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A4655"/>
    <a:srgbClr val="00CCAF"/>
    <a:srgbClr val="FFC000"/>
    <a:srgbClr val="FFA30D"/>
    <a:srgbClr val="00B69B"/>
    <a:srgbClr val="00F6D3"/>
    <a:srgbClr val="FFAF28"/>
    <a:srgbClr val="8AAE30"/>
    <a:srgbClr val="A0C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33" d="100"/>
          <a:sy n="33" d="100"/>
        </p:scale>
        <p:origin x="1195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E0E2-FCF8-43EA-90DC-2151BBC8D0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328C-CF1E-4C60-B664-2DD8BB29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">
            <a:extLst>
              <a:ext uri="{FF2B5EF4-FFF2-40B4-BE49-F238E27FC236}">
                <a16:creationId xmlns:a16="http://schemas.microsoft.com/office/drawing/2014/main" id="{AC76738C-AA11-44CA-A9A5-DBE87DEECA48}"/>
              </a:ext>
            </a:extLst>
          </p:cNvPr>
          <p:cNvSpPr>
            <a:spLocks/>
          </p:cNvSpPr>
          <p:nvPr/>
        </p:nvSpPr>
        <p:spPr bwMode="auto">
          <a:xfrm rot="10800000">
            <a:off x="13810129" y="8246592"/>
            <a:ext cx="4477868" cy="2040403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F42ADFD9-CABE-4719-8452-06419946A1C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30201" y="1789025"/>
            <a:ext cx="14418355" cy="292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CHANGE TEXT HERE">
            <a:extLst>
              <a:ext uri="{FF2B5EF4-FFF2-40B4-BE49-F238E27FC236}">
                <a16:creationId xmlns:a16="http://schemas.microsoft.com/office/drawing/2014/main" id="{097B04AF-1980-4007-AFD1-87EAF2612594}"/>
              </a:ext>
            </a:extLst>
          </p:cNvPr>
          <p:cNvSpPr txBox="1"/>
          <p:nvPr/>
        </p:nvSpPr>
        <p:spPr>
          <a:xfrm rot="19547404">
            <a:off x="5162088" y="2023206"/>
            <a:ext cx="168834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/>
            <a:r>
              <a:rPr lang="en-US" sz="1100" b="1" dirty="0">
                <a:solidFill>
                  <a:prstClr val="white"/>
                </a:solidFill>
                <a:latin typeface="Open Sans "/>
              </a:rPr>
              <a:t>POPULAR</a:t>
            </a:r>
          </a:p>
        </p:txBody>
      </p: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D29DF0BA-2326-476E-83FC-9F2BA7B0DE3D}"/>
              </a:ext>
            </a:extLst>
          </p:cNvPr>
          <p:cNvGrpSpPr/>
          <p:nvPr/>
        </p:nvGrpSpPr>
        <p:grpSpPr>
          <a:xfrm>
            <a:off x="1933285" y="1921711"/>
            <a:ext cx="3606129" cy="6324885"/>
            <a:chOff x="1933285" y="1921711"/>
            <a:chExt cx="3606129" cy="6324885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8789EAC9-A073-4225-B0A2-0018ECB4E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285" y="1921711"/>
              <a:ext cx="3606129" cy="3221789"/>
            </a:xfrm>
            <a:prstGeom prst="rect">
              <a:avLst/>
            </a:prstGeom>
            <a:solidFill>
              <a:srgbClr val="3CBE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E84A61CB-445C-4DBA-B193-B2B7FED6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285" y="5143500"/>
              <a:ext cx="3606129" cy="310309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53000"/>
                  </a:sysClr>
                </a:gs>
                <a:gs pos="99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C134706D-837C-4D22-A179-07FB7BC70F3A}"/>
                </a:ext>
              </a:extLst>
            </p:cNvPr>
            <p:cNvSpPr txBox="1"/>
            <p:nvPr/>
          </p:nvSpPr>
          <p:spPr>
            <a:xfrm>
              <a:off x="2813117" y="2516588"/>
              <a:ext cx="1849539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9"/>
              <a:r>
                <a:rPr lang="en-US" sz="2000" dirty="0">
                  <a:solidFill>
                    <a:prstClr val="white"/>
                  </a:solidFill>
                  <a:latin typeface="Open Sans "/>
                </a:rPr>
                <a:t>FREE PACK</a:t>
              </a:r>
            </a:p>
          </p:txBody>
        </p:sp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06E022CD-1ACF-448D-A438-820A02405B59}"/>
                </a:ext>
              </a:extLst>
            </p:cNvPr>
            <p:cNvSpPr txBox="1"/>
            <p:nvPr/>
          </p:nvSpPr>
          <p:spPr>
            <a:xfrm>
              <a:off x="2893716" y="4149793"/>
              <a:ext cx="1688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9"/>
              <a:r>
                <a:rPr lang="en-US" sz="1600" dirty="0">
                  <a:solidFill>
                    <a:prstClr val="white"/>
                  </a:solidFill>
                  <a:latin typeface="Open Sans "/>
                </a:rPr>
                <a:t>Per month</a:t>
              </a:r>
            </a:p>
          </p:txBody>
        </p:sp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8DCB658A-3392-4A6E-A2F3-0D0889F56D9E}"/>
                </a:ext>
              </a:extLst>
            </p:cNvPr>
            <p:cNvSpPr txBox="1"/>
            <p:nvPr/>
          </p:nvSpPr>
          <p:spPr>
            <a:xfrm>
              <a:off x="2636809" y="2980646"/>
              <a:ext cx="220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9"/>
              <a:r>
                <a:rPr lang="en-US" sz="7200" spc="200" dirty="0">
                  <a:solidFill>
                    <a:prstClr val="white"/>
                  </a:solidFill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$00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712DE66-EF05-4AB7-885D-8BA6EB02049F}"/>
                </a:ext>
              </a:extLst>
            </p:cNvPr>
            <p:cNvGrpSpPr/>
            <p:nvPr/>
          </p:nvGrpSpPr>
          <p:grpSpPr>
            <a:xfrm>
              <a:off x="2565209" y="5436178"/>
              <a:ext cx="2342282" cy="2530429"/>
              <a:chOff x="2034522" y="4070320"/>
              <a:chExt cx="1446029" cy="1562186"/>
            </a:xfrm>
          </p:grpSpPr>
          <p:sp>
            <p:nvSpPr>
              <p:cNvPr id="73" name="CHANGE TEXT HERE">
                <a:extLst>
                  <a:ext uri="{FF2B5EF4-FFF2-40B4-BE49-F238E27FC236}">
                    <a16:creationId xmlns:a16="http://schemas.microsoft.com/office/drawing/2014/main" id="{C8617F01-4C5B-4DCC-A32A-7733D2B86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4522" y="4070320"/>
                <a:ext cx="1446029" cy="953507"/>
              </a:xfrm>
              <a:prstGeom prst="rect">
                <a:avLst/>
              </a:prstGeom>
            </p:spPr>
            <p:txBody>
              <a:bodyPr vert="horz" lIns="91440" tIns="45720" rIns="91440" bIns="45720" numCol="1" spcCol="365760" rtlCol="0"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200" b="0" i="0" kern="1200">
                    <a:solidFill>
                      <a:schemeClr val="accent1"/>
                    </a:solidFill>
                    <a:latin typeface="Montserrat Light" charset="0"/>
                    <a:ea typeface="Montserrat Light" charset="0"/>
                    <a:cs typeface="Montserrat Light" charset="0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b="0" i="0" kern="1200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0" i="0" kern="1200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0" i="0" kern="1200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68" marR="0" lvl="0" indent="-171468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  <a:p>
                <a:pPr marL="171468" lvl="0" indent="-171468" algn="l">
                  <a:lnSpc>
                    <a:spcPct val="10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  <a:p>
                <a:pPr marL="171468" lvl="0" indent="-171468" algn="l">
                  <a:lnSpc>
                    <a:spcPct val="10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  <a:p>
                <a:pPr marL="171468" lvl="0" indent="-171468" algn="l">
                  <a:lnSpc>
                    <a:spcPct val="10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2EFE41A-35D5-4B3E-8F32-459CB3A198E4}"/>
                  </a:ext>
                </a:extLst>
              </p:cNvPr>
              <p:cNvSpPr/>
              <p:nvPr/>
            </p:nvSpPr>
            <p:spPr>
              <a:xfrm>
                <a:off x="2178246" y="5335656"/>
                <a:ext cx="1101398" cy="296850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CHANGE TEXT HERE">
                <a:extLst>
                  <a:ext uri="{FF2B5EF4-FFF2-40B4-BE49-F238E27FC236}">
                    <a16:creationId xmlns:a16="http://schemas.microsoft.com/office/drawing/2014/main" id="{C6BA2AF9-F15B-4CAA-85BA-C099DEBC5688}"/>
                  </a:ext>
                </a:extLst>
              </p:cNvPr>
              <p:cNvSpPr txBox="1"/>
              <p:nvPr/>
            </p:nvSpPr>
            <p:spPr>
              <a:xfrm>
                <a:off x="2369582" y="5360969"/>
                <a:ext cx="718726" cy="22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 "/>
                  </a:rPr>
                  <a:t>Sing Up</a:t>
                </a:r>
              </a:p>
            </p:txBody>
          </p:sp>
        </p:grpSp>
      </p:grpSp>
      <p:grpSp>
        <p:nvGrpSpPr>
          <p:cNvPr id="4" name="SHAPE GROUP AND TEXT">
            <a:extLst>
              <a:ext uri="{FF2B5EF4-FFF2-40B4-BE49-F238E27FC236}">
                <a16:creationId xmlns:a16="http://schemas.microsoft.com/office/drawing/2014/main" id="{D11A38CA-C55B-4FE4-9901-16E9A2744644}"/>
              </a:ext>
            </a:extLst>
          </p:cNvPr>
          <p:cNvGrpSpPr/>
          <p:nvPr/>
        </p:nvGrpSpPr>
        <p:grpSpPr>
          <a:xfrm>
            <a:off x="9127060" y="1921711"/>
            <a:ext cx="3621530" cy="6324885"/>
            <a:chOff x="9127060" y="1921711"/>
            <a:chExt cx="3621530" cy="6324885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135B6B32-E501-4631-90C9-12FE1497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2461" y="1921711"/>
              <a:ext cx="3606129" cy="3221789"/>
            </a:xfrm>
            <a:prstGeom prst="rect">
              <a:avLst/>
            </a:pr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30C51A09-DED1-4056-891F-67C3699B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7060" y="5143500"/>
              <a:ext cx="3606129" cy="310309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52000"/>
                  </a:sysClr>
                </a:gs>
                <a:gs pos="99000">
                  <a:sysClr val="window" lastClr="FFFFFF">
                    <a:lumMod val="85000"/>
                  </a:sys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265E79F-AEFD-448A-B09B-2925B6432043}"/>
                </a:ext>
              </a:extLst>
            </p:cNvPr>
            <p:cNvGrpSpPr/>
            <p:nvPr/>
          </p:nvGrpSpPr>
          <p:grpSpPr>
            <a:xfrm>
              <a:off x="9818264" y="2516588"/>
              <a:ext cx="2223714" cy="1971758"/>
              <a:chOff x="2165320" y="1936169"/>
              <a:chExt cx="1372830" cy="1217283"/>
            </a:xfrm>
          </p:grpSpPr>
          <p:sp>
            <p:nvSpPr>
              <p:cNvPr id="64" name="CHANGE TEXT HERE">
                <a:extLst>
                  <a:ext uri="{FF2B5EF4-FFF2-40B4-BE49-F238E27FC236}">
                    <a16:creationId xmlns:a16="http://schemas.microsoft.com/office/drawing/2014/main" id="{9C80B562-1428-43C5-9842-D115B820842B}"/>
                  </a:ext>
                </a:extLst>
              </p:cNvPr>
              <p:cNvSpPr txBox="1"/>
              <p:nvPr/>
            </p:nvSpPr>
            <p:spPr>
              <a:xfrm>
                <a:off x="2165320" y="1936169"/>
                <a:ext cx="1372830" cy="247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2000" dirty="0">
                    <a:solidFill>
                      <a:prstClr val="white"/>
                    </a:solidFill>
                    <a:latin typeface="Open Sans "/>
                  </a:rPr>
                  <a:t>PREMIUM PACK</a:t>
                </a:r>
              </a:p>
            </p:txBody>
          </p:sp>
          <p:sp>
            <p:nvSpPr>
              <p:cNvPr id="65" name="CHANGE TEXT HERE">
                <a:extLst>
                  <a:ext uri="{FF2B5EF4-FFF2-40B4-BE49-F238E27FC236}">
                    <a16:creationId xmlns:a16="http://schemas.microsoft.com/office/drawing/2014/main" id="{58E2625A-39B8-4A02-9B17-FC54A2688982}"/>
                  </a:ext>
                </a:extLst>
              </p:cNvPr>
              <p:cNvSpPr txBox="1"/>
              <p:nvPr/>
            </p:nvSpPr>
            <p:spPr>
              <a:xfrm>
                <a:off x="2330579" y="2944443"/>
                <a:ext cx="1042312" cy="20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1600" dirty="0">
                    <a:solidFill>
                      <a:prstClr val="white"/>
                    </a:solidFill>
                    <a:latin typeface="Open Sans "/>
                  </a:rPr>
                  <a:t>Per month</a:t>
                </a:r>
              </a:p>
            </p:txBody>
          </p:sp>
          <p:sp>
            <p:nvSpPr>
              <p:cNvPr id="66" name="CHANGE TEXT HERE">
                <a:extLst>
                  <a:ext uri="{FF2B5EF4-FFF2-40B4-BE49-F238E27FC236}">
                    <a16:creationId xmlns:a16="http://schemas.microsoft.com/office/drawing/2014/main" id="{15684728-0B84-4101-A8DD-679AF34DB10B}"/>
                  </a:ext>
                </a:extLst>
              </p:cNvPr>
              <p:cNvSpPr txBox="1"/>
              <p:nvPr/>
            </p:nvSpPr>
            <p:spPr>
              <a:xfrm>
                <a:off x="2171975" y="2222660"/>
                <a:ext cx="1359520" cy="741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7200" spc="200" dirty="0">
                    <a:solidFill>
                      <a:prstClr val="white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$10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10A2394-2215-4B0F-A8F2-15B681B23632}"/>
                </a:ext>
              </a:extLst>
            </p:cNvPr>
            <p:cNvGrpSpPr/>
            <p:nvPr/>
          </p:nvGrpSpPr>
          <p:grpSpPr>
            <a:xfrm>
              <a:off x="10007188" y="7485775"/>
              <a:ext cx="1784048" cy="480838"/>
              <a:chOff x="2178246" y="5335656"/>
              <a:chExt cx="1101398" cy="296850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4713BA8-3C63-4FD9-9097-3F3F4DA2ED14}"/>
                  </a:ext>
                </a:extLst>
              </p:cNvPr>
              <p:cNvSpPr/>
              <p:nvPr/>
            </p:nvSpPr>
            <p:spPr>
              <a:xfrm>
                <a:off x="2178246" y="5335656"/>
                <a:ext cx="1101398" cy="296850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CHANGE TEXT HERE">
                <a:extLst>
                  <a:ext uri="{FF2B5EF4-FFF2-40B4-BE49-F238E27FC236}">
                    <a16:creationId xmlns:a16="http://schemas.microsoft.com/office/drawing/2014/main" id="{C8D004ED-E02C-46C7-B526-02DB91C5C6A1}"/>
                  </a:ext>
                </a:extLst>
              </p:cNvPr>
              <p:cNvSpPr txBox="1"/>
              <p:nvPr/>
            </p:nvSpPr>
            <p:spPr>
              <a:xfrm>
                <a:off x="2369582" y="5360969"/>
                <a:ext cx="718726" cy="22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 "/>
                  </a:rPr>
                  <a:t>Sing Up</a:t>
                </a:r>
              </a:p>
            </p:txBody>
          </p:sp>
        </p:grpSp>
        <p:sp>
          <p:nvSpPr>
            <p:cNvPr id="90" name="CHANGE TEXT HERE">
              <a:extLst>
                <a:ext uri="{FF2B5EF4-FFF2-40B4-BE49-F238E27FC236}">
                  <a16:creationId xmlns:a16="http://schemas.microsoft.com/office/drawing/2014/main" id="{E3FC21FA-0559-4A06-AFC0-0CB05445CBB9}"/>
                </a:ext>
              </a:extLst>
            </p:cNvPr>
            <p:cNvSpPr txBox="1">
              <a:spLocks/>
            </p:cNvSpPr>
            <p:nvPr/>
          </p:nvSpPr>
          <p:spPr>
            <a:xfrm>
              <a:off x="9758980" y="5537045"/>
              <a:ext cx="2342282" cy="154449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68" marR="0" lvl="0" indent="-171468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</p:txBody>
        </p:sp>
      </p:grpSp>
      <p:grpSp>
        <p:nvGrpSpPr>
          <p:cNvPr id="5" name="SHAPE GROUP AND TEXT">
            <a:extLst>
              <a:ext uri="{FF2B5EF4-FFF2-40B4-BE49-F238E27FC236}">
                <a16:creationId xmlns:a16="http://schemas.microsoft.com/office/drawing/2014/main" id="{A9424021-BC49-4F57-B836-378B68B5AA02}"/>
              </a:ext>
            </a:extLst>
          </p:cNvPr>
          <p:cNvGrpSpPr/>
          <p:nvPr/>
        </p:nvGrpSpPr>
        <p:grpSpPr>
          <a:xfrm>
            <a:off x="12748590" y="1921711"/>
            <a:ext cx="3609209" cy="6324885"/>
            <a:chOff x="12748590" y="1921711"/>
            <a:chExt cx="3609209" cy="6324885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38AA1DFF-60C2-4479-8CCC-34AB112B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8590" y="1921711"/>
              <a:ext cx="3603048" cy="3221789"/>
            </a:xfrm>
            <a:prstGeom prst="rect">
              <a:avLst/>
            </a:pr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5A89A37F-BEE1-4151-A888-4AF289FD9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1670" y="5143500"/>
              <a:ext cx="3606129" cy="310309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F4CFED-3654-4240-A755-93B89756F2FA}"/>
                </a:ext>
              </a:extLst>
            </p:cNvPr>
            <p:cNvGrpSpPr/>
            <p:nvPr/>
          </p:nvGrpSpPr>
          <p:grpSpPr>
            <a:xfrm>
              <a:off x="13438254" y="2516588"/>
              <a:ext cx="2223714" cy="1971758"/>
              <a:chOff x="2165320" y="1936169"/>
              <a:chExt cx="1372830" cy="1217283"/>
            </a:xfrm>
          </p:grpSpPr>
          <p:sp>
            <p:nvSpPr>
              <p:cNvPr id="68" name="CHANGE TEXT HERE">
                <a:extLst>
                  <a:ext uri="{FF2B5EF4-FFF2-40B4-BE49-F238E27FC236}">
                    <a16:creationId xmlns:a16="http://schemas.microsoft.com/office/drawing/2014/main" id="{D1635515-77EF-4599-AE44-2E7AD7C8C2F7}"/>
                  </a:ext>
                </a:extLst>
              </p:cNvPr>
              <p:cNvSpPr txBox="1"/>
              <p:nvPr/>
            </p:nvSpPr>
            <p:spPr>
              <a:xfrm>
                <a:off x="2165320" y="1936169"/>
                <a:ext cx="1372830" cy="247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2000" dirty="0">
                    <a:solidFill>
                      <a:prstClr val="white"/>
                    </a:solidFill>
                    <a:latin typeface="Open Sans "/>
                  </a:rPr>
                  <a:t>ULTIMATE PACK</a:t>
                </a:r>
              </a:p>
            </p:txBody>
          </p:sp>
          <p:sp>
            <p:nvSpPr>
              <p:cNvPr id="69" name="CHANGE TEXT HERE">
                <a:extLst>
                  <a:ext uri="{FF2B5EF4-FFF2-40B4-BE49-F238E27FC236}">
                    <a16:creationId xmlns:a16="http://schemas.microsoft.com/office/drawing/2014/main" id="{25B2C531-01EA-4B39-9260-1122913E6C8A}"/>
                  </a:ext>
                </a:extLst>
              </p:cNvPr>
              <p:cNvSpPr txBox="1"/>
              <p:nvPr/>
            </p:nvSpPr>
            <p:spPr>
              <a:xfrm>
                <a:off x="2330579" y="2944443"/>
                <a:ext cx="1042312" cy="20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1600" dirty="0">
                    <a:solidFill>
                      <a:prstClr val="white"/>
                    </a:solidFill>
                    <a:latin typeface="Open Sans "/>
                  </a:rPr>
                  <a:t>Per month</a:t>
                </a:r>
              </a:p>
            </p:txBody>
          </p:sp>
          <p:sp>
            <p:nvSpPr>
              <p:cNvPr id="70" name="CHANGE TEXT HERE">
                <a:extLst>
                  <a:ext uri="{FF2B5EF4-FFF2-40B4-BE49-F238E27FC236}">
                    <a16:creationId xmlns:a16="http://schemas.microsoft.com/office/drawing/2014/main" id="{17E2EF21-B41D-43EC-856E-11C1A65C1B0B}"/>
                  </a:ext>
                </a:extLst>
              </p:cNvPr>
              <p:cNvSpPr txBox="1"/>
              <p:nvPr/>
            </p:nvSpPr>
            <p:spPr>
              <a:xfrm>
                <a:off x="2171975" y="2222660"/>
                <a:ext cx="1359520" cy="741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7200" spc="200" dirty="0">
                    <a:solidFill>
                      <a:prstClr val="white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$10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1D58839-2D60-404D-8240-F4311A2771B2}"/>
                </a:ext>
              </a:extLst>
            </p:cNvPr>
            <p:cNvGrpSpPr/>
            <p:nvPr/>
          </p:nvGrpSpPr>
          <p:grpSpPr>
            <a:xfrm>
              <a:off x="13613318" y="7485775"/>
              <a:ext cx="1784048" cy="480838"/>
              <a:chOff x="2178246" y="5335656"/>
              <a:chExt cx="1101398" cy="296850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24124C6-C1DA-451C-9138-FDE9B36D51EE}"/>
                  </a:ext>
                </a:extLst>
              </p:cNvPr>
              <p:cNvSpPr/>
              <p:nvPr/>
            </p:nvSpPr>
            <p:spPr>
              <a:xfrm>
                <a:off x="2178246" y="5335656"/>
                <a:ext cx="1101398" cy="296850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CHANGE TEXT HERE">
                <a:extLst>
                  <a:ext uri="{FF2B5EF4-FFF2-40B4-BE49-F238E27FC236}">
                    <a16:creationId xmlns:a16="http://schemas.microsoft.com/office/drawing/2014/main" id="{47C48395-351D-4CC2-8704-26580286A3C8}"/>
                  </a:ext>
                </a:extLst>
              </p:cNvPr>
              <p:cNvSpPr txBox="1"/>
              <p:nvPr/>
            </p:nvSpPr>
            <p:spPr>
              <a:xfrm>
                <a:off x="2369582" y="5360969"/>
                <a:ext cx="718726" cy="22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 "/>
                  </a:rPr>
                  <a:t>Sing Up</a:t>
                </a:r>
              </a:p>
            </p:txBody>
          </p:sp>
        </p:grpSp>
        <p:sp>
          <p:nvSpPr>
            <p:cNvPr id="91" name="CHANGE TEXT HERE">
              <a:extLst>
                <a:ext uri="{FF2B5EF4-FFF2-40B4-BE49-F238E27FC236}">
                  <a16:creationId xmlns:a16="http://schemas.microsoft.com/office/drawing/2014/main" id="{BCA5D73A-58C5-4C7A-A8D7-B11762667AC7}"/>
                </a:ext>
              </a:extLst>
            </p:cNvPr>
            <p:cNvSpPr txBox="1">
              <a:spLocks/>
            </p:cNvSpPr>
            <p:nvPr/>
          </p:nvSpPr>
          <p:spPr>
            <a:xfrm>
              <a:off x="13378970" y="5537045"/>
              <a:ext cx="2342282" cy="154449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68" marR="0" lvl="0" indent="-171468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</p:txBody>
        </p:sp>
      </p:grpSp>
      <p:sp>
        <p:nvSpPr>
          <p:cNvPr id="44" name="FREEFORM">
            <a:extLst>
              <a:ext uri="{FF2B5EF4-FFF2-40B4-BE49-F238E27FC236}">
                <a16:creationId xmlns:a16="http://schemas.microsoft.com/office/drawing/2014/main" id="{DD4BF2DB-9D66-456B-9B1D-62516AE36568}"/>
              </a:ext>
            </a:extLst>
          </p:cNvPr>
          <p:cNvSpPr>
            <a:spLocks/>
          </p:cNvSpPr>
          <p:nvPr/>
        </p:nvSpPr>
        <p:spPr bwMode="auto">
          <a:xfrm flipH="1">
            <a:off x="-15241" y="-8206"/>
            <a:ext cx="3810000" cy="3482492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3CBE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016EA72C-A493-4F5B-9883-AFCDC3DD5FA7}"/>
              </a:ext>
            </a:extLst>
          </p:cNvPr>
          <p:cNvGrpSpPr/>
          <p:nvPr/>
        </p:nvGrpSpPr>
        <p:grpSpPr>
          <a:xfrm>
            <a:off x="5530173" y="1791395"/>
            <a:ext cx="3612288" cy="6455198"/>
            <a:chOff x="5530173" y="1791395"/>
            <a:chExt cx="3612288" cy="6455198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FA76FE38-4C45-4244-A9A6-116281093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413" y="1791396"/>
              <a:ext cx="3603048" cy="3453304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AB65729C-7FF7-4B03-87CE-3AFA8B8AB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173" y="5218434"/>
              <a:ext cx="3606129" cy="3028159"/>
            </a:xfrm>
            <a:prstGeom prst="rect">
              <a:avLst/>
            </a:prstGeom>
            <a:solidFill>
              <a:sysClr val="window" lastClr="FFFFFF">
                <a:lumMod val="95000"/>
                <a:alpha val="6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8DBEF64-3127-4420-A61B-58AA10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410" y="1791395"/>
              <a:ext cx="1371600" cy="933434"/>
            </a:xfrm>
            <a:custGeom>
              <a:avLst/>
              <a:gdLst>
                <a:gd name="T0" fmla="*/ 1177 w 1177"/>
                <a:gd name="T1" fmla="*/ 0 h 801"/>
                <a:gd name="T2" fmla="*/ 491 w 1177"/>
                <a:gd name="T3" fmla="*/ 0 h 801"/>
                <a:gd name="T4" fmla="*/ 0 w 1177"/>
                <a:gd name="T5" fmla="*/ 335 h 801"/>
                <a:gd name="T6" fmla="*/ 0 w 1177"/>
                <a:gd name="T7" fmla="*/ 801 h 801"/>
                <a:gd name="T8" fmla="*/ 1177 w 1177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7" h="801">
                  <a:moveTo>
                    <a:pt x="1177" y="0"/>
                  </a:moveTo>
                  <a:lnTo>
                    <a:pt x="491" y="0"/>
                  </a:lnTo>
                  <a:lnTo>
                    <a:pt x="0" y="335"/>
                  </a:lnTo>
                  <a:lnTo>
                    <a:pt x="0" y="80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B2D23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5D73EC-1A8E-4884-A6C8-DC1681C86C04}"/>
                </a:ext>
              </a:extLst>
            </p:cNvPr>
            <p:cNvGrpSpPr/>
            <p:nvPr/>
          </p:nvGrpSpPr>
          <p:grpSpPr>
            <a:xfrm>
              <a:off x="6236777" y="2502031"/>
              <a:ext cx="2202154" cy="1971758"/>
              <a:chOff x="2171975" y="1936169"/>
              <a:chExt cx="1359520" cy="1217283"/>
            </a:xfrm>
          </p:grpSpPr>
          <p:sp>
            <p:nvSpPr>
              <p:cNvPr id="60" name="CHANGE TEXT HERE">
                <a:extLst>
                  <a:ext uri="{FF2B5EF4-FFF2-40B4-BE49-F238E27FC236}">
                    <a16:creationId xmlns:a16="http://schemas.microsoft.com/office/drawing/2014/main" id="{BE1914A5-1D35-411F-99AE-C5906AC95953}"/>
                  </a:ext>
                </a:extLst>
              </p:cNvPr>
              <p:cNvSpPr txBox="1"/>
              <p:nvPr/>
            </p:nvSpPr>
            <p:spPr>
              <a:xfrm>
                <a:off x="2280820" y="1936169"/>
                <a:ext cx="1141830" cy="247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2000" dirty="0">
                    <a:solidFill>
                      <a:prstClr val="white"/>
                    </a:solidFill>
                    <a:latin typeface="Open Sans "/>
                  </a:rPr>
                  <a:t>BASIC PACK</a:t>
                </a:r>
              </a:p>
            </p:txBody>
          </p:sp>
          <p:sp>
            <p:nvSpPr>
              <p:cNvPr id="61" name="CHANGE TEXT HERE">
                <a:extLst>
                  <a:ext uri="{FF2B5EF4-FFF2-40B4-BE49-F238E27FC236}">
                    <a16:creationId xmlns:a16="http://schemas.microsoft.com/office/drawing/2014/main" id="{52744C84-D87C-407E-A590-857D4F731EF2}"/>
                  </a:ext>
                </a:extLst>
              </p:cNvPr>
              <p:cNvSpPr txBox="1"/>
              <p:nvPr/>
            </p:nvSpPr>
            <p:spPr>
              <a:xfrm>
                <a:off x="2330579" y="2944443"/>
                <a:ext cx="1042312" cy="20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1600" dirty="0">
                    <a:solidFill>
                      <a:prstClr val="white"/>
                    </a:solidFill>
                    <a:latin typeface="Open Sans "/>
                  </a:rPr>
                  <a:t>Per month</a:t>
                </a:r>
              </a:p>
            </p:txBody>
          </p:sp>
          <p:sp>
            <p:nvSpPr>
              <p:cNvPr id="62" name="CHANGE TEXT HERE">
                <a:extLst>
                  <a:ext uri="{FF2B5EF4-FFF2-40B4-BE49-F238E27FC236}">
                    <a16:creationId xmlns:a16="http://schemas.microsoft.com/office/drawing/2014/main" id="{8362CC7A-BC0C-47E0-B173-54C69809B508}"/>
                  </a:ext>
                </a:extLst>
              </p:cNvPr>
              <p:cNvSpPr txBox="1"/>
              <p:nvPr/>
            </p:nvSpPr>
            <p:spPr>
              <a:xfrm>
                <a:off x="2171975" y="2222660"/>
                <a:ext cx="1359520" cy="741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9"/>
                <a:r>
                  <a:rPr lang="en-US" sz="7200" spc="200" dirty="0">
                    <a:solidFill>
                      <a:prstClr val="white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$5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C10B12B-B746-4729-8AEA-3B07D7EF682C}"/>
                </a:ext>
              </a:extLst>
            </p:cNvPr>
            <p:cNvGrpSpPr/>
            <p:nvPr/>
          </p:nvGrpSpPr>
          <p:grpSpPr>
            <a:xfrm>
              <a:off x="6390281" y="7485775"/>
              <a:ext cx="1784048" cy="480838"/>
              <a:chOff x="2178246" y="5335656"/>
              <a:chExt cx="1101398" cy="296850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1E53846-DBC9-4453-AF5E-B41EF1F2B45D}"/>
                  </a:ext>
                </a:extLst>
              </p:cNvPr>
              <p:cNvSpPr/>
              <p:nvPr/>
            </p:nvSpPr>
            <p:spPr>
              <a:xfrm>
                <a:off x="2178246" y="5335656"/>
                <a:ext cx="1101398" cy="296850"/>
              </a:xfrm>
              <a:prstGeom prst="roundRect">
                <a:avLst/>
              </a:prstGeom>
              <a:solidFill>
                <a:srgbClr val="3CBEB4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CHANGE TEXT HERE">
                <a:extLst>
                  <a:ext uri="{FF2B5EF4-FFF2-40B4-BE49-F238E27FC236}">
                    <a16:creationId xmlns:a16="http://schemas.microsoft.com/office/drawing/2014/main" id="{6EDD999C-18EB-42BC-A80E-2BADE26791B9}"/>
                  </a:ext>
                </a:extLst>
              </p:cNvPr>
              <p:cNvSpPr txBox="1"/>
              <p:nvPr/>
            </p:nvSpPr>
            <p:spPr>
              <a:xfrm>
                <a:off x="2369582" y="5360969"/>
                <a:ext cx="718726" cy="22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 "/>
                  </a:rPr>
                  <a:t>Sing Up</a:t>
                </a:r>
              </a:p>
            </p:txBody>
          </p:sp>
        </p:grpSp>
        <p:sp>
          <p:nvSpPr>
            <p:cNvPr id="89" name="CHANGE TEXT HERE">
              <a:extLst>
                <a:ext uri="{FF2B5EF4-FFF2-40B4-BE49-F238E27FC236}">
                  <a16:creationId xmlns:a16="http://schemas.microsoft.com/office/drawing/2014/main" id="{5A581819-C4E2-419B-9426-4766B3F87C8F}"/>
                </a:ext>
              </a:extLst>
            </p:cNvPr>
            <p:cNvSpPr txBox="1">
              <a:spLocks/>
            </p:cNvSpPr>
            <p:nvPr/>
          </p:nvSpPr>
          <p:spPr>
            <a:xfrm>
              <a:off x="6111164" y="5537045"/>
              <a:ext cx="2342282" cy="154449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68" marR="0" lvl="0" indent="-171468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  <a:p>
              <a:pPr marL="171468" lvl="0" indent="-171468" algn="l">
                <a:lnSpc>
                  <a:spcPct val="10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8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600000"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600000">
                                      <p:cBhvr>
                                        <p:cTn id="3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-1200000">
                                      <p:cBhvr>
                                        <p:cTn id="34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3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600000">
                                      <p:cBhvr>
                                        <p:cTn id="4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-600000">
                                      <p:cBhvr>
                                        <p:cTn id="4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0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8" presetClass="emph" presetSubtype="0" ac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1200000">
                                      <p:cBhvr>
                                        <p:cTn id="5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54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600000">
                                      <p:cBhvr>
                                        <p:cTn id="6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-600000">
                                      <p:cBhvr>
                                        <p:cTn id="6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200000">
                                      <p:cBhvr>
                                        <p:cTn id="6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xit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600000">
                                      <p:cBhvr>
                                        <p:cTn id="8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600000">
                                      <p:cBhvr>
                                        <p:cTn id="8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-1200000">
                                      <p:cBhvr>
                                        <p:cTn id="8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86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" presetClass="exit" presetSubtype="2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4" grpId="0" animBg="1"/>
      <p:bldP spid="44" grpId="1" animBg="1"/>
      <p:bldP spid="4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">
            <a:extLst>
              <a:ext uri="{FF2B5EF4-FFF2-40B4-BE49-F238E27FC236}">
                <a16:creationId xmlns:a16="http://schemas.microsoft.com/office/drawing/2014/main" id="{F3B7D1DF-220A-4D7C-93C6-A58AD7A0274E}"/>
              </a:ext>
            </a:extLst>
          </p:cNvPr>
          <p:cNvSpPr>
            <a:spLocks noEditPoints="1"/>
          </p:cNvSpPr>
          <p:nvPr/>
        </p:nvSpPr>
        <p:spPr bwMode="auto">
          <a:xfrm>
            <a:off x="3080910" y="1390344"/>
            <a:ext cx="12126179" cy="7506310"/>
          </a:xfrm>
          <a:custGeom>
            <a:avLst/>
            <a:gdLst>
              <a:gd name="T0" fmla="*/ 107 w 1135"/>
              <a:gd name="T1" fmla="*/ 214 h 703"/>
              <a:gd name="T2" fmla="*/ 1028 w 1135"/>
              <a:gd name="T3" fmla="*/ 214 h 703"/>
              <a:gd name="T4" fmla="*/ 1135 w 1135"/>
              <a:gd name="T5" fmla="*/ 107 h 703"/>
              <a:gd name="T6" fmla="*/ 1028 w 1135"/>
              <a:gd name="T7" fmla="*/ 0 h 703"/>
              <a:gd name="T8" fmla="*/ 107 w 1135"/>
              <a:gd name="T9" fmla="*/ 0 h 703"/>
              <a:gd name="T10" fmla="*/ 0 w 1135"/>
              <a:gd name="T11" fmla="*/ 107 h 703"/>
              <a:gd name="T12" fmla="*/ 107 w 1135"/>
              <a:gd name="T13" fmla="*/ 214 h 703"/>
              <a:gd name="T14" fmla="*/ 1028 w 1135"/>
              <a:gd name="T15" fmla="*/ 245 h 703"/>
              <a:gd name="T16" fmla="*/ 107 w 1135"/>
              <a:gd name="T17" fmla="*/ 245 h 703"/>
              <a:gd name="T18" fmla="*/ 0 w 1135"/>
              <a:gd name="T19" fmla="*/ 352 h 703"/>
              <a:gd name="T20" fmla="*/ 107 w 1135"/>
              <a:gd name="T21" fmla="*/ 459 h 703"/>
              <a:gd name="T22" fmla="*/ 1028 w 1135"/>
              <a:gd name="T23" fmla="*/ 459 h 703"/>
              <a:gd name="T24" fmla="*/ 1135 w 1135"/>
              <a:gd name="T25" fmla="*/ 352 h 703"/>
              <a:gd name="T26" fmla="*/ 1028 w 1135"/>
              <a:gd name="T27" fmla="*/ 245 h 703"/>
              <a:gd name="T28" fmla="*/ 1028 w 1135"/>
              <a:gd name="T29" fmla="*/ 490 h 703"/>
              <a:gd name="T30" fmla="*/ 107 w 1135"/>
              <a:gd name="T31" fmla="*/ 490 h 703"/>
              <a:gd name="T32" fmla="*/ 0 w 1135"/>
              <a:gd name="T33" fmla="*/ 596 h 703"/>
              <a:gd name="T34" fmla="*/ 107 w 1135"/>
              <a:gd name="T35" fmla="*/ 703 h 703"/>
              <a:gd name="T36" fmla="*/ 1028 w 1135"/>
              <a:gd name="T37" fmla="*/ 703 h 703"/>
              <a:gd name="T38" fmla="*/ 1135 w 1135"/>
              <a:gd name="T39" fmla="*/ 596 h 703"/>
              <a:gd name="T40" fmla="*/ 1028 w 1135"/>
              <a:gd name="T41" fmla="*/ 49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35" h="703">
                <a:moveTo>
                  <a:pt x="107" y="214"/>
                </a:moveTo>
                <a:cubicBezTo>
                  <a:pt x="1028" y="214"/>
                  <a:pt x="1028" y="214"/>
                  <a:pt x="1028" y="214"/>
                </a:cubicBezTo>
                <a:cubicBezTo>
                  <a:pt x="1087" y="214"/>
                  <a:pt x="1135" y="166"/>
                  <a:pt x="1135" y="107"/>
                </a:cubicBezTo>
                <a:cubicBezTo>
                  <a:pt x="1135" y="48"/>
                  <a:pt x="1087" y="0"/>
                  <a:pt x="102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48" y="0"/>
                  <a:pt x="0" y="48"/>
                  <a:pt x="0" y="107"/>
                </a:cubicBezTo>
                <a:cubicBezTo>
                  <a:pt x="0" y="166"/>
                  <a:pt x="48" y="214"/>
                  <a:pt x="107" y="214"/>
                </a:cubicBezTo>
                <a:moveTo>
                  <a:pt x="1028" y="245"/>
                </a:moveTo>
                <a:cubicBezTo>
                  <a:pt x="107" y="245"/>
                  <a:pt x="107" y="245"/>
                  <a:pt x="107" y="245"/>
                </a:cubicBezTo>
                <a:cubicBezTo>
                  <a:pt x="48" y="245"/>
                  <a:pt x="0" y="293"/>
                  <a:pt x="0" y="352"/>
                </a:cubicBezTo>
                <a:cubicBezTo>
                  <a:pt x="0" y="411"/>
                  <a:pt x="48" y="459"/>
                  <a:pt x="107" y="459"/>
                </a:cubicBezTo>
                <a:cubicBezTo>
                  <a:pt x="1028" y="459"/>
                  <a:pt x="1028" y="459"/>
                  <a:pt x="1028" y="459"/>
                </a:cubicBezTo>
                <a:cubicBezTo>
                  <a:pt x="1087" y="459"/>
                  <a:pt x="1135" y="411"/>
                  <a:pt x="1135" y="352"/>
                </a:cubicBezTo>
                <a:cubicBezTo>
                  <a:pt x="1135" y="293"/>
                  <a:pt x="1087" y="245"/>
                  <a:pt x="1028" y="245"/>
                </a:cubicBezTo>
                <a:moveTo>
                  <a:pt x="1028" y="490"/>
                </a:moveTo>
                <a:cubicBezTo>
                  <a:pt x="107" y="490"/>
                  <a:pt x="107" y="490"/>
                  <a:pt x="107" y="490"/>
                </a:cubicBezTo>
                <a:cubicBezTo>
                  <a:pt x="48" y="490"/>
                  <a:pt x="0" y="537"/>
                  <a:pt x="0" y="596"/>
                </a:cubicBezTo>
                <a:cubicBezTo>
                  <a:pt x="0" y="655"/>
                  <a:pt x="48" y="703"/>
                  <a:pt x="107" y="703"/>
                </a:cubicBezTo>
                <a:cubicBezTo>
                  <a:pt x="1028" y="703"/>
                  <a:pt x="1028" y="703"/>
                  <a:pt x="1028" y="703"/>
                </a:cubicBezTo>
                <a:cubicBezTo>
                  <a:pt x="1087" y="703"/>
                  <a:pt x="1135" y="655"/>
                  <a:pt x="1135" y="596"/>
                </a:cubicBezTo>
                <a:cubicBezTo>
                  <a:pt x="1135" y="537"/>
                  <a:pt x="1087" y="490"/>
                  <a:pt x="1028" y="49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FREEFORM">
            <a:extLst>
              <a:ext uri="{FF2B5EF4-FFF2-40B4-BE49-F238E27FC236}">
                <a16:creationId xmlns:a16="http://schemas.microsoft.com/office/drawing/2014/main" id="{2C5B16C9-3491-431D-9E4F-6A322DDD1491}"/>
              </a:ext>
            </a:extLst>
          </p:cNvPr>
          <p:cNvSpPr>
            <a:spLocks noEditPoints="1"/>
          </p:cNvSpPr>
          <p:nvPr/>
        </p:nvSpPr>
        <p:spPr bwMode="auto">
          <a:xfrm>
            <a:off x="3080910" y="1390344"/>
            <a:ext cx="6069598" cy="2285208"/>
          </a:xfrm>
          <a:custGeom>
            <a:avLst/>
            <a:gdLst>
              <a:gd name="T0" fmla="*/ 1 w 568"/>
              <a:gd name="T1" fmla="*/ 109 h 214"/>
              <a:gd name="T2" fmla="*/ 107 w 568"/>
              <a:gd name="T3" fmla="*/ 214 h 214"/>
              <a:gd name="T4" fmla="*/ 1 w 568"/>
              <a:gd name="T5" fmla="*/ 109 h 214"/>
              <a:gd name="T6" fmla="*/ 568 w 568"/>
              <a:gd name="T7" fmla="*/ 0 h 214"/>
              <a:gd name="T8" fmla="*/ 107 w 568"/>
              <a:gd name="T9" fmla="*/ 0 h 214"/>
              <a:gd name="T10" fmla="*/ 0 w 568"/>
              <a:gd name="T11" fmla="*/ 107 h 214"/>
              <a:gd name="T12" fmla="*/ 0 w 568"/>
              <a:gd name="T13" fmla="*/ 107 h 214"/>
              <a:gd name="T14" fmla="*/ 107 w 568"/>
              <a:gd name="T15" fmla="*/ 0 h 214"/>
              <a:gd name="T16" fmla="*/ 568 w 568"/>
              <a:gd name="T17" fmla="*/ 0 h 214"/>
              <a:gd name="T18" fmla="*/ 568 w 568"/>
              <a:gd name="T1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214">
                <a:moveTo>
                  <a:pt x="1" y="109"/>
                </a:moveTo>
                <a:cubicBezTo>
                  <a:pt x="2" y="168"/>
                  <a:pt x="49" y="214"/>
                  <a:pt x="107" y="214"/>
                </a:cubicBezTo>
                <a:cubicBezTo>
                  <a:pt x="49" y="214"/>
                  <a:pt x="2" y="168"/>
                  <a:pt x="1" y="109"/>
                </a:cubicBezTo>
                <a:moveTo>
                  <a:pt x="56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48" y="0"/>
                  <a:pt x="0" y="48"/>
                  <a:pt x="0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68" y="0"/>
                  <a:pt x="568" y="0"/>
                </a:cubicBezTo>
              </a:path>
            </a:pathLst>
          </a:custGeom>
          <a:solidFill>
            <a:srgbClr val="0083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A68CE705-D2EC-42CA-BE23-D4F1B9DCD7B0}"/>
              </a:ext>
            </a:extLst>
          </p:cNvPr>
          <p:cNvSpPr>
            <a:spLocks/>
          </p:cNvSpPr>
          <p:nvPr/>
        </p:nvSpPr>
        <p:spPr bwMode="auto">
          <a:xfrm>
            <a:off x="3080910" y="1390344"/>
            <a:ext cx="6069598" cy="2285208"/>
          </a:xfrm>
          <a:custGeom>
            <a:avLst/>
            <a:gdLst>
              <a:gd name="T0" fmla="*/ 568 w 568"/>
              <a:gd name="T1" fmla="*/ 0 h 214"/>
              <a:gd name="T2" fmla="*/ 107 w 568"/>
              <a:gd name="T3" fmla="*/ 0 h 214"/>
              <a:gd name="T4" fmla="*/ 0 w 568"/>
              <a:gd name="T5" fmla="*/ 107 h 214"/>
              <a:gd name="T6" fmla="*/ 1 w 568"/>
              <a:gd name="T7" fmla="*/ 109 h 214"/>
              <a:gd name="T8" fmla="*/ 107 w 568"/>
              <a:gd name="T9" fmla="*/ 214 h 214"/>
              <a:gd name="T10" fmla="*/ 107 w 568"/>
              <a:gd name="T11" fmla="*/ 214 h 214"/>
              <a:gd name="T12" fmla="*/ 568 w 568"/>
              <a:gd name="T13" fmla="*/ 214 h 214"/>
              <a:gd name="T14" fmla="*/ 568 w 568"/>
              <a:gd name="T15" fmla="*/ 214 h 214"/>
              <a:gd name="T16" fmla="*/ 568 w 568"/>
              <a:gd name="T17" fmla="*/ 214 h 214"/>
              <a:gd name="T18" fmla="*/ 461 w 568"/>
              <a:gd name="T19" fmla="*/ 107 h 214"/>
              <a:gd name="T20" fmla="*/ 568 w 568"/>
              <a:gd name="T21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214">
                <a:moveTo>
                  <a:pt x="56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48" y="0"/>
                  <a:pt x="0" y="48"/>
                  <a:pt x="0" y="107"/>
                </a:cubicBezTo>
                <a:cubicBezTo>
                  <a:pt x="0" y="108"/>
                  <a:pt x="0" y="109"/>
                  <a:pt x="1" y="109"/>
                </a:cubicBezTo>
                <a:cubicBezTo>
                  <a:pt x="2" y="168"/>
                  <a:pt x="49" y="214"/>
                  <a:pt x="107" y="214"/>
                </a:cubicBezTo>
                <a:cubicBezTo>
                  <a:pt x="107" y="214"/>
                  <a:pt x="107" y="214"/>
                  <a:pt x="107" y="214"/>
                </a:cubicBezTo>
                <a:cubicBezTo>
                  <a:pt x="568" y="214"/>
                  <a:pt x="568" y="214"/>
                  <a:pt x="568" y="214"/>
                </a:cubicBezTo>
                <a:cubicBezTo>
                  <a:pt x="568" y="214"/>
                  <a:pt x="568" y="214"/>
                  <a:pt x="568" y="214"/>
                </a:cubicBezTo>
                <a:cubicBezTo>
                  <a:pt x="568" y="214"/>
                  <a:pt x="568" y="214"/>
                  <a:pt x="568" y="214"/>
                </a:cubicBezTo>
                <a:cubicBezTo>
                  <a:pt x="509" y="214"/>
                  <a:pt x="461" y="166"/>
                  <a:pt x="461" y="107"/>
                </a:cubicBezTo>
                <a:cubicBezTo>
                  <a:pt x="461" y="48"/>
                  <a:pt x="509" y="0"/>
                  <a:pt x="568" y="0"/>
                </a:cubicBezTo>
              </a:path>
            </a:pathLst>
          </a:custGeom>
          <a:solidFill>
            <a:srgbClr val="2FC7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FREEFORM">
            <a:extLst>
              <a:ext uri="{FF2B5EF4-FFF2-40B4-BE49-F238E27FC236}">
                <a16:creationId xmlns:a16="http://schemas.microsoft.com/office/drawing/2014/main" id="{EDED1031-FC22-4700-8460-479F5008DE49}"/>
              </a:ext>
            </a:extLst>
          </p:cNvPr>
          <p:cNvSpPr>
            <a:spLocks/>
          </p:cNvSpPr>
          <p:nvPr/>
        </p:nvSpPr>
        <p:spPr bwMode="auto">
          <a:xfrm>
            <a:off x="9150508" y="1390344"/>
            <a:ext cx="6056581" cy="2285208"/>
          </a:xfrm>
          <a:custGeom>
            <a:avLst/>
            <a:gdLst>
              <a:gd name="T0" fmla="*/ 460 w 567"/>
              <a:gd name="T1" fmla="*/ 0 h 214"/>
              <a:gd name="T2" fmla="*/ 0 w 567"/>
              <a:gd name="T3" fmla="*/ 0 h 214"/>
              <a:gd name="T4" fmla="*/ 107 w 567"/>
              <a:gd name="T5" fmla="*/ 107 h 214"/>
              <a:gd name="T6" fmla="*/ 0 w 567"/>
              <a:gd name="T7" fmla="*/ 214 h 214"/>
              <a:gd name="T8" fmla="*/ 460 w 567"/>
              <a:gd name="T9" fmla="*/ 214 h 214"/>
              <a:gd name="T10" fmla="*/ 567 w 567"/>
              <a:gd name="T11" fmla="*/ 107 h 214"/>
              <a:gd name="T12" fmla="*/ 567 w 567"/>
              <a:gd name="T13" fmla="*/ 105 h 214"/>
              <a:gd name="T14" fmla="*/ 460 w 567"/>
              <a:gd name="T15" fmla="*/ 0 h 214"/>
              <a:gd name="T16" fmla="*/ 460 w 56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7" h="214">
                <a:moveTo>
                  <a:pt x="460" y="0"/>
                </a:moveTo>
                <a:cubicBezTo>
                  <a:pt x="0" y="0"/>
                  <a:pt x="0" y="0"/>
                  <a:pt x="0" y="0"/>
                </a:cubicBezTo>
                <a:cubicBezTo>
                  <a:pt x="59" y="0"/>
                  <a:pt x="107" y="48"/>
                  <a:pt x="107" y="107"/>
                </a:cubicBezTo>
                <a:cubicBezTo>
                  <a:pt x="107" y="166"/>
                  <a:pt x="59" y="214"/>
                  <a:pt x="0" y="214"/>
                </a:cubicBezTo>
                <a:cubicBezTo>
                  <a:pt x="460" y="214"/>
                  <a:pt x="460" y="214"/>
                  <a:pt x="460" y="214"/>
                </a:cubicBezTo>
                <a:cubicBezTo>
                  <a:pt x="519" y="214"/>
                  <a:pt x="567" y="166"/>
                  <a:pt x="567" y="107"/>
                </a:cubicBezTo>
                <a:cubicBezTo>
                  <a:pt x="567" y="107"/>
                  <a:pt x="567" y="106"/>
                  <a:pt x="567" y="105"/>
                </a:cubicBezTo>
                <a:cubicBezTo>
                  <a:pt x="565" y="47"/>
                  <a:pt x="518" y="0"/>
                  <a:pt x="460" y="0"/>
                </a:cubicBezTo>
                <a:cubicBezTo>
                  <a:pt x="460" y="0"/>
                  <a:pt x="460" y="0"/>
                  <a:pt x="460" y="0"/>
                </a:cubicBezTo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FREEFORM">
            <a:extLst>
              <a:ext uri="{FF2B5EF4-FFF2-40B4-BE49-F238E27FC236}">
                <a16:creationId xmlns:a16="http://schemas.microsoft.com/office/drawing/2014/main" id="{AAA84488-7323-4A5C-AF3B-B0AD904FDEBA}"/>
              </a:ext>
            </a:extLst>
          </p:cNvPr>
          <p:cNvSpPr>
            <a:spLocks/>
          </p:cNvSpPr>
          <p:nvPr/>
        </p:nvSpPr>
        <p:spPr bwMode="auto">
          <a:xfrm>
            <a:off x="9150508" y="5991993"/>
            <a:ext cx="5684391" cy="299317"/>
          </a:xfrm>
          <a:custGeom>
            <a:avLst/>
            <a:gdLst>
              <a:gd name="T0" fmla="*/ 532 w 532"/>
              <a:gd name="T1" fmla="*/ 0 h 28"/>
              <a:gd name="T2" fmla="*/ 460 w 532"/>
              <a:gd name="T3" fmla="*/ 28 h 28"/>
              <a:gd name="T4" fmla="*/ 0 w 532"/>
              <a:gd name="T5" fmla="*/ 28 h 28"/>
              <a:gd name="T6" fmla="*/ 0 w 532"/>
              <a:gd name="T7" fmla="*/ 28 h 28"/>
              <a:gd name="T8" fmla="*/ 0 w 532"/>
              <a:gd name="T9" fmla="*/ 28 h 28"/>
              <a:gd name="T10" fmla="*/ 0 w 532"/>
              <a:gd name="T11" fmla="*/ 28 h 28"/>
              <a:gd name="T12" fmla="*/ 460 w 532"/>
              <a:gd name="T13" fmla="*/ 28 h 28"/>
              <a:gd name="T14" fmla="*/ 532 w 532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28">
                <a:moveTo>
                  <a:pt x="532" y="0"/>
                </a:moveTo>
                <a:cubicBezTo>
                  <a:pt x="513" y="17"/>
                  <a:pt x="488" y="28"/>
                  <a:pt x="46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460" y="28"/>
                  <a:pt x="460" y="28"/>
                  <a:pt x="460" y="28"/>
                </a:cubicBezTo>
                <a:cubicBezTo>
                  <a:pt x="488" y="28"/>
                  <a:pt x="513" y="17"/>
                  <a:pt x="532" y="0"/>
                </a:cubicBezTo>
              </a:path>
            </a:pathLst>
          </a:custGeom>
          <a:solidFill>
            <a:srgbClr val="6D6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FREEFORM">
            <a:extLst>
              <a:ext uri="{FF2B5EF4-FFF2-40B4-BE49-F238E27FC236}">
                <a16:creationId xmlns:a16="http://schemas.microsoft.com/office/drawing/2014/main" id="{967DA25C-BC40-4D03-A976-FE8A4FAA60ED}"/>
              </a:ext>
            </a:extLst>
          </p:cNvPr>
          <p:cNvSpPr>
            <a:spLocks/>
          </p:cNvSpPr>
          <p:nvPr/>
        </p:nvSpPr>
        <p:spPr bwMode="auto">
          <a:xfrm>
            <a:off x="9150508" y="4006102"/>
            <a:ext cx="6056581" cy="2285208"/>
          </a:xfrm>
          <a:custGeom>
            <a:avLst/>
            <a:gdLst>
              <a:gd name="T0" fmla="*/ 460 w 567"/>
              <a:gd name="T1" fmla="*/ 0 h 214"/>
              <a:gd name="T2" fmla="*/ 0 w 567"/>
              <a:gd name="T3" fmla="*/ 0 h 214"/>
              <a:gd name="T4" fmla="*/ 107 w 567"/>
              <a:gd name="T5" fmla="*/ 107 h 214"/>
              <a:gd name="T6" fmla="*/ 0 w 567"/>
              <a:gd name="T7" fmla="*/ 214 h 214"/>
              <a:gd name="T8" fmla="*/ 460 w 567"/>
              <a:gd name="T9" fmla="*/ 214 h 214"/>
              <a:gd name="T10" fmla="*/ 532 w 567"/>
              <a:gd name="T11" fmla="*/ 186 h 214"/>
              <a:gd name="T12" fmla="*/ 567 w 567"/>
              <a:gd name="T13" fmla="*/ 107 h 214"/>
              <a:gd name="T14" fmla="*/ 567 w 567"/>
              <a:gd name="T15" fmla="*/ 104 h 214"/>
              <a:gd name="T16" fmla="*/ 460 w 567"/>
              <a:gd name="T17" fmla="*/ 0 h 214"/>
              <a:gd name="T18" fmla="*/ 460 w 567"/>
              <a:gd name="T1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7" h="214">
                <a:moveTo>
                  <a:pt x="460" y="0"/>
                </a:moveTo>
                <a:cubicBezTo>
                  <a:pt x="0" y="0"/>
                  <a:pt x="0" y="0"/>
                  <a:pt x="0" y="0"/>
                </a:cubicBezTo>
                <a:cubicBezTo>
                  <a:pt x="59" y="0"/>
                  <a:pt x="107" y="48"/>
                  <a:pt x="107" y="107"/>
                </a:cubicBezTo>
                <a:cubicBezTo>
                  <a:pt x="107" y="166"/>
                  <a:pt x="59" y="213"/>
                  <a:pt x="0" y="214"/>
                </a:cubicBezTo>
                <a:cubicBezTo>
                  <a:pt x="460" y="214"/>
                  <a:pt x="460" y="214"/>
                  <a:pt x="460" y="214"/>
                </a:cubicBezTo>
                <a:cubicBezTo>
                  <a:pt x="488" y="214"/>
                  <a:pt x="513" y="203"/>
                  <a:pt x="532" y="186"/>
                </a:cubicBezTo>
                <a:cubicBezTo>
                  <a:pt x="553" y="166"/>
                  <a:pt x="567" y="138"/>
                  <a:pt x="567" y="107"/>
                </a:cubicBezTo>
                <a:cubicBezTo>
                  <a:pt x="567" y="106"/>
                  <a:pt x="567" y="105"/>
                  <a:pt x="567" y="104"/>
                </a:cubicBezTo>
                <a:cubicBezTo>
                  <a:pt x="565" y="47"/>
                  <a:pt x="518" y="0"/>
                  <a:pt x="460" y="0"/>
                </a:cubicBezTo>
                <a:cubicBezTo>
                  <a:pt x="460" y="0"/>
                  <a:pt x="460" y="0"/>
                  <a:pt x="460" y="0"/>
                </a:cubicBezTo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FREEFORM">
            <a:extLst>
              <a:ext uri="{FF2B5EF4-FFF2-40B4-BE49-F238E27FC236}">
                <a16:creationId xmlns:a16="http://schemas.microsoft.com/office/drawing/2014/main" id="{EA0B5E28-382D-4F7B-A548-61581108D46E}"/>
              </a:ext>
            </a:extLst>
          </p:cNvPr>
          <p:cNvSpPr>
            <a:spLocks noEditPoints="1"/>
          </p:cNvSpPr>
          <p:nvPr/>
        </p:nvSpPr>
        <p:spPr bwMode="auto">
          <a:xfrm>
            <a:off x="3080910" y="4006102"/>
            <a:ext cx="6069598" cy="2285208"/>
          </a:xfrm>
          <a:custGeom>
            <a:avLst/>
            <a:gdLst>
              <a:gd name="T0" fmla="*/ 1 w 568"/>
              <a:gd name="T1" fmla="*/ 109 h 214"/>
              <a:gd name="T2" fmla="*/ 107 w 568"/>
              <a:gd name="T3" fmla="*/ 214 h 214"/>
              <a:gd name="T4" fmla="*/ 568 w 568"/>
              <a:gd name="T5" fmla="*/ 214 h 214"/>
              <a:gd name="T6" fmla="*/ 567 w 568"/>
              <a:gd name="T7" fmla="*/ 214 h 214"/>
              <a:gd name="T8" fmla="*/ 107 w 568"/>
              <a:gd name="T9" fmla="*/ 214 h 214"/>
              <a:gd name="T10" fmla="*/ 1 w 568"/>
              <a:gd name="T11" fmla="*/ 109 h 214"/>
              <a:gd name="T12" fmla="*/ 568 w 568"/>
              <a:gd name="T13" fmla="*/ 0 h 214"/>
              <a:gd name="T14" fmla="*/ 107 w 568"/>
              <a:gd name="T15" fmla="*/ 0 h 214"/>
              <a:gd name="T16" fmla="*/ 0 w 568"/>
              <a:gd name="T17" fmla="*/ 107 h 214"/>
              <a:gd name="T18" fmla="*/ 0 w 568"/>
              <a:gd name="T19" fmla="*/ 107 h 214"/>
              <a:gd name="T20" fmla="*/ 107 w 568"/>
              <a:gd name="T21" fmla="*/ 0 h 214"/>
              <a:gd name="T22" fmla="*/ 568 w 568"/>
              <a:gd name="T23" fmla="*/ 0 h 214"/>
              <a:gd name="T24" fmla="*/ 568 w 568"/>
              <a:gd name="T25" fmla="*/ 0 h 214"/>
              <a:gd name="T26" fmla="*/ 568 w 568"/>
              <a:gd name="T2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8" h="214">
                <a:moveTo>
                  <a:pt x="1" y="109"/>
                </a:moveTo>
                <a:cubicBezTo>
                  <a:pt x="2" y="167"/>
                  <a:pt x="49" y="214"/>
                  <a:pt x="107" y="214"/>
                </a:cubicBezTo>
                <a:cubicBezTo>
                  <a:pt x="568" y="214"/>
                  <a:pt x="568" y="214"/>
                  <a:pt x="568" y="214"/>
                </a:cubicBezTo>
                <a:cubicBezTo>
                  <a:pt x="567" y="214"/>
                  <a:pt x="567" y="214"/>
                  <a:pt x="567" y="214"/>
                </a:cubicBezTo>
                <a:cubicBezTo>
                  <a:pt x="107" y="214"/>
                  <a:pt x="107" y="214"/>
                  <a:pt x="107" y="214"/>
                </a:cubicBezTo>
                <a:cubicBezTo>
                  <a:pt x="49" y="214"/>
                  <a:pt x="2" y="167"/>
                  <a:pt x="1" y="109"/>
                </a:cubicBezTo>
                <a:moveTo>
                  <a:pt x="56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48" y="0"/>
                  <a:pt x="0" y="48"/>
                  <a:pt x="0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68" y="0"/>
                  <a:pt x="568" y="0"/>
                </a:cubicBezTo>
              </a:path>
            </a:pathLst>
          </a:custGeom>
          <a:solidFill>
            <a:srgbClr val="006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FREEFORM">
            <a:extLst>
              <a:ext uri="{FF2B5EF4-FFF2-40B4-BE49-F238E27FC236}">
                <a16:creationId xmlns:a16="http://schemas.microsoft.com/office/drawing/2014/main" id="{F7F292B5-C630-4491-B8BF-15599304D8A1}"/>
              </a:ext>
            </a:extLst>
          </p:cNvPr>
          <p:cNvSpPr>
            <a:spLocks/>
          </p:cNvSpPr>
          <p:nvPr/>
        </p:nvSpPr>
        <p:spPr bwMode="auto">
          <a:xfrm>
            <a:off x="3080910" y="4006102"/>
            <a:ext cx="6069598" cy="2285208"/>
          </a:xfrm>
          <a:custGeom>
            <a:avLst/>
            <a:gdLst>
              <a:gd name="T0" fmla="*/ 568 w 568"/>
              <a:gd name="T1" fmla="*/ 0 h 214"/>
              <a:gd name="T2" fmla="*/ 107 w 568"/>
              <a:gd name="T3" fmla="*/ 0 h 214"/>
              <a:gd name="T4" fmla="*/ 0 w 568"/>
              <a:gd name="T5" fmla="*/ 107 h 214"/>
              <a:gd name="T6" fmla="*/ 1 w 568"/>
              <a:gd name="T7" fmla="*/ 109 h 214"/>
              <a:gd name="T8" fmla="*/ 107 w 568"/>
              <a:gd name="T9" fmla="*/ 214 h 214"/>
              <a:gd name="T10" fmla="*/ 567 w 568"/>
              <a:gd name="T11" fmla="*/ 214 h 214"/>
              <a:gd name="T12" fmla="*/ 461 w 568"/>
              <a:gd name="T13" fmla="*/ 107 h 214"/>
              <a:gd name="T14" fmla="*/ 568 w 568"/>
              <a:gd name="T1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214">
                <a:moveTo>
                  <a:pt x="56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48" y="0"/>
                  <a:pt x="0" y="48"/>
                  <a:pt x="0" y="107"/>
                </a:cubicBezTo>
                <a:cubicBezTo>
                  <a:pt x="0" y="108"/>
                  <a:pt x="0" y="108"/>
                  <a:pt x="1" y="109"/>
                </a:cubicBezTo>
                <a:cubicBezTo>
                  <a:pt x="2" y="167"/>
                  <a:pt x="49" y="214"/>
                  <a:pt x="107" y="214"/>
                </a:cubicBezTo>
                <a:cubicBezTo>
                  <a:pt x="567" y="214"/>
                  <a:pt x="567" y="214"/>
                  <a:pt x="567" y="214"/>
                </a:cubicBezTo>
                <a:cubicBezTo>
                  <a:pt x="508" y="213"/>
                  <a:pt x="461" y="166"/>
                  <a:pt x="461" y="107"/>
                </a:cubicBezTo>
                <a:cubicBezTo>
                  <a:pt x="461" y="48"/>
                  <a:pt x="509" y="0"/>
                  <a:pt x="568" y="0"/>
                </a:cubicBezTo>
              </a:path>
            </a:pathLst>
          </a:custGeom>
          <a:solidFill>
            <a:srgbClr val="0094C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FREEFORM">
            <a:extLst>
              <a:ext uri="{FF2B5EF4-FFF2-40B4-BE49-F238E27FC236}">
                <a16:creationId xmlns:a16="http://schemas.microsoft.com/office/drawing/2014/main" id="{06BBD5FB-9DF6-4A1E-BAE3-D21E1D3B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096" y="6291310"/>
            <a:ext cx="10410" cy="2604"/>
          </a:xfrm>
          <a:prstGeom prst="ellipse">
            <a:avLst/>
          </a:prstGeom>
          <a:solidFill>
            <a:srgbClr val="002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FREEFORM">
            <a:extLst>
              <a:ext uri="{FF2B5EF4-FFF2-40B4-BE49-F238E27FC236}">
                <a16:creationId xmlns:a16="http://schemas.microsoft.com/office/drawing/2014/main" id="{6E4CF7F5-559F-4E0C-8CBB-3F68AC871C97}"/>
              </a:ext>
            </a:extLst>
          </p:cNvPr>
          <p:cNvSpPr>
            <a:spLocks noEditPoints="1"/>
          </p:cNvSpPr>
          <p:nvPr/>
        </p:nvSpPr>
        <p:spPr bwMode="auto">
          <a:xfrm>
            <a:off x="3080910" y="6759803"/>
            <a:ext cx="1142603" cy="2136853"/>
          </a:xfrm>
          <a:custGeom>
            <a:avLst/>
            <a:gdLst>
              <a:gd name="T0" fmla="*/ 1 w 107"/>
              <a:gd name="T1" fmla="*/ 95 h 200"/>
              <a:gd name="T2" fmla="*/ 107 w 107"/>
              <a:gd name="T3" fmla="*/ 200 h 200"/>
              <a:gd name="T4" fmla="*/ 1 w 107"/>
              <a:gd name="T5" fmla="*/ 95 h 200"/>
              <a:gd name="T6" fmla="*/ 55 w 107"/>
              <a:gd name="T7" fmla="*/ 0 h 200"/>
              <a:gd name="T8" fmla="*/ 0 w 107"/>
              <a:gd name="T9" fmla="*/ 93 h 200"/>
              <a:gd name="T10" fmla="*/ 0 w 107"/>
              <a:gd name="T11" fmla="*/ 93 h 200"/>
              <a:gd name="T12" fmla="*/ 55 w 107"/>
              <a:gd name="T13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200">
                <a:moveTo>
                  <a:pt x="1" y="95"/>
                </a:moveTo>
                <a:cubicBezTo>
                  <a:pt x="2" y="154"/>
                  <a:pt x="49" y="200"/>
                  <a:pt x="107" y="200"/>
                </a:cubicBezTo>
                <a:cubicBezTo>
                  <a:pt x="49" y="200"/>
                  <a:pt x="2" y="154"/>
                  <a:pt x="1" y="95"/>
                </a:cubicBezTo>
                <a:moveTo>
                  <a:pt x="55" y="0"/>
                </a:moveTo>
                <a:cubicBezTo>
                  <a:pt x="22" y="19"/>
                  <a:pt x="0" y="54"/>
                  <a:pt x="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54"/>
                  <a:pt x="22" y="19"/>
                  <a:pt x="55" y="0"/>
                </a:cubicBezTo>
              </a:path>
            </a:pathLst>
          </a:cu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FREEFORM">
            <a:extLst>
              <a:ext uri="{FF2B5EF4-FFF2-40B4-BE49-F238E27FC236}">
                <a16:creationId xmlns:a16="http://schemas.microsoft.com/office/drawing/2014/main" id="{50D0B6DB-DFF5-4AC3-952B-5F7AE40E0EAC}"/>
              </a:ext>
            </a:extLst>
          </p:cNvPr>
          <p:cNvSpPr>
            <a:spLocks/>
          </p:cNvSpPr>
          <p:nvPr/>
        </p:nvSpPr>
        <p:spPr bwMode="auto">
          <a:xfrm>
            <a:off x="3080910" y="6621857"/>
            <a:ext cx="6069598" cy="2274798"/>
          </a:xfrm>
          <a:custGeom>
            <a:avLst/>
            <a:gdLst>
              <a:gd name="T0" fmla="*/ 568 w 568"/>
              <a:gd name="T1" fmla="*/ 0 h 213"/>
              <a:gd name="T2" fmla="*/ 107 w 568"/>
              <a:gd name="T3" fmla="*/ 0 h 213"/>
              <a:gd name="T4" fmla="*/ 55 w 568"/>
              <a:gd name="T5" fmla="*/ 13 h 213"/>
              <a:gd name="T6" fmla="*/ 0 w 568"/>
              <a:gd name="T7" fmla="*/ 106 h 213"/>
              <a:gd name="T8" fmla="*/ 1 w 568"/>
              <a:gd name="T9" fmla="*/ 108 h 213"/>
              <a:gd name="T10" fmla="*/ 107 w 568"/>
              <a:gd name="T11" fmla="*/ 213 h 213"/>
              <a:gd name="T12" fmla="*/ 107 w 568"/>
              <a:gd name="T13" fmla="*/ 213 h 213"/>
              <a:gd name="T14" fmla="*/ 568 w 568"/>
              <a:gd name="T15" fmla="*/ 213 h 213"/>
              <a:gd name="T16" fmla="*/ 568 w 568"/>
              <a:gd name="T17" fmla="*/ 213 h 213"/>
              <a:gd name="T18" fmla="*/ 568 w 568"/>
              <a:gd name="T19" fmla="*/ 213 h 213"/>
              <a:gd name="T20" fmla="*/ 461 w 568"/>
              <a:gd name="T21" fmla="*/ 106 h 213"/>
              <a:gd name="T22" fmla="*/ 568 w 568"/>
              <a:gd name="T2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8" h="213">
                <a:moveTo>
                  <a:pt x="56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88" y="0"/>
                  <a:pt x="70" y="5"/>
                  <a:pt x="55" y="13"/>
                </a:cubicBezTo>
                <a:cubicBezTo>
                  <a:pt x="22" y="32"/>
                  <a:pt x="0" y="67"/>
                  <a:pt x="0" y="106"/>
                </a:cubicBezTo>
                <a:cubicBezTo>
                  <a:pt x="0" y="107"/>
                  <a:pt x="0" y="108"/>
                  <a:pt x="1" y="108"/>
                </a:cubicBezTo>
                <a:cubicBezTo>
                  <a:pt x="2" y="167"/>
                  <a:pt x="49" y="213"/>
                  <a:pt x="107" y="213"/>
                </a:cubicBezTo>
                <a:cubicBezTo>
                  <a:pt x="107" y="213"/>
                  <a:pt x="107" y="213"/>
                  <a:pt x="107" y="213"/>
                </a:cubicBezTo>
                <a:cubicBezTo>
                  <a:pt x="568" y="213"/>
                  <a:pt x="568" y="213"/>
                  <a:pt x="568" y="213"/>
                </a:cubicBezTo>
                <a:cubicBezTo>
                  <a:pt x="568" y="213"/>
                  <a:pt x="568" y="213"/>
                  <a:pt x="568" y="213"/>
                </a:cubicBezTo>
                <a:cubicBezTo>
                  <a:pt x="568" y="213"/>
                  <a:pt x="568" y="213"/>
                  <a:pt x="568" y="213"/>
                </a:cubicBezTo>
                <a:cubicBezTo>
                  <a:pt x="509" y="213"/>
                  <a:pt x="461" y="165"/>
                  <a:pt x="461" y="106"/>
                </a:cubicBezTo>
                <a:cubicBezTo>
                  <a:pt x="461" y="47"/>
                  <a:pt x="509" y="0"/>
                  <a:pt x="568" y="0"/>
                </a:cubicBezTo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FREEFORM">
            <a:extLst>
              <a:ext uri="{FF2B5EF4-FFF2-40B4-BE49-F238E27FC236}">
                <a16:creationId xmlns:a16="http://schemas.microsoft.com/office/drawing/2014/main" id="{EBD4577D-3787-4F20-80EC-BFB2A85C92CB}"/>
              </a:ext>
            </a:extLst>
          </p:cNvPr>
          <p:cNvSpPr>
            <a:spLocks/>
          </p:cNvSpPr>
          <p:nvPr/>
        </p:nvSpPr>
        <p:spPr bwMode="auto">
          <a:xfrm>
            <a:off x="9150508" y="6621857"/>
            <a:ext cx="6056581" cy="2274798"/>
          </a:xfrm>
          <a:custGeom>
            <a:avLst/>
            <a:gdLst>
              <a:gd name="T0" fmla="*/ 460 w 567"/>
              <a:gd name="T1" fmla="*/ 0 h 213"/>
              <a:gd name="T2" fmla="*/ 0 w 567"/>
              <a:gd name="T3" fmla="*/ 0 h 213"/>
              <a:gd name="T4" fmla="*/ 0 w 567"/>
              <a:gd name="T5" fmla="*/ 0 h 213"/>
              <a:gd name="T6" fmla="*/ 0 w 567"/>
              <a:gd name="T7" fmla="*/ 0 h 213"/>
              <a:gd name="T8" fmla="*/ 107 w 567"/>
              <a:gd name="T9" fmla="*/ 106 h 213"/>
              <a:gd name="T10" fmla="*/ 0 w 567"/>
              <a:gd name="T11" fmla="*/ 213 h 213"/>
              <a:gd name="T12" fmla="*/ 460 w 567"/>
              <a:gd name="T13" fmla="*/ 213 h 213"/>
              <a:gd name="T14" fmla="*/ 567 w 567"/>
              <a:gd name="T15" fmla="*/ 106 h 213"/>
              <a:gd name="T16" fmla="*/ 567 w 567"/>
              <a:gd name="T17" fmla="*/ 104 h 213"/>
              <a:gd name="T18" fmla="*/ 460 w 567"/>
              <a:gd name="T1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7" h="213">
                <a:moveTo>
                  <a:pt x="4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07" y="47"/>
                  <a:pt x="107" y="106"/>
                </a:cubicBezTo>
                <a:cubicBezTo>
                  <a:pt x="107" y="165"/>
                  <a:pt x="59" y="213"/>
                  <a:pt x="0" y="213"/>
                </a:cubicBezTo>
                <a:cubicBezTo>
                  <a:pt x="460" y="213"/>
                  <a:pt x="460" y="213"/>
                  <a:pt x="460" y="213"/>
                </a:cubicBezTo>
                <a:cubicBezTo>
                  <a:pt x="519" y="213"/>
                  <a:pt x="567" y="165"/>
                  <a:pt x="567" y="106"/>
                </a:cubicBezTo>
                <a:cubicBezTo>
                  <a:pt x="567" y="106"/>
                  <a:pt x="567" y="105"/>
                  <a:pt x="567" y="104"/>
                </a:cubicBezTo>
                <a:cubicBezTo>
                  <a:pt x="565" y="46"/>
                  <a:pt x="518" y="0"/>
                  <a:pt x="460" y="0"/>
                </a:cubicBezTo>
              </a:path>
            </a:pathLst>
          </a:custGeom>
          <a:solidFill>
            <a:srgbClr val="FFFFFF">
              <a:lumMod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D7DD601C-D233-47CA-8D9B-84B1058215E6}"/>
              </a:ext>
            </a:extLst>
          </p:cNvPr>
          <p:cNvGrpSpPr/>
          <p:nvPr/>
        </p:nvGrpSpPr>
        <p:grpSpPr>
          <a:xfrm>
            <a:off x="7897726" y="1390344"/>
            <a:ext cx="2516410" cy="2285208"/>
            <a:chOff x="7897726" y="1390344"/>
            <a:chExt cx="2516410" cy="2285208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8000277-8D3C-455F-81CF-1622EAB2A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300" y="1390344"/>
              <a:ext cx="2287810" cy="2285208"/>
            </a:xfrm>
            <a:custGeom>
              <a:avLst/>
              <a:gdLst>
                <a:gd name="T0" fmla="*/ 107 w 214"/>
                <a:gd name="T1" fmla="*/ 0 h 214"/>
                <a:gd name="T2" fmla="*/ 107 w 214"/>
                <a:gd name="T3" fmla="*/ 0 h 214"/>
                <a:gd name="T4" fmla="*/ 0 w 214"/>
                <a:gd name="T5" fmla="*/ 107 h 214"/>
                <a:gd name="T6" fmla="*/ 107 w 214"/>
                <a:gd name="T7" fmla="*/ 214 h 214"/>
                <a:gd name="T8" fmla="*/ 107 w 214"/>
                <a:gd name="T9" fmla="*/ 214 h 214"/>
                <a:gd name="T10" fmla="*/ 214 w 214"/>
                <a:gd name="T11" fmla="*/ 107 h 214"/>
                <a:gd name="T12" fmla="*/ 107 w 214"/>
                <a:gd name="T1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14"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6"/>
                    <a:pt x="48" y="214"/>
                    <a:pt x="107" y="214"/>
                  </a:cubicBezTo>
                  <a:cubicBezTo>
                    <a:pt x="107" y="214"/>
                    <a:pt x="107" y="214"/>
                    <a:pt x="107" y="214"/>
                  </a:cubicBezTo>
                  <a:cubicBezTo>
                    <a:pt x="166" y="214"/>
                    <a:pt x="214" y="166"/>
                    <a:pt x="214" y="107"/>
                  </a:cubicBezTo>
                  <a:cubicBezTo>
                    <a:pt x="214" y="48"/>
                    <a:pt x="166" y="0"/>
                    <a:pt x="107" y="0"/>
                  </a:cubicBezTo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91254B-1EAB-4330-B780-F894F3AAD370}"/>
                </a:ext>
              </a:extLst>
            </p:cNvPr>
            <p:cNvGrpSpPr/>
            <p:nvPr/>
          </p:nvGrpSpPr>
          <p:grpSpPr>
            <a:xfrm>
              <a:off x="7897726" y="1785961"/>
              <a:ext cx="2516410" cy="1301371"/>
              <a:chOff x="7897726" y="1785961"/>
              <a:chExt cx="2516410" cy="1301371"/>
            </a:xfrm>
          </p:grpSpPr>
          <p:sp>
            <p:nvSpPr>
              <p:cNvPr id="61" name="ICON">
                <a:extLst>
                  <a:ext uri="{FF2B5EF4-FFF2-40B4-BE49-F238E27FC236}">
                    <a16:creationId xmlns:a16="http://schemas.microsoft.com/office/drawing/2014/main" id="{B8D3674E-8C0C-4F11-8E97-4A9B348CB7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8040" y="1785961"/>
                <a:ext cx="1251918" cy="1301371"/>
              </a:xfrm>
              <a:custGeom>
                <a:avLst/>
                <a:gdLst>
                  <a:gd name="T0" fmla="*/ 72 w 117"/>
                  <a:gd name="T1" fmla="*/ 110 h 122"/>
                  <a:gd name="T2" fmla="*/ 67 w 117"/>
                  <a:gd name="T3" fmla="*/ 119 h 122"/>
                  <a:gd name="T4" fmla="*/ 54 w 117"/>
                  <a:gd name="T5" fmla="*/ 122 h 122"/>
                  <a:gd name="T6" fmla="*/ 49 w 117"/>
                  <a:gd name="T7" fmla="*/ 115 h 122"/>
                  <a:gd name="T8" fmla="*/ 45 w 117"/>
                  <a:gd name="T9" fmla="*/ 106 h 122"/>
                  <a:gd name="T10" fmla="*/ 69 w 117"/>
                  <a:gd name="T11" fmla="*/ 103 h 122"/>
                  <a:gd name="T12" fmla="*/ 88 w 117"/>
                  <a:gd name="T13" fmla="*/ 58 h 122"/>
                  <a:gd name="T14" fmla="*/ 73 w 117"/>
                  <a:gd name="T15" fmla="*/ 94 h 122"/>
                  <a:gd name="T16" fmla="*/ 49 w 117"/>
                  <a:gd name="T17" fmla="*/ 98 h 122"/>
                  <a:gd name="T18" fmla="*/ 37 w 117"/>
                  <a:gd name="T19" fmla="*/ 79 h 122"/>
                  <a:gd name="T20" fmla="*/ 58 w 117"/>
                  <a:gd name="T21" fmla="*/ 28 h 122"/>
                  <a:gd name="T22" fmla="*/ 62 w 117"/>
                  <a:gd name="T23" fmla="*/ 40 h 122"/>
                  <a:gd name="T24" fmla="*/ 37 w 117"/>
                  <a:gd name="T25" fmla="*/ 58 h 122"/>
                  <a:gd name="T26" fmla="*/ 44 w 117"/>
                  <a:gd name="T27" fmla="*/ 58 h 122"/>
                  <a:gd name="T28" fmla="*/ 62 w 117"/>
                  <a:gd name="T29" fmla="*/ 40 h 122"/>
                  <a:gd name="T30" fmla="*/ 62 w 117"/>
                  <a:gd name="T31" fmla="*/ 15 h 122"/>
                  <a:gd name="T32" fmla="*/ 58 w 117"/>
                  <a:gd name="T33" fmla="*/ 0 h 122"/>
                  <a:gd name="T34" fmla="*/ 55 w 117"/>
                  <a:gd name="T35" fmla="*/ 15 h 122"/>
                  <a:gd name="T36" fmla="*/ 19 w 117"/>
                  <a:gd name="T37" fmla="*/ 58 h 122"/>
                  <a:gd name="T38" fmla="*/ 3 w 117"/>
                  <a:gd name="T39" fmla="*/ 55 h 122"/>
                  <a:gd name="T40" fmla="*/ 3 w 117"/>
                  <a:gd name="T41" fmla="*/ 62 h 122"/>
                  <a:gd name="T42" fmla="*/ 19 w 117"/>
                  <a:gd name="T43" fmla="*/ 58 h 122"/>
                  <a:gd name="T44" fmla="*/ 102 w 117"/>
                  <a:gd name="T45" fmla="*/ 55 h 122"/>
                  <a:gd name="T46" fmla="*/ 102 w 117"/>
                  <a:gd name="T47" fmla="*/ 62 h 122"/>
                  <a:gd name="T48" fmla="*/ 117 w 117"/>
                  <a:gd name="T49" fmla="*/ 58 h 122"/>
                  <a:gd name="T50" fmla="*/ 26 w 117"/>
                  <a:gd name="T51" fmla="*/ 86 h 122"/>
                  <a:gd name="T52" fmla="*/ 17 w 117"/>
                  <a:gd name="T53" fmla="*/ 100 h 122"/>
                  <a:gd name="T54" fmla="*/ 22 w 117"/>
                  <a:gd name="T55" fmla="*/ 100 h 122"/>
                  <a:gd name="T56" fmla="*/ 30 w 117"/>
                  <a:gd name="T57" fmla="*/ 86 h 122"/>
                  <a:gd name="T58" fmla="*/ 89 w 117"/>
                  <a:gd name="T59" fmla="*/ 31 h 122"/>
                  <a:gd name="T60" fmla="*/ 100 w 117"/>
                  <a:gd name="T61" fmla="*/ 22 h 122"/>
                  <a:gd name="T62" fmla="*/ 95 w 117"/>
                  <a:gd name="T63" fmla="*/ 17 h 122"/>
                  <a:gd name="T64" fmla="*/ 87 w 117"/>
                  <a:gd name="T65" fmla="*/ 30 h 122"/>
                  <a:gd name="T66" fmla="*/ 26 w 117"/>
                  <a:gd name="T67" fmla="*/ 30 h 122"/>
                  <a:gd name="T68" fmla="*/ 30 w 117"/>
                  <a:gd name="T69" fmla="*/ 30 h 122"/>
                  <a:gd name="T70" fmla="*/ 22 w 117"/>
                  <a:gd name="T71" fmla="*/ 17 h 122"/>
                  <a:gd name="T72" fmla="*/ 17 w 117"/>
                  <a:gd name="T73" fmla="*/ 22 h 122"/>
                  <a:gd name="T74" fmla="*/ 91 w 117"/>
                  <a:gd name="T75" fmla="*/ 86 h 122"/>
                  <a:gd name="T76" fmla="*/ 87 w 117"/>
                  <a:gd name="T77" fmla="*/ 91 h 122"/>
                  <a:gd name="T78" fmla="*/ 97 w 117"/>
                  <a:gd name="T79" fmla="*/ 101 h 122"/>
                  <a:gd name="T80" fmla="*/ 100 w 117"/>
                  <a:gd name="T81" fmla="*/ 9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7" h="122">
                    <a:moveTo>
                      <a:pt x="72" y="106"/>
                    </a:move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3"/>
                      <a:pt x="70" y="115"/>
                      <a:pt x="68" y="115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6" y="120"/>
                      <a:pt x="65" y="122"/>
                      <a:pt x="63" y="122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1" y="120"/>
                      <a:pt x="50" y="119"/>
                    </a:cubicBezTo>
                    <a:cubicBezTo>
                      <a:pt x="49" y="115"/>
                      <a:pt x="49" y="115"/>
                      <a:pt x="49" y="115"/>
                    </a:cubicBezTo>
                    <a:cubicBezTo>
                      <a:pt x="47" y="115"/>
                      <a:pt x="45" y="113"/>
                      <a:pt x="45" y="110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5" y="104"/>
                      <a:pt x="46" y="103"/>
                      <a:pt x="48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1" y="103"/>
                      <a:pt x="72" y="104"/>
                      <a:pt x="72" y="106"/>
                    </a:cubicBezTo>
                    <a:close/>
                    <a:moveTo>
                      <a:pt x="88" y="58"/>
                    </a:moveTo>
                    <a:cubicBezTo>
                      <a:pt x="88" y="66"/>
                      <a:pt x="85" y="74"/>
                      <a:pt x="80" y="79"/>
                    </a:cubicBezTo>
                    <a:cubicBezTo>
                      <a:pt x="76" y="83"/>
                      <a:pt x="74" y="88"/>
                      <a:pt x="73" y="94"/>
                    </a:cubicBezTo>
                    <a:cubicBezTo>
                      <a:pt x="72" y="96"/>
                      <a:pt x="70" y="98"/>
                      <a:pt x="68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7" y="98"/>
                      <a:pt x="45" y="96"/>
                      <a:pt x="44" y="94"/>
                    </a:cubicBezTo>
                    <a:cubicBezTo>
                      <a:pt x="43" y="88"/>
                      <a:pt x="41" y="83"/>
                      <a:pt x="37" y="79"/>
                    </a:cubicBezTo>
                    <a:cubicBezTo>
                      <a:pt x="32" y="74"/>
                      <a:pt x="29" y="67"/>
                      <a:pt x="28" y="59"/>
                    </a:cubicBezTo>
                    <a:cubicBezTo>
                      <a:pt x="28" y="42"/>
                      <a:pt x="42" y="28"/>
                      <a:pt x="58" y="28"/>
                    </a:cubicBezTo>
                    <a:cubicBezTo>
                      <a:pt x="75" y="28"/>
                      <a:pt x="88" y="42"/>
                      <a:pt x="88" y="58"/>
                    </a:cubicBezTo>
                    <a:close/>
                    <a:moveTo>
                      <a:pt x="62" y="40"/>
                    </a:moveTo>
                    <a:cubicBezTo>
                      <a:pt x="62" y="38"/>
                      <a:pt x="60" y="37"/>
                      <a:pt x="58" y="37"/>
                    </a:cubicBezTo>
                    <a:cubicBezTo>
                      <a:pt x="47" y="37"/>
                      <a:pt x="37" y="46"/>
                      <a:pt x="37" y="58"/>
                    </a:cubicBezTo>
                    <a:cubicBezTo>
                      <a:pt x="37" y="60"/>
                      <a:pt x="38" y="62"/>
                      <a:pt x="40" y="62"/>
                    </a:cubicBezTo>
                    <a:cubicBezTo>
                      <a:pt x="42" y="62"/>
                      <a:pt x="44" y="60"/>
                      <a:pt x="44" y="58"/>
                    </a:cubicBezTo>
                    <a:cubicBezTo>
                      <a:pt x="44" y="50"/>
                      <a:pt x="50" y="44"/>
                      <a:pt x="58" y="44"/>
                    </a:cubicBezTo>
                    <a:cubicBezTo>
                      <a:pt x="60" y="44"/>
                      <a:pt x="62" y="42"/>
                      <a:pt x="62" y="40"/>
                    </a:cubicBezTo>
                    <a:close/>
                    <a:moveTo>
                      <a:pt x="58" y="18"/>
                    </a:moveTo>
                    <a:cubicBezTo>
                      <a:pt x="60" y="18"/>
                      <a:pt x="62" y="17"/>
                      <a:pt x="62" y="15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0" y="0"/>
                      <a:pt x="58" y="0"/>
                    </a:cubicBezTo>
                    <a:cubicBezTo>
                      <a:pt x="57" y="0"/>
                      <a:pt x="55" y="1"/>
                      <a:pt x="55" y="3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7"/>
                      <a:pt x="57" y="18"/>
                      <a:pt x="58" y="18"/>
                    </a:cubicBezTo>
                    <a:close/>
                    <a:moveTo>
                      <a:pt x="19" y="58"/>
                    </a:moveTo>
                    <a:cubicBezTo>
                      <a:pt x="19" y="56"/>
                      <a:pt x="17" y="55"/>
                      <a:pt x="15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5"/>
                      <a:pt x="0" y="56"/>
                      <a:pt x="0" y="58"/>
                    </a:cubicBezTo>
                    <a:cubicBezTo>
                      <a:pt x="0" y="60"/>
                      <a:pt x="2" y="62"/>
                      <a:pt x="3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2"/>
                      <a:pt x="19" y="60"/>
                      <a:pt x="19" y="58"/>
                    </a:cubicBezTo>
                    <a:close/>
                    <a:moveTo>
                      <a:pt x="114" y="55"/>
                    </a:moveTo>
                    <a:cubicBezTo>
                      <a:pt x="102" y="55"/>
                      <a:pt x="102" y="55"/>
                      <a:pt x="102" y="55"/>
                    </a:cubicBezTo>
                    <a:cubicBezTo>
                      <a:pt x="100" y="55"/>
                      <a:pt x="98" y="56"/>
                      <a:pt x="98" y="58"/>
                    </a:cubicBezTo>
                    <a:cubicBezTo>
                      <a:pt x="98" y="60"/>
                      <a:pt x="100" y="62"/>
                      <a:pt x="102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5" y="62"/>
                      <a:pt x="117" y="60"/>
                      <a:pt x="117" y="58"/>
                    </a:cubicBezTo>
                    <a:cubicBezTo>
                      <a:pt x="117" y="56"/>
                      <a:pt x="115" y="55"/>
                      <a:pt x="114" y="55"/>
                    </a:cubicBezTo>
                    <a:close/>
                    <a:moveTo>
                      <a:pt x="26" y="86"/>
                    </a:moveTo>
                    <a:cubicBezTo>
                      <a:pt x="17" y="95"/>
                      <a:pt x="17" y="95"/>
                      <a:pt x="17" y="95"/>
                    </a:cubicBezTo>
                    <a:cubicBezTo>
                      <a:pt x="16" y="96"/>
                      <a:pt x="16" y="98"/>
                      <a:pt x="17" y="100"/>
                    </a:cubicBezTo>
                    <a:cubicBezTo>
                      <a:pt x="18" y="100"/>
                      <a:pt x="19" y="101"/>
                      <a:pt x="20" y="101"/>
                    </a:cubicBezTo>
                    <a:cubicBezTo>
                      <a:pt x="20" y="101"/>
                      <a:pt x="21" y="100"/>
                      <a:pt x="22" y="100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32" y="90"/>
                      <a:pt x="32" y="88"/>
                      <a:pt x="30" y="86"/>
                    </a:cubicBezTo>
                    <a:cubicBezTo>
                      <a:pt x="29" y="85"/>
                      <a:pt x="27" y="85"/>
                      <a:pt x="26" y="86"/>
                    </a:cubicBezTo>
                    <a:close/>
                    <a:moveTo>
                      <a:pt x="89" y="31"/>
                    </a:moveTo>
                    <a:cubicBezTo>
                      <a:pt x="90" y="31"/>
                      <a:pt x="91" y="31"/>
                      <a:pt x="91" y="30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1" y="20"/>
                      <a:pt x="101" y="18"/>
                      <a:pt x="100" y="17"/>
                    </a:cubicBezTo>
                    <a:cubicBezTo>
                      <a:pt x="98" y="16"/>
                      <a:pt x="96" y="16"/>
                      <a:pt x="95" y="17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85" y="27"/>
                      <a:pt x="85" y="29"/>
                      <a:pt x="87" y="30"/>
                    </a:cubicBezTo>
                    <a:cubicBezTo>
                      <a:pt x="87" y="31"/>
                      <a:pt x="88" y="31"/>
                      <a:pt x="89" y="31"/>
                    </a:cubicBezTo>
                    <a:close/>
                    <a:moveTo>
                      <a:pt x="26" y="30"/>
                    </a:moveTo>
                    <a:cubicBezTo>
                      <a:pt x="26" y="31"/>
                      <a:pt x="27" y="31"/>
                      <a:pt x="28" y="31"/>
                    </a:cubicBezTo>
                    <a:cubicBezTo>
                      <a:pt x="29" y="31"/>
                      <a:pt x="30" y="31"/>
                      <a:pt x="30" y="30"/>
                    </a:cubicBezTo>
                    <a:cubicBezTo>
                      <a:pt x="32" y="29"/>
                      <a:pt x="32" y="27"/>
                      <a:pt x="30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1" y="16"/>
                      <a:pt x="18" y="16"/>
                      <a:pt x="17" y="17"/>
                    </a:cubicBezTo>
                    <a:cubicBezTo>
                      <a:pt x="16" y="18"/>
                      <a:pt x="16" y="20"/>
                      <a:pt x="17" y="22"/>
                    </a:cubicBezTo>
                    <a:lnTo>
                      <a:pt x="26" y="30"/>
                    </a:lnTo>
                    <a:close/>
                    <a:moveTo>
                      <a:pt x="91" y="86"/>
                    </a:moveTo>
                    <a:cubicBezTo>
                      <a:pt x="90" y="85"/>
                      <a:pt x="88" y="85"/>
                      <a:pt x="87" y="86"/>
                    </a:cubicBezTo>
                    <a:cubicBezTo>
                      <a:pt x="85" y="88"/>
                      <a:pt x="85" y="90"/>
                      <a:pt x="87" y="9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6" y="100"/>
                      <a:pt x="97" y="101"/>
                      <a:pt x="97" y="101"/>
                    </a:cubicBezTo>
                    <a:cubicBezTo>
                      <a:pt x="98" y="101"/>
                      <a:pt x="99" y="100"/>
                      <a:pt x="100" y="100"/>
                    </a:cubicBezTo>
                    <a:cubicBezTo>
                      <a:pt x="101" y="98"/>
                      <a:pt x="101" y="96"/>
                      <a:pt x="100" y="95"/>
                    </a:cubicBezTo>
                    <a:lnTo>
                      <a:pt x="91" y="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564EBD03-C226-445F-8D50-0B3623E07AA5}"/>
                  </a:ext>
                </a:extLst>
              </p:cNvPr>
              <p:cNvSpPr/>
              <p:nvPr/>
            </p:nvSpPr>
            <p:spPr>
              <a:xfrm rot="5400000">
                <a:off x="10129163" y="2401016"/>
                <a:ext cx="306082" cy="263864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E9354DD9-C449-4D12-8AE6-B6F2717E21C8}"/>
                  </a:ext>
                </a:extLst>
              </p:cNvPr>
              <p:cNvSpPr/>
              <p:nvPr/>
            </p:nvSpPr>
            <p:spPr>
              <a:xfrm rot="16200000">
                <a:off x="7876617" y="2401016"/>
                <a:ext cx="306082" cy="263864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A8CD8B6C-BDE1-4E27-BA58-B65F6AD6615E}"/>
              </a:ext>
            </a:extLst>
          </p:cNvPr>
          <p:cNvGrpSpPr/>
          <p:nvPr/>
        </p:nvGrpSpPr>
        <p:grpSpPr>
          <a:xfrm>
            <a:off x="7897726" y="4006102"/>
            <a:ext cx="2516410" cy="2285208"/>
            <a:chOff x="7897726" y="4006102"/>
            <a:chExt cx="2516410" cy="2285208"/>
          </a:xfrm>
        </p:grpSpPr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34CA545-3BC0-4C35-B1ED-694A768DB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300" y="4006102"/>
              <a:ext cx="2287810" cy="2285208"/>
            </a:xfrm>
            <a:custGeom>
              <a:avLst/>
              <a:gdLst>
                <a:gd name="T0" fmla="*/ 107 w 214"/>
                <a:gd name="T1" fmla="*/ 0 h 214"/>
                <a:gd name="T2" fmla="*/ 107 w 214"/>
                <a:gd name="T3" fmla="*/ 0 h 214"/>
                <a:gd name="T4" fmla="*/ 0 w 214"/>
                <a:gd name="T5" fmla="*/ 107 h 214"/>
                <a:gd name="T6" fmla="*/ 106 w 214"/>
                <a:gd name="T7" fmla="*/ 214 h 214"/>
                <a:gd name="T8" fmla="*/ 107 w 214"/>
                <a:gd name="T9" fmla="*/ 214 h 214"/>
                <a:gd name="T10" fmla="*/ 214 w 214"/>
                <a:gd name="T11" fmla="*/ 107 h 214"/>
                <a:gd name="T12" fmla="*/ 107 w 214"/>
                <a:gd name="T1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14"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6"/>
                    <a:pt x="47" y="213"/>
                    <a:pt x="106" y="214"/>
                  </a:cubicBezTo>
                  <a:cubicBezTo>
                    <a:pt x="107" y="214"/>
                    <a:pt x="107" y="214"/>
                    <a:pt x="107" y="214"/>
                  </a:cubicBezTo>
                  <a:cubicBezTo>
                    <a:pt x="166" y="213"/>
                    <a:pt x="214" y="166"/>
                    <a:pt x="214" y="107"/>
                  </a:cubicBezTo>
                  <a:cubicBezTo>
                    <a:pt x="214" y="48"/>
                    <a:pt x="166" y="0"/>
                    <a:pt x="107" y="0"/>
                  </a:cubicBezTo>
                </a:path>
              </a:pathLst>
            </a:cu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1A8024-8898-48F2-A11F-585498CCC18B}"/>
                </a:ext>
              </a:extLst>
            </p:cNvPr>
            <p:cNvGrpSpPr/>
            <p:nvPr/>
          </p:nvGrpSpPr>
          <p:grpSpPr>
            <a:xfrm>
              <a:off x="7897726" y="4529252"/>
              <a:ext cx="2516410" cy="1111373"/>
              <a:chOff x="7897726" y="4529252"/>
              <a:chExt cx="2516410" cy="1111373"/>
            </a:xfrm>
          </p:grpSpPr>
          <p:sp>
            <p:nvSpPr>
              <p:cNvPr id="63" name="ICON">
                <a:extLst>
                  <a:ext uri="{FF2B5EF4-FFF2-40B4-BE49-F238E27FC236}">
                    <a16:creationId xmlns:a16="http://schemas.microsoft.com/office/drawing/2014/main" id="{57F6D08D-834F-4A65-9609-1FB7A7D0E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3520" y="4529252"/>
                <a:ext cx="1111371" cy="1111373"/>
              </a:xfrm>
              <a:custGeom>
                <a:avLst/>
                <a:gdLst>
                  <a:gd name="T0" fmla="*/ 102 w 104"/>
                  <a:gd name="T1" fmla="*/ 88 h 104"/>
                  <a:gd name="T2" fmla="*/ 82 w 104"/>
                  <a:gd name="T3" fmla="*/ 67 h 104"/>
                  <a:gd name="T4" fmla="*/ 96 w 104"/>
                  <a:gd name="T5" fmla="*/ 59 h 104"/>
                  <a:gd name="T6" fmla="*/ 98 w 104"/>
                  <a:gd name="T7" fmla="*/ 56 h 104"/>
                  <a:gd name="T8" fmla="*/ 96 w 104"/>
                  <a:gd name="T9" fmla="*/ 53 h 104"/>
                  <a:gd name="T10" fmla="*/ 30 w 104"/>
                  <a:gd name="T11" fmla="*/ 26 h 104"/>
                  <a:gd name="T12" fmla="*/ 27 w 104"/>
                  <a:gd name="T13" fmla="*/ 27 h 104"/>
                  <a:gd name="T14" fmla="*/ 26 w 104"/>
                  <a:gd name="T15" fmla="*/ 31 h 104"/>
                  <a:gd name="T16" fmla="*/ 52 w 104"/>
                  <a:gd name="T17" fmla="*/ 97 h 104"/>
                  <a:gd name="T18" fmla="*/ 55 w 104"/>
                  <a:gd name="T19" fmla="*/ 99 h 104"/>
                  <a:gd name="T20" fmla="*/ 58 w 104"/>
                  <a:gd name="T21" fmla="*/ 97 h 104"/>
                  <a:gd name="T22" fmla="*/ 67 w 104"/>
                  <a:gd name="T23" fmla="*/ 82 h 104"/>
                  <a:gd name="T24" fmla="*/ 87 w 104"/>
                  <a:gd name="T25" fmla="*/ 103 h 104"/>
                  <a:gd name="T26" fmla="*/ 90 w 104"/>
                  <a:gd name="T27" fmla="*/ 104 h 104"/>
                  <a:gd name="T28" fmla="*/ 92 w 104"/>
                  <a:gd name="T29" fmla="*/ 103 h 104"/>
                  <a:gd name="T30" fmla="*/ 102 w 104"/>
                  <a:gd name="T31" fmla="*/ 93 h 104"/>
                  <a:gd name="T32" fmla="*/ 102 w 104"/>
                  <a:gd name="T33" fmla="*/ 88 h 104"/>
                  <a:gd name="T34" fmla="*/ 15 w 104"/>
                  <a:gd name="T35" fmla="*/ 10 h 104"/>
                  <a:gd name="T36" fmla="*/ 10 w 104"/>
                  <a:gd name="T37" fmla="*/ 10 h 104"/>
                  <a:gd name="T38" fmla="*/ 10 w 104"/>
                  <a:gd name="T39" fmla="*/ 15 h 104"/>
                  <a:gd name="T40" fmla="*/ 18 w 104"/>
                  <a:gd name="T41" fmla="*/ 23 h 104"/>
                  <a:gd name="T42" fmla="*/ 20 w 104"/>
                  <a:gd name="T43" fmla="*/ 24 h 104"/>
                  <a:gd name="T44" fmla="*/ 23 w 104"/>
                  <a:gd name="T45" fmla="*/ 23 h 104"/>
                  <a:gd name="T46" fmla="*/ 23 w 104"/>
                  <a:gd name="T47" fmla="*/ 18 h 104"/>
                  <a:gd name="T48" fmla="*/ 15 w 104"/>
                  <a:gd name="T49" fmla="*/ 10 h 104"/>
                  <a:gd name="T50" fmla="*/ 17 w 104"/>
                  <a:gd name="T51" fmla="*/ 34 h 104"/>
                  <a:gd name="T52" fmla="*/ 14 w 104"/>
                  <a:gd name="T53" fmla="*/ 31 h 104"/>
                  <a:gd name="T54" fmla="*/ 3 w 104"/>
                  <a:gd name="T55" fmla="*/ 31 h 104"/>
                  <a:gd name="T56" fmla="*/ 0 w 104"/>
                  <a:gd name="T57" fmla="*/ 34 h 104"/>
                  <a:gd name="T58" fmla="*/ 3 w 104"/>
                  <a:gd name="T59" fmla="*/ 38 h 104"/>
                  <a:gd name="T60" fmla="*/ 14 w 104"/>
                  <a:gd name="T61" fmla="*/ 38 h 104"/>
                  <a:gd name="T62" fmla="*/ 17 w 104"/>
                  <a:gd name="T63" fmla="*/ 34 h 104"/>
                  <a:gd name="T64" fmla="*/ 16 w 104"/>
                  <a:gd name="T65" fmla="*/ 45 h 104"/>
                  <a:gd name="T66" fmla="*/ 8 w 104"/>
                  <a:gd name="T67" fmla="*/ 53 h 104"/>
                  <a:gd name="T68" fmla="*/ 8 w 104"/>
                  <a:gd name="T69" fmla="*/ 58 h 104"/>
                  <a:gd name="T70" fmla="*/ 11 w 104"/>
                  <a:gd name="T71" fmla="*/ 59 h 104"/>
                  <a:gd name="T72" fmla="*/ 13 w 104"/>
                  <a:gd name="T73" fmla="*/ 58 h 104"/>
                  <a:gd name="T74" fmla="*/ 21 w 104"/>
                  <a:gd name="T75" fmla="*/ 50 h 104"/>
                  <a:gd name="T76" fmla="*/ 21 w 104"/>
                  <a:gd name="T77" fmla="*/ 45 h 104"/>
                  <a:gd name="T78" fmla="*/ 16 w 104"/>
                  <a:gd name="T79" fmla="*/ 45 h 104"/>
                  <a:gd name="T80" fmla="*/ 34 w 104"/>
                  <a:gd name="T81" fmla="*/ 18 h 104"/>
                  <a:gd name="T82" fmla="*/ 37 w 104"/>
                  <a:gd name="T83" fmla="*/ 14 h 104"/>
                  <a:gd name="T84" fmla="*/ 37 w 104"/>
                  <a:gd name="T85" fmla="*/ 4 h 104"/>
                  <a:gd name="T86" fmla="*/ 34 w 104"/>
                  <a:gd name="T87" fmla="*/ 0 h 104"/>
                  <a:gd name="T88" fmla="*/ 30 w 104"/>
                  <a:gd name="T89" fmla="*/ 4 h 104"/>
                  <a:gd name="T90" fmla="*/ 30 w 104"/>
                  <a:gd name="T91" fmla="*/ 14 h 104"/>
                  <a:gd name="T92" fmla="*/ 34 w 104"/>
                  <a:gd name="T93" fmla="*/ 18 h 104"/>
                  <a:gd name="T94" fmla="*/ 47 w 104"/>
                  <a:gd name="T95" fmla="*/ 22 h 104"/>
                  <a:gd name="T96" fmla="*/ 50 w 104"/>
                  <a:gd name="T97" fmla="*/ 21 h 104"/>
                  <a:gd name="T98" fmla="*/ 57 w 104"/>
                  <a:gd name="T99" fmla="*/ 14 h 104"/>
                  <a:gd name="T100" fmla="*/ 57 w 104"/>
                  <a:gd name="T101" fmla="*/ 9 h 104"/>
                  <a:gd name="T102" fmla="*/ 52 w 104"/>
                  <a:gd name="T103" fmla="*/ 9 h 104"/>
                  <a:gd name="T104" fmla="*/ 45 w 104"/>
                  <a:gd name="T105" fmla="*/ 17 h 104"/>
                  <a:gd name="T106" fmla="*/ 45 w 104"/>
                  <a:gd name="T107" fmla="*/ 21 h 104"/>
                  <a:gd name="T108" fmla="*/ 47 w 104"/>
                  <a:gd name="T109" fmla="*/ 2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4" h="104">
                    <a:moveTo>
                      <a:pt x="102" y="88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8" y="58"/>
                      <a:pt x="98" y="57"/>
                      <a:pt x="98" y="56"/>
                    </a:cubicBezTo>
                    <a:cubicBezTo>
                      <a:pt x="98" y="54"/>
                      <a:pt x="97" y="53"/>
                      <a:pt x="96" y="53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6"/>
                      <a:pt x="27" y="26"/>
                      <a:pt x="27" y="27"/>
                    </a:cubicBezTo>
                    <a:cubicBezTo>
                      <a:pt x="26" y="28"/>
                      <a:pt x="25" y="30"/>
                      <a:pt x="26" y="31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8"/>
                      <a:pt x="54" y="99"/>
                      <a:pt x="55" y="99"/>
                    </a:cubicBezTo>
                    <a:cubicBezTo>
                      <a:pt x="56" y="99"/>
                      <a:pt x="58" y="98"/>
                      <a:pt x="58" y="97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8" y="104"/>
                      <a:pt x="89" y="104"/>
                      <a:pt x="90" y="104"/>
                    </a:cubicBezTo>
                    <a:cubicBezTo>
                      <a:pt x="91" y="104"/>
                      <a:pt x="92" y="104"/>
                      <a:pt x="92" y="10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2"/>
                      <a:pt x="104" y="89"/>
                      <a:pt x="102" y="88"/>
                    </a:cubicBezTo>
                    <a:close/>
                    <a:moveTo>
                      <a:pt x="15" y="10"/>
                    </a:moveTo>
                    <a:cubicBezTo>
                      <a:pt x="13" y="9"/>
                      <a:pt x="11" y="9"/>
                      <a:pt x="10" y="10"/>
                    </a:cubicBezTo>
                    <a:cubicBezTo>
                      <a:pt x="9" y="12"/>
                      <a:pt x="9" y="14"/>
                      <a:pt x="10" y="15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1" y="24"/>
                      <a:pt x="22" y="24"/>
                      <a:pt x="23" y="23"/>
                    </a:cubicBezTo>
                    <a:cubicBezTo>
                      <a:pt x="24" y="22"/>
                      <a:pt x="24" y="19"/>
                      <a:pt x="23" y="18"/>
                    </a:cubicBezTo>
                    <a:lnTo>
                      <a:pt x="15" y="10"/>
                    </a:lnTo>
                    <a:close/>
                    <a:moveTo>
                      <a:pt x="17" y="34"/>
                    </a:moveTo>
                    <a:cubicBezTo>
                      <a:pt x="17" y="33"/>
                      <a:pt x="16" y="31"/>
                      <a:pt x="14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31"/>
                      <a:pt x="0" y="33"/>
                      <a:pt x="0" y="34"/>
                    </a:cubicBezTo>
                    <a:cubicBezTo>
                      <a:pt x="0" y="36"/>
                      <a:pt x="1" y="38"/>
                      <a:pt x="3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6" y="38"/>
                      <a:pt x="17" y="36"/>
                      <a:pt x="17" y="34"/>
                    </a:cubicBezTo>
                    <a:close/>
                    <a:moveTo>
                      <a:pt x="16" y="45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7" y="54"/>
                      <a:pt x="7" y="56"/>
                      <a:pt x="8" y="58"/>
                    </a:cubicBezTo>
                    <a:cubicBezTo>
                      <a:pt x="9" y="58"/>
                      <a:pt x="10" y="59"/>
                      <a:pt x="11" y="59"/>
                    </a:cubicBezTo>
                    <a:cubicBezTo>
                      <a:pt x="12" y="59"/>
                      <a:pt x="13" y="58"/>
                      <a:pt x="13" y="58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2" y="49"/>
                      <a:pt x="22" y="47"/>
                      <a:pt x="21" y="45"/>
                    </a:cubicBezTo>
                    <a:cubicBezTo>
                      <a:pt x="20" y="44"/>
                      <a:pt x="17" y="44"/>
                      <a:pt x="16" y="45"/>
                    </a:cubicBezTo>
                    <a:close/>
                    <a:moveTo>
                      <a:pt x="34" y="18"/>
                    </a:moveTo>
                    <a:cubicBezTo>
                      <a:pt x="36" y="18"/>
                      <a:pt x="37" y="16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2"/>
                      <a:pt x="36" y="0"/>
                      <a:pt x="34" y="0"/>
                    </a:cubicBezTo>
                    <a:cubicBezTo>
                      <a:pt x="32" y="0"/>
                      <a:pt x="30" y="2"/>
                      <a:pt x="30" y="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6"/>
                      <a:pt x="32" y="18"/>
                      <a:pt x="34" y="18"/>
                    </a:cubicBezTo>
                    <a:close/>
                    <a:moveTo>
                      <a:pt x="47" y="22"/>
                    </a:moveTo>
                    <a:cubicBezTo>
                      <a:pt x="48" y="22"/>
                      <a:pt x="49" y="22"/>
                      <a:pt x="50" y="21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0"/>
                      <a:pt x="57" y="9"/>
                    </a:cubicBezTo>
                    <a:cubicBezTo>
                      <a:pt x="56" y="7"/>
                      <a:pt x="54" y="7"/>
                      <a:pt x="52" y="9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3" y="18"/>
                      <a:pt x="43" y="20"/>
                      <a:pt x="45" y="21"/>
                    </a:cubicBezTo>
                    <a:cubicBezTo>
                      <a:pt x="45" y="22"/>
                      <a:pt x="46" y="22"/>
                      <a:pt x="4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3F3B7E78-6045-44C2-8C47-D6543D61F357}"/>
                  </a:ext>
                </a:extLst>
              </p:cNvPr>
              <p:cNvSpPr/>
              <p:nvPr/>
            </p:nvSpPr>
            <p:spPr>
              <a:xfrm rot="5400000">
                <a:off x="10129163" y="5016774"/>
                <a:ext cx="306082" cy="263864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4A4DE7F1-D040-44C5-ABE3-938300C92E16}"/>
                  </a:ext>
                </a:extLst>
              </p:cNvPr>
              <p:cNvSpPr/>
              <p:nvPr/>
            </p:nvSpPr>
            <p:spPr>
              <a:xfrm rot="16200000">
                <a:off x="7876617" y="5016774"/>
                <a:ext cx="306082" cy="263864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SHAPE GROUP AND ICON">
            <a:extLst>
              <a:ext uri="{FF2B5EF4-FFF2-40B4-BE49-F238E27FC236}">
                <a16:creationId xmlns:a16="http://schemas.microsoft.com/office/drawing/2014/main" id="{E0282B73-F4B0-403E-BA05-A3262EDC61B1}"/>
              </a:ext>
            </a:extLst>
          </p:cNvPr>
          <p:cNvGrpSpPr/>
          <p:nvPr/>
        </p:nvGrpSpPr>
        <p:grpSpPr>
          <a:xfrm>
            <a:off x="7897726" y="6621857"/>
            <a:ext cx="2516410" cy="2274798"/>
            <a:chOff x="7897726" y="6621857"/>
            <a:chExt cx="2516410" cy="2274798"/>
          </a:xfrm>
        </p:grpSpPr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D4E96A3-01D7-4D7E-A5DF-8A86CA725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300" y="6621857"/>
              <a:ext cx="2287810" cy="2274798"/>
            </a:xfrm>
            <a:custGeom>
              <a:avLst/>
              <a:gdLst>
                <a:gd name="T0" fmla="*/ 107 w 214"/>
                <a:gd name="T1" fmla="*/ 0 h 213"/>
                <a:gd name="T2" fmla="*/ 107 w 214"/>
                <a:gd name="T3" fmla="*/ 0 h 213"/>
                <a:gd name="T4" fmla="*/ 0 w 214"/>
                <a:gd name="T5" fmla="*/ 106 h 213"/>
                <a:gd name="T6" fmla="*/ 107 w 214"/>
                <a:gd name="T7" fmla="*/ 213 h 213"/>
                <a:gd name="T8" fmla="*/ 107 w 214"/>
                <a:gd name="T9" fmla="*/ 213 h 213"/>
                <a:gd name="T10" fmla="*/ 214 w 214"/>
                <a:gd name="T11" fmla="*/ 106 h 213"/>
                <a:gd name="T12" fmla="*/ 107 w 214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13"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7"/>
                    <a:pt x="0" y="106"/>
                  </a:cubicBezTo>
                  <a:cubicBezTo>
                    <a:pt x="0" y="165"/>
                    <a:pt x="48" y="213"/>
                    <a:pt x="107" y="213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66" y="213"/>
                    <a:pt x="214" y="165"/>
                    <a:pt x="214" y="106"/>
                  </a:cubicBezTo>
                  <a:cubicBezTo>
                    <a:pt x="214" y="47"/>
                    <a:pt x="166" y="0"/>
                    <a:pt x="107" y="0"/>
                  </a:cubicBezTo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46632F-F490-47A4-AFA8-F4870206C6CB}"/>
                </a:ext>
              </a:extLst>
            </p:cNvPr>
            <p:cNvGrpSpPr/>
            <p:nvPr/>
          </p:nvGrpSpPr>
          <p:grpSpPr>
            <a:xfrm>
              <a:off x="7897726" y="7230898"/>
              <a:ext cx="2516410" cy="908358"/>
              <a:chOff x="7897726" y="7230898"/>
              <a:chExt cx="2516410" cy="908358"/>
            </a:xfrm>
          </p:grpSpPr>
          <p:sp>
            <p:nvSpPr>
              <p:cNvPr id="62" name="ICON">
                <a:extLst>
                  <a:ext uri="{FF2B5EF4-FFF2-40B4-BE49-F238E27FC236}">
                    <a16:creationId xmlns:a16="http://schemas.microsoft.com/office/drawing/2014/main" id="{FFBD4EEE-23C2-496D-B122-7845C8AFC0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3520" y="7230898"/>
                <a:ext cx="1100959" cy="908358"/>
              </a:xfrm>
              <a:custGeom>
                <a:avLst/>
                <a:gdLst>
                  <a:gd name="T0" fmla="*/ 57 w 103"/>
                  <a:gd name="T1" fmla="*/ 52 h 85"/>
                  <a:gd name="T2" fmla="*/ 57 w 103"/>
                  <a:gd name="T3" fmla="*/ 50 h 85"/>
                  <a:gd name="T4" fmla="*/ 51 w 103"/>
                  <a:gd name="T5" fmla="*/ 45 h 85"/>
                  <a:gd name="T6" fmla="*/ 46 w 103"/>
                  <a:gd name="T7" fmla="*/ 50 h 85"/>
                  <a:gd name="T8" fmla="*/ 46 w 103"/>
                  <a:gd name="T9" fmla="*/ 52 h 85"/>
                  <a:gd name="T10" fmla="*/ 51 w 103"/>
                  <a:gd name="T11" fmla="*/ 57 h 85"/>
                  <a:gd name="T12" fmla="*/ 57 w 103"/>
                  <a:gd name="T13" fmla="*/ 52 h 85"/>
                  <a:gd name="T14" fmla="*/ 60 w 103"/>
                  <a:gd name="T15" fmla="*/ 55 h 85"/>
                  <a:gd name="T16" fmla="*/ 51 w 103"/>
                  <a:gd name="T17" fmla="*/ 61 h 85"/>
                  <a:gd name="T18" fmla="*/ 43 w 103"/>
                  <a:gd name="T19" fmla="*/ 55 h 85"/>
                  <a:gd name="T20" fmla="*/ 8 w 103"/>
                  <a:gd name="T21" fmla="*/ 55 h 85"/>
                  <a:gd name="T22" fmla="*/ 2 w 103"/>
                  <a:gd name="T23" fmla="*/ 54 h 85"/>
                  <a:gd name="T24" fmla="*/ 2 w 103"/>
                  <a:gd name="T25" fmla="*/ 77 h 85"/>
                  <a:gd name="T26" fmla="*/ 10 w 103"/>
                  <a:gd name="T27" fmla="*/ 85 h 85"/>
                  <a:gd name="T28" fmla="*/ 93 w 103"/>
                  <a:gd name="T29" fmla="*/ 85 h 85"/>
                  <a:gd name="T30" fmla="*/ 101 w 103"/>
                  <a:gd name="T31" fmla="*/ 77 h 85"/>
                  <a:gd name="T32" fmla="*/ 101 w 103"/>
                  <a:gd name="T33" fmla="*/ 54 h 85"/>
                  <a:gd name="T34" fmla="*/ 95 w 103"/>
                  <a:gd name="T35" fmla="*/ 55 h 85"/>
                  <a:gd name="T36" fmla="*/ 60 w 103"/>
                  <a:gd name="T37" fmla="*/ 55 h 85"/>
                  <a:gd name="T38" fmla="*/ 95 w 103"/>
                  <a:gd name="T39" fmla="*/ 13 h 85"/>
                  <a:gd name="T40" fmla="*/ 75 w 103"/>
                  <a:gd name="T41" fmla="*/ 13 h 85"/>
                  <a:gd name="T42" fmla="*/ 59 w 103"/>
                  <a:gd name="T43" fmla="*/ 0 h 85"/>
                  <a:gd name="T44" fmla="*/ 44 w 103"/>
                  <a:gd name="T45" fmla="*/ 0 h 85"/>
                  <a:gd name="T46" fmla="*/ 28 w 103"/>
                  <a:gd name="T47" fmla="*/ 13 h 85"/>
                  <a:gd name="T48" fmla="*/ 8 w 103"/>
                  <a:gd name="T49" fmla="*/ 13 h 85"/>
                  <a:gd name="T50" fmla="*/ 0 w 103"/>
                  <a:gd name="T51" fmla="*/ 22 h 85"/>
                  <a:gd name="T52" fmla="*/ 0 w 103"/>
                  <a:gd name="T53" fmla="*/ 41 h 85"/>
                  <a:gd name="T54" fmla="*/ 8 w 103"/>
                  <a:gd name="T55" fmla="*/ 49 h 85"/>
                  <a:gd name="T56" fmla="*/ 43 w 103"/>
                  <a:gd name="T57" fmla="*/ 49 h 85"/>
                  <a:gd name="T58" fmla="*/ 45 w 103"/>
                  <a:gd name="T59" fmla="*/ 43 h 85"/>
                  <a:gd name="T60" fmla="*/ 45 w 103"/>
                  <a:gd name="T61" fmla="*/ 43 h 85"/>
                  <a:gd name="T62" fmla="*/ 47 w 103"/>
                  <a:gd name="T63" fmla="*/ 42 h 85"/>
                  <a:gd name="T64" fmla="*/ 47 w 103"/>
                  <a:gd name="T65" fmla="*/ 42 h 85"/>
                  <a:gd name="T66" fmla="*/ 48 w 103"/>
                  <a:gd name="T67" fmla="*/ 41 h 85"/>
                  <a:gd name="T68" fmla="*/ 49 w 103"/>
                  <a:gd name="T69" fmla="*/ 41 h 85"/>
                  <a:gd name="T70" fmla="*/ 50 w 103"/>
                  <a:gd name="T71" fmla="*/ 40 h 85"/>
                  <a:gd name="T72" fmla="*/ 51 w 103"/>
                  <a:gd name="T73" fmla="*/ 40 h 85"/>
                  <a:gd name="T74" fmla="*/ 53 w 103"/>
                  <a:gd name="T75" fmla="*/ 40 h 85"/>
                  <a:gd name="T76" fmla="*/ 54 w 103"/>
                  <a:gd name="T77" fmla="*/ 41 h 85"/>
                  <a:gd name="T78" fmla="*/ 55 w 103"/>
                  <a:gd name="T79" fmla="*/ 41 h 85"/>
                  <a:gd name="T80" fmla="*/ 56 w 103"/>
                  <a:gd name="T81" fmla="*/ 42 h 85"/>
                  <a:gd name="T82" fmla="*/ 56 w 103"/>
                  <a:gd name="T83" fmla="*/ 42 h 85"/>
                  <a:gd name="T84" fmla="*/ 58 w 103"/>
                  <a:gd name="T85" fmla="*/ 43 h 85"/>
                  <a:gd name="T86" fmla="*/ 58 w 103"/>
                  <a:gd name="T87" fmla="*/ 43 h 85"/>
                  <a:gd name="T88" fmla="*/ 60 w 103"/>
                  <a:gd name="T89" fmla="*/ 49 h 85"/>
                  <a:gd name="T90" fmla="*/ 95 w 103"/>
                  <a:gd name="T91" fmla="*/ 49 h 85"/>
                  <a:gd name="T92" fmla="*/ 103 w 103"/>
                  <a:gd name="T93" fmla="*/ 41 h 85"/>
                  <a:gd name="T94" fmla="*/ 103 w 103"/>
                  <a:gd name="T95" fmla="*/ 22 h 85"/>
                  <a:gd name="T96" fmla="*/ 95 w 103"/>
                  <a:gd name="T97" fmla="*/ 13 h 85"/>
                  <a:gd name="T98" fmla="*/ 36 w 103"/>
                  <a:gd name="T99" fmla="*/ 13 h 85"/>
                  <a:gd name="T100" fmla="*/ 44 w 103"/>
                  <a:gd name="T101" fmla="*/ 8 h 85"/>
                  <a:gd name="T102" fmla="*/ 59 w 103"/>
                  <a:gd name="T103" fmla="*/ 8 h 85"/>
                  <a:gd name="T104" fmla="*/ 67 w 103"/>
                  <a:gd name="T105" fmla="*/ 13 h 85"/>
                  <a:gd name="T106" fmla="*/ 36 w 103"/>
                  <a:gd name="T107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3" h="85">
                    <a:moveTo>
                      <a:pt x="57" y="52"/>
                    </a:move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47"/>
                      <a:pt x="54" y="45"/>
                      <a:pt x="51" y="45"/>
                    </a:cubicBezTo>
                    <a:cubicBezTo>
                      <a:pt x="49" y="45"/>
                      <a:pt x="46" y="47"/>
                      <a:pt x="46" y="50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5"/>
                      <a:pt x="49" y="57"/>
                      <a:pt x="51" y="57"/>
                    </a:cubicBezTo>
                    <a:cubicBezTo>
                      <a:pt x="54" y="57"/>
                      <a:pt x="57" y="55"/>
                      <a:pt x="57" y="52"/>
                    </a:cubicBezTo>
                    <a:close/>
                    <a:moveTo>
                      <a:pt x="60" y="55"/>
                    </a:moveTo>
                    <a:cubicBezTo>
                      <a:pt x="59" y="59"/>
                      <a:pt x="56" y="61"/>
                      <a:pt x="51" y="61"/>
                    </a:cubicBezTo>
                    <a:cubicBezTo>
                      <a:pt x="47" y="61"/>
                      <a:pt x="44" y="59"/>
                      <a:pt x="43" y="55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6" y="55"/>
                      <a:pt x="4" y="55"/>
                      <a:pt x="2" y="54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2" y="81"/>
                      <a:pt x="5" y="85"/>
                      <a:pt x="10" y="8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98" y="85"/>
                      <a:pt x="101" y="81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99" y="55"/>
                      <a:pt x="97" y="55"/>
                      <a:pt x="95" y="55"/>
                    </a:cubicBezTo>
                    <a:lnTo>
                      <a:pt x="60" y="55"/>
                    </a:lnTo>
                    <a:close/>
                    <a:moveTo>
                      <a:pt x="95" y="13"/>
                    </a:moveTo>
                    <a:cubicBezTo>
                      <a:pt x="75" y="13"/>
                      <a:pt x="75" y="13"/>
                      <a:pt x="75" y="13"/>
                    </a:cubicBezTo>
                    <a:cubicBezTo>
                      <a:pt x="74" y="6"/>
                      <a:pt x="67" y="0"/>
                      <a:pt x="5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6" y="0"/>
                      <a:pt x="29" y="6"/>
                      <a:pt x="2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3"/>
                      <a:pt x="0" y="17"/>
                      <a:pt x="0" y="2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5"/>
                      <a:pt x="3" y="49"/>
                      <a:pt x="8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6"/>
                      <a:pt x="44" y="44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42"/>
                      <a:pt x="46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1" y="40"/>
                      <a:pt x="51" y="40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1"/>
                      <a:pt x="56" y="41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7" y="42"/>
                      <a:pt x="57" y="42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4"/>
                      <a:pt x="60" y="46"/>
                      <a:pt x="60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100" y="49"/>
                      <a:pt x="103" y="45"/>
                      <a:pt x="103" y="41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17"/>
                      <a:pt x="100" y="13"/>
                      <a:pt x="95" y="13"/>
                    </a:cubicBezTo>
                    <a:close/>
                    <a:moveTo>
                      <a:pt x="36" y="13"/>
                    </a:moveTo>
                    <a:cubicBezTo>
                      <a:pt x="37" y="10"/>
                      <a:pt x="40" y="8"/>
                      <a:pt x="44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3" y="8"/>
                      <a:pt x="66" y="10"/>
                      <a:pt x="67" y="13"/>
                    </a:cubicBezTo>
                    <a:lnTo>
                      <a:pt x="3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09C3EEFA-00DA-408F-A327-EC338D6672F4}"/>
                  </a:ext>
                </a:extLst>
              </p:cNvPr>
              <p:cNvSpPr/>
              <p:nvPr/>
            </p:nvSpPr>
            <p:spPr>
              <a:xfrm rot="5400000">
                <a:off x="10129163" y="7627323"/>
                <a:ext cx="306082" cy="263864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7A6FF5A-BE1B-454C-988B-40E003403B66}"/>
                  </a:ext>
                </a:extLst>
              </p:cNvPr>
              <p:cNvSpPr/>
              <p:nvPr/>
            </p:nvSpPr>
            <p:spPr>
              <a:xfrm rot="16200000">
                <a:off x="7876617" y="7627323"/>
                <a:ext cx="306082" cy="263864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TEXT GROUP">
            <a:extLst>
              <a:ext uri="{FF2B5EF4-FFF2-40B4-BE49-F238E27FC236}">
                <a16:creationId xmlns:a16="http://schemas.microsoft.com/office/drawing/2014/main" id="{D13DE0E8-1DC1-4163-BC6E-A97FE89C0490}"/>
              </a:ext>
            </a:extLst>
          </p:cNvPr>
          <p:cNvGrpSpPr/>
          <p:nvPr/>
        </p:nvGrpSpPr>
        <p:grpSpPr>
          <a:xfrm>
            <a:off x="10661346" y="1911400"/>
            <a:ext cx="3829141" cy="1106254"/>
            <a:chOff x="5487359" y="1540158"/>
            <a:chExt cx="2123117" cy="613377"/>
          </a:xfrm>
        </p:grpSpPr>
        <p:sp>
          <p:nvSpPr>
            <p:cNvPr id="71" name="CHANGE TEXT HERE">
              <a:extLst>
                <a:ext uri="{FF2B5EF4-FFF2-40B4-BE49-F238E27FC236}">
                  <a16:creationId xmlns:a16="http://schemas.microsoft.com/office/drawing/2014/main" id="{3792C36E-AA28-461D-999C-3B24780EFAA2}"/>
                </a:ext>
              </a:extLst>
            </p:cNvPr>
            <p:cNvSpPr txBox="1"/>
            <p:nvPr/>
          </p:nvSpPr>
          <p:spPr>
            <a:xfrm>
              <a:off x="5492686" y="1829299"/>
              <a:ext cx="2117790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is not simply random text. </a:t>
              </a:r>
            </a:p>
          </p:txBody>
        </p:sp>
        <p:sp>
          <p:nvSpPr>
            <p:cNvPr id="72" name="CHANGE TEXT HERE">
              <a:extLst>
                <a:ext uri="{FF2B5EF4-FFF2-40B4-BE49-F238E27FC236}">
                  <a16:creationId xmlns:a16="http://schemas.microsoft.com/office/drawing/2014/main" id="{7F3B7A70-B92F-4DA8-B11E-FF84D2D6A344}"/>
                </a:ext>
              </a:extLst>
            </p:cNvPr>
            <p:cNvSpPr txBox="1"/>
            <p:nvPr/>
          </p:nvSpPr>
          <p:spPr>
            <a:xfrm>
              <a:off x="5487359" y="1540158"/>
              <a:ext cx="1892688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Goes Here</a:t>
              </a:r>
            </a:p>
          </p:txBody>
        </p:sp>
      </p:grpSp>
      <p:grpSp>
        <p:nvGrpSpPr>
          <p:cNvPr id="73" name="TEXT GROUP">
            <a:extLst>
              <a:ext uri="{FF2B5EF4-FFF2-40B4-BE49-F238E27FC236}">
                <a16:creationId xmlns:a16="http://schemas.microsoft.com/office/drawing/2014/main" id="{B58A340B-1731-4448-80DB-4FBDB5C7CD29}"/>
              </a:ext>
            </a:extLst>
          </p:cNvPr>
          <p:cNvGrpSpPr/>
          <p:nvPr/>
        </p:nvGrpSpPr>
        <p:grpSpPr>
          <a:xfrm>
            <a:off x="10661344" y="4527158"/>
            <a:ext cx="4386129" cy="1106254"/>
            <a:chOff x="5487358" y="1540158"/>
            <a:chExt cx="2431946" cy="613377"/>
          </a:xfrm>
        </p:grpSpPr>
        <p:sp>
          <p:nvSpPr>
            <p:cNvPr id="74" name="CHANGE TEXT HERE">
              <a:extLst>
                <a:ext uri="{FF2B5EF4-FFF2-40B4-BE49-F238E27FC236}">
                  <a16:creationId xmlns:a16="http://schemas.microsoft.com/office/drawing/2014/main" id="{C132993F-50EA-45E5-BB0D-4C41D95BB622}"/>
                </a:ext>
              </a:extLst>
            </p:cNvPr>
            <p:cNvSpPr txBox="1"/>
            <p:nvPr/>
          </p:nvSpPr>
          <p:spPr>
            <a:xfrm>
              <a:off x="5492685" y="1829299"/>
              <a:ext cx="2426619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</a:t>
              </a:r>
            </a:p>
            <a:p>
              <a:pPr defTabSz="914400"/>
              <a:r>
                <a: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belief, Lorem is not simply random text. </a:t>
              </a:r>
            </a:p>
          </p:txBody>
        </p:sp>
        <p:sp>
          <p:nvSpPr>
            <p:cNvPr id="75" name="CHANGE TEXT HERE">
              <a:extLst>
                <a:ext uri="{FF2B5EF4-FFF2-40B4-BE49-F238E27FC236}">
                  <a16:creationId xmlns:a16="http://schemas.microsoft.com/office/drawing/2014/main" id="{4D1E0011-77E5-4320-9667-A0A595CE7E42}"/>
                </a:ext>
              </a:extLst>
            </p:cNvPr>
            <p:cNvSpPr txBox="1"/>
            <p:nvPr/>
          </p:nvSpPr>
          <p:spPr>
            <a:xfrm>
              <a:off x="5487358" y="1540158"/>
              <a:ext cx="2123117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Goes Here</a:t>
              </a:r>
            </a:p>
          </p:txBody>
        </p:sp>
      </p:grpSp>
      <p:grpSp>
        <p:nvGrpSpPr>
          <p:cNvPr id="76" name="TEXT GROUP">
            <a:extLst>
              <a:ext uri="{FF2B5EF4-FFF2-40B4-BE49-F238E27FC236}">
                <a16:creationId xmlns:a16="http://schemas.microsoft.com/office/drawing/2014/main" id="{D0A3138E-D0C0-44F1-8682-971E28035FE2}"/>
              </a:ext>
            </a:extLst>
          </p:cNvPr>
          <p:cNvGrpSpPr/>
          <p:nvPr/>
        </p:nvGrpSpPr>
        <p:grpSpPr>
          <a:xfrm>
            <a:off x="10661344" y="7137707"/>
            <a:ext cx="3829141" cy="1106254"/>
            <a:chOff x="5487358" y="1540158"/>
            <a:chExt cx="2123117" cy="613377"/>
          </a:xfrm>
        </p:grpSpPr>
        <p:sp>
          <p:nvSpPr>
            <p:cNvPr id="77" name="CHANGE TEXT HERE">
              <a:extLst>
                <a:ext uri="{FF2B5EF4-FFF2-40B4-BE49-F238E27FC236}">
                  <a16:creationId xmlns:a16="http://schemas.microsoft.com/office/drawing/2014/main" id="{5A23AB59-AD42-4FBB-AB3F-43C6B92AF9A1}"/>
                </a:ext>
              </a:extLst>
            </p:cNvPr>
            <p:cNvSpPr txBox="1"/>
            <p:nvPr/>
          </p:nvSpPr>
          <p:spPr>
            <a:xfrm>
              <a:off x="5492685" y="1829299"/>
              <a:ext cx="1993965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and the some</a:t>
              </a:r>
            </a:p>
            <a:p>
              <a:pPr defTabSz="914400"/>
              <a:r>
                <a:rPr lang="en-US" sz="16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belief, Lorem is not</a:t>
              </a:r>
            </a:p>
          </p:txBody>
        </p:sp>
        <p:sp>
          <p:nvSpPr>
            <p:cNvPr id="78" name="CHANGE TEXT HERE">
              <a:extLst>
                <a:ext uri="{FF2B5EF4-FFF2-40B4-BE49-F238E27FC236}">
                  <a16:creationId xmlns:a16="http://schemas.microsoft.com/office/drawing/2014/main" id="{6E856451-DB10-4FDA-8CC8-BF6D84BC9582}"/>
                </a:ext>
              </a:extLst>
            </p:cNvPr>
            <p:cNvSpPr txBox="1"/>
            <p:nvPr/>
          </p:nvSpPr>
          <p:spPr>
            <a:xfrm>
              <a:off x="5487358" y="1540158"/>
              <a:ext cx="2123117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Goes Here</a:t>
              </a:r>
            </a:p>
          </p:txBody>
        </p:sp>
      </p:grpSp>
      <p:grpSp>
        <p:nvGrpSpPr>
          <p:cNvPr id="79" name="TEXT GROUP">
            <a:extLst>
              <a:ext uri="{FF2B5EF4-FFF2-40B4-BE49-F238E27FC236}">
                <a16:creationId xmlns:a16="http://schemas.microsoft.com/office/drawing/2014/main" id="{E2F3FB3F-502C-49C5-8392-84F9A7CBF854}"/>
              </a:ext>
            </a:extLst>
          </p:cNvPr>
          <p:cNvGrpSpPr/>
          <p:nvPr/>
        </p:nvGrpSpPr>
        <p:grpSpPr>
          <a:xfrm>
            <a:off x="3734694" y="1911400"/>
            <a:ext cx="3819534" cy="1106254"/>
            <a:chOff x="1694412" y="1609709"/>
            <a:chExt cx="2117790" cy="613377"/>
          </a:xfrm>
        </p:grpSpPr>
        <p:sp>
          <p:nvSpPr>
            <p:cNvPr id="80" name="CHANGE TEXT HERE">
              <a:extLst>
                <a:ext uri="{FF2B5EF4-FFF2-40B4-BE49-F238E27FC236}">
                  <a16:creationId xmlns:a16="http://schemas.microsoft.com/office/drawing/2014/main" id="{5946B08D-193B-47A6-8093-ECA9F315C438}"/>
                </a:ext>
              </a:extLst>
            </p:cNvPr>
            <p:cNvSpPr txBox="1"/>
            <p:nvPr/>
          </p:nvSpPr>
          <p:spPr>
            <a:xfrm>
              <a:off x="1694412" y="1898850"/>
              <a:ext cx="2117790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/>
              <a:r>
                <a: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is not simply random text. </a:t>
              </a:r>
            </a:p>
          </p:txBody>
        </p:sp>
        <p:sp>
          <p:nvSpPr>
            <p:cNvPr id="81" name="CHANGE TEXT HERE">
              <a:extLst>
                <a:ext uri="{FF2B5EF4-FFF2-40B4-BE49-F238E27FC236}">
                  <a16:creationId xmlns:a16="http://schemas.microsoft.com/office/drawing/2014/main" id="{3B8D2D4C-4DFB-4A3D-889C-C5B0CBCF22C6}"/>
                </a:ext>
              </a:extLst>
            </p:cNvPr>
            <p:cNvSpPr txBox="1"/>
            <p:nvPr/>
          </p:nvSpPr>
          <p:spPr>
            <a:xfrm>
              <a:off x="1816100" y="1609709"/>
              <a:ext cx="1996102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Goes Here</a:t>
              </a:r>
            </a:p>
          </p:txBody>
        </p:sp>
      </p:grpSp>
      <p:grpSp>
        <p:nvGrpSpPr>
          <p:cNvPr id="82" name="TEXT GROUP">
            <a:extLst>
              <a:ext uri="{FF2B5EF4-FFF2-40B4-BE49-F238E27FC236}">
                <a16:creationId xmlns:a16="http://schemas.microsoft.com/office/drawing/2014/main" id="{43EF81F2-D0A1-4FF2-8C4A-222DD3FBB0A5}"/>
              </a:ext>
            </a:extLst>
          </p:cNvPr>
          <p:cNvGrpSpPr/>
          <p:nvPr/>
        </p:nvGrpSpPr>
        <p:grpSpPr>
          <a:xfrm>
            <a:off x="3734694" y="4527158"/>
            <a:ext cx="3819534" cy="1106254"/>
            <a:chOff x="1694412" y="1609709"/>
            <a:chExt cx="2117790" cy="613377"/>
          </a:xfrm>
        </p:grpSpPr>
        <p:sp>
          <p:nvSpPr>
            <p:cNvPr id="83" name="CHANGE TEXT HERE">
              <a:extLst>
                <a:ext uri="{FF2B5EF4-FFF2-40B4-BE49-F238E27FC236}">
                  <a16:creationId xmlns:a16="http://schemas.microsoft.com/office/drawing/2014/main" id="{8FFD9511-A0BB-42AA-8C86-D94F17FDDB53}"/>
                </a:ext>
              </a:extLst>
            </p:cNvPr>
            <p:cNvSpPr txBox="1"/>
            <p:nvPr/>
          </p:nvSpPr>
          <p:spPr>
            <a:xfrm>
              <a:off x="1694412" y="1898850"/>
              <a:ext cx="2117790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/>
              <a:r>
                <a: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is not simply random text. </a:t>
              </a:r>
            </a:p>
          </p:txBody>
        </p:sp>
        <p:sp>
          <p:nvSpPr>
            <p:cNvPr id="84" name="CHANGE TEXT HERE">
              <a:extLst>
                <a:ext uri="{FF2B5EF4-FFF2-40B4-BE49-F238E27FC236}">
                  <a16:creationId xmlns:a16="http://schemas.microsoft.com/office/drawing/2014/main" id="{C3DA248A-9395-4BC9-BFDF-46017EEE221B}"/>
                </a:ext>
              </a:extLst>
            </p:cNvPr>
            <p:cNvSpPr txBox="1"/>
            <p:nvPr/>
          </p:nvSpPr>
          <p:spPr>
            <a:xfrm>
              <a:off x="1816100" y="1609709"/>
              <a:ext cx="1996102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Goes Here</a:t>
              </a:r>
            </a:p>
          </p:txBody>
        </p:sp>
      </p:grpSp>
      <p:grpSp>
        <p:nvGrpSpPr>
          <p:cNvPr id="85" name="TEXT GROUP">
            <a:extLst>
              <a:ext uri="{FF2B5EF4-FFF2-40B4-BE49-F238E27FC236}">
                <a16:creationId xmlns:a16="http://schemas.microsoft.com/office/drawing/2014/main" id="{B06366B2-6A88-477D-AA76-4277B89E72B9}"/>
              </a:ext>
            </a:extLst>
          </p:cNvPr>
          <p:cNvGrpSpPr/>
          <p:nvPr/>
        </p:nvGrpSpPr>
        <p:grpSpPr>
          <a:xfrm>
            <a:off x="3734694" y="7137707"/>
            <a:ext cx="3819534" cy="1106254"/>
            <a:chOff x="1694412" y="1609709"/>
            <a:chExt cx="2117790" cy="613377"/>
          </a:xfrm>
        </p:grpSpPr>
        <p:sp>
          <p:nvSpPr>
            <p:cNvPr id="86" name="CHANGE TEXT HERE">
              <a:extLst>
                <a:ext uri="{FF2B5EF4-FFF2-40B4-BE49-F238E27FC236}">
                  <a16:creationId xmlns:a16="http://schemas.microsoft.com/office/drawing/2014/main" id="{05B07976-C608-4E7C-A4C6-11C04783C672}"/>
                </a:ext>
              </a:extLst>
            </p:cNvPr>
            <p:cNvSpPr txBox="1"/>
            <p:nvPr/>
          </p:nvSpPr>
          <p:spPr>
            <a:xfrm>
              <a:off x="1694412" y="1898850"/>
              <a:ext cx="2117790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/>
              <a:r>
                <a:rPr lang="en-US" sz="16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is not simply random text. </a:t>
              </a:r>
            </a:p>
          </p:txBody>
        </p:sp>
        <p:sp>
          <p:nvSpPr>
            <p:cNvPr id="87" name="CHANGE TEXT HERE">
              <a:extLst>
                <a:ext uri="{FF2B5EF4-FFF2-40B4-BE49-F238E27FC236}">
                  <a16:creationId xmlns:a16="http://schemas.microsoft.com/office/drawing/2014/main" id="{F8501E89-7F9B-4BFE-9223-AA8FDC68AF6D}"/>
                </a:ext>
              </a:extLst>
            </p:cNvPr>
            <p:cNvSpPr txBox="1"/>
            <p:nvPr/>
          </p:nvSpPr>
          <p:spPr>
            <a:xfrm>
              <a:off x="1816100" y="1609709"/>
              <a:ext cx="1996102" cy="32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/>
              <a:r>
                <a:rPr lang="en-US" sz="32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Goes Here</a:t>
              </a:r>
            </a:p>
          </p:txBody>
        </p:sp>
      </p:grpSp>
      <p:sp>
        <p:nvSpPr>
          <p:cNvPr id="89" name="FREEFORM">
            <a:extLst>
              <a:ext uri="{FF2B5EF4-FFF2-40B4-BE49-F238E27FC236}">
                <a16:creationId xmlns:a16="http://schemas.microsoft.com/office/drawing/2014/main" id="{46B1BDC2-17F7-4C62-86CF-D13B5A481BE1}"/>
              </a:ext>
            </a:extLst>
          </p:cNvPr>
          <p:cNvSpPr/>
          <p:nvPr/>
        </p:nvSpPr>
        <p:spPr>
          <a:xfrm>
            <a:off x="-4768672" y="-60960"/>
            <a:ext cx="7326430" cy="10456985"/>
          </a:xfrm>
          <a:custGeom>
            <a:avLst/>
            <a:gdLst>
              <a:gd name="connsiteX0" fmla="*/ 12263 w 18026462"/>
              <a:gd name="connsiteY0" fmla="*/ 0 h 18196560"/>
              <a:gd name="connsiteX1" fmla="*/ 12826688 w 18026462"/>
              <a:gd name="connsiteY1" fmla="*/ 0 h 18196560"/>
              <a:gd name="connsiteX2" fmla="*/ 12732885 w 18026462"/>
              <a:gd name="connsiteY2" fmla="*/ 178192 h 18196560"/>
              <a:gd name="connsiteX3" fmla="*/ 10771703 w 18026462"/>
              <a:gd name="connsiteY3" fmla="*/ 4297681 h 18196560"/>
              <a:gd name="connsiteX4" fmla="*/ 18025944 w 18026462"/>
              <a:gd name="connsiteY4" fmla="*/ 12893040 h 18196560"/>
              <a:gd name="connsiteX5" fmla="*/ 14551223 w 18026462"/>
              <a:gd name="connsiteY5" fmla="*/ 18196560 h 18196560"/>
              <a:gd name="connsiteX6" fmla="*/ 2877383 w 18026462"/>
              <a:gd name="connsiteY6" fmla="*/ 18196560 h 18196560"/>
              <a:gd name="connsiteX7" fmla="*/ 6717864 w 18026462"/>
              <a:gd name="connsiteY7" fmla="*/ 10637520 h 18196560"/>
              <a:gd name="connsiteX8" fmla="*/ 1200983 w 18026462"/>
              <a:gd name="connsiteY8" fmla="*/ 6492241 h 18196560"/>
              <a:gd name="connsiteX9" fmla="*/ 12263 w 18026462"/>
              <a:gd name="connsiteY9" fmla="*/ 2346961 h 18196560"/>
              <a:gd name="connsiteX0" fmla="*/ 12263 w 18029048"/>
              <a:gd name="connsiteY0" fmla="*/ 0 h 18196560"/>
              <a:gd name="connsiteX1" fmla="*/ 12826688 w 18029048"/>
              <a:gd name="connsiteY1" fmla="*/ 0 h 18196560"/>
              <a:gd name="connsiteX2" fmla="*/ 12732885 w 18029048"/>
              <a:gd name="connsiteY2" fmla="*/ 178192 h 18196560"/>
              <a:gd name="connsiteX3" fmla="*/ 10771703 w 18029048"/>
              <a:gd name="connsiteY3" fmla="*/ 4297681 h 18196560"/>
              <a:gd name="connsiteX4" fmla="*/ 18025944 w 18029048"/>
              <a:gd name="connsiteY4" fmla="*/ 12893040 h 18196560"/>
              <a:gd name="connsiteX5" fmla="*/ 14551223 w 18029048"/>
              <a:gd name="connsiteY5" fmla="*/ 18196560 h 18196560"/>
              <a:gd name="connsiteX6" fmla="*/ 2877383 w 18029048"/>
              <a:gd name="connsiteY6" fmla="*/ 18196560 h 18196560"/>
              <a:gd name="connsiteX7" fmla="*/ 6717864 w 18029048"/>
              <a:gd name="connsiteY7" fmla="*/ 10637520 h 18196560"/>
              <a:gd name="connsiteX8" fmla="*/ 1200983 w 18029048"/>
              <a:gd name="connsiteY8" fmla="*/ 6492241 h 18196560"/>
              <a:gd name="connsiteX9" fmla="*/ 12263 w 18029048"/>
              <a:gd name="connsiteY9" fmla="*/ 2346961 h 18196560"/>
              <a:gd name="connsiteX10" fmla="*/ 12263 w 18029048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28625" h="18196560">
                <a:moveTo>
                  <a:pt x="12263" y="0"/>
                </a:moveTo>
                <a:lnTo>
                  <a:pt x="12826688" y="0"/>
                </a:lnTo>
                <a:lnTo>
                  <a:pt x="12732885" y="178192"/>
                </a:lnTo>
                <a:cubicBezTo>
                  <a:pt x="11974234" y="1504474"/>
                  <a:pt x="10533578" y="2526030"/>
                  <a:pt x="10771703" y="4297681"/>
                </a:cubicBezTo>
                <a:cubicBezTo>
                  <a:pt x="11025703" y="6187441"/>
                  <a:pt x="17924344" y="9570720"/>
                  <a:pt x="18025944" y="12893040"/>
                </a:cubicBezTo>
                <a:cubicBezTo>
                  <a:pt x="18127544" y="16215360"/>
                  <a:pt x="15313223" y="17556480"/>
                  <a:pt x="14551223" y="18196560"/>
                </a:cubicBezTo>
                <a:lnTo>
                  <a:pt x="2877383" y="18196560"/>
                </a:lnTo>
                <a:cubicBezTo>
                  <a:pt x="3720664" y="15270480"/>
                  <a:pt x="7337624" y="12918440"/>
                  <a:pt x="6717864" y="10637520"/>
                </a:cubicBezTo>
                <a:cubicBezTo>
                  <a:pt x="6098104" y="8356600"/>
                  <a:pt x="2318583" y="7874001"/>
                  <a:pt x="1200983" y="6492241"/>
                </a:cubicBezTo>
                <a:cubicBezTo>
                  <a:pt x="83383" y="5110481"/>
                  <a:pt x="-48697" y="4277361"/>
                  <a:pt x="12263" y="2346961"/>
                </a:cubicBezTo>
                <a:lnTo>
                  <a:pt x="12263" y="0"/>
                </a:lnTo>
                <a:close/>
              </a:path>
            </a:pathLst>
          </a:custGeom>
          <a:solidFill>
            <a:srgbClr val="BFD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">
            <a:extLst>
              <a:ext uri="{FF2B5EF4-FFF2-40B4-BE49-F238E27FC236}">
                <a16:creationId xmlns:a16="http://schemas.microsoft.com/office/drawing/2014/main" id="{FFCECAC0-A862-41C2-872B-B231BA57CC0B}"/>
              </a:ext>
            </a:extLst>
          </p:cNvPr>
          <p:cNvSpPr/>
          <p:nvPr/>
        </p:nvSpPr>
        <p:spPr>
          <a:xfrm>
            <a:off x="16468264" y="-60960"/>
            <a:ext cx="7326430" cy="10456985"/>
          </a:xfrm>
          <a:custGeom>
            <a:avLst/>
            <a:gdLst>
              <a:gd name="connsiteX0" fmla="*/ 12263 w 18026462"/>
              <a:gd name="connsiteY0" fmla="*/ 0 h 18196560"/>
              <a:gd name="connsiteX1" fmla="*/ 12826688 w 18026462"/>
              <a:gd name="connsiteY1" fmla="*/ 0 h 18196560"/>
              <a:gd name="connsiteX2" fmla="*/ 12732885 w 18026462"/>
              <a:gd name="connsiteY2" fmla="*/ 178192 h 18196560"/>
              <a:gd name="connsiteX3" fmla="*/ 10771703 w 18026462"/>
              <a:gd name="connsiteY3" fmla="*/ 4297681 h 18196560"/>
              <a:gd name="connsiteX4" fmla="*/ 18025944 w 18026462"/>
              <a:gd name="connsiteY4" fmla="*/ 12893040 h 18196560"/>
              <a:gd name="connsiteX5" fmla="*/ 14551223 w 18026462"/>
              <a:gd name="connsiteY5" fmla="*/ 18196560 h 18196560"/>
              <a:gd name="connsiteX6" fmla="*/ 2877383 w 18026462"/>
              <a:gd name="connsiteY6" fmla="*/ 18196560 h 18196560"/>
              <a:gd name="connsiteX7" fmla="*/ 6717864 w 18026462"/>
              <a:gd name="connsiteY7" fmla="*/ 10637520 h 18196560"/>
              <a:gd name="connsiteX8" fmla="*/ 1200983 w 18026462"/>
              <a:gd name="connsiteY8" fmla="*/ 6492241 h 18196560"/>
              <a:gd name="connsiteX9" fmla="*/ 12263 w 18026462"/>
              <a:gd name="connsiteY9" fmla="*/ 2346961 h 18196560"/>
              <a:gd name="connsiteX0" fmla="*/ 12263 w 18029048"/>
              <a:gd name="connsiteY0" fmla="*/ 0 h 18196560"/>
              <a:gd name="connsiteX1" fmla="*/ 12826688 w 18029048"/>
              <a:gd name="connsiteY1" fmla="*/ 0 h 18196560"/>
              <a:gd name="connsiteX2" fmla="*/ 12732885 w 18029048"/>
              <a:gd name="connsiteY2" fmla="*/ 178192 h 18196560"/>
              <a:gd name="connsiteX3" fmla="*/ 10771703 w 18029048"/>
              <a:gd name="connsiteY3" fmla="*/ 4297681 h 18196560"/>
              <a:gd name="connsiteX4" fmla="*/ 18025944 w 18029048"/>
              <a:gd name="connsiteY4" fmla="*/ 12893040 h 18196560"/>
              <a:gd name="connsiteX5" fmla="*/ 14551223 w 18029048"/>
              <a:gd name="connsiteY5" fmla="*/ 18196560 h 18196560"/>
              <a:gd name="connsiteX6" fmla="*/ 2877383 w 18029048"/>
              <a:gd name="connsiteY6" fmla="*/ 18196560 h 18196560"/>
              <a:gd name="connsiteX7" fmla="*/ 6717864 w 18029048"/>
              <a:gd name="connsiteY7" fmla="*/ 10637520 h 18196560"/>
              <a:gd name="connsiteX8" fmla="*/ 1200983 w 18029048"/>
              <a:gd name="connsiteY8" fmla="*/ 6492241 h 18196560"/>
              <a:gd name="connsiteX9" fmla="*/ 12263 w 18029048"/>
              <a:gd name="connsiteY9" fmla="*/ 2346961 h 18196560"/>
              <a:gd name="connsiteX10" fmla="*/ 12263 w 18029048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28625" h="18196560">
                <a:moveTo>
                  <a:pt x="12263" y="0"/>
                </a:moveTo>
                <a:lnTo>
                  <a:pt x="12826688" y="0"/>
                </a:lnTo>
                <a:lnTo>
                  <a:pt x="12732885" y="178192"/>
                </a:lnTo>
                <a:cubicBezTo>
                  <a:pt x="11974234" y="1504474"/>
                  <a:pt x="10533578" y="2526030"/>
                  <a:pt x="10771703" y="4297681"/>
                </a:cubicBezTo>
                <a:cubicBezTo>
                  <a:pt x="11025703" y="6187441"/>
                  <a:pt x="17924344" y="9570720"/>
                  <a:pt x="18025944" y="12893040"/>
                </a:cubicBezTo>
                <a:cubicBezTo>
                  <a:pt x="18127544" y="16215360"/>
                  <a:pt x="15313223" y="17556480"/>
                  <a:pt x="14551223" y="18196560"/>
                </a:cubicBezTo>
                <a:lnTo>
                  <a:pt x="2877383" y="18196560"/>
                </a:lnTo>
                <a:cubicBezTo>
                  <a:pt x="3720664" y="15270480"/>
                  <a:pt x="7337624" y="12918440"/>
                  <a:pt x="6717864" y="10637520"/>
                </a:cubicBezTo>
                <a:cubicBezTo>
                  <a:pt x="6098104" y="8356600"/>
                  <a:pt x="2318583" y="7874001"/>
                  <a:pt x="1200983" y="6492241"/>
                </a:cubicBezTo>
                <a:cubicBezTo>
                  <a:pt x="83383" y="5110481"/>
                  <a:pt x="-48697" y="4277361"/>
                  <a:pt x="12263" y="2346961"/>
                </a:cubicBezTo>
                <a:lnTo>
                  <a:pt x="12263" y="0"/>
                </a:lnTo>
                <a:close/>
              </a:path>
            </a:pathLst>
          </a:custGeom>
          <a:solidFill>
            <a:srgbClr val="BFD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8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2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8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2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0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0" dur="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4" dur="5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2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6" dur="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0" dur="5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8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8" dur="2000" fill="hold"/>
                                            <p:tgtEl>
                                              <p:spTgt spid="8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0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8" dur="2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5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6" dur="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0" dur="5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1" presetID="2" presetClass="exit" presetSubtype="2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2" dur="35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3" dur="35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6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8" dur="20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0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1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2" presetClass="entr" presetSubtype="8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7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35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2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3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324" dur="3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5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26" dur="5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7" presetID="2" presetClass="exit" presetSubtype="8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8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2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3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4" dur="20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6" dur="4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7" dur="4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9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54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5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5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58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2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6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0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1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8" grpId="1" animBg="1"/>
          <p:bldP spid="48" grpId="2" animBg="1"/>
          <p:bldP spid="48" grpId="3" animBg="1"/>
          <p:bldP spid="48" grpId="4" animBg="1"/>
          <p:bldP spid="48" grpId="5" animBg="1"/>
          <p:bldP spid="48" grpId="6" animBg="1"/>
          <p:bldP spid="48" grpId="7" animBg="1"/>
          <p:bldP spid="48" grpId="8" animBg="1"/>
          <p:bldP spid="48" grpId="9" animBg="1"/>
          <p:bldP spid="48" grpId="10" animBg="1"/>
          <p:bldP spid="48" grpId="11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49" grpId="6" animBg="1"/>
          <p:bldP spid="49" grpId="7" animBg="1"/>
          <p:bldP spid="49" grpId="8" animBg="1"/>
          <p:bldP spid="49" grpId="9" animBg="1"/>
          <p:bldP spid="49" grpId="10" animBg="1"/>
          <p:bldP spid="49" grpId="11" animBg="1"/>
          <p:bldP spid="52" grpId="0" animBg="1"/>
          <p:bldP spid="52" grpId="1" animBg="1"/>
          <p:bldP spid="52" grpId="2" animBg="1"/>
          <p:bldP spid="52" grpId="3" animBg="1"/>
          <p:bldP spid="52" grpId="4" animBg="1"/>
          <p:bldP spid="52" grpId="5" animBg="1"/>
          <p:bldP spid="52" grpId="6" animBg="1"/>
          <p:bldP spid="52" grpId="7" animBg="1"/>
          <p:bldP spid="52" grpId="8" animBg="1"/>
          <p:bldP spid="52" grpId="9" animBg="1"/>
          <p:bldP spid="52" grpId="10" animBg="1"/>
          <p:bldP spid="52" grpId="11" animBg="1"/>
          <p:bldP spid="54" grpId="0" animBg="1"/>
          <p:bldP spid="54" grpId="1" animBg="1"/>
          <p:bldP spid="54" grpId="2" animBg="1"/>
          <p:bldP spid="54" grpId="3" animBg="1"/>
          <p:bldP spid="54" grpId="4" animBg="1"/>
          <p:bldP spid="54" grpId="5" animBg="1"/>
          <p:bldP spid="54" grpId="6" animBg="1"/>
          <p:bldP spid="54" grpId="7" animBg="1"/>
          <p:bldP spid="54" grpId="8" animBg="1"/>
          <p:bldP spid="54" grpId="9" animBg="1"/>
          <p:bldP spid="54" grpId="10" animBg="1"/>
          <p:bldP spid="54" grpId="11" animBg="1"/>
          <p:bldP spid="58" grpId="0" animBg="1"/>
          <p:bldP spid="58" grpId="1" animBg="1"/>
          <p:bldP spid="58" grpId="2" animBg="1"/>
          <p:bldP spid="58" grpId="3" animBg="1"/>
          <p:bldP spid="58" grpId="4" animBg="1"/>
          <p:bldP spid="58" grpId="5" animBg="1"/>
          <p:bldP spid="58" grpId="6" animBg="1"/>
          <p:bldP spid="58" grpId="7" animBg="1"/>
          <p:bldP spid="58" grpId="8" animBg="1"/>
          <p:bldP spid="58" grpId="9" animBg="1"/>
          <p:bldP spid="58" grpId="10" animBg="1"/>
          <p:bldP spid="58" grpId="11" animBg="1"/>
          <p:bldP spid="59" grpId="0" animBg="1"/>
          <p:bldP spid="59" grpId="1" animBg="1"/>
          <p:bldP spid="59" grpId="2" animBg="1"/>
          <p:bldP spid="59" grpId="3" animBg="1"/>
          <p:bldP spid="59" grpId="4" animBg="1"/>
          <p:bldP spid="59" grpId="5" animBg="1"/>
          <p:bldP spid="59" grpId="6" animBg="1"/>
          <p:bldP spid="59" grpId="7" animBg="1"/>
          <p:bldP spid="59" grpId="8" animBg="1"/>
          <p:bldP spid="59" grpId="9" animBg="1"/>
          <p:bldP spid="59" grpId="10" animBg="1"/>
          <p:bldP spid="59" grpId="11" animBg="1"/>
          <p:bldP spid="89" grpId="0" animBg="1"/>
          <p:bldP spid="89" grpId="1" animBg="1"/>
          <p:bldP spid="89" grpId="2" animBg="1"/>
          <p:bldP spid="90" grpId="0" animBg="1"/>
          <p:bldP spid="90" grpId="1" animBg="1"/>
          <p:bldP spid="90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8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2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8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0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0" dur="2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4" dur="5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2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6" dur="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0" dur="5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8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000" fill="hold"/>
                                            <p:tgtEl>
                                              <p:spTgt spid="8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0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5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6" dur="2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0" dur="5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1" presetID="2" presetClass="exit" presetSubtype="2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2" dur="35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3" dur="35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6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0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1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2" presetClass="entr" presetSubtype="8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7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35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2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3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324" dur="3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5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26" dur="5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7" presetID="2" presetClass="exit" presetSubtype="8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8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2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3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20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6" dur="4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7" dur="4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9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54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5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5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58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2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6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0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1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8" grpId="1" animBg="1"/>
          <p:bldP spid="48" grpId="2" animBg="1"/>
          <p:bldP spid="48" grpId="3" animBg="1"/>
          <p:bldP spid="48" grpId="4" animBg="1"/>
          <p:bldP spid="48" grpId="5" animBg="1"/>
          <p:bldP spid="48" grpId="6" animBg="1"/>
          <p:bldP spid="48" grpId="7" animBg="1"/>
          <p:bldP spid="48" grpId="8" animBg="1"/>
          <p:bldP spid="48" grpId="9" animBg="1"/>
          <p:bldP spid="48" grpId="10" animBg="1"/>
          <p:bldP spid="48" grpId="11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49" grpId="6" animBg="1"/>
          <p:bldP spid="49" grpId="7" animBg="1"/>
          <p:bldP spid="49" grpId="8" animBg="1"/>
          <p:bldP spid="49" grpId="9" animBg="1"/>
          <p:bldP spid="49" grpId="10" animBg="1"/>
          <p:bldP spid="49" grpId="11" animBg="1"/>
          <p:bldP spid="52" grpId="0" animBg="1"/>
          <p:bldP spid="52" grpId="1" animBg="1"/>
          <p:bldP spid="52" grpId="2" animBg="1"/>
          <p:bldP spid="52" grpId="3" animBg="1"/>
          <p:bldP spid="52" grpId="4" animBg="1"/>
          <p:bldP spid="52" grpId="5" animBg="1"/>
          <p:bldP spid="52" grpId="6" animBg="1"/>
          <p:bldP spid="52" grpId="7" animBg="1"/>
          <p:bldP spid="52" grpId="8" animBg="1"/>
          <p:bldP spid="52" grpId="9" animBg="1"/>
          <p:bldP spid="52" grpId="10" animBg="1"/>
          <p:bldP spid="52" grpId="11" animBg="1"/>
          <p:bldP spid="54" grpId="0" animBg="1"/>
          <p:bldP spid="54" grpId="1" animBg="1"/>
          <p:bldP spid="54" grpId="2" animBg="1"/>
          <p:bldP spid="54" grpId="3" animBg="1"/>
          <p:bldP spid="54" grpId="4" animBg="1"/>
          <p:bldP spid="54" grpId="5" animBg="1"/>
          <p:bldP spid="54" grpId="6" animBg="1"/>
          <p:bldP spid="54" grpId="7" animBg="1"/>
          <p:bldP spid="54" grpId="8" animBg="1"/>
          <p:bldP spid="54" grpId="9" animBg="1"/>
          <p:bldP spid="54" grpId="10" animBg="1"/>
          <p:bldP spid="54" grpId="11" animBg="1"/>
          <p:bldP spid="58" grpId="0" animBg="1"/>
          <p:bldP spid="58" grpId="1" animBg="1"/>
          <p:bldP spid="58" grpId="2" animBg="1"/>
          <p:bldP spid="58" grpId="3" animBg="1"/>
          <p:bldP spid="58" grpId="4" animBg="1"/>
          <p:bldP spid="58" grpId="5" animBg="1"/>
          <p:bldP spid="58" grpId="6" animBg="1"/>
          <p:bldP spid="58" grpId="7" animBg="1"/>
          <p:bldP spid="58" grpId="8" animBg="1"/>
          <p:bldP spid="58" grpId="9" animBg="1"/>
          <p:bldP spid="58" grpId="10" animBg="1"/>
          <p:bldP spid="58" grpId="11" animBg="1"/>
          <p:bldP spid="59" grpId="0" animBg="1"/>
          <p:bldP spid="59" grpId="1" animBg="1"/>
          <p:bldP spid="59" grpId="2" animBg="1"/>
          <p:bldP spid="59" grpId="3" animBg="1"/>
          <p:bldP spid="59" grpId="4" animBg="1"/>
          <p:bldP spid="59" grpId="5" animBg="1"/>
          <p:bldP spid="59" grpId="6" animBg="1"/>
          <p:bldP spid="59" grpId="7" animBg="1"/>
          <p:bldP spid="59" grpId="8" animBg="1"/>
          <p:bldP spid="59" grpId="9" animBg="1"/>
          <p:bldP spid="59" grpId="10" animBg="1"/>
          <p:bldP spid="59" grpId="11" animBg="1"/>
          <p:bldP spid="89" grpId="0" animBg="1"/>
          <p:bldP spid="89" grpId="1" animBg="1"/>
          <p:bldP spid="89" grpId="2" animBg="1"/>
          <p:bldP spid="90" grpId="0" animBg="1"/>
          <p:bldP spid="90" grpId="1" animBg="1"/>
          <p:bldP spid="90" grpId="2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">
            <a:extLst>
              <a:ext uri="{FF2B5EF4-FFF2-40B4-BE49-F238E27FC236}">
                <a16:creationId xmlns:a16="http://schemas.microsoft.com/office/drawing/2014/main" id="{F0670FE6-FF6E-4C91-8097-00413171FC9D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">
            <a:extLst>
              <a:ext uri="{FF2B5EF4-FFF2-40B4-BE49-F238E27FC236}">
                <a16:creationId xmlns:a16="http://schemas.microsoft.com/office/drawing/2014/main" id="{76AA514D-4A51-4F1A-B995-FAA5F7F0812E}"/>
              </a:ext>
            </a:extLst>
          </p:cNvPr>
          <p:cNvSpPr>
            <a:spLocks/>
          </p:cNvSpPr>
          <p:nvPr/>
        </p:nvSpPr>
        <p:spPr bwMode="auto">
          <a:xfrm rot="10800000">
            <a:off x="14364244" y="8344867"/>
            <a:ext cx="3923753" cy="1942130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319B8490-7A28-4961-9EC7-48E556014954}"/>
              </a:ext>
            </a:extLst>
          </p:cNvPr>
          <p:cNvGrpSpPr/>
          <p:nvPr/>
        </p:nvGrpSpPr>
        <p:grpSpPr>
          <a:xfrm>
            <a:off x="2950979" y="1889449"/>
            <a:ext cx="3924126" cy="7361231"/>
            <a:chOff x="2950979" y="1889449"/>
            <a:chExt cx="3924126" cy="736123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6ADED55-8BC2-45BD-9015-9F8CD33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979" y="1889449"/>
              <a:ext cx="3924126" cy="6505354"/>
            </a:xfrm>
            <a:custGeom>
              <a:avLst/>
              <a:gdLst>
                <a:gd name="T0" fmla="*/ 428 w 428"/>
                <a:gd name="T1" fmla="*/ 695 h 710"/>
                <a:gd name="T2" fmla="*/ 413 w 428"/>
                <a:gd name="T3" fmla="*/ 710 h 710"/>
                <a:gd name="T4" fmla="*/ 15 w 428"/>
                <a:gd name="T5" fmla="*/ 710 h 710"/>
                <a:gd name="T6" fmla="*/ 0 w 428"/>
                <a:gd name="T7" fmla="*/ 695 h 710"/>
                <a:gd name="T8" fmla="*/ 0 w 428"/>
                <a:gd name="T9" fmla="*/ 15 h 710"/>
                <a:gd name="T10" fmla="*/ 15 w 428"/>
                <a:gd name="T11" fmla="*/ 0 h 710"/>
                <a:gd name="T12" fmla="*/ 413 w 428"/>
                <a:gd name="T13" fmla="*/ 0 h 710"/>
                <a:gd name="T14" fmla="*/ 428 w 428"/>
                <a:gd name="T15" fmla="*/ 15 h 710"/>
                <a:gd name="T16" fmla="*/ 428 w 428"/>
                <a:gd name="T17" fmla="*/ 69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710">
                  <a:moveTo>
                    <a:pt x="428" y="695"/>
                  </a:moveTo>
                  <a:cubicBezTo>
                    <a:pt x="428" y="703"/>
                    <a:pt x="421" y="710"/>
                    <a:pt x="413" y="710"/>
                  </a:cubicBezTo>
                  <a:cubicBezTo>
                    <a:pt x="15" y="710"/>
                    <a:pt x="15" y="710"/>
                    <a:pt x="15" y="710"/>
                  </a:cubicBezTo>
                  <a:cubicBezTo>
                    <a:pt x="7" y="710"/>
                    <a:pt x="0" y="703"/>
                    <a:pt x="0" y="69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21" y="0"/>
                    <a:pt x="428" y="7"/>
                    <a:pt x="428" y="15"/>
                  </a:cubicBezTo>
                  <a:lnTo>
                    <a:pt x="428" y="695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66821A19-4629-45DA-8EBB-999B17CC3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979" y="2723256"/>
              <a:ext cx="3924126" cy="2429877"/>
            </a:xfrm>
            <a:prstGeom prst="rect">
              <a:avLst/>
            </a:prstGeom>
            <a:solidFill>
              <a:srgbClr val="FF6B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E0D053D9-E9B0-4479-B12B-768D936A5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979" y="2723256"/>
              <a:ext cx="3924126" cy="66044"/>
            </a:xfrm>
            <a:prstGeom prst="rect">
              <a:avLst/>
            </a:pr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3C4FEEBE-0B5E-407B-BF37-7F86553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979" y="5087089"/>
              <a:ext cx="3924126" cy="66044"/>
            </a:xfrm>
            <a:prstGeom prst="rect">
              <a:avLst/>
            </a:pr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5B06B2CA-A74B-4060-AE1B-C252B2499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882" y="7240599"/>
              <a:ext cx="1970319" cy="751254"/>
            </a:xfrm>
            <a:custGeom>
              <a:avLst/>
              <a:gdLst>
                <a:gd name="T0" fmla="*/ 215 w 215"/>
                <a:gd name="T1" fmla="*/ 71 h 80"/>
                <a:gd name="T2" fmla="*/ 205 w 215"/>
                <a:gd name="T3" fmla="*/ 80 h 80"/>
                <a:gd name="T4" fmla="*/ 10 w 215"/>
                <a:gd name="T5" fmla="*/ 80 h 80"/>
                <a:gd name="T6" fmla="*/ 0 w 215"/>
                <a:gd name="T7" fmla="*/ 71 h 80"/>
                <a:gd name="T8" fmla="*/ 0 w 215"/>
                <a:gd name="T9" fmla="*/ 10 h 80"/>
                <a:gd name="T10" fmla="*/ 10 w 215"/>
                <a:gd name="T11" fmla="*/ 0 h 80"/>
                <a:gd name="T12" fmla="*/ 205 w 215"/>
                <a:gd name="T13" fmla="*/ 0 h 80"/>
                <a:gd name="T14" fmla="*/ 215 w 215"/>
                <a:gd name="T15" fmla="*/ 10 h 80"/>
                <a:gd name="T16" fmla="*/ 215 w 215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80">
                  <a:moveTo>
                    <a:pt x="215" y="71"/>
                  </a:moveTo>
                  <a:cubicBezTo>
                    <a:pt x="215" y="76"/>
                    <a:pt x="211" y="80"/>
                    <a:pt x="205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4" y="80"/>
                    <a:pt x="0" y="76"/>
                    <a:pt x="0" y="7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lnTo>
                    <a:pt x="215" y="71"/>
                  </a:ln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CHANGE TEXT HERE">
              <a:extLst>
                <a:ext uri="{FF2B5EF4-FFF2-40B4-BE49-F238E27FC236}">
                  <a16:creationId xmlns:a16="http://schemas.microsoft.com/office/drawing/2014/main" id="{A57E937E-7527-4A13-BA14-2A8F582EFE0A}"/>
                </a:ext>
              </a:extLst>
            </p:cNvPr>
            <p:cNvSpPr txBox="1"/>
            <p:nvPr/>
          </p:nvSpPr>
          <p:spPr>
            <a:xfrm>
              <a:off x="3365130" y="2090544"/>
              <a:ext cx="309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FA4655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BASIC PACKAGE</a:t>
              </a:r>
            </a:p>
          </p:txBody>
        </p:sp>
        <p:sp>
          <p:nvSpPr>
            <p:cNvPr id="64" name="CHANGE TEXT HERE">
              <a:extLst>
                <a:ext uri="{FF2B5EF4-FFF2-40B4-BE49-F238E27FC236}">
                  <a16:creationId xmlns:a16="http://schemas.microsoft.com/office/drawing/2014/main" id="{DCE0C6FF-A486-4463-B982-5064CB98E87C}"/>
                </a:ext>
              </a:extLst>
            </p:cNvPr>
            <p:cNvSpPr txBox="1"/>
            <p:nvPr/>
          </p:nvSpPr>
          <p:spPr>
            <a:xfrm>
              <a:off x="4212699" y="7269442"/>
              <a:ext cx="1400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4000" dirty="0">
                  <a:solidFill>
                    <a:srgbClr val="FFFFFF"/>
                  </a:solidFill>
                  <a:latin typeface="Bebas Neue Regular" panose="00000500000000000000" pitchFamily="50" charset="0"/>
                </a:rPr>
                <a:t>Sign up</a:t>
              </a:r>
            </a:p>
          </p:txBody>
        </p:sp>
        <p:sp>
          <p:nvSpPr>
            <p:cNvPr id="67" name="ICON">
              <a:extLst>
                <a:ext uri="{FF2B5EF4-FFF2-40B4-BE49-F238E27FC236}">
                  <a16:creationId xmlns:a16="http://schemas.microsoft.com/office/drawing/2014/main" id="{5B2B33EB-8D4F-4225-BC98-235FC36D7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1891" y="3462788"/>
              <a:ext cx="1025949" cy="950815"/>
            </a:xfrm>
            <a:custGeom>
              <a:avLst/>
              <a:gdLst>
                <a:gd name="T0" fmla="*/ 3 w 99"/>
                <a:gd name="T1" fmla="*/ 65 h 90"/>
                <a:gd name="T2" fmla="*/ 0 w 99"/>
                <a:gd name="T3" fmla="*/ 87 h 90"/>
                <a:gd name="T4" fmla="*/ 96 w 99"/>
                <a:gd name="T5" fmla="*/ 90 h 90"/>
                <a:gd name="T6" fmla="*/ 99 w 99"/>
                <a:gd name="T7" fmla="*/ 64 h 90"/>
                <a:gd name="T8" fmla="*/ 46 w 99"/>
                <a:gd name="T9" fmla="*/ 81 h 90"/>
                <a:gd name="T10" fmla="*/ 10 w 99"/>
                <a:gd name="T11" fmla="*/ 82 h 90"/>
                <a:gd name="T12" fmla="*/ 9 w 99"/>
                <a:gd name="T13" fmla="*/ 74 h 90"/>
                <a:gd name="T14" fmla="*/ 45 w 99"/>
                <a:gd name="T15" fmla="*/ 73 h 90"/>
                <a:gd name="T16" fmla="*/ 46 w 99"/>
                <a:gd name="T17" fmla="*/ 81 h 90"/>
                <a:gd name="T18" fmla="*/ 52 w 99"/>
                <a:gd name="T19" fmla="*/ 77 h 90"/>
                <a:gd name="T20" fmla="*/ 62 w 99"/>
                <a:gd name="T21" fmla="*/ 77 h 90"/>
                <a:gd name="T22" fmla="*/ 85 w 99"/>
                <a:gd name="T23" fmla="*/ 81 h 90"/>
                <a:gd name="T24" fmla="*/ 85 w 99"/>
                <a:gd name="T25" fmla="*/ 74 h 90"/>
                <a:gd name="T26" fmla="*/ 85 w 99"/>
                <a:gd name="T27" fmla="*/ 81 h 90"/>
                <a:gd name="T28" fmla="*/ 3 w 99"/>
                <a:gd name="T29" fmla="*/ 34 h 90"/>
                <a:gd name="T30" fmla="*/ 0 w 99"/>
                <a:gd name="T31" fmla="*/ 56 h 90"/>
                <a:gd name="T32" fmla="*/ 96 w 99"/>
                <a:gd name="T33" fmla="*/ 59 h 90"/>
                <a:gd name="T34" fmla="*/ 99 w 99"/>
                <a:gd name="T35" fmla="*/ 37 h 90"/>
                <a:gd name="T36" fmla="*/ 46 w 99"/>
                <a:gd name="T37" fmla="*/ 50 h 90"/>
                <a:gd name="T38" fmla="*/ 10 w 99"/>
                <a:gd name="T39" fmla="*/ 51 h 90"/>
                <a:gd name="T40" fmla="*/ 9 w 99"/>
                <a:gd name="T41" fmla="*/ 43 h 90"/>
                <a:gd name="T42" fmla="*/ 45 w 99"/>
                <a:gd name="T43" fmla="*/ 42 h 90"/>
                <a:gd name="T44" fmla="*/ 46 w 99"/>
                <a:gd name="T45" fmla="*/ 50 h 90"/>
                <a:gd name="T46" fmla="*/ 52 w 99"/>
                <a:gd name="T47" fmla="*/ 47 h 90"/>
                <a:gd name="T48" fmla="*/ 62 w 99"/>
                <a:gd name="T49" fmla="*/ 47 h 90"/>
                <a:gd name="T50" fmla="*/ 85 w 99"/>
                <a:gd name="T51" fmla="*/ 50 h 90"/>
                <a:gd name="T52" fmla="*/ 85 w 99"/>
                <a:gd name="T53" fmla="*/ 43 h 90"/>
                <a:gd name="T54" fmla="*/ 85 w 99"/>
                <a:gd name="T55" fmla="*/ 50 h 90"/>
                <a:gd name="T56" fmla="*/ 96 w 99"/>
                <a:gd name="T57" fmla="*/ 29 h 90"/>
                <a:gd name="T58" fmla="*/ 73 w 99"/>
                <a:gd name="T59" fmla="*/ 2 h 90"/>
                <a:gd name="T60" fmla="*/ 27 w 99"/>
                <a:gd name="T61" fmla="*/ 0 h 90"/>
                <a:gd name="T62" fmla="*/ 6 w 99"/>
                <a:gd name="T6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90">
                  <a:moveTo>
                    <a:pt x="9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0" y="62"/>
                    <a:pt x="0" y="6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0"/>
                    <a:pt x="3" y="90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0"/>
                    <a:pt x="99" y="89"/>
                    <a:pt x="99" y="87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62"/>
                    <a:pt x="97" y="65"/>
                    <a:pt x="96" y="65"/>
                  </a:cubicBezTo>
                  <a:close/>
                  <a:moveTo>
                    <a:pt x="46" y="81"/>
                  </a:moveTo>
                  <a:cubicBezTo>
                    <a:pt x="46" y="82"/>
                    <a:pt x="46" y="82"/>
                    <a:pt x="45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9" y="82"/>
                    <a:pt x="9" y="81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73"/>
                    <a:pt x="10" y="73"/>
                    <a:pt x="10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3"/>
                    <a:pt x="46" y="73"/>
                    <a:pt x="46" y="74"/>
                  </a:cubicBezTo>
                  <a:lnTo>
                    <a:pt x="46" y="81"/>
                  </a:lnTo>
                  <a:close/>
                  <a:moveTo>
                    <a:pt x="57" y="83"/>
                  </a:moveTo>
                  <a:cubicBezTo>
                    <a:pt x="54" y="83"/>
                    <a:pt x="52" y="80"/>
                    <a:pt x="52" y="77"/>
                  </a:cubicBezTo>
                  <a:cubicBezTo>
                    <a:pt x="52" y="74"/>
                    <a:pt x="54" y="72"/>
                    <a:pt x="57" y="72"/>
                  </a:cubicBezTo>
                  <a:cubicBezTo>
                    <a:pt x="60" y="72"/>
                    <a:pt x="62" y="74"/>
                    <a:pt x="62" y="77"/>
                  </a:cubicBezTo>
                  <a:cubicBezTo>
                    <a:pt x="62" y="80"/>
                    <a:pt x="60" y="83"/>
                    <a:pt x="57" y="83"/>
                  </a:cubicBezTo>
                  <a:close/>
                  <a:moveTo>
                    <a:pt x="85" y="81"/>
                  </a:moveTo>
                  <a:cubicBezTo>
                    <a:pt x="83" y="81"/>
                    <a:pt x="81" y="79"/>
                    <a:pt x="81" y="77"/>
                  </a:cubicBezTo>
                  <a:cubicBezTo>
                    <a:pt x="81" y="76"/>
                    <a:pt x="83" y="74"/>
                    <a:pt x="85" y="74"/>
                  </a:cubicBezTo>
                  <a:cubicBezTo>
                    <a:pt x="86" y="74"/>
                    <a:pt x="88" y="76"/>
                    <a:pt x="88" y="77"/>
                  </a:cubicBezTo>
                  <a:cubicBezTo>
                    <a:pt x="88" y="79"/>
                    <a:pt x="86" y="81"/>
                    <a:pt x="85" y="81"/>
                  </a:cubicBezTo>
                  <a:close/>
                  <a:moveTo>
                    <a:pt x="96" y="34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2" y="34"/>
                    <a:pt x="0" y="35"/>
                    <a:pt x="0" y="3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59"/>
                    <a:pt x="3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7" y="59"/>
                    <a:pt x="99" y="58"/>
                    <a:pt x="99" y="56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5"/>
                    <a:pt x="97" y="34"/>
                    <a:pt x="96" y="34"/>
                  </a:cubicBezTo>
                  <a:close/>
                  <a:moveTo>
                    <a:pt x="46" y="50"/>
                  </a:moveTo>
                  <a:cubicBezTo>
                    <a:pt x="46" y="51"/>
                    <a:pt x="46" y="51"/>
                    <a:pt x="45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1"/>
                    <a:pt x="9" y="51"/>
                    <a:pt x="9" y="5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10" y="42"/>
                    <a:pt x="10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6" y="42"/>
                    <a:pt x="46" y="42"/>
                    <a:pt x="46" y="43"/>
                  </a:cubicBezTo>
                  <a:lnTo>
                    <a:pt x="46" y="50"/>
                  </a:lnTo>
                  <a:close/>
                  <a:moveTo>
                    <a:pt x="57" y="52"/>
                  </a:moveTo>
                  <a:cubicBezTo>
                    <a:pt x="54" y="52"/>
                    <a:pt x="52" y="49"/>
                    <a:pt x="52" y="47"/>
                  </a:cubicBezTo>
                  <a:cubicBezTo>
                    <a:pt x="52" y="44"/>
                    <a:pt x="54" y="41"/>
                    <a:pt x="57" y="41"/>
                  </a:cubicBezTo>
                  <a:cubicBezTo>
                    <a:pt x="60" y="41"/>
                    <a:pt x="62" y="44"/>
                    <a:pt x="62" y="47"/>
                  </a:cubicBezTo>
                  <a:cubicBezTo>
                    <a:pt x="62" y="49"/>
                    <a:pt x="60" y="52"/>
                    <a:pt x="57" y="52"/>
                  </a:cubicBezTo>
                  <a:close/>
                  <a:moveTo>
                    <a:pt x="85" y="50"/>
                  </a:moveTo>
                  <a:cubicBezTo>
                    <a:pt x="83" y="50"/>
                    <a:pt x="81" y="48"/>
                    <a:pt x="81" y="47"/>
                  </a:cubicBezTo>
                  <a:cubicBezTo>
                    <a:pt x="81" y="45"/>
                    <a:pt x="83" y="43"/>
                    <a:pt x="85" y="43"/>
                  </a:cubicBezTo>
                  <a:cubicBezTo>
                    <a:pt x="86" y="43"/>
                    <a:pt x="88" y="45"/>
                    <a:pt x="88" y="47"/>
                  </a:cubicBezTo>
                  <a:cubicBezTo>
                    <a:pt x="88" y="48"/>
                    <a:pt x="86" y="50"/>
                    <a:pt x="85" y="50"/>
                  </a:cubicBezTo>
                  <a:close/>
                  <a:moveTo>
                    <a:pt x="3" y="29"/>
                  </a:move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6" y="26"/>
                    <a:pt x="92" y="2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1"/>
                    <a:pt x="71" y="0"/>
                    <a:pt x="7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6"/>
                    <a:pt x="2" y="29"/>
                    <a:pt x="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19467AF-4DA5-4D78-8E84-EA226151ED0B}"/>
                </a:ext>
              </a:extLst>
            </p:cNvPr>
            <p:cNvGrpSpPr/>
            <p:nvPr/>
          </p:nvGrpSpPr>
          <p:grpSpPr>
            <a:xfrm>
              <a:off x="4541594" y="3462786"/>
              <a:ext cx="2182579" cy="1140958"/>
              <a:chOff x="3443317" y="2915825"/>
              <a:chExt cx="1259100" cy="658203"/>
            </a:xfrm>
          </p:grpSpPr>
          <p:sp>
            <p:nvSpPr>
              <p:cNvPr id="71" name="CHANGE TEXT HERE">
                <a:extLst>
                  <a:ext uri="{FF2B5EF4-FFF2-40B4-BE49-F238E27FC236}">
                    <a16:creationId xmlns:a16="http://schemas.microsoft.com/office/drawing/2014/main" id="{051E9032-3E47-4BBB-917E-37E3C6D25863}"/>
                  </a:ext>
                </a:extLst>
              </p:cNvPr>
              <p:cNvSpPr/>
              <p:nvPr/>
            </p:nvSpPr>
            <p:spPr>
              <a:xfrm>
                <a:off x="3458897" y="2915825"/>
                <a:ext cx="1074746" cy="266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 HERE</a:t>
                </a:r>
              </a:p>
            </p:txBody>
          </p:sp>
          <p:sp>
            <p:nvSpPr>
              <p:cNvPr id="72" name="CHANGE TEXT HERE">
                <a:extLst>
                  <a:ext uri="{FF2B5EF4-FFF2-40B4-BE49-F238E27FC236}">
                    <a16:creationId xmlns:a16="http://schemas.microsoft.com/office/drawing/2014/main" id="{0EA1A73E-D2C8-4DF3-9D64-A43ED24624BB}"/>
                  </a:ext>
                </a:extLst>
              </p:cNvPr>
              <p:cNvSpPr txBox="1"/>
              <p:nvPr/>
            </p:nvSpPr>
            <p:spPr>
              <a:xfrm>
                <a:off x="3443317" y="3130148"/>
                <a:ext cx="594360" cy="443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4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10</a:t>
                </a:r>
              </a:p>
            </p:txBody>
          </p:sp>
          <p:sp>
            <p:nvSpPr>
              <p:cNvPr id="73" name="CHANGE TEXT HERE">
                <a:extLst>
                  <a:ext uri="{FF2B5EF4-FFF2-40B4-BE49-F238E27FC236}">
                    <a16:creationId xmlns:a16="http://schemas.microsoft.com/office/drawing/2014/main" id="{458DD4C4-9A22-46CD-A124-668FD48BA627}"/>
                  </a:ext>
                </a:extLst>
              </p:cNvPr>
              <p:cNvSpPr/>
              <p:nvPr/>
            </p:nvSpPr>
            <p:spPr>
              <a:xfrm>
                <a:off x="3904626" y="3335439"/>
                <a:ext cx="797791" cy="19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600" spc="2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/Month</a:t>
                </a:r>
              </a:p>
            </p:txBody>
          </p:sp>
          <p:sp>
            <p:nvSpPr>
              <p:cNvPr id="74" name="CHANGE TEXT HERE">
                <a:extLst>
                  <a:ext uri="{FF2B5EF4-FFF2-40B4-BE49-F238E27FC236}">
                    <a16:creationId xmlns:a16="http://schemas.microsoft.com/office/drawing/2014/main" id="{BAE1D3F2-31AD-42E1-8848-8192C31F8CA7}"/>
                  </a:ext>
                </a:extLst>
              </p:cNvPr>
              <p:cNvSpPr txBox="1"/>
              <p:nvPr/>
            </p:nvSpPr>
            <p:spPr>
              <a:xfrm>
                <a:off x="3903428" y="3170963"/>
                <a:ext cx="271809" cy="2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$</a:t>
                </a:r>
              </a:p>
            </p:txBody>
          </p:sp>
        </p:grpSp>
        <p:sp>
          <p:nvSpPr>
            <p:cNvPr id="85" name="CHANGE TEXT HERE">
              <a:extLst>
                <a:ext uri="{FF2B5EF4-FFF2-40B4-BE49-F238E27FC236}">
                  <a16:creationId xmlns:a16="http://schemas.microsoft.com/office/drawing/2014/main" id="{4BD9E320-B23F-403B-AFBD-BBEE98332703}"/>
                </a:ext>
              </a:extLst>
            </p:cNvPr>
            <p:cNvSpPr txBox="1"/>
            <p:nvPr/>
          </p:nvSpPr>
          <p:spPr>
            <a:xfrm>
              <a:off x="3728782" y="5551300"/>
              <a:ext cx="2718962" cy="67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40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C956068-AFD6-4CA6-9630-A6ADB23F5721}"/>
                </a:ext>
              </a:extLst>
            </p:cNvPr>
            <p:cNvSpPr/>
            <p:nvPr/>
          </p:nvSpPr>
          <p:spPr>
            <a:xfrm>
              <a:off x="3728782" y="9204961"/>
              <a:ext cx="2336738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45C0566B-3838-4618-A3F1-573478B2D374}"/>
              </a:ext>
            </a:extLst>
          </p:cNvPr>
          <p:cNvGrpSpPr/>
          <p:nvPr/>
        </p:nvGrpSpPr>
        <p:grpSpPr>
          <a:xfrm>
            <a:off x="7012698" y="1625270"/>
            <a:ext cx="4262604" cy="7750714"/>
            <a:chOff x="7012698" y="1625270"/>
            <a:chExt cx="4262604" cy="7750714"/>
          </a:xfrm>
        </p:grpSpPr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46EE72D-696E-4EB4-915C-72D7F452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2698" y="1625270"/>
              <a:ext cx="4262604" cy="7036460"/>
            </a:xfrm>
            <a:custGeom>
              <a:avLst/>
              <a:gdLst>
                <a:gd name="T0" fmla="*/ 465 w 465"/>
                <a:gd name="T1" fmla="*/ 752 h 768"/>
                <a:gd name="T2" fmla="*/ 449 w 465"/>
                <a:gd name="T3" fmla="*/ 768 h 768"/>
                <a:gd name="T4" fmla="*/ 16 w 465"/>
                <a:gd name="T5" fmla="*/ 768 h 768"/>
                <a:gd name="T6" fmla="*/ 0 w 465"/>
                <a:gd name="T7" fmla="*/ 752 h 768"/>
                <a:gd name="T8" fmla="*/ 0 w 465"/>
                <a:gd name="T9" fmla="*/ 16 h 768"/>
                <a:gd name="T10" fmla="*/ 16 w 465"/>
                <a:gd name="T11" fmla="*/ 0 h 768"/>
                <a:gd name="T12" fmla="*/ 449 w 465"/>
                <a:gd name="T13" fmla="*/ 0 h 768"/>
                <a:gd name="T14" fmla="*/ 465 w 465"/>
                <a:gd name="T15" fmla="*/ 16 h 768"/>
                <a:gd name="T16" fmla="*/ 465 w 465"/>
                <a:gd name="T17" fmla="*/ 75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768">
                  <a:moveTo>
                    <a:pt x="465" y="752"/>
                  </a:moveTo>
                  <a:cubicBezTo>
                    <a:pt x="465" y="761"/>
                    <a:pt x="458" y="768"/>
                    <a:pt x="449" y="768"/>
                  </a:cubicBezTo>
                  <a:cubicBezTo>
                    <a:pt x="16" y="768"/>
                    <a:pt x="16" y="768"/>
                    <a:pt x="16" y="768"/>
                  </a:cubicBezTo>
                  <a:cubicBezTo>
                    <a:pt x="7" y="768"/>
                    <a:pt x="0" y="761"/>
                    <a:pt x="0" y="7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8" y="0"/>
                    <a:pt x="465" y="7"/>
                    <a:pt x="465" y="16"/>
                  </a:cubicBezTo>
                  <a:lnTo>
                    <a:pt x="465" y="752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632FCD51-E89B-4ADC-A807-AD2AFC2C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2698" y="2530627"/>
              <a:ext cx="4262604" cy="2639017"/>
            </a:xfrm>
            <a:prstGeom prst="rect">
              <a:avLst/>
            </a:prstGeom>
            <a:solidFill>
              <a:srgbClr val="9FCD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4535566C-5704-41A0-A268-713058D3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2698" y="2530627"/>
              <a:ext cx="4262604" cy="74301"/>
            </a:xfrm>
            <a:prstGeom prst="rect">
              <a:avLst/>
            </a:prstGeom>
            <a:solidFill>
              <a:srgbClr val="9FCD58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17">
              <a:extLst>
                <a:ext uri="{FF2B5EF4-FFF2-40B4-BE49-F238E27FC236}">
                  <a16:creationId xmlns:a16="http://schemas.microsoft.com/office/drawing/2014/main" id="{EBBB538D-FF55-4513-B5C6-53BDB3269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2698" y="5106351"/>
              <a:ext cx="4262604" cy="63293"/>
            </a:xfrm>
            <a:prstGeom prst="rect">
              <a:avLst/>
            </a:prstGeom>
            <a:solidFill>
              <a:srgbClr val="9FCD58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17F7FF8F-E42F-4E29-B52C-53861D77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143" y="7389199"/>
              <a:ext cx="2187715" cy="836560"/>
            </a:xfrm>
            <a:custGeom>
              <a:avLst/>
              <a:gdLst>
                <a:gd name="T0" fmla="*/ 239 w 239"/>
                <a:gd name="T1" fmla="*/ 79 h 89"/>
                <a:gd name="T2" fmla="*/ 228 w 239"/>
                <a:gd name="T3" fmla="*/ 89 h 89"/>
                <a:gd name="T4" fmla="*/ 11 w 239"/>
                <a:gd name="T5" fmla="*/ 89 h 89"/>
                <a:gd name="T6" fmla="*/ 0 w 239"/>
                <a:gd name="T7" fmla="*/ 79 h 89"/>
                <a:gd name="T8" fmla="*/ 0 w 239"/>
                <a:gd name="T9" fmla="*/ 11 h 89"/>
                <a:gd name="T10" fmla="*/ 11 w 239"/>
                <a:gd name="T11" fmla="*/ 0 h 89"/>
                <a:gd name="T12" fmla="*/ 228 w 239"/>
                <a:gd name="T13" fmla="*/ 0 h 89"/>
                <a:gd name="T14" fmla="*/ 239 w 239"/>
                <a:gd name="T15" fmla="*/ 11 h 89"/>
                <a:gd name="T16" fmla="*/ 239 w 239"/>
                <a:gd name="T17" fmla="*/ 7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9">
                  <a:moveTo>
                    <a:pt x="239" y="79"/>
                  </a:moveTo>
                  <a:cubicBezTo>
                    <a:pt x="239" y="84"/>
                    <a:pt x="234" y="89"/>
                    <a:pt x="228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5" y="89"/>
                    <a:pt x="0" y="84"/>
                    <a:pt x="0" y="7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4" y="0"/>
                    <a:pt x="239" y="5"/>
                    <a:pt x="239" y="11"/>
                  </a:cubicBezTo>
                  <a:lnTo>
                    <a:pt x="239" y="79"/>
                  </a:lnTo>
                  <a:close/>
                </a:path>
              </a:pathLst>
            </a:custGeom>
            <a:solidFill>
              <a:srgbClr val="9FCD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CHANGE TEXT HERE">
              <a:extLst>
                <a:ext uri="{FF2B5EF4-FFF2-40B4-BE49-F238E27FC236}">
                  <a16:creationId xmlns:a16="http://schemas.microsoft.com/office/drawing/2014/main" id="{AAA42ABD-019C-4C4A-94E9-FA7AE1D4457E}"/>
                </a:ext>
              </a:extLst>
            </p:cNvPr>
            <p:cNvSpPr txBox="1"/>
            <p:nvPr/>
          </p:nvSpPr>
          <p:spPr>
            <a:xfrm>
              <a:off x="7591959" y="1897762"/>
              <a:ext cx="309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7BA933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 PACKAGE</a:t>
              </a:r>
            </a:p>
          </p:txBody>
        </p:sp>
        <p:sp>
          <p:nvSpPr>
            <p:cNvPr id="66" name="CHANGE TEXT HERE">
              <a:extLst>
                <a:ext uri="{FF2B5EF4-FFF2-40B4-BE49-F238E27FC236}">
                  <a16:creationId xmlns:a16="http://schemas.microsoft.com/office/drawing/2014/main" id="{1C9F9142-F631-466F-B91D-E5454C63CD39}"/>
                </a:ext>
              </a:extLst>
            </p:cNvPr>
            <p:cNvSpPr txBox="1"/>
            <p:nvPr/>
          </p:nvSpPr>
          <p:spPr>
            <a:xfrm>
              <a:off x="8439528" y="7460695"/>
              <a:ext cx="1400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4000" dirty="0">
                  <a:solidFill>
                    <a:srgbClr val="FFFFFF"/>
                  </a:solidFill>
                  <a:latin typeface="Bebas Neue Regular" panose="00000500000000000000" pitchFamily="50" charset="0"/>
                </a:rPr>
                <a:t>Sign up</a:t>
              </a:r>
            </a:p>
          </p:txBody>
        </p:sp>
        <p:sp>
          <p:nvSpPr>
            <p:cNvPr id="69" name="ICON">
              <a:extLst>
                <a:ext uri="{FF2B5EF4-FFF2-40B4-BE49-F238E27FC236}">
                  <a16:creationId xmlns:a16="http://schemas.microsoft.com/office/drawing/2014/main" id="{98FA0C14-D1E4-4CFE-B136-9BE0B75F6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654" y="3382474"/>
              <a:ext cx="1057040" cy="1080355"/>
            </a:xfrm>
            <a:custGeom>
              <a:avLst/>
              <a:gdLst>
                <a:gd name="T0" fmla="*/ 50 w 102"/>
                <a:gd name="T1" fmla="*/ 87 h 102"/>
                <a:gd name="T2" fmla="*/ 50 w 102"/>
                <a:gd name="T3" fmla="*/ 33 h 102"/>
                <a:gd name="T4" fmla="*/ 50 w 102"/>
                <a:gd name="T5" fmla="*/ 44 h 102"/>
                <a:gd name="T6" fmla="*/ 50 w 102"/>
                <a:gd name="T7" fmla="*/ 76 h 102"/>
                <a:gd name="T8" fmla="*/ 50 w 102"/>
                <a:gd name="T9" fmla="*/ 44 h 102"/>
                <a:gd name="T10" fmla="*/ 48 w 102"/>
                <a:gd name="T11" fmla="*/ 68 h 102"/>
                <a:gd name="T12" fmla="*/ 58 w 102"/>
                <a:gd name="T13" fmla="*/ 54 h 102"/>
                <a:gd name="T14" fmla="*/ 45 w 102"/>
                <a:gd name="T15" fmla="*/ 59 h 102"/>
                <a:gd name="T16" fmla="*/ 48 w 102"/>
                <a:gd name="T17" fmla="*/ 68 h 102"/>
                <a:gd name="T18" fmla="*/ 7 w 102"/>
                <a:gd name="T19" fmla="*/ 0 h 102"/>
                <a:gd name="T20" fmla="*/ 0 w 102"/>
                <a:gd name="T21" fmla="*/ 95 h 102"/>
                <a:gd name="T22" fmla="*/ 94 w 102"/>
                <a:gd name="T23" fmla="*/ 102 h 102"/>
                <a:gd name="T24" fmla="*/ 102 w 102"/>
                <a:gd name="T25" fmla="*/ 8 h 102"/>
                <a:gd name="T26" fmla="*/ 88 w 102"/>
                <a:gd name="T27" fmla="*/ 8 h 102"/>
                <a:gd name="T28" fmla="*/ 88 w 102"/>
                <a:gd name="T29" fmla="*/ 19 h 102"/>
                <a:gd name="T30" fmla="*/ 88 w 102"/>
                <a:gd name="T31" fmla="*/ 8 h 102"/>
                <a:gd name="T32" fmla="*/ 78 w 102"/>
                <a:gd name="T33" fmla="*/ 13 h 102"/>
                <a:gd name="T34" fmla="*/ 67 w 102"/>
                <a:gd name="T35" fmla="*/ 13 h 102"/>
                <a:gd name="T36" fmla="*/ 57 w 102"/>
                <a:gd name="T37" fmla="*/ 8 h 102"/>
                <a:gd name="T38" fmla="*/ 57 w 102"/>
                <a:gd name="T39" fmla="*/ 19 h 102"/>
                <a:gd name="T40" fmla="*/ 57 w 102"/>
                <a:gd name="T41" fmla="*/ 8 h 102"/>
                <a:gd name="T42" fmla="*/ 89 w 102"/>
                <a:gd name="T43" fmla="*/ 96 h 102"/>
                <a:gd name="T44" fmla="*/ 5 w 102"/>
                <a:gd name="T45" fmla="*/ 89 h 102"/>
                <a:gd name="T46" fmla="*/ 12 w 102"/>
                <a:gd name="T47" fmla="*/ 7 h 102"/>
                <a:gd name="T48" fmla="*/ 44 w 102"/>
                <a:gd name="T49" fmla="*/ 13 h 102"/>
                <a:gd name="T50" fmla="*/ 96 w 102"/>
                <a:gd name="T51" fmla="*/ 24 h 102"/>
                <a:gd name="T52" fmla="*/ 36 w 102"/>
                <a:gd name="T53" fmla="*/ 16 h 102"/>
                <a:gd name="T54" fmla="*/ 35 w 102"/>
                <a:gd name="T55" fmla="*/ 14 h 102"/>
                <a:gd name="T56" fmla="*/ 20 w 102"/>
                <a:gd name="T57" fmla="*/ 16 h 102"/>
                <a:gd name="T58" fmla="*/ 20 w 102"/>
                <a:gd name="T59" fmla="*/ 19 h 102"/>
                <a:gd name="T60" fmla="*/ 36 w 102"/>
                <a:gd name="T61" fmla="*/ 16 h 102"/>
                <a:gd name="T62" fmla="*/ 13 w 102"/>
                <a:gd name="T63" fmla="*/ 16 h 102"/>
                <a:gd name="T64" fmla="*/ 13 w 102"/>
                <a:gd name="T65" fmla="*/ 19 h 102"/>
                <a:gd name="T66" fmla="*/ 18 w 102"/>
                <a:gd name="T67" fmla="*/ 16 h 102"/>
                <a:gd name="T68" fmla="*/ 17 w 102"/>
                <a:gd name="T6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102">
                  <a:moveTo>
                    <a:pt x="23" y="60"/>
                  </a:moveTo>
                  <a:cubicBezTo>
                    <a:pt x="23" y="75"/>
                    <a:pt x="35" y="87"/>
                    <a:pt x="50" y="87"/>
                  </a:cubicBezTo>
                  <a:cubicBezTo>
                    <a:pt x="65" y="87"/>
                    <a:pt x="77" y="75"/>
                    <a:pt x="77" y="60"/>
                  </a:cubicBezTo>
                  <a:cubicBezTo>
                    <a:pt x="77" y="45"/>
                    <a:pt x="65" y="33"/>
                    <a:pt x="50" y="33"/>
                  </a:cubicBezTo>
                  <a:cubicBezTo>
                    <a:pt x="35" y="33"/>
                    <a:pt x="23" y="45"/>
                    <a:pt x="23" y="60"/>
                  </a:cubicBezTo>
                  <a:close/>
                  <a:moveTo>
                    <a:pt x="50" y="44"/>
                  </a:move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5" y="76"/>
                    <a:pt x="50" y="76"/>
                  </a:cubicBezTo>
                  <a:cubicBezTo>
                    <a:pt x="35" y="76"/>
                    <a:pt x="34" y="51"/>
                    <a:pt x="34" y="51"/>
                  </a:cubicBezTo>
                  <a:lnTo>
                    <a:pt x="50" y="44"/>
                  </a:ln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3" y="102"/>
                    <a:pt x="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8" y="102"/>
                    <a:pt x="102" y="99"/>
                    <a:pt x="102" y="95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4"/>
                    <a:pt x="98" y="0"/>
                    <a:pt x="94" y="0"/>
                  </a:cubicBezTo>
                  <a:close/>
                  <a:moveTo>
                    <a:pt x="88" y="8"/>
                  </a:moveTo>
                  <a:cubicBezTo>
                    <a:pt x="91" y="8"/>
                    <a:pt x="93" y="10"/>
                    <a:pt x="93" y="13"/>
                  </a:cubicBezTo>
                  <a:cubicBezTo>
                    <a:pt x="93" y="16"/>
                    <a:pt x="91" y="19"/>
                    <a:pt x="88" y="19"/>
                  </a:cubicBezTo>
                  <a:cubicBezTo>
                    <a:pt x="85" y="19"/>
                    <a:pt x="82" y="16"/>
                    <a:pt x="82" y="13"/>
                  </a:cubicBezTo>
                  <a:cubicBezTo>
                    <a:pt x="82" y="10"/>
                    <a:pt x="85" y="8"/>
                    <a:pt x="88" y="8"/>
                  </a:cubicBezTo>
                  <a:close/>
                  <a:moveTo>
                    <a:pt x="72" y="8"/>
                  </a:moveTo>
                  <a:cubicBezTo>
                    <a:pt x="75" y="8"/>
                    <a:pt x="78" y="10"/>
                    <a:pt x="78" y="13"/>
                  </a:cubicBezTo>
                  <a:cubicBezTo>
                    <a:pt x="78" y="16"/>
                    <a:pt x="75" y="19"/>
                    <a:pt x="72" y="19"/>
                  </a:cubicBezTo>
                  <a:cubicBezTo>
                    <a:pt x="69" y="19"/>
                    <a:pt x="67" y="16"/>
                    <a:pt x="67" y="13"/>
                  </a:cubicBezTo>
                  <a:cubicBezTo>
                    <a:pt x="67" y="10"/>
                    <a:pt x="69" y="8"/>
                    <a:pt x="72" y="8"/>
                  </a:cubicBezTo>
                  <a:close/>
                  <a:moveTo>
                    <a:pt x="57" y="8"/>
                  </a:moveTo>
                  <a:cubicBezTo>
                    <a:pt x="60" y="8"/>
                    <a:pt x="63" y="10"/>
                    <a:pt x="63" y="13"/>
                  </a:cubicBezTo>
                  <a:cubicBezTo>
                    <a:pt x="63" y="16"/>
                    <a:pt x="60" y="19"/>
                    <a:pt x="57" y="19"/>
                  </a:cubicBezTo>
                  <a:cubicBezTo>
                    <a:pt x="54" y="19"/>
                    <a:pt x="52" y="16"/>
                    <a:pt x="52" y="13"/>
                  </a:cubicBezTo>
                  <a:cubicBezTo>
                    <a:pt x="52" y="10"/>
                    <a:pt x="54" y="8"/>
                    <a:pt x="57" y="8"/>
                  </a:cubicBezTo>
                  <a:close/>
                  <a:moveTo>
                    <a:pt x="96" y="89"/>
                  </a:moveTo>
                  <a:cubicBezTo>
                    <a:pt x="96" y="93"/>
                    <a:pt x="93" y="96"/>
                    <a:pt x="89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8" y="96"/>
                    <a:pt x="5" y="93"/>
                    <a:pt x="5" y="8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9"/>
                    <a:pt x="8" y="7"/>
                    <a:pt x="12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1" y="7"/>
                    <a:pt x="44" y="9"/>
                    <a:pt x="44" y="1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89"/>
                  </a:lnTo>
                  <a:close/>
                  <a:moveTo>
                    <a:pt x="36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8"/>
                    <a:pt x="20" y="19"/>
                    <a:pt x="20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6" y="18"/>
                    <a:pt x="36" y="16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8" y="18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7" y="14"/>
                    <a:pt x="17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F44DE0F-F89B-4550-8FA0-CB701131B703}"/>
                </a:ext>
              </a:extLst>
            </p:cNvPr>
            <p:cNvGrpSpPr/>
            <p:nvPr/>
          </p:nvGrpSpPr>
          <p:grpSpPr>
            <a:xfrm>
              <a:off x="8794539" y="3317489"/>
              <a:ext cx="2182579" cy="1140958"/>
              <a:chOff x="3443317" y="2915825"/>
              <a:chExt cx="1259100" cy="658203"/>
            </a:xfrm>
          </p:grpSpPr>
          <p:sp>
            <p:nvSpPr>
              <p:cNvPr id="81" name="CHANGE TEXT HERE">
                <a:extLst>
                  <a:ext uri="{FF2B5EF4-FFF2-40B4-BE49-F238E27FC236}">
                    <a16:creationId xmlns:a16="http://schemas.microsoft.com/office/drawing/2014/main" id="{5E094E74-6CA1-4FD7-ADC6-A47F578E0017}"/>
                  </a:ext>
                </a:extLst>
              </p:cNvPr>
              <p:cNvSpPr/>
              <p:nvPr/>
            </p:nvSpPr>
            <p:spPr>
              <a:xfrm>
                <a:off x="3458897" y="2915825"/>
                <a:ext cx="1074746" cy="266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 HERE</a:t>
                </a:r>
              </a:p>
            </p:txBody>
          </p:sp>
          <p:sp>
            <p:nvSpPr>
              <p:cNvPr id="82" name="CHANGE TEXT HERE">
                <a:extLst>
                  <a:ext uri="{FF2B5EF4-FFF2-40B4-BE49-F238E27FC236}">
                    <a16:creationId xmlns:a16="http://schemas.microsoft.com/office/drawing/2014/main" id="{053336A0-7826-4BAA-9A90-A5F72FBF01D2}"/>
                  </a:ext>
                </a:extLst>
              </p:cNvPr>
              <p:cNvSpPr txBox="1"/>
              <p:nvPr/>
            </p:nvSpPr>
            <p:spPr>
              <a:xfrm>
                <a:off x="3443317" y="3130148"/>
                <a:ext cx="594360" cy="443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4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18</a:t>
                </a:r>
              </a:p>
            </p:txBody>
          </p:sp>
          <p:sp>
            <p:nvSpPr>
              <p:cNvPr id="83" name="CHANGE TEXT HERE">
                <a:extLst>
                  <a:ext uri="{FF2B5EF4-FFF2-40B4-BE49-F238E27FC236}">
                    <a16:creationId xmlns:a16="http://schemas.microsoft.com/office/drawing/2014/main" id="{7683A380-8ED6-455C-A1F8-E7E3144DA784}"/>
                  </a:ext>
                </a:extLst>
              </p:cNvPr>
              <p:cNvSpPr/>
              <p:nvPr/>
            </p:nvSpPr>
            <p:spPr>
              <a:xfrm>
                <a:off x="3904626" y="3335439"/>
                <a:ext cx="797791" cy="19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600" spc="2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/Month</a:t>
                </a:r>
              </a:p>
            </p:txBody>
          </p:sp>
          <p:sp>
            <p:nvSpPr>
              <p:cNvPr id="84" name="CHANGE TEXT HERE">
                <a:extLst>
                  <a:ext uri="{FF2B5EF4-FFF2-40B4-BE49-F238E27FC236}">
                    <a16:creationId xmlns:a16="http://schemas.microsoft.com/office/drawing/2014/main" id="{ECC4860D-2E49-4566-87DA-242EB508091B}"/>
                  </a:ext>
                </a:extLst>
              </p:cNvPr>
              <p:cNvSpPr txBox="1"/>
              <p:nvPr/>
            </p:nvSpPr>
            <p:spPr>
              <a:xfrm>
                <a:off x="3903428" y="3170963"/>
                <a:ext cx="271809" cy="2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$</a:t>
                </a:r>
              </a:p>
            </p:txBody>
          </p:sp>
        </p:grpSp>
        <p:sp>
          <p:nvSpPr>
            <p:cNvPr id="87" name="CHANGE TEXT HERE">
              <a:extLst>
                <a:ext uri="{FF2B5EF4-FFF2-40B4-BE49-F238E27FC236}">
                  <a16:creationId xmlns:a16="http://schemas.microsoft.com/office/drawing/2014/main" id="{4080FFA4-7859-44E4-8E7E-B7B5030E1433}"/>
                </a:ext>
              </a:extLst>
            </p:cNvPr>
            <p:cNvSpPr txBox="1"/>
            <p:nvPr/>
          </p:nvSpPr>
          <p:spPr>
            <a:xfrm>
              <a:off x="7780389" y="5573314"/>
              <a:ext cx="2718962" cy="67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40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234EFA-FB7D-478A-826D-6F085CDBEA98}"/>
                </a:ext>
              </a:extLst>
            </p:cNvPr>
            <p:cNvSpPr/>
            <p:nvPr/>
          </p:nvSpPr>
          <p:spPr>
            <a:xfrm>
              <a:off x="7894577" y="9252373"/>
              <a:ext cx="2498845" cy="1236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AD554D3F-7106-4211-81F3-C2CA74D841E8}"/>
              </a:ext>
            </a:extLst>
          </p:cNvPr>
          <p:cNvGrpSpPr/>
          <p:nvPr/>
        </p:nvGrpSpPr>
        <p:grpSpPr>
          <a:xfrm>
            <a:off x="11423899" y="1889449"/>
            <a:ext cx="3913121" cy="7361231"/>
            <a:chOff x="11423899" y="1889449"/>
            <a:chExt cx="3913121" cy="7361231"/>
          </a:xfrm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EF2CE02-1F55-4BDF-9DA5-3EC0BC91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901" y="1889449"/>
              <a:ext cx="3913119" cy="6505354"/>
            </a:xfrm>
            <a:custGeom>
              <a:avLst/>
              <a:gdLst>
                <a:gd name="T0" fmla="*/ 427 w 427"/>
                <a:gd name="T1" fmla="*/ 695 h 710"/>
                <a:gd name="T2" fmla="*/ 413 w 427"/>
                <a:gd name="T3" fmla="*/ 710 h 710"/>
                <a:gd name="T4" fmla="*/ 14 w 427"/>
                <a:gd name="T5" fmla="*/ 710 h 710"/>
                <a:gd name="T6" fmla="*/ 0 w 427"/>
                <a:gd name="T7" fmla="*/ 695 h 710"/>
                <a:gd name="T8" fmla="*/ 0 w 427"/>
                <a:gd name="T9" fmla="*/ 15 h 710"/>
                <a:gd name="T10" fmla="*/ 14 w 427"/>
                <a:gd name="T11" fmla="*/ 0 h 710"/>
                <a:gd name="T12" fmla="*/ 413 w 427"/>
                <a:gd name="T13" fmla="*/ 0 h 710"/>
                <a:gd name="T14" fmla="*/ 427 w 427"/>
                <a:gd name="T15" fmla="*/ 15 h 710"/>
                <a:gd name="T16" fmla="*/ 427 w 427"/>
                <a:gd name="T17" fmla="*/ 69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710">
                  <a:moveTo>
                    <a:pt x="427" y="695"/>
                  </a:moveTo>
                  <a:cubicBezTo>
                    <a:pt x="427" y="703"/>
                    <a:pt x="421" y="710"/>
                    <a:pt x="413" y="710"/>
                  </a:cubicBezTo>
                  <a:cubicBezTo>
                    <a:pt x="14" y="710"/>
                    <a:pt x="14" y="710"/>
                    <a:pt x="14" y="710"/>
                  </a:cubicBezTo>
                  <a:cubicBezTo>
                    <a:pt x="6" y="710"/>
                    <a:pt x="0" y="703"/>
                    <a:pt x="0" y="69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21" y="0"/>
                    <a:pt x="427" y="7"/>
                    <a:pt x="427" y="15"/>
                  </a:cubicBezTo>
                  <a:lnTo>
                    <a:pt x="427" y="695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49C160D0-1091-4F79-AB4D-9E2A6417B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3901" y="2723256"/>
              <a:ext cx="3913119" cy="2429877"/>
            </a:xfrm>
            <a:prstGeom prst="rect">
              <a:avLst/>
            </a:pr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C3F74832-4067-4D73-9030-74A46CAF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3901" y="2723256"/>
              <a:ext cx="3913119" cy="66044"/>
            </a:xfrm>
            <a:prstGeom prst="rect">
              <a:avLst/>
            </a:pr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637223FB-24DB-481C-89C8-3454856B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3901" y="5087089"/>
              <a:ext cx="3913119" cy="66044"/>
            </a:xfrm>
            <a:prstGeom prst="rect">
              <a:avLst/>
            </a:pr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6DD858F-79B2-4767-B95F-1B1A6AF70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6677" y="7240599"/>
              <a:ext cx="1967568" cy="751254"/>
            </a:xfrm>
            <a:custGeom>
              <a:avLst/>
              <a:gdLst>
                <a:gd name="T0" fmla="*/ 215 w 215"/>
                <a:gd name="T1" fmla="*/ 71 h 80"/>
                <a:gd name="T2" fmla="*/ 205 w 215"/>
                <a:gd name="T3" fmla="*/ 80 h 80"/>
                <a:gd name="T4" fmla="*/ 10 w 215"/>
                <a:gd name="T5" fmla="*/ 80 h 80"/>
                <a:gd name="T6" fmla="*/ 0 w 215"/>
                <a:gd name="T7" fmla="*/ 71 h 80"/>
                <a:gd name="T8" fmla="*/ 0 w 215"/>
                <a:gd name="T9" fmla="*/ 10 h 80"/>
                <a:gd name="T10" fmla="*/ 10 w 215"/>
                <a:gd name="T11" fmla="*/ 0 h 80"/>
                <a:gd name="T12" fmla="*/ 205 w 215"/>
                <a:gd name="T13" fmla="*/ 0 h 80"/>
                <a:gd name="T14" fmla="*/ 215 w 215"/>
                <a:gd name="T15" fmla="*/ 10 h 80"/>
                <a:gd name="T16" fmla="*/ 215 w 215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80">
                  <a:moveTo>
                    <a:pt x="215" y="71"/>
                  </a:moveTo>
                  <a:cubicBezTo>
                    <a:pt x="215" y="76"/>
                    <a:pt x="211" y="80"/>
                    <a:pt x="205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4" y="80"/>
                    <a:pt x="0" y="76"/>
                    <a:pt x="0" y="7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lnTo>
                    <a:pt x="215" y="71"/>
                  </a:lnTo>
                  <a:close/>
                </a:path>
              </a:pathLst>
            </a:cu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CHANGE TEXT HERE">
              <a:extLst>
                <a:ext uri="{FF2B5EF4-FFF2-40B4-BE49-F238E27FC236}">
                  <a16:creationId xmlns:a16="http://schemas.microsoft.com/office/drawing/2014/main" id="{E593B966-5564-4E16-8C63-76AA3BCA4D23}"/>
                </a:ext>
              </a:extLst>
            </p:cNvPr>
            <p:cNvSpPr txBox="1"/>
            <p:nvPr/>
          </p:nvSpPr>
          <p:spPr>
            <a:xfrm>
              <a:off x="11423899" y="2090544"/>
              <a:ext cx="3913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FFAF28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ENTERPRISE PACKAGE</a:t>
              </a:r>
            </a:p>
          </p:txBody>
        </p:sp>
        <p:sp>
          <p:nvSpPr>
            <p:cNvPr id="65" name="CHANGE TEXT HERE">
              <a:extLst>
                <a:ext uri="{FF2B5EF4-FFF2-40B4-BE49-F238E27FC236}">
                  <a16:creationId xmlns:a16="http://schemas.microsoft.com/office/drawing/2014/main" id="{0A819208-6754-403F-A42B-BFD485ACA5CD}"/>
                </a:ext>
              </a:extLst>
            </p:cNvPr>
            <p:cNvSpPr txBox="1"/>
            <p:nvPr/>
          </p:nvSpPr>
          <p:spPr>
            <a:xfrm>
              <a:off x="12680117" y="7269442"/>
              <a:ext cx="1400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4000" dirty="0">
                  <a:solidFill>
                    <a:srgbClr val="FFFFFF"/>
                  </a:solidFill>
                  <a:latin typeface="Bebas Neue Regular" panose="00000500000000000000" pitchFamily="50" charset="0"/>
                </a:rPr>
                <a:t>Sign up</a:t>
              </a:r>
            </a:p>
          </p:txBody>
        </p:sp>
        <p:sp>
          <p:nvSpPr>
            <p:cNvPr id="68" name="ICON">
              <a:extLst>
                <a:ext uri="{FF2B5EF4-FFF2-40B4-BE49-F238E27FC236}">
                  <a16:creationId xmlns:a16="http://schemas.microsoft.com/office/drawing/2014/main" id="{B7B347C0-3CCF-4E04-B4FB-0FE416BB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64795" y="3329363"/>
              <a:ext cx="1057040" cy="1217664"/>
            </a:xfrm>
            <a:custGeom>
              <a:avLst/>
              <a:gdLst>
                <a:gd name="T0" fmla="*/ 38 w 102"/>
                <a:gd name="T1" fmla="*/ 50 h 115"/>
                <a:gd name="T2" fmla="*/ 33 w 102"/>
                <a:gd name="T3" fmla="*/ 55 h 115"/>
                <a:gd name="T4" fmla="*/ 38 w 102"/>
                <a:gd name="T5" fmla="*/ 60 h 115"/>
                <a:gd name="T6" fmla="*/ 43 w 102"/>
                <a:gd name="T7" fmla="*/ 55 h 115"/>
                <a:gd name="T8" fmla="*/ 38 w 102"/>
                <a:gd name="T9" fmla="*/ 50 h 115"/>
                <a:gd name="T10" fmla="*/ 64 w 102"/>
                <a:gd name="T11" fmla="*/ 50 h 115"/>
                <a:gd name="T12" fmla="*/ 59 w 102"/>
                <a:gd name="T13" fmla="*/ 55 h 115"/>
                <a:gd name="T14" fmla="*/ 64 w 102"/>
                <a:gd name="T15" fmla="*/ 60 h 115"/>
                <a:gd name="T16" fmla="*/ 69 w 102"/>
                <a:gd name="T17" fmla="*/ 55 h 115"/>
                <a:gd name="T18" fmla="*/ 64 w 102"/>
                <a:gd name="T19" fmla="*/ 50 h 115"/>
                <a:gd name="T20" fmla="*/ 37 w 102"/>
                <a:gd name="T21" fmla="*/ 100 h 115"/>
                <a:gd name="T22" fmla="*/ 28 w 102"/>
                <a:gd name="T23" fmla="*/ 112 h 115"/>
                <a:gd name="T24" fmla="*/ 50 w 102"/>
                <a:gd name="T25" fmla="*/ 109 h 115"/>
                <a:gd name="T26" fmla="*/ 82 w 102"/>
                <a:gd name="T27" fmla="*/ 114 h 115"/>
                <a:gd name="T28" fmla="*/ 81 w 102"/>
                <a:gd name="T29" fmla="*/ 107 h 115"/>
                <a:gd name="T30" fmla="*/ 74 w 102"/>
                <a:gd name="T31" fmla="*/ 101 h 115"/>
                <a:gd name="T32" fmla="*/ 72 w 102"/>
                <a:gd name="T33" fmla="*/ 91 h 115"/>
                <a:gd name="T34" fmla="*/ 86 w 102"/>
                <a:gd name="T35" fmla="*/ 71 h 115"/>
                <a:gd name="T36" fmla="*/ 93 w 102"/>
                <a:gd name="T37" fmla="*/ 71 h 115"/>
                <a:gd name="T38" fmla="*/ 102 w 102"/>
                <a:gd name="T39" fmla="*/ 62 h 115"/>
                <a:gd name="T40" fmla="*/ 102 w 102"/>
                <a:gd name="T41" fmla="*/ 52 h 115"/>
                <a:gd name="T42" fmla="*/ 97 w 102"/>
                <a:gd name="T43" fmla="*/ 44 h 115"/>
                <a:gd name="T44" fmla="*/ 85 w 102"/>
                <a:gd name="T45" fmla="*/ 11 h 115"/>
                <a:gd name="T46" fmla="*/ 51 w 102"/>
                <a:gd name="T47" fmla="*/ 0 h 115"/>
                <a:gd name="T48" fmla="*/ 17 w 102"/>
                <a:gd name="T49" fmla="*/ 11 h 115"/>
                <a:gd name="T50" fmla="*/ 5 w 102"/>
                <a:gd name="T51" fmla="*/ 44 h 115"/>
                <a:gd name="T52" fmla="*/ 0 w 102"/>
                <a:gd name="T53" fmla="*/ 52 h 115"/>
                <a:gd name="T54" fmla="*/ 0 w 102"/>
                <a:gd name="T55" fmla="*/ 62 h 115"/>
                <a:gd name="T56" fmla="*/ 9 w 102"/>
                <a:gd name="T57" fmla="*/ 71 h 115"/>
                <a:gd name="T58" fmla="*/ 16 w 102"/>
                <a:gd name="T59" fmla="*/ 71 h 115"/>
                <a:gd name="T60" fmla="*/ 37 w 102"/>
                <a:gd name="T61" fmla="*/ 96 h 115"/>
                <a:gd name="T62" fmla="*/ 37 w 102"/>
                <a:gd name="T63" fmla="*/ 100 h 115"/>
                <a:gd name="T64" fmla="*/ 51 w 102"/>
                <a:gd name="T65" fmla="*/ 94 h 115"/>
                <a:gd name="T66" fmla="*/ 26 w 102"/>
                <a:gd name="T67" fmla="*/ 77 h 115"/>
                <a:gd name="T68" fmla="*/ 42 w 102"/>
                <a:gd name="T69" fmla="*/ 81 h 115"/>
                <a:gd name="T70" fmla="*/ 50 w 102"/>
                <a:gd name="T71" fmla="*/ 85 h 115"/>
                <a:gd name="T72" fmla="*/ 59 w 102"/>
                <a:gd name="T73" fmla="*/ 79 h 115"/>
                <a:gd name="T74" fmla="*/ 50 w 102"/>
                <a:gd name="T75" fmla="*/ 73 h 115"/>
                <a:gd name="T76" fmla="*/ 42 w 102"/>
                <a:gd name="T77" fmla="*/ 76 h 115"/>
                <a:gd name="T78" fmla="*/ 21 w 102"/>
                <a:gd name="T79" fmla="*/ 68 h 115"/>
                <a:gd name="T80" fmla="*/ 19 w 102"/>
                <a:gd name="T81" fmla="*/ 55 h 115"/>
                <a:gd name="T82" fmla="*/ 19 w 102"/>
                <a:gd name="T83" fmla="*/ 51 h 115"/>
                <a:gd name="T84" fmla="*/ 37 w 102"/>
                <a:gd name="T85" fmla="*/ 29 h 115"/>
                <a:gd name="T86" fmla="*/ 39 w 102"/>
                <a:gd name="T87" fmla="*/ 31 h 115"/>
                <a:gd name="T88" fmla="*/ 39 w 102"/>
                <a:gd name="T89" fmla="*/ 31 h 115"/>
                <a:gd name="T90" fmla="*/ 39 w 102"/>
                <a:gd name="T91" fmla="*/ 31 h 115"/>
                <a:gd name="T92" fmla="*/ 40 w 102"/>
                <a:gd name="T93" fmla="*/ 33 h 115"/>
                <a:gd name="T94" fmla="*/ 65 w 102"/>
                <a:gd name="T95" fmla="*/ 46 h 115"/>
                <a:gd name="T96" fmla="*/ 62 w 102"/>
                <a:gd name="T97" fmla="*/ 41 h 115"/>
                <a:gd name="T98" fmla="*/ 83 w 102"/>
                <a:gd name="T99" fmla="*/ 48 h 115"/>
                <a:gd name="T100" fmla="*/ 83 w 102"/>
                <a:gd name="T101" fmla="*/ 55 h 115"/>
                <a:gd name="T102" fmla="*/ 51 w 102"/>
                <a:gd name="T103" fmla="*/ 94 h 115"/>
                <a:gd name="T104" fmla="*/ 88 w 102"/>
                <a:gd name="T105" fmla="*/ 43 h 115"/>
                <a:gd name="T106" fmla="*/ 80 w 102"/>
                <a:gd name="T107" fmla="*/ 22 h 115"/>
                <a:gd name="T108" fmla="*/ 51 w 102"/>
                <a:gd name="T109" fmla="*/ 10 h 115"/>
                <a:gd name="T110" fmla="*/ 22 w 102"/>
                <a:gd name="T111" fmla="*/ 22 h 115"/>
                <a:gd name="T112" fmla="*/ 14 w 102"/>
                <a:gd name="T113" fmla="*/ 43 h 115"/>
                <a:gd name="T114" fmla="*/ 10 w 102"/>
                <a:gd name="T115" fmla="*/ 43 h 115"/>
                <a:gd name="T116" fmla="*/ 51 w 102"/>
                <a:gd name="T117" fmla="*/ 5 h 115"/>
                <a:gd name="T118" fmla="*/ 92 w 102"/>
                <a:gd name="T119" fmla="*/ 43 h 115"/>
                <a:gd name="T120" fmla="*/ 88 w 102"/>
                <a:gd name="T121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115">
                  <a:moveTo>
                    <a:pt x="38" y="50"/>
                  </a:moveTo>
                  <a:cubicBezTo>
                    <a:pt x="35" y="50"/>
                    <a:pt x="33" y="52"/>
                    <a:pt x="33" y="55"/>
                  </a:cubicBezTo>
                  <a:cubicBezTo>
                    <a:pt x="33" y="58"/>
                    <a:pt x="35" y="60"/>
                    <a:pt x="38" y="60"/>
                  </a:cubicBezTo>
                  <a:cubicBezTo>
                    <a:pt x="41" y="60"/>
                    <a:pt x="43" y="58"/>
                    <a:pt x="43" y="55"/>
                  </a:cubicBezTo>
                  <a:cubicBezTo>
                    <a:pt x="43" y="52"/>
                    <a:pt x="41" y="50"/>
                    <a:pt x="38" y="50"/>
                  </a:cubicBezTo>
                  <a:close/>
                  <a:moveTo>
                    <a:pt x="64" y="50"/>
                  </a:moveTo>
                  <a:cubicBezTo>
                    <a:pt x="61" y="50"/>
                    <a:pt x="59" y="52"/>
                    <a:pt x="59" y="55"/>
                  </a:cubicBezTo>
                  <a:cubicBezTo>
                    <a:pt x="59" y="58"/>
                    <a:pt x="61" y="60"/>
                    <a:pt x="64" y="60"/>
                  </a:cubicBezTo>
                  <a:cubicBezTo>
                    <a:pt x="67" y="60"/>
                    <a:pt x="69" y="58"/>
                    <a:pt x="69" y="55"/>
                  </a:cubicBezTo>
                  <a:cubicBezTo>
                    <a:pt x="69" y="52"/>
                    <a:pt x="67" y="50"/>
                    <a:pt x="64" y="50"/>
                  </a:cubicBezTo>
                  <a:close/>
                  <a:moveTo>
                    <a:pt x="37" y="100"/>
                  </a:moveTo>
                  <a:cubicBezTo>
                    <a:pt x="37" y="100"/>
                    <a:pt x="30" y="106"/>
                    <a:pt x="28" y="112"/>
                  </a:cubicBezTo>
                  <a:cubicBezTo>
                    <a:pt x="27" y="114"/>
                    <a:pt x="44" y="111"/>
                    <a:pt x="50" y="109"/>
                  </a:cubicBezTo>
                  <a:cubicBezTo>
                    <a:pt x="56" y="108"/>
                    <a:pt x="79" y="113"/>
                    <a:pt x="82" y="114"/>
                  </a:cubicBezTo>
                  <a:cubicBezTo>
                    <a:pt x="86" y="115"/>
                    <a:pt x="84" y="112"/>
                    <a:pt x="81" y="107"/>
                  </a:cubicBezTo>
                  <a:cubicBezTo>
                    <a:pt x="78" y="104"/>
                    <a:pt x="74" y="101"/>
                    <a:pt x="74" y="101"/>
                  </a:cubicBezTo>
                  <a:cubicBezTo>
                    <a:pt x="71" y="98"/>
                    <a:pt x="69" y="93"/>
                    <a:pt x="72" y="91"/>
                  </a:cubicBezTo>
                  <a:cubicBezTo>
                    <a:pt x="78" y="86"/>
                    <a:pt x="83" y="79"/>
                    <a:pt x="86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8" y="71"/>
                    <a:pt x="102" y="67"/>
                    <a:pt x="102" y="6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48"/>
                    <a:pt x="100" y="45"/>
                    <a:pt x="97" y="44"/>
                  </a:cubicBezTo>
                  <a:cubicBezTo>
                    <a:pt x="97" y="30"/>
                    <a:pt x="93" y="19"/>
                    <a:pt x="85" y="11"/>
                  </a:cubicBezTo>
                  <a:cubicBezTo>
                    <a:pt x="77" y="4"/>
                    <a:pt x="66" y="0"/>
                    <a:pt x="51" y="0"/>
                  </a:cubicBezTo>
                  <a:cubicBezTo>
                    <a:pt x="36" y="0"/>
                    <a:pt x="25" y="4"/>
                    <a:pt x="17" y="11"/>
                  </a:cubicBezTo>
                  <a:cubicBezTo>
                    <a:pt x="9" y="19"/>
                    <a:pt x="5" y="30"/>
                    <a:pt x="5" y="44"/>
                  </a:cubicBezTo>
                  <a:cubicBezTo>
                    <a:pt x="2" y="45"/>
                    <a:pt x="0" y="48"/>
                    <a:pt x="0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0" y="82"/>
                    <a:pt x="28" y="91"/>
                    <a:pt x="37" y="96"/>
                  </a:cubicBezTo>
                  <a:cubicBezTo>
                    <a:pt x="39" y="97"/>
                    <a:pt x="38" y="98"/>
                    <a:pt x="37" y="100"/>
                  </a:cubicBezTo>
                  <a:close/>
                  <a:moveTo>
                    <a:pt x="51" y="94"/>
                  </a:moveTo>
                  <a:cubicBezTo>
                    <a:pt x="44" y="94"/>
                    <a:pt x="33" y="88"/>
                    <a:pt x="26" y="77"/>
                  </a:cubicBezTo>
                  <a:cubicBezTo>
                    <a:pt x="31" y="80"/>
                    <a:pt x="37" y="81"/>
                    <a:pt x="42" y="81"/>
                  </a:cubicBezTo>
                  <a:cubicBezTo>
                    <a:pt x="43" y="83"/>
                    <a:pt x="46" y="85"/>
                    <a:pt x="50" y="85"/>
                  </a:cubicBezTo>
                  <a:cubicBezTo>
                    <a:pt x="55" y="85"/>
                    <a:pt x="59" y="82"/>
                    <a:pt x="59" y="79"/>
                  </a:cubicBezTo>
                  <a:cubicBezTo>
                    <a:pt x="59" y="75"/>
                    <a:pt x="55" y="73"/>
                    <a:pt x="50" y="73"/>
                  </a:cubicBezTo>
                  <a:cubicBezTo>
                    <a:pt x="46" y="73"/>
                    <a:pt x="43" y="74"/>
                    <a:pt x="42" y="76"/>
                  </a:cubicBezTo>
                  <a:cubicBezTo>
                    <a:pt x="35" y="76"/>
                    <a:pt x="26" y="74"/>
                    <a:pt x="21" y="68"/>
                  </a:cubicBezTo>
                  <a:cubicBezTo>
                    <a:pt x="20" y="64"/>
                    <a:pt x="19" y="60"/>
                    <a:pt x="19" y="55"/>
                  </a:cubicBezTo>
                  <a:cubicBezTo>
                    <a:pt x="19" y="53"/>
                    <a:pt x="19" y="52"/>
                    <a:pt x="19" y="51"/>
                  </a:cubicBezTo>
                  <a:cubicBezTo>
                    <a:pt x="28" y="50"/>
                    <a:pt x="36" y="41"/>
                    <a:pt x="37" y="29"/>
                  </a:cubicBezTo>
                  <a:cubicBezTo>
                    <a:pt x="37" y="28"/>
                    <a:pt x="37" y="29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2"/>
                    <a:pt x="39" y="32"/>
                    <a:pt x="40" y="33"/>
                  </a:cubicBezTo>
                  <a:cubicBezTo>
                    <a:pt x="48" y="43"/>
                    <a:pt x="59" y="42"/>
                    <a:pt x="65" y="46"/>
                  </a:cubicBezTo>
                  <a:cubicBezTo>
                    <a:pt x="64" y="44"/>
                    <a:pt x="63" y="42"/>
                    <a:pt x="62" y="41"/>
                  </a:cubicBezTo>
                  <a:cubicBezTo>
                    <a:pt x="71" y="42"/>
                    <a:pt x="79" y="45"/>
                    <a:pt x="83" y="48"/>
                  </a:cubicBezTo>
                  <a:cubicBezTo>
                    <a:pt x="83" y="50"/>
                    <a:pt x="83" y="52"/>
                    <a:pt x="83" y="55"/>
                  </a:cubicBezTo>
                  <a:cubicBezTo>
                    <a:pt x="83" y="80"/>
                    <a:pt x="62" y="94"/>
                    <a:pt x="51" y="94"/>
                  </a:cubicBezTo>
                  <a:close/>
                  <a:moveTo>
                    <a:pt x="88" y="43"/>
                  </a:moveTo>
                  <a:cubicBezTo>
                    <a:pt x="87" y="34"/>
                    <a:pt x="84" y="28"/>
                    <a:pt x="80" y="22"/>
                  </a:cubicBezTo>
                  <a:cubicBezTo>
                    <a:pt x="74" y="14"/>
                    <a:pt x="64" y="10"/>
                    <a:pt x="51" y="10"/>
                  </a:cubicBezTo>
                  <a:cubicBezTo>
                    <a:pt x="38" y="10"/>
                    <a:pt x="28" y="14"/>
                    <a:pt x="22" y="22"/>
                  </a:cubicBezTo>
                  <a:cubicBezTo>
                    <a:pt x="18" y="28"/>
                    <a:pt x="15" y="34"/>
                    <a:pt x="14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18"/>
                    <a:pt x="25" y="5"/>
                    <a:pt x="51" y="5"/>
                  </a:cubicBezTo>
                  <a:cubicBezTo>
                    <a:pt x="77" y="5"/>
                    <a:pt x="91" y="18"/>
                    <a:pt x="92" y="43"/>
                  </a:cubicBezTo>
                  <a:lnTo>
                    <a:pt x="88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F497C3F-985C-4323-BBFC-3E9DDA76B2A9}"/>
                </a:ext>
              </a:extLst>
            </p:cNvPr>
            <p:cNvGrpSpPr/>
            <p:nvPr/>
          </p:nvGrpSpPr>
          <p:grpSpPr>
            <a:xfrm>
              <a:off x="12970434" y="3462786"/>
              <a:ext cx="2182579" cy="1140958"/>
              <a:chOff x="3443317" y="2915825"/>
              <a:chExt cx="1259100" cy="658203"/>
            </a:xfrm>
          </p:grpSpPr>
          <p:sp>
            <p:nvSpPr>
              <p:cNvPr id="76" name="CHANGE TEXT HERE">
                <a:extLst>
                  <a:ext uri="{FF2B5EF4-FFF2-40B4-BE49-F238E27FC236}">
                    <a16:creationId xmlns:a16="http://schemas.microsoft.com/office/drawing/2014/main" id="{6EF66C97-8A48-4E96-A523-97346A80804F}"/>
                  </a:ext>
                </a:extLst>
              </p:cNvPr>
              <p:cNvSpPr/>
              <p:nvPr/>
            </p:nvSpPr>
            <p:spPr>
              <a:xfrm>
                <a:off x="3458897" y="2915825"/>
                <a:ext cx="1074746" cy="266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 HERE</a:t>
                </a:r>
              </a:p>
            </p:txBody>
          </p:sp>
          <p:sp>
            <p:nvSpPr>
              <p:cNvPr id="77" name="CHANGE TEXT HERE">
                <a:extLst>
                  <a:ext uri="{FF2B5EF4-FFF2-40B4-BE49-F238E27FC236}">
                    <a16:creationId xmlns:a16="http://schemas.microsoft.com/office/drawing/2014/main" id="{31178EE3-D0E9-4D0E-9967-A5FC66A48D05}"/>
                  </a:ext>
                </a:extLst>
              </p:cNvPr>
              <p:cNvSpPr txBox="1"/>
              <p:nvPr/>
            </p:nvSpPr>
            <p:spPr>
              <a:xfrm>
                <a:off x="3443317" y="3130148"/>
                <a:ext cx="594360" cy="443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4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49</a:t>
                </a:r>
              </a:p>
            </p:txBody>
          </p:sp>
          <p:sp>
            <p:nvSpPr>
              <p:cNvPr id="78" name="CHANGE TEXT HERE">
                <a:extLst>
                  <a:ext uri="{FF2B5EF4-FFF2-40B4-BE49-F238E27FC236}">
                    <a16:creationId xmlns:a16="http://schemas.microsoft.com/office/drawing/2014/main" id="{DFE5421B-E28F-4424-BA5A-F34B6CF15346}"/>
                  </a:ext>
                </a:extLst>
              </p:cNvPr>
              <p:cNvSpPr/>
              <p:nvPr/>
            </p:nvSpPr>
            <p:spPr>
              <a:xfrm>
                <a:off x="3904626" y="3335439"/>
                <a:ext cx="797791" cy="19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600" spc="2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/Month</a:t>
                </a:r>
              </a:p>
            </p:txBody>
          </p:sp>
          <p:sp>
            <p:nvSpPr>
              <p:cNvPr id="79" name="CHANGE TEXT HERE">
                <a:extLst>
                  <a:ext uri="{FF2B5EF4-FFF2-40B4-BE49-F238E27FC236}">
                    <a16:creationId xmlns:a16="http://schemas.microsoft.com/office/drawing/2014/main" id="{C5B831FE-4781-4B2A-8426-6B3EFA587084}"/>
                  </a:ext>
                </a:extLst>
              </p:cNvPr>
              <p:cNvSpPr txBox="1"/>
              <p:nvPr/>
            </p:nvSpPr>
            <p:spPr>
              <a:xfrm>
                <a:off x="3903428" y="3170963"/>
                <a:ext cx="271809" cy="2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$</a:t>
                </a:r>
              </a:p>
            </p:txBody>
          </p:sp>
        </p:grpSp>
        <p:sp>
          <p:nvSpPr>
            <p:cNvPr id="86" name="CHANGE TEXT HERE">
              <a:extLst>
                <a:ext uri="{FF2B5EF4-FFF2-40B4-BE49-F238E27FC236}">
                  <a16:creationId xmlns:a16="http://schemas.microsoft.com/office/drawing/2014/main" id="{27DEB72B-AF73-4C35-941D-2A71EC0925B0}"/>
                </a:ext>
              </a:extLst>
            </p:cNvPr>
            <p:cNvSpPr txBox="1"/>
            <p:nvPr/>
          </p:nvSpPr>
          <p:spPr>
            <a:xfrm>
              <a:off x="12201633" y="5551300"/>
              <a:ext cx="2718962" cy="67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40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4CB4D43-9051-49D6-BE49-19AAADBBBE59}"/>
                </a:ext>
              </a:extLst>
            </p:cNvPr>
            <p:cNvSpPr/>
            <p:nvPr/>
          </p:nvSpPr>
          <p:spPr>
            <a:xfrm>
              <a:off x="12293315" y="9204961"/>
              <a:ext cx="2336738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0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600000">
                                      <p:cBhvr>
                                        <p:cTn id="3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600000">
                                      <p:cBhvr>
                                        <p:cTn id="3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-1200000">
                                      <p:cBhvr>
                                        <p:cTn id="3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36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600000">
                                      <p:cBhvr>
                                        <p:cTn id="4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-600000">
                                      <p:cBhvr>
                                        <p:cTn id="4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8" presetClass="emph" presetSubtype="0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200000">
                                      <p:cBhvr>
                                        <p:cTn id="5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54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600000">
                                      <p:cBhvr>
                                        <p:cTn id="6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-600000">
                                      <p:cBhvr>
                                        <p:cTn id="6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ac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1200000">
                                      <p:cBhvr>
                                        <p:cTn id="6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GROUP AND TEXT">
            <a:extLst>
              <a:ext uri="{FF2B5EF4-FFF2-40B4-BE49-F238E27FC236}">
                <a16:creationId xmlns:a16="http://schemas.microsoft.com/office/drawing/2014/main" id="{0D85F7E3-C9C0-41FE-9DED-50689BBCD4B9}"/>
              </a:ext>
            </a:extLst>
          </p:cNvPr>
          <p:cNvGrpSpPr/>
          <p:nvPr/>
        </p:nvGrpSpPr>
        <p:grpSpPr>
          <a:xfrm>
            <a:off x="2065020" y="2645254"/>
            <a:ext cx="2065246" cy="6344831"/>
            <a:chOff x="2065020" y="2645254"/>
            <a:chExt cx="2065246" cy="6344831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DF1626B-F6B5-4E40-AAD6-91899A34C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020" y="2645254"/>
              <a:ext cx="2065242" cy="4360530"/>
            </a:xfrm>
            <a:custGeom>
              <a:avLst/>
              <a:gdLst>
                <a:gd name="T0" fmla="*/ 0 w 783"/>
                <a:gd name="T1" fmla="*/ 300 h 1769"/>
                <a:gd name="T2" fmla="*/ 0 w 783"/>
                <a:gd name="T3" fmla="*/ 1769 h 1769"/>
                <a:gd name="T4" fmla="*/ 393 w 783"/>
                <a:gd name="T5" fmla="*/ 1469 h 1769"/>
                <a:gd name="T6" fmla="*/ 783 w 783"/>
                <a:gd name="T7" fmla="*/ 1769 h 1769"/>
                <a:gd name="T8" fmla="*/ 783 w 783"/>
                <a:gd name="T9" fmla="*/ 300 h 1769"/>
                <a:gd name="T10" fmla="*/ 393 w 783"/>
                <a:gd name="T11" fmla="*/ 0 h 1769"/>
                <a:gd name="T12" fmla="*/ 0 w 783"/>
                <a:gd name="T13" fmla="*/ 30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3" h="1769">
                  <a:moveTo>
                    <a:pt x="0" y="300"/>
                  </a:moveTo>
                  <a:lnTo>
                    <a:pt x="0" y="1769"/>
                  </a:lnTo>
                  <a:lnTo>
                    <a:pt x="393" y="1469"/>
                  </a:lnTo>
                  <a:lnTo>
                    <a:pt x="783" y="1769"/>
                  </a:lnTo>
                  <a:lnTo>
                    <a:pt x="783" y="300"/>
                  </a:lnTo>
                  <a:lnTo>
                    <a:pt x="393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1E8D1A64-0A87-492C-A716-632D969E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020" y="6379682"/>
              <a:ext cx="2065242" cy="2097688"/>
            </a:xfrm>
            <a:custGeom>
              <a:avLst/>
              <a:gdLst>
                <a:gd name="T0" fmla="*/ 0 w 783"/>
                <a:gd name="T1" fmla="*/ 300 h 851"/>
                <a:gd name="T2" fmla="*/ 0 w 783"/>
                <a:gd name="T3" fmla="*/ 851 h 851"/>
                <a:gd name="T4" fmla="*/ 783 w 783"/>
                <a:gd name="T5" fmla="*/ 851 h 851"/>
                <a:gd name="T6" fmla="*/ 783 w 783"/>
                <a:gd name="T7" fmla="*/ 300 h 851"/>
                <a:gd name="T8" fmla="*/ 393 w 783"/>
                <a:gd name="T9" fmla="*/ 0 h 851"/>
                <a:gd name="T10" fmla="*/ 0 w 783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851">
                  <a:moveTo>
                    <a:pt x="0" y="300"/>
                  </a:moveTo>
                  <a:lnTo>
                    <a:pt x="0" y="851"/>
                  </a:lnTo>
                  <a:lnTo>
                    <a:pt x="783" y="851"/>
                  </a:lnTo>
                  <a:lnTo>
                    <a:pt x="783" y="300"/>
                  </a:lnTo>
                  <a:lnTo>
                    <a:pt x="393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A6BF608E-42C6-411C-9338-83A978CDF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020" y="6379682"/>
              <a:ext cx="2065242" cy="2097688"/>
            </a:xfrm>
            <a:custGeom>
              <a:avLst/>
              <a:gdLst>
                <a:gd name="T0" fmla="*/ 0 w 783"/>
                <a:gd name="T1" fmla="*/ 300 h 851"/>
                <a:gd name="T2" fmla="*/ 0 w 783"/>
                <a:gd name="T3" fmla="*/ 851 h 851"/>
                <a:gd name="T4" fmla="*/ 783 w 783"/>
                <a:gd name="T5" fmla="*/ 851 h 851"/>
                <a:gd name="T6" fmla="*/ 783 w 783"/>
                <a:gd name="T7" fmla="*/ 300 h 851"/>
                <a:gd name="T8" fmla="*/ 393 w 783"/>
                <a:gd name="T9" fmla="*/ 0 h 851"/>
                <a:gd name="T10" fmla="*/ 0 w 783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851">
                  <a:moveTo>
                    <a:pt x="0" y="300"/>
                  </a:moveTo>
                  <a:lnTo>
                    <a:pt x="0" y="851"/>
                  </a:lnTo>
                  <a:lnTo>
                    <a:pt x="783" y="851"/>
                  </a:lnTo>
                  <a:lnTo>
                    <a:pt x="783" y="300"/>
                  </a:lnTo>
                  <a:lnTo>
                    <a:pt x="393" y="0"/>
                  </a:lnTo>
                  <a:lnTo>
                    <a:pt x="0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36670F-EB11-444C-BA8A-5AECB268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020" y="8250594"/>
              <a:ext cx="2065242" cy="22677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B1FD7D-DC67-450D-BC8D-B981510B8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020" y="8250594"/>
              <a:ext cx="2065242" cy="22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2772653-7211-41D0-A934-21F4ECCC5D9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1287" y="7701104"/>
              <a:ext cx="512715" cy="2065242"/>
            </a:xfrm>
            <a:custGeom>
              <a:avLst/>
              <a:gdLst>
                <a:gd name="T0" fmla="*/ 783 w 783"/>
                <a:gd name="T1" fmla="*/ 0 h 208"/>
                <a:gd name="T2" fmla="*/ 783 w 783"/>
                <a:gd name="T3" fmla="*/ 0 h 208"/>
                <a:gd name="T4" fmla="*/ 0 w 783"/>
                <a:gd name="T5" fmla="*/ 0 h 208"/>
                <a:gd name="T6" fmla="*/ 0 w 783"/>
                <a:gd name="T7" fmla="*/ 208 h 208"/>
                <a:gd name="T8" fmla="*/ 783 w 783"/>
                <a:gd name="T9" fmla="*/ 208 h 208"/>
                <a:gd name="T10" fmla="*/ 783 w 783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208">
                  <a:moveTo>
                    <a:pt x="783" y="0"/>
                  </a:moveTo>
                  <a:lnTo>
                    <a:pt x="783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3" y="208"/>
                  </a:lnTo>
                  <a:lnTo>
                    <a:pt x="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7E6E6">
                    <a:lumMod val="9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F6A124B2-C517-4F19-91A3-51F5CCE5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020" y="8477371"/>
              <a:ext cx="2065242" cy="512714"/>
            </a:xfrm>
            <a:custGeom>
              <a:avLst/>
              <a:gdLst>
                <a:gd name="T0" fmla="*/ 783 w 783"/>
                <a:gd name="T1" fmla="*/ 0 h 208"/>
                <a:gd name="T2" fmla="*/ 783 w 783"/>
                <a:gd name="T3" fmla="*/ 0 h 208"/>
                <a:gd name="T4" fmla="*/ 0 w 783"/>
                <a:gd name="T5" fmla="*/ 0 h 208"/>
                <a:gd name="T6" fmla="*/ 0 w 783"/>
                <a:gd name="T7" fmla="*/ 208 h 208"/>
                <a:gd name="T8" fmla="*/ 783 w 783"/>
                <a:gd name="T9" fmla="*/ 208 h 208"/>
                <a:gd name="T10" fmla="*/ 783 w 783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208">
                  <a:moveTo>
                    <a:pt x="783" y="0"/>
                  </a:moveTo>
                  <a:lnTo>
                    <a:pt x="783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3" y="208"/>
                  </a:lnTo>
                  <a:lnTo>
                    <a:pt x="7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HANGE TEXT HERE">
              <a:extLst>
                <a:ext uri="{FF2B5EF4-FFF2-40B4-BE49-F238E27FC236}">
                  <a16:creationId xmlns:a16="http://schemas.microsoft.com/office/drawing/2014/main" id="{57F53FA6-54D0-43E9-961D-6C792E60EF9D}"/>
                </a:ext>
              </a:extLst>
            </p:cNvPr>
            <p:cNvSpPr txBox="1"/>
            <p:nvPr/>
          </p:nvSpPr>
          <p:spPr>
            <a:xfrm>
              <a:off x="2215171" y="3547767"/>
              <a:ext cx="1764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0.2%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691CD9-D8F5-49BE-B4BA-EED12D7E6BD8}"/>
                </a:ext>
              </a:extLst>
            </p:cNvPr>
            <p:cNvCxnSpPr/>
            <p:nvPr/>
          </p:nvCxnSpPr>
          <p:spPr>
            <a:xfrm>
              <a:off x="2897979" y="4405440"/>
              <a:ext cx="39932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88" name="CHANGE TEXT HERE">
              <a:extLst>
                <a:ext uri="{FF2B5EF4-FFF2-40B4-BE49-F238E27FC236}">
                  <a16:creationId xmlns:a16="http://schemas.microsoft.com/office/drawing/2014/main" id="{F384DA54-FEA2-49B4-BA3C-30E548180D1B}"/>
                </a:ext>
              </a:extLst>
            </p:cNvPr>
            <p:cNvSpPr txBox="1"/>
            <p:nvPr/>
          </p:nvSpPr>
          <p:spPr>
            <a:xfrm>
              <a:off x="2140095" y="4601320"/>
              <a:ext cx="1915091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3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</p:grpSp>
      <p:grpSp>
        <p:nvGrpSpPr>
          <p:cNvPr id="4" name="SHAPE GROUP AND TEXT">
            <a:extLst>
              <a:ext uri="{FF2B5EF4-FFF2-40B4-BE49-F238E27FC236}">
                <a16:creationId xmlns:a16="http://schemas.microsoft.com/office/drawing/2014/main" id="{99A8CF07-D133-43A0-B1CD-3FF04642EFD0}"/>
              </a:ext>
            </a:extLst>
          </p:cNvPr>
          <p:cNvGrpSpPr/>
          <p:nvPr/>
        </p:nvGrpSpPr>
        <p:grpSpPr>
          <a:xfrm>
            <a:off x="4209391" y="1969853"/>
            <a:ext cx="2067878" cy="7020232"/>
            <a:chOff x="4209391" y="1969853"/>
            <a:chExt cx="2067878" cy="7020232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7DB9FFCA-E4DB-460E-B02C-E20209D28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302" y="1969853"/>
              <a:ext cx="2059967" cy="5035931"/>
            </a:xfrm>
            <a:custGeom>
              <a:avLst/>
              <a:gdLst>
                <a:gd name="T0" fmla="*/ 0 w 781"/>
                <a:gd name="T1" fmla="*/ 300 h 2043"/>
                <a:gd name="T2" fmla="*/ 0 w 781"/>
                <a:gd name="T3" fmla="*/ 2043 h 2043"/>
                <a:gd name="T4" fmla="*/ 390 w 781"/>
                <a:gd name="T5" fmla="*/ 1743 h 2043"/>
                <a:gd name="T6" fmla="*/ 781 w 781"/>
                <a:gd name="T7" fmla="*/ 2043 h 2043"/>
                <a:gd name="T8" fmla="*/ 781 w 781"/>
                <a:gd name="T9" fmla="*/ 300 h 2043"/>
                <a:gd name="T10" fmla="*/ 390 w 781"/>
                <a:gd name="T11" fmla="*/ 0 h 2043"/>
                <a:gd name="T12" fmla="*/ 0 w 781"/>
                <a:gd name="T13" fmla="*/ 30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1" h="2043">
                  <a:moveTo>
                    <a:pt x="0" y="300"/>
                  </a:moveTo>
                  <a:lnTo>
                    <a:pt x="0" y="2043"/>
                  </a:lnTo>
                  <a:lnTo>
                    <a:pt x="390" y="1743"/>
                  </a:lnTo>
                  <a:lnTo>
                    <a:pt x="781" y="2043"/>
                  </a:lnTo>
                  <a:lnTo>
                    <a:pt x="781" y="300"/>
                  </a:lnTo>
                  <a:lnTo>
                    <a:pt x="390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87310E89-51E7-4298-82CA-9E05A892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302" y="6379682"/>
              <a:ext cx="2059967" cy="2097688"/>
            </a:xfrm>
            <a:custGeom>
              <a:avLst/>
              <a:gdLst>
                <a:gd name="T0" fmla="*/ 0 w 781"/>
                <a:gd name="T1" fmla="*/ 300 h 851"/>
                <a:gd name="T2" fmla="*/ 0 w 781"/>
                <a:gd name="T3" fmla="*/ 851 h 851"/>
                <a:gd name="T4" fmla="*/ 781 w 781"/>
                <a:gd name="T5" fmla="*/ 851 h 851"/>
                <a:gd name="T6" fmla="*/ 781 w 781"/>
                <a:gd name="T7" fmla="*/ 300 h 851"/>
                <a:gd name="T8" fmla="*/ 390 w 781"/>
                <a:gd name="T9" fmla="*/ 0 h 851"/>
                <a:gd name="T10" fmla="*/ 0 w 781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51">
                  <a:moveTo>
                    <a:pt x="0" y="300"/>
                  </a:moveTo>
                  <a:lnTo>
                    <a:pt x="0" y="851"/>
                  </a:lnTo>
                  <a:lnTo>
                    <a:pt x="781" y="851"/>
                  </a:lnTo>
                  <a:lnTo>
                    <a:pt x="781" y="300"/>
                  </a:lnTo>
                  <a:lnTo>
                    <a:pt x="390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0C7618F-09BB-412C-AFE1-D988A27A9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302" y="6379682"/>
              <a:ext cx="2059967" cy="2097688"/>
            </a:xfrm>
            <a:custGeom>
              <a:avLst/>
              <a:gdLst>
                <a:gd name="T0" fmla="*/ 0 w 781"/>
                <a:gd name="T1" fmla="*/ 300 h 851"/>
                <a:gd name="T2" fmla="*/ 0 w 781"/>
                <a:gd name="T3" fmla="*/ 851 h 851"/>
                <a:gd name="T4" fmla="*/ 781 w 781"/>
                <a:gd name="T5" fmla="*/ 851 h 851"/>
                <a:gd name="T6" fmla="*/ 781 w 781"/>
                <a:gd name="T7" fmla="*/ 300 h 851"/>
                <a:gd name="T8" fmla="*/ 390 w 781"/>
                <a:gd name="T9" fmla="*/ 0 h 851"/>
                <a:gd name="T10" fmla="*/ 0 w 781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51">
                  <a:moveTo>
                    <a:pt x="0" y="300"/>
                  </a:moveTo>
                  <a:lnTo>
                    <a:pt x="0" y="851"/>
                  </a:lnTo>
                  <a:lnTo>
                    <a:pt x="781" y="851"/>
                  </a:lnTo>
                  <a:lnTo>
                    <a:pt x="781" y="300"/>
                  </a:lnTo>
                  <a:lnTo>
                    <a:pt x="390" y="0"/>
                  </a:lnTo>
                  <a:lnTo>
                    <a:pt x="0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B40DC5-F2A5-4B80-9DB8-5010A934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302" y="8250594"/>
              <a:ext cx="2059967" cy="226777"/>
            </a:xfrm>
            <a:prstGeom prst="rect">
              <a:avLst/>
            </a:pr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F4CF3-BC88-4925-8764-274E0265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302" y="8250594"/>
              <a:ext cx="2059967" cy="22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51AABC55-54DA-4C1D-8109-CA2E80F4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302" y="8477371"/>
              <a:ext cx="2059967" cy="512714"/>
            </a:xfrm>
            <a:custGeom>
              <a:avLst/>
              <a:gdLst>
                <a:gd name="T0" fmla="*/ 781 w 781"/>
                <a:gd name="T1" fmla="*/ 0 h 208"/>
                <a:gd name="T2" fmla="*/ 781 w 781"/>
                <a:gd name="T3" fmla="*/ 0 h 208"/>
                <a:gd name="T4" fmla="*/ 0 w 781"/>
                <a:gd name="T5" fmla="*/ 0 h 208"/>
                <a:gd name="T6" fmla="*/ 0 w 781"/>
                <a:gd name="T7" fmla="*/ 208 h 208"/>
                <a:gd name="T8" fmla="*/ 781 w 781"/>
                <a:gd name="T9" fmla="*/ 208 h 208"/>
                <a:gd name="T10" fmla="*/ 781 w 781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208">
                  <a:moveTo>
                    <a:pt x="781" y="0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1" y="208"/>
                  </a:lnTo>
                  <a:lnTo>
                    <a:pt x="7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945F0971-341B-460C-9EBE-7B71E41C27C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985654" y="7701104"/>
              <a:ext cx="512715" cy="2065242"/>
            </a:xfrm>
            <a:custGeom>
              <a:avLst/>
              <a:gdLst>
                <a:gd name="T0" fmla="*/ 783 w 783"/>
                <a:gd name="T1" fmla="*/ 0 h 208"/>
                <a:gd name="T2" fmla="*/ 783 w 783"/>
                <a:gd name="T3" fmla="*/ 0 h 208"/>
                <a:gd name="T4" fmla="*/ 0 w 783"/>
                <a:gd name="T5" fmla="*/ 0 h 208"/>
                <a:gd name="T6" fmla="*/ 0 w 783"/>
                <a:gd name="T7" fmla="*/ 208 h 208"/>
                <a:gd name="T8" fmla="*/ 783 w 783"/>
                <a:gd name="T9" fmla="*/ 208 h 208"/>
                <a:gd name="T10" fmla="*/ 783 w 783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208">
                  <a:moveTo>
                    <a:pt x="783" y="0"/>
                  </a:moveTo>
                  <a:lnTo>
                    <a:pt x="783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3" y="208"/>
                  </a:lnTo>
                  <a:lnTo>
                    <a:pt x="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7E6E6">
                    <a:lumMod val="9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CHANGE TEXT HERE">
              <a:extLst>
                <a:ext uri="{FF2B5EF4-FFF2-40B4-BE49-F238E27FC236}">
                  <a16:creationId xmlns:a16="http://schemas.microsoft.com/office/drawing/2014/main" id="{607EBB1B-8516-4535-A830-340264C20FF1}"/>
                </a:ext>
              </a:extLst>
            </p:cNvPr>
            <p:cNvSpPr txBox="1"/>
            <p:nvPr/>
          </p:nvSpPr>
          <p:spPr>
            <a:xfrm>
              <a:off x="4359541" y="2933815"/>
              <a:ext cx="1764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21%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62DCC9-6909-4170-8356-D98084D4ACEB}"/>
                </a:ext>
              </a:extLst>
            </p:cNvPr>
            <p:cNvCxnSpPr/>
            <p:nvPr/>
          </p:nvCxnSpPr>
          <p:spPr>
            <a:xfrm>
              <a:off x="5047623" y="3849342"/>
              <a:ext cx="399325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89" name="CHANGE TEXT HERE">
              <a:extLst>
                <a:ext uri="{FF2B5EF4-FFF2-40B4-BE49-F238E27FC236}">
                  <a16:creationId xmlns:a16="http://schemas.microsoft.com/office/drawing/2014/main" id="{E788033B-268C-4418-AE32-9B6A62AD15E2}"/>
                </a:ext>
              </a:extLst>
            </p:cNvPr>
            <p:cNvSpPr txBox="1"/>
            <p:nvPr/>
          </p:nvSpPr>
          <p:spPr>
            <a:xfrm>
              <a:off x="4296430" y="4113256"/>
              <a:ext cx="1915091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3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DDBF68B3-68D9-4CF2-8E9D-50AED955FB39}"/>
              </a:ext>
            </a:extLst>
          </p:cNvPr>
          <p:cNvGrpSpPr/>
          <p:nvPr/>
        </p:nvGrpSpPr>
        <p:grpSpPr>
          <a:xfrm>
            <a:off x="6364310" y="1393050"/>
            <a:ext cx="2065243" cy="7597035"/>
            <a:chOff x="6364310" y="1393050"/>
            <a:chExt cx="2065243" cy="7597035"/>
          </a:xfrm>
        </p:grpSpPr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74714216-D077-4268-BE14-C271A869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310" y="1393050"/>
              <a:ext cx="2065242" cy="5612734"/>
            </a:xfrm>
            <a:custGeom>
              <a:avLst/>
              <a:gdLst>
                <a:gd name="T0" fmla="*/ 0 w 783"/>
                <a:gd name="T1" fmla="*/ 303 h 2277"/>
                <a:gd name="T2" fmla="*/ 0 w 783"/>
                <a:gd name="T3" fmla="*/ 2277 h 2277"/>
                <a:gd name="T4" fmla="*/ 390 w 783"/>
                <a:gd name="T5" fmla="*/ 1977 h 2277"/>
                <a:gd name="T6" fmla="*/ 783 w 783"/>
                <a:gd name="T7" fmla="*/ 2277 h 2277"/>
                <a:gd name="T8" fmla="*/ 783 w 783"/>
                <a:gd name="T9" fmla="*/ 303 h 2277"/>
                <a:gd name="T10" fmla="*/ 390 w 783"/>
                <a:gd name="T11" fmla="*/ 0 h 2277"/>
                <a:gd name="T12" fmla="*/ 0 w 783"/>
                <a:gd name="T13" fmla="*/ 303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3" h="2277">
                  <a:moveTo>
                    <a:pt x="0" y="303"/>
                  </a:moveTo>
                  <a:lnTo>
                    <a:pt x="0" y="2277"/>
                  </a:lnTo>
                  <a:lnTo>
                    <a:pt x="390" y="1977"/>
                  </a:lnTo>
                  <a:lnTo>
                    <a:pt x="783" y="2277"/>
                  </a:lnTo>
                  <a:lnTo>
                    <a:pt x="783" y="303"/>
                  </a:lnTo>
                  <a:lnTo>
                    <a:pt x="39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2FC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11A647B-46A1-4718-982D-2054E4084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310" y="6379682"/>
              <a:ext cx="2065242" cy="2097688"/>
            </a:xfrm>
            <a:custGeom>
              <a:avLst/>
              <a:gdLst>
                <a:gd name="T0" fmla="*/ 0 w 783"/>
                <a:gd name="T1" fmla="*/ 300 h 851"/>
                <a:gd name="T2" fmla="*/ 0 w 783"/>
                <a:gd name="T3" fmla="*/ 851 h 851"/>
                <a:gd name="T4" fmla="*/ 783 w 783"/>
                <a:gd name="T5" fmla="*/ 851 h 851"/>
                <a:gd name="T6" fmla="*/ 783 w 783"/>
                <a:gd name="T7" fmla="*/ 300 h 851"/>
                <a:gd name="T8" fmla="*/ 390 w 783"/>
                <a:gd name="T9" fmla="*/ 0 h 851"/>
                <a:gd name="T10" fmla="*/ 0 w 783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851">
                  <a:moveTo>
                    <a:pt x="0" y="300"/>
                  </a:moveTo>
                  <a:lnTo>
                    <a:pt x="0" y="851"/>
                  </a:lnTo>
                  <a:lnTo>
                    <a:pt x="783" y="851"/>
                  </a:lnTo>
                  <a:lnTo>
                    <a:pt x="783" y="300"/>
                  </a:lnTo>
                  <a:lnTo>
                    <a:pt x="390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2FC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037D3CB-0241-460C-A36A-4C822883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310" y="6379682"/>
              <a:ext cx="2065242" cy="2097688"/>
            </a:xfrm>
            <a:custGeom>
              <a:avLst/>
              <a:gdLst>
                <a:gd name="T0" fmla="*/ 0 w 783"/>
                <a:gd name="T1" fmla="*/ 300 h 851"/>
                <a:gd name="T2" fmla="*/ 0 w 783"/>
                <a:gd name="T3" fmla="*/ 851 h 851"/>
                <a:gd name="T4" fmla="*/ 783 w 783"/>
                <a:gd name="T5" fmla="*/ 851 h 851"/>
                <a:gd name="T6" fmla="*/ 783 w 783"/>
                <a:gd name="T7" fmla="*/ 300 h 851"/>
                <a:gd name="T8" fmla="*/ 390 w 783"/>
                <a:gd name="T9" fmla="*/ 0 h 851"/>
                <a:gd name="T10" fmla="*/ 0 w 783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851">
                  <a:moveTo>
                    <a:pt x="0" y="300"/>
                  </a:moveTo>
                  <a:lnTo>
                    <a:pt x="0" y="851"/>
                  </a:lnTo>
                  <a:lnTo>
                    <a:pt x="783" y="851"/>
                  </a:lnTo>
                  <a:lnTo>
                    <a:pt x="783" y="300"/>
                  </a:lnTo>
                  <a:lnTo>
                    <a:pt x="390" y="0"/>
                  </a:lnTo>
                  <a:lnTo>
                    <a:pt x="0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35107B8-453C-4C7F-A9A9-3697F0D5F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310" y="8250594"/>
              <a:ext cx="2065242" cy="226777"/>
            </a:xfrm>
            <a:prstGeom prst="rect">
              <a:avLst/>
            </a:prstGeom>
            <a:solidFill>
              <a:srgbClr val="29AD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A4A8812-D7F6-44D4-A262-7A9AA371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310" y="8250594"/>
              <a:ext cx="2065242" cy="22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038109F-1346-4A41-BFC8-2859C64A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310" y="8477371"/>
              <a:ext cx="2065242" cy="512714"/>
            </a:xfrm>
            <a:custGeom>
              <a:avLst/>
              <a:gdLst>
                <a:gd name="T0" fmla="*/ 783 w 783"/>
                <a:gd name="T1" fmla="*/ 0 h 208"/>
                <a:gd name="T2" fmla="*/ 783 w 783"/>
                <a:gd name="T3" fmla="*/ 0 h 208"/>
                <a:gd name="T4" fmla="*/ 0 w 783"/>
                <a:gd name="T5" fmla="*/ 0 h 208"/>
                <a:gd name="T6" fmla="*/ 0 w 783"/>
                <a:gd name="T7" fmla="*/ 208 h 208"/>
                <a:gd name="T8" fmla="*/ 783 w 783"/>
                <a:gd name="T9" fmla="*/ 208 h 208"/>
                <a:gd name="T10" fmla="*/ 783 w 783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208">
                  <a:moveTo>
                    <a:pt x="783" y="0"/>
                  </a:moveTo>
                  <a:lnTo>
                    <a:pt x="783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3" y="208"/>
                  </a:lnTo>
                  <a:lnTo>
                    <a:pt x="7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0A00BEE1-7834-42B8-8EBF-E0E50D993BB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140574" y="7701104"/>
              <a:ext cx="512715" cy="2065242"/>
            </a:xfrm>
            <a:custGeom>
              <a:avLst/>
              <a:gdLst>
                <a:gd name="T0" fmla="*/ 783 w 783"/>
                <a:gd name="T1" fmla="*/ 0 h 208"/>
                <a:gd name="T2" fmla="*/ 783 w 783"/>
                <a:gd name="T3" fmla="*/ 0 h 208"/>
                <a:gd name="T4" fmla="*/ 0 w 783"/>
                <a:gd name="T5" fmla="*/ 0 h 208"/>
                <a:gd name="T6" fmla="*/ 0 w 783"/>
                <a:gd name="T7" fmla="*/ 208 h 208"/>
                <a:gd name="T8" fmla="*/ 783 w 783"/>
                <a:gd name="T9" fmla="*/ 208 h 208"/>
                <a:gd name="T10" fmla="*/ 783 w 783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208">
                  <a:moveTo>
                    <a:pt x="783" y="0"/>
                  </a:moveTo>
                  <a:lnTo>
                    <a:pt x="783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3" y="208"/>
                  </a:lnTo>
                  <a:lnTo>
                    <a:pt x="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7E6E6">
                    <a:lumMod val="9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CHANGE TEXT HERE">
              <a:extLst>
                <a:ext uri="{FF2B5EF4-FFF2-40B4-BE49-F238E27FC236}">
                  <a16:creationId xmlns:a16="http://schemas.microsoft.com/office/drawing/2014/main" id="{AEBD6DCB-6959-4B14-8C98-570202B634D9}"/>
                </a:ext>
              </a:extLst>
            </p:cNvPr>
            <p:cNvSpPr txBox="1"/>
            <p:nvPr/>
          </p:nvSpPr>
          <p:spPr>
            <a:xfrm>
              <a:off x="6514461" y="2382030"/>
              <a:ext cx="1764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89K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C2CAAD3-678D-4BEF-B63F-9C8297E016BF}"/>
                </a:ext>
              </a:extLst>
            </p:cNvPr>
            <p:cNvCxnSpPr/>
            <p:nvPr/>
          </p:nvCxnSpPr>
          <p:spPr>
            <a:xfrm>
              <a:off x="7197269" y="3281414"/>
              <a:ext cx="399325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90" name="CHANGE TEXT HERE">
              <a:extLst>
                <a:ext uri="{FF2B5EF4-FFF2-40B4-BE49-F238E27FC236}">
                  <a16:creationId xmlns:a16="http://schemas.microsoft.com/office/drawing/2014/main" id="{ED51D9A9-B3DB-4A5F-B1F4-A402C9A0FDE1}"/>
                </a:ext>
              </a:extLst>
            </p:cNvPr>
            <p:cNvSpPr txBox="1"/>
            <p:nvPr/>
          </p:nvSpPr>
          <p:spPr>
            <a:xfrm>
              <a:off x="6440800" y="3580823"/>
              <a:ext cx="1915091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3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679622AA-51F2-47DB-9B62-FCE4FDCA33FF}"/>
              </a:ext>
            </a:extLst>
          </p:cNvPr>
          <p:cNvGrpSpPr/>
          <p:nvPr/>
        </p:nvGrpSpPr>
        <p:grpSpPr>
          <a:xfrm>
            <a:off x="8508680" y="3281216"/>
            <a:ext cx="2067879" cy="5708869"/>
            <a:chOff x="8508680" y="3281216"/>
            <a:chExt cx="2067879" cy="5708869"/>
          </a:xfrm>
        </p:grpSpPr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4577854-06D1-435B-B2AC-9BB08836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681" y="3281216"/>
              <a:ext cx="2067878" cy="3724568"/>
            </a:xfrm>
            <a:custGeom>
              <a:avLst/>
              <a:gdLst>
                <a:gd name="T0" fmla="*/ 394 w 784"/>
                <a:gd name="T1" fmla="*/ 0 h 1511"/>
                <a:gd name="T2" fmla="*/ 0 w 784"/>
                <a:gd name="T3" fmla="*/ 300 h 1511"/>
                <a:gd name="T4" fmla="*/ 0 w 784"/>
                <a:gd name="T5" fmla="*/ 1511 h 1511"/>
                <a:gd name="T6" fmla="*/ 394 w 784"/>
                <a:gd name="T7" fmla="*/ 1211 h 1511"/>
                <a:gd name="T8" fmla="*/ 784 w 784"/>
                <a:gd name="T9" fmla="*/ 1511 h 1511"/>
                <a:gd name="T10" fmla="*/ 784 w 784"/>
                <a:gd name="T11" fmla="*/ 300 h 1511"/>
                <a:gd name="T12" fmla="*/ 394 w 784"/>
                <a:gd name="T13" fmla="*/ 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1511">
                  <a:moveTo>
                    <a:pt x="394" y="0"/>
                  </a:moveTo>
                  <a:lnTo>
                    <a:pt x="0" y="300"/>
                  </a:lnTo>
                  <a:lnTo>
                    <a:pt x="0" y="1511"/>
                  </a:lnTo>
                  <a:lnTo>
                    <a:pt x="394" y="1211"/>
                  </a:lnTo>
                  <a:lnTo>
                    <a:pt x="784" y="1511"/>
                  </a:lnTo>
                  <a:lnTo>
                    <a:pt x="784" y="30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F6B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51CC3DBE-E49F-47AF-AFC1-400575F9B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681" y="6379682"/>
              <a:ext cx="2067878" cy="2097688"/>
            </a:xfrm>
            <a:custGeom>
              <a:avLst/>
              <a:gdLst>
                <a:gd name="T0" fmla="*/ 0 w 784"/>
                <a:gd name="T1" fmla="*/ 300 h 851"/>
                <a:gd name="T2" fmla="*/ 0 w 784"/>
                <a:gd name="T3" fmla="*/ 851 h 851"/>
                <a:gd name="T4" fmla="*/ 784 w 784"/>
                <a:gd name="T5" fmla="*/ 851 h 851"/>
                <a:gd name="T6" fmla="*/ 784 w 784"/>
                <a:gd name="T7" fmla="*/ 300 h 851"/>
                <a:gd name="T8" fmla="*/ 394 w 784"/>
                <a:gd name="T9" fmla="*/ 0 h 851"/>
                <a:gd name="T10" fmla="*/ 0 w 784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851">
                  <a:moveTo>
                    <a:pt x="0" y="300"/>
                  </a:moveTo>
                  <a:lnTo>
                    <a:pt x="0" y="851"/>
                  </a:lnTo>
                  <a:lnTo>
                    <a:pt x="784" y="851"/>
                  </a:lnTo>
                  <a:lnTo>
                    <a:pt x="784" y="300"/>
                  </a:lnTo>
                  <a:lnTo>
                    <a:pt x="394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F6B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31A5E393-94E5-4C64-835E-5E2C5306A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681" y="6379682"/>
              <a:ext cx="2067878" cy="2097688"/>
            </a:xfrm>
            <a:custGeom>
              <a:avLst/>
              <a:gdLst>
                <a:gd name="T0" fmla="*/ 0 w 784"/>
                <a:gd name="T1" fmla="*/ 300 h 851"/>
                <a:gd name="T2" fmla="*/ 0 w 784"/>
                <a:gd name="T3" fmla="*/ 851 h 851"/>
                <a:gd name="T4" fmla="*/ 784 w 784"/>
                <a:gd name="T5" fmla="*/ 851 h 851"/>
                <a:gd name="T6" fmla="*/ 784 w 784"/>
                <a:gd name="T7" fmla="*/ 300 h 851"/>
                <a:gd name="T8" fmla="*/ 394 w 784"/>
                <a:gd name="T9" fmla="*/ 0 h 851"/>
                <a:gd name="T10" fmla="*/ 0 w 784"/>
                <a:gd name="T11" fmla="*/ 30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851">
                  <a:moveTo>
                    <a:pt x="0" y="300"/>
                  </a:moveTo>
                  <a:lnTo>
                    <a:pt x="0" y="851"/>
                  </a:lnTo>
                  <a:lnTo>
                    <a:pt x="784" y="851"/>
                  </a:lnTo>
                  <a:lnTo>
                    <a:pt x="784" y="300"/>
                  </a:lnTo>
                  <a:lnTo>
                    <a:pt x="394" y="0"/>
                  </a:lnTo>
                  <a:lnTo>
                    <a:pt x="0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1D30C7D-D8C4-4992-8F48-7B97CA726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8681" y="8250594"/>
              <a:ext cx="2067878" cy="226777"/>
            </a:xfrm>
            <a:prstGeom prst="rect">
              <a:avLst/>
            </a:pr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587513-069C-4233-963E-2B600569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8681" y="8250594"/>
              <a:ext cx="2067878" cy="22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43528115-A08B-4A96-A783-A532E3E8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681" y="8477371"/>
              <a:ext cx="2067878" cy="512714"/>
            </a:xfrm>
            <a:custGeom>
              <a:avLst/>
              <a:gdLst>
                <a:gd name="T0" fmla="*/ 784 w 784"/>
                <a:gd name="T1" fmla="*/ 0 h 208"/>
                <a:gd name="T2" fmla="*/ 784 w 784"/>
                <a:gd name="T3" fmla="*/ 0 h 208"/>
                <a:gd name="T4" fmla="*/ 0 w 784"/>
                <a:gd name="T5" fmla="*/ 0 h 208"/>
                <a:gd name="T6" fmla="*/ 0 w 784"/>
                <a:gd name="T7" fmla="*/ 208 h 208"/>
                <a:gd name="T8" fmla="*/ 784 w 784"/>
                <a:gd name="T9" fmla="*/ 208 h 208"/>
                <a:gd name="T10" fmla="*/ 784 w 784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208">
                  <a:moveTo>
                    <a:pt x="784" y="0"/>
                  </a:moveTo>
                  <a:lnTo>
                    <a:pt x="784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4" y="208"/>
                  </a:lnTo>
                  <a:lnTo>
                    <a:pt x="7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4CBC3F38-4B97-433F-99FE-5FF46919BC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284943" y="7701104"/>
              <a:ext cx="512715" cy="2065242"/>
            </a:xfrm>
            <a:custGeom>
              <a:avLst/>
              <a:gdLst>
                <a:gd name="T0" fmla="*/ 783 w 783"/>
                <a:gd name="T1" fmla="*/ 0 h 208"/>
                <a:gd name="T2" fmla="*/ 783 w 783"/>
                <a:gd name="T3" fmla="*/ 0 h 208"/>
                <a:gd name="T4" fmla="*/ 0 w 783"/>
                <a:gd name="T5" fmla="*/ 0 h 208"/>
                <a:gd name="T6" fmla="*/ 0 w 783"/>
                <a:gd name="T7" fmla="*/ 208 h 208"/>
                <a:gd name="T8" fmla="*/ 783 w 783"/>
                <a:gd name="T9" fmla="*/ 208 h 208"/>
                <a:gd name="T10" fmla="*/ 783 w 783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208">
                  <a:moveTo>
                    <a:pt x="783" y="0"/>
                  </a:moveTo>
                  <a:lnTo>
                    <a:pt x="783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3" y="208"/>
                  </a:lnTo>
                  <a:lnTo>
                    <a:pt x="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7E6E6">
                    <a:lumMod val="9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CHANGE TEXT HERE">
              <a:extLst>
                <a:ext uri="{FF2B5EF4-FFF2-40B4-BE49-F238E27FC236}">
                  <a16:creationId xmlns:a16="http://schemas.microsoft.com/office/drawing/2014/main" id="{AA58EE53-6A05-4CD4-8E22-7DE562DBB494}"/>
                </a:ext>
              </a:extLst>
            </p:cNvPr>
            <p:cNvSpPr txBox="1"/>
            <p:nvPr/>
          </p:nvSpPr>
          <p:spPr>
            <a:xfrm>
              <a:off x="8658830" y="4152657"/>
              <a:ext cx="1764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19K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85DB61-7E8A-4622-B288-0E100001D138}"/>
                </a:ext>
              </a:extLst>
            </p:cNvPr>
            <p:cNvCxnSpPr/>
            <p:nvPr/>
          </p:nvCxnSpPr>
          <p:spPr>
            <a:xfrm>
              <a:off x="9342958" y="4973368"/>
              <a:ext cx="399325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91" name="CHANGE TEXT HERE">
              <a:extLst>
                <a:ext uri="{FF2B5EF4-FFF2-40B4-BE49-F238E27FC236}">
                  <a16:creationId xmlns:a16="http://schemas.microsoft.com/office/drawing/2014/main" id="{85170360-5F46-46CE-80AF-6712ECC0E3DB}"/>
                </a:ext>
              </a:extLst>
            </p:cNvPr>
            <p:cNvSpPr txBox="1"/>
            <p:nvPr/>
          </p:nvSpPr>
          <p:spPr>
            <a:xfrm>
              <a:off x="8585075" y="5075116"/>
              <a:ext cx="1915091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3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</p:txBody>
        </p:sp>
      </p:grpSp>
      <p:sp>
        <p:nvSpPr>
          <p:cNvPr id="76" name="ICON">
            <a:extLst>
              <a:ext uri="{FF2B5EF4-FFF2-40B4-BE49-F238E27FC236}">
                <a16:creationId xmlns:a16="http://schemas.microsoft.com/office/drawing/2014/main" id="{DFE2E676-6F3D-48DE-A1EC-CBF566ED7689}"/>
              </a:ext>
            </a:extLst>
          </p:cNvPr>
          <p:cNvSpPr>
            <a:spLocks noEditPoints="1"/>
          </p:cNvSpPr>
          <p:nvPr/>
        </p:nvSpPr>
        <p:spPr bwMode="auto">
          <a:xfrm>
            <a:off x="2491259" y="7061423"/>
            <a:ext cx="1212765" cy="936688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ICON">
            <a:extLst>
              <a:ext uri="{FF2B5EF4-FFF2-40B4-BE49-F238E27FC236}">
                <a16:creationId xmlns:a16="http://schemas.microsoft.com/office/drawing/2014/main" id="{168A9AA7-8973-4AF8-A486-26226C89734C}"/>
              </a:ext>
            </a:extLst>
          </p:cNvPr>
          <p:cNvSpPr>
            <a:spLocks noEditPoints="1"/>
          </p:cNvSpPr>
          <p:nvPr/>
        </p:nvSpPr>
        <p:spPr bwMode="auto">
          <a:xfrm>
            <a:off x="4860286" y="7123048"/>
            <a:ext cx="774000" cy="781396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ICON">
            <a:extLst>
              <a:ext uri="{FF2B5EF4-FFF2-40B4-BE49-F238E27FC236}">
                <a16:creationId xmlns:a16="http://schemas.microsoft.com/office/drawing/2014/main" id="{2A29F84A-61DD-4560-9F80-0E1410487BDF}"/>
              </a:ext>
            </a:extLst>
          </p:cNvPr>
          <p:cNvSpPr>
            <a:spLocks noEditPoints="1"/>
          </p:cNvSpPr>
          <p:nvPr/>
        </p:nvSpPr>
        <p:spPr bwMode="auto">
          <a:xfrm>
            <a:off x="6975422" y="7083609"/>
            <a:ext cx="843019" cy="860275"/>
          </a:xfrm>
          <a:custGeom>
            <a:avLst/>
            <a:gdLst>
              <a:gd name="T0" fmla="*/ 110 w 111"/>
              <a:gd name="T1" fmla="*/ 94 h 111"/>
              <a:gd name="T2" fmla="*/ 88 w 111"/>
              <a:gd name="T3" fmla="*/ 72 h 111"/>
              <a:gd name="T4" fmla="*/ 103 w 111"/>
              <a:gd name="T5" fmla="*/ 63 h 111"/>
              <a:gd name="T6" fmla="*/ 105 w 111"/>
              <a:gd name="T7" fmla="*/ 60 h 111"/>
              <a:gd name="T8" fmla="*/ 103 w 111"/>
              <a:gd name="T9" fmla="*/ 56 h 111"/>
              <a:gd name="T10" fmla="*/ 32 w 111"/>
              <a:gd name="T11" fmla="*/ 28 h 111"/>
              <a:gd name="T12" fmla="*/ 28 w 111"/>
              <a:gd name="T13" fmla="*/ 29 h 111"/>
              <a:gd name="T14" fmla="*/ 28 w 111"/>
              <a:gd name="T15" fmla="*/ 33 h 111"/>
              <a:gd name="T16" fmla="*/ 56 w 111"/>
              <a:gd name="T17" fmla="*/ 103 h 111"/>
              <a:gd name="T18" fmla="*/ 59 w 111"/>
              <a:gd name="T19" fmla="*/ 106 h 111"/>
              <a:gd name="T20" fmla="*/ 62 w 111"/>
              <a:gd name="T21" fmla="*/ 104 h 111"/>
              <a:gd name="T22" fmla="*/ 71 w 111"/>
              <a:gd name="T23" fmla="*/ 88 h 111"/>
              <a:gd name="T24" fmla="*/ 94 w 111"/>
              <a:gd name="T25" fmla="*/ 110 h 111"/>
              <a:gd name="T26" fmla="*/ 96 w 111"/>
              <a:gd name="T27" fmla="*/ 111 h 111"/>
              <a:gd name="T28" fmla="*/ 99 w 111"/>
              <a:gd name="T29" fmla="*/ 110 h 111"/>
              <a:gd name="T30" fmla="*/ 110 w 111"/>
              <a:gd name="T31" fmla="*/ 99 h 111"/>
              <a:gd name="T32" fmla="*/ 110 w 111"/>
              <a:gd name="T33" fmla="*/ 94 h 111"/>
              <a:gd name="T34" fmla="*/ 16 w 111"/>
              <a:gd name="T35" fmla="*/ 11 h 111"/>
              <a:gd name="T36" fmla="*/ 11 w 111"/>
              <a:gd name="T37" fmla="*/ 11 h 111"/>
              <a:gd name="T38" fmla="*/ 11 w 111"/>
              <a:gd name="T39" fmla="*/ 17 h 111"/>
              <a:gd name="T40" fmla="*/ 19 w 111"/>
              <a:gd name="T41" fmla="*/ 25 h 111"/>
              <a:gd name="T42" fmla="*/ 22 w 111"/>
              <a:gd name="T43" fmla="*/ 26 h 111"/>
              <a:gd name="T44" fmla="*/ 24 w 111"/>
              <a:gd name="T45" fmla="*/ 25 h 111"/>
              <a:gd name="T46" fmla="*/ 24 w 111"/>
              <a:gd name="T47" fmla="*/ 20 h 111"/>
              <a:gd name="T48" fmla="*/ 16 w 111"/>
              <a:gd name="T49" fmla="*/ 11 h 111"/>
              <a:gd name="T50" fmla="*/ 19 w 111"/>
              <a:gd name="T51" fmla="*/ 37 h 111"/>
              <a:gd name="T52" fmla="*/ 15 w 111"/>
              <a:gd name="T53" fmla="*/ 33 h 111"/>
              <a:gd name="T54" fmla="*/ 3 w 111"/>
              <a:gd name="T55" fmla="*/ 33 h 111"/>
              <a:gd name="T56" fmla="*/ 0 w 111"/>
              <a:gd name="T57" fmla="*/ 37 h 111"/>
              <a:gd name="T58" fmla="*/ 3 w 111"/>
              <a:gd name="T59" fmla="*/ 41 h 111"/>
              <a:gd name="T60" fmla="*/ 15 w 111"/>
              <a:gd name="T61" fmla="*/ 41 h 111"/>
              <a:gd name="T62" fmla="*/ 19 w 111"/>
              <a:gd name="T63" fmla="*/ 37 h 111"/>
              <a:gd name="T64" fmla="*/ 17 w 111"/>
              <a:gd name="T65" fmla="*/ 48 h 111"/>
              <a:gd name="T66" fmla="*/ 9 w 111"/>
              <a:gd name="T67" fmla="*/ 57 h 111"/>
              <a:gd name="T68" fmla="*/ 9 w 111"/>
              <a:gd name="T69" fmla="*/ 62 h 111"/>
              <a:gd name="T70" fmla="*/ 12 w 111"/>
              <a:gd name="T71" fmla="*/ 63 h 111"/>
              <a:gd name="T72" fmla="*/ 14 w 111"/>
              <a:gd name="T73" fmla="*/ 62 h 111"/>
              <a:gd name="T74" fmla="*/ 22 w 111"/>
              <a:gd name="T75" fmla="*/ 54 h 111"/>
              <a:gd name="T76" fmla="*/ 22 w 111"/>
              <a:gd name="T77" fmla="*/ 48 h 111"/>
              <a:gd name="T78" fmla="*/ 17 w 111"/>
              <a:gd name="T79" fmla="*/ 48 h 111"/>
              <a:gd name="T80" fmla="*/ 36 w 111"/>
              <a:gd name="T81" fmla="*/ 19 h 111"/>
              <a:gd name="T82" fmla="*/ 40 w 111"/>
              <a:gd name="T83" fmla="*/ 16 h 111"/>
              <a:gd name="T84" fmla="*/ 40 w 111"/>
              <a:gd name="T85" fmla="*/ 4 h 111"/>
              <a:gd name="T86" fmla="*/ 36 w 111"/>
              <a:gd name="T87" fmla="*/ 0 h 111"/>
              <a:gd name="T88" fmla="*/ 33 w 111"/>
              <a:gd name="T89" fmla="*/ 4 h 111"/>
              <a:gd name="T90" fmla="*/ 33 w 111"/>
              <a:gd name="T91" fmla="*/ 16 h 111"/>
              <a:gd name="T92" fmla="*/ 36 w 111"/>
              <a:gd name="T93" fmla="*/ 19 h 111"/>
              <a:gd name="T94" fmla="*/ 50 w 111"/>
              <a:gd name="T95" fmla="*/ 24 h 111"/>
              <a:gd name="T96" fmla="*/ 53 w 111"/>
              <a:gd name="T97" fmla="*/ 23 h 111"/>
              <a:gd name="T98" fmla="*/ 61 w 111"/>
              <a:gd name="T99" fmla="*/ 15 h 111"/>
              <a:gd name="T100" fmla="*/ 61 w 111"/>
              <a:gd name="T101" fmla="*/ 10 h 111"/>
              <a:gd name="T102" fmla="*/ 56 w 111"/>
              <a:gd name="T103" fmla="*/ 10 h 111"/>
              <a:gd name="T104" fmla="*/ 48 w 111"/>
              <a:gd name="T105" fmla="*/ 18 h 111"/>
              <a:gd name="T106" fmla="*/ 48 w 111"/>
              <a:gd name="T107" fmla="*/ 23 h 111"/>
              <a:gd name="T108" fmla="*/ 50 w 111"/>
              <a:gd name="T109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" h="111">
                <a:moveTo>
                  <a:pt x="110" y="94"/>
                </a:moveTo>
                <a:cubicBezTo>
                  <a:pt x="88" y="72"/>
                  <a:pt x="88" y="72"/>
                  <a:pt x="88" y="72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5" y="62"/>
                  <a:pt x="105" y="61"/>
                  <a:pt x="105" y="60"/>
                </a:cubicBezTo>
                <a:cubicBezTo>
                  <a:pt x="105" y="58"/>
                  <a:pt x="104" y="57"/>
                  <a:pt x="103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0" y="28"/>
                  <a:pt x="28" y="29"/>
                </a:cubicBezTo>
                <a:cubicBezTo>
                  <a:pt x="27" y="30"/>
                  <a:pt x="27" y="32"/>
                  <a:pt x="28" y="3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105"/>
                  <a:pt x="57" y="106"/>
                  <a:pt x="59" y="106"/>
                </a:cubicBezTo>
                <a:cubicBezTo>
                  <a:pt x="60" y="106"/>
                  <a:pt x="62" y="105"/>
                  <a:pt x="62" y="104"/>
                </a:cubicBezTo>
                <a:cubicBezTo>
                  <a:pt x="71" y="88"/>
                  <a:pt x="71" y="88"/>
                  <a:pt x="71" y="88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5" y="111"/>
                  <a:pt x="96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11" y="98"/>
                  <a:pt x="111" y="96"/>
                  <a:pt x="110" y="94"/>
                </a:cubicBezTo>
                <a:close/>
                <a:moveTo>
                  <a:pt x="16" y="11"/>
                </a:moveTo>
                <a:cubicBezTo>
                  <a:pt x="14" y="10"/>
                  <a:pt x="12" y="10"/>
                  <a:pt x="11" y="11"/>
                </a:cubicBezTo>
                <a:cubicBezTo>
                  <a:pt x="9" y="13"/>
                  <a:pt x="9" y="15"/>
                  <a:pt x="11" y="17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1" y="26"/>
                  <a:pt x="22" y="26"/>
                </a:cubicBezTo>
                <a:cubicBezTo>
                  <a:pt x="23" y="26"/>
                  <a:pt x="23" y="26"/>
                  <a:pt x="24" y="25"/>
                </a:cubicBezTo>
                <a:cubicBezTo>
                  <a:pt x="26" y="23"/>
                  <a:pt x="26" y="21"/>
                  <a:pt x="24" y="20"/>
                </a:cubicBezTo>
                <a:lnTo>
                  <a:pt x="16" y="11"/>
                </a:lnTo>
                <a:close/>
                <a:moveTo>
                  <a:pt x="19" y="37"/>
                </a:moveTo>
                <a:cubicBezTo>
                  <a:pt x="19" y="35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5"/>
                  <a:pt x="0" y="37"/>
                </a:cubicBezTo>
                <a:cubicBezTo>
                  <a:pt x="0" y="39"/>
                  <a:pt x="1" y="41"/>
                  <a:pt x="3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lose/>
                <a:moveTo>
                  <a:pt x="17" y="48"/>
                </a:moveTo>
                <a:cubicBezTo>
                  <a:pt x="9" y="57"/>
                  <a:pt x="9" y="57"/>
                  <a:pt x="9" y="57"/>
                </a:cubicBezTo>
                <a:cubicBezTo>
                  <a:pt x="8" y="58"/>
                  <a:pt x="8" y="61"/>
                  <a:pt x="9" y="62"/>
                </a:cubicBezTo>
                <a:cubicBezTo>
                  <a:pt x="10" y="63"/>
                  <a:pt x="11" y="63"/>
                  <a:pt x="12" y="63"/>
                </a:cubicBezTo>
                <a:cubicBezTo>
                  <a:pt x="13" y="63"/>
                  <a:pt x="14" y="63"/>
                  <a:pt x="14" y="62"/>
                </a:cubicBezTo>
                <a:cubicBezTo>
                  <a:pt x="22" y="54"/>
                  <a:pt x="22" y="54"/>
                  <a:pt x="22" y="54"/>
                </a:cubicBezTo>
                <a:cubicBezTo>
                  <a:pt x="24" y="52"/>
                  <a:pt x="24" y="50"/>
                  <a:pt x="22" y="48"/>
                </a:cubicBezTo>
                <a:cubicBezTo>
                  <a:pt x="21" y="47"/>
                  <a:pt x="19" y="47"/>
                  <a:pt x="17" y="48"/>
                </a:cubicBezTo>
                <a:close/>
                <a:moveTo>
                  <a:pt x="36" y="19"/>
                </a:moveTo>
                <a:cubicBezTo>
                  <a:pt x="38" y="19"/>
                  <a:pt x="40" y="18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3" y="2"/>
                  <a:pt x="33" y="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8"/>
                  <a:pt x="34" y="19"/>
                  <a:pt x="36" y="19"/>
                </a:cubicBezTo>
                <a:close/>
                <a:moveTo>
                  <a:pt x="50" y="24"/>
                </a:moveTo>
                <a:cubicBezTo>
                  <a:pt x="51" y="24"/>
                  <a:pt x="52" y="24"/>
                  <a:pt x="53" y="23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3"/>
                  <a:pt x="63" y="11"/>
                  <a:pt x="61" y="10"/>
                </a:cubicBezTo>
                <a:cubicBezTo>
                  <a:pt x="60" y="8"/>
                  <a:pt x="58" y="8"/>
                  <a:pt x="56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6" y="19"/>
                  <a:pt x="46" y="22"/>
                  <a:pt x="48" y="23"/>
                </a:cubicBezTo>
                <a:cubicBezTo>
                  <a:pt x="49" y="24"/>
                  <a:pt x="50" y="24"/>
                  <a:pt x="5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ICON">
            <a:extLst>
              <a:ext uri="{FF2B5EF4-FFF2-40B4-BE49-F238E27FC236}">
                <a16:creationId xmlns:a16="http://schemas.microsoft.com/office/drawing/2014/main" id="{0A0767BC-5C01-46FA-8F7B-08D4A24AE2BA}"/>
              </a:ext>
            </a:extLst>
          </p:cNvPr>
          <p:cNvSpPr>
            <a:spLocks noEditPoints="1"/>
          </p:cNvSpPr>
          <p:nvPr/>
        </p:nvSpPr>
        <p:spPr bwMode="auto">
          <a:xfrm>
            <a:off x="9204920" y="7076213"/>
            <a:ext cx="675402" cy="882459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FREEFORM">
            <a:extLst>
              <a:ext uri="{FF2B5EF4-FFF2-40B4-BE49-F238E27FC236}">
                <a16:creationId xmlns:a16="http://schemas.microsoft.com/office/drawing/2014/main" id="{1C0F68A1-A520-45A8-B0FB-A4D8389F9C30}"/>
              </a:ext>
            </a:extLst>
          </p:cNvPr>
          <p:cNvSpPr/>
          <p:nvPr/>
        </p:nvSpPr>
        <p:spPr>
          <a:xfrm flipH="1">
            <a:off x="13834737" y="0"/>
            <a:ext cx="7326430" cy="10456985"/>
          </a:xfrm>
          <a:custGeom>
            <a:avLst/>
            <a:gdLst>
              <a:gd name="connsiteX0" fmla="*/ 12263 w 18026462"/>
              <a:gd name="connsiteY0" fmla="*/ 0 h 18196560"/>
              <a:gd name="connsiteX1" fmla="*/ 12826688 w 18026462"/>
              <a:gd name="connsiteY1" fmla="*/ 0 h 18196560"/>
              <a:gd name="connsiteX2" fmla="*/ 12732885 w 18026462"/>
              <a:gd name="connsiteY2" fmla="*/ 178192 h 18196560"/>
              <a:gd name="connsiteX3" fmla="*/ 10771703 w 18026462"/>
              <a:gd name="connsiteY3" fmla="*/ 4297681 h 18196560"/>
              <a:gd name="connsiteX4" fmla="*/ 18025944 w 18026462"/>
              <a:gd name="connsiteY4" fmla="*/ 12893040 h 18196560"/>
              <a:gd name="connsiteX5" fmla="*/ 14551223 w 18026462"/>
              <a:gd name="connsiteY5" fmla="*/ 18196560 h 18196560"/>
              <a:gd name="connsiteX6" fmla="*/ 2877383 w 18026462"/>
              <a:gd name="connsiteY6" fmla="*/ 18196560 h 18196560"/>
              <a:gd name="connsiteX7" fmla="*/ 6717864 w 18026462"/>
              <a:gd name="connsiteY7" fmla="*/ 10637520 h 18196560"/>
              <a:gd name="connsiteX8" fmla="*/ 1200983 w 18026462"/>
              <a:gd name="connsiteY8" fmla="*/ 6492241 h 18196560"/>
              <a:gd name="connsiteX9" fmla="*/ 12263 w 18026462"/>
              <a:gd name="connsiteY9" fmla="*/ 2346961 h 18196560"/>
              <a:gd name="connsiteX0" fmla="*/ 12263 w 18029048"/>
              <a:gd name="connsiteY0" fmla="*/ 0 h 18196560"/>
              <a:gd name="connsiteX1" fmla="*/ 12826688 w 18029048"/>
              <a:gd name="connsiteY1" fmla="*/ 0 h 18196560"/>
              <a:gd name="connsiteX2" fmla="*/ 12732885 w 18029048"/>
              <a:gd name="connsiteY2" fmla="*/ 178192 h 18196560"/>
              <a:gd name="connsiteX3" fmla="*/ 10771703 w 18029048"/>
              <a:gd name="connsiteY3" fmla="*/ 4297681 h 18196560"/>
              <a:gd name="connsiteX4" fmla="*/ 18025944 w 18029048"/>
              <a:gd name="connsiteY4" fmla="*/ 12893040 h 18196560"/>
              <a:gd name="connsiteX5" fmla="*/ 14551223 w 18029048"/>
              <a:gd name="connsiteY5" fmla="*/ 18196560 h 18196560"/>
              <a:gd name="connsiteX6" fmla="*/ 2877383 w 18029048"/>
              <a:gd name="connsiteY6" fmla="*/ 18196560 h 18196560"/>
              <a:gd name="connsiteX7" fmla="*/ 6717864 w 18029048"/>
              <a:gd name="connsiteY7" fmla="*/ 10637520 h 18196560"/>
              <a:gd name="connsiteX8" fmla="*/ 1200983 w 18029048"/>
              <a:gd name="connsiteY8" fmla="*/ 6492241 h 18196560"/>
              <a:gd name="connsiteX9" fmla="*/ 12263 w 18029048"/>
              <a:gd name="connsiteY9" fmla="*/ 2346961 h 18196560"/>
              <a:gd name="connsiteX10" fmla="*/ 12263 w 18029048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28625" h="18196560">
                <a:moveTo>
                  <a:pt x="12263" y="0"/>
                </a:moveTo>
                <a:lnTo>
                  <a:pt x="12826688" y="0"/>
                </a:lnTo>
                <a:lnTo>
                  <a:pt x="12732885" y="178192"/>
                </a:lnTo>
                <a:cubicBezTo>
                  <a:pt x="11974234" y="1504474"/>
                  <a:pt x="10533578" y="2526030"/>
                  <a:pt x="10771703" y="4297681"/>
                </a:cubicBezTo>
                <a:cubicBezTo>
                  <a:pt x="11025703" y="6187441"/>
                  <a:pt x="17924344" y="9570720"/>
                  <a:pt x="18025944" y="12893040"/>
                </a:cubicBezTo>
                <a:cubicBezTo>
                  <a:pt x="18127544" y="16215360"/>
                  <a:pt x="15313223" y="17556480"/>
                  <a:pt x="14551223" y="18196560"/>
                </a:cubicBezTo>
                <a:lnTo>
                  <a:pt x="2877383" y="18196560"/>
                </a:lnTo>
                <a:cubicBezTo>
                  <a:pt x="3720664" y="15270480"/>
                  <a:pt x="7337624" y="12918440"/>
                  <a:pt x="6717864" y="10637520"/>
                </a:cubicBezTo>
                <a:cubicBezTo>
                  <a:pt x="6098104" y="8356600"/>
                  <a:pt x="2318583" y="7874001"/>
                  <a:pt x="1200983" y="6492241"/>
                </a:cubicBezTo>
                <a:cubicBezTo>
                  <a:pt x="83383" y="5110481"/>
                  <a:pt x="-48697" y="4277361"/>
                  <a:pt x="12263" y="2346961"/>
                </a:cubicBezTo>
                <a:lnTo>
                  <a:pt x="12263" y="0"/>
                </a:lnTo>
                <a:close/>
              </a:path>
            </a:pathLst>
          </a:custGeom>
          <a:solidFill>
            <a:srgbClr val="BFD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2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600000">
                                      <p:cBhvr>
                                        <p:cTn id="2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600000">
                                      <p:cBhvr>
                                        <p:cTn id="2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-1200000">
                                      <p:cBhvr>
                                        <p:cTn id="24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2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200" fill="hold"/>
                                        <p:tgtEl>
                                          <p:spTgt spid="7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6" dur="800" fill="hold"/>
                                        <p:tgtEl>
                                          <p:spTgt spid="7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6" presetClass="emph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8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0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grpId="5" nodeType="withEffect">
                                  <p:stCondLst>
                                    <p:cond delay="2150"/>
                                  </p:stCondLst>
                                  <p:childTnLst>
                                    <p:animScale>
                                      <p:cBhvr>
                                        <p:cTn id="42" dur="4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6" nodeType="withEffect">
                                  <p:stCondLst>
                                    <p:cond delay="2150"/>
                                  </p:stCondLst>
                                  <p:childTnLst>
                                    <p:animRot by="600000">
                                      <p:cBhvr>
                                        <p:cTn id="4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7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7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8" nodeType="withEffect">
                                  <p:stCondLst>
                                    <p:cond delay="2550"/>
                                  </p:stCondLst>
                                  <p:childTnLst>
                                    <p:animRot by="-600000">
                                      <p:cBhvr>
                                        <p:cTn id="48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9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3" presetClass="exit" presetSubtype="32" fill="hold" grpId="10" nodeType="withEffect">
                                  <p:stCondLst>
                                    <p:cond delay="29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2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600000">
                                      <p:cBhvr>
                                        <p:cTn id="6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-600000">
                                      <p:cBhvr>
                                        <p:cTn id="6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ac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1200000">
                                      <p:cBhvr>
                                        <p:cTn id="6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6" presetClass="emph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66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7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800" fill="hold"/>
                                        <p:tgtEl>
                                          <p:spTgt spid="7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6" presetClass="emph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7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grpId="4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0" dur="300" fill="hold"/>
                                        <p:tgtEl>
                                          <p:spTgt spid="7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5" nodeType="withEffect">
                                  <p:stCondLst>
                                    <p:cond delay="2350"/>
                                  </p:stCondLst>
                                  <p:childTnLst>
                                    <p:animScale>
                                      <p:cBhvr>
                                        <p:cTn id="82" dur="400" fill="hold"/>
                                        <p:tgtEl>
                                          <p:spTgt spid="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6" nodeType="withEffect">
                                  <p:stCondLst>
                                    <p:cond delay="2350"/>
                                  </p:stCondLst>
                                  <p:childTnLst>
                                    <p:animRot by="600000">
                                      <p:cBhvr>
                                        <p:cTn id="84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7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86" dur="250" fill="hold"/>
                                        <p:tgtEl>
                                          <p:spTgt spid="7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8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-600000">
                                      <p:cBhvr>
                                        <p:cTn id="8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9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90" dur="200" fill="hold"/>
                                        <p:tgtEl>
                                          <p:spTgt spid="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xit" presetSubtype="32" fill="hold" grpId="10" nodeType="withEffect">
                                  <p:stCondLst>
                                    <p:cond delay="31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2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5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600000">
                                      <p:cBhvr>
                                        <p:cTn id="10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-600000">
                                      <p:cBhvr>
                                        <p:cTn id="10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ac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1200000">
                                      <p:cBhvr>
                                        <p:cTn id="10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06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14" dur="200" fill="hold"/>
                                        <p:tgtEl>
                                          <p:spTgt spid="7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16" dur="800" fill="hold"/>
                                        <p:tgtEl>
                                          <p:spTgt spid="7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6" presetClass="emph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18" dur="300" fill="hold"/>
                                        <p:tgtEl>
                                          <p:spTgt spid="7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decel="100000" fill="hold" grpId="4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20" dur="300" fill="hold"/>
                                        <p:tgtEl>
                                          <p:spTgt spid="7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22" dur="400" fill="hold"/>
                                        <p:tgtEl>
                                          <p:spTgt spid="7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12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26" dur="250" fill="hold"/>
                                        <p:tgtEl>
                                          <p:spTgt spid="7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12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30" dur="200" fill="hold"/>
                                        <p:tgtEl>
                                          <p:spTgt spid="7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3" presetClass="exit" presetSubtype="32" fill="hold" grpId="10" nodeType="withEffect">
                                  <p:stCondLst>
                                    <p:cond delay="35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600000">
                                      <p:cBhvr>
                                        <p:cTn id="14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decel="10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-600000">
                                      <p:cBhvr>
                                        <p:cTn id="14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ac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200000">
                                      <p:cBhvr>
                                        <p:cTn id="14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46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54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56" dur="800" fill="hold"/>
                                        <p:tgtEl>
                                          <p:spTgt spid="7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7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58" dur="300" fill="hold"/>
                                        <p:tgtEl>
                                          <p:spTgt spid="7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60" dur="300" fill="hold"/>
                                        <p:tgtEl>
                                          <p:spTgt spid="7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62" dur="400" fill="hold"/>
                                        <p:tgtEl>
                                          <p:spTgt spid="7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6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66" dur="250" fill="hold"/>
                                        <p:tgtEl>
                                          <p:spTgt spid="7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68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70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3" presetClass="exit" presetSubtype="32" fill="hold" grpId="10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2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6" grpId="6" animBg="1"/>
      <p:bldP spid="76" grpId="7" animBg="1"/>
      <p:bldP spid="76" grpId="8" animBg="1"/>
      <p:bldP spid="76" grpId="9" animBg="1"/>
      <p:bldP spid="76" grpId="10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7" grpId="8" animBg="1"/>
      <p:bldP spid="77" grpId="9" animBg="1"/>
      <p:bldP spid="77" grpId="10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8" grpId="10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79" grpId="8" animBg="1"/>
      <p:bldP spid="79" grpId="9" animBg="1"/>
      <p:bldP spid="79" grpId="10" animBg="1"/>
      <p:bldP spid="93" grpId="0" animBg="1"/>
      <p:bldP spid="93" grpId="1" animBg="1"/>
      <p:bldP spid="9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F5CA89C7-C829-487C-AD50-6AC78EBBB728}"/>
              </a:ext>
            </a:extLst>
          </p:cNvPr>
          <p:cNvGrpSpPr/>
          <p:nvPr/>
        </p:nvGrpSpPr>
        <p:grpSpPr>
          <a:xfrm>
            <a:off x="2488240" y="2389981"/>
            <a:ext cx="4112649" cy="5507037"/>
            <a:chOff x="2488240" y="2389981"/>
            <a:chExt cx="4112649" cy="550703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869796A-B768-446E-A8F7-A582C3B0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240" y="7751437"/>
              <a:ext cx="4112649" cy="145581"/>
            </a:xfrm>
            <a:custGeom>
              <a:avLst/>
              <a:gdLst>
                <a:gd name="T0" fmla="*/ 16 w 543"/>
                <a:gd name="T1" fmla="*/ 19 h 19"/>
                <a:gd name="T2" fmla="*/ 527 w 543"/>
                <a:gd name="T3" fmla="*/ 19 h 19"/>
                <a:gd name="T4" fmla="*/ 543 w 543"/>
                <a:gd name="T5" fmla="*/ 3 h 19"/>
                <a:gd name="T6" fmla="*/ 543 w 543"/>
                <a:gd name="T7" fmla="*/ 0 h 19"/>
                <a:gd name="T8" fmla="*/ 0 w 543"/>
                <a:gd name="T9" fmla="*/ 0 h 19"/>
                <a:gd name="T10" fmla="*/ 0 w 543"/>
                <a:gd name="T11" fmla="*/ 3 h 19"/>
                <a:gd name="T12" fmla="*/ 16 w 5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19">
                  <a:moveTo>
                    <a:pt x="16" y="19"/>
                  </a:moveTo>
                  <a:cubicBezTo>
                    <a:pt x="527" y="19"/>
                    <a:pt x="527" y="19"/>
                    <a:pt x="527" y="19"/>
                  </a:cubicBezTo>
                  <a:cubicBezTo>
                    <a:pt x="535" y="19"/>
                    <a:pt x="543" y="11"/>
                    <a:pt x="543" y="3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7" y="19"/>
                    <a:pt x="16" y="19"/>
                  </a:cubicBezTo>
                  <a:close/>
                </a:path>
              </a:pathLst>
            </a:custGeom>
            <a:solidFill>
              <a:srgbClr val="2FC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E7B34B5-699B-4920-96F8-F1BF6BA4B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240" y="2701614"/>
              <a:ext cx="4112649" cy="2286070"/>
            </a:xfrm>
            <a:custGeom>
              <a:avLst/>
              <a:gdLst>
                <a:gd name="T0" fmla="*/ 527 w 543"/>
                <a:gd name="T1" fmla="*/ 0 h 302"/>
                <a:gd name="T2" fmla="*/ 16 w 543"/>
                <a:gd name="T3" fmla="*/ 0 h 302"/>
                <a:gd name="T4" fmla="*/ 0 w 543"/>
                <a:gd name="T5" fmla="*/ 16 h 302"/>
                <a:gd name="T6" fmla="*/ 0 w 543"/>
                <a:gd name="T7" fmla="*/ 302 h 302"/>
                <a:gd name="T8" fmla="*/ 543 w 543"/>
                <a:gd name="T9" fmla="*/ 302 h 302"/>
                <a:gd name="T10" fmla="*/ 543 w 543"/>
                <a:gd name="T11" fmla="*/ 16 h 302"/>
                <a:gd name="T12" fmla="*/ 527 w 543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302">
                  <a:moveTo>
                    <a:pt x="52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543" y="302"/>
                    <a:pt x="543" y="302"/>
                    <a:pt x="543" y="302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3" y="8"/>
                    <a:pt x="535" y="0"/>
                    <a:pt x="527" y="0"/>
                  </a:cubicBezTo>
                  <a:close/>
                </a:path>
              </a:pathLst>
            </a:custGeom>
            <a:solidFill>
              <a:srgbClr val="2FC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ICON">
              <a:extLst>
                <a:ext uri="{FF2B5EF4-FFF2-40B4-BE49-F238E27FC236}">
                  <a16:creationId xmlns:a16="http://schemas.microsoft.com/office/drawing/2014/main" id="{C576FE48-728B-412F-B093-E805825AA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2751" y="3293034"/>
              <a:ext cx="1157821" cy="1157821"/>
            </a:xfrm>
            <a:custGeom>
              <a:avLst/>
              <a:gdLst>
                <a:gd name="T0" fmla="*/ 14 w 153"/>
                <a:gd name="T1" fmla="*/ 0 h 153"/>
                <a:gd name="T2" fmla="*/ 0 w 153"/>
                <a:gd name="T3" fmla="*/ 139 h 153"/>
                <a:gd name="T4" fmla="*/ 139 w 153"/>
                <a:gd name="T5" fmla="*/ 153 h 153"/>
                <a:gd name="T6" fmla="*/ 153 w 153"/>
                <a:gd name="T7" fmla="*/ 14 h 153"/>
                <a:gd name="T8" fmla="*/ 146 w 153"/>
                <a:gd name="T9" fmla="*/ 139 h 153"/>
                <a:gd name="T10" fmla="*/ 14 w 153"/>
                <a:gd name="T11" fmla="*/ 146 h 153"/>
                <a:gd name="T12" fmla="*/ 7 w 153"/>
                <a:gd name="T13" fmla="*/ 42 h 153"/>
                <a:gd name="T14" fmla="*/ 146 w 153"/>
                <a:gd name="T15" fmla="*/ 139 h 153"/>
                <a:gd name="T16" fmla="*/ 7 w 153"/>
                <a:gd name="T17" fmla="*/ 39 h 153"/>
                <a:gd name="T18" fmla="*/ 14 w 153"/>
                <a:gd name="T19" fmla="*/ 7 h 153"/>
                <a:gd name="T20" fmla="*/ 146 w 153"/>
                <a:gd name="T21" fmla="*/ 14 h 153"/>
                <a:gd name="T22" fmla="*/ 130 w 153"/>
                <a:gd name="T23" fmla="*/ 14 h 153"/>
                <a:gd name="T24" fmla="*/ 130 w 153"/>
                <a:gd name="T25" fmla="*/ 30 h 153"/>
                <a:gd name="T26" fmla="*/ 130 w 153"/>
                <a:gd name="T27" fmla="*/ 14 h 153"/>
                <a:gd name="T28" fmla="*/ 125 w 153"/>
                <a:gd name="T29" fmla="*/ 22 h 153"/>
                <a:gd name="T30" fmla="*/ 134 w 153"/>
                <a:gd name="T31" fmla="*/ 22 h 153"/>
                <a:gd name="T32" fmla="*/ 108 w 153"/>
                <a:gd name="T33" fmla="*/ 14 h 153"/>
                <a:gd name="T34" fmla="*/ 108 w 153"/>
                <a:gd name="T35" fmla="*/ 30 h 153"/>
                <a:gd name="T36" fmla="*/ 108 w 153"/>
                <a:gd name="T37" fmla="*/ 14 h 153"/>
                <a:gd name="T38" fmla="*/ 103 w 153"/>
                <a:gd name="T39" fmla="*/ 22 h 153"/>
                <a:gd name="T40" fmla="*/ 112 w 153"/>
                <a:gd name="T41" fmla="*/ 22 h 153"/>
                <a:gd name="T42" fmla="*/ 86 w 153"/>
                <a:gd name="T43" fmla="*/ 14 h 153"/>
                <a:gd name="T44" fmla="*/ 86 w 153"/>
                <a:gd name="T45" fmla="*/ 30 h 153"/>
                <a:gd name="T46" fmla="*/ 86 w 153"/>
                <a:gd name="T47" fmla="*/ 14 h 153"/>
                <a:gd name="T48" fmla="*/ 81 w 153"/>
                <a:gd name="T49" fmla="*/ 22 h 153"/>
                <a:gd name="T50" fmla="*/ 90 w 153"/>
                <a:gd name="T51" fmla="*/ 22 h 153"/>
                <a:gd name="T52" fmla="*/ 77 w 153"/>
                <a:gd name="T53" fmla="*/ 134 h 153"/>
                <a:gd name="T54" fmla="*/ 77 w 153"/>
                <a:gd name="T55" fmla="*/ 52 h 153"/>
                <a:gd name="T56" fmla="*/ 77 w 153"/>
                <a:gd name="T57" fmla="*/ 134 h 153"/>
                <a:gd name="T58" fmla="*/ 111 w 153"/>
                <a:gd name="T59" fmla="*/ 93 h 153"/>
                <a:gd name="T60" fmla="*/ 43 w 153"/>
                <a:gd name="T61" fmla="*/ 93 h 153"/>
                <a:gd name="T62" fmla="*/ 65 w 153"/>
                <a:gd name="T63" fmla="*/ 115 h 153"/>
                <a:gd name="T64" fmla="*/ 97 w 153"/>
                <a:gd name="T65" fmla="*/ 95 h 153"/>
                <a:gd name="T66" fmla="*/ 97 w 153"/>
                <a:gd name="T67" fmla="*/ 89 h 153"/>
                <a:gd name="T68" fmla="*/ 62 w 153"/>
                <a:gd name="T69" fmla="*/ 72 h 153"/>
                <a:gd name="T70" fmla="*/ 65 w 153"/>
                <a:gd name="T71" fmla="*/ 115 h 153"/>
                <a:gd name="T72" fmla="*/ 96 w 153"/>
                <a:gd name="T73" fmla="*/ 92 h 153"/>
                <a:gd name="T74" fmla="*/ 96 w 153"/>
                <a:gd name="T75" fmla="*/ 92 h 153"/>
                <a:gd name="T76" fmla="*/ 66 w 153"/>
                <a:gd name="T77" fmla="*/ 112 h 153"/>
                <a:gd name="T78" fmla="*/ 66 w 153"/>
                <a:gd name="T79" fmla="*/ 7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" h="153">
                  <a:moveTo>
                    <a:pt x="13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6" y="153"/>
                    <a:pt x="14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47" y="153"/>
                    <a:pt x="153" y="147"/>
                    <a:pt x="153" y="139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6"/>
                    <a:pt x="147" y="0"/>
                    <a:pt x="139" y="0"/>
                  </a:cubicBezTo>
                  <a:close/>
                  <a:moveTo>
                    <a:pt x="146" y="139"/>
                  </a:moveTo>
                  <a:cubicBezTo>
                    <a:pt x="146" y="143"/>
                    <a:pt x="143" y="146"/>
                    <a:pt x="139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0" y="146"/>
                    <a:pt x="7" y="143"/>
                    <a:pt x="7" y="1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146" y="42"/>
                    <a:pt x="146" y="42"/>
                    <a:pt x="146" y="42"/>
                  </a:cubicBezTo>
                  <a:lnTo>
                    <a:pt x="146" y="139"/>
                  </a:lnTo>
                  <a:close/>
                  <a:moveTo>
                    <a:pt x="146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3" y="7"/>
                    <a:pt x="146" y="10"/>
                    <a:pt x="146" y="14"/>
                  </a:cubicBezTo>
                  <a:lnTo>
                    <a:pt x="146" y="39"/>
                  </a:lnTo>
                  <a:close/>
                  <a:moveTo>
                    <a:pt x="130" y="14"/>
                  </a:moveTo>
                  <a:cubicBezTo>
                    <a:pt x="125" y="14"/>
                    <a:pt x="122" y="18"/>
                    <a:pt x="122" y="22"/>
                  </a:cubicBezTo>
                  <a:cubicBezTo>
                    <a:pt x="122" y="26"/>
                    <a:pt x="125" y="30"/>
                    <a:pt x="130" y="30"/>
                  </a:cubicBezTo>
                  <a:cubicBezTo>
                    <a:pt x="134" y="30"/>
                    <a:pt x="137" y="26"/>
                    <a:pt x="137" y="22"/>
                  </a:cubicBezTo>
                  <a:cubicBezTo>
                    <a:pt x="137" y="18"/>
                    <a:pt x="134" y="14"/>
                    <a:pt x="130" y="14"/>
                  </a:cubicBezTo>
                  <a:close/>
                  <a:moveTo>
                    <a:pt x="130" y="27"/>
                  </a:moveTo>
                  <a:cubicBezTo>
                    <a:pt x="127" y="27"/>
                    <a:pt x="125" y="25"/>
                    <a:pt x="125" y="22"/>
                  </a:cubicBezTo>
                  <a:cubicBezTo>
                    <a:pt x="125" y="19"/>
                    <a:pt x="127" y="17"/>
                    <a:pt x="130" y="17"/>
                  </a:cubicBezTo>
                  <a:cubicBezTo>
                    <a:pt x="132" y="17"/>
                    <a:pt x="134" y="19"/>
                    <a:pt x="134" y="22"/>
                  </a:cubicBezTo>
                  <a:cubicBezTo>
                    <a:pt x="134" y="25"/>
                    <a:pt x="132" y="27"/>
                    <a:pt x="130" y="27"/>
                  </a:cubicBezTo>
                  <a:close/>
                  <a:moveTo>
                    <a:pt x="108" y="14"/>
                  </a:moveTo>
                  <a:cubicBezTo>
                    <a:pt x="103" y="14"/>
                    <a:pt x="100" y="18"/>
                    <a:pt x="100" y="22"/>
                  </a:cubicBezTo>
                  <a:cubicBezTo>
                    <a:pt x="100" y="26"/>
                    <a:pt x="103" y="30"/>
                    <a:pt x="108" y="30"/>
                  </a:cubicBezTo>
                  <a:cubicBezTo>
                    <a:pt x="112" y="30"/>
                    <a:pt x="115" y="26"/>
                    <a:pt x="115" y="22"/>
                  </a:cubicBezTo>
                  <a:cubicBezTo>
                    <a:pt x="115" y="18"/>
                    <a:pt x="112" y="14"/>
                    <a:pt x="108" y="14"/>
                  </a:cubicBezTo>
                  <a:close/>
                  <a:moveTo>
                    <a:pt x="108" y="27"/>
                  </a:moveTo>
                  <a:cubicBezTo>
                    <a:pt x="105" y="27"/>
                    <a:pt x="103" y="25"/>
                    <a:pt x="103" y="22"/>
                  </a:cubicBezTo>
                  <a:cubicBezTo>
                    <a:pt x="103" y="19"/>
                    <a:pt x="105" y="17"/>
                    <a:pt x="108" y="17"/>
                  </a:cubicBezTo>
                  <a:cubicBezTo>
                    <a:pt x="110" y="17"/>
                    <a:pt x="112" y="19"/>
                    <a:pt x="112" y="22"/>
                  </a:cubicBezTo>
                  <a:cubicBezTo>
                    <a:pt x="112" y="25"/>
                    <a:pt x="110" y="27"/>
                    <a:pt x="108" y="27"/>
                  </a:cubicBezTo>
                  <a:close/>
                  <a:moveTo>
                    <a:pt x="86" y="14"/>
                  </a:moveTo>
                  <a:cubicBezTo>
                    <a:pt x="81" y="14"/>
                    <a:pt x="78" y="18"/>
                    <a:pt x="78" y="22"/>
                  </a:cubicBezTo>
                  <a:cubicBezTo>
                    <a:pt x="78" y="26"/>
                    <a:pt x="81" y="30"/>
                    <a:pt x="86" y="30"/>
                  </a:cubicBezTo>
                  <a:cubicBezTo>
                    <a:pt x="90" y="30"/>
                    <a:pt x="94" y="26"/>
                    <a:pt x="94" y="22"/>
                  </a:cubicBezTo>
                  <a:cubicBezTo>
                    <a:pt x="94" y="18"/>
                    <a:pt x="90" y="14"/>
                    <a:pt x="86" y="14"/>
                  </a:cubicBezTo>
                  <a:close/>
                  <a:moveTo>
                    <a:pt x="86" y="27"/>
                  </a:moveTo>
                  <a:cubicBezTo>
                    <a:pt x="83" y="27"/>
                    <a:pt x="81" y="25"/>
                    <a:pt x="81" y="22"/>
                  </a:cubicBezTo>
                  <a:cubicBezTo>
                    <a:pt x="81" y="19"/>
                    <a:pt x="83" y="17"/>
                    <a:pt x="86" y="17"/>
                  </a:cubicBezTo>
                  <a:cubicBezTo>
                    <a:pt x="88" y="17"/>
                    <a:pt x="90" y="19"/>
                    <a:pt x="90" y="22"/>
                  </a:cubicBezTo>
                  <a:cubicBezTo>
                    <a:pt x="90" y="25"/>
                    <a:pt x="88" y="27"/>
                    <a:pt x="86" y="27"/>
                  </a:cubicBezTo>
                  <a:close/>
                  <a:moveTo>
                    <a:pt x="77" y="134"/>
                  </a:moveTo>
                  <a:cubicBezTo>
                    <a:pt x="99" y="134"/>
                    <a:pt x="118" y="116"/>
                    <a:pt x="118" y="93"/>
                  </a:cubicBezTo>
                  <a:cubicBezTo>
                    <a:pt x="118" y="70"/>
                    <a:pt x="99" y="52"/>
                    <a:pt x="77" y="52"/>
                  </a:cubicBezTo>
                  <a:cubicBezTo>
                    <a:pt x="54" y="52"/>
                    <a:pt x="35" y="70"/>
                    <a:pt x="35" y="93"/>
                  </a:cubicBezTo>
                  <a:cubicBezTo>
                    <a:pt x="35" y="116"/>
                    <a:pt x="54" y="134"/>
                    <a:pt x="77" y="134"/>
                  </a:cubicBezTo>
                  <a:close/>
                  <a:moveTo>
                    <a:pt x="77" y="59"/>
                  </a:moveTo>
                  <a:cubicBezTo>
                    <a:pt x="95" y="59"/>
                    <a:pt x="111" y="74"/>
                    <a:pt x="111" y="93"/>
                  </a:cubicBezTo>
                  <a:cubicBezTo>
                    <a:pt x="111" y="112"/>
                    <a:pt x="95" y="127"/>
                    <a:pt x="77" y="127"/>
                  </a:cubicBezTo>
                  <a:cubicBezTo>
                    <a:pt x="58" y="127"/>
                    <a:pt x="43" y="112"/>
                    <a:pt x="43" y="93"/>
                  </a:cubicBezTo>
                  <a:cubicBezTo>
                    <a:pt x="43" y="74"/>
                    <a:pt x="58" y="59"/>
                    <a:pt x="77" y="59"/>
                  </a:cubicBezTo>
                  <a:close/>
                  <a:moveTo>
                    <a:pt x="65" y="115"/>
                  </a:moveTo>
                  <a:cubicBezTo>
                    <a:pt x="66" y="115"/>
                    <a:pt x="67" y="115"/>
                    <a:pt x="67" y="114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8" y="94"/>
                    <a:pt x="99" y="93"/>
                    <a:pt x="99" y="92"/>
                  </a:cubicBezTo>
                  <a:cubicBezTo>
                    <a:pt x="99" y="91"/>
                    <a:pt x="98" y="90"/>
                    <a:pt x="97" y="89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5" y="68"/>
                    <a:pt x="62" y="70"/>
                    <a:pt x="62" y="7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64" y="115"/>
                    <a:pt x="65" y="115"/>
                  </a:cubicBezTo>
                  <a:close/>
                  <a:moveTo>
                    <a:pt x="66" y="72"/>
                  </a:move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F1861D69-702D-4553-BA9A-3C07A483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240" y="5087770"/>
              <a:ext cx="4112649" cy="659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BE2DF05D-2BE1-42E9-BB53-2F6674A60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554" y="2389981"/>
              <a:ext cx="682409" cy="675585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CHANGE TEXT HERE">
              <a:extLst>
                <a:ext uri="{FF2B5EF4-FFF2-40B4-BE49-F238E27FC236}">
                  <a16:creationId xmlns:a16="http://schemas.microsoft.com/office/drawing/2014/main" id="{91E6F8D3-AED6-4536-B44C-7ED993D88CDA}"/>
                </a:ext>
              </a:extLst>
            </p:cNvPr>
            <p:cNvSpPr/>
            <p:nvPr/>
          </p:nvSpPr>
          <p:spPr>
            <a:xfrm>
              <a:off x="4363042" y="3566479"/>
              <a:ext cx="208347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20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LOREM IPSUM</a:t>
              </a:r>
            </a:p>
            <a:p>
              <a:pPr defTabSz="914400"/>
              <a:r>
                <a:rPr lang="en-US" sz="20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DOLOR SIT</a:t>
              </a:r>
            </a:p>
          </p:txBody>
        </p:sp>
        <p:sp>
          <p:nvSpPr>
            <p:cNvPr id="49" name="CHANGE TEXT HERE">
              <a:extLst>
                <a:ext uri="{FF2B5EF4-FFF2-40B4-BE49-F238E27FC236}">
                  <a16:creationId xmlns:a16="http://schemas.microsoft.com/office/drawing/2014/main" id="{41EAACA9-12DF-4B11-855B-4ABBDF1D8932}"/>
                </a:ext>
              </a:extLst>
            </p:cNvPr>
            <p:cNvSpPr/>
            <p:nvPr/>
          </p:nvSpPr>
          <p:spPr>
            <a:xfrm>
              <a:off x="5503361" y="2496246"/>
              <a:ext cx="389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800" b="1" dirty="0">
                  <a:solidFill>
                    <a:srgbClr val="2FC79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52" name="CHANGE TEXT HERE">
              <a:extLst>
                <a:ext uri="{FF2B5EF4-FFF2-40B4-BE49-F238E27FC236}">
                  <a16:creationId xmlns:a16="http://schemas.microsoft.com/office/drawing/2014/main" id="{8AD8994F-856D-4FDC-9F04-DE9846567C29}"/>
                </a:ext>
              </a:extLst>
            </p:cNvPr>
            <p:cNvSpPr/>
            <p:nvPr/>
          </p:nvSpPr>
          <p:spPr>
            <a:xfrm>
              <a:off x="2908128" y="5517301"/>
              <a:ext cx="3272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00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YOUR TITLE HERE</a:t>
              </a:r>
            </a:p>
          </p:txBody>
        </p:sp>
        <p:sp>
          <p:nvSpPr>
            <p:cNvPr id="55" name="CHANGE TEXT HERE">
              <a:extLst>
                <a:ext uri="{FF2B5EF4-FFF2-40B4-BE49-F238E27FC236}">
                  <a16:creationId xmlns:a16="http://schemas.microsoft.com/office/drawing/2014/main" id="{3512D33D-6AD7-462E-AC8E-D18CB1FB2F8F}"/>
                </a:ext>
              </a:extLst>
            </p:cNvPr>
            <p:cNvSpPr txBox="1"/>
            <p:nvPr/>
          </p:nvSpPr>
          <p:spPr>
            <a:xfrm>
              <a:off x="2857651" y="6100843"/>
              <a:ext cx="3373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sed do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dolore.</a:t>
              </a:r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C2B48672-4E76-4761-A75A-87C4FB8E284A}"/>
              </a:ext>
            </a:extLst>
          </p:cNvPr>
          <p:cNvGrpSpPr/>
          <p:nvPr/>
        </p:nvGrpSpPr>
        <p:grpSpPr>
          <a:xfrm>
            <a:off x="7092224" y="2389981"/>
            <a:ext cx="4103551" cy="5507037"/>
            <a:chOff x="7092224" y="2389981"/>
            <a:chExt cx="4103551" cy="5507037"/>
          </a:xfrm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72296AB-1668-4799-8580-803B36FC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224" y="7751437"/>
              <a:ext cx="4103551" cy="145581"/>
            </a:xfrm>
            <a:custGeom>
              <a:avLst/>
              <a:gdLst>
                <a:gd name="T0" fmla="*/ 16 w 542"/>
                <a:gd name="T1" fmla="*/ 19 h 19"/>
                <a:gd name="T2" fmla="*/ 526 w 542"/>
                <a:gd name="T3" fmla="*/ 19 h 19"/>
                <a:gd name="T4" fmla="*/ 542 w 542"/>
                <a:gd name="T5" fmla="*/ 3 h 19"/>
                <a:gd name="T6" fmla="*/ 542 w 542"/>
                <a:gd name="T7" fmla="*/ 0 h 19"/>
                <a:gd name="T8" fmla="*/ 0 w 542"/>
                <a:gd name="T9" fmla="*/ 0 h 19"/>
                <a:gd name="T10" fmla="*/ 0 w 542"/>
                <a:gd name="T11" fmla="*/ 3 h 19"/>
                <a:gd name="T12" fmla="*/ 16 w 54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19">
                  <a:moveTo>
                    <a:pt x="16" y="19"/>
                  </a:moveTo>
                  <a:cubicBezTo>
                    <a:pt x="526" y="19"/>
                    <a:pt x="526" y="19"/>
                    <a:pt x="526" y="19"/>
                  </a:cubicBezTo>
                  <a:cubicBezTo>
                    <a:pt x="535" y="19"/>
                    <a:pt x="542" y="11"/>
                    <a:pt x="542" y="3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7" y="19"/>
                    <a:pt x="16" y="19"/>
                  </a:cubicBez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94ABD894-06C2-45F8-8DFC-192C15597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224" y="2701614"/>
              <a:ext cx="4103551" cy="2286070"/>
            </a:xfrm>
            <a:custGeom>
              <a:avLst/>
              <a:gdLst>
                <a:gd name="T0" fmla="*/ 526 w 542"/>
                <a:gd name="T1" fmla="*/ 0 h 302"/>
                <a:gd name="T2" fmla="*/ 16 w 542"/>
                <a:gd name="T3" fmla="*/ 0 h 302"/>
                <a:gd name="T4" fmla="*/ 0 w 542"/>
                <a:gd name="T5" fmla="*/ 16 h 302"/>
                <a:gd name="T6" fmla="*/ 0 w 542"/>
                <a:gd name="T7" fmla="*/ 302 h 302"/>
                <a:gd name="T8" fmla="*/ 542 w 542"/>
                <a:gd name="T9" fmla="*/ 302 h 302"/>
                <a:gd name="T10" fmla="*/ 542 w 542"/>
                <a:gd name="T11" fmla="*/ 16 h 302"/>
                <a:gd name="T12" fmla="*/ 526 w 542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302">
                  <a:moveTo>
                    <a:pt x="52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542" y="302"/>
                    <a:pt x="542" y="302"/>
                    <a:pt x="542" y="302"/>
                  </a:cubicBezTo>
                  <a:cubicBezTo>
                    <a:pt x="542" y="16"/>
                    <a:pt x="542" y="16"/>
                    <a:pt x="542" y="16"/>
                  </a:cubicBezTo>
                  <a:cubicBezTo>
                    <a:pt x="542" y="8"/>
                    <a:pt x="535" y="0"/>
                    <a:pt x="526" y="0"/>
                  </a:cubicBez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FE70260E-6C85-464B-9655-1E937719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224" y="5087770"/>
              <a:ext cx="4103551" cy="659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7C1BBE8A-CD3F-4117-B03A-2682B152F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537" y="2389981"/>
              <a:ext cx="675585" cy="675585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ICON">
              <a:extLst>
                <a:ext uri="{FF2B5EF4-FFF2-40B4-BE49-F238E27FC236}">
                  <a16:creationId xmlns:a16="http://schemas.microsoft.com/office/drawing/2014/main" id="{9184A70F-22FE-40D8-861A-6C09BF59A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6734" y="3277112"/>
              <a:ext cx="1196490" cy="1189666"/>
            </a:xfrm>
            <a:custGeom>
              <a:avLst/>
              <a:gdLst>
                <a:gd name="T0" fmla="*/ 23 w 158"/>
                <a:gd name="T1" fmla="*/ 27 h 157"/>
                <a:gd name="T2" fmla="*/ 30 w 158"/>
                <a:gd name="T3" fmla="*/ 27 h 157"/>
                <a:gd name="T4" fmla="*/ 24 w 158"/>
                <a:gd name="T5" fmla="*/ 23 h 157"/>
                <a:gd name="T6" fmla="*/ 26 w 158"/>
                <a:gd name="T7" fmla="*/ 28 h 157"/>
                <a:gd name="T8" fmla="*/ 26 w 158"/>
                <a:gd name="T9" fmla="*/ 26 h 157"/>
                <a:gd name="T10" fmla="*/ 27 w 158"/>
                <a:gd name="T11" fmla="*/ 27 h 157"/>
                <a:gd name="T12" fmla="*/ 56 w 158"/>
                <a:gd name="T13" fmla="*/ 23 h 157"/>
                <a:gd name="T14" fmla="*/ 33 w 158"/>
                <a:gd name="T15" fmla="*/ 27 h 157"/>
                <a:gd name="T16" fmla="*/ 57 w 158"/>
                <a:gd name="T17" fmla="*/ 27 h 157"/>
                <a:gd name="T18" fmla="*/ 36 w 158"/>
                <a:gd name="T19" fmla="*/ 28 h 157"/>
                <a:gd name="T20" fmla="*/ 36 w 158"/>
                <a:gd name="T21" fmla="*/ 26 h 157"/>
                <a:gd name="T22" fmla="*/ 54 w 158"/>
                <a:gd name="T23" fmla="*/ 27 h 157"/>
                <a:gd name="T24" fmla="*/ 0 w 158"/>
                <a:gd name="T25" fmla="*/ 15 h 157"/>
                <a:gd name="T26" fmla="*/ 143 w 158"/>
                <a:gd name="T27" fmla="*/ 157 h 157"/>
                <a:gd name="T28" fmla="*/ 143 w 158"/>
                <a:gd name="T29" fmla="*/ 0 h 157"/>
                <a:gd name="T30" fmla="*/ 15 w 158"/>
                <a:gd name="T31" fmla="*/ 150 h 157"/>
                <a:gd name="T32" fmla="*/ 7 w 158"/>
                <a:gd name="T33" fmla="*/ 14 h 157"/>
                <a:gd name="T34" fmla="*/ 67 w 158"/>
                <a:gd name="T35" fmla="*/ 39 h 157"/>
                <a:gd name="T36" fmla="*/ 151 w 158"/>
                <a:gd name="T37" fmla="*/ 143 h 157"/>
                <a:gd name="T38" fmla="*/ 70 w 158"/>
                <a:gd name="T39" fmla="*/ 22 h 157"/>
                <a:gd name="T40" fmla="*/ 15 w 158"/>
                <a:gd name="T41" fmla="*/ 7 h 157"/>
                <a:gd name="T42" fmla="*/ 151 w 158"/>
                <a:gd name="T43" fmla="*/ 37 h 157"/>
                <a:gd name="T44" fmla="*/ 133 w 158"/>
                <a:gd name="T45" fmla="*/ 31 h 157"/>
                <a:gd name="T46" fmla="*/ 133 w 158"/>
                <a:gd name="T47" fmla="*/ 28 h 157"/>
                <a:gd name="T48" fmla="*/ 138 w 158"/>
                <a:gd name="T49" fmla="*/ 23 h 157"/>
                <a:gd name="T50" fmla="*/ 103 w 158"/>
                <a:gd name="T51" fmla="*/ 23 h 157"/>
                <a:gd name="T52" fmla="*/ 111 w 158"/>
                <a:gd name="T53" fmla="*/ 15 h 157"/>
                <a:gd name="T54" fmla="*/ 111 w 158"/>
                <a:gd name="T55" fmla="*/ 18 h 157"/>
                <a:gd name="T56" fmla="*/ 88 w 158"/>
                <a:gd name="T57" fmla="*/ 15 h 157"/>
                <a:gd name="T58" fmla="*/ 96 w 158"/>
                <a:gd name="T59" fmla="*/ 23 h 157"/>
                <a:gd name="T60" fmla="*/ 83 w 158"/>
                <a:gd name="T61" fmla="*/ 23 h 157"/>
                <a:gd name="T62" fmla="*/ 88 w 158"/>
                <a:gd name="T63" fmla="*/ 28 h 157"/>
                <a:gd name="T64" fmla="*/ 75 w 158"/>
                <a:gd name="T65" fmla="*/ 124 h 157"/>
                <a:gd name="T66" fmla="*/ 86 w 158"/>
                <a:gd name="T67" fmla="*/ 125 h 157"/>
                <a:gd name="T68" fmla="*/ 106 w 158"/>
                <a:gd name="T69" fmla="*/ 132 h 157"/>
                <a:gd name="T70" fmla="*/ 118 w 158"/>
                <a:gd name="T71" fmla="*/ 114 h 157"/>
                <a:gd name="T72" fmla="*/ 116 w 158"/>
                <a:gd name="T73" fmla="*/ 92 h 157"/>
                <a:gd name="T74" fmla="*/ 57 w 158"/>
                <a:gd name="T75" fmla="*/ 69 h 157"/>
                <a:gd name="T76" fmla="*/ 98 w 158"/>
                <a:gd name="T77" fmla="*/ 104 h 157"/>
                <a:gd name="T78" fmla="*/ 92 w 158"/>
                <a:gd name="T79" fmla="*/ 110 h 157"/>
                <a:gd name="T80" fmla="*/ 86 w 158"/>
                <a:gd name="T81" fmla="*/ 110 h 157"/>
                <a:gd name="T82" fmla="*/ 108 w 158"/>
                <a:gd name="T83" fmla="*/ 93 h 157"/>
                <a:gd name="T84" fmla="*/ 49 w 158"/>
                <a:gd name="T85" fmla="*/ 72 h 157"/>
                <a:gd name="T86" fmla="*/ 40 w 158"/>
                <a:gd name="T87" fmla="*/ 77 h 157"/>
                <a:gd name="T88" fmla="*/ 63 w 158"/>
                <a:gd name="T89" fmla="*/ 62 h 157"/>
                <a:gd name="T90" fmla="*/ 63 w 158"/>
                <a:gd name="T91" fmla="*/ 49 h 157"/>
                <a:gd name="T92" fmla="*/ 63 w 158"/>
                <a:gd name="T93" fmla="*/ 62 h 157"/>
                <a:gd name="T94" fmla="*/ 80 w 158"/>
                <a:gd name="T95" fmla="*/ 59 h 157"/>
                <a:gd name="T96" fmla="*/ 77 w 158"/>
                <a:gd name="T97" fmla="*/ 56 h 157"/>
                <a:gd name="T98" fmla="*/ 73 w 158"/>
                <a:gd name="T99" fmla="*/ 66 h 157"/>
                <a:gd name="T100" fmla="*/ 44 w 158"/>
                <a:gd name="T101" fmla="*/ 88 h 157"/>
                <a:gd name="T102" fmla="*/ 48 w 158"/>
                <a:gd name="T103" fmla="*/ 92 h 157"/>
                <a:gd name="T104" fmla="*/ 52 w 158"/>
                <a:gd name="T105" fmla="*/ 82 h 157"/>
                <a:gd name="T106" fmla="*/ 47 w 158"/>
                <a:gd name="T107" fmla="*/ 56 h 157"/>
                <a:gd name="T108" fmla="*/ 51 w 158"/>
                <a:gd name="T109" fmla="*/ 66 h 157"/>
                <a:gd name="T110" fmla="*/ 55 w 158"/>
                <a:gd name="T111" fmla="*/ 6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" h="157">
                  <a:moveTo>
                    <a:pt x="24" y="23"/>
                  </a:moveTo>
                  <a:cubicBezTo>
                    <a:pt x="23" y="23"/>
                    <a:pt x="23" y="25"/>
                    <a:pt x="23" y="26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31"/>
                    <a:pt x="24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29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3"/>
                    <a:pt x="30" y="23"/>
                  </a:cubicBezTo>
                  <a:lnTo>
                    <a:pt x="24" y="23"/>
                  </a:lnTo>
                  <a:close/>
                  <a:moveTo>
                    <a:pt x="27" y="27"/>
                  </a:moveTo>
                  <a:cubicBezTo>
                    <a:pt x="27" y="27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27"/>
                  </a:lnTo>
                  <a:close/>
                  <a:moveTo>
                    <a:pt x="57" y="27"/>
                  </a:move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6" y="23"/>
                    <a:pt x="56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3" y="25"/>
                    <a:pt x="33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9"/>
                    <a:pt x="34" y="31"/>
                    <a:pt x="34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29"/>
                    <a:pt x="57" y="27"/>
                  </a:cubicBezTo>
                  <a:close/>
                  <a:moveTo>
                    <a:pt x="54" y="27"/>
                  </a:moveTo>
                  <a:cubicBezTo>
                    <a:pt x="54" y="27"/>
                    <a:pt x="54" y="28"/>
                    <a:pt x="54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4" y="27"/>
                  </a:lnTo>
                  <a:close/>
                  <a:moveTo>
                    <a:pt x="1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1"/>
                    <a:pt x="7" y="157"/>
                    <a:pt x="15" y="157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151" y="157"/>
                    <a:pt x="158" y="151"/>
                    <a:pt x="158" y="143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6"/>
                    <a:pt x="151" y="0"/>
                    <a:pt x="143" y="0"/>
                  </a:cubicBezTo>
                  <a:close/>
                  <a:moveTo>
                    <a:pt x="151" y="143"/>
                  </a:moveTo>
                  <a:cubicBezTo>
                    <a:pt x="151" y="147"/>
                    <a:pt x="147" y="150"/>
                    <a:pt x="143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1" y="150"/>
                    <a:pt x="7" y="147"/>
                    <a:pt x="7" y="14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3" y="14"/>
                    <a:pt x="67" y="18"/>
                    <a:pt x="67" y="22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40"/>
                    <a:pt x="68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143"/>
                  </a:lnTo>
                  <a:close/>
                  <a:moveTo>
                    <a:pt x="151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6"/>
                    <a:pt x="65" y="11"/>
                    <a:pt x="5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9"/>
                    <a:pt x="12" y="7"/>
                    <a:pt x="15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7" y="7"/>
                    <a:pt x="151" y="10"/>
                    <a:pt x="151" y="15"/>
                  </a:cubicBezTo>
                  <a:lnTo>
                    <a:pt x="151" y="37"/>
                  </a:lnTo>
                  <a:close/>
                  <a:moveTo>
                    <a:pt x="133" y="15"/>
                  </a:moveTo>
                  <a:cubicBezTo>
                    <a:pt x="129" y="15"/>
                    <a:pt x="125" y="18"/>
                    <a:pt x="125" y="23"/>
                  </a:cubicBezTo>
                  <a:cubicBezTo>
                    <a:pt x="125" y="27"/>
                    <a:pt x="129" y="31"/>
                    <a:pt x="133" y="31"/>
                  </a:cubicBezTo>
                  <a:cubicBezTo>
                    <a:pt x="138" y="31"/>
                    <a:pt x="141" y="27"/>
                    <a:pt x="141" y="23"/>
                  </a:cubicBezTo>
                  <a:cubicBezTo>
                    <a:pt x="141" y="18"/>
                    <a:pt x="138" y="15"/>
                    <a:pt x="133" y="15"/>
                  </a:cubicBezTo>
                  <a:close/>
                  <a:moveTo>
                    <a:pt x="133" y="28"/>
                  </a:moveTo>
                  <a:cubicBezTo>
                    <a:pt x="131" y="28"/>
                    <a:pt x="129" y="25"/>
                    <a:pt x="129" y="23"/>
                  </a:cubicBezTo>
                  <a:cubicBezTo>
                    <a:pt x="129" y="20"/>
                    <a:pt x="131" y="18"/>
                    <a:pt x="133" y="18"/>
                  </a:cubicBezTo>
                  <a:cubicBezTo>
                    <a:pt x="136" y="18"/>
                    <a:pt x="138" y="20"/>
                    <a:pt x="138" y="23"/>
                  </a:cubicBezTo>
                  <a:cubicBezTo>
                    <a:pt x="138" y="25"/>
                    <a:pt x="136" y="28"/>
                    <a:pt x="133" y="28"/>
                  </a:cubicBezTo>
                  <a:close/>
                  <a:moveTo>
                    <a:pt x="111" y="15"/>
                  </a:moveTo>
                  <a:cubicBezTo>
                    <a:pt x="106" y="15"/>
                    <a:pt x="103" y="18"/>
                    <a:pt x="103" y="23"/>
                  </a:cubicBezTo>
                  <a:cubicBezTo>
                    <a:pt x="103" y="27"/>
                    <a:pt x="106" y="31"/>
                    <a:pt x="111" y="31"/>
                  </a:cubicBezTo>
                  <a:cubicBezTo>
                    <a:pt x="115" y="31"/>
                    <a:pt x="119" y="27"/>
                    <a:pt x="119" y="23"/>
                  </a:cubicBezTo>
                  <a:cubicBezTo>
                    <a:pt x="119" y="18"/>
                    <a:pt x="115" y="15"/>
                    <a:pt x="111" y="15"/>
                  </a:cubicBezTo>
                  <a:close/>
                  <a:moveTo>
                    <a:pt x="111" y="28"/>
                  </a:moveTo>
                  <a:cubicBezTo>
                    <a:pt x="108" y="28"/>
                    <a:pt x="106" y="25"/>
                    <a:pt x="106" y="23"/>
                  </a:cubicBezTo>
                  <a:cubicBezTo>
                    <a:pt x="106" y="20"/>
                    <a:pt x="108" y="18"/>
                    <a:pt x="111" y="18"/>
                  </a:cubicBezTo>
                  <a:cubicBezTo>
                    <a:pt x="114" y="18"/>
                    <a:pt x="116" y="20"/>
                    <a:pt x="116" y="23"/>
                  </a:cubicBezTo>
                  <a:cubicBezTo>
                    <a:pt x="116" y="25"/>
                    <a:pt x="114" y="28"/>
                    <a:pt x="111" y="28"/>
                  </a:cubicBezTo>
                  <a:close/>
                  <a:moveTo>
                    <a:pt x="88" y="15"/>
                  </a:moveTo>
                  <a:cubicBezTo>
                    <a:pt x="84" y="15"/>
                    <a:pt x="80" y="18"/>
                    <a:pt x="80" y="23"/>
                  </a:cubicBezTo>
                  <a:cubicBezTo>
                    <a:pt x="80" y="27"/>
                    <a:pt x="84" y="31"/>
                    <a:pt x="88" y="31"/>
                  </a:cubicBezTo>
                  <a:cubicBezTo>
                    <a:pt x="93" y="31"/>
                    <a:pt x="96" y="27"/>
                    <a:pt x="96" y="23"/>
                  </a:cubicBezTo>
                  <a:cubicBezTo>
                    <a:pt x="96" y="18"/>
                    <a:pt x="93" y="15"/>
                    <a:pt x="88" y="15"/>
                  </a:cubicBezTo>
                  <a:close/>
                  <a:moveTo>
                    <a:pt x="88" y="28"/>
                  </a:moveTo>
                  <a:cubicBezTo>
                    <a:pt x="86" y="28"/>
                    <a:pt x="83" y="25"/>
                    <a:pt x="83" y="23"/>
                  </a:cubicBezTo>
                  <a:cubicBezTo>
                    <a:pt x="83" y="20"/>
                    <a:pt x="86" y="18"/>
                    <a:pt x="88" y="18"/>
                  </a:cubicBezTo>
                  <a:cubicBezTo>
                    <a:pt x="91" y="18"/>
                    <a:pt x="93" y="20"/>
                    <a:pt x="93" y="23"/>
                  </a:cubicBezTo>
                  <a:cubicBezTo>
                    <a:pt x="93" y="25"/>
                    <a:pt x="91" y="28"/>
                    <a:pt x="88" y="28"/>
                  </a:cubicBezTo>
                  <a:close/>
                  <a:moveTo>
                    <a:pt x="57" y="69"/>
                  </a:moveTo>
                  <a:cubicBezTo>
                    <a:pt x="55" y="71"/>
                    <a:pt x="55" y="73"/>
                    <a:pt x="56" y="75"/>
                  </a:cubicBezTo>
                  <a:cubicBezTo>
                    <a:pt x="75" y="124"/>
                    <a:pt x="75" y="124"/>
                    <a:pt x="75" y="124"/>
                  </a:cubicBezTo>
                  <a:cubicBezTo>
                    <a:pt x="76" y="126"/>
                    <a:pt x="78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83" y="128"/>
                    <a:pt x="85" y="127"/>
                    <a:pt x="86" y="125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3" y="131"/>
                    <a:pt x="105" y="132"/>
                    <a:pt x="106" y="132"/>
                  </a:cubicBezTo>
                  <a:cubicBezTo>
                    <a:pt x="108" y="132"/>
                    <a:pt x="109" y="131"/>
                    <a:pt x="111" y="130"/>
                  </a:cubicBezTo>
                  <a:cubicBezTo>
                    <a:pt x="118" y="122"/>
                    <a:pt x="118" y="122"/>
                    <a:pt x="118" y="122"/>
                  </a:cubicBezTo>
                  <a:cubicBezTo>
                    <a:pt x="120" y="120"/>
                    <a:pt x="120" y="116"/>
                    <a:pt x="118" y="11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115" y="97"/>
                    <a:pt x="116" y="94"/>
                    <a:pt x="116" y="92"/>
                  </a:cubicBezTo>
                  <a:cubicBezTo>
                    <a:pt x="116" y="90"/>
                    <a:pt x="114" y="88"/>
                    <a:pt x="112" y="8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1" y="67"/>
                    <a:pt x="59" y="67"/>
                    <a:pt x="57" y="69"/>
                  </a:cubicBezTo>
                  <a:close/>
                  <a:moveTo>
                    <a:pt x="99" y="98"/>
                  </a:moveTo>
                  <a:cubicBezTo>
                    <a:pt x="98" y="98"/>
                    <a:pt x="97" y="99"/>
                    <a:pt x="97" y="101"/>
                  </a:cubicBezTo>
                  <a:cubicBezTo>
                    <a:pt x="97" y="102"/>
                    <a:pt x="97" y="103"/>
                    <a:pt x="98" y="104"/>
                  </a:cubicBezTo>
                  <a:cubicBezTo>
                    <a:pt x="112" y="118"/>
                    <a:pt x="112" y="118"/>
                    <a:pt x="112" y="118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1" y="109"/>
                    <a:pt x="90" y="109"/>
                    <a:pt x="89" y="109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8" y="109"/>
                    <a:pt x="87" y="109"/>
                    <a:pt x="86" y="110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108" y="93"/>
                    <a:pt x="108" y="93"/>
                    <a:pt x="108" y="93"/>
                  </a:cubicBezTo>
                  <a:lnTo>
                    <a:pt x="99" y="98"/>
                  </a:lnTo>
                  <a:close/>
                  <a:moveTo>
                    <a:pt x="51" y="74"/>
                  </a:moveTo>
                  <a:cubicBezTo>
                    <a:pt x="51" y="73"/>
                    <a:pt x="50" y="72"/>
                    <a:pt x="4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39" y="72"/>
                    <a:pt x="38" y="73"/>
                    <a:pt x="38" y="74"/>
                  </a:cubicBezTo>
                  <a:cubicBezTo>
                    <a:pt x="38" y="76"/>
                    <a:pt x="39" y="77"/>
                    <a:pt x="4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7"/>
                    <a:pt x="51" y="76"/>
                    <a:pt x="51" y="74"/>
                  </a:cubicBezTo>
                  <a:close/>
                  <a:moveTo>
                    <a:pt x="63" y="62"/>
                  </a:moveTo>
                  <a:cubicBezTo>
                    <a:pt x="65" y="62"/>
                    <a:pt x="66" y="61"/>
                    <a:pt x="66" y="60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0"/>
                    <a:pt x="65" y="49"/>
                    <a:pt x="63" y="49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1"/>
                    <a:pt x="62" y="62"/>
                    <a:pt x="63" y="62"/>
                  </a:cubicBezTo>
                  <a:close/>
                  <a:moveTo>
                    <a:pt x="73" y="66"/>
                  </a:moveTo>
                  <a:cubicBezTo>
                    <a:pt x="74" y="66"/>
                    <a:pt x="74" y="65"/>
                    <a:pt x="75" y="65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1" y="58"/>
                    <a:pt x="81" y="57"/>
                    <a:pt x="80" y="56"/>
                  </a:cubicBezTo>
                  <a:cubicBezTo>
                    <a:pt x="80" y="55"/>
                    <a:pt x="79" y="55"/>
                    <a:pt x="79" y="55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2"/>
                    <a:pt x="70" y="64"/>
                    <a:pt x="71" y="65"/>
                  </a:cubicBezTo>
                  <a:cubicBezTo>
                    <a:pt x="72" y="65"/>
                    <a:pt x="72" y="66"/>
                    <a:pt x="73" y="66"/>
                  </a:cubicBezTo>
                  <a:close/>
                  <a:moveTo>
                    <a:pt x="52" y="82"/>
                  </a:moveTo>
                  <a:cubicBezTo>
                    <a:pt x="51" y="82"/>
                    <a:pt x="51" y="82"/>
                    <a:pt x="50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3" y="89"/>
                    <a:pt x="43" y="91"/>
                    <a:pt x="44" y="92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7" y="92"/>
                    <a:pt x="47" y="92"/>
                    <a:pt x="48" y="9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3"/>
                    <a:pt x="54" y="82"/>
                  </a:cubicBezTo>
                  <a:cubicBezTo>
                    <a:pt x="53" y="82"/>
                    <a:pt x="52" y="82"/>
                    <a:pt x="52" y="82"/>
                  </a:cubicBezTo>
                  <a:close/>
                  <a:moveTo>
                    <a:pt x="55" y="62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48" y="56"/>
                    <a:pt x="47" y="56"/>
                  </a:cubicBezTo>
                  <a:cubicBezTo>
                    <a:pt x="47" y="56"/>
                    <a:pt x="46" y="56"/>
                    <a:pt x="46" y="57"/>
                  </a:cubicBezTo>
                  <a:cubicBezTo>
                    <a:pt x="45" y="58"/>
                    <a:pt x="45" y="59"/>
                    <a:pt x="46" y="60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2" y="67"/>
                    <a:pt x="52" y="67"/>
                    <a:pt x="53" y="67"/>
                  </a:cubicBezTo>
                  <a:cubicBezTo>
                    <a:pt x="54" y="67"/>
                    <a:pt x="54" y="67"/>
                    <a:pt x="55" y="66"/>
                  </a:cubicBezTo>
                  <a:cubicBezTo>
                    <a:pt x="56" y="65"/>
                    <a:pt x="56" y="63"/>
                    <a:pt x="55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CHANGE TEXT HERE">
              <a:extLst>
                <a:ext uri="{FF2B5EF4-FFF2-40B4-BE49-F238E27FC236}">
                  <a16:creationId xmlns:a16="http://schemas.microsoft.com/office/drawing/2014/main" id="{73CBA55E-7C3C-4D1A-99DE-D8DE4E4CB929}"/>
                </a:ext>
              </a:extLst>
            </p:cNvPr>
            <p:cNvSpPr/>
            <p:nvPr/>
          </p:nvSpPr>
          <p:spPr>
            <a:xfrm>
              <a:off x="9025032" y="3566479"/>
              <a:ext cx="20392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20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LOREM IPSUM</a:t>
              </a:r>
            </a:p>
            <a:p>
              <a:pPr defTabSz="914400"/>
              <a:r>
                <a:rPr lang="en-US" sz="20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DOLOR SIT</a:t>
              </a:r>
            </a:p>
          </p:txBody>
        </p:sp>
        <p:sp>
          <p:nvSpPr>
            <p:cNvPr id="50" name="CHANGE TEXT HERE">
              <a:extLst>
                <a:ext uri="{FF2B5EF4-FFF2-40B4-BE49-F238E27FC236}">
                  <a16:creationId xmlns:a16="http://schemas.microsoft.com/office/drawing/2014/main" id="{AE533CC5-7F30-41BA-BDA6-3B6A9C5FAFD7}"/>
                </a:ext>
              </a:extLst>
            </p:cNvPr>
            <p:cNvSpPr/>
            <p:nvPr/>
          </p:nvSpPr>
          <p:spPr>
            <a:xfrm>
              <a:off x="10103933" y="2496246"/>
              <a:ext cx="389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800" b="1" dirty="0">
                  <a:solidFill>
                    <a:srgbClr val="DB35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53" name="CHANGE TEXT HERE">
              <a:extLst>
                <a:ext uri="{FF2B5EF4-FFF2-40B4-BE49-F238E27FC236}">
                  <a16:creationId xmlns:a16="http://schemas.microsoft.com/office/drawing/2014/main" id="{6E2C2F17-CE85-4904-BF98-E9EC9AD74CD1}"/>
                </a:ext>
              </a:extLst>
            </p:cNvPr>
            <p:cNvSpPr/>
            <p:nvPr/>
          </p:nvSpPr>
          <p:spPr>
            <a:xfrm>
              <a:off x="7507556" y="5517301"/>
              <a:ext cx="32728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00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YOUR TITLE HERE</a:t>
              </a:r>
            </a:p>
          </p:txBody>
        </p: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55401C31-C81B-4517-9719-391A64D945DC}"/>
                </a:ext>
              </a:extLst>
            </p:cNvPr>
            <p:cNvSpPr txBox="1"/>
            <p:nvPr/>
          </p:nvSpPr>
          <p:spPr>
            <a:xfrm>
              <a:off x="7457083" y="6100843"/>
              <a:ext cx="3373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sed do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dolore.</a:t>
              </a:r>
            </a:p>
          </p:txBody>
        </p:sp>
      </p:grpSp>
      <p:sp>
        <p:nvSpPr>
          <p:cNvPr id="59" name="FREEFORM">
            <a:extLst>
              <a:ext uri="{FF2B5EF4-FFF2-40B4-BE49-F238E27FC236}">
                <a16:creationId xmlns:a16="http://schemas.microsoft.com/office/drawing/2014/main" id="{BB294213-20D6-4D44-AEEF-92A1063B9C5F}"/>
              </a:ext>
            </a:extLst>
          </p:cNvPr>
          <p:cNvSpPr>
            <a:spLocks/>
          </p:cNvSpPr>
          <p:nvPr/>
        </p:nvSpPr>
        <p:spPr bwMode="auto">
          <a:xfrm>
            <a:off x="14405362" y="8000930"/>
            <a:ext cx="3882638" cy="2286070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">
            <a:extLst>
              <a:ext uri="{FF2B5EF4-FFF2-40B4-BE49-F238E27FC236}">
                <a16:creationId xmlns:a16="http://schemas.microsoft.com/office/drawing/2014/main" id="{9C7A484E-3A19-472E-BD56-3AE01D5D282D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54CF275A-ED76-4E4E-A938-2204E478D59E}"/>
              </a:ext>
            </a:extLst>
          </p:cNvPr>
          <p:cNvGrpSpPr/>
          <p:nvPr/>
        </p:nvGrpSpPr>
        <p:grpSpPr>
          <a:xfrm>
            <a:off x="11689384" y="2389981"/>
            <a:ext cx="4110375" cy="5507037"/>
            <a:chOff x="11689384" y="2389981"/>
            <a:chExt cx="4110375" cy="5507037"/>
          </a:xfrm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4E32F8F9-D100-40B8-A9BE-AF2141E06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9384" y="7751437"/>
              <a:ext cx="4110375" cy="145581"/>
            </a:xfrm>
            <a:custGeom>
              <a:avLst/>
              <a:gdLst>
                <a:gd name="T0" fmla="*/ 16 w 543"/>
                <a:gd name="T1" fmla="*/ 19 h 19"/>
                <a:gd name="T2" fmla="*/ 527 w 543"/>
                <a:gd name="T3" fmla="*/ 19 h 19"/>
                <a:gd name="T4" fmla="*/ 543 w 543"/>
                <a:gd name="T5" fmla="*/ 3 h 19"/>
                <a:gd name="T6" fmla="*/ 543 w 543"/>
                <a:gd name="T7" fmla="*/ 0 h 19"/>
                <a:gd name="T8" fmla="*/ 0 w 543"/>
                <a:gd name="T9" fmla="*/ 0 h 19"/>
                <a:gd name="T10" fmla="*/ 0 w 543"/>
                <a:gd name="T11" fmla="*/ 3 h 19"/>
                <a:gd name="T12" fmla="*/ 16 w 5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19">
                  <a:moveTo>
                    <a:pt x="16" y="19"/>
                  </a:moveTo>
                  <a:cubicBezTo>
                    <a:pt x="527" y="19"/>
                    <a:pt x="527" y="19"/>
                    <a:pt x="527" y="19"/>
                  </a:cubicBezTo>
                  <a:cubicBezTo>
                    <a:pt x="536" y="19"/>
                    <a:pt x="543" y="11"/>
                    <a:pt x="543" y="3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8" y="19"/>
                    <a:pt x="16" y="19"/>
                  </a:cubicBez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A3DEDE1E-355C-4EE2-BAAC-B72576EA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9384" y="2701614"/>
              <a:ext cx="4110375" cy="2286070"/>
            </a:xfrm>
            <a:custGeom>
              <a:avLst/>
              <a:gdLst>
                <a:gd name="T0" fmla="*/ 527 w 543"/>
                <a:gd name="T1" fmla="*/ 0 h 302"/>
                <a:gd name="T2" fmla="*/ 16 w 543"/>
                <a:gd name="T3" fmla="*/ 0 h 302"/>
                <a:gd name="T4" fmla="*/ 0 w 543"/>
                <a:gd name="T5" fmla="*/ 16 h 302"/>
                <a:gd name="T6" fmla="*/ 0 w 543"/>
                <a:gd name="T7" fmla="*/ 302 h 302"/>
                <a:gd name="T8" fmla="*/ 543 w 543"/>
                <a:gd name="T9" fmla="*/ 302 h 302"/>
                <a:gd name="T10" fmla="*/ 543 w 543"/>
                <a:gd name="T11" fmla="*/ 16 h 302"/>
                <a:gd name="T12" fmla="*/ 527 w 543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302">
                  <a:moveTo>
                    <a:pt x="52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543" y="302"/>
                    <a:pt x="543" y="302"/>
                    <a:pt x="543" y="302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3" y="8"/>
                    <a:pt x="536" y="0"/>
                    <a:pt x="527" y="0"/>
                  </a:cubicBez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B895E3A7-E3F6-4C52-88E5-AB08BAB01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9384" y="5087770"/>
              <a:ext cx="4110375" cy="659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01EC970B-DB9F-49E9-808C-A7E003BD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0521" y="2389981"/>
              <a:ext cx="673310" cy="675585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ICON">
              <a:extLst>
                <a:ext uri="{FF2B5EF4-FFF2-40B4-BE49-F238E27FC236}">
                  <a16:creationId xmlns:a16="http://schemas.microsoft.com/office/drawing/2014/main" id="{686FC87C-7706-4A90-ACB0-8438F92F1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4794" y="3315781"/>
              <a:ext cx="1182842" cy="1119150"/>
            </a:xfrm>
            <a:custGeom>
              <a:avLst/>
              <a:gdLst>
                <a:gd name="T0" fmla="*/ 131 w 156"/>
                <a:gd name="T1" fmla="*/ 112 h 148"/>
                <a:gd name="T2" fmla="*/ 126 w 156"/>
                <a:gd name="T3" fmla="*/ 115 h 148"/>
                <a:gd name="T4" fmla="*/ 142 w 156"/>
                <a:gd name="T5" fmla="*/ 41 h 148"/>
                <a:gd name="T6" fmla="*/ 14 w 156"/>
                <a:gd name="T7" fmla="*/ 41 h 148"/>
                <a:gd name="T8" fmla="*/ 30 w 156"/>
                <a:gd name="T9" fmla="*/ 115 h 148"/>
                <a:gd name="T10" fmla="*/ 25 w 156"/>
                <a:gd name="T11" fmla="*/ 112 h 148"/>
                <a:gd name="T12" fmla="*/ 38 w 156"/>
                <a:gd name="T13" fmla="*/ 43 h 148"/>
                <a:gd name="T14" fmla="*/ 40 w 156"/>
                <a:gd name="T15" fmla="*/ 147 h 148"/>
                <a:gd name="T16" fmla="*/ 113 w 156"/>
                <a:gd name="T17" fmla="*/ 147 h 148"/>
                <a:gd name="T18" fmla="*/ 118 w 156"/>
                <a:gd name="T19" fmla="*/ 144 h 148"/>
                <a:gd name="T20" fmla="*/ 139 w 156"/>
                <a:gd name="T21" fmla="*/ 43 h 148"/>
                <a:gd name="T22" fmla="*/ 81 w 156"/>
                <a:gd name="T23" fmla="*/ 109 h 148"/>
                <a:gd name="T24" fmla="*/ 45 w 156"/>
                <a:gd name="T25" fmla="*/ 44 h 148"/>
                <a:gd name="T26" fmla="*/ 111 w 156"/>
                <a:gd name="T27" fmla="*/ 44 h 148"/>
                <a:gd name="T28" fmla="*/ 0 w 156"/>
                <a:gd name="T29" fmla="*/ 14 h 148"/>
                <a:gd name="T30" fmla="*/ 30 w 156"/>
                <a:gd name="T31" fmla="*/ 129 h 148"/>
                <a:gd name="T32" fmla="*/ 15 w 156"/>
                <a:gd name="T33" fmla="*/ 122 h 148"/>
                <a:gd name="T34" fmla="*/ 15 w 156"/>
                <a:gd name="T35" fmla="*/ 7 h 148"/>
                <a:gd name="T36" fmla="*/ 149 w 156"/>
                <a:gd name="T37" fmla="*/ 114 h 148"/>
                <a:gd name="T38" fmla="*/ 123 w 156"/>
                <a:gd name="T39" fmla="*/ 126 h 148"/>
                <a:gd name="T40" fmla="*/ 156 w 156"/>
                <a:gd name="T41" fmla="*/ 114 h 148"/>
                <a:gd name="T42" fmla="*/ 96 w 156"/>
                <a:gd name="T43" fmla="*/ 22 h 148"/>
                <a:gd name="T44" fmla="*/ 88 w 156"/>
                <a:gd name="T45" fmla="*/ 30 h 148"/>
                <a:gd name="T46" fmla="*/ 88 w 156"/>
                <a:gd name="T47" fmla="*/ 17 h 148"/>
                <a:gd name="T48" fmla="*/ 83 w 156"/>
                <a:gd name="T49" fmla="*/ 22 h 148"/>
                <a:gd name="T50" fmla="*/ 102 w 156"/>
                <a:gd name="T51" fmla="*/ 22 h 148"/>
                <a:gd name="T52" fmla="*/ 105 w 156"/>
                <a:gd name="T53" fmla="*/ 22 h 148"/>
                <a:gd name="T54" fmla="*/ 110 w 156"/>
                <a:gd name="T55" fmla="*/ 27 h 148"/>
                <a:gd name="T56" fmla="*/ 132 w 156"/>
                <a:gd name="T57" fmla="*/ 14 h 148"/>
                <a:gd name="T58" fmla="*/ 140 w 156"/>
                <a:gd name="T59" fmla="*/ 22 h 148"/>
                <a:gd name="T60" fmla="*/ 137 w 156"/>
                <a:gd name="T61" fmla="*/ 22 h 148"/>
                <a:gd name="T62" fmla="*/ 67 w 156"/>
                <a:gd name="T63" fmla="*/ 74 h 148"/>
                <a:gd name="T64" fmla="*/ 67 w 156"/>
                <a:gd name="T65" fmla="*/ 87 h 148"/>
                <a:gd name="T66" fmla="*/ 89 w 156"/>
                <a:gd name="T67" fmla="*/ 87 h 148"/>
                <a:gd name="T68" fmla="*/ 89 w 156"/>
                <a:gd name="T69" fmla="*/ 74 h 148"/>
                <a:gd name="T70" fmla="*/ 96 w 156"/>
                <a:gd name="T71" fmla="*/ 63 h 148"/>
                <a:gd name="T72" fmla="*/ 77 w 156"/>
                <a:gd name="T73" fmla="*/ 50 h 148"/>
                <a:gd name="T74" fmla="*/ 58 w 156"/>
                <a:gd name="T75" fmla="*/ 64 h 148"/>
                <a:gd name="T76" fmla="*/ 73 w 156"/>
                <a:gd name="T77" fmla="*/ 64 h 148"/>
                <a:gd name="T78" fmla="*/ 82 w 156"/>
                <a:gd name="T79" fmla="*/ 63 h 148"/>
                <a:gd name="T80" fmla="*/ 86 w 156"/>
                <a:gd name="T81" fmla="*/ 72 h 148"/>
                <a:gd name="T82" fmla="*/ 79 w 156"/>
                <a:gd name="T83" fmla="*/ 79 h 148"/>
                <a:gd name="T84" fmla="*/ 70 w 156"/>
                <a:gd name="T85" fmla="*/ 74 h 148"/>
                <a:gd name="T86" fmla="*/ 73 w 156"/>
                <a:gd name="T87" fmla="*/ 6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48">
                  <a:moveTo>
                    <a:pt x="139" y="43"/>
                  </a:moveTo>
                  <a:cubicBezTo>
                    <a:pt x="139" y="104"/>
                    <a:pt x="139" y="104"/>
                    <a:pt x="139" y="104"/>
                  </a:cubicBezTo>
                  <a:cubicBezTo>
                    <a:pt x="139" y="108"/>
                    <a:pt x="136" y="112"/>
                    <a:pt x="131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3"/>
                    <a:pt x="125" y="113"/>
                  </a:cubicBezTo>
                  <a:cubicBezTo>
                    <a:pt x="125" y="114"/>
                    <a:pt x="126" y="115"/>
                    <a:pt x="126" y="115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7" y="115"/>
                    <a:pt x="142" y="110"/>
                    <a:pt x="142" y="104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0"/>
                    <a:pt x="142" y="40"/>
                    <a:pt x="141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40"/>
                    <a:pt x="14" y="41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10"/>
                    <a:pt x="19" y="115"/>
                    <a:pt x="25" y="115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1" y="115"/>
                    <a:pt x="32" y="114"/>
                    <a:pt x="32" y="113"/>
                  </a:cubicBezTo>
                  <a:cubicBezTo>
                    <a:pt x="32" y="113"/>
                    <a:pt x="31" y="112"/>
                    <a:pt x="30" y="112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1" y="112"/>
                    <a:pt x="17" y="108"/>
                    <a:pt x="17" y="10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5"/>
                    <a:pt x="39" y="147"/>
                    <a:pt x="40" y="147"/>
                  </a:cubicBezTo>
                  <a:cubicBezTo>
                    <a:pt x="41" y="148"/>
                    <a:pt x="43" y="148"/>
                    <a:pt x="44" y="147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113" y="147"/>
                    <a:pt x="113" y="147"/>
                    <a:pt x="113" y="147"/>
                  </a:cubicBezTo>
                  <a:cubicBezTo>
                    <a:pt x="113" y="147"/>
                    <a:pt x="114" y="148"/>
                    <a:pt x="115" y="148"/>
                  </a:cubicBezTo>
                  <a:cubicBezTo>
                    <a:pt x="115" y="148"/>
                    <a:pt x="116" y="147"/>
                    <a:pt x="116" y="147"/>
                  </a:cubicBezTo>
                  <a:cubicBezTo>
                    <a:pt x="118" y="147"/>
                    <a:pt x="118" y="145"/>
                    <a:pt x="118" y="1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39" y="43"/>
                  </a:lnTo>
                  <a:close/>
                  <a:moveTo>
                    <a:pt x="111" y="44"/>
                  </a:moveTo>
                  <a:cubicBezTo>
                    <a:pt x="111" y="136"/>
                    <a:pt x="111" y="136"/>
                    <a:pt x="111" y="136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79" y="107"/>
                    <a:pt x="77" y="107"/>
                    <a:pt x="76" y="109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4"/>
                  </a:cubicBezTo>
                  <a:close/>
                  <a:moveTo>
                    <a:pt x="14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3"/>
                    <a:pt x="7" y="129"/>
                    <a:pt x="15" y="129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29"/>
                    <a:pt x="34" y="128"/>
                    <a:pt x="34" y="126"/>
                  </a:cubicBezTo>
                  <a:cubicBezTo>
                    <a:pt x="34" y="124"/>
                    <a:pt x="32" y="122"/>
                    <a:pt x="30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1" y="122"/>
                    <a:pt x="7" y="119"/>
                    <a:pt x="7" y="1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1" y="7"/>
                    <a:pt x="15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6" y="7"/>
                    <a:pt x="149" y="10"/>
                    <a:pt x="149" y="14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9" y="119"/>
                    <a:pt x="146" y="122"/>
                    <a:pt x="142" y="122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4" y="122"/>
                    <a:pt x="123" y="124"/>
                    <a:pt x="123" y="126"/>
                  </a:cubicBezTo>
                  <a:cubicBezTo>
                    <a:pt x="123" y="128"/>
                    <a:pt x="124" y="129"/>
                    <a:pt x="126" y="129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50" y="129"/>
                    <a:pt x="156" y="123"/>
                    <a:pt x="156" y="1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6"/>
                    <a:pt x="150" y="0"/>
                    <a:pt x="142" y="0"/>
                  </a:cubicBezTo>
                  <a:close/>
                  <a:moveTo>
                    <a:pt x="96" y="22"/>
                  </a:moveTo>
                  <a:cubicBezTo>
                    <a:pt x="96" y="18"/>
                    <a:pt x="92" y="14"/>
                    <a:pt x="88" y="14"/>
                  </a:cubicBezTo>
                  <a:cubicBezTo>
                    <a:pt x="83" y="14"/>
                    <a:pt x="80" y="18"/>
                    <a:pt x="80" y="22"/>
                  </a:cubicBezTo>
                  <a:cubicBezTo>
                    <a:pt x="80" y="27"/>
                    <a:pt x="83" y="30"/>
                    <a:pt x="88" y="30"/>
                  </a:cubicBezTo>
                  <a:cubicBezTo>
                    <a:pt x="92" y="30"/>
                    <a:pt x="96" y="27"/>
                    <a:pt x="96" y="22"/>
                  </a:cubicBezTo>
                  <a:close/>
                  <a:moveTo>
                    <a:pt x="83" y="22"/>
                  </a:moveTo>
                  <a:cubicBezTo>
                    <a:pt x="83" y="20"/>
                    <a:pt x="85" y="17"/>
                    <a:pt x="88" y="17"/>
                  </a:cubicBezTo>
                  <a:cubicBezTo>
                    <a:pt x="90" y="17"/>
                    <a:pt x="92" y="20"/>
                    <a:pt x="92" y="22"/>
                  </a:cubicBezTo>
                  <a:cubicBezTo>
                    <a:pt x="92" y="25"/>
                    <a:pt x="90" y="27"/>
                    <a:pt x="88" y="27"/>
                  </a:cubicBezTo>
                  <a:cubicBezTo>
                    <a:pt x="85" y="27"/>
                    <a:pt x="83" y="25"/>
                    <a:pt x="83" y="22"/>
                  </a:cubicBezTo>
                  <a:close/>
                  <a:moveTo>
                    <a:pt x="118" y="22"/>
                  </a:moveTo>
                  <a:cubicBezTo>
                    <a:pt x="118" y="18"/>
                    <a:pt x="114" y="14"/>
                    <a:pt x="110" y="14"/>
                  </a:cubicBezTo>
                  <a:cubicBezTo>
                    <a:pt x="106" y="14"/>
                    <a:pt x="102" y="18"/>
                    <a:pt x="102" y="22"/>
                  </a:cubicBezTo>
                  <a:cubicBezTo>
                    <a:pt x="102" y="27"/>
                    <a:pt x="106" y="30"/>
                    <a:pt x="110" y="30"/>
                  </a:cubicBezTo>
                  <a:cubicBezTo>
                    <a:pt x="114" y="30"/>
                    <a:pt x="118" y="27"/>
                    <a:pt x="118" y="22"/>
                  </a:cubicBezTo>
                  <a:close/>
                  <a:moveTo>
                    <a:pt x="105" y="22"/>
                  </a:moveTo>
                  <a:cubicBezTo>
                    <a:pt x="105" y="20"/>
                    <a:pt x="107" y="17"/>
                    <a:pt x="110" y="17"/>
                  </a:cubicBezTo>
                  <a:cubicBezTo>
                    <a:pt x="113" y="17"/>
                    <a:pt x="115" y="20"/>
                    <a:pt x="115" y="22"/>
                  </a:cubicBezTo>
                  <a:cubicBezTo>
                    <a:pt x="115" y="25"/>
                    <a:pt x="113" y="27"/>
                    <a:pt x="110" y="27"/>
                  </a:cubicBezTo>
                  <a:cubicBezTo>
                    <a:pt x="107" y="27"/>
                    <a:pt x="105" y="25"/>
                    <a:pt x="105" y="22"/>
                  </a:cubicBezTo>
                  <a:close/>
                  <a:moveTo>
                    <a:pt x="140" y="22"/>
                  </a:moveTo>
                  <a:cubicBezTo>
                    <a:pt x="140" y="18"/>
                    <a:pt x="137" y="14"/>
                    <a:pt x="132" y="14"/>
                  </a:cubicBezTo>
                  <a:cubicBezTo>
                    <a:pt x="128" y="14"/>
                    <a:pt x="124" y="18"/>
                    <a:pt x="124" y="22"/>
                  </a:cubicBezTo>
                  <a:cubicBezTo>
                    <a:pt x="124" y="27"/>
                    <a:pt x="128" y="30"/>
                    <a:pt x="132" y="30"/>
                  </a:cubicBezTo>
                  <a:cubicBezTo>
                    <a:pt x="137" y="30"/>
                    <a:pt x="140" y="27"/>
                    <a:pt x="140" y="22"/>
                  </a:cubicBezTo>
                  <a:close/>
                  <a:moveTo>
                    <a:pt x="127" y="22"/>
                  </a:moveTo>
                  <a:cubicBezTo>
                    <a:pt x="127" y="20"/>
                    <a:pt x="130" y="17"/>
                    <a:pt x="132" y="17"/>
                  </a:cubicBezTo>
                  <a:cubicBezTo>
                    <a:pt x="135" y="17"/>
                    <a:pt x="137" y="20"/>
                    <a:pt x="137" y="22"/>
                  </a:cubicBezTo>
                  <a:cubicBezTo>
                    <a:pt x="137" y="25"/>
                    <a:pt x="135" y="27"/>
                    <a:pt x="132" y="27"/>
                  </a:cubicBezTo>
                  <a:cubicBezTo>
                    <a:pt x="130" y="27"/>
                    <a:pt x="127" y="25"/>
                    <a:pt x="127" y="22"/>
                  </a:cubicBezTo>
                  <a:close/>
                  <a:moveTo>
                    <a:pt x="67" y="7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5" y="86"/>
                    <a:pt x="65" y="87"/>
                    <a:pt x="66" y="87"/>
                  </a:cubicBezTo>
                  <a:cubicBezTo>
                    <a:pt x="66" y="87"/>
                    <a:pt x="66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8"/>
                    <a:pt x="90" y="87"/>
                    <a:pt x="90" y="87"/>
                  </a:cubicBezTo>
                  <a:cubicBezTo>
                    <a:pt x="91" y="87"/>
                    <a:pt x="91" y="86"/>
                    <a:pt x="91" y="86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4"/>
                    <a:pt x="98" y="64"/>
                  </a:cubicBezTo>
                  <a:cubicBezTo>
                    <a:pt x="98" y="63"/>
                    <a:pt x="97" y="63"/>
                    <a:pt x="96" y="63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49"/>
                    <a:pt x="77" y="49"/>
                    <a:pt x="77" y="50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3"/>
                    <a:pt x="58" y="63"/>
                    <a:pt x="58" y="64"/>
                  </a:cubicBezTo>
                  <a:cubicBezTo>
                    <a:pt x="58" y="64"/>
                    <a:pt x="58" y="65"/>
                    <a:pt x="59" y="65"/>
                  </a:cubicBezTo>
                  <a:lnTo>
                    <a:pt x="67" y="74"/>
                  </a:lnTo>
                  <a:close/>
                  <a:moveTo>
                    <a:pt x="73" y="64"/>
                  </a:moveTo>
                  <a:cubicBezTo>
                    <a:pt x="73" y="64"/>
                    <a:pt x="73" y="64"/>
                    <a:pt x="74" y="63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4"/>
                    <a:pt x="83" y="64"/>
                    <a:pt x="83" y="64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78"/>
                    <a:pt x="78" y="78"/>
                    <a:pt x="77" y="79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2"/>
                  </a:cubicBezTo>
                  <a:cubicBezTo>
                    <a:pt x="63" y="65"/>
                    <a:pt x="63" y="65"/>
                    <a:pt x="63" y="65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CHANGE TEXT HERE">
              <a:extLst>
                <a:ext uri="{FF2B5EF4-FFF2-40B4-BE49-F238E27FC236}">
                  <a16:creationId xmlns:a16="http://schemas.microsoft.com/office/drawing/2014/main" id="{0910921A-E124-43F6-8DAE-6E718840A337}"/>
                </a:ext>
              </a:extLst>
            </p:cNvPr>
            <p:cNvSpPr/>
            <p:nvPr/>
          </p:nvSpPr>
          <p:spPr>
            <a:xfrm>
              <a:off x="13637795" y="3566479"/>
              <a:ext cx="21619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20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LOREM IPSUM</a:t>
              </a:r>
            </a:p>
            <a:p>
              <a:pPr defTabSz="914400"/>
              <a:r>
                <a:rPr lang="en-US" sz="20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DOLOR SIT</a:t>
              </a:r>
            </a:p>
          </p:txBody>
        </p:sp>
        <p:sp>
          <p:nvSpPr>
            <p:cNvPr id="51" name="CHANGE TEXT HERE">
              <a:extLst>
                <a:ext uri="{FF2B5EF4-FFF2-40B4-BE49-F238E27FC236}">
                  <a16:creationId xmlns:a16="http://schemas.microsoft.com/office/drawing/2014/main" id="{9624A272-A8E4-4C27-8BCD-A060EAE8D9D1}"/>
                </a:ext>
              </a:extLst>
            </p:cNvPr>
            <p:cNvSpPr/>
            <p:nvPr/>
          </p:nvSpPr>
          <p:spPr>
            <a:xfrm>
              <a:off x="14706779" y="2496246"/>
              <a:ext cx="389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800" b="1" dirty="0">
                  <a:solidFill>
                    <a:srgbClr val="F7951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36A29081-0833-41AB-A911-79D6972A42F2}"/>
                </a:ext>
              </a:extLst>
            </p:cNvPr>
            <p:cNvSpPr/>
            <p:nvPr/>
          </p:nvSpPr>
          <p:spPr>
            <a:xfrm>
              <a:off x="12106993" y="5517301"/>
              <a:ext cx="3272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00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YOUR TITLE HERE</a:t>
              </a:r>
            </a:p>
          </p:txBody>
        </p:sp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8E9E7FDD-7039-44A8-A2F4-DF22E533283C}"/>
                </a:ext>
              </a:extLst>
            </p:cNvPr>
            <p:cNvSpPr txBox="1"/>
            <p:nvPr/>
          </p:nvSpPr>
          <p:spPr>
            <a:xfrm>
              <a:off x="12056519" y="6100843"/>
              <a:ext cx="3373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sed do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2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-1.23457E-6 L 0.02804 0.0004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xit" presetSubtype="8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1.80556E-6 -1.23457E-6 L 0.02804 0.0004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64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1.23457E-6 L 0.02803 0.0004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68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8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1" grpId="1" animBg="1"/>
      <p:bldP spid="61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TEXT GROUP">
            <a:extLst>
              <a:ext uri="{FF2B5EF4-FFF2-40B4-BE49-F238E27FC236}">
                <a16:creationId xmlns:a16="http://schemas.microsoft.com/office/drawing/2014/main" id="{FA78F650-41C3-4442-B501-C785ACF9CA79}"/>
              </a:ext>
            </a:extLst>
          </p:cNvPr>
          <p:cNvGrpSpPr/>
          <p:nvPr/>
        </p:nvGrpSpPr>
        <p:grpSpPr>
          <a:xfrm>
            <a:off x="2703430" y="2312433"/>
            <a:ext cx="3345163" cy="861455"/>
            <a:chOff x="1233037" y="2099470"/>
            <a:chExt cx="2208663" cy="568781"/>
          </a:xfrm>
        </p:grpSpPr>
        <p:sp>
          <p:nvSpPr>
            <p:cNvPr id="91" name="CHANGE TEXT HERE">
              <a:extLst>
                <a:ext uri="{FF2B5EF4-FFF2-40B4-BE49-F238E27FC236}">
                  <a16:creationId xmlns:a16="http://schemas.microsoft.com/office/drawing/2014/main" id="{10F42D24-9826-47F7-A9CC-62FD8FF8AC49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00AE9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2" name="CHANGE TEXT HERE">
              <a:extLst>
                <a:ext uri="{FF2B5EF4-FFF2-40B4-BE49-F238E27FC236}">
                  <a16:creationId xmlns:a16="http://schemas.microsoft.com/office/drawing/2014/main" id="{B9267005-85BD-4D49-8A9B-81F127FD175C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93" name="TEXT GROUP">
            <a:extLst>
              <a:ext uri="{FF2B5EF4-FFF2-40B4-BE49-F238E27FC236}">
                <a16:creationId xmlns:a16="http://schemas.microsoft.com/office/drawing/2014/main" id="{9A8E7E6D-396A-4C57-944A-7E5AB8718E60}"/>
              </a:ext>
            </a:extLst>
          </p:cNvPr>
          <p:cNvGrpSpPr/>
          <p:nvPr/>
        </p:nvGrpSpPr>
        <p:grpSpPr>
          <a:xfrm>
            <a:off x="2703430" y="3505346"/>
            <a:ext cx="3345163" cy="861455"/>
            <a:chOff x="1233037" y="2099470"/>
            <a:chExt cx="2208663" cy="568781"/>
          </a:xfrm>
        </p:grpSpPr>
        <p:sp>
          <p:nvSpPr>
            <p:cNvPr id="94" name="CHANGE TEXT HERE">
              <a:extLst>
                <a:ext uri="{FF2B5EF4-FFF2-40B4-BE49-F238E27FC236}">
                  <a16:creationId xmlns:a16="http://schemas.microsoft.com/office/drawing/2014/main" id="{B8B9BBD4-E76E-422F-8C2E-13A60A86C82F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00B0F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5" name="CHANGE TEXT HERE">
              <a:extLst>
                <a:ext uri="{FF2B5EF4-FFF2-40B4-BE49-F238E27FC236}">
                  <a16:creationId xmlns:a16="http://schemas.microsoft.com/office/drawing/2014/main" id="{55CAAC8F-FDA5-453D-A925-CD7995AC13F2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96" name="TEXT GROUP">
            <a:extLst>
              <a:ext uri="{FF2B5EF4-FFF2-40B4-BE49-F238E27FC236}">
                <a16:creationId xmlns:a16="http://schemas.microsoft.com/office/drawing/2014/main" id="{351501F1-FC79-46B0-AAD3-938E6280D2F2}"/>
              </a:ext>
            </a:extLst>
          </p:cNvPr>
          <p:cNvGrpSpPr/>
          <p:nvPr/>
        </p:nvGrpSpPr>
        <p:grpSpPr>
          <a:xfrm>
            <a:off x="2703430" y="4698260"/>
            <a:ext cx="3345163" cy="861455"/>
            <a:chOff x="1233037" y="2099470"/>
            <a:chExt cx="2208663" cy="568781"/>
          </a:xfrm>
        </p:grpSpPr>
        <p:sp>
          <p:nvSpPr>
            <p:cNvPr id="97" name="CHANGE TEXT HERE">
              <a:extLst>
                <a:ext uri="{FF2B5EF4-FFF2-40B4-BE49-F238E27FC236}">
                  <a16:creationId xmlns:a16="http://schemas.microsoft.com/office/drawing/2014/main" id="{D63A2226-55D5-42D6-AA8C-FBAD084F48D6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8" name="CHANGE TEXT HERE">
              <a:extLst>
                <a:ext uri="{FF2B5EF4-FFF2-40B4-BE49-F238E27FC236}">
                  <a16:creationId xmlns:a16="http://schemas.microsoft.com/office/drawing/2014/main" id="{93140E3C-0896-4F72-967F-513003EFE42A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99" name="TEXT GROUP">
            <a:extLst>
              <a:ext uri="{FF2B5EF4-FFF2-40B4-BE49-F238E27FC236}">
                <a16:creationId xmlns:a16="http://schemas.microsoft.com/office/drawing/2014/main" id="{3F3EEACB-845E-4399-9D3B-C6A426D48B90}"/>
              </a:ext>
            </a:extLst>
          </p:cNvPr>
          <p:cNvGrpSpPr/>
          <p:nvPr/>
        </p:nvGrpSpPr>
        <p:grpSpPr>
          <a:xfrm>
            <a:off x="2703430" y="5891173"/>
            <a:ext cx="3345163" cy="861455"/>
            <a:chOff x="1233037" y="2099470"/>
            <a:chExt cx="2208663" cy="568781"/>
          </a:xfrm>
        </p:grpSpPr>
        <p:sp>
          <p:nvSpPr>
            <p:cNvPr id="100" name="CHANGE TEXT HERE">
              <a:extLst>
                <a:ext uri="{FF2B5EF4-FFF2-40B4-BE49-F238E27FC236}">
                  <a16:creationId xmlns:a16="http://schemas.microsoft.com/office/drawing/2014/main" id="{0F25C783-4D93-4CF6-8573-F50D5FA17B90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A465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01" name="CHANGE TEXT HERE">
              <a:extLst>
                <a:ext uri="{FF2B5EF4-FFF2-40B4-BE49-F238E27FC236}">
                  <a16:creationId xmlns:a16="http://schemas.microsoft.com/office/drawing/2014/main" id="{45A8057C-6914-4402-9D11-84716BCD8438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102" name="TEXT GROUP">
            <a:extLst>
              <a:ext uri="{FF2B5EF4-FFF2-40B4-BE49-F238E27FC236}">
                <a16:creationId xmlns:a16="http://schemas.microsoft.com/office/drawing/2014/main" id="{080DD9DA-42DA-46DB-A5D4-DC4B0F0768D4}"/>
              </a:ext>
            </a:extLst>
          </p:cNvPr>
          <p:cNvGrpSpPr/>
          <p:nvPr/>
        </p:nvGrpSpPr>
        <p:grpSpPr>
          <a:xfrm>
            <a:off x="2703430" y="7084084"/>
            <a:ext cx="3345163" cy="861455"/>
            <a:chOff x="1233037" y="2099470"/>
            <a:chExt cx="2208663" cy="568781"/>
          </a:xfrm>
        </p:grpSpPr>
        <p:sp>
          <p:nvSpPr>
            <p:cNvPr id="103" name="CHANGE TEXT HERE">
              <a:extLst>
                <a:ext uri="{FF2B5EF4-FFF2-40B4-BE49-F238E27FC236}">
                  <a16:creationId xmlns:a16="http://schemas.microsoft.com/office/drawing/2014/main" id="{BD901BF9-426B-4C71-8A88-6BF280AF1F15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AF2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04" name="CHANGE TEXT HERE">
              <a:extLst>
                <a:ext uri="{FF2B5EF4-FFF2-40B4-BE49-F238E27FC236}">
                  <a16:creationId xmlns:a16="http://schemas.microsoft.com/office/drawing/2014/main" id="{519D71ED-5625-4602-8BEC-FDDEB98A3A12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sp>
        <p:nvSpPr>
          <p:cNvPr id="105" name="OVAL">
            <a:extLst>
              <a:ext uri="{FF2B5EF4-FFF2-40B4-BE49-F238E27FC236}">
                <a16:creationId xmlns:a16="http://schemas.microsoft.com/office/drawing/2014/main" id="{5FF6CF18-15C7-4257-96B6-26B6D2478AC4}"/>
              </a:ext>
            </a:extLst>
          </p:cNvPr>
          <p:cNvSpPr/>
          <p:nvPr/>
        </p:nvSpPr>
        <p:spPr>
          <a:xfrm>
            <a:off x="2555571" y="2472359"/>
            <a:ext cx="147861" cy="147861"/>
          </a:xfrm>
          <a:prstGeom prst="ellipse">
            <a:avLst/>
          </a:prstGeom>
          <a:solidFill>
            <a:srgbClr val="00AE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">
            <a:extLst>
              <a:ext uri="{FF2B5EF4-FFF2-40B4-BE49-F238E27FC236}">
                <a16:creationId xmlns:a16="http://schemas.microsoft.com/office/drawing/2014/main" id="{367FD53C-5980-4F27-B04A-ECE24A8EC83F}"/>
              </a:ext>
            </a:extLst>
          </p:cNvPr>
          <p:cNvSpPr/>
          <p:nvPr/>
        </p:nvSpPr>
        <p:spPr>
          <a:xfrm>
            <a:off x="2555571" y="3652331"/>
            <a:ext cx="147861" cy="147861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">
            <a:extLst>
              <a:ext uri="{FF2B5EF4-FFF2-40B4-BE49-F238E27FC236}">
                <a16:creationId xmlns:a16="http://schemas.microsoft.com/office/drawing/2014/main" id="{CAFC8539-F888-434B-B916-E1238017F7BA}"/>
              </a:ext>
            </a:extLst>
          </p:cNvPr>
          <p:cNvSpPr/>
          <p:nvPr/>
        </p:nvSpPr>
        <p:spPr>
          <a:xfrm>
            <a:off x="2555571" y="4855745"/>
            <a:ext cx="147861" cy="147861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">
            <a:extLst>
              <a:ext uri="{FF2B5EF4-FFF2-40B4-BE49-F238E27FC236}">
                <a16:creationId xmlns:a16="http://schemas.microsoft.com/office/drawing/2014/main" id="{E1F03A03-F419-4BC2-9A56-F705CCEE08E2}"/>
              </a:ext>
            </a:extLst>
          </p:cNvPr>
          <p:cNvSpPr/>
          <p:nvPr/>
        </p:nvSpPr>
        <p:spPr>
          <a:xfrm>
            <a:off x="2555571" y="6031883"/>
            <a:ext cx="147861" cy="147861"/>
          </a:xfrm>
          <a:prstGeom prst="ellipse">
            <a:avLst/>
          </a:prstGeom>
          <a:solidFill>
            <a:srgbClr val="DB35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">
            <a:extLst>
              <a:ext uri="{FF2B5EF4-FFF2-40B4-BE49-F238E27FC236}">
                <a16:creationId xmlns:a16="http://schemas.microsoft.com/office/drawing/2014/main" id="{42F01B34-25DB-4C50-A0E9-300F2F0D1471}"/>
              </a:ext>
            </a:extLst>
          </p:cNvPr>
          <p:cNvSpPr/>
          <p:nvPr/>
        </p:nvSpPr>
        <p:spPr>
          <a:xfrm>
            <a:off x="2555571" y="7237739"/>
            <a:ext cx="147861" cy="147861"/>
          </a:xfrm>
          <a:prstGeom prst="ellipse">
            <a:avLst/>
          </a:prstGeom>
          <a:solidFill>
            <a:srgbClr val="F7951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SHAPE">
            <a:extLst>
              <a:ext uri="{FF2B5EF4-FFF2-40B4-BE49-F238E27FC236}">
                <a16:creationId xmlns:a16="http://schemas.microsoft.com/office/drawing/2014/main" id="{40439B30-327F-4EC5-B68E-DCC3E9BA107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58431" y="1723708"/>
            <a:ext cx="9266447" cy="613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FDCBF573-4854-474A-BB86-CE8C71CFB505}"/>
              </a:ext>
            </a:extLst>
          </p:cNvPr>
          <p:cNvGrpSpPr/>
          <p:nvPr/>
        </p:nvGrpSpPr>
        <p:grpSpPr>
          <a:xfrm>
            <a:off x="6858431" y="4943161"/>
            <a:ext cx="2618361" cy="2914098"/>
            <a:chOff x="6858431" y="4943161"/>
            <a:chExt cx="2618361" cy="2914098"/>
          </a:xfrm>
        </p:grpSpPr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7AF186EB-592F-4B0D-9C75-51B12AB44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431" y="4943161"/>
              <a:ext cx="2618361" cy="2914098"/>
            </a:xfrm>
            <a:custGeom>
              <a:avLst/>
              <a:gdLst>
                <a:gd name="T0" fmla="*/ 1089 w 1089"/>
                <a:gd name="T1" fmla="*/ 642 h 1212"/>
                <a:gd name="T2" fmla="*/ 545 w 1089"/>
                <a:gd name="T3" fmla="*/ 0 h 1212"/>
                <a:gd name="T4" fmla="*/ 0 w 1089"/>
                <a:gd name="T5" fmla="*/ 642 h 1212"/>
                <a:gd name="T6" fmla="*/ 199 w 1089"/>
                <a:gd name="T7" fmla="*/ 642 h 1212"/>
                <a:gd name="T8" fmla="*/ 199 w 1089"/>
                <a:gd name="T9" fmla="*/ 1212 h 1212"/>
                <a:gd name="T10" fmla="*/ 890 w 1089"/>
                <a:gd name="T11" fmla="*/ 1212 h 1212"/>
                <a:gd name="T12" fmla="*/ 890 w 1089"/>
                <a:gd name="T13" fmla="*/ 642 h 1212"/>
                <a:gd name="T14" fmla="*/ 1089 w 1089"/>
                <a:gd name="T15" fmla="*/ 64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1212">
                  <a:moveTo>
                    <a:pt x="1089" y="642"/>
                  </a:moveTo>
                  <a:lnTo>
                    <a:pt x="545" y="0"/>
                  </a:lnTo>
                  <a:lnTo>
                    <a:pt x="0" y="642"/>
                  </a:lnTo>
                  <a:lnTo>
                    <a:pt x="199" y="642"/>
                  </a:lnTo>
                  <a:lnTo>
                    <a:pt x="199" y="1212"/>
                  </a:lnTo>
                  <a:lnTo>
                    <a:pt x="890" y="1212"/>
                  </a:lnTo>
                  <a:lnTo>
                    <a:pt x="890" y="642"/>
                  </a:lnTo>
                  <a:lnTo>
                    <a:pt x="1089" y="6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ICON">
              <a:extLst>
                <a:ext uri="{FF2B5EF4-FFF2-40B4-BE49-F238E27FC236}">
                  <a16:creationId xmlns:a16="http://schemas.microsoft.com/office/drawing/2014/main" id="{012E905A-9ED4-4573-A5D3-61677B9BC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4115" y="5900100"/>
              <a:ext cx="807869" cy="805464"/>
            </a:xfrm>
            <a:custGeom>
              <a:avLst/>
              <a:gdLst>
                <a:gd name="T0" fmla="*/ 101 w 103"/>
                <a:gd name="T1" fmla="*/ 87 h 103"/>
                <a:gd name="T2" fmla="*/ 81 w 103"/>
                <a:gd name="T3" fmla="*/ 67 h 103"/>
                <a:gd name="T4" fmla="*/ 95 w 103"/>
                <a:gd name="T5" fmla="*/ 58 h 103"/>
                <a:gd name="T6" fmla="*/ 97 w 103"/>
                <a:gd name="T7" fmla="*/ 55 h 103"/>
                <a:gd name="T8" fmla="*/ 95 w 103"/>
                <a:gd name="T9" fmla="*/ 52 h 103"/>
                <a:gd name="T10" fmla="*/ 30 w 103"/>
                <a:gd name="T11" fmla="*/ 26 h 103"/>
                <a:gd name="T12" fmla="*/ 26 w 103"/>
                <a:gd name="T13" fmla="*/ 27 h 103"/>
                <a:gd name="T14" fmla="*/ 25 w 103"/>
                <a:gd name="T15" fmla="*/ 31 h 103"/>
                <a:gd name="T16" fmla="*/ 51 w 103"/>
                <a:gd name="T17" fmla="*/ 96 h 103"/>
                <a:gd name="T18" fmla="*/ 54 w 103"/>
                <a:gd name="T19" fmla="*/ 98 h 103"/>
                <a:gd name="T20" fmla="*/ 58 w 103"/>
                <a:gd name="T21" fmla="*/ 96 h 103"/>
                <a:gd name="T22" fmla="*/ 66 w 103"/>
                <a:gd name="T23" fmla="*/ 81 h 103"/>
                <a:gd name="T24" fmla="*/ 86 w 103"/>
                <a:gd name="T25" fmla="*/ 102 h 103"/>
                <a:gd name="T26" fmla="*/ 89 w 103"/>
                <a:gd name="T27" fmla="*/ 103 h 103"/>
                <a:gd name="T28" fmla="*/ 91 w 103"/>
                <a:gd name="T29" fmla="*/ 102 h 103"/>
                <a:gd name="T30" fmla="*/ 101 w 103"/>
                <a:gd name="T31" fmla="*/ 92 h 103"/>
                <a:gd name="T32" fmla="*/ 101 w 103"/>
                <a:gd name="T33" fmla="*/ 87 h 103"/>
                <a:gd name="T34" fmla="*/ 15 w 103"/>
                <a:gd name="T35" fmla="*/ 10 h 103"/>
                <a:gd name="T36" fmla="*/ 10 w 103"/>
                <a:gd name="T37" fmla="*/ 10 h 103"/>
                <a:gd name="T38" fmla="*/ 10 w 103"/>
                <a:gd name="T39" fmla="*/ 15 h 103"/>
                <a:gd name="T40" fmla="*/ 17 w 103"/>
                <a:gd name="T41" fmla="*/ 23 h 103"/>
                <a:gd name="T42" fmla="*/ 20 w 103"/>
                <a:gd name="T43" fmla="*/ 24 h 103"/>
                <a:gd name="T44" fmla="*/ 22 w 103"/>
                <a:gd name="T45" fmla="*/ 23 h 103"/>
                <a:gd name="T46" fmla="*/ 22 w 103"/>
                <a:gd name="T47" fmla="*/ 18 h 103"/>
                <a:gd name="T48" fmla="*/ 15 w 103"/>
                <a:gd name="T49" fmla="*/ 10 h 103"/>
                <a:gd name="T50" fmla="*/ 17 w 103"/>
                <a:gd name="T51" fmla="*/ 34 h 103"/>
                <a:gd name="T52" fmla="*/ 14 w 103"/>
                <a:gd name="T53" fmla="*/ 31 h 103"/>
                <a:gd name="T54" fmla="*/ 3 w 103"/>
                <a:gd name="T55" fmla="*/ 31 h 103"/>
                <a:gd name="T56" fmla="*/ 0 w 103"/>
                <a:gd name="T57" fmla="*/ 34 h 103"/>
                <a:gd name="T58" fmla="*/ 3 w 103"/>
                <a:gd name="T59" fmla="*/ 38 h 103"/>
                <a:gd name="T60" fmla="*/ 14 w 103"/>
                <a:gd name="T61" fmla="*/ 38 h 103"/>
                <a:gd name="T62" fmla="*/ 17 w 103"/>
                <a:gd name="T63" fmla="*/ 34 h 103"/>
                <a:gd name="T64" fmla="*/ 16 w 103"/>
                <a:gd name="T65" fmla="*/ 45 h 103"/>
                <a:gd name="T66" fmla="*/ 8 w 103"/>
                <a:gd name="T67" fmla="*/ 52 h 103"/>
                <a:gd name="T68" fmla="*/ 8 w 103"/>
                <a:gd name="T69" fmla="*/ 57 h 103"/>
                <a:gd name="T70" fmla="*/ 11 w 103"/>
                <a:gd name="T71" fmla="*/ 58 h 103"/>
                <a:gd name="T72" fmla="*/ 13 w 103"/>
                <a:gd name="T73" fmla="*/ 57 h 103"/>
                <a:gd name="T74" fmla="*/ 21 w 103"/>
                <a:gd name="T75" fmla="*/ 50 h 103"/>
                <a:gd name="T76" fmla="*/ 21 w 103"/>
                <a:gd name="T77" fmla="*/ 45 h 103"/>
                <a:gd name="T78" fmla="*/ 16 w 103"/>
                <a:gd name="T79" fmla="*/ 45 h 103"/>
                <a:gd name="T80" fmla="*/ 34 w 103"/>
                <a:gd name="T81" fmla="*/ 18 h 103"/>
                <a:gd name="T82" fmla="*/ 37 w 103"/>
                <a:gd name="T83" fmla="*/ 14 h 103"/>
                <a:gd name="T84" fmla="*/ 37 w 103"/>
                <a:gd name="T85" fmla="*/ 4 h 103"/>
                <a:gd name="T86" fmla="*/ 34 w 103"/>
                <a:gd name="T87" fmla="*/ 0 h 103"/>
                <a:gd name="T88" fmla="*/ 30 w 103"/>
                <a:gd name="T89" fmla="*/ 4 h 103"/>
                <a:gd name="T90" fmla="*/ 30 w 103"/>
                <a:gd name="T91" fmla="*/ 14 h 103"/>
                <a:gd name="T92" fmla="*/ 34 w 103"/>
                <a:gd name="T93" fmla="*/ 18 h 103"/>
                <a:gd name="T94" fmla="*/ 47 w 103"/>
                <a:gd name="T95" fmla="*/ 22 h 103"/>
                <a:gd name="T96" fmla="*/ 49 w 103"/>
                <a:gd name="T97" fmla="*/ 21 h 103"/>
                <a:gd name="T98" fmla="*/ 57 w 103"/>
                <a:gd name="T99" fmla="*/ 14 h 103"/>
                <a:gd name="T100" fmla="*/ 57 w 103"/>
                <a:gd name="T101" fmla="*/ 9 h 103"/>
                <a:gd name="T102" fmla="*/ 52 w 103"/>
                <a:gd name="T103" fmla="*/ 9 h 103"/>
                <a:gd name="T104" fmla="*/ 44 w 103"/>
                <a:gd name="T105" fmla="*/ 16 h 103"/>
                <a:gd name="T106" fmla="*/ 44 w 103"/>
                <a:gd name="T107" fmla="*/ 21 h 103"/>
                <a:gd name="T108" fmla="*/ 47 w 103"/>
                <a:gd name="T109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103">
                  <a:moveTo>
                    <a:pt x="101" y="8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7" y="57"/>
                    <a:pt x="97" y="56"/>
                    <a:pt x="97" y="55"/>
                  </a:cubicBezTo>
                  <a:cubicBezTo>
                    <a:pt x="97" y="54"/>
                    <a:pt x="96" y="52"/>
                    <a:pt x="95" y="5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7" y="26"/>
                    <a:pt x="26" y="27"/>
                  </a:cubicBezTo>
                  <a:cubicBezTo>
                    <a:pt x="25" y="28"/>
                    <a:pt x="25" y="29"/>
                    <a:pt x="25" y="31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2" y="97"/>
                    <a:pt x="53" y="98"/>
                    <a:pt x="54" y="98"/>
                  </a:cubicBezTo>
                  <a:cubicBezTo>
                    <a:pt x="56" y="98"/>
                    <a:pt x="57" y="97"/>
                    <a:pt x="58" y="96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7" y="102"/>
                    <a:pt x="88" y="103"/>
                    <a:pt x="89" y="103"/>
                  </a:cubicBezTo>
                  <a:cubicBezTo>
                    <a:pt x="90" y="103"/>
                    <a:pt x="91" y="102"/>
                    <a:pt x="91" y="10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3" y="91"/>
                    <a:pt x="103" y="88"/>
                    <a:pt x="101" y="87"/>
                  </a:cubicBezTo>
                  <a:close/>
                  <a:moveTo>
                    <a:pt x="15" y="10"/>
                  </a:moveTo>
                  <a:cubicBezTo>
                    <a:pt x="13" y="9"/>
                    <a:pt x="11" y="9"/>
                    <a:pt x="10" y="10"/>
                  </a:cubicBezTo>
                  <a:cubicBezTo>
                    <a:pt x="8" y="12"/>
                    <a:pt x="8" y="14"/>
                    <a:pt x="10" y="15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9" y="24"/>
                    <a:pt x="20" y="24"/>
                  </a:cubicBezTo>
                  <a:cubicBezTo>
                    <a:pt x="21" y="24"/>
                    <a:pt x="22" y="24"/>
                    <a:pt x="22" y="23"/>
                  </a:cubicBezTo>
                  <a:cubicBezTo>
                    <a:pt x="24" y="22"/>
                    <a:pt x="24" y="19"/>
                    <a:pt x="22" y="18"/>
                  </a:cubicBezTo>
                  <a:lnTo>
                    <a:pt x="15" y="10"/>
                  </a:lnTo>
                  <a:close/>
                  <a:moveTo>
                    <a:pt x="17" y="34"/>
                  </a:moveTo>
                  <a:cubicBezTo>
                    <a:pt x="17" y="32"/>
                    <a:pt x="16" y="31"/>
                    <a:pt x="1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2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7" y="36"/>
                    <a:pt x="17" y="34"/>
                  </a:cubicBezTo>
                  <a:close/>
                  <a:moveTo>
                    <a:pt x="16" y="45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7" y="54"/>
                    <a:pt x="7" y="56"/>
                    <a:pt x="8" y="57"/>
                  </a:cubicBezTo>
                  <a:cubicBezTo>
                    <a:pt x="9" y="58"/>
                    <a:pt x="10" y="58"/>
                    <a:pt x="11" y="58"/>
                  </a:cubicBezTo>
                  <a:cubicBezTo>
                    <a:pt x="12" y="58"/>
                    <a:pt x="12" y="58"/>
                    <a:pt x="13" y="57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2" y="48"/>
                    <a:pt x="22" y="46"/>
                    <a:pt x="21" y="45"/>
                  </a:cubicBezTo>
                  <a:cubicBezTo>
                    <a:pt x="19" y="43"/>
                    <a:pt x="17" y="43"/>
                    <a:pt x="16" y="45"/>
                  </a:cubicBezTo>
                  <a:close/>
                  <a:moveTo>
                    <a:pt x="34" y="18"/>
                  </a:moveTo>
                  <a:cubicBezTo>
                    <a:pt x="35" y="18"/>
                    <a:pt x="37" y="16"/>
                    <a:pt x="37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2"/>
                    <a:pt x="35" y="0"/>
                    <a:pt x="34" y="0"/>
                  </a:cubicBezTo>
                  <a:cubicBezTo>
                    <a:pt x="32" y="0"/>
                    <a:pt x="30" y="2"/>
                    <a:pt x="30" y="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6"/>
                    <a:pt x="32" y="18"/>
                    <a:pt x="34" y="18"/>
                  </a:cubicBezTo>
                  <a:close/>
                  <a:moveTo>
                    <a:pt x="47" y="22"/>
                  </a:moveTo>
                  <a:cubicBezTo>
                    <a:pt x="47" y="22"/>
                    <a:pt x="48" y="22"/>
                    <a:pt x="49" y="21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2"/>
                    <a:pt x="58" y="10"/>
                    <a:pt x="57" y="9"/>
                  </a:cubicBezTo>
                  <a:cubicBezTo>
                    <a:pt x="55" y="7"/>
                    <a:pt x="53" y="7"/>
                    <a:pt x="52" y="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3" y="18"/>
                    <a:pt x="43" y="20"/>
                    <a:pt x="44" y="21"/>
                  </a:cubicBezTo>
                  <a:cubicBezTo>
                    <a:pt x="45" y="22"/>
                    <a:pt x="46" y="22"/>
                    <a:pt x="4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CHANGE TEXT HERE">
              <a:extLst>
                <a:ext uri="{FF2B5EF4-FFF2-40B4-BE49-F238E27FC236}">
                  <a16:creationId xmlns:a16="http://schemas.microsoft.com/office/drawing/2014/main" id="{8EC53B83-7316-4F41-9794-B8131B3DC0FC}"/>
                </a:ext>
              </a:extLst>
            </p:cNvPr>
            <p:cNvSpPr/>
            <p:nvPr/>
          </p:nvSpPr>
          <p:spPr>
            <a:xfrm>
              <a:off x="7657520" y="7169294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36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36%</a:t>
              </a:r>
            </a:p>
          </p:txBody>
        </p:sp>
      </p:grp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9D74D71D-1889-4CFC-AAE2-04F9F1993840}"/>
              </a:ext>
            </a:extLst>
          </p:cNvPr>
          <p:cNvGrpSpPr/>
          <p:nvPr/>
        </p:nvGrpSpPr>
        <p:grpSpPr>
          <a:xfrm>
            <a:off x="10174060" y="4339664"/>
            <a:ext cx="2618361" cy="3517595"/>
            <a:chOff x="10174060" y="4339664"/>
            <a:chExt cx="2618361" cy="3517595"/>
          </a:xfrm>
        </p:grpSpPr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62C9D2A1-B0B5-44D2-BBB6-F5B8B4ED9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060" y="4339664"/>
              <a:ext cx="2618361" cy="3517595"/>
            </a:xfrm>
            <a:custGeom>
              <a:avLst/>
              <a:gdLst>
                <a:gd name="T0" fmla="*/ 1089 w 1089"/>
                <a:gd name="T1" fmla="*/ 642 h 1463"/>
                <a:gd name="T2" fmla="*/ 545 w 1089"/>
                <a:gd name="T3" fmla="*/ 0 h 1463"/>
                <a:gd name="T4" fmla="*/ 0 w 1089"/>
                <a:gd name="T5" fmla="*/ 642 h 1463"/>
                <a:gd name="T6" fmla="*/ 199 w 1089"/>
                <a:gd name="T7" fmla="*/ 642 h 1463"/>
                <a:gd name="T8" fmla="*/ 199 w 1089"/>
                <a:gd name="T9" fmla="*/ 1463 h 1463"/>
                <a:gd name="T10" fmla="*/ 891 w 1089"/>
                <a:gd name="T11" fmla="*/ 1463 h 1463"/>
                <a:gd name="T12" fmla="*/ 891 w 1089"/>
                <a:gd name="T13" fmla="*/ 642 h 1463"/>
                <a:gd name="T14" fmla="*/ 1089 w 1089"/>
                <a:gd name="T15" fmla="*/ 642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1463">
                  <a:moveTo>
                    <a:pt x="1089" y="642"/>
                  </a:moveTo>
                  <a:lnTo>
                    <a:pt x="545" y="0"/>
                  </a:lnTo>
                  <a:lnTo>
                    <a:pt x="0" y="642"/>
                  </a:lnTo>
                  <a:lnTo>
                    <a:pt x="199" y="642"/>
                  </a:lnTo>
                  <a:lnTo>
                    <a:pt x="199" y="1463"/>
                  </a:lnTo>
                  <a:lnTo>
                    <a:pt x="891" y="1463"/>
                  </a:lnTo>
                  <a:lnTo>
                    <a:pt x="891" y="642"/>
                  </a:lnTo>
                  <a:lnTo>
                    <a:pt x="1089" y="642"/>
                  </a:lnTo>
                  <a:close/>
                </a:path>
              </a:pathLst>
            </a:custGeom>
            <a:solidFill>
              <a:srgbClr val="2FC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ICON">
              <a:extLst>
                <a:ext uri="{FF2B5EF4-FFF2-40B4-BE49-F238E27FC236}">
                  <a16:creationId xmlns:a16="http://schemas.microsoft.com/office/drawing/2014/main" id="{6E7DB099-E8A3-4D62-B05D-1FE7E935A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7829" y="5224473"/>
              <a:ext cx="728525" cy="932896"/>
            </a:xfrm>
            <a:custGeom>
              <a:avLst/>
              <a:gdLst>
                <a:gd name="T0" fmla="*/ 32 w 93"/>
                <a:gd name="T1" fmla="*/ 105 h 119"/>
                <a:gd name="T2" fmla="*/ 32 w 93"/>
                <a:gd name="T3" fmla="*/ 105 h 119"/>
                <a:gd name="T4" fmla="*/ 46 w 93"/>
                <a:gd name="T5" fmla="*/ 119 h 119"/>
                <a:gd name="T6" fmla="*/ 61 w 93"/>
                <a:gd name="T7" fmla="*/ 105 h 119"/>
                <a:gd name="T8" fmla="*/ 61 w 93"/>
                <a:gd name="T9" fmla="*/ 105 h 119"/>
                <a:gd name="T10" fmla="*/ 32 w 93"/>
                <a:gd name="T11" fmla="*/ 105 h 119"/>
                <a:gd name="T12" fmla="*/ 91 w 93"/>
                <a:gd name="T13" fmla="*/ 87 h 119"/>
                <a:gd name="T14" fmla="*/ 79 w 93"/>
                <a:gd name="T15" fmla="*/ 69 h 119"/>
                <a:gd name="T16" fmla="*/ 79 w 93"/>
                <a:gd name="T17" fmla="*/ 45 h 119"/>
                <a:gd name="T18" fmla="*/ 53 w 93"/>
                <a:gd name="T19" fmla="*/ 14 h 119"/>
                <a:gd name="T20" fmla="*/ 53 w 93"/>
                <a:gd name="T21" fmla="*/ 6 h 119"/>
                <a:gd name="T22" fmla="*/ 46 w 93"/>
                <a:gd name="T23" fmla="*/ 0 h 119"/>
                <a:gd name="T24" fmla="*/ 40 w 93"/>
                <a:gd name="T25" fmla="*/ 6 h 119"/>
                <a:gd name="T26" fmla="*/ 40 w 93"/>
                <a:gd name="T27" fmla="*/ 14 h 119"/>
                <a:gd name="T28" fmla="*/ 14 w 93"/>
                <a:gd name="T29" fmla="*/ 45 h 119"/>
                <a:gd name="T30" fmla="*/ 14 w 93"/>
                <a:gd name="T31" fmla="*/ 69 h 119"/>
                <a:gd name="T32" fmla="*/ 1 w 93"/>
                <a:gd name="T33" fmla="*/ 87 h 119"/>
                <a:gd name="T34" fmla="*/ 1 w 93"/>
                <a:gd name="T35" fmla="*/ 94 h 119"/>
                <a:gd name="T36" fmla="*/ 7 w 93"/>
                <a:gd name="T37" fmla="*/ 97 h 119"/>
                <a:gd name="T38" fmla="*/ 86 w 93"/>
                <a:gd name="T39" fmla="*/ 97 h 119"/>
                <a:gd name="T40" fmla="*/ 92 w 93"/>
                <a:gd name="T41" fmla="*/ 94 h 119"/>
                <a:gd name="T42" fmla="*/ 91 w 93"/>
                <a:gd name="T43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9">
                  <a:moveTo>
                    <a:pt x="32" y="105"/>
                  </a:moveTo>
                  <a:cubicBezTo>
                    <a:pt x="32" y="105"/>
                    <a:pt x="32" y="105"/>
                    <a:pt x="32" y="105"/>
                  </a:cubicBezTo>
                  <a:cubicBezTo>
                    <a:pt x="32" y="113"/>
                    <a:pt x="39" y="119"/>
                    <a:pt x="46" y="119"/>
                  </a:cubicBezTo>
                  <a:cubicBezTo>
                    <a:pt x="54" y="119"/>
                    <a:pt x="61" y="113"/>
                    <a:pt x="61" y="105"/>
                  </a:cubicBezTo>
                  <a:cubicBezTo>
                    <a:pt x="61" y="105"/>
                    <a:pt x="61" y="105"/>
                    <a:pt x="61" y="105"/>
                  </a:cubicBezTo>
                  <a:lnTo>
                    <a:pt x="32" y="105"/>
                  </a:lnTo>
                  <a:close/>
                  <a:moveTo>
                    <a:pt x="91" y="87"/>
                  </a:moveTo>
                  <a:cubicBezTo>
                    <a:pt x="79" y="69"/>
                    <a:pt x="79" y="69"/>
                    <a:pt x="79" y="69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30"/>
                    <a:pt x="68" y="16"/>
                    <a:pt x="53" y="1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3"/>
                    <a:pt x="50" y="0"/>
                    <a:pt x="46" y="0"/>
                  </a:cubicBezTo>
                  <a:cubicBezTo>
                    <a:pt x="43" y="0"/>
                    <a:pt x="40" y="3"/>
                    <a:pt x="40" y="6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6"/>
                    <a:pt x="14" y="30"/>
                    <a:pt x="14" y="4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9"/>
                    <a:pt x="0" y="92"/>
                    <a:pt x="1" y="94"/>
                  </a:cubicBezTo>
                  <a:cubicBezTo>
                    <a:pt x="2" y="96"/>
                    <a:pt x="4" y="97"/>
                    <a:pt x="7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1" y="96"/>
                    <a:pt x="92" y="94"/>
                  </a:cubicBezTo>
                  <a:cubicBezTo>
                    <a:pt x="93" y="92"/>
                    <a:pt x="93" y="89"/>
                    <a:pt x="91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CHANGE TEXT HERE">
              <a:extLst>
                <a:ext uri="{FF2B5EF4-FFF2-40B4-BE49-F238E27FC236}">
                  <a16:creationId xmlns:a16="http://schemas.microsoft.com/office/drawing/2014/main" id="{275D0F8C-2969-4427-9888-414004E1E561}"/>
                </a:ext>
              </a:extLst>
            </p:cNvPr>
            <p:cNvSpPr/>
            <p:nvPr/>
          </p:nvSpPr>
          <p:spPr>
            <a:xfrm>
              <a:off x="10980362" y="7169294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36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43%</a:t>
              </a:r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E889B78E-C2F1-4FA3-A0D0-819A6F0A4C0D}"/>
              </a:ext>
            </a:extLst>
          </p:cNvPr>
          <p:cNvGrpSpPr/>
          <p:nvPr/>
        </p:nvGrpSpPr>
        <p:grpSpPr>
          <a:xfrm>
            <a:off x="8519852" y="2906659"/>
            <a:ext cx="2618361" cy="4950600"/>
            <a:chOff x="8519852" y="2906659"/>
            <a:chExt cx="2618361" cy="4950600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D61B6F21-A4A0-4AB7-87C6-6962195EA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9852" y="2906659"/>
              <a:ext cx="2618361" cy="4950600"/>
            </a:xfrm>
            <a:custGeom>
              <a:avLst/>
              <a:gdLst>
                <a:gd name="T0" fmla="*/ 1089 w 1089"/>
                <a:gd name="T1" fmla="*/ 642 h 2059"/>
                <a:gd name="T2" fmla="*/ 545 w 1089"/>
                <a:gd name="T3" fmla="*/ 0 h 2059"/>
                <a:gd name="T4" fmla="*/ 0 w 1089"/>
                <a:gd name="T5" fmla="*/ 642 h 2059"/>
                <a:gd name="T6" fmla="*/ 199 w 1089"/>
                <a:gd name="T7" fmla="*/ 642 h 2059"/>
                <a:gd name="T8" fmla="*/ 199 w 1089"/>
                <a:gd name="T9" fmla="*/ 2059 h 2059"/>
                <a:gd name="T10" fmla="*/ 887 w 1089"/>
                <a:gd name="T11" fmla="*/ 2059 h 2059"/>
                <a:gd name="T12" fmla="*/ 887 w 1089"/>
                <a:gd name="T13" fmla="*/ 642 h 2059"/>
                <a:gd name="T14" fmla="*/ 1089 w 1089"/>
                <a:gd name="T15" fmla="*/ 642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2059">
                  <a:moveTo>
                    <a:pt x="1089" y="642"/>
                  </a:moveTo>
                  <a:lnTo>
                    <a:pt x="545" y="0"/>
                  </a:lnTo>
                  <a:lnTo>
                    <a:pt x="0" y="642"/>
                  </a:lnTo>
                  <a:lnTo>
                    <a:pt x="199" y="642"/>
                  </a:lnTo>
                  <a:lnTo>
                    <a:pt x="199" y="2059"/>
                  </a:lnTo>
                  <a:lnTo>
                    <a:pt x="887" y="2059"/>
                  </a:lnTo>
                  <a:lnTo>
                    <a:pt x="887" y="642"/>
                  </a:lnTo>
                  <a:lnTo>
                    <a:pt x="1089" y="64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ICON">
              <a:extLst>
                <a:ext uri="{FF2B5EF4-FFF2-40B4-BE49-F238E27FC236}">
                  <a16:creationId xmlns:a16="http://schemas.microsoft.com/office/drawing/2014/main" id="{AD06C7E9-28AB-4B16-9322-14E69454F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4278" y="4144909"/>
              <a:ext cx="815083" cy="805464"/>
            </a:xfrm>
            <a:custGeom>
              <a:avLst/>
              <a:gdLst>
                <a:gd name="T0" fmla="*/ 4 w 104"/>
                <a:gd name="T1" fmla="*/ 87 h 103"/>
                <a:gd name="T2" fmla="*/ 4 w 104"/>
                <a:gd name="T3" fmla="*/ 100 h 103"/>
                <a:gd name="T4" fmla="*/ 11 w 104"/>
                <a:gd name="T5" fmla="*/ 103 h 103"/>
                <a:gd name="T6" fmla="*/ 18 w 104"/>
                <a:gd name="T7" fmla="*/ 100 h 103"/>
                <a:gd name="T8" fmla="*/ 49 w 104"/>
                <a:gd name="T9" fmla="*/ 69 h 103"/>
                <a:gd name="T10" fmla="*/ 36 w 104"/>
                <a:gd name="T11" fmla="*/ 55 h 103"/>
                <a:gd name="T12" fmla="*/ 4 w 104"/>
                <a:gd name="T13" fmla="*/ 87 h 103"/>
                <a:gd name="T14" fmla="*/ 83 w 104"/>
                <a:gd name="T15" fmla="*/ 28 h 103"/>
                <a:gd name="T16" fmla="*/ 97 w 104"/>
                <a:gd name="T17" fmla="*/ 21 h 103"/>
                <a:gd name="T18" fmla="*/ 104 w 104"/>
                <a:gd name="T19" fmla="*/ 7 h 103"/>
                <a:gd name="T20" fmla="*/ 98 w 104"/>
                <a:gd name="T21" fmla="*/ 0 h 103"/>
                <a:gd name="T22" fmla="*/ 84 w 104"/>
                <a:gd name="T23" fmla="*/ 8 h 103"/>
                <a:gd name="T24" fmla="*/ 76 w 104"/>
                <a:gd name="T25" fmla="*/ 21 h 103"/>
                <a:gd name="T26" fmla="*/ 60 w 104"/>
                <a:gd name="T27" fmla="*/ 38 h 103"/>
                <a:gd name="T28" fmla="*/ 66 w 104"/>
                <a:gd name="T29" fmla="*/ 45 h 103"/>
                <a:gd name="T30" fmla="*/ 83 w 104"/>
                <a:gd name="T31" fmla="*/ 28 h 103"/>
                <a:gd name="T32" fmla="*/ 86 w 104"/>
                <a:gd name="T33" fmla="*/ 65 h 103"/>
                <a:gd name="T34" fmla="*/ 85 w 104"/>
                <a:gd name="T35" fmla="*/ 65 h 103"/>
                <a:gd name="T36" fmla="*/ 78 w 104"/>
                <a:gd name="T37" fmla="*/ 66 h 103"/>
                <a:gd name="T38" fmla="*/ 39 w 104"/>
                <a:gd name="T39" fmla="*/ 26 h 103"/>
                <a:gd name="T40" fmla="*/ 40 w 104"/>
                <a:gd name="T41" fmla="*/ 20 h 103"/>
                <a:gd name="T42" fmla="*/ 40 w 104"/>
                <a:gd name="T43" fmla="*/ 18 h 103"/>
                <a:gd name="T44" fmla="*/ 21 w 104"/>
                <a:gd name="T45" fmla="*/ 0 h 103"/>
                <a:gd name="T46" fmla="*/ 12 w 104"/>
                <a:gd name="T47" fmla="*/ 2 h 103"/>
                <a:gd name="T48" fmla="*/ 25 w 104"/>
                <a:gd name="T49" fmla="*/ 15 h 103"/>
                <a:gd name="T50" fmla="*/ 27 w 104"/>
                <a:gd name="T51" fmla="*/ 17 h 103"/>
                <a:gd name="T52" fmla="*/ 25 w 104"/>
                <a:gd name="T53" fmla="*/ 24 h 103"/>
                <a:gd name="T54" fmla="*/ 21 w 104"/>
                <a:gd name="T55" fmla="*/ 26 h 103"/>
                <a:gd name="T56" fmla="*/ 18 w 104"/>
                <a:gd name="T57" fmla="*/ 26 h 103"/>
                <a:gd name="T58" fmla="*/ 16 w 104"/>
                <a:gd name="T59" fmla="*/ 24 h 103"/>
                <a:gd name="T60" fmla="*/ 3 w 104"/>
                <a:gd name="T61" fmla="*/ 11 h 103"/>
                <a:gd name="T62" fmla="*/ 1 w 104"/>
                <a:gd name="T63" fmla="*/ 20 h 103"/>
                <a:gd name="T64" fmla="*/ 19 w 104"/>
                <a:gd name="T65" fmla="*/ 39 h 103"/>
                <a:gd name="T66" fmla="*/ 21 w 104"/>
                <a:gd name="T67" fmla="*/ 39 h 103"/>
                <a:gd name="T68" fmla="*/ 27 w 104"/>
                <a:gd name="T69" fmla="*/ 38 h 103"/>
                <a:gd name="T70" fmla="*/ 67 w 104"/>
                <a:gd name="T71" fmla="*/ 77 h 103"/>
                <a:gd name="T72" fmla="*/ 66 w 104"/>
                <a:gd name="T73" fmla="*/ 84 h 103"/>
                <a:gd name="T74" fmla="*/ 66 w 104"/>
                <a:gd name="T75" fmla="*/ 85 h 103"/>
                <a:gd name="T76" fmla="*/ 85 w 104"/>
                <a:gd name="T77" fmla="*/ 103 h 103"/>
                <a:gd name="T78" fmla="*/ 93 w 104"/>
                <a:gd name="T79" fmla="*/ 101 h 103"/>
                <a:gd name="T80" fmla="*/ 80 w 104"/>
                <a:gd name="T81" fmla="*/ 88 h 103"/>
                <a:gd name="T82" fmla="*/ 79 w 104"/>
                <a:gd name="T83" fmla="*/ 86 h 103"/>
                <a:gd name="T84" fmla="*/ 80 w 104"/>
                <a:gd name="T85" fmla="*/ 79 h 103"/>
                <a:gd name="T86" fmla="*/ 85 w 104"/>
                <a:gd name="T87" fmla="*/ 77 h 103"/>
                <a:gd name="T88" fmla="*/ 87 w 104"/>
                <a:gd name="T89" fmla="*/ 78 h 103"/>
                <a:gd name="T90" fmla="*/ 89 w 104"/>
                <a:gd name="T91" fmla="*/ 79 h 103"/>
                <a:gd name="T92" fmla="*/ 102 w 104"/>
                <a:gd name="T93" fmla="*/ 92 h 103"/>
                <a:gd name="T94" fmla="*/ 104 w 104"/>
                <a:gd name="T95" fmla="*/ 84 h 103"/>
                <a:gd name="T96" fmla="*/ 86 w 104"/>
                <a:gd name="T97" fmla="*/ 6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103">
                  <a:moveTo>
                    <a:pt x="4" y="87"/>
                  </a:moveTo>
                  <a:cubicBezTo>
                    <a:pt x="0" y="91"/>
                    <a:pt x="0" y="97"/>
                    <a:pt x="4" y="100"/>
                  </a:cubicBezTo>
                  <a:cubicBezTo>
                    <a:pt x="6" y="102"/>
                    <a:pt x="9" y="103"/>
                    <a:pt x="11" y="103"/>
                  </a:cubicBezTo>
                  <a:cubicBezTo>
                    <a:pt x="13" y="103"/>
                    <a:pt x="16" y="102"/>
                    <a:pt x="18" y="100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36" y="55"/>
                    <a:pt x="36" y="55"/>
                    <a:pt x="36" y="55"/>
                  </a:cubicBezTo>
                  <a:lnTo>
                    <a:pt x="4" y="87"/>
                  </a:lnTo>
                  <a:close/>
                  <a:moveTo>
                    <a:pt x="83" y="28"/>
                  </a:moveTo>
                  <a:cubicBezTo>
                    <a:pt x="97" y="21"/>
                    <a:pt x="97" y="21"/>
                    <a:pt x="97" y="21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83" y="28"/>
                  </a:lnTo>
                  <a:close/>
                  <a:moveTo>
                    <a:pt x="86" y="65"/>
                  </a:moveTo>
                  <a:cubicBezTo>
                    <a:pt x="85" y="65"/>
                    <a:pt x="85" y="65"/>
                    <a:pt x="85" y="65"/>
                  </a:cubicBezTo>
                  <a:cubicBezTo>
                    <a:pt x="83" y="65"/>
                    <a:pt x="80" y="65"/>
                    <a:pt x="78" y="6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4"/>
                    <a:pt x="40" y="22"/>
                    <a:pt x="40" y="20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8"/>
                    <a:pt x="31" y="0"/>
                    <a:pt x="21" y="0"/>
                  </a:cubicBezTo>
                  <a:cubicBezTo>
                    <a:pt x="18" y="0"/>
                    <a:pt x="15" y="1"/>
                    <a:pt x="12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6"/>
                    <a:pt x="26" y="17"/>
                    <a:pt x="27" y="17"/>
                  </a:cubicBezTo>
                  <a:cubicBezTo>
                    <a:pt x="28" y="20"/>
                    <a:pt x="27" y="22"/>
                    <a:pt x="25" y="24"/>
                  </a:cubicBezTo>
                  <a:cubicBezTo>
                    <a:pt x="24" y="25"/>
                    <a:pt x="22" y="26"/>
                    <a:pt x="21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8" y="25"/>
                    <a:pt x="17" y="25"/>
                    <a:pt x="16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4"/>
                    <a:pt x="1" y="17"/>
                    <a:pt x="1" y="20"/>
                  </a:cubicBezTo>
                  <a:cubicBezTo>
                    <a:pt x="1" y="30"/>
                    <a:pt x="9" y="38"/>
                    <a:pt x="19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6" y="79"/>
                    <a:pt x="66" y="81"/>
                    <a:pt x="66" y="84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6" y="95"/>
                    <a:pt x="75" y="103"/>
                    <a:pt x="85" y="103"/>
                  </a:cubicBezTo>
                  <a:cubicBezTo>
                    <a:pt x="88" y="103"/>
                    <a:pt x="91" y="102"/>
                    <a:pt x="93" y="101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79" y="87"/>
                    <a:pt x="79" y="86"/>
                  </a:cubicBezTo>
                  <a:cubicBezTo>
                    <a:pt x="78" y="84"/>
                    <a:pt x="79" y="81"/>
                    <a:pt x="80" y="79"/>
                  </a:cubicBezTo>
                  <a:cubicBezTo>
                    <a:pt x="82" y="78"/>
                    <a:pt x="83" y="77"/>
                    <a:pt x="85" y="77"/>
                  </a:cubicBezTo>
                  <a:cubicBezTo>
                    <a:pt x="86" y="77"/>
                    <a:pt x="86" y="78"/>
                    <a:pt x="87" y="78"/>
                  </a:cubicBezTo>
                  <a:cubicBezTo>
                    <a:pt x="88" y="78"/>
                    <a:pt x="89" y="79"/>
                    <a:pt x="89" y="79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3" y="90"/>
                    <a:pt x="104" y="87"/>
                    <a:pt x="104" y="84"/>
                  </a:cubicBezTo>
                  <a:cubicBezTo>
                    <a:pt x="104" y="74"/>
                    <a:pt x="96" y="65"/>
                    <a:pt x="86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CHANGE TEXT HERE">
              <a:extLst>
                <a:ext uri="{FF2B5EF4-FFF2-40B4-BE49-F238E27FC236}">
                  <a16:creationId xmlns:a16="http://schemas.microsoft.com/office/drawing/2014/main" id="{2D08BC6E-116A-4A7E-B623-8916E19FC53F}"/>
                </a:ext>
              </a:extLst>
            </p:cNvPr>
            <p:cNvSpPr/>
            <p:nvPr/>
          </p:nvSpPr>
          <p:spPr>
            <a:xfrm>
              <a:off x="9308877" y="7169294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36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49%</a:t>
              </a:r>
            </a:p>
          </p:txBody>
        </p:sp>
      </p:grpSp>
      <p:grpSp>
        <p:nvGrpSpPr>
          <p:cNvPr id="5" name="SHAPE GROUP, TEXT AND ICON">
            <a:extLst>
              <a:ext uri="{FF2B5EF4-FFF2-40B4-BE49-F238E27FC236}">
                <a16:creationId xmlns:a16="http://schemas.microsoft.com/office/drawing/2014/main" id="{29E0A563-D3C4-4EEA-BDE0-EC7C81E8B1CD}"/>
              </a:ext>
            </a:extLst>
          </p:cNvPr>
          <p:cNvGrpSpPr/>
          <p:nvPr/>
        </p:nvGrpSpPr>
        <p:grpSpPr>
          <a:xfrm>
            <a:off x="11837885" y="1723708"/>
            <a:ext cx="2618361" cy="6133551"/>
            <a:chOff x="11837885" y="1723708"/>
            <a:chExt cx="2618361" cy="6133551"/>
          </a:xfrm>
        </p:grpSpPr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CA31EA46-342A-4394-BC3C-73B04A32B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7885" y="1723708"/>
              <a:ext cx="2618361" cy="6133551"/>
            </a:xfrm>
            <a:custGeom>
              <a:avLst/>
              <a:gdLst>
                <a:gd name="T0" fmla="*/ 1089 w 1089"/>
                <a:gd name="T1" fmla="*/ 642 h 2551"/>
                <a:gd name="T2" fmla="*/ 544 w 1089"/>
                <a:gd name="T3" fmla="*/ 0 h 2551"/>
                <a:gd name="T4" fmla="*/ 0 w 1089"/>
                <a:gd name="T5" fmla="*/ 642 h 2551"/>
                <a:gd name="T6" fmla="*/ 199 w 1089"/>
                <a:gd name="T7" fmla="*/ 642 h 2551"/>
                <a:gd name="T8" fmla="*/ 199 w 1089"/>
                <a:gd name="T9" fmla="*/ 2551 h 2551"/>
                <a:gd name="T10" fmla="*/ 890 w 1089"/>
                <a:gd name="T11" fmla="*/ 2551 h 2551"/>
                <a:gd name="T12" fmla="*/ 890 w 1089"/>
                <a:gd name="T13" fmla="*/ 642 h 2551"/>
                <a:gd name="T14" fmla="*/ 1089 w 1089"/>
                <a:gd name="T15" fmla="*/ 642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2551">
                  <a:moveTo>
                    <a:pt x="1089" y="642"/>
                  </a:moveTo>
                  <a:lnTo>
                    <a:pt x="544" y="0"/>
                  </a:lnTo>
                  <a:lnTo>
                    <a:pt x="0" y="642"/>
                  </a:lnTo>
                  <a:lnTo>
                    <a:pt x="199" y="642"/>
                  </a:lnTo>
                  <a:lnTo>
                    <a:pt x="199" y="2551"/>
                  </a:lnTo>
                  <a:lnTo>
                    <a:pt x="890" y="2551"/>
                  </a:lnTo>
                  <a:lnTo>
                    <a:pt x="890" y="642"/>
                  </a:lnTo>
                  <a:lnTo>
                    <a:pt x="1089" y="642"/>
                  </a:ln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ICON">
              <a:extLst>
                <a:ext uri="{FF2B5EF4-FFF2-40B4-BE49-F238E27FC236}">
                  <a16:creationId xmlns:a16="http://schemas.microsoft.com/office/drawing/2014/main" id="{D395B47E-EAC7-47C1-ADE7-93BF9D910D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2966" y="2743161"/>
              <a:ext cx="1019453" cy="1055518"/>
            </a:xfrm>
            <a:custGeom>
              <a:avLst/>
              <a:gdLst>
                <a:gd name="T0" fmla="*/ 81 w 130"/>
                <a:gd name="T1" fmla="*/ 121 h 135"/>
                <a:gd name="T2" fmla="*/ 74 w 130"/>
                <a:gd name="T3" fmla="*/ 131 h 135"/>
                <a:gd name="T4" fmla="*/ 60 w 130"/>
                <a:gd name="T5" fmla="*/ 135 h 135"/>
                <a:gd name="T6" fmla="*/ 55 w 130"/>
                <a:gd name="T7" fmla="*/ 128 h 135"/>
                <a:gd name="T8" fmla="*/ 50 w 130"/>
                <a:gd name="T9" fmla="*/ 117 h 135"/>
                <a:gd name="T10" fmla="*/ 77 w 130"/>
                <a:gd name="T11" fmla="*/ 114 h 135"/>
                <a:gd name="T12" fmla="*/ 98 w 130"/>
                <a:gd name="T13" fmla="*/ 64 h 135"/>
                <a:gd name="T14" fmla="*/ 81 w 130"/>
                <a:gd name="T15" fmla="*/ 104 h 135"/>
                <a:gd name="T16" fmla="*/ 55 w 130"/>
                <a:gd name="T17" fmla="*/ 109 h 135"/>
                <a:gd name="T18" fmla="*/ 41 w 130"/>
                <a:gd name="T19" fmla="*/ 87 h 135"/>
                <a:gd name="T20" fmla="*/ 65 w 130"/>
                <a:gd name="T21" fmla="*/ 31 h 135"/>
                <a:gd name="T22" fmla="*/ 69 w 130"/>
                <a:gd name="T23" fmla="*/ 44 h 135"/>
                <a:gd name="T24" fmla="*/ 41 w 130"/>
                <a:gd name="T25" fmla="*/ 64 h 135"/>
                <a:gd name="T26" fmla="*/ 49 w 130"/>
                <a:gd name="T27" fmla="*/ 64 h 135"/>
                <a:gd name="T28" fmla="*/ 69 w 130"/>
                <a:gd name="T29" fmla="*/ 44 h 135"/>
                <a:gd name="T30" fmla="*/ 69 w 130"/>
                <a:gd name="T31" fmla="*/ 16 h 135"/>
                <a:gd name="T32" fmla="*/ 65 w 130"/>
                <a:gd name="T33" fmla="*/ 0 h 135"/>
                <a:gd name="T34" fmla="*/ 62 w 130"/>
                <a:gd name="T35" fmla="*/ 16 h 135"/>
                <a:gd name="T36" fmla="*/ 21 w 130"/>
                <a:gd name="T37" fmla="*/ 64 h 135"/>
                <a:gd name="T38" fmla="*/ 4 w 130"/>
                <a:gd name="T39" fmla="*/ 61 h 135"/>
                <a:gd name="T40" fmla="*/ 4 w 130"/>
                <a:gd name="T41" fmla="*/ 68 h 135"/>
                <a:gd name="T42" fmla="*/ 21 w 130"/>
                <a:gd name="T43" fmla="*/ 64 h 135"/>
                <a:gd name="T44" fmla="*/ 113 w 130"/>
                <a:gd name="T45" fmla="*/ 61 h 135"/>
                <a:gd name="T46" fmla="*/ 113 w 130"/>
                <a:gd name="T47" fmla="*/ 68 h 135"/>
                <a:gd name="T48" fmla="*/ 130 w 130"/>
                <a:gd name="T49" fmla="*/ 64 h 135"/>
                <a:gd name="T50" fmla="*/ 29 w 130"/>
                <a:gd name="T51" fmla="*/ 96 h 135"/>
                <a:gd name="T52" fmla="*/ 19 w 130"/>
                <a:gd name="T53" fmla="*/ 110 h 135"/>
                <a:gd name="T54" fmla="*/ 25 w 130"/>
                <a:gd name="T55" fmla="*/ 110 h 135"/>
                <a:gd name="T56" fmla="*/ 34 w 130"/>
                <a:gd name="T57" fmla="*/ 96 h 135"/>
                <a:gd name="T58" fmla="*/ 99 w 130"/>
                <a:gd name="T59" fmla="*/ 34 h 135"/>
                <a:gd name="T60" fmla="*/ 111 w 130"/>
                <a:gd name="T61" fmla="*/ 24 h 135"/>
                <a:gd name="T62" fmla="*/ 106 w 130"/>
                <a:gd name="T63" fmla="*/ 19 h 135"/>
                <a:gd name="T64" fmla="*/ 96 w 130"/>
                <a:gd name="T65" fmla="*/ 33 h 135"/>
                <a:gd name="T66" fmla="*/ 29 w 130"/>
                <a:gd name="T67" fmla="*/ 33 h 135"/>
                <a:gd name="T68" fmla="*/ 34 w 130"/>
                <a:gd name="T69" fmla="*/ 33 h 135"/>
                <a:gd name="T70" fmla="*/ 25 w 130"/>
                <a:gd name="T71" fmla="*/ 18 h 135"/>
                <a:gd name="T72" fmla="*/ 19 w 130"/>
                <a:gd name="T73" fmla="*/ 24 h 135"/>
                <a:gd name="T74" fmla="*/ 102 w 130"/>
                <a:gd name="T75" fmla="*/ 96 h 135"/>
                <a:gd name="T76" fmla="*/ 96 w 130"/>
                <a:gd name="T77" fmla="*/ 101 h 135"/>
                <a:gd name="T78" fmla="*/ 108 w 130"/>
                <a:gd name="T79" fmla="*/ 111 h 135"/>
                <a:gd name="T80" fmla="*/ 111 w 130"/>
                <a:gd name="T81" fmla="*/ 105 h 135"/>
                <a:gd name="T82" fmla="*/ 102 w 130"/>
                <a:gd name="T83" fmla="*/ 9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135">
                  <a:moveTo>
                    <a:pt x="81" y="117"/>
                  </a:moveTo>
                  <a:cubicBezTo>
                    <a:pt x="81" y="121"/>
                    <a:pt x="81" y="121"/>
                    <a:pt x="81" y="121"/>
                  </a:cubicBezTo>
                  <a:cubicBezTo>
                    <a:pt x="81" y="125"/>
                    <a:pt x="78" y="127"/>
                    <a:pt x="75" y="128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4" y="133"/>
                    <a:pt x="72" y="135"/>
                    <a:pt x="70" y="135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58" y="135"/>
                    <a:pt x="57" y="133"/>
                    <a:pt x="56" y="131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2" y="127"/>
                    <a:pt x="50" y="125"/>
                    <a:pt x="50" y="121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0" y="115"/>
                    <a:pt x="52" y="114"/>
                    <a:pt x="54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9" y="114"/>
                    <a:pt x="81" y="115"/>
                    <a:pt x="81" y="117"/>
                  </a:cubicBezTo>
                  <a:close/>
                  <a:moveTo>
                    <a:pt x="98" y="64"/>
                  </a:moveTo>
                  <a:cubicBezTo>
                    <a:pt x="98" y="73"/>
                    <a:pt x="95" y="81"/>
                    <a:pt x="89" y="87"/>
                  </a:cubicBezTo>
                  <a:cubicBezTo>
                    <a:pt x="85" y="92"/>
                    <a:pt x="82" y="98"/>
                    <a:pt x="81" y="104"/>
                  </a:cubicBezTo>
                  <a:cubicBezTo>
                    <a:pt x="81" y="107"/>
                    <a:pt x="78" y="109"/>
                    <a:pt x="76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2" y="109"/>
                    <a:pt x="50" y="107"/>
                    <a:pt x="50" y="104"/>
                  </a:cubicBezTo>
                  <a:cubicBezTo>
                    <a:pt x="49" y="98"/>
                    <a:pt x="46" y="92"/>
                    <a:pt x="41" y="87"/>
                  </a:cubicBezTo>
                  <a:cubicBezTo>
                    <a:pt x="36" y="81"/>
                    <a:pt x="32" y="73"/>
                    <a:pt x="32" y="65"/>
                  </a:cubicBezTo>
                  <a:cubicBezTo>
                    <a:pt x="32" y="46"/>
                    <a:pt x="47" y="31"/>
                    <a:pt x="65" y="31"/>
                  </a:cubicBezTo>
                  <a:cubicBezTo>
                    <a:pt x="83" y="31"/>
                    <a:pt x="98" y="46"/>
                    <a:pt x="98" y="64"/>
                  </a:cubicBezTo>
                  <a:close/>
                  <a:moveTo>
                    <a:pt x="69" y="44"/>
                  </a:moveTo>
                  <a:cubicBezTo>
                    <a:pt x="69" y="42"/>
                    <a:pt x="67" y="40"/>
                    <a:pt x="65" y="40"/>
                  </a:cubicBezTo>
                  <a:cubicBezTo>
                    <a:pt x="52" y="40"/>
                    <a:pt x="41" y="51"/>
                    <a:pt x="41" y="64"/>
                  </a:cubicBezTo>
                  <a:cubicBezTo>
                    <a:pt x="41" y="66"/>
                    <a:pt x="43" y="68"/>
                    <a:pt x="45" y="68"/>
                  </a:cubicBezTo>
                  <a:cubicBezTo>
                    <a:pt x="47" y="68"/>
                    <a:pt x="49" y="67"/>
                    <a:pt x="49" y="64"/>
                  </a:cubicBezTo>
                  <a:cubicBezTo>
                    <a:pt x="49" y="55"/>
                    <a:pt x="56" y="48"/>
                    <a:pt x="65" y="48"/>
                  </a:cubicBezTo>
                  <a:cubicBezTo>
                    <a:pt x="67" y="48"/>
                    <a:pt x="69" y="46"/>
                    <a:pt x="69" y="44"/>
                  </a:cubicBezTo>
                  <a:close/>
                  <a:moveTo>
                    <a:pt x="65" y="20"/>
                  </a:moveTo>
                  <a:cubicBezTo>
                    <a:pt x="67" y="20"/>
                    <a:pt x="69" y="19"/>
                    <a:pt x="69" y="16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"/>
                    <a:pt x="67" y="0"/>
                    <a:pt x="65" y="0"/>
                  </a:cubicBezTo>
                  <a:cubicBezTo>
                    <a:pt x="63" y="0"/>
                    <a:pt x="62" y="1"/>
                    <a:pt x="62" y="3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9"/>
                    <a:pt x="63" y="20"/>
                    <a:pt x="65" y="20"/>
                  </a:cubicBezTo>
                  <a:close/>
                  <a:moveTo>
                    <a:pt x="21" y="64"/>
                  </a:moveTo>
                  <a:cubicBezTo>
                    <a:pt x="21" y="62"/>
                    <a:pt x="19" y="61"/>
                    <a:pt x="17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2" y="61"/>
                    <a:pt x="0" y="62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68"/>
                    <a:pt x="21" y="66"/>
                    <a:pt x="21" y="64"/>
                  </a:cubicBezTo>
                  <a:close/>
                  <a:moveTo>
                    <a:pt x="126" y="61"/>
                  </a:move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09" y="62"/>
                    <a:pt x="109" y="64"/>
                  </a:cubicBezTo>
                  <a:cubicBezTo>
                    <a:pt x="109" y="66"/>
                    <a:pt x="111" y="68"/>
                    <a:pt x="113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8" y="68"/>
                    <a:pt x="130" y="66"/>
                    <a:pt x="130" y="64"/>
                  </a:cubicBezTo>
                  <a:cubicBezTo>
                    <a:pt x="130" y="62"/>
                    <a:pt x="128" y="61"/>
                    <a:pt x="126" y="61"/>
                  </a:cubicBezTo>
                  <a:close/>
                  <a:moveTo>
                    <a:pt x="29" y="96"/>
                  </a:moveTo>
                  <a:cubicBezTo>
                    <a:pt x="19" y="105"/>
                    <a:pt x="19" y="105"/>
                    <a:pt x="19" y="105"/>
                  </a:cubicBezTo>
                  <a:cubicBezTo>
                    <a:pt x="18" y="106"/>
                    <a:pt x="18" y="109"/>
                    <a:pt x="19" y="110"/>
                  </a:cubicBezTo>
                  <a:cubicBezTo>
                    <a:pt x="20" y="111"/>
                    <a:pt x="21" y="111"/>
                    <a:pt x="22" y="111"/>
                  </a:cubicBezTo>
                  <a:cubicBezTo>
                    <a:pt x="23" y="111"/>
                    <a:pt x="24" y="111"/>
                    <a:pt x="25" y="110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6" y="99"/>
                    <a:pt x="36" y="97"/>
                    <a:pt x="34" y="96"/>
                  </a:cubicBezTo>
                  <a:cubicBezTo>
                    <a:pt x="33" y="94"/>
                    <a:pt x="30" y="94"/>
                    <a:pt x="29" y="96"/>
                  </a:cubicBezTo>
                  <a:close/>
                  <a:moveTo>
                    <a:pt x="99" y="34"/>
                  </a:moveTo>
                  <a:cubicBezTo>
                    <a:pt x="100" y="34"/>
                    <a:pt x="101" y="34"/>
                    <a:pt x="102" y="33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3" y="22"/>
                    <a:pt x="113" y="20"/>
                    <a:pt x="111" y="19"/>
                  </a:cubicBezTo>
                  <a:cubicBezTo>
                    <a:pt x="110" y="17"/>
                    <a:pt x="107" y="17"/>
                    <a:pt x="106" y="19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32"/>
                    <a:pt x="96" y="33"/>
                  </a:cubicBezTo>
                  <a:cubicBezTo>
                    <a:pt x="97" y="34"/>
                    <a:pt x="98" y="34"/>
                    <a:pt x="99" y="34"/>
                  </a:cubicBezTo>
                  <a:close/>
                  <a:moveTo>
                    <a:pt x="29" y="33"/>
                  </a:moveTo>
                  <a:cubicBezTo>
                    <a:pt x="29" y="34"/>
                    <a:pt x="30" y="34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6" y="32"/>
                    <a:pt x="36" y="29"/>
                    <a:pt x="34" y="2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7"/>
                    <a:pt x="21" y="17"/>
                    <a:pt x="19" y="18"/>
                  </a:cubicBezTo>
                  <a:cubicBezTo>
                    <a:pt x="18" y="20"/>
                    <a:pt x="18" y="22"/>
                    <a:pt x="19" y="24"/>
                  </a:cubicBezTo>
                  <a:lnTo>
                    <a:pt x="29" y="33"/>
                  </a:lnTo>
                  <a:close/>
                  <a:moveTo>
                    <a:pt x="102" y="96"/>
                  </a:moveTo>
                  <a:cubicBezTo>
                    <a:pt x="100" y="94"/>
                    <a:pt x="98" y="94"/>
                    <a:pt x="96" y="96"/>
                  </a:cubicBezTo>
                  <a:cubicBezTo>
                    <a:pt x="95" y="97"/>
                    <a:pt x="95" y="99"/>
                    <a:pt x="96" y="10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6" y="111"/>
                    <a:pt x="107" y="111"/>
                    <a:pt x="108" y="111"/>
                  </a:cubicBezTo>
                  <a:cubicBezTo>
                    <a:pt x="109" y="111"/>
                    <a:pt x="110" y="111"/>
                    <a:pt x="111" y="110"/>
                  </a:cubicBezTo>
                  <a:cubicBezTo>
                    <a:pt x="112" y="109"/>
                    <a:pt x="112" y="106"/>
                    <a:pt x="111" y="105"/>
                  </a:cubicBezTo>
                  <a:lnTo>
                    <a:pt x="102" y="96"/>
                  </a:lnTo>
                  <a:close/>
                  <a:moveTo>
                    <a:pt x="102" y="96"/>
                  </a:moveTo>
                  <a:cubicBezTo>
                    <a:pt x="102" y="96"/>
                    <a:pt x="102" y="96"/>
                    <a:pt x="102" y="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CHANGE TEXT HERE">
              <a:extLst>
                <a:ext uri="{FF2B5EF4-FFF2-40B4-BE49-F238E27FC236}">
                  <a16:creationId xmlns:a16="http://schemas.microsoft.com/office/drawing/2014/main" id="{C3A302E0-D5C0-4C8E-BE94-9B3059F705BD}"/>
                </a:ext>
              </a:extLst>
            </p:cNvPr>
            <p:cNvSpPr/>
            <p:nvPr/>
          </p:nvSpPr>
          <p:spPr>
            <a:xfrm>
              <a:off x="12637448" y="7169294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36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78%</a:t>
              </a:r>
            </a:p>
          </p:txBody>
        </p:sp>
      </p:grpSp>
      <p:grpSp>
        <p:nvGrpSpPr>
          <p:cNvPr id="6" name="SHAPE GROUP, TEXT AND ICON">
            <a:extLst>
              <a:ext uri="{FF2B5EF4-FFF2-40B4-BE49-F238E27FC236}">
                <a16:creationId xmlns:a16="http://schemas.microsoft.com/office/drawing/2014/main" id="{69583385-B39B-41A4-B25A-DAFE6C39B25E}"/>
              </a:ext>
            </a:extLst>
          </p:cNvPr>
          <p:cNvGrpSpPr/>
          <p:nvPr/>
        </p:nvGrpSpPr>
        <p:grpSpPr>
          <a:xfrm>
            <a:off x="13499305" y="3752997"/>
            <a:ext cx="2618361" cy="4104261"/>
            <a:chOff x="13499305" y="3752997"/>
            <a:chExt cx="2618361" cy="4104261"/>
          </a:xfrm>
        </p:grpSpPr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E3506372-EFB5-4C30-B084-946932CED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9305" y="3752997"/>
              <a:ext cx="2618361" cy="4104261"/>
            </a:xfrm>
            <a:custGeom>
              <a:avLst/>
              <a:gdLst>
                <a:gd name="T0" fmla="*/ 1089 w 1089"/>
                <a:gd name="T1" fmla="*/ 642 h 1707"/>
                <a:gd name="T2" fmla="*/ 544 w 1089"/>
                <a:gd name="T3" fmla="*/ 0 h 1707"/>
                <a:gd name="T4" fmla="*/ 0 w 1089"/>
                <a:gd name="T5" fmla="*/ 642 h 1707"/>
                <a:gd name="T6" fmla="*/ 199 w 1089"/>
                <a:gd name="T7" fmla="*/ 642 h 1707"/>
                <a:gd name="T8" fmla="*/ 199 w 1089"/>
                <a:gd name="T9" fmla="*/ 1707 h 1707"/>
                <a:gd name="T10" fmla="*/ 890 w 1089"/>
                <a:gd name="T11" fmla="*/ 1707 h 1707"/>
                <a:gd name="T12" fmla="*/ 890 w 1089"/>
                <a:gd name="T13" fmla="*/ 642 h 1707"/>
                <a:gd name="T14" fmla="*/ 1089 w 1089"/>
                <a:gd name="T15" fmla="*/ 642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1707">
                  <a:moveTo>
                    <a:pt x="1089" y="642"/>
                  </a:moveTo>
                  <a:lnTo>
                    <a:pt x="544" y="0"/>
                  </a:lnTo>
                  <a:lnTo>
                    <a:pt x="0" y="642"/>
                  </a:lnTo>
                  <a:lnTo>
                    <a:pt x="199" y="642"/>
                  </a:lnTo>
                  <a:lnTo>
                    <a:pt x="199" y="1707"/>
                  </a:lnTo>
                  <a:lnTo>
                    <a:pt x="890" y="1707"/>
                  </a:lnTo>
                  <a:lnTo>
                    <a:pt x="890" y="642"/>
                  </a:lnTo>
                  <a:lnTo>
                    <a:pt x="1089" y="642"/>
                  </a:ln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ICON">
              <a:extLst>
                <a:ext uri="{FF2B5EF4-FFF2-40B4-BE49-F238E27FC236}">
                  <a16:creationId xmlns:a16="http://schemas.microsoft.com/office/drawing/2014/main" id="{2EB04716-79A8-4158-A09C-02E0461B06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75917" y="4748407"/>
              <a:ext cx="1113225" cy="634754"/>
            </a:xfrm>
            <a:custGeom>
              <a:avLst/>
              <a:gdLst>
                <a:gd name="T0" fmla="*/ 105 w 142"/>
                <a:gd name="T1" fmla="*/ 64 h 81"/>
                <a:gd name="T2" fmla="*/ 84 w 142"/>
                <a:gd name="T3" fmla="*/ 51 h 81"/>
                <a:gd name="T4" fmla="*/ 83 w 142"/>
                <a:gd name="T5" fmla="*/ 50 h 81"/>
                <a:gd name="T6" fmla="*/ 83 w 142"/>
                <a:gd name="T7" fmla="*/ 35 h 81"/>
                <a:gd name="T8" fmla="*/ 86 w 142"/>
                <a:gd name="T9" fmla="*/ 29 h 81"/>
                <a:gd name="T10" fmla="*/ 86 w 142"/>
                <a:gd name="T11" fmla="*/ 14 h 81"/>
                <a:gd name="T12" fmla="*/ 73 w 142"/>
                <a:gd name="T13" fmla="*/ 0 h 81"/>
                <a:gd name="T14" fmla="*/ 69 w 142"/>
                <a:gd name="T15" fmla="*/ 0 h 81"/>
                <a:gd name="T16" fmla="*/ 55 w 142"/>
                <a:gd name="T17" fmla="*/ 14 h 81"/>
                <a:gd name="T18" fmla="*/ 55 w 142"/>
                <a:gd name="T19" fmla="*/ 29 h 81"/>
                <a:gd name="T20" fmla="*/ 59 w 142"/>
                <a:gd name="T21" fmla="*/ 35 h 81"/>
                <a:gd name="T22" fmla="*/ 59 w 142"/>
                <a:gd name="T23" fmla="*/ 50 h 81"/>
                <a:gd name="T24" fmla="*/ 58 w 142"/>
                <a:gd name="T25" fmla="*/ 51 h 81"/>
                <a:gd name="T26" fmla="*/ 36 w 142"/>
                <a:gd name="T27" fmla="*/ 64 h 81"/>
                <a:gd name="T28" fmla="*/ 34 w 142"/>
                <a:gd name="T29" fmla="*/ 70 h 81"/>
                <a:gd name="T30" fmla="*/ 34 w 142"/>
                <a:gd name="T31" fmla="*/ 81 h 81"/>
                <a:gd name="T32" fmla="*/ 108 w 142"/>
                <a:gd name="T33" fmla="*/ 81 h 81"/>
                <a:gd name="T34" fmla="*/ 108 w 142"/>
                <a:gd name="T35" fmla="*/ 70 h 81"/>
                <a:gd name="T36" fmla="*/ 105 w 142"/>
                <a:gd name="T37" fmla="*/ 64 h 81"/>
                <a:gd name="T38" fmla="*/ 139 w 142"/>
                <a:gd name="T39" fmla="*/ 54 h 81"/>
                <a:gd name="T40" fmla="*/ 121 w 142"/>
                <a:gd name="T41" fmla="*/ 42 h 81"/>
                <a:gd name="T42" fmla="*/ 121 w 142"/>
                <a:gd name="T43" fmla="*/ 42 h 81"/>
                <a:gd name="T44" fmla="*/ 121 w 142"/>
                <a:gd name="T45" fmla="*/ 30 h 81"/>
                <a:gd name="T46" fmla="*/ 123 w 142"/>
                <a:gd name="T47" fmla="*/ 25 h 81"/>
                <a:gd name="T48" fmla="*/ 123 w 142"/>
                <a:gd name="T49" fmla="*/ 12 h 81"/>
                <a:gd name="T50" fmla="*/ 112 w 142"/>
                <a:gd name="T51" fmla="*/ 0 h 81"/>
                <a:gd name="T52" fmla="*/ 109 w 142"/>
                <a:gd name="T53" fmla="*/ 0 h 81"/>
                <a:gd name="T54" fmla="*/ 98 w 142"/>
                <a:gd name="T55" fmla="*/ 12 h 81"/>
                <a:gd name="T56" fmla="*/ 98 w 142"/>
                <a:gd name="T57" fmla="*/ 25 h 81"/>
                <a:gd name="T58" fmla="*/ 100 w 142"/>
                <a:gd name="T59" fmla="*/ 30 h 81"/>
                <a:gd name="T60" fmla="*/ 100 w 142"/>
                <a:gd name="T61" fmla="*/ 42 h 81"/>
                <a:gd name="T62" fmla="*/ 100 w 142"/>
                <a:gd name="T63" fmla="*/ 42 h 81"/>
                <a:gd name="T64" fmla="*/ 91 w 142"/>
                <a:gd name="T65" fmla="*/ 48 h 81"/>
                <a:gd name="T66" fmla="*/ 109 w 142"/>
                <a:gd name="T67" fmla="*/ 60 h 81"/>
                <a:gd name="T68" fmla="*/ 114 w 142"/>
                <a:gd name="T69" fmla="*/ 68 h 81"/>
                <a:gd name="T70" fmla="*/ 142 w 142"/>
                <a:gd name="T71" fmla="*/ 68 h 81"/>
                <a:gd name="T72" fmla="*/ 142 w 142"/>
                <a:gd name="T73" fmla="*/ 59 h 81"/>
                <a:gd name="T74" fmla="*/ 139 w 142"/>
                <a:gd name="T75" fmla="*/ 54 h 81"/>
                <a:gd name="T76" fmla="*/ 42 w 142"/>
                <a:gd name="T77" fmla="*/ 42 h 81"/>
                <a:gd name="T78" fmla="*/ 42 w 142"/>
                <a:gd name="T79" fmla="*/ 42 h 81"/>
                <a:gd name="T80" fmla="*/ 42 w 142"/>
                <a:gd name="T81" fmla="*/ 30 h 81"/>
                <a:gd name="T82" fmla="*/ 44 w 142"/>
                <a:gd name="T83" fmla="*/ 25 h 81"/>
                <a:gd name="T84" fmla="*/ 44 w 142"/>
                <a:gd name="T85" fmla="*/ 12 h 81"/>
                <a:gd name="T86" fmla="*/ 33 w 142"/>
                <a:gd name="T87" fmla="*/ 0 h 81"/>
                <a:gd name="T88" fmla="*/ 30 w 142"/>
                <a:gd name="T89" fmla="*/ 0 h 81"/>
                <a:gd name="T90" fmla="*/ 18 w 142"/>
                <a:gd name="T91" fmla="*/ 12 h 81"/>
                <a:gd name="T92" fmla="*/ 18 w 142"/>
                <a:gd name="T93" fmla="*/ 25 h 81"/>
                <a:gd name="T94" fmla="*/ 21 w 142"/>
                <a:gd name="T95" fmla="*/ 30 h 81"/>
                <a:gd name="T96" fmla="*/ 21 w 142"/>
                <a:gd name="T97" fmla="*/ 42 h 81"/>
                <a:gd name="T98" fmla="*/ 21 w 142"/>
                <a:gd name="T99" fmla="*/ 42 h 81"/>
                <a:gd name="T100" fmla="*/ 2 w 142"/>
                <a:gd name="T101" fmla="*/ 54 h 81"/>
                <a:gd name="T102" fmla="*/ 0 w 142"/>
                <a:gd name="T103" fmla="*/ 59 h 81"/>
                <a:gd name="T104" fmla="*/ 0 w 142"/>
                <a:gd name="T105" fmla="*/ 68 h 81"/>
                <a:gd name="T106" fmla="*/ 28 w 142"/>
                <a:gd name="T107" fmla="*/ 68 h 81"/>
                <a:gd name="T108" fmla="*/ 33 w 142"/>
                <a:gd name="T109" fmla="*/ 60 h 81"/>
                <a:gd name="T110" fmla="*/ 51 w 142"/>
                <a:gd name="T111" fmla="*/ 48 h 81"/>
                <a:gd name="T112" fmla="*/ 42 w 142"/>
                <a:gd name="T11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81">
                  <a:moveTo>
                    <a:pt x="105" y="64"/>
                  </a:moveTo>
                  <a:cubicBezTo>
                    <a:pt x="96" y="57"/>
                    <a:pt x="86" y="52"/>
                    <a:pt x="84" y="51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5" y="34"/>
                    <a:pt x="86" y="32"/>
                    <a:pt x="86" y="29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6"/>
                    <a:pt x="80" y="0"/>
                    <a:pt x="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2" y="0"/>
                    <a:pt x="55" y="6"/>
                    <a:pt x="55" y="1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2"/>
                    <a:pt x="57" y="34"/>
                    <a:pt x="59" y="3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6" y="52"/>
                    <a:pt x="46" y="57"/>
                    <a:pt x="36" y="64"/>
                  </a:cubicBezTo>
                  <a:cubicBezTo>
                    <a:pt x="35" y="66"/>
                    <a:pt x="34" y="68"/>
                    <a:pt x="34" y="70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68"/>
                    <a:pt x="107" y="66"/>
                    <a:pt x="105" y="64"/>
                  </a:cubicBezTo>
                  <a:close/>
                  <a:moveTo>
                    <a:pt x="139" y="54"/>
                  </a:moveTo>
                  <a:cubicBezTo>
                    <a:pt x="132" y="48"/>
                    <a:pt x="123" y="43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8"/>
                    <a:pt x="123" y="27"/>
                    <a:pt x="123" y="25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6"/>
                    <a:pt x="118" y="0"/>
                    <a:pt x="112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3" y="0"/>
                    <a:pt x="98" y="6"/>
                    <a:pt x="98" y="12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7"/>
                    <a:pt x="99" y="28"/>
                    <a:pt x="100" y="30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3"/>
                    <a:pt x="95" y="45"/>
                    <a:pt x="91" y="48"/>
                  </a:cubicBezTo>
                  <a:cubicBezTo>
                    <a:pt x="95" y="50"/>
                    <a:pt x="102" y="55"/>
                    <a:pt x="109" y="60"/>
                  </a:cubicBezTo>
                  <a:cubicBezTo>
                    <a:pt x="111" y="62"/>
                    <a:pt x="113" y="65"/>
                    <a:pt x="114" y="6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42" y="57"/>
                    <a:pt x="141" y="55"/>
                    <a:pt x="139" y="54"/>
                  </a:cubicBezTo>
                  <a:close/>
                  <a:moveTo>
                    <a:pt x="42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28"/>
                    <a:pt x="44" y="27"/>
                    <a:pt x="44" y="25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6"/>
                    <a:pt x="39" y="0"/>
                    <a:pt x="3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4" y="0"/>
                    <a:pt x="18" y="6"/>
                    <a:pt x="18" y="12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7"/>
                    <a:pt x="19" y="28"/>
                    <a:pt x="21" y="30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9" y="43"/>
                    <a:pt x="10" y="48"/>
                    <a:pt x="2" y="54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5"/>
                    <a:pt x="30" y="62"/>
                    <a:pt x="33" y="60"/>
                  </a:cubicBezTo>
                  <a:cubicBezTo>
                    <a:pt x="40" y="55"/>
                    <a:pt x="47" y="50"/>
                    <a:pt x="51" y="48"/>
                  </a:cubicBezTo>
                  <a:cubicBezTo>
                    <a:pt x="47" y="45"/>
                    <a:pt x="43" y="43"/>
                    <a:pt x="4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CHANGE TEXT HERE">
              <a:extLst>
                <a:ext uri="{FF2B5EF4-FFF2-40B4-BE49-F238E27FC236}">
                  <a16:creationId xmlns:a16="http://schemas.microsoft.com/office/drawing/2014/main" id="{662AAD6C-B941-4F34-812D-285D336BC427}"/>
                </a:ext>
              </a:extLst>
            </p:cNvPr>
            <p:cNvSpPr/>
            <p:nvPr/>
          </p:nvSpPr>
          <p:spPr>
            <a:xfrm>
              <a:off x="14298393" y="7169294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36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55%</a:t>
              </a:r>
            </a:p>
          </p:txBody>
        </p:sp>
      </p:grpSp>
      <p:sp>
        <p:nvSpPr>
          <p:cNvPr id="126" name="CHANGE TEXT HERE">
            <a:extLst>
              <a:ext uri="{FF2B5EF4-FFF2-40B4-BE49-F238E27FC236}">
                <a16:creationId xmlns:a16="http://schemas.microsoft.com/office/drawing/2014/main" id="{2BFFF509-3036-4CD2-BC45-CE38F659F8D8}"/>
              </a:ext>
            </a:extLst>
          </p:cNvPr>
          <p:cNvSpPr/>
          <p:nvPr/>
        </p:nvSpPr>
        <p:spPr>
          <a:xfrm>
            <a:off x="7488582" y="8081434"/>
            <a:ext cx="1358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2014</a:t>
            </a:r>
          </a:p>
        </p:txBody>
      </p:sp>
      <p:sp>
        <p:nvSpPr>
          <p:cNvPr id="127" name="CHANGE TEXT HERE">
            <a:extLst>
              <a:ext uri="{FF2B5EF4-FFF2-40B4-BE49-F238E27FC236}">
                <a16:creationId xmlns:a16="http://schemas.microsoft.com/office/drawing/2014/main" id="{6A6EEBF6-4B91-4FFE-BC53-63679C2EF801}"/>
              </a:ext>
            </a:extLst>
          </p:cNvPr>
          <p:cNvSpPr/>
          <p:nvPr/>
        </p:nvSpPr>
        <p:spPr>
          <a:xfrm>
            <a:off x="9150005" y="8081434"/>
            <a:ext cx="1358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4000" dirty="0">
                <a:solidFill>
                  <a:srgbClr val="00B0F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</a:p>
        </p:txBody>
      </p:sp>
      <p:sp>
        <p:nvSpPr>
          <p:cNvPr id="128" name="CHANGE TEXT HERE">
            <a:extLst>
              <a:ext uri="{FF2B5EF4-FFF2-40B4-BE49-F238E27FC236}">
                <a16:creationId xmlns:a16="http://schemas.microsoft.com/office/drawing/2014/main" id="{7B0C2281-76F1-4D95-B53A-BF66CD34A9C5}"/>
              </a:ext>
            </a:extLst>
          </p:cNvPr>
          <p:cNvSpPr/>
          <p:nvPr/>
        </p:nvSpPr>
        <p:spPr>
          <a:xfrm>
            <a:off x="10833064" y="8081434"/>
            <a:ext cx="1358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4000" dirty="0">
                <a:solidFill>
                  <a:srgbClr val="2FC79C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2016</a:t>
            </a:r>
          </a:p>
        </p:txBody>
      </p:sp>
      <p:sp>
        <p:nvSpPr>
          <p:cNvPr id="129" name="CHANGE TEXT HERE">
            <a:extLst>
              <a:ext uri="{FF2B5EF4-FFF2-40B4-BE49-F238E27FC236}">
                <a16:creationId xmlns:a16="http://schemas.microsoft.com/office/drawing/2014/main" id="{32B57B7A-0187-4B45-8285-849D53568C4B}"/>
              </a:ext>
            </a:extLst>
          </p:cNvPr>
          <p:cNvSpPr/>
          <p:nvPr/>
        </p:nvSpPr>
        <p:spPr>
          <a:xfrm>
            <a:off x="12483663" y="8081434"/>
            <a:ext cx="1358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4000" dirty="0">
                <a:solidFill>
                  <a:srgbClr val="DB352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</a:p>
        </p:txBody>
      </p:sp>
      <p:sp>
        <p:nvSpPr>
          <p:cNvPr id="130" name="CHANGE TEXT HERE">
            <a:extLst>
              <a:ext uri="{FF2B5EF4-FFF2-40B4-BE49-F238E27FC236}">
                <a16:creationId xmlns:a16="http://schemas.microsoft.com/office/drawing/2014/main" id="{4EB61553-F4FB-473E-9276-FC2B88EC06F0}"/>
              </a:ext>
            </a:extLst>
          </p:cNvPr>
          <p:cNvSpPr/>
          <p:nvPr/>
        </p:nvSpPr>
        <p:spPr>
          <a:xfrm>
            <a:off x="14153501" y="8081434"/>
            <a:ext cx="1358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4000" dirty="0">
                <a:solidFill>
                  <a:srgbClr val="F7951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</a:p>
        </p:txBody>
      </p:sp>
      <p:sp>
        <p:nvSpPr>
          <p:cNvPr id="43" name="OVAL">
            <a:extLst>
              <a:ext uri="{FF2B5EF4-FFF2-40B4-BE49-F238E27FC236}">
                <a16:creationId xmlns:a16="http://schemas.microsoft.com/office/drawing/2014/main" id="{AD332FA6-B7A2-487A-BD82-05C7CC54BBE3}"/>
              </a:ext>
            </a:extLst>
          </p:cNvPr>
          <p:cNvSpPr/>
          <p:nvPr/>
        </p:nvSpPr>
        <p:spPr>
          <a:xfrm>
            <a:off x="-2542595" y="-2993529"/>
            <a:ext cx="5400054" cy="5400054"/>
          </a:xfrm>
          <a:prstGeom prst="ellipse">
            <a:avLst/>
          </a:pr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4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8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7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4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4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5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fill="hold" grpId="8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8" dur="3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9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3" presetClass="exit" presetSubtype="32" fill="hold" grpId="10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0" dur="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64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8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7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4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4" dur="4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5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8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3" presetClass="exit" presetSubtype="32" fill="hold" grpId="1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2" dur="2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2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5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0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0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8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7" presetID="6" presetClass="emph" presetSubtype="0" fill="hold" grpId="3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4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4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4" dur="4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5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3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3" presetClass="exit" presetSubtype="32" fill="hold" grpId="10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2" dur="2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2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5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8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0" dur="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4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8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57" presetID="6" presetClass="emph" presetSubtype="0" fill="hold" grpId="3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4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4" dur="4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5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8" dur="3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23" presetClass="exit" presetSubtype="32" fill="hold" grpId="10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2" dur="2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2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5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4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4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0" dur="1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8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8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7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3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4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4" dur="4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5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8" dur="3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3" presetClass="exit" presetSubtype="32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2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1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8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3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4" dur="200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8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3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2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8" dur="2000" fill="hold"/>
                                            <p:tgtEl>
                                              <p:spTgt spid="9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8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3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3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82" dur="20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4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8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8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3" dur="3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3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6" dur="2000" fill="hold"/>
                                            <p:tgtEl>
                                              <p:spTgt spid="9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2" presetClass="exit" presetSubtype="2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8" dur="4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9" dur="4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2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8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3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repeatCount="indefinite" decel="100000" autoRev="1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3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3" presetClass="exit" presetSubtype="3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2" dur="2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3" presetClass="entr" presetSubtype="16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nodeType="withEffect" p14:presetBounceEnd="995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30" dur="2000" fill="hold"/>
                                            <p:tgtEl>
                                              <p:spTgt spid="10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 animBg="1"/>
          <p:bldP spid="105" grpId="1" animBg="1"/>
          <p:bldP spid="105" grpId="2" animBg="1"/>
          <p:bldP spid="105" grpId="3" animBg="1"/>
          <p:bldP spid="105" grpId="4" animBg="1"/>
          <p:bldP spid="105" grpId="5" animBg="1"/>
          <p:bldP spid="106" grpId="0" animBg="1"/>
          <p:bldP spid="106" grpId="1" animBg="1"/>
          <p:bldP spid="106" grpId="2" animBg="1"/>
          <p:bldP spid="106" grpId="3" animBg="1"/>
          <p:bldP spid="106" grpId="4" animBg="1"/>
          <p:bldP spid="106" grpId="5" animBg="1"/>
          <p:bldP spid="107" grpId="0" animBg="1"/>
          <p:bldP spid="107" grpId="1" animBg="1"/>
          <p:bldP spid="107" grpId="2" animBg="1"/>
          <p:bldP spid="107" grpId="3" animBg="1"/>
          <p:bldP spid="107" grpId="4" animBg="1"/>
          <p:bldP spid="107" grpId="5" animBg="1"/>
          <p:bldP spid="108" grpId="0" animBg="1"/>
          <p:bldP spid="108" grpId="1" animBg="1"/>
          <p:bldP spid="108" grpId="2" animBg="1"/>
          <p:bldP spid="108" grpId="3" animBg="1"/>
          <p:bldP spid="108" grpId="4" animBg="1"/>
          <p:bldP spid="108" grpId="5" animBg="1"/>
          <p:bldP spid="109" grpId="0" animBg="1"/>
          <p:bldP spid="109" grpId="1" animBg="1"/>
          <p:bldP spid="109" grpId="2" animBg="1"/>
          <p:bldP spid="109" grpId="3" animBg="1"/>
          <p:bldP spid="109" grpId="4" animBg="1"/>
          <p:bldP spid="109" grpId="5" animBg="1"/>
          <p:bldP spid="126" grpId="0"/>
          <p:bldP spid="126" grpId="1"/>
          <p:bldP spid="126" grpId="2"/>
          <p:bldP spid="126" grpId="3"/>
          <p:bldP spid="126" grpId="4"/>
          <p:bldP spid="126" grpId="5"/>
          <p:bldP spid="126" grpId="6"/>
          <p:bldP spid="126" grpId="7"/>
          <p:bldP spid="126" grpId="8"/>
          <p:bldP spid="126" grpId="9"/>
          <p:bldP spid="126" grpId="10"/>
          <p:bldP spid="127" grpId="0"/>
          <p:bldP spid="127" grpId="1"/>
          <p:bldP spid="127" grpId="2"/>
          <p:bldP spid="127" grpId="3"/>
          <p:bldP spid="127" grpId="4"/>
          <p:bldP spid="127" grpId="5"/>
          <p:bldP spid="127" grpId="6"/>
          <p:bldP spid="127" grpId="7"/>
          <p:bldP spid="127" grpId="8"/>
          <p:bldP spid="127" grpId="9"/>
          <p:bldP spid="127" grpId="10"/>
          <p:bldP spid="128" grpId="0"/>
          <p:bldP spid="128" grpId="1"/>
          <p:bldP spid="128" grpId="2"/>
          <p:bldP spid="128" grpId="3"/>
          <p:bldP spid="128" grpId="4"/>
          <p:bldP spid="128" grpId="5"/>
          <p:bldP spid="128" grpId="6"/>
          <p:bldP spid="128" grpId="7"/>
          <p:bldP spid="128" grpId="8"/>
          <p:bldP spid="128" grpId="9"/>
          <p:bldP spid="128" grpId="10"/>
          <p:bldP spid="129" grpId="0"/>
          <p:bldP spid="129" grpId="1"/>
          <p:bldP spid="129" grpId="2"/>
          <p:bldP spid="129" grpId="3"/>
          <p:bldP spid="129" grpId="4"/>
          <p:bldP spid="129" grpId="5"/>
          <p:bldP spid="129" grpId="6"/>
          <p:bldP spid="129" grpId="7"/>
          <p:bldP spid="129" grpId="8"/>
          <p:bldP spid="129" grpId="9"/>
          <p:bldP spid="129" grpId="10"/>
          <p:bldP spid="130" grpId="0"/>
          <p:bldP spid="130" grpId="1"/>
          <p:bldP spid="130" grpId="2"/>
          <p:bldP spid="130" grpId="3"/>
          <p:bldP spid="130" grpId="4"/>
          <p:bldP spid="130" grpId="5"/>
          <p:bldP spid="130" grpId="6"/>
          <p:bldP spid="130" grpId="7"/>
          <p:bldP spid="130" grpId="8"/>
          <p:bldP spid="130" grpId="9"/>
          <p:bldP spid="130" grpId="10"/>
          <p:bldP spid="43" grpId="0" animBg="1"/>
          <p:bldP spid="43" grpId="1" animBg="1"/>
          <p:bldP spid="43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4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8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7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4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4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5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fill="hold" grpId="8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8" dur="3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9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3" presetClass="exit" presetSubtype="32" fill="hold" grpId="10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0" dur="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64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8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7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4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4" dur="4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5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8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3" presetClass="exit" presetSubtype="32" fill="hold" grpId="1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2" dur="2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2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5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0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0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8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7" presetID="6" presetClass="emph" presetSubtype="0" fill="hold" grpId="3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4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4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4" dur="4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5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3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3" presetClass="exit" presetSubtype="32" fill="hold" grpId="10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2" dur="2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2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5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8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0" dur="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4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8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57" presetID="6" presetClass="emph" presetSubtype="0" fill="hold" grpId="3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4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4" dur="4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5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8" dur="3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23" presetClass="exit" presetSubtype="32" fill="hold" grpId="10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2" dur="2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2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5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4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4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0" dur="1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8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8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7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3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4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4" dur="4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5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8" dur="3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1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3" presetClass="exit" presetSubtype="32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2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1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8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3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200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8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3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2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2000" fill="hold"/>
                                            <p:tgtEl>
                                              <p:spTgt spid="9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8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3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3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4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8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8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3" dur="3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3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0" fill="hold"/>
                                            <p:tgtEl>
                                              <p:spTgt spid="9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2" presetClass="exit" presetSubtype="2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8" dur="4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9" dur="4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2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8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3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repeatCount="indefinite" decel="100000" autoRev="1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3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3" presetClass="exit" presetSubtype="3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2" dur="2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3" presetClass="entr" presetSubtype="16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2000" fill="hold"/>
                                            <p:tgtEl>
                                              <p:spTgt spid="10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 animBg="1"/>
          <p:bldP spid="105" grpId="1" animBg="1"/>
          <p:bldP spid="105" grpId="2" animBg="1"/>
          <p:bldP spid="105" grpId="3" animBg="1"/>
          <p:bldP spid="105" grpId="4" animBg="1"/>
          <p:bldP spid="105" grpId="5" animBg="1"/>
          <p:bldP spid="106" grpId="0" animBg="1"/>
          <p:bldP spid="106" grpId="1" animBg="1"/>
          <p:bldP spid="106" grpId="2" animBg="1"/>
          <p:bldP spid="106" grpId="3" animBg="1"/>
          <p:bldP spid="106" grpId="4" animBg="1"/>
          <p:bldP spid="106" grpId="5" animBg="1"/>
          <p:bldP spid="107" grpId="0" animBg="1"/>
          <p:bldP spid="107" grpId="1" animBg="1"/>
          <p:bldP spid="107" grpId="2" animBg="1"/>
          <p:bldP spid="107" grpId="3" animBg="1"/>
          <p:bldP spid="107" grpId="4" animBg="1"/>
          <p:bldP spid="107" grpId="5" animBg="1"/>
          <p:bldP spid="108" grpId="0" animBg="1"/>
          <p:bldP spid="108" grpId="1" animBg="1"/>
          <p:bldP spid="108" grpId="2" animBg="1"/>
          <p:bldP spid="108" grpId="3" animBg="1"/>
          <p:bldP spid="108" grpId="4" animBg="1"/>
          <p:bldP spid="108" grpId="5" animBg="1"/>
          <p:bldP spid="109" grpId="0" animBg="1"/>
          <p:bldP spid="109" grpId="1" animBg="1"/>
          <p:bldP spid="109" grpId="2" animBg="1"/>
          <p:bldP spid="109" grpId="3" animBg="1"/>
          <p:bldP spid="109" grpId="4" animBg="1"/>
          <p:bldP spid="109" grpId="5" animBg="1"/>
          <p:bldP spid="126" grpId="0"/>
          <p:bldP spid="126" grpId="1"/>
          <p:bldP spid="126" grpId="2"/>
          <p:bldP spid="126" grpId="3"/>
          <p:bldP spid="126" grpId="4"/>
          <p:bldP spid="126" grpId="5"/>
          <p:bldP spid="126" grpId="6"/>
          <p:bldP spid="126" grpId="7"/>
          <p:bldP spid="126" grpId="8"/>
          <p:bldP spid="126" grpId="9"/>
          <p:bldP spid="126" grpId="10"/>
          <p:bldP spid="127" grpId="0"/>
          <p:bldP spid="127" grpId="1"/>
          <p:bldP spid="127" grpId="2"/>
          <p:bldP spid="127" grpId="3"/>
          <p:bldP spid="127" grpId="4"/>
          <p:bldP spid="127" grpId="5"/>
          <p:bldP spid="127" grpId="6"/>
          <p:bldP spid="127" grpId="7"/>
          <p:bldP spid="127" grpId="8"/>
          <p:bldP spid="127" grpId="9"/>
          <p:bldP spid="127" grpId="10"/>
          <p:bldP spid="128" grpId="0"/>
          <p:bldP spid="128" grpId="1"/>
          <p:bldP spid="128" grpId="2"/>
          <p:bldP spid="128" grpId="3"/>
          <p:bldP spid="128" grpId="4"/>
          <p:bldP spid="128" grpId="5"/>
          <p:bldP spid="128" grpId="6"/>
          <p:bldP spid="128" grpId="7"/>
          <p:bldP spid="128" grpId="8"/>
          <p:bldP spid="128" grpId="9"/>
          <p:bldP spid="128" grpId="10"/>
          <p:bldP spid="129" grpId="0"/>
          <p:bldP spid="129" grpId="1"/>
          <p:bldP spid="129" grpId="2"/>
          <p:bldP spid="129" grpId="3"/>
          <p:bldP spid="129" grpId="4"/>
          <p:bldP spid="129" grpId="5"/>
          <p:bldP spid="129" grpId="6"/>
          <p:bldP spid="129" grpId="7"/>
          <p:bldP spid="129" grpId="8"/>
          <p:bldP spid="129" grpId="9"/>
          <p:bldP spid="129" grpId="10"/>
          <p:bldP spid="130" grpId="0"/>
          <p:bldP spid="130" grpId="1"/>
          <p:bldP spid="130" grpId="2"/>
          <p:bldP spid="130" grpId="3"/>
          <p:bldP spid="130" grpId="4"/>
          <p:bldP spid="130" grpId="5"/>
          <p:bldP spid="130" grpId="6"/>
          <p:bldP spid="130" grpId="7"/>
          <p:bldP spid="130" grpId="8"/>
          <p:bldP spid="130" grpId="9"/>
          <p:bldP spid="130" grpId="10"/>
          <p:bldP spid="43" grpId="0" animBg="1"/>
          <p:bldP spid="43" grpId="1" animBg="1"/>
          <p:bldP spid="43" grpId="2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GROUP AND TEXT">
            <a:extLst>
              <a:ext uri="{FF2B5EF4-FFF2-40B4-BE49-F238E27FC236}">
                <a16:creationId xmlns:a16="http://schemas.microsoft.com/office/drawing/2014/main" id="{2295004E-3744-4A86-A17B-AE9E1E5C5C18}"/>
              </a:ext>
            </a:extLst>
          </p:cNvPr>
          <p:cNvGrpSpPr/>
          <p:nvPr/>
        </p:nvGrpSpPr>
        <p:grpSpPr>
          <a:xfrm>
            <a:off x="914127" y="1592765"/>
            <a:ext cx="7685077" cy="1798117"/>
            <a:chOff x="914127" y="1592765"/>
            <a:chExt cx="7685077" cy="17981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0CF594-43BB-4CE2-91A0-94AA3D1C4197}"/>
                </a:ext>
              </a:extLst>
            </p:cNvPr>
            <p:cNvGrpSpPr/>
            <p:nvPr/>
          </p:nvGrpSpPr>
          <p:grpSpPr>
            <a:xfrm>
              <a:off x="1013627" y="1592765"/>
              <a:ext cx="7585577" cy="1798117"/>
              <a:chOff x="1013627" y="1592765"/>
              <a:chExt cx="7585577" cy="179811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0BEC6D38-4B03-4A0B-B2DF-B7318E04B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7357" y="-1300965"/>
                <a:ext cx="1798117" cy="7585577"/>
              </a:xfrm>
              <a:prstGeom prst="rect">
                <a:avLst/>
              </a:prstGeom>
              <a:solidFill>
                <a:srgbClr val="2FC79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E840B47F-ABB7-4870-9B94-7296C9FE7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450811" y="2242489"/>
                <a:ext cx="1798117" cy="498669"/>
              </a:xfrm>
              <a:prstGeom prst="rect">
                <a:avLst/>
              </a:prstGeom>
              <a:solidFill>
                <a:srgbClr val="29AD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28E98D69-2F24-4DF1-B04D-FB892B84B7A4}"/>
                </a:ext>
              </a:extLst>
            </p:cNvPr>
            <p:cNvSpPr txBox="1"/>
            <p:nvPr/>
          </p:nvSpPr>
          <p:spPr>
            <a:xfrm>
              <a:off x="914127" y="1831921"/>
              <a:ext cx="93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107F678-6059-4D43-B53F-F45B875F0B5C}"/>
                </a:ext>
              </a:extLst>
            </p:cNvPr>
            <p:cNvGrpSpPr/>
            <p:nvPr/>
          </p:nvGrpSpPr>
          <p:grpSpPr>
            <a:xfrm>
              <a:off x="1736408" y="1995244"/>
              <a:ext cx="3064822" cy="951652"/>
              <a:chOff x="5432419" y="2793257"/>
              <a:chExt cx="1336682" cy="415050"/>
            </a:xfrm>
          </p:grpSpPr>
          <p:sp>
            <p:nvSpPr>
              <p:cNvPr id="61" name="CHANGE TEXT HERE">
                <a:extLst>
                  <a:ext uri="{FF2B5EF4-FFF2-40B4-BE49-F238E27FC236}">
                    <a16:creationId xmlns:a16="http://schemas.microsoft.com/office/drawing/2014/main" id="{F0F29B9C-4821-449E-8A98-0BC0704B55C8}"/>
                  </a:ext>
                </a:extLst>
              </p:cNvPr>
              <p:cNvSpPr/>
              <p:nvPr/>
            </p:nvSpPr>
            <p:spPr>
              <a:xfrm>
                <a:off x="5439939" y="2793257"/>
                <a:ext cx="1046036" cy="17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TITLE HERE</a:t>
                </a:r>
              </a:p>
            </p:txBody>
          </p:sp>
          <p:sp>
            <p:nvSpPr>
              <p:cNvPr id="62" name="CHANGE TEXT HERE">
                <a:extLst>
                  <a:ext uri="{FF2B5EF4-FFF2-40B4-BE49-F238E27FC236}">
                    <a16:creationId xmlns:a16="http://schemas.microsoft.com/office/drawing/2014/main" id="{2FA16107-308F-4C46-A570-BB34AB9497D1}"/>
                  </a:ext>
                </a:extLst>
              </p:cNvPr>
              <p:cNvSpPr/>
              <p:nvPr/>
            </p:nvSpPr>
            <p:spPr>
              <a:xfrm>
                <a:off x="5432419" y="2953265"/>
                <a:ext cx="1336682" cy="2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/>
                <a:r>
                  <a:rPr lang="en-US" sz="1600" kern="0" dirty="0">
                    <a:solidFill>
                      <a:srgbClr val="FFFFFF"/>
                    </a:solidFill>
                  </a:rPr>
                  <a:t>Lorem ipsum dolor sit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amet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consectetur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adipiscing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elit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2" name="CHANGE TEXT HERE">
              <a:extLst>
                <a:ext uri="{FF2B5EF4-FFF2-40B4-BE49-F238E27FC236}">
                  <a16:creationId xmlns:a16="http://schemas.microsoft.com/office/drawing/2014/main" id="{212601DC-D95C-4F92-A821-FB69FF45D1EB}"/>
                </a:ext>
              </a:extLst>
            </p:cNvPr>
            <p:cNvSpPr/>
            <p:nvPr/>
          </p:nvSpPr>
          <p:spPr>
            <a:xfrm>
              <a:off x="6165313" y="2014176"/>
              <a:ext cx="15141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5.06</a:t>
              </a:r>
            </a:p>
            <a:p>
              <a:pPr algn="ctr" defTabSz="914400"/>
              <a:r>
                <a:rPr lang="en-US" sz="2800" dirty="0" err="1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Mn</a:t>
              </a:r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</a:p>
          </p:txBody>
        </p:sp>
      </p:grpSp>
      <p:grpSp>
        <p:nvGrpSpPr>
          <p:cNvPr id="13" name="SHAPE GROUP AND ICON">
            <a:extLst>
              <a:ext uri="{FF2B5EF4-FFF2-40B4-BE49-F238E27FC236}">
                <a16:creationId xmlns:a16="http://schemas.microsoft.com/office/drawing/2014/main" id="{3519F9B3-133A-422B-AEB2-1E2BCB5E1D34}"/>
              </a:ext>
            </a:extLst>
          </p:cNvPr>
          <p:cNvGrpSpPr/>
          <p:nvPr/>
        </p:nvGrpSpPr>
        <p:grpSpPr>
          <a:xfrm>
            <a:off x="8238852" y="1407129"/>
            <a:ext cx="1809038" cy="2132989"/>
            <a:chOff x="8238852" y="1407129"/>
            <a:chExt cx="1809038" cy="2132989"/>
          </a:xfrm>
        </p:grpSpPr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620959DA-1CA3-4A5F-9675-CAF755080B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76876" y="1569105"/>
              <a:ext cx="2132989" cy="1809038"/>
            </a:xfrm>
            <a:prstGeom prst="rect">
              <a:avLst/>
            </a:prstGeom>
            <a:solidFill>
              <a:srgbClr val="2FC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CON">
              <a:extLst>
                <a:ext uri="{FF2B5EF4-FFF2-40B4-BE49-F238E27FC236}">
                  <a16:creationId xmlns:a16="http://schemas.microsoft.com/office/drawing/2014/main" id="{9790314F-CDE5-42CF-9112-8AB881506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4760" y="2131472"/>
              <a:ext cx="928179" cy="658825"/>
            </a:xfrm>
            <a:custGeom>
              <a:avLst/>
              <a:gdLst>
                <a:gd name="T0" fmla="*/ 40 w 80"/>
                <a:gd name="T1" fmla="*/ 40 h 57"/>
                <a:gd name="T2" fmla="*/ 30 w 80"/>
                <a:gd name="T3" fmla="*/ 31 h 57"/>
                <a:gd name="T4" fmla="*/ 2 w 80"/>
                <a:gd name="T5" fmla="*/ 56 h 57"/>
                <a:gd name="T6" fmla="*/ 6 w 80"/>
                <a:gd name="T7" fmla="*/ 57 h 57"/>
                <a:gd name="T8" fmla="*/ 74 w 80"/>
                <a:gd name="T9" fmla="*/ 57 h 57"/>
                <a:gd name="T10" fmla="*/ 78 w 80"/>
                <a:gd name="T11" fmla="*/ 56 h 57"/>
                <a:gd name="T12" fmla="*/ 50 w 80"/>
                <a:gd name="T13" fmla="*/ 31 h 57"/>
                <a:gd name="T14" fmla="*/ 40 w 80"/>
                <a:gd name="T15" fmla="*/ 40 h 57"/>
                <a:gd name="T16" fmla="*/ 78 w 80"/>
                <a:gd name="T17" fmla="*/ 1 h 57"/>
                <a:gd name="T18" fmla="*/ 74 w 80"/>
                <a:gd name="T19" fmla="*/ 0 h 57"/>
                <a:gd name="T20" fmla="*/ 6 w 80"/>
                <a:gd name="T21" fmla="*/ 0 h 57"/>
                <a:gd name="T22" fmla="*/ 2 w 80"/>
                <a:gd name="T23" fmla="*/ 1 h 57"/>
                <a:gd name="T24" fmla="*/ 40 w 80"/>
                <a:gd name="T25" fmla="*/ 34 h 57"/>
                <a:gd name="T26" fmla="*/ 78 w 80"/>
                <a:gd name="T27" fmla="*/ 1 h 57"/>
                <a:gd name="T28" fmla="*/ 0 w 80"/>
                <a:gd name="T29" fmla="*/ 5 h 57"/>
                <a:gd name="T30" fmla="*/ 0 w 80"/>
                <a:gd name="T31" fmla="*/ 53 h 57"/>
                <a:gd name="T32" fmla="*/ 28 w 80"/>
                <a:gd name="T33" fmla="*/ 29 h 57"/>
                <a:gd name="T34" fmla="*/ 0 w 80"/>
                <a:gd name="T35" fmla="*/ 5 h 57"/>
                <a:gd name="T36" fmla="*/ 52 w 80"/>
                <a:gd name="T37" fmla="*/ 29 h 57"/>
                <a:gd name="T38" fmla="*/ 80 w 80"/>
                <a:gd name="T39" fmla="*/ 53 h 57"/>
                <a:gd name="T40" fmla="*/ 80 w 80"/>
                <a:gd name="T41" fmla="*/ 5 h 57"/>
                <a:gd name="T42" fmla="*/ 52 w 80"/>
                <a:gd name="T4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57">
                  <a:moveTo>
                    <a:pt x="40" y="40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7"/>
                    <a:pt x="4" y="57"/>
                    <a:pt x="6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6" y="57"/>
                    <a:pt x="77" y="57"/>
                    <a:pt x="78" y="56"/>
                  </a:cubicBezTo>
                  <a:cubicBezTo>
                    <a:pt x="50" y="31"/>
                    <a:pt x="50" y="31"/>
                    <a:pt x="50" y="31"/>
                  </a:cubicBezTo>
                  <a:lnTo>
                    <a:pt x="40" y="40"/>
                  </a:lnTo>
                  <a:close/>
                  <a:moveTo>
                    <a:pt x="78" y="1"/>
                  </a:moveTo>
                  <a:cubicBezTo>
                    <a:pt x="77" y="1"/>
                    <a:pt x="76" y="0"/>
                    <a:pt x="7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40" y="34"/>
                    <a:pt x="40" y="34"/>
                    <a:pt x="40" y="34"/>
                  </a:cubicBezTo>
                  <a:lnTo>
                    <a:pt x="78" y="1"/>
                  </a:lnTo>
                  <a:close/>
                  <a:moveTo>
                    <a:pt x="0" y="5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0" y="5"/>
                  </a:lnTo>
                  <a:close/>
                  <a:moveTo>
                    <a:pt x="52" y="29"/>
                  </a:moveTo>
                  <a:cubicBezTo>
                    <a:pt x="80" y="53"/>
                    <a:pt x="80" y="53"/>
                    <a:pt x="80" y="53"/>
                  </a:cubicBezTo>
                  <a:cubicBezTo>
                    <a:pt x="80" y="5"/>
                    <a:pt x="80" y="5"/>
                    <a:pt x="80" y="5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SHAPE GROUP AND ICON">
            <a:extLst>
              <a:ext uri="{FF2B5EF4-FFF2-40B4-BE49-F238E27FC236}">
                <a16:creationId xmlns:a16="http://schemas.microsoft.com/office/drawing/2014/main" id="{B7A8D529-BBC2-4E36-8322-79446883B194}"/>
              </a:ext>
            </a:extLst>
          </p:cNvPr>
          <p:cNvGrpSpPr/>
          <p:nvPr/>
        </p:nvGrpSpPr>
        <p:grpSpPr>
          <a:xfrm>
            <a:off x="8588286" y="3179767"/>
            <a:ext cx="1805396" cy="2136630"/>
            <a:chOff x="8588286" y="3179767"/>
            <a:chExt cx="1805396" cy="2136630"/>
          </a:xfrm>
        </p:grpSpPr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768B41C3-39A2-4CA3-817E-EC3B565B1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22669" y="3345384"/>
              <a:ext cx="2136630" cy="1805396"/>
            </a:xfrm>
            <a:prstGeom prst="rect">
              <a:avLst/>
            </a:prstGeom>
            <a:solidFill>
              <a:srgbClr val="A0C8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ICON">
              <a:extLst>
                <a:ext uri="{FF2B5EF4-FFF2-40B4-BE49-F238E27FC236}">
                  <a16:creationId xmlns:a16="http://schemas.microsoft.com/office/drawing/2014/main" id="{D6632A8E-5D21-4BF0-A1F9-706B9B7A3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53" y="3780352"/>
              <a:ext cx="906339" cy="891780"/>
            </a:xfrm>
            <a:custGeom>
              <a:avLst/>
              <a:gdLst>
                <a:gd name="T0" fmla="*/ 75 w 78"/>
                <a:gd name="T1" fmla="*/ 60 h 77"/>
                <a:gd name="T2" fmla="*/ 64 w 78"/>
                <a:gd name="T3" fmla="*/ 48 h 77"/>
                <a:gd name="T4" fmla="*/ 55 w 78"/>
                <a:gd name="T5" fmla="*/ 48 h 77"/>
                <a:gd name="T6" fmla="*/ 49 w 78"/>
                <a:gd name="T7" fmla="*/ 54 h 77"/>
                <a:gd name="T8" fmla="*/ 48 w 78"/>
                <a:gd name="T9" fmla="*/ 53 h 77"/>
                <a:gd name="T10" fmla="*/ 34 w 78"/>
                <a:gd name="T11" fmla="*/ 43 h 77"/>
                <a:gd name="T12" fmla="*/ 24 w 78"/>
                <a:gd name="T13" fmla="*/ 29 h 77"/>
                <a:gd name="T14" fmla="*/ 23 w 78"/>
                <a:gd name="T15" fmla="*/ 28 h 77"/>
                <a:gd name="T16" fmla="*/ 27 w 78"/>
                <a:gd name="T17" fmla="*/ 24 h 77"/>
                <a:gd name="T18" fmla="*/ 29 w 78"/>
                <a:gd name="T19" fmla="*/ 22 h 77"/>
                <a:gd name="T20" fmla="*/ 29 w 78"/>
                <a:gd name="T21" fmla="*/ 13 h 77"/>
                <a:gd name="T22" fmla="*/ 17 w 78"/>
                <a:gd name="T23" fmla="*/ 2 h 77"/>
                <a:gd name="T24" fmla="*/ 9 w 78"/>
                <a:gd name="T25" fmla="*/ 2 h 77"/>
                <a:gd name="T26" fmla="*/ 6 w 78"/>
                <a:gd name="T27" fmla="*/ 5 h 77"/>
                <a:gd name="T28" fmla="*/ 6 w 78"/>
                <a:gd name="T29" fmla="*/ 5 h 77"/>
                <a:gd name="T30" fmla="*/ 3 w 78"/>
                <a:gd name="T31" fmla="*/ 10 h 77"/>
                <a:gd name="T32" fmla="*/ 2 w 78"/>
                <a:gd name="T33" fmla="*/ 15 h 77"/>
                <a:gd name="T34" fmla="*/ 22 w 78"/>
                <a:gd name="T35" fmla="*/ 55 h 77"/>
                <a:gd name="T36" fmla="*/ 62 w 78"/>
                <a:gd name="T37" fmla="*/ 75 h 77"/>
                <a:gd name="T38" fmla="*/ 67 w 78"/>
                <a:gd name="T39" fmla="*/ 74 h 77"/>
                <a:gd name="T40" fmla="*/ 72 w 78"/>
                <a:gd name="T41" fmla="*/ 72 h 77"/>
                <a:gd name="T42" fmla="*/ 72 w 78"/>
                <a:gd name="T43" fmla="*/ 72 h 77"/>
                <a:gd name="T44" fmla="*/ 75 w 78"/>
                <a:gd name="T45" fmla="*/ 68 h 77"/>
                <a:gd name="T46" fmla="*/ 75 w 78"/>
                <a:gd name="T47" fmla="*/ 6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77">
                  <a:moveTo>
                    <a:pt x="75" y="60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6"/>
                    <a:pt x="57" y="46"/>
                    <a:pt x="55" y="48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8" y="54"/>
                    <a:pt x="48" y="53"/>
                  </a:cubicBezTo>
                  <a:cubicBezTo>
                    <a:pt x="44" y="51"/>
                    <a:pt x="39" y="49"/>
                    <a:pt x="34" y="43"/>
                  </a:cubicBezTo>
                  <a:cubicBezTo>
                    <a:pt x="29" y="38"/>
                    <a:pt x="26" y="33"/>
                    <a:pt x="24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0"/>
                    <a:pt x="31" y="16"/>
                    <a:pt x="29" y="1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1" y="0"/>
                    <a:pt x="9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7"/>
                    <a:pt x="4" y="8"/>
                    <a:pt x="3" y="10"/>
                  </a:cubicBezTo>
                  <a:cubicBezTo>
                    <a:pt x="2" y="12"/>
                    <a:pt x="2" y="13"/>
                    <a:pt x="2" y="15"/>
                  </a:cubicBezTo>
                  <a:cubicBezTo>
                    <a:pt x="0" y="28"/>
                    <a:pt x="6" y="39"/>
                    <a:pt x="22" y="55"/>
                  </a:cubicBezTo>
                  <a:cubicBezTo>
                    <a:pt x="44" y="77"/>
                    <a:pt x="61" y="76"/>
                    <a:pt x="62" y="75"/>
                  </a:cubicBezTo>
                  <a:cubicBezTo>
                    <a:pt x="64" y="75"/>
                    <a:pt x="65" y="75"/>
                    <a:pt x="67" y="74"/>
                  </a:cubicBezTo>
                  <a:cubicBezTo>
                    <a:pt x="69" y="74"/>
                    <a:pt x="70" y="73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8" y="66"/>
                    <a:pt x="78" y="62"/>
                    <a:pt x="75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SHAPE GROUP AND ICON">
            <a:extLst>
              <a:ext uri="{FF2B5EF4-FFF2-40B4-BE49-F238E27FC236}">
                <a16:creationId xmlns:a16="http://schemas.microsoft.com/office/drawing/2014/main" id="{68A9E9DB-52F5-4AEA-940C-6F29D33D8978}"/>
              </a:ext>
            </a:extLst>
          </p:cNvPr>
          <p:cNvGrpSpPr/>
          <p:nvPr/>
        </p:nvGrpSpPr>
        <p:grpSpPr>
          <a:xfrm>
            <a:off x="8540966" y="6746880"/>
            <a:ext cx="1805396" cy="2132989"/>
            <a:chOff x="8540966" y="6746880"/>
            <a:chExt cx="1805396" cy="213298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0E18F2D4-B76E-4C67-B991-C4FEAC4E72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377169" y="6910677"/>
              <a:ext cx="2132989" cy="1805396"/>
            </a:xfrm>
            <a:prstGeom prst="rect">
              <a:avLst/>
            </a:prstGeom>
            <a:solidFill>
              <a:srgbClr val="FF6B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ICON">
              <a:extLst>
                <a:ext uri="{FF2B5EF4-FFF2-40B4-BE49-F238E27FC236}">
                  <a16:creationId xmlns:a16="http://schemas.microsoft.com/office/drawing/2014/main" id="{E306C6C2-CADF-41B2-BE1B-60DC96036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8656" y="7476683"/>
              <a:ext cx="964578" cy="939097"/>
            </a:xfrm>
            <a:custGeom>
              <a:avLst/>
              <a:gdLst>
                <a:gd name="T0" fmla="*/ 33 w 83"/>
                <a:gd name="T1" fmla="*/ 15 h 81"/>
                <a:gd name="T2" fmla="*/ 3 w 83"/>
                <a:gd name="T3" fmla="*/ 15 h 81"/>
                <a:gd name="T4" fmla="*/ 18 w 83"/>
                <a:gd name="T5" fmla="*/ 4 h 81"/>
                <a:gd name="T6" fmla="*/ 18 w 83"/>
                <a:gd name="T7" fmla="*/ 25 h 81"/>
                <a:gd name="T8" fmla="*/ 18 w 83"/>
                <a:gd name="T9" fmla="*/ 4 h 81"/>
                <a:gd name="T10" fmla="*/ 12 w 83"/>
                <a:gd name="T11" fmla="*/ 14 h 81"/>
                <a:gd name="T12" fmla="*/ 11 w 83"/>
                <a:gd name="T13" fmla="*/ 13 h 81"/>
                <a:gd name="T14" fmla="*/ 10 w 83"/>
                <a:gd name="T15" fmla="*/ 15 h 81"/>
                <a:gd name="T16" fmla="*/ 11 w 83"/>
                <a:gd name="T17" fmla="*/ 16 h 81"/>
                <a:gd name="T18" fmla="*/ 12 w 83"/>
                <a:gd name="T19" fmla="*/ 12 h 81"/>
                <a:gd name="T20" fmla="*/ 18 w 83"/>
                <a:gd name="T21" fmla="*/ 9 h 81"/>
                <a:gd name="T22" fmla="*/ 18 w 83"/>
                <a:gd name="T23" fmla="*/ 7 h 81"/>
                <a:gd name="T24" fmla="*/ 11 w 83"/>
                <a:gd name="T25" fmla="*/ 12 h 81"/>
                <a:gd name="T26" fmla="*/ 52 w 83"/>
                <a:gd name="T27" fmla="*/ 30 h 81"/>
                <a:gd name="T28" fmla="*/ 52 w 83"/>
                <a:gd name="T29" fmla="*/ 0 h 81"/>
                <a:gd name="T30" fmla="*/ 52 w 83"/>
                <a:gd name="T31" fmla="*/ 30 h 81"/>
                <a:gd name="T32" fmla="*/ 62 w 83"/>
                <a:gd name="T33" fmla="*/ 15 h 81"/>
                <a:gd name="T34" fmla="*/ 42 w 83"/>
                <a:gd name="T35" fmla="*/ 15 h 81"/>
                <a:gd name="T36" fmla="*/ 46 w 83"/>
                <a:gd name="T37" fmla="*/ 12 h 81"/>
                <a:gd name="T38" fmla="*/ 52 w 83"/>
                <a:gd name="T39" fmla="*/ 9 h 81"/>
                <a:gd name="T40" fmla="*/ 52 w 83"/>
                <a:gd name="T41" fmla="*/ 7 h 81"/>
                <a:gd name="T42" fmla="*/ 46 w 83"/>
                <a:gd name="T43" fmla="*/ 12 h 81"/>
                <a:gd name="T44" fmla="*/ 62 w 83"/>
                <a:gd name="T45" fmla="*/ 73 h 81"/>
                <a:gd name="T46" fmla="*/ 62 w 83"/>
                <a:gd name="T47" fmla="*/ 73 h 81"/>
                <a:gd name="T48" fmla="*/ 78 w 83"/>
                <a:gd name="T49" fmla="*/ 34 h 81"/>
                <a:gd name="T50" fmla="*/ 62 w 83"/>
                <a:gd name="T51" fmla="*/ 42 h 81"/>
                <a:gd name="T52" fmla="*/ 62 w 83"/>
                <a:gd name="T53" fmla="*/ 41 h 81"/>
                <a:gd name="T54" fmla="*/ 8 w 83"/>
                <a:gd name="T55" fmla="*/ 32 h 81"/>
                <a:gd name="T56" fmla="*/ 0 w 83"/>
                <a:gd name="T57" fmla="*/ 73 h 81"/>
                <a:gd name="T58" fmla="*/ 54 w 83"/>
                <a:gd name="T59" fmla="*/ 81 h 81"/>
                <a:gd name="T60" fmla="*/ 62 w 83"/>
                <a:gd name="T61" fmla="*/ 73 h 81"/>
                <a:gd name="T62" fmla="*/ 75 w 83"/>
                <a:gd name="T63" fmla="*/ 77 h 81"/>
                <a:gd name="T64" fmla="*/ 79 w 83"/>
                <a:gd name="T65" fmla="*/ 78 h 81"/>
                <a:gd name="T66" fmla="*/ 83 w 83"/>
                <a:gd name="T67" fmla="*/ 73 h 81"/>
                <a:gd name="T68" fmla="*/ 81 w 83"/>
                <a:gd name="T69" fmla="*/ 35 h 81"/>
                <a:gd name="T70" fmla="*/ 77 w 83"/>
                <a:gd name="T71" fmla="*/ 73 h 81"/>
                <a:gd name="T72" fmla="*/ 57 w 83"/>
                <a:gd name="T73" fmla="*/ 65 h 81"/>
                <a:gd name="T74" fmla="*/ 57 w 83"/>
                <a:gd name="T75" fmla="*/ 73 h 81"/>
                <a:gd name="T76" fmla="*/ 8 w 83"/>
                <a:gd name="T77" fmla="*/ 76 h 81"/>
                <a:gd name="T78" fmla="*/ 4 w 83"/>
                <a:gd name="T79" fmla="*/ 41 h 81"/>
                <a:gd name="T80" fmla="*/ 8 w 83"/>
                <a:gd name="T81" fmla="*/ 37 h 81"/>
                <a:gd name="T82" fmla="*/ 57 w 83"/>
                <a:gd name="T83" fmla="*/ 41 h 81"/>
                <a:gd name="T84" fmla="*/ 57 w 83"/>
                <a:gd name="T85" fmla="*/ 48 h 81"/>
                <a:gd name="T86" fmla="*/ 77 w 83"/>
                <a:gd name="T87" fmla="*/ 39 h 81"/>
                <a:gd name="T88" fmla="*/ 78 w 83"/>
                <a:gd name="T89" fmla="*/ 40 h 81"/>
                <a:gd name="T90" fmla="*/ 79 w 83"/>
                <a:gd name="T91" fmla="*/ 78 h 81"/>
                <a:gd name="T92" fmla="*/ 78 w 83"/>
                <a:gd name="T93" fmla="*/ 78 h 81"/>
                <a:gd name="T94" fmla="*/ 22 w 83"/>
                <a:gd name="T95" fmla="*/ 39 h 81"/>
                <a:gd name="T96" fmla="*/ 7 w 83"/>
                <a:gd name="T97" fmla="*/ 44 h 81"/>
                <a:gd name="T98" fmla="*/ 8 w 83"/>
                <a:gd name="T99" fmla="*/ 52 h 81"/>
                <a:gd name="T100" fmla="*/ 9 w 83"/>
                <a:gd name="T101" fmla="*/ 44 h 81"/>
                <a:gd name="T102" fmla="*/ 22 w 83"/>
                <a:gd name="T103" fmla="*/ 42 h 81"/>
                <a:gd name="T104" fmla="*/ 22 w 83"/>
                <a:gd name="T105" fmla="*/ 39 h 81"/>
                <a:gd name="T106" fmla="*/ 27 w 83"/>
                <a:gd name="T107" fmla="*/ 39 h 81"/>
                <a:gd name="T108" fmla="*/ 27 w 83"/>
                <a:gd name="T109" fmla="*/ 42 h 81"/>
                <a:gd name="T110" fmla="*/ 29 w 83"/>
                <a:gd name="T111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3" h="81">
                  <a:moveTo>
                    <a:pt x="18" y="30"/>
                  </a:moveTo>
                  <a:cubicBezTo>
                    <a:pt x="26" y="30"/>
                    <a:pt x="33" y="23"/>
                    <a:pt x="33" y="15"/>
                  </a:cubicBezTo>
                  <a:cubicBezTo>
                    <a:pt x="33" y="6"/>
                    <a:pt x="26" y="0"/>
                    <a:pt x="18" y="0"/>
                  </a:cubicBezTo>
                  <a:cubicBezTo>
                    <a:pt x="9" y="0"/>
                    <a:pt x="3" y="6"/>
                    <a:pt x="3" y="15"/>
                  </a:cubicBezTo>
                  <a:cubicBezTo>
                    <a:pt x="3" y="23"/>
                    <a:pt x="9" y="30"/>
                    <a:pt x="18" y="30"/>
                  </a:cubicBezTo>
                  <a:close/>
                  <a:moveTo>
                    <a:pt x="18" y="4"/>
                  </a:moveTo>
                  <a:cubicBezTo>
                    <a:pt x="23" y="4"/>
                    <a:pt x="28" y="9"/>
                    <a:pt x="28" y="15"/>
                  </a:cubicBezTo>
                  <a:cubicBezTo>
                    <a:pt x="28" y="20"/>
                    <a:pt x="23" y="25"/>
                    <a:pt x="18" y="25"/>
                  </a:cubicBezTo>
                  <a:cubicBezTo>
                    <a:pt x="12" y="25"/>
                    <a:pt x="7" y="20"/>
                    <a:pt x="7" y="15"/>
                  </a:cubicBezTo>
                  <a:cubicBezTo>
                    <a:pt x="7" y="9"/>
                    <a:pt x="12" y="4"/>
                    <a:pt x="18" y="4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0" y="13"/>
                    <a:pt x="10" y="14"/>
                  </a:cubicBezTo>
                  <a:cubicBezTo>
                    <a:pt x="10" y="14"/>
                    <a:pt x="10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1" y="16"/>
                  </a:cubicBezTo>
                  <a:cubicBezTo>
                    <a:pt x="12" y="16"/>
                    <a:pt x="12" y="15"/>
                    <a:pt x="12" y="15"/>
                  </a:cubicBezTo>
                  <a:close/>
                  <a:moveTo>
                    <a:pt x="12" y="12"/>
                  </a:moveTo>
                  <a:cubicBezTo>
                    <a:pt x="12" y="12"/>
                    <a:pt x="13" y="12"/>
                    <a:pt x="13" y="12"/>
                  </a:cubicBezTo>
                  <a:cubicBezTo>
                    <a:pt x="14" y="10"/>
                    <a:pt x="16" y="9"/>
                    <a:pt x="18" y="9"/>
                  </a:cubicBezTo>
                  <a:cubicBezTo>
                    <a:pt x="18" y="9"/>
                    <a:pt x="19" y="9"/>
                    <a:pt x="19" y="8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5" y="7"/>
                    <a:pt x="13" y="8"/>
                    <a:pt x="11" y="10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52" y="30"/>
                  </a:moveTo>
                  <a:cubicBezTo>
                    <a:pt x="60" y="30"/>
                    <a:pt x="67" y="23"/>
                    <a:pt x="67" y="15"/>
                  </a:cubicBezTo>
                  <a:cubicBezTo>
                    <a:pt x="67" y="6"/>
                    <a:pt x="60" y="0"/>
                    <a:pt x="52" y="0"/>
                  </a:cubicBezTo>
                  <a:cubicBezTo>
                    <a:pt x="44" y="0"/>
                    <a:pt x="37" y="6"/>
                    <a:pt x="37" y="15"/>
                  </a:cubicBezTo>
                  <a:cubicBezTo>
                    <a:pt x="37" y="23"/>
                    <a:pt x="44" y="30"/>
                    <a:pt x="52" y="30"/>
                  </a:cubicBezTo>
                  <a:close/>
                  <a:moveTo>
                    <a:pt x="52" y="4"/>
                  </a:moveTo>
                  <a:cubicBezTo>
                    <a:pt x="58" y="4"/>
                    <a:pt x="62" y="9"/>
                    <a:pt x="62" y="15"/>
                  </a:cubicBezTo>
                  <a:cubicBezTo>
                    <a:pt x="62" y="20"/>
                    <a:pt x="58" y="25"/>
                    <a:pt x="52" y="25"/>
                  </a:cubicBezTo>
                  <a:cubicBezTo>
                    <a:pt x="46" y="25"/>
                    <a:pt x="42" y="20"/>
                    <a:pt x="42" y="15"/>
                  </a:cubicBezTo>
                  <a:cubicBezTo>
                    <a:pt x="42" y="9"/>
                    <a:pt x="46" y="4"/>
                    <a:pt x="52" y="4"/>
                  </a:cubicBezTo>
                  <a:close/>
                  <a:moveTo>
                    <a:pt x="46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8" y="10"/>
                    <a:pt x="50" y="9"/>
                    <a:pt x="52" y="9"/>
                  </a:cubicBezTo>
                  <a:cubicBezTo>
                    <a:pt x="53" y="9"/>
                    <a:pt x="53" y="9"/>
                    <a:pt x="53" y="8"/>
                  </a:cubicBezTo>
                  <a:cubicBezTo>
                    <a:pt x="53" y="7"/>
                    <a:pt x="53" y="7"/>
                    <a:pt x="52" y="7"/>
                  </a:cubicBezTo>
                  <a:cubicBezTo>
                    <a:pt x="49" y="7"/>
                    <a:pt x="47" y="8"/>
                    <a:pt x="45" y="10"/>
                  </a:cubicBezTo>
                  <a:cubicBezTo>
                    <a:pt x="45" y="11"/>
                    <a:pt x="45" y="12"/>
                    <a:pt x="46" y="12"/>
                  </a:cubicBezTo>
                  <a:cubicBezTo>
                    <a:pt x="46" y="12"/>
                    <a:pt x="46" y="12"/>
                    <a:pt x="46" y="12"/>
                  </a:cubicBezTo>
                  <a:close/>
                  <a:moveTo>
                    <a:pt x="62" y="73"/>
                  </a:move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3"/>
                    <a:pt x="62" y="73"/>
                  </a:cubicBezTo>
                  <a:close/>
                  <a:moveTo>
                    <a:pt x="81" y="35"/>
                  </a:moveTo>
                  <a:cubicBezTo>
                    <a:pt x="80" y="35"/>
                    <a:pt x="79" y="34"/>
                    <a:pt x="78" y="34"/>
                  </a:cubicBezTo>
                  <a:cubicBezTo>
                    <a:pt x="77" y="34"/>
                    <a:pt x="76" y="34"/>
                    <a:pt x="75" y="35"/>
                  </a:cubicBezTo>
                  <a:cubicBezTo>
                    <a:pt x="71" y="37"/>
                    <a:pt x="66" y="40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36"/>
                    <a:pt x="58" y="32"/>
                    <a:pt x="5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1"/>
                    <a:pt x="8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62" y="77"/>
                    <a:pt x="62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5" y="72"/>
                    <a:pt x="70" y="75"/>
                    <a:pt x="75" y="77"/>
                  </a:cubicBezTo>
                  <a:cubicBezTo>
                    <a:pt x="75" y="77"/>
                    <a:pt x="75" y="77"/>
                    <a:pt x="75" y="78"/>
                  </a:cubicBezTo>
                  <a:cubicBezTo>
                    <a:pt x="77" y="78"/>
                    <a:pt x="78" y="78"/>
                    <a:pt x="79" y="78"/>
                  </a:cubicBezTo>
                  <a:cubicBezTo>
                    <a:pt x="80" y="78"/>
                    <a:pt x="81" y="77"/>
                    <a:pt x="82" y="77"/>
                  </a:cubicBezTo>
                  <a:cubicBezTo>
                    <a:pt x="82" y="76"/>
                    <a:pt x="83" y="75"/>
                    <a:pt x="83" y="73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39"/>
                    <a:pt x="83" y="37"/>
                    <a:pt x="81" y="35"/>
                  </a:cubicBezTo>
                  <a:close/>
                  <a:moveTo>
                    <a:pt x="78" y="73"/>
                  </a:moveTo>
                  <a:cubicBezTo>
                    <a:pt x="78" y="73"/>
                    <a:pt x="77" y="73"/>
                    <a:pt x="77" y="73"/>
                  </a:cubicBezTo>
                  <a:cubicBezTo>
                    <a:pt x="61" y="64"/>
                    <a:pt x="60" y="64"/>
                    <a:pt x="59" y="64"/>
                  </a:cubicBezTo>
                  <a:cubicBezTo>
                    <a:pt x="59" y="64"/>
                    <a:pt x="58" y="64"/>
                    <a:pt x="57" y="65"/>
                  </a:cubicBezTo>
                  <a:cubicBezTo>
                    <a:pt x="57" y="65"/>
                    <a:pt x="57" y="66"/>
                    <a:pt x="57" y="67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75"/>
                    <a:pt x="56" y="76"/>
                    <a:pt x="54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6" y="76"/>
                    <a:pt x="4" y="75"/>
                    <a:pt x="4" y="73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39"/>
                    <a:pt x="6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7" y="39"/>
                    <a:pt x="57" y="4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7"/>
                    <a:pt x="57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60" y="48"/>
                    <a:pt x="60" y="48"/>
                    <a:pt x="77" y="39"/>
                  </a:cubicBezTo>
                  <a:cubicBezTo>
                    <a:pt x="77" y="39"/>
                    <a:pt x="78" y="39"/>
                    <a:pt x="78" y="39"/>
                  </a:cubicBezTo>
                  <a:cubicBezTo>
                    <a:pt x="78" y="39"/>
                    <a:pt x="78" y="40"/>
                    <a:pt x="78" y="40"/>
                  </a:cubicBezTo>
                  <a:lnTo>
                    <a:pt x="78" y="73"/>
                  </a:lnTo>
                  <a:close/>
                  <a:moveTo>
                    <a:pt x="79" y="78"/>
                  </a:moveTo>
                  <a:cubicBezTo>
                    <a:pt x="79" y="78"/>
                    <a:pt x="79" y="78"/>
                    <a:pt x="79" y="78"/>
                  </a:cubicBezTo>
                  <a:cubicBezTo>
                    <a:pt x="79" y="78"/>
                    <a:pt x="79" y="78"/>
                    <a:pt x="78" y="78"/>
                  </a:cubicBezTo>
                  <a:lnTo>
                    <a:pt x="79" y="78"/>
                  </a:lnTo>
                  <a:close/>
                  <a:moveTo>
                    <a:pt x="22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9" y="39"/>
                    <a:pt x="7" y="42"/>
                    <a:pt x="7" y="4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10" y="42"/>
                    <a:pt x="11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3" y="41"/>
                    <a:pt x="23" y="40"/>
                  </a:cubicBezTo>
                  <a:cubicBezTo>
                    <a:pt x="23" y="40"/>
                    <a:pt x="22" y="39"/>
                    <a:pt x="22" y="39"/>
                  </a:cubicBezTo>
                  <a:close/>
                  <a:moveTo>
                    <a:pt x="2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5" y="40"/>
                    <a:pt x="25" y="40"/>
                  </a:cubicBezTo>
                  <a:cubicBezTo>
                    <a:pt x="25" y="41"/>
                    <a:pt x="26" y="42"/>
                    <a:pt x="27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0"/>
                  </a:cubicBezTo>
                  <a:cubicBezTo>
                    <a:pt x="29" y="40"/>
                    <a:pt x="28" y="39"/>
                    <a:pt x="2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SHAPE GROUP AND TEXT">
            <a:extLst>
              <a:ext uri="{FF2B5EF4-FFF2-40B4-BE49-F238E27FC236}">
                <a16:creationId xmlns:a16="http://schemas.microsoft.com/office/drawing/2014/main" id="{558131B1-475B-4CAE-9952-7625ED6FB3A4}"/>
              </a:ext>
            </a:extLst>
          </p:cNvPr>
          <p:cNvGrpSpPr/>
          <p:nvPr/>
        </p:nvGrpSpPr>
        <p:grpSpPr>
          <a:xfrm>
            <a:off x="914127" y="3390883"/>
            <a:ext cx="7685077" cy="1787198"/>
            <a:chOff x="914127" y="3390883"/>
            <a:chExt cx="7685077" cy="17871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E78EA6-9327-4497-8790-CB73034125A9}"/>
                </a:ext>
              </a:extLst>
            </p:cNvPr>
            <p:cNvGrpSpPr/>
            <p:nvPr/>
          </p:nvGrpSpPr>
          <p:grpSpPr>
            <a:xfrm>
              <a:off x="1013627" y="3390883"/>
              <a:ext cx="7585577" cy="1787198"/>
              <a:chOff x="1013627" y="3390883"/>
              <a:chExt cx="7585577" cy="1787198"/>
            </a:xfrm>
          </p:grpSpPr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72BE7EEE-AB8E-4A33-9C30-133ABDAAF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12817" y="491693"/>
                <a:ext cx="1787198" cy="7585577"/>
              </a:xfrm>
              <a:prstGeom prst="rect">
                <a:avLst/>
              </a:prstGeom>
              <a:solidFill>
                <a:srgbClr val="A0C8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993D6A70-2C55-4DBC-A156-A1C2DFEC9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612787" y="4191663"/>
                <a:ext cx="1787198" cy="185637"/>
              </a:xfrm>
              <a:prstGeom prst="rect">
                <a:avLst/>
              </a:prstGeom>
              <a:solidFill>
                <a:srgbClr val="799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CF385761-E439-406F-8C5A-6C21E74B75AF}"/>
                </a:ext>
              </a:extLst>
            </p:cNvPr>
            <p:cNvSpPr txBox="1"/>
            <p:nvPr/>
          </p:nvSpPr>
          <p:spPr>
            <a:xfrm>
              <a:off x="914127" y="3630035"/>
              <a:ext cx="93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ECC76D-1570-4FDC-8CCC-38F7F3CF85A7}"/>
                </a:ext>
              </a:extLst>
            </p:cNvPr>
            <p:cNvGrpSpPr/>
            <p:nvPr/>
          </p:nvGrpSpPr>
          <p:grpSpPr>
            <a:xfrm>
              <a:off x="1736408" y="3787901"/>
              <a:ext cx="3064822" cy="951652"/>
              <a:chOff x="5432419" y="2793257"/>
              <a:chExt cx="1336682" cy="415050"/>
            </a:xfrm>
          </p:grpSpPr>
          <p:sp>
            <p:nvSpPr>
              <p:cNvPr id="64" name="CHANGE TEXT HERE">
                <a:extLst>
                  <a:ext uri="{FF2B5EF4-FFF2-40B4-BE49-F238E27FC236}">
                    <a16:creationId xmlns:a16="http://schemas.microsoft.com/office/drawing/2014/main" id="{03621D3C-E68D-4322-ADBC-66CBAA4EE0FF}"/>
                  </a:ext>
                </a:extLst>
              </p:cNvPr>
              <p:cNvSpPr/>
              <p:nvPr/>
            </p:nvSpPr>
            <p:spPr>
              <a:xfrm>
                <a:off x="5439939" y="2793257"/>
                <a:ext cx="1046036" cy="17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TITLE HERE</a:t>
                </a:r>
              </a:p>
            </p:txBody>
          </p:sp>
          <p:sp>
            <p:nvSpPr>
              <p:cNvPr id="65" name="CHANGE TEXT HERE">
                <a:extLst>
                  <a:ext uri="{FF2B5EF4-FFF2-40B4-BE49-F238E27FC236}">
                    <a16:creationId xmlns:a16="http://schemas.microsoft.com/office/drawing/2014/main" id="{E8CA4BA6-AEB8-416F-84F7-3E4EADD0F3AA}"/>
                  </a:ext>
                </a:extLst>
              </p:cNvPr>
              <p:cNvSpPr/>
              <p:nvPr/>
            </p:nvSpPr>
            <p:spPr>
              <a:xfrm>
                <a:off x="5432419" y="2953265"/>
                <a:ext cx="1336682" cy="2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/>
                <a:r>
                  <a:rPr lang="en-US" sz="1600" kern="0" dirty="0">
                    <a:solidFill>
                      <a:srgbClr val="FFFFFF"/>
                    </a:solidFill>
                  </a:rPr>
                  <a:t>Lorem ipsum dolor sit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amet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consectetur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adipiscing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elit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73" name="CHANGE TEXT HERE">
              <a:extLst>
                <a:ext uri="{FF2B5EF4-FFF2-40B4-BE49-F238E27FC236}">
                  <a16:creationId xmlns:a16="http://schemas.microsoft.com/office/drawing/2014/main" id="{C4A8D442-A3B5-4A5E-AF51-7C372D577C79}"/>
                </a:ext>
              </a:extLst>
            </p:cNvPr>
            <p:cNvSpPr/>
            <p:nvPr/>
          </p:nvSpPr>
          <p:spPr>
            <a:xfrm>
              <a:off x="6165313" y="3806831"/>
              <a:ext cx="15141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3.6</a:t>
              </a:r>
            </a:p>
            <a:p>
              <a:pPr algn="ctr" defTabSz="914400"/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Bn.</a:t>
              </a:r>
            </a:p>
          </p:txBody>
        </p:sp>
      </p:grpSp>
      <p:grpSp>
        <p:nvGrpSpPr>
          <p:cNvPr id="15" name="SHAPE GROUP AND TEXT">
            <a:extLst>
              <a:ext uri="{FF2B5EF4-FFF2-40B4-BE49-F238E27FC236}">
                <a16:creationId xmlns:a16="http://schemas.microsoft.com/office/drawing/2014/main" id="{901BCC79-FFDB-406A-AF0B-E802DFD2C301}"/>
              </a:ext>
            </a:extLst>
          </p:cNvPr>
          <p:cNvGrpSpPr/>
          <p:nvPr/>
        </p:nvGrpSpPr>
        <p:grpSpPr>
          <a:xfrm>
            <a:off x="914127" y="5178078"/>
            <a:ext cx="7685077" cy="1798117"/>
            <a:chOff x="914127" y="5178078"/>
            <a:chExt cx="7685077" cy="17981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0627A8-E0BA-4C7D-9919-86B0B7877F79}"/>
                </a:ext>
              </a:extLst>
            </p:cNvPr>
            <p:cNvGrpSpPr/>
            <p:nvPr/>
          </p:nvGrpSpPr>
          <p:grpSpPr>
            <a:xfrm>
              <a:off x="1013627" y="5178078"/>
              <a:ext cx="7585577" cy="1798117"/>
              <a:chOff x="1013627" y="5178078"/>
              <a:chExt cx="7585577" cy="1798117"/>
            </a:xfrm>
          </p:grpSpPr>
          <p:sp>
            <p:nvSpPr>
              <p:cNvPr id="42" name="Rectangle 7">
                <a:extLst>
                  <a:ext uri="{FF2B5EF4-FFF2-40B4-BE49-F238E27FC236}">
                    <a16:creationId xmlns:a16="http://schemas.microsoft.com/office/drawing/2014/main" id="{635077A4-3587-49BC-841C-F44F4D399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7357" y="2284348"/>
                <a:ext cx="1798117" cy="7585577"/>
              </a:xfrm>
              <a:prstGeom prst="rect">
                <a:avLst/>
              </a:prstGeom>
              <a:solidFill>
                <a:srgbClr val="F7951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76055179-ABFD-4F46-A449-15932E47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490850" y="5867841"/>
                <a:ext cx="1798117" cy="418591"/>
              </a:xfrm>
              <a:prstGeom prst="rect">
                <a:avLst/>
              </a:prstGeom>
              <a:solidFill>
                <a:srgbClr val="F7951D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C7413AE3-C22E-4A90-9356-15164497BF36}"/>
                </a:ext>
              </a:extLst>
            </p:cNvPr>
            <p:cNvSpPr txBox="1"/>
            <p:nvPr/>
          </p:nvSpPr>
          <p:spPr>
            <a:xfrm>
              <a:off x="914127" y="5417234"/>
              <a:ext cx="93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160B9-DF9A-47F8-95D3-E7451435E4F0}"/>
                </a:ext>
              </a:extLst>
            </p:cNvPr>
            <p:cNvGrpSpPr/>
            <p:nvPr/>
          </p:nvGrpSpPr>
          <p:grpSpPr>
            <a:xfrm>
              <a:off x="1696155" y="5572152"/>
              <a:ext cx="3115974" cy="968461"/>
              <a:chOff x="5338681" y="2724020"/>
              <a:chExt cx="1358991" cy="422381"/>
            </a:xfrm>
          </p:grpSpPr>
          <p:sp>
            <p:nvSpPr>
              <p:cNvPr id="67" name="CHANGE TEXT HERE">
                <a:extLst>
                  <a:ext uri="{FF2B5EF4-FFF2-40B4-BE49-F238E27FC236}">
                    <a16:creationId xmlns:a16="http://schemas.microsoft.com/office/drawing/2014/main" id="{CEEF5FA2-9696-48AA-8EAF-6B704CD5834F}"/>
                  </a:ext>
                </a:extLst>
              </p:cNvPr>
              <p:cNvSpPr/>
              <p:nvPr/>
            </p:nvSpPr>
            <p:spPr>
              <a:xfrm>
                <a:off x="5338681" y="2724020"/>
                <a:ext cx="1172116" cy="174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TITLE HERE</a:t>
                </a:r>
              </a:p>
            </p:txBody>
          </p:sp>
          <p:sp>
            <p:nvSpPr>
              <p:cNvPr id="68" name="CHANGE TEXT HERE">
                <a:extLst>
                  <a:ext uri="{FF2B5EF4-FFF2-40B4-BE49-F238E27FC236}">
                    <a16:creationId xmlns:a16="http://schemas.microsoft.com/office/drawing/2014/main" id="{5BC7DC8E-20B0-405D-99EC-CADAE384CDE2}"/>
                  </a:ext>
                </a:extLst>
              </p:cNvPr>
              <p:cNvSpPr/>
              <p:nvPr/>
            </p:nvSpPr>
            <p:spPr>
              <a:xfrm>
                <a:off x="5360990" y="2891359"/>
                <a:ext cx="1336682" cy="2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/>
                <a:r>
                  <a:rPr lang="en-US" sz="1600" kern="0" dirty="0">
                    <a:solidFill>
                      <a:srgbClr val="FFFFFF"/>
                    </a:solidFill>
                  </a:rPr>
                  <a:t>Lorem ipsum dolor sit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amet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consectetur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adipiscing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elit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74" name="CHANGE TEXT HERE">
              <a:extLst>
                <a:ext uri="{FF2B5EF4-FFF2-40B4-BE49-F238E27FC236}">
                  <a16:creationId xmlns:a16="http://schemas.microsoft.com/office/drawing/2014/main" id="{EFB25022-B286-44F6-8DAC-8BD8838C2F4F}"/>
                </a:ext>
              </a:extLst>
            </p:cNvPr>
            <p:cNvSpPr/>
            <p:nvPr/>
          </p:nvSpPr>
          <p:spPr>
            <a:xfrm>
              <a:off x="6096791" y="5599486"/>
              <a:ext cx="16512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1.35</a:t>
              </a:r>
            </a:p>
            <a:p>
              <a:pPr algn="ctr" defTabSz="914400"/>
              <a:r>
                <a:rPr lang="en-US" sz="2800" dirty="0" err="1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Mn</a:t>
              </a:r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</a:p>
          </p:txBody>
        </p:sp>
      </p:grpSp>
      <p:grpSp>
        <p:nvGrpSpPr>
          <p:cNvPr id="14" name="SHAPE GROUP AND TEXT">
            <a:extLst>
              <a:ext uri="{FF2B5EF4-FFF2-40B4-BE49-F238E27FC236}">
                <a16:creationId xmlns:a16="http://schemas.microsoft.com/office/drawing/2014/main" id="{EC2C5056-01AD-46F6-804A-F234AAAA2197}"/>
              </a:ext>
            </a:extLst>
          </p:cNvPr>
          <p:cNvGrpSpPr/>
          <p:nvPr/>
        </p:nvGrpSpPr>
        <p:grpSpPr>
          <a:xfrm>
            <a:off x="914127" y="6976195"/>
            <a:ext cx="7685077" cy="1801758"/>
            <a:chOff x="914127" y="6976195"/>
            <a:chExt cx="7685077" cy="18017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64022F-CAE0-4435-8D1F-FFE7379BA219}"/>
                </a:ext>
              </a:extLst>
            </p:cNvPr>
            <p:cNvGrpSpPr/>
            <p:nvPr/>
          </p:nvGrpSpPr>
          <p:grpSpPr>
            <a:xfrm>
              <a:off x="1013627" y="6976195"/>
              <a:ext cx="7585577" cy="1801758"/>
              <a:chOff x="1013627" y="6976195"/>
              <a:chExt cx="7585577" cy="1801758"/>
            </a:xfrm>
          </p:grpSpPr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22D321A9-8CCC-4ED8-A8AA-0CAD25679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5537" y="4084285"/>
                <a:ext cx="1801758" cy="7585577"/>
              </a:xfrm>
              <a:prstGeom prst="rect">
                <a:avLst/>
              </a:prstGeom>
              <a:solidFill>
                <a:srgbClr val="FF6B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58238355-DAAD-40B6-A7FF-7764825B6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576388" y="7755136"/>
                <a:ext cx="1801758" cy="243875"/>
              </a:xfrm>
              <a:prstGeom prst="rect">
                <a:avLst/>
              </a:prstGeom>
              <a:solidFill>
                <a:srgbClr val="FA465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CHANGE TEXT HERE">
              <a:extLst>
                <a:ext uri="{FF2B5EF4-FFF2-40B4-BE49-F238E27FC236}">
                  <a16:creationId xmlns:a16="http://schemas.microsoft.com/office/drawing/2014/main" id="{EC8A6F8F-90B9-4080-AACF-DCBF24556878}"/>
                </a:ext>
              </a:extLst>
            </p:cNvPr>
            <p:cNvSpPr txBox="1"/>
            <p:nvPr/>
          </p:nvSpPr>
          <p:spPr>
            <a:xfrm>
              <a:off x="914127" y="7215350"/>
              <a:ext cx="93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812FC77-4C0B-4D44-BFCC-728DA4D20768}"/>
                </a:ext>
              </a:extLst>
            </p:cNvPr>
            <p:cNvGrpSpPr/>
            <p:nvPr/>
          </p:nvGrpSpPr>
          <p:grpSpPr>
            <a:xfrm>
              <a:off x="1691016" y="7316839"/>
              <a:ext cx="3110193" cy="951629"/>
              <a:chOff x="5412631" y="2793267"/>
              <a:chExt cx="1356470" cy="415040"/>
            </a:xfrm>
          </p:grpSpPr>
          <p:sp>
            <p:nvSpPr>
              <p:cNvPr id="70" name="CHANGE TEXT HERE">
                <a:extLst>
                  <a:ext uri="{FF2B5EF4-FFF2-40B4-BE49-F238E27FC236}">
                    <a16:creationId xmlns:a16="http://schemas.microsoft.com/office/drawing/2014/main" id="{52704077-E7CD-4FAE-979B-8AEA48A8AA75}"/>
                  </a:ext>
                </a:extLst>
              </p:cNvPr>
              <p:cNvSpPr/>
              <p:nvPr/>
            </p:nvSpPr>
            <p:spPr>
              <a:xfrm>
                <a:off x="5412631" y="2793267"/>
                <a:ext cx="1046036" cy="17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TITLE HERE</a:t>
                </a:r>
              </a:p>
            </p:txBody>
          </p:sp>
          <p:sp>
            <p:nvSpPr>
              <p:cNvPr id="71" name="CHANGE TEXT HERE">
                <a:extLst>
                  <a:ext uri="{FF2B5EF4-FFF2-40B4-BE49-F238E27FC236}">
                    <a16:creationId xmlns:a16="http://schemas.microsoft.com/office/drawing/2014/main" id="{06166F9F-9533-4DAF-B043-4477F5F6B2A2}"/>
                  </a:ext>
                </a:extLst>
              </p:cNvPr>
              <p:cNvSpPr/>
              <p:nvPr/>
            </p:nvSpPr>
            <p:spPr>
              <a:xfrm>
                <a:off x="5432419" y="2953265"/>
                <a:ext cx="1336682" cy="2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/>
                <a:r>
                  <a:rPr lang="en-US" sz="1600" kern="0" dirty="0">
                    <a:solidFill>
                      <a:srgbClr val="FFFFFF"/>
                    </a:solidFill>
                  </a:rPr>
                  <a:t>Lorem ipsum dolor sit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amet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consectetur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adipiscing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</a:rPr>
                  <a:t>elit</a:t>
                </a:r>
                <a:r>
                  <a:rPr lang="en-US" sz="1600" kern="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75" name="CHANGE TEXT HERE">
              <a:extLst>
                <a:ext uri="{FF2B5EF4-FFF2-40B4-BE49-F238E27FC236}">
                  <a16:creationId xmlns:a16="http://schemas.microsoft.com/office/drawing/2014/main" id="{D7283349-713C-46F0-AA19-C06DB381DA56}"/>
                </a:ext>
              </a:extLst>
            </p:cNvPr>
            <p:cNvSpPr/>
            <p:nvPr/>
          </p:nvSpPr>
          <p:spPr>
            <a:xfrm>
              <a:off x="6096791" y="7399425"/>
              <a:ext cx="16512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1.95</a:t>
              </a:r>
            </a:p>
            <a:p>
              <a:pPr algn="ctr" defTabSz="914400"/>
              <a:r>
                <a:rPr lang="en-US" sz="2800" dirty="0" err="1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Mn</a:t>
              </a:r>
              <a:r>
                <a:rPr lang="en-US" sz="2800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</a:p>
          </p:txBody>
        </p:sp>
      </p:grpSp>
      <p:sp>
        <p:nvSpPr>
          <p:cNvPr id="106" name="CHANGE TEXT HERE">
            <a:extLst>
              <a:ext uri="{FF2B5EF4-FFF2-40B4-BE49-F238E27FC236}">
                <a16:creationId xmlns:a16="http://schemas.microsoft.com/office/drawing/2014/main" id="{DD63DCCF-33C1-4AD6-BCDF-FCEFFCEDDBB7}"/>
              </a:ext>
            </a:extLst>
          </p:cNvPr>
          <p:cNvSpPr txBox="1"/>
          <p:nvPr/>
        </p:nvSpPr>
        <p:spPr>
          <a:xfrm>
            <a:off x="11922374" y="5459575"/>
            <a:ext cx="407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AF2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12.01Mn</a:t>
            </a:r>
          </a:p>
        </p:txBody>
      </p:sp>
      <p:sp>
        <p:nvSpPr>
          <p:cNvPr id="107" name="CHANGE TEXT HERE">
            <a:extLst>
              <a:ext uri="{FF2B5EF4-FFF2-40B4-BE49-F238E27FC236}">
                <a16:creationId xmlns:a16="http://schemas.microsoft.com/office/drawing/2014/main" id="{AF708B77-529A-49AC-85D6-16520D3F616F}"/>
              </a:ext>
            </a:extLst>
          </p:cNvPr>
          <p:cNvSpPr txBox="1"/>
          <p:nvPr/>
        </p:nvSpPr>
        <p:spPr>
          <a:xfrm>
            <a:off x="11952988" y="6361464"/>
            <a:ext cx="3496987" cy="92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CHANGE TEXT HERE">
            <a:extLst>
              <a:ext uri="{FF2B5EF4-FFF2-40B4-BE49-F238E27FC236}">
                <a16:creationId xmlns:a16="http://schemas.microsoft.com/office/drawing/2014/main" id="{C62D2055-3449-4DE2-8CFA-70416990295B}"/>
              </a:ext>
            </a:extLst>
          </p:cNvPr>
          <p:cNvSpPr txBox="1"/>
          <p:nvPr/>
        </p:nvSpPr>
        <p:spPr>
          <a:xfrm>
            <a:off x="11215469" y="2892093"/>
            <a:ext cx="4725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algn="r" defTabSz="914400"/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109" name="FREEFORM">
            <a:extLst>
              <a:ext uri="{FF2B5EF4-FFF2-40B4-BE49-F238E27FC236}">
                <a16:creationId xmlns:a16="http://schemas.microsoft.com/office/drawing/2014/main" id="{B026BD48-C0B1-44FF-A43E-24C1F3D433C6}"/>
              </a:ext>
            </a:extLst>
          </p:cNvPr>
          <p:cNvSpPr>
            <a:spLocks/>
          </p:cNvSpPr>
          <p:nvPr/>
        </p:nvSpPr>
        <p:spPr bwMode="auto">
          <a:xfrm>
            <a:off x="11487293" y="7508952"/>
            <a:ext cx="6829766" cy="2879759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SHAPE GROUP AND ICON">
            <a:extLst>
              <a:ext uri="{FF2B5EF4-FFF2-40B4-BE49-F238E27FC236}">
                <a16:creationId xmlns:a16="http://schemas.microsoft.com/office/drawing/2014/main" id="{844713F8-3F65-4F10-B451-627AE616B6D9}"/>
              </a:ext>
            </a:extLst>
          </p:cNvPr>
          <p:cNvGrpSpPr/>
          <p:nvPr/>
        </p:nvGrpSpPr>
        <p:grpSpPr>
          <a:xfrm>
            <a:off x="8344411" y="4970604"/>
            <a:ext cx="1805396" cy="2132989"/>
            <a:chOff x="8344411" y="4970604"/>
            <a:chExt cx="1805396" cy="2132989"/>
          </a:xfrm>
        </p:grpSpPr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3E370B77-1A26-428D-86C3-253E2AC12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0614" y="5134401"/>
              <a:ext cx="2132989" cy="1805396"/>
            </a:xfrm>
            <a:prstGeom prst="rect">
              <a:avLst/>
            </a:prstGeom>
            <a:solidFill>
              <a:srgbClr val="F795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ICON">
              <a:extLst>
                <a:ext uri="{FF2B5EF4-FFF2-40B4-BE49-F238E27FC236}">
                  <a16:creationId xmlns:a16="http://schemas.microsoft.com/office/drawing/2014/main" id="{44C952CF-3168-4DA7-8E3F-2A158B9C9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9282" y="5527510"/>
              <a:ext cx="1066495" cy="1066495"/>
            </a:xfrm>
            <a:custGeom>
              <a:avLst/>
              <a:gdLst>
                <a:gd name="T0" fmla="*/ 0 w 92"/>
                <a:gd name="T1" fmla="*/ 46 h 92"/>
                <a:gd name="T2" fmla="*/ 92 w 92"/>
                <a:gd name="T3" fmla="*/ 46 h 92"/>
                <a:gd name="T4" fmla="*/ 78 w 92"/>
                <a:gd name="T5" fmla="*/ 67 h 92"/>
                <a:gd name="T6" fmla="*/ 66 w 92"/>
                <a:gd name="T7" fmla="*/ 81 h 92"/>
                <a:gd name="T8" fmla="*/ 52 w 92"/>
                <a:gd name="T9" fmla="*/ 87 h 92"/>
                <a:gd name="T10" fmla="*/ 50 w 92"/>
                <a:gd name="T11" fmla="*/ 82 h 92"/>
                <a:gd name="T12" fmla="*/ 44 w 92"/>
                <a:gd name="T13" fmla="*/ 71 h 92"/>
                <a:gd name="T14" fmla="*/ 42 w 92"/>
                <a:gd name="T15" fmla="*/ 68 h 92"/>
                <a:gd name="T16" fmla="*/ 32 w 92"/>
                <a:gd name="T17" fmla="*/ 60 h 92"/>
                <a:gd name="T18" fmla="*/ 22 w 92"/>
                <a:gd name="T19" fmla="*/ 50 h 92"/>
                <a:gd name="T20" fmla="*/ 17 w 92"/>
                <a:gd name="T21" fmla="*/ 43 h 92"/>
                <a:gd name="T22" fmla="*/ 20 w 92"/>
                <a:gd name="T23" fmla="*/ 31 h 92"/>
                <a:gd name="T24" fmla="*/ 19 w 92"/>
                <a:gd name="T25" fmla="*/ 14 h 92"/>
                <a:gd name="T26" fmla="*/ 38 w 92"/>
                <a:gd name="T27" fmla="*/ 8 h 92"/>
                <a:gd name="T28" fmla="*/ 38 w 92"/>
                <a:gd name="T29" fmla="*/ 13 h 92"/>
                <a:gd name="T30" fmla="*/ 52 w 92"/>
                <a:gd name="T31" fmla="*/ 11 h 92"/>
                <a:gd name="T32" fmla="*/ 51 w 92"/>
                <a:gd name="T33" fmla="*/ 21 h 92"/>
                <a:gd name="T34" fmla="*/ 47 w 92"/>
                <a:gd name="T35" fmla="*/ 12 h 92"/>
                <a:gd name="T36" fmla="*/ 48 w 92"/>
                <a:gd name="T37" fmla="*/ 22 h 92"/>
                <a:gd name="T38" fmla="*/ 40 w 92"/>
                <a:gd name="T39" fmla="*/ 18 h 92"/>
                <a:gd name="T40" fmla="*/ 38 w 92"/>
                <a:gd name="T41" fmla="*/ 29 h 92"/>
                <a:gd name="T42" fmla="*/ 41 w 92"/>
                <a:gd name="T43" fmla="*/ 24 h 92"/>
                <a:gd name="T44" fmla="*/ 50 w 92"/>
                <a:gd name="T45" fmla="*/ 26 h 92"/>
                <a:gd name="T46" fmla="*/ 53 w 92"/>
                <a:gd name="T47" fmla="*/ 33 h 92"/>
                <a:gd name="T48" fmla="*/ 53 w 92"/>
                <a:gd name="T49" fmla="*/ 35 h 92"/>
                <a:gd name="T50" fmla="*/ 47 w 92"/>
                <a:gd name="T51" fmla="*/ 39 h 92"/>
                <a:gd name="T52" fmla="*/ 43 w 92"/>
                <a:gd name="T53" fmla="*/ 43 h 92"/>
                <a:gd name="T54" fmla="*/ 42 w 92"/>
                <a:gd name="T55" fmla="*/ 52 h 92"/>
                <a:gd name="T56" fmla="*/ 35 w 92"/>
                <a:gd name="T57" fmla="*/ 48 h 92"/>
                <a:gd name="T58" fmla="*/ 29 w 92"/>
                <a:gd name="T59" fmla="*/ 56 h 92"/>
                <a:gd name="T60" fmla="*/ 35 w 92"/>
                <a:gd name="T61" fmla="*/ 60 h 92"/>
                <a:gd name="T62" fmla="*/ 45 w 92"/>
                <a:gd name="T63" fmla="*/ 64 h 92"/>
                <a:gd name="T64" fmla="*/ 53 w 92"/>
                <a:gd name="T65" fmla="*/ 63 h 92"/>
                <a:gd name="T66" fmla="*/ 63 w 92"/>
                <a:gd name="T67" fmla="*/ 64 h 92"/>
                <a:gd name="T68" fmla="*/ 72 w 92"/>
                <a:gd name="T69" fmla="*/ 66 h 92"/>
                <a:gd name="T70" fmla="*/ 84 w 92"/>
                <a:gd name="T71" fmla="*/ 49 h 92"/>
                <a:gd name="T72" fmla="*/ 80 w 92"/>
                <a:gd name="T73" fmla="*/ 34 h 92"/>
                <a:gd name="T74" fmla="*/ 78 w 92"/>
                <a:gd name="T75" fmla="*/ 22 h 92"/>
                <a:gd name="T76" fmla="*/ 88 w 92"/>
                <a:gd name="T77" fmla="*/ 44 h 92"/>
                <a:gd name="T78" fmla="*/ 84 w 92"/>
                <a:gd name="T7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2" y="92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8" y="67"/>
                  </a:moveTo>
                  <a:cubicBezTo>
                    <a:pt x="77" y="69"/>
                    <a:pt x="73" y="71"/>
                    <a:pt x="73" y="74"/>
                  </a:cubicBezTo>
                  <a:cubicBezTo>
                    <a:pt x="72" y="77"/>
                    <a:pt x="69" y="78"/>
                    <a:pt x="66" y="81"/>
                  </a:cubicBezTo>
                  <a:cubicBezTo>
                    <a:pt x="63" y="83"/>
                    <a:pt x="62" y="84"/>
                    <a:pt x="62" y="85"/>
                  </a:cubicBezTo>
                  <a:cubicBezTo>
                    <a:pt x="59" y="86"/>
                    <a:pt x="55" y="87"/>
                    <a:pt x="52" y="87"/>
                  </a:cubicBezTo>
                  <a:cubicBezTo>
                    <a:pt x="51" y="87"/>
                    <a:pt x="51" y="85"/>
                    <a:pt x="52" y="84"/>
                  </a:cubicBezTo>
                  <a:cubicBezTo>
                    <a:pt x="52" y="83"/>
                    <a:pt x="52" y="82"/>
                    <a:pt x="50" y="82"/>
                  </a:cubicBezTo>
                  <a:cubicBezTo>
                    <a:pt x="47" y="82"/>
                    <a:pt x="49" y="79"/>
                    <a:pt x="44" y="77"/>
                  </a:cubicBezTo>
                  <a:cubicBezTo>
                    <a:pt x="40" y="76"/>
                    <a:pt x="41" y="71"/>
                    <a:pt x="44" y="71"/>
                  </a:cubicBezTo>
                  <a:cubicBezTo>
                    <a:pt x="46" y="70"/>
                    <a:pt x="44" y="69"/>
                    <a:pt x="45" y="66"/>
                  </a:cubicBezTo>
                  <a:cubicBezTo>
                    <a:pt x="46" y="64"/>
                    <a:pt x="44" y="68"/>
                    <a:pt x="42" y="68"/>
                  </a:cubicBezTo>
                  <a:cubicBezTo>
                    <a:pt x="39" y="68"/>
                    <a:pt x="38" y="63"/>
                    <a:pt x="35" y="63"/>
                  </a:cubicBezTo>
                  <a:cubicBezTo>
                    <a:pt x="33" y="63"/>
                    <a:pt x="34" y="62"/>
                    <a:pt x="32" y="60"/>
                  </a:cubicBezTo>
                  <a:cubicBezTo>
                    <a:pt x="29" y="59"/>
                    <a:pt x="25" y="60"/>
                    <a:pt x="24" y="57"/>
                  </a:cubicBezTo>
                  <a:cubicBezTo>
                    <a:pt x="22" y="54"/>
                    <a:pt x="23" y="53"/>
                    <a:pt x="22" y="50"/>
                  </a:cubicBezTo>
                  <a:cubicBezTo>
                    <a:pt x="21" y="48"/>
                    <a:pt x="21" y="47"/>
                    <a:pt x="19" y="49"/>
                  </a:cubicBezTo>
                  <a:cubicBezTo>
                    <a:pt x="18" y="51"/>
                    <a:pt x="18" y="47"/>
                    <a:pt x="17" y="43"/>
                  </a:cubicBezTo>
                  <a:cubicBezTo>
                    <a:pt x="17" y="40"/>
                    <a:pt x="18" y="38"/>
                    <a:pt x="18" y="36"/>
                  </a:cubicBezTo>
                  <a:cubicBezTo>
                    <a:pt x="19" y="34"/>
                    <a:pt x="19" y="32"/>
                    <a:pt x="20" y="31"/>
                  </a:cubicBezTo>
                  <a:cubicBezTo>
                    <a:pt x="21" y="27"/>
                    <a:pt x="24" y="21"/>
                    <a:pt x="21" y="20"/>
                  </a:cubicBezTo>
                  <a:cubicBezTo>
                    <a:pt x="20" y="19"/>
                    <a:pt x="18" y="17"/>
                    <a:pt x="19" y="14"/>
                  </a:cubicBezTo>
                  <a:cubicBezTo>
                    <a:pt x="24" y="9"/>
                    <a:pt x="30" y="6"/>
                    <a:pt x="38" y="4"/>
                  </a:cubicBezTo>
                  <a:cubicBezTo>
                    <a:pt x="38" y="5"/>
                    <a:pt x="38" y="7"/>
                    <a:pt x="38" y="8"/>
                  </a:cubicBezTo>
                  <a:cubicBezTo>
                    <a:pt x="38" y="10"/>
                    <a:pt x="35" y="13"/>
                    <a:pt x="36" y="15"/>
                  </a:cubicBezTo>
                  <a:cubicBezTo>
                    <a:pt x="38" y="17"/>
                    <a:pt x="39" y="16"/>
                    <a:pt x="38" y="13"/>
                  </a:cubicBezTo>
                  <a:cubicBezTo>
                    <a:pt x="38" y="10"/>
                    <a:pt x="42" y="9"/>
                    <a:pt x="46" y="9"/>
                  </a:cubicBezTo>
                  <a:cubicBezTo>
                    <a:pt x="50" y="9"/>
                    <a:pt x="53" y="8"/>
                    <a:pt x="52" y="11"/>
                  </a:cubicBezTo>
                  <a:cubicBezTo>
                    <a:pt x="52" y="15"/>
                    <a:pt x="53" y="17"/>
                    <a:pt x="54" y="20"/>
                  </a:cubicBezTo>
                  <a:cubicBezTo>
                    <a:pt x="56" y="23"/>
                    <a:pt x="53" y="22"/>
                    <a:pt x="51" y="21"/>
                  </a:cubicBezTo>
                  <a:cubicBezTo>
                    <a:pt x="49" y="21"/>
                    <a:pt x="50" y="20"/>
                    <a:pt x="49" y="18"/>
                  </a:cubicBezTo>
                  <a:cubicBezTo>
                    <a:pt x="48" y="16"/>
                    <a:pt x="49" y="13"/>
                    <a:pt x="47" y="12"/>
                  </a:cubicBezTo>
                  <a:cubicBezTo>
                    <a:pt x="44" y="11"/>
                    <a:pt x="40" y="15"/>
                    <a:pt x="43" y="16"/>
                  </a:cubicBezTo>
                  <a:cubicBezTo>
                    <a:pt x="45" y="17"/>
                    <a:pt x="46" y="19"/>
                    <a:pt x="48" y="22"/>
                  </a:cubicBezTo>
                  <a:cubicBezTo>
                    <a:pt x="49" y="25"/>
                    <a:pt x="45" y="23"/>
                    <a:pt x="43" y="20"/>
                  </a:cubicBezTo>
                  <a:cubicBezTo>
                    <a:pt x="42" y="18"/>
                    <a:pt x="40" y="17"/>
                    <a:pt x="40" y="18"/>
                  </a:cubicBezTo>
                  <a:cubicBezTo>
                    <a:pt x="41" y="20"/>
                    <a:pt x="39" y="22"/>
                    <a:pt x="37" y="24"/>
                  </a:cubicBezTo>
                  <a:cubicBezTo>
                    <a:pt x="35" y="26"/>
                    <a:pt x="36" y="28"/>
                    <a:pt x="38" y="29"/>
                  </a:cubicBezTo>
                  <a:cubicBezTo>
                    <a:pt x="39" y="30"/>
                    <a:pt x="41" y="32"/>
                    <a:pt x="41" y="29"/>
                  </a:cubicBezTo>
                  <a:cubicBezTo>
                    <a:pt x="41" y="27"/>
                    <a:pt x="40" y="26"/>
                    <a:pt x="41" y="24"/>
                  </a:cubicBezTo>
                  <a:cubicBezTo>
                    <a:pt x="43" y="23"/>
                    <a:pt x="43" y="25"/>
                    <a:pt x="44" y="26"/>
                  </a:cubicBezTo>
                  <a:cubicBezTo>
                    <a:pt x="46" y="27"/>
                    <a:pt x="48" y="24"/>
                    <a:pt x="50" y="26"/>
                  </a:cubicBezTo>
                  <a:cubicBezTo>
                    <a:pt x="52" y="28"/>
                    <a:pt x="55" y="30"/>
                    <a:pt x="56" y="32"/>
                  </a:cubicBezTo>
                  <a:cubicBezTo>
                    <a:pt x="57" y="34"/>
                    <a:pt x="55" y="35"/>
                    <a:pt x="53" y="33"/>
                  </a:cubicBezTo>
                  <a:cubicBezTo>
                    <a:pt x="52" y="31"/>
                    <a:pt x="49" y="30"/>
                    <a:pt x="49" y="32"/>
                  </a:cubicBezTo>
                  <a:cubicBezTo>
                    <a:pt x="49" y="34"/>
                    <a:pt x="53" y="33"/>
                    <a:pt x="53" y="35"/>
                  </a:cubicBezTo>
                  <a:cubicBezTo>
                    <a:pt x="52" y="37"/>
                    <a:pt x="49" y="34"/>
                    <a:pt x="48" y="35"/>
                  </a:cubicBezTo>
                  <a:cubicBezTo>
                    <a:pt x="47" y="37"/>
                    <a:pt x="49" y="38"/>
                    <a:pt x="47" y="39"/>
                  </a:cubicBezTo>
                  <a:cubicBezTo>
                    <a:pt x="46" y="40"/>
                    <a:pt x="43" y="40"/>
                    <a:pt x="43" y="42"/>
                  </a:cubicBezTo>
                  <a:cubicBezTo>
                    <a:pt x="43" y="42"/>
                    <a:pt x="43" y="42"/>
                    <a:pt x="43" y="43"/>
                  </a:cubicBezTo>
                  <a:cubicBezTo>
                    <a:pt x="45" y="44"/>
                    <a:pt x="43" y="45"/>
                    <a:pt x="41" y="46"/>
                  </a:cubicBezTo>
                  <a:cubicBezTo>
                    <a:pt x="40" y="48"/>
                    <a:pt x="41" y="50"/>
                    <a:pt x="42" y="52"/>
                  </a:cubicBezTo>
                  <a:cubicBezTo>
                    <a:pt x="43" y="54"/>
                    <a:pt x="40" y="54"/>
                    <a:pt x="40" y="52"/>
                  </a:cubicBezTo>
                  <a:cubicBezTo>
                    <a:pt x="40" y="49"/>
                    <a:pt x="36" y="47"/>
                    <a:pt x="35" y="48"/>
                  </a:cubicBezTo>
                  <a:cubicBezTo>
                    <a:pt x="34" y="50"/>
                    <a:pt x="33" y="51"/>
                    <a:pt x="31" y="50"/>
                  </a:cubicBezTo>
                  <a:cubicBezTo>
                    <a:pt x="29" y="49"/>
                    <a:pt x="27" y="54"/>
                    <a:pt x="29" y="56"/>
                  </a:cubicBezTo>
                  <a:cubicBezTo>
                    <a:pt x="30" y="58"/>
                    <a:pt x="33" y="56"/>
                    <a:pt x="35" y="56"/>
                  </a:cubicBezTo>
                  <a:cubicBezTo>
                    <a:pt x="36" y="56"/>
                    <a:pt x="36" y="58"/>
                    <a:pt x="35" y="60"/>
                  </a:cubicBezTo>
                  <a:cubicBezTo>
                    <a:pt x="36" y="62"/>
                    <a:pt x="40" y="60"/>
                    <a:pt x="40" y="64"/>
                  </a:cubicBezTo>
                  <a:cubicBezTo>
                    <a:pt x="41" y="68"/>
                    <a:pt x="43" y="66"/>
                    <a:pt x="45" y="64"/>
                  </a:cubicBezTo>
                  <a:cubicBezTo>
                    <a:pt x="47" y="63"/>
                    <a:pt x="48" y="63"/>
                    <a:pt x="49" y="64"/>
                  </a:cubicBezTo>
                  <a:cubicBezTo>
                    <a:pt x="50" y="64"/>
                    <a:pt x="53" y="65"/>
                    <a:pt x="53" y="63"/>
                  </a:cubicBezTo>
                  <a:cubicBezTo>
                    <a:pt x="54" y="61"/>
                    <a:pt x="57" y="62"/>
                    <a:pt x="58" y="63"/>
                  </a:cubicBezTo>
                  <a:cubicBezTo>
                    <a:pt x="60" y="65"/>
                    <a:pt x="61" y="64"/>
                    <a:pt x="63" y="64"/>
                  </a:cubicBezTo>
                  <a:cubicBezTo>
                    <a:pt x="65" y="64"/>
                    <a:pt x="66" y="64"/>
                    <a:pt x="66" y="66"/>
                  </a:cubicBezTo>
                  <a:cubicBezTo>
                    <a:pt x="66" y="68"/>
                    <a:pt x="68" y="68"/>
                    <a:pt x="72" y="66"/>
                  </a:cubicBezTo>
                  <a:cubicBezTo>
                    <a:pt x="76" y="65"/>
                    <a:pt x="79" y="64"/>
                    <a:pt x="78" y="67"/>
                  </a:cubicBezTo>
                  <a:close/>
                  <a:moveTo>
                    <a:pt x="84" y="49"/>
                  </a:moveTo>
                  <a:cubicBezTo>
                    <a:pt x="82" y="50"/>
                    <a:pt x="82" y="48"/>
                    <a:pt x="82" y="43"/>
                  </a:cubicBezTo>
                  <a:cubicBezTo>
                    <a:pt x="82" y="37"/>
                    <a:pt x="80" y="37"/>
                    <a:pt x="80" y="34"/>
                  </a:cubicBezTo>
                  <a:cubicBezTo>
                    <a:pt x="79" y="32"/>
                    <a:pt x="81" y="31"/>
                    <a:pt x="80" y="28"/>
                  </a:cubicBezTo>
                  <a:cubicBezTo>
                    <a:pt x="78" y="26"/>
                    <a:pt x="76" y="20"/>
                    <a:pt x="78" y="22"/>
                  </a:cubicBezTo>
                  <a:cubicBezTo>
                    <a:pt x="79" y="24"/>
                    <a:pt x="81" y="24"/>
                    <a:pt x="82" y="23"/>
                  </a:cubicBezTo>
                  <a:cubicBezTo>
                    <a:pt x="86" y="29"/>
                    <a:pt x="88" y="36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4" y="45"/>
                    <a:pt x="86" y="49"/>
                    <a:pt x="84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7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7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7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7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7" presetClass="exit" presetSubtype="4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8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8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7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17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2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7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7" presetClass="exit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6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6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6" dur="20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4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4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/>
          <p:bldP spid="106" grpId="1"/>
          <p:bldP spid="107" grpId="0"/>
          <p:bldP spid="107" grpId="1"/>
          <p:bldP spid="108" grpId="0"/>
          <p:bldP spid="108" grpId="1"/>
          <p:bldP spid="108" grpId="2"/>
          <p:bldP spid="109" grpId="0" animBg="1"/>
          <p:bldP spid="109" grpId="1" animBg="1"/>
          <p:bldP spid="109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7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7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7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17" presetClass="exit" presetSubtype="4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8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7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17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7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7" presetClass="exit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6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4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4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/>
          <p:bldP spid="106" grpId="1"/>
          <p:bldP spid="107" grpId="0"/>
          <p:bldP spid="107" grpId="1"/>
          <p:bldP spid="108" grpId="0"/>
          <p:bldP spid="108" grpId="1"/>
          <p:bldP spid="108" grpId="2"/>
          <p:bldP spid="109" grpId="0" animBg="1"/>
          <p:bldP spid="109" grpId="1" animBg="1"/>
          <p:bldP spid="109" grpId="2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GROUP AND ICON">
            <a:extLst>
              <a:ext uri="{FF2B5EF4-FFF2-40B4-BE49-F238E27FC236}">
                <a16:creationId xmlns:a16="http://schemas.microsoft.com/office/drawing/2014/main" id="{A84D71EA-0857-4AE8-9DD4-1897C0363E1E}"/>
              </a:ext>
            </a:extLst>
          </p:cNvPr>
          <p:cNvGrpSpPr/>
          <p:nvPr/>
        </p:nvGrpSpPr>
        <p:grpSpPr>
          <a:xfrm>
            <a:off x="8767924" y="1318711"/>
            <a:ext cx="867309" cy="1038219"/>
            <a:chOff x="8767924" y="1318711"/>
            <a:chExt cx="867309" cy="1038219"/>
          </a:xfrm>
        </p:grpSpPr>
        <p:sp>
          <p:nvSpPr>
            <p:cNvPr id="44" name="ICON">
              <a:extLst>
                <a:ext uri="{FF2B5EF4-FFF2-40B4-BE49-F238E27FC236}">
                  <a16:creationId xmlns:a16="http://schemas.microsoft.com/office/drawing/2014/main" id="{D0E536D3-82D5-461C-88E6-1127E4370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7924" y="1318711"/>
              <a:ext cx="867309" cy="765273"/>
            </a:xfrm>
            <a:custGeom>
              <a:avLst/>
              <a:gdLst>
                <a:gd name="T0" fmla="*/ 91 w 111"/>
                <a:gd name="T1" fmla="*/ 58 h 98"/>
                <a:gd name="T2" fmla="*/ 100 w 111"/>
                <a:gd name="T3" fmla="*/ 59 h 98"/>
                <a:gd name="T4" fmla="*/ 105 w 111"/>
                <a:gd name="T5" fmla="*/ 41 h 98"/>
                <a:gd name="T6" fmla="*/ 53 w 111"/>
                <a:gd name="T7" fmla="*/ 0 h 98"/>
                <a:gd name="T8" fmla="*/ 0 w 111"/>
                <a:gd name="T9" fmla="*/ 41 h 98"/>
                <a:gd name="T10" fmla="*/ 28 w 111"/>
                <a:gd name="T11" fmla="*/ 77 h 98"/>
                <a:gd name="T12" fmla="*/ 21 w 111"/>
                <a:gd name="T13" fmla="*/ 95 h 98"/>
                <a:gd name="T14" fmla="*/ 55 w 111"/>
                <a:gd name="T15" fmla="*/ 82 h 98"/>
                <a:gd name="T16" fmla="*/ 66 w 111"/>
                <a:gd name="T17" fmla="*/ 81 h 98"/>
                <a:gd name="T18" fmla="*/ 65 w 111"/>
                <a:gd name="T19" fmla="*/ 76 h 98"/>
                <a:gd name="T20" fmla="*/ 91 w 111"/>
                <a:gd name="T21" fmla="*/ 58 h 98"/>
                <a:gd name="T22" fmla="*/ 31 w 111"/>
                <a:gd name="T23" fmla="*/ 24 h 98"/>
                <a:gd name="T24" fmla="*/ 33 w 111"/>
                <a:gd name="T25" fmla="*/ 21 h 98"/>
                <a:gd name="T26" fmla="*/ 71 w 111"/>
                <a:gd name="T27" fmla="*/ 21 h 98"/>
                <a:gd name="T28" fmla="*/ 74 w 111"/>
                <a:gd name="T29" fmla="*/ 24 h 98"/>
                <a:gd name="T30" fmla="*/ 74 w 111"/>
                <a:gd name="T31" fmla="*/ 28 h 98"/>
                <a:gd name="T32" fmla="*/ 71 w 111"/>
                <a:gd name="T33" fmla="*/ 30 h 98"/>
                <a:gd name="T34" fmla="*/ 33 w 111"/>
                <a:gd name="T35" fmla="*/ 30 h 98"/>
                <a:gd name="T36" fmla="*/ 31 w 111"/>
                <a:gd name="T37" fmla="*/ 28 h 98"/>
                <a:gd name="T38" fmla="*/ 31 w 111"/>
                <a:gd name="T39" fmla="*/ 24 h 98"/>
                <a:gd name="T40" fmla="*/ 29 w 111"/>
                <a:gd name="T41" fmla="*/ 44 h 98"/>
                <a:gd name="T42" fmla="*/ 26 w 111"/>
                <a:gd name="T43" fmla="*/ 42 h 98"/>
                <a:gd name="T44" fmla="*/ 26 w 111"/>
                <a:gd name="T45" fmla="*/ 38 h 98"/>
                <a:gd name="T46" fmla="*/ 29 w 111"/>
                <a:gd name="T47" fmla="*/ 35 h 98"/>
                <a:gd name="T48" fmla="*/ 76 w 111"/>
                <a:gd name="T49" fmla="*/ 35 h 98"/>
                <a:gd name="T50" fmla="*/ 78 w 111"/>
                <a:gd name="T51" fmla="*/ 38 h 98"/>
                <a:gd name="T52" fmla="*/ 78 w 111"/>
                <a:gd name="T53" fmla="*/ 42 h 98"/>
                <a:gd name="T54" fmla="*/ 76 w 111"/>
                <a:gd name="T55" fmla="*/ 44 h 98"/>
                <a:gd name="T56" fmla="*/ 29 w 111"/>
                <a:gd name="T57" fmla="*/ 44 h 98"/>
                <a:gd name="T58" fmla="*/ 69 w 111"/>
                <a:gd name="T59" fmla="*/ 56 h 98"/>
                <a:gd name="T60" fmla="*/ 67 w 111"/>
                <a:gd name="T61" fmla="*/ 58 h 98"/>
                <a:gd name="T62" fmla="*/ 38 w 111"/>
                <a:gd name="T63" fmla="*/ 58 h 98"/>
                <a:gd name="T64" fmla="*/ 35 w 111"/>
                <a:gd name="T65" fmla="*/ 56 h 98"/>
                <a:gd name="T66" fmla="*/ 35 w 111"/>
                <a:gd name="T67" fmla="*/ 52 h 98"/>
                <a:gd name="T68" fmla="*/ 38 w 111"/>
                <a:gd name="T69" fmla="*/ 49 h 98"/>
                <a:gd name="T70" fmla="*/ 67 w 111"/>
                <a:gd name="T71" fmla="*/ 49 h 98"/>
                <a:gd name="T72" fmla="*/ 69 w 111"/>
                <a:gd name="T73" fmla="*/ 52 h 98"/>
                <a:gd name="T74" fmla="*/ 69 w 111"/>
                <a:gd name="T75" fmla="*/ 56 h 98"/>
                <a:gd name="T76" fmla="*/ 91 w 111"/>
                <a:gd name="T77" fmla="*/ 63 h 98"/>
                <a:gd name="T78" fmla="*/ 71 w 111"/>
                <a:gd name="T79" fmla="*/ 76 h 98"/>
                <a:gd name="T80" fmla="*/ 91 w 111"/>
                <a:gd name="T81" fmla="*/ 90 h 98"/>
                <a:gd name="T82" fmla="*/ 111 w 111"/>
                <a:gd name="T83" fmla="*/ 76 h 98"/>
                <a:gd name="T84" fmla="*/ 91 w 111"/>
                <a:gd name="T85" fmla="*/ 63 h 98"/>
                <a:gd name="T86" fmla="*/ 81 w 111"/>
                <a:gd name="T87" fmla="*/ 79 h 98"/>
                <a:gd name="T88" fmla="*/ 78 w 111"/>
                <a:gd name="T89" fmla="*/ 76 h 98"/>
                <a:gd name="T90" fmla="*/ 81 w 111"/>
                <a:gd name="T91" fmla="*/ 73 h 98"/>
                <a:gd name="T92" fmla="*/ 84 w 111"/>
                <a:gd name="T93" fmla="*/ 76 h 98"/>
                <a:gd name="T94" fmla="*/ 81 w 111"/>
                <a:gd name="T95" fmla="*/ 79 h 98"/>
                <a:gd name="T96" fmla="*/ 91 w 111"/>
                <a:gd name="T97" fmla="*/ 79 h 98"/>
                <a:gd name="T98" fmla="*/ 88 w 111"/>
                <a:gd name="T99" fmla="*/ 76 h 98"/>
                <a:gd name="T100" fmla="*/ 91 w 111"/>
                <a:gd name="T101" fmla="*/ 73 h 98"/>
                <a:gd name="T102" fmla="*/ 94 w 111"/>
                <a:gd name="T103" fmla="*/ 76 h 98"/>
                <a:gd name="T104" fmla="*/ 91 w 111"/>
                <a:gd name="T105" fmla="*/ 79 h 98"/>
                <a:gd name="T106" fmla="*/ 101 w 111"/>
                <a:gd name="T107" fmla="*/ 79 h 98"/>
                <a:gd name="T108" fmla="*/ 98 w 111"/>
                <a:gd name="T109" fmla="*/ 76 h 98"/>
                <a:gd name="T110" fmla="*/ 101 w 111"/>
                <a:gd name="T111" fmla="*/ 73 h 98"/>
                <a:gd name="T112" fmla="*/ 104 w 111"/>
                <a:gd name="T113" fmla="*/ 76 h 98"/>
                <a:gd name="T114" fmla="*/ 101 w 111"/>
                <a:gd name="T115" fmla="*/ 7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8">
                  <a:moveTo>
                    <a:pt x="91" y="58"/>
                  </a:moveTo>
                  <a:cubicBezTo>
                    <a:pt x="95" y="58"/>
                    <a:pt x="98" y="58"/>
                    <a:pt x="100" y="59"/>
                  </a:cubicBezTo>
                  <a:cubicBezTo>
                    <a:pt x="104" y="53"/>
                    <a:pt x="105" y="47"/>
                    <a:pt x="105" y="41"/>
                  </a:cubicBezTo>
                  <a:cubicBezTo>
                    <a:pt x="105" y="19"/>
                    <a:pt x="82" y="0"/>
                    <a:pt x="53" y="0"/>
                  </a:cubicBezTo>
                  <a:cubicBezTo>
                    <a:pt x="24" y="0"/>
                    <a:pt x="0" y="19"/>
                    <a:pt x="0" y="41"/>
                  </a:cubicBezTo>
                  <a:cubicBezTo>
                    <a:pt x="0" y="56"/>
                    <a:pt x="10" y="70"/>
                    <a:pt x="28" y="77"/>
                  </a:cubicBezTo>
                  <a:cubicBezTo>
                    <a:pt x="33" y="82"/>
                    <a:pt x="29" y="91"/>
                    <a:pt x="21" y="95"/>
                  </a:cubicBezTo>
                  <a:cubicBezTo>
                    <a:pt x="20" y="96"/>
                    <a:pt x="44" y="98"/>
                    <a:pt x="55" y="82"/>
                  </a:cubicBezTo>
                  <a:cubicBezTo>
                    <a:pt x="59" y="82"/>
                    <a:pt x="62" y="81"/>
                    <a:pt x="66" y="81"/>
                  </a:cubicBezTo>
                  <a:cubicBezTo>
                    <a:pt x="65" y="79"/>
                    <a:pt x="65" y="78"/>
                    <a:pt x="65" y="76"/>
                  </a:cubicBezTo>
                  <a:cubicBezTo>
                    <a:pt x="65" y="66"/>
                    <a:pt x="77" y="58"/>
                    <a:pt x="91" y="58"/>
                  </a:cubicBezTo>
                  <a:close/>
                  <a:moveTo>
                    <a:pt x="31" y="24"/>
                  </a:moveTo>
                  <a:cubicBezTo>
                    <a:pt x="31" y="22"/>
                    <a:pt x="32" y="21"/>
                    <a:pt x="33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3" y="21"/>
                    <a:pt x="74" y="22"/>
                    <a:pt x="74" y="24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9"/>
                    <a:pt x="73" y="30"/>
                    <a:pt x="71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0"/>
                    <a:pt x="31" y="29"/>
                    <a:pt x="31" y="28"/>
                  </a:cubicBezTo>
                  <a:lnTo>
                    <a:pt x="31" y="24"/>
                  </a:lnTo>
                  <a:close/>
                  <a:moveTo>
                    <a:pt x="29" y="44"/>
                  </a:moveTo>
                  <a:cubicBezTo>
                    <a:pt x="27" y="44"/>
                    <a:pt x="26" y="43"/>
                    <a:pt x="26" y="42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6"/>
                    <a:pt x="27" y="35"/>
                    <a:pt x="29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7" y="35"/>
                    <a:pt x="78" y="36"/>
                    <a:pt x="78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3"/>
                    <a:pt x="77" y="44"/>
                    <a:pt x="76" y="44"/>
                  </a:cubicBezTo>
                  <a:lnTo>
                    <a:pt x="29" y="44"/>
                  </a:lnTo>
                  <a:close/>
                  <a:moveTo>
                    <a:pt x="69" y="56"/>
                  </a:moveTo>
                  <a:cubicBezTo>
                    <a:pt x="69" y="57"/>
                    <a:pt x="68" y="58"/>
                    <a:pt x="6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6" y="58"/>
                    <a:pt x="35" y="57"/>
                    <a:pt x="35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0"/>
                    <a:pt x="36" y="49"/>
                    <a:pt x="38" y="49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9" y="50"/>
                    <a:pt x="69" y="52"/>
                  </a:cubicBezTo>
                  <a:lnTo>
                    <a:pt x="69" y="56"/>
                  </a:lnTo>
                  <a:close/>
                  <a:moveTo>
                    <a:pt x="91" y="63"/>
                  </a:moveTo>
                  <a:cubicBezTo>
                    <a:pt x="80" y="63"/>
                    <a:pt x="71" y="69"/>
                    <a:pt x="71" y="76"/>
                  </a:cubicBezTo>
                  <a:cubicBezTo>
                    <a:pt x="71" y="84"/>
                    <a:pt x="80" y="90"/>
                    <a:pt x="91" y="90"/>
                  </a:cubicBezTo>
                  <a:cubicBezTo>
                    <a:pt x="102" y="90"/>
                    <a:pt x="111" y="84"/>
                    <a:pt x="111" y="76"/>
                  </a:cubicBezTo>
                  <a:cubicBezTo>
                    <a:pt x="111" y="69"/>
                    <a:pt x="102" y="63"/>
                    <a:pt x="91" y="63"/>
                  </a:cubicBezTo>
                  <a:close/>
                  <a:moveTo>
                    <a:pt x="81" y="79"/>
                  </a:moveTo>
                  <a:cubicBezTo>
                    <a:pt x="80" y="79"/>
                    <a:pt x="78" y="78"/>
                    <a:pt x="78" y="76"/>
                  </a:cubicBezTo>
                  <a:cubicBezTo>
                    <a:pt x="78" y="74"/>
                    <a:pt x="80" y="73"/>
                    <a:pt x="81" y="73"/>
                  </a:cubicBezTo>
                  <a:cubicBezTo>
                    <a:pt x="83" y="73"/>
                    <a:pt x="84" y="74"/>
                    <a:pt x="84" y="76"/>
                  </a:cubicBezTo>
                  <a:cubicBezTo>
                    <a:pt x="84" y="78"/>
                    <a:pt x="83" y="79"/>
                    <a:pt x="81" y="79"/>
                  </a:cubicBezTo>
                  <a:close/>
                  <a:moveTo>
                    <a:pt x="91" y="79"/>
                  </a:moveTo>
                  <a:cubicBezTo>
                    <a:pt x="89" y="79"/>
                    <a:pt x="88" y="78"/>
                    <a:pt x="88" y="76"/>
                  </a:cubicBezTo>
                  <a:cubicBezTo>
                    <a:pt x="88" y="74"/>
                    <a:pt x="89" y="73"/>
                    <a:pt x="91" y="73"/>
                  </a:cubicBezTo>
                  <a:cubicBezTo>
                    <a:pt x="93" y="73"/>
                    <a:pt x="94" y="74"/>
                    <a:pt x="94" y="76"/>
                  </a:cubicBezTo>
                  <a:cubicBezTo>
                    <a:pt x="94" y="78"/>
                    <a:pt x="93" y="79"/>
                    <a:pt x="91" y="79"/>
                  </a:cubicBezTo>
                  <a:close/>
                  <a:moveTo>
                    <a:pt x="101" y="79"/>
                  </a:moveTo>
                  <a:cubicBezTo>
                    <a:pt x="99" y="79"/>
                    <a:pt x="98" y="78"/>
                    <a:pt x="98" y="76"/>
                  </a:cubicBezTo>
                  <a:cubicBezTo>
                    <a:pt x="98" y="74"/>
                    <a:pt x="99" y="73"/>
                    <a:pt x="101" y="73"/>
                  </a:cubicBezTo>
                  <a:cubicBezTo>
                    <a:pt x="103" y="73"/>
                    <a:pt x="104" y="74"/>
                    <a:pt x="104" y="76"/>
                  </a:cubicBezTo>
                  <a:cubicBezTo>
                    <a:pt x="104" y="78"/>
                    <a:pt x="103" y="79"/>
                    <a:pt x="101" y="79"/>
                  </a:cubicBezTo>
                  <a:close/>
                </a:path>
              </a:pathLst>
            </a:custGeom>
            <a:solidFill>
              <a:srgbClr val="1310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842569A1-049D-4FC5-89F0-392D8AEA5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555" y="2129900"/>
              <a:ext cx="155605" cy="227030"/>
            </a:xfrm>
            <a:custGeom>
              <a:avLst/>
              <a:gdLst>
                <a:gd name="T0" fmla="*/ 3 w 20"/>
                <a:gd name="T1" fmla="*/ 0 h 29"/>
                <a:gd name="T2" fmla="*/ 2 w 20"/>
                <a:gd name="T3" fmla="*/ 2 h 29"/>
                <a:gd name="T4" fmla="*/ 3 w 20"/>
                <a:gd name="T5" fmla="*/ 18 h 29"/>
                <a:gd name="T6" fmla="*/ 5 w 20"/>
                <a:gd name="T7" fmla="*/ 12 h 29"/>
                <a:gd name="T8" fmla="*/ 14 w 20"/>
                <a:gd name="T9" fmla="*/ 29 h 29"/>
                <a:gd name="T10" fmla="*/ 11 w 20"/>
                <a:gd name="T11" fmla="*/ 10 h 29"/>
                <a:gd name="T12" fmla="*/ 17 w 20"/>
                <a:gd name="T13" fmla="*/ 11 h 29"/>
                <a:gd name="T14" fmla="*/ 3 w 20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9">
                  <a:moveTo>
                    <a:pt x="3" y="0"/>
                  </a:moveTo>
                  <a:cubicBezTo>
                    <a:pt x="2" y="0"/>
                    <a:pt x="3" y="1"/>
                    <a:pt x="2" y="2"/>
                  </a:cubicBezTo>
                  <a:cubicBezTo>
                    <a:pt x="0" y="2"/>
                    <a:pt x="1" y="18"/>
                    <a:pt x="3" y="18"/>
                  </a:cubicBezTo>
                  <a:cubicBezTo>
                    <a:pt x="4" y="19"/>
                    <a:pt x="5" y="13"/>
                    <a:pt x="5" y="12"/>
                  </a:cubicBezTo>
                  <a:cubicBezTo>
                    <a:pt x="5" y="10"/>
                    <a:pt x="14" y="19"/>
                    <a:pt x="14" y="29"/>
                  </a:cubicBezTo>
                  <a:cubicBezTo>
                    <a:pt x="17" y="28"/>
                    <a:pt x="17" y="20"/>
                    <a:pt x="11" y="10"/>
                  </a:cubicBezTo>
                  <a:cubicBezTo>
                    <a:pt x="19" y="14"/>
                    <a:pt x="20" y="14"/>
                    <a:pt x="17" y="11"/>
                  </a:cubicBezTo>
                  <a:cubicBezTo>
                    <a:pt x="13" y="7"/>
                    <a:pt x="8" y="2"/>
                    <a:pt x="3" y="0"/>
                  </a:cubicBezTo>
                  <a:close/>
                </a:path>
              </a:pathLst>
            </a:custGeom>
            <a:solidFill>
              <a:srgbClr val="1310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B377F01C-FE7F-457D-BCD5-9F815D325BA8}"/>
              </a:ext>
            </a:extLst>
          </p:cNvPr>
          <p:cNvGrpSpPr/>
          <p:nvPr/>
        </p:nvGrpSpPr>
        <p:grpSpPr>
          <a:xfrm>
            <a:off x="11660654" y="2839053"/>
            <a:ext cx="923429" cy="1045872"/>
            <a:chOff x="11660654" y="2839053"/>
            <a:chExt cx="923429" cy="1045872"/>
          </a:xfrm>
        </p:grpSpPr>
        <p:sp>
          <p:nvSpPr>
            <p:cNvPr id="48" name="ICON">
              <a:extLst>
                <a:ext uri="{FF2B5EF4-FFF2-40B4-BE49-F238E27FC236}">
                  <a16:creationId xmlns:a16="http://schemas.microsoft.com/office/drawing/2014/main" id="{D1ECEC18-16EF-49E9-B8EB-EF777BE91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39218" y="2839053"/>
              <a:ext cx="744865" cy="836698"/>
            </a:xfrm>
            <a:custGeom>
              <a:avLst/>
              <a:gdLst>
                <a:gd name="T0" fmla="*/ 35 w 95"/>
                <a:gd name="T1" fmla="*/ 46 h 107"/>
                <a:gd name="T2" fmla="*/ 30 w 95"/>
                <a:gd name="T3" fmla="*/ 51 h 107"/>
                <a:gd name="T4" fmla="*/ 35 w 95"/>
                <a:gd name="T5" fmla="*/ 56 h 107"/>
                <a:gd name="T6" fmla="*/ 40 w 95"/>
                <a:gd name="T7" fmla="*/ 51 h 107"/>
                <a:gd name="T8" fmla="*/ 35 w 95"/>
                <a:gd name="T9" fmla="*/ 46 h 107"/>
                <a:gd name="T10" fmla="*/ 60 w 95"/>
                <a:gd name="T11" fmla="*/ 46 h 107"/>
                <a:gd name="T12" fmla="*/ 55 w 95"/>
                <a:gd name="T13" fmla="*/ 51 h 107"/>
                <a:gd name="T14" fmla="*/ 60 w 95"/>
                <a:gd name="T15" fmla="*/ 56 h 107"/>
                <a:gd name="T16" fmla="*/ 65 w 95"/>
                <a:gd name="T17" fmla="*/ 51 h 107"/>
                <a:gd name="T18" fmla="*/ 60 w 95"/>
                <a:gd name="T19" fmla="*/ 46 h 107"/>
                <a:gd name="T20" fmla="*/ 34 w 95"/>
                <a:gd name="T21" fmla="*/ 94 h 107"/>
                <a:gd name="T22" fmla="*/ 26 w 95"/>
                <a:gd name="T23" fmla="*/ 105 h 107"/>
                <a:gd name="T24" fmla="*/ 46 w 95"/>
                <a:gd name="T25" fmla="*/ 102 h 107"/>
                <a:gd name="T26" fmla="*/ 77 w 95"/>
                <a:gd name="T27" fmla="*/ 106 h 107"/>
                <a:gd name="T28" fmla="*/ 75 w 95"/>
                <a:gd name="T29" fmla="*/ 100 h 107"/>
                <a:gd name="T30" fmla="*/ 69 w 95"/>
                <a:gd name="T31" fmla="*/ 94 h 107"/>
                <a:gd name="T32" fmla="*/ 67 w 95"/>
                <a:gd name="T33" fmla="*/ 85 h 107"/>
                <a:gd name="T34" fmla="*/ 81 w 95"/>
                <a:gd name="T35" fmla="*/ 66 h 107"/>
                <a:gd name="T36" fmla="*/ 87 w 95"/>
                <a:gd name="T37" fmla="*/ 66 h 107"/>
                <a:gd name="T38" fmla="*/ 95 w 95"/>
                <a:gd name="T39" fmla="*/ 58 h 107"/>
                <a:gd name="T40" fmla="*/ 95 w 95"/>
                <a:gd name="T41" fmla="*/ 49 h 107"/>
                <a:gd name="T42" fmla="*/ 91 w 95"/>
                <a:gd name="T43" fmla="*/ 41 h 107"/>
                <a:gd name="T44" fmla="*/ 79 w 95"/>
                <a:gd name="T45" fmla="*/ 10 h 107"/>
                <a:gd name="T46" fmla="*/ 47 w 95"/>
                <a:gd name="T47" fmla="*/ 0 h 107"/>
                <a:gd name="T48" fmla="*/ 16 w 95"/>
                <a:gd name="T49" fmla="*/ 10 h 107"/>
                <a:gd name="T50" fmla="*/ 4 w 95"/>
                <a:gd name="T51" fmla="*/ 41 h 107"/>
                <a:gd name="T52" fmla="*/ 0 w 95"/>
                <a:gd name="T53" fmla="*/ 49 h 107"/>
                <a:gd name="T54" fmla="*/ 0 w 95"/>
                <a:gd name="T55" fmla="*/ 58 h 107"/>
                <a:gd name="T56" fmla="*/ 8 w 95"/>
                <a:gd name="T57" fmla="*/ 66 h 107"/>
                <a:gd name="T58" fmla="*/ 14 w 95"/>
                <a:gd name="T59" fmla="*/ 66 h 107"/>
                <a:gd name="T60" fmla="*/ 34 w 95"/>
                <a:gd name="T61" fmla="*/ 90 h 107"/>
                <a:gd name="T62" fmla="*/ 34 w 95"/>
                <a:gd name="T63" fmla="*/ 94 h 107"/>
                <a:gd name="T64" fmla="*/ 47 w 95"/>
                <a:gd name="T65" fmla="*/ 88 h 107"/>
                <a:gd name="T66" fmla="*/ 24 w 95"/>
                <a:gd name="T67" fmla="*/ 73 h 107"/>
                <a:gd name="T68" fmla="*/ 39 w 95"/>
                <a:gd name="T69" fmla="*/ 76 h 107"/>
                <a:gd name="T70" fmla="*/ 47 w 95"/>
                <a:gd name="T71" fmla="*/ 80 h 107"/>
                <a:gd name="T72" fmla="*/ 55 w 95"/>
                <a:gd name="T73" fmla="*/ 74 h 107"/>
                <a:gd name="T74" fmla="*/ 47 w 95"/>
                <a:gd name="T75" fmla="*/ 68 h 107"/>
                <a:gd name="T76" fmla="*/ 39 w 95"/>
                <a:gd name="T77" fmla="*/ 71 h 107"/>
                <a:gd name="T78" fmla="*/ 20 w 95"/>
                <a:gd name="T79" fmla="*/ 64 h 107"/>
                <a:gd name="T80" fmla="*/ 18 w 95"/>
                <a:gd name="T81" fmla="*/ 51 h 107"/>
                <a:gd name="T82" fmla="*/ 18 w 95"/>
                <a:gd name="T83" fmla="*/ 48 h 107"/>
                <a:gd name="T84" fmla="*/ 34 w 95"/>
                <a:gd name="T85" fmla="*/ 28 h 107"/>
                <a:gd name="T86" fmla="*/ 36 w 95"/>
                <a:gd name="T87" fmla="*/ 29 h 107"/>
                <a:gd name="T88" fmla="*/ 36 w 95"/>
                <a:gd name="T89" fmla="*/ 29 h 107"/>
                <a:gd name="T90" fmla="*/ 36 w 95"/>
                <a:gd name="T91" fmla="*/ 29 h 107"/>
                <a:gd name="T92" fmla="*/ 37 w 95"/>
                <a:gd name="T93" fmla="*/ 31 h 107"/>
                <a:gd name="T94" fmla="*/ 60 w 95"/>
                <a:gd name="T95" fmla="*/ 43 h 107"/>
                <a:gd name="T96" fmla="*/ 58 w 95"/>
                <a:gd name="T97" fmla="*/ 38 h 107"/>
                <a:gd name="T98" fmla="*/ 77 w 95"/>
                <a:gd name="T99" fmla="*/ 45 h 107"/>
                <a:gd name="T100" fmla="*/ 77 w 95"/>
                <a:gd name="T101" fmla="*/ 51 h 107"/>
                <a:gd name="T102" fmla="*/ 47 w 95"/>
                <a:gd name="T103" fmla="*/ 88 h 107"/>
                <a:gd name="T104" fmla="*/ 82 w 95"/>
                <a:gd name="T105" fmla="*/ 40 h 107"/>
                <a:gd name="T106" fmla="*/ 75 w 95"/>
                <a:gd name="T107" fmla="*/ 21 h 107"/>
                <a:gd name="T108" fmla="*/ 47 w 95"/>
                <a:gd name="T109" fmla="*/ 9 h 107"/>
                <a:gd name="T110" fmla="*/ 20 w 95"/>
                <a:gd name="T111" fmla="*/ 21 h 107"/>
                <a:gd name="T112" fmla="*/ 12 w 95"/>
                <a:gd name="T113" fmla="*/ 40 h 107"/>
                <a:gd name="T114" fmla="*/ 9 w 95"/>
                <a:gd name="T115" fmla="*/ 40 h 107"/>
                <a:gd name="T116" fmla="*/ 47 w 95"/>
                <a:gd name="T117" fmla="*/ 5 h 107"/>
                <a:gd name="T118" fmla="*/ 86 w 95"/>
                <a:gd name="T119" fmla="*/ 40 h 107"/>
                <a:gd name="T120" fmla="*/ 82 w 95"/>
                <a:gd name="T121" fmla="*/ 4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107">
                  <a:moveTo>
                    <a:pt x="35" y="46"/>
                  </a:moveTo>
                  <a:cubicBezTo>
                    <a:pt x="32" y="46"/>
                    <a:pt x="30" y="49"/>
                    <a:pt x="30" y="51"/>
                  </a:cubicBezTo>
                  <a:cubicBezTo>
                    <a:pt x="30" y="54"/>
                    <a:pt x="32" y="56"/>
                    <a:pt x="35" y="56"/>
                  </a:cubicBezTo>
                  <a:cubicBezTo>
                    <a:pt x="38" y="56"/>
                    <a:pt x="40" y="54"/>
                    <a:pt x="40" y="51"/>
                  </a:cubicBezTo>
                  <a:cubicBezTo>
                    <a:pt x="40" y="49"/>
                    <a:pt x="38" y="46"/>
                    <a:pt x="35" y="46"/>
                  </a:cubicBezTo>
                  <a:close/>
                  <a:moveTo>
                    <a:pt x="60" y="46"/>
                  </a:moveTo>
                  <a:cubicBezTo>
                    <a:pt x="57" y="46"/>
                    <a:pt x="55" y="49"/>
                    <a:pt x="55" y="51"/>
                  </a:cubicBezTo>
                  <a:cubicBezTo>
                    <a:pt x="55" y="54"/>
                    <a:pt x="57" y="56"/>
                    <a:pt x="60" y="56"/>
                  </a:cubicBezTo>
                  <a:cubicBezTo>
                    <a:pt x="63" y="56"/>
                    <a:pt x="65" y="54"/>
                    <a:pt x="65" y="51"/>
                  </a:cubicBezTo>
                  <a:cubicBezTo>
                    <a:pt x="65" y="49"/>
                    <a:pt x="63" y="46"/>
                    <a:pt x="60" y="46"/>
                  </a:cubicBezTo>
                  <a:close/>
                  <a:moveTo>
                    <a:pt x="34" y="94"/>
                  </a:moveTo>
                  <a:cubicBezTo>
                    <a:pt x="34" y="94"/>
                    <a:pt x="28" y="100"/>
                    <a:pt x="26" y="105"/>
                  </a:cubicBezTo>
                  <a:cubicBezTo>
                    <a:pt x="25" y="106"/>
                    <a:pt x="40" y="104"/>
                    <a:pt x="46" y="102"/>
                  </a:cubicBezTo>
                  <a:cubicBezTo>
                    <a:pt x="52" y="101"/>
                    <a:pt x="73" y="105"/>
                    <a:pt x="77" y="106"/>
                  </a:cubicBezTo>
                  <a:cubicBezTo>
                    <a:pt x="80" y="107"/>
                    <a:pt x="78" y="105"/>
                    <a:pt x="75" y="100"/>
                  </a:cubicBezTo>
                  <a:cubicBezTo>
                    <a:pt x="73" y="97"/>
                    <a:pt x="69" y="94"/>
                    <a:pt x="69" y="94"/>
                  </a:cubicBezTo>
                  <a:cubicBezTo>
                    <a:pt x="66" y="92"/>
                    <a:pt x="64" y="87"/>
                    <a:pt x="67" y="85"/>
                  </a:cubicBezTo>
                  <a:cubicBezTo>
                    <a:pt x="73" y="81"/>
                    <a:pt x="78" y="74"/>
                    <a:pt x="81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91" y="66"/>
                    <a:pt x="95" y="63"/>
                    <a:pt x="95" y="58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5" y="45"/>
                    <a:pt x="93" y="43"/>
                    <a:pt x="91" y="41"/>
                  </a:cubicBezTo>
                  <a:cubicBezTo>
                    <a:pt x="91" y="28"/>
                    <a:pt x="87" y="18"/>
                    <a:pt x="79" y="10"/>
                  </a:cubicBezTo>
                  <a:cubicBezTo>
                    <a:pt x="72" y="3"/>
                    <a:pt x="61" y="0"/>
                    <a:pt x="47" y="0"/>
                  </a:cubicBezTo>
                  <a:cubicBezTo>
                    <a:pt x="34" y="0"/>
                    <a:pt x="23" y="3"/>
                    <a:pt x="16" y="10"/>
                  </a:cubicBezTo>
                  <a:cubicBezTo>
                    <a:pt x="8" y="18"/>
                    <a:pt x="4" y="28"/>
                    <a:pt x="4" y="41"/>
                  </a:cubicBezTo>
                  <a:cubicBezTo>
                    <a:pt x="1" y="43"/>
                    <a:pt x="0" y="45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3"/>
                    <a:pt x="3" y="66"/>
                    <a:pt x="8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8" y="77"/>
                    <a:pt x="26" y="85"/>
                    <a:pt x="34" y="90"/>
                  </a:cubicBezTo>
                  <a:cubicBezTo>
                    <a:pt x="36" y="91"/>
                    <a:pt x="35" y="92"/>
                    <a:pt x="34" y="94"/>
                  </a:cubicBezTo>
                  <a:close/>
                  <a:moveTo>
                    <a:pt x="47" y="88"/>
                  </a:moveTo>
                  <a:cubicBezTo>
                    <a:pt x="41" y="88"/>
                    <a:pt x="31" y="82"/>
                    <a:pt x="24" y="73"/>
                  </a:cubicBezTo>
                  <a:cubicBezTo>
                    <a:pt x="29" y="75"/>
                    <a:pt x="34" y="76"/>
                    <a:pt x="39" y="76"/>
                  </a:cubicBezTo>
                  <a:cubicBezTo>
                    <a:pt x="40" y="78"/>
                    <a:pt x="43" y="80"/>
                    <a:pt x="47" y="80"/>
                  </a:cubicBezTo>
                  <a:cubicBezTo>
                    <a:pt x="51" y="80"/>
                    <a:pt x="55" y="77"/>
                    <a:pt x="55" y="74"/>
                  </a:cubicBezTo>
                  <a:cubicBezTo>
                    <a:pt x="55" y="71"/>
                    <a:pt x="51" y="68"/>
                    <a:pt x="47" y="68"/>
                  </a:cubicBezTo>
                  <a:cubicBezTo>
                    <a:pt x="43" y="68"/>
                    <a:pt x="40" y="69"/>
                    <a:pt x="39" y="71"/>
                  </a:cubicBezTo>
                  <a:cubicBezTo>
                    <a:pt x="32" y="71"/>
                    <a:pt x="24" y="69"/>
                    <a:pt x="20" y="64"/>
                  </a:cubicBezTo>
                  <a:cubicBezTo>
                    <a:pt x="18" y="60"/>
                    <a:pt x="18" y="56"/>
                    <a:pt x="18" y="51"/>
                  </a:cubicBezTo>
                  <a:cubicBezTo>
                    <a:pt x="18" y="50"/>
                    <a:pt x="18" y="49"/>
                    <a:pt x="18" y="48"/>
                  </a:cubicBezTo>
                  <a:cubicBezTo>
                    <a:pt x="26" y="47"/>
                    <a:pt x="34" y="38"/>
                    <a:pt x="34" y="28"/>
                  </a:cubicBezTo>
                  <a:cubicBezTo>
                    <a:pt x="34" y="26"/>
                    <a:pt x="34" y="27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7" y="30"/>
                    <a:pt x="37" y="31"/>
                  </a:cubicBezTo>
                  <a:cubicBezTo>
                    <a:pt x="45" y="40"/>
                    <a:pt x="55" y="39"/>
                    <a:pt x="60" y="43"/>
                  </a:cubicBezTo>
                  <a:cubicBezTo>
                    <a:pt x="60" y="41"/>
                    <a:pt x="59" y="39"/>
                    <a:pt x="58" y="38"/>
                  </a:cubicBezTo>
                  <a:cubicBezTo>
                    <a:pt x="66" y="39"/>
                    <a:pt x="73" y="42"/>
                    <a:pt x="77" y="45"/>
                  </a:cubicBezTo>
                  <a:cubicBezTo>
                    <a:pt x="77" y="47"/>
                    <a:pt x="77" y="49"/>
                    <a:pt x="77" y="51"/>
                  </a:cubicBezTo>
                  <a:cubicBezTo>
                    <a:pt x="77" y="75"/>
                    <a:pt x="58" y="88"/>
                    <a:pt x="47" y="88"/>
                  </a:cubicBezTo>
                  <a:close/>
                  <a:moveTo>
                    <a:pt x="82" y="40"/>
                  </a:moveTo>
                  <a:cubicBezTo>
                    <a:pt x="81" y="32"/>
                    <a:pt x="79" y="26"/>
                    <a:pt x="75" y="21"/>
                  </a:cubicBezTo>
                  <a:cubicBezTo>
                    <a:pt x="69" y="13"/>
                    <a:pt x="59" y="9"/>
                    <a:pt x="47" y="9"/>
                  </a:cubicBezTo>
                  <a:cubicBezTo>
                    <a:pt x="35" y="9"/>
                    <a:pt x="26" y="13"/>
                    <a:pt x="20" y="21"/>
                  </a:cubicBezTo>
                  <a:cubicBezTo>
                    <a:pt x="16" y="26"/>
                    <a:pt x="14" y="32"/>
                    <a:pt x="12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0" y="17"/>
                    <a:pt x="23" y="5"/>
                    <a:pt x="47" y="5"/>
                  </a:cubicBezTo>
                  <a:cubicBezTo>
                    <a:pt x="72" y="5"/>
                    <a:pt x="85" y="17"/>
                    <a:pt x="86" y="40"/>
                  </a:cubicBezTo>
                  <a:lnTo>
                    <a:pt x="8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2E112364-3994-4717-AD31-AC29EC3E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0654" y="3721667"/>
              <a:ext cx="227030" cy="163258"/>
            </a:xfrm>
            <a:custGeom>
              <a:avLst/>
              <a:gdLst>
                <a:gd name="T0" fmla="*/ 29 w 29"/>
                <a:gd name="T1" fmla="*/ 3 h 21"/>
                <a:gd name="T2" fmla="*/ 27 w 29"/>
                <a:gd name="T3" fmla="*/ 2 h 21"/>
                <a:gd name="T4" fmla="*/ 11 w 29"/>
                <a:gd name="T5" fmla="*/ 3 h 21"/>
                <a:gd name="T6" fmla="*/ 17 w 29"/>
                <a:gd name="T7" fmla="*/ 5 h 21"/>
                <a:gd name="T8" fmla="*/ 0 w 29"/>
                <a:gd name="T9" fmla="*/ 14 h 21"/>
                <a:gd name="T10" fmla="*/ 18 w 29"/>
                <a:gd name="T11" fmla="*/ 11 h 21"/>
                <a:gd name="T12" fmla="*/ 18 w 29"/>
                <a:gd name="T13" fmla="*/ 17 h 21"/>
                <a:gd name="T14" fmla="*/ 29 w 29"/>
                <a:gd name="T1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29" y="3"/>
                  </a:moveTo>
                  <a:cubicBezTo>
                    <a:pt x="29" y="2"/>
                    <a:pt x="27" y="4"/>
                    <a:pt x="27" y="2"/>
                  </a:cubicBezTo>
                  <a:cubicBezTo>
                    <a:pt x="27" y="0"/>
                    <a:pt x="10" y="1"/>
                    <a:pt x="11" y="3"/>
                  </a:cubicBezTo>
                  <a:cubicBezTo>
                    <a:pt x="10" y="4"/>
                    <a:pt x="16" y="5"/>
                    <a:pt x="17" y="5"/>
                  </a:cubicBezTo>
                  <a:cubicBezTo>
                    <a:pt x="19" y="5"/>
                    <a:pt x="10" y="14"/>
                    <a:pt x="0" y="14"/>
                  </a:cubicBezTo>
                  <a:cubicBezTo>
                    <a:pt x="1" y="17"/>
                    <a:pt x="8" y="17"/>
                    <a:pt x="18" y="11"/>
                  </a:cubicBezTo>
                  <a:cubicBezTo>
                    <a:pt x="14" y="19"/>
                    <a:pt x="14" y="21"/>
                    <a:pt x="18" y="17"/>
                  </a:cubicBezTo>
                  <a:cubicBezTo>
                    <a:pt x="22" y="13"/>
                    <a:pt x="27" y="9"/>
                    <a:pt x="29" y="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46A1152A-59D3-4E84-9A2B-4192EC7AF935}"/>
              </a:ext>
            </a:extLst>
          </p:cNvPr>
          <p:cNvGrpSpPr/>
          <p:nvPr/>
        </p:nvGrpSpPr>
        <p:grpSpPr>
          <a:xfrm>
            <a:off x="11512702" y="6048096"/>
            <a:ext cx="1124950" cy="739764"/>
            <a:chOff x="11512702" y="6048096"/>
            <a:chExt cx="1124950" cy="739764"/>
          </a:xfrm>
        </p:grpSpPr>
        <p:sp>
          <p:nvSpPr>
            <p:cNvPr id="46" name="ICON">
              <a:extLst>
                <a:ext uri="{FF2B5EF4-FFF2-40B4-BE49-F238E27FC236}">
                  <a16:creationId xmlns:a16="http://schemas.microsoft.com/office/drawing/2014/main" id="{3B60F640-9117-4830-8FA6-7C5C1CEA6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5338" y="6048096"/>
              <a:ext cx="742314" cy="739764"/>
            </a:xfrm>
            <a:custGeom>
              <a:avLst/>
              <a:gdLst>
                <a:gd name="T0" fmla="*/ 91 w 95"/>
                <a:gd name="T1" fmla="*/ 4 h 95"/>
                <a:gd name="T2" fmla="*/ 88 w 95"/>
                <a:gd name="T3" fmla="*/ 4 h 95"/>
                <a:gd name="T4" fmla="*/ 88 w 95"/>
                <a:gd name="T5" fmla="*/ 91 h 95"/>
                <a:gd name="T6" fmla="*/ 91 w 95"/>
                <a:gd name="T7" fmla="*/ 91 h 95"/>
                <a:gd name="T8" fmla="*/ 95 w 95"/>
                <a:gd name="T9" fmla="*/ 87 h 95"/>
                <a:gd name="T10" fmla="*/ 95 w 95"/>
                <a:gd name="T11" fmla="*/ 8 h 95"/>
                <a:gd name="T12" fmla="*/ 91 w 95"/>
                <a:gd name="T13" fmla="*/ 4 h 95"/>
                <a:gd name="T14" fmla="*/ 80 w 95"/>
                <a:gd name="T15" fmla="*/ 0 h 95"/>
                <a:gd name="T16" fmla="*/ 12 w 95"/>
                <a:gd name="T17" fmla="*/ 0 h 95"/>
                <a:gd name="T18" fmla="*/ 8 w 95"/>
                <a:gd name="T19" fmla="*/ 4 h 95"/>
                <a:gd name="T20" fmla="*/ 8 w 95"/>
                <a:gd name="T21" fmla="*/ 15 h 95"/>
                <a:gd name="T22" fmla="*/ 5 w 95"/>
                <a:gd name="T23" fmla="*/ 15 h 95"/>
                <a:gd name="T24" fmla="*/ 0 w 95"/>
                <a:gd name="T25" fmla="*/ 20 h 95"/>
                <a:gd name="T26" fmla="*/ 5 w 95"/>
                <a:gd name="T27" fmla="*/ 25 h 95"/>
                <a:gd name="T28" fmla="*/ 8 w 95"/>
                <a:gd name="T29" fmla="*/ 25 h 95"/>
                <a:gd name="T30" fmla="*/ 8 w 95"/>
                <a:gd name="T31" fmla="*/ 33 h 95"/>
                <a:gd name="T32" fmla="*/ 5 w 95"/>
                <a:gd name="T33" fmla="*/ 33 h 95"/>
                <a:gd name="T34" fmla="*/ 0 w 95"/>
                <a:gd name="T35" fmla="*/ 38 h 95"/>
                <a:gd name="T36" fmla="*/ 5 w 95"/>
                <a:gd name="T37" fmla="*/ 43 h 95"/>
                <a:gd name="T38" fmla="*/ 8 w 95"/>
                <a:gd name="T39" fmla="*/ 43 h 95"/>
                <a:gd name="T40" fmla="*/ 8 w 95"/>
                <a:gd name="T41" fmla="*/ 52 h 95"/>
                <a:gd name="T42" fmla="*/ 5 w 95"/>
                <a:gd name="T43" fmla="*/ 52 h 95"/>
                <a:gd name="T44" fmla="*/ 0 w 95"/>
                <a:gd name="T45" fmla="*/ 57 h 95"/>
                <a:gd name="T46" fmla="*/ 5 w 95"/>
                <a:gd name="T47" fmla="*/ 62 h 95"/>
                <a:gd name="T48" fmla="*/ 8 w 95"/>
                <a:gd name="T49" fmla="*/ 62 h 95"/>
                <a:gd name="T50" fmla="*/ 8 w 95"/>
                <a:gd name="T51" fmla="*/ 70 h 95"/>
                <a:gd name="T52" fmla="*/ 5 w 95"/>
                <a:gd name="T53" fmla="*/ 70 h 95"/>
                <a:gd name="T54" fmla="*/ 0 w 95"/>
                <a:gd name="T55" fmla="*/ 75 h 95"/>
                <a:gd name="T56" fmla="*/ 5 w 95"/>
                <a:gd name="T57" fmla="*/ 80 h 95"/>
                <a:gd name="T58" fmla="*/ 8 w 95"/>
                <a:gd name="T59" fmla="*/ 80 h 95"/>
                <a:gd name="T60" fmla="*/ 8 w 95"/>
                <a:gd name="T61" fmla="*/ 91 h 95"/>
                <a:gd name="T62" fmla="*/ 12 w 95"/>
                <a:gd name="T63" fmla="*/ 95 h 95"/>
                <a:gd name="T64" fmla="*/ 80 w 95"/>
                <a:gd name="T65" fmla="*/ 95 h 95"/>
                <a:gd name="T66" fmla="*/ 84 w 95"/>
                <a:gd name="T67" fmla="*/ 91 h 95"/>
                <a:gd name="T68" fmla="*/ 84 w 95"/>
                <a:gd name="T69" fmla="*/ 4 h 95"/>
                <a:gd name="T70" fmla="*/ 80 w 95"/>
                <a:gd name="T71" fmla="*/ 0 h 95"/>
                <a:gd name="T72" fmla="*/ 47 w 95"/>
                <a:gd name="T73" fmla="*/ 17 h 95"/>
                <a:gd name="T74" fmla="*/ 62 w 95"/>
                <a:gd name="T75" fmla="*/ 32 h 95"/>
                <a:gd name="T76" fmla="*/ 47 w 95"/>
                <a:gd name="T77" fmla="*/ 47 h 95"/>
                <a:gd name="T78" fmla="*/ 32 w 95"/>
                <a:gd name="T79" fmla="*/ 32 h 95"/>
                <a:gd name="T80" fmla="*/ 47 w 95"/>
                <a:gd name="T81" fmla="*/ 17 h 95"/>
                <a:gd name="T82" fmla="*/ 66 w 95"/>
                <a:gd name="T83" fmla="*/ 79 h 95"/>
                <a:gd name="T84" fmla="*/ 28 w 95"/>
                <a:gd name="T85" fmla="*/ 79 h 95"/>
                <a:gd name="T86" fmla="*/ 28 w 95"/>
                <a:gd name="T87" fmla="*/ 69 h 95"/>
                <a:gd name="T88" fmla="*/ 47 w 95"/>
                <a:gd name="T89" fmla="*/ 50 h 95"/>
                <a:gd name="T90" fmla="*/ 66 w 95"/>
                <a:gd name="T91" fmla="*/ 69 h 95"/>
                <a:gd name="T92" fmla="*/ 66 w 95"/>
                <a:gd name="T93" fmla="*/ 7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5">
                  <a:moveTo>
                    <a:pt x="91" y="4"/>
                  </a:moveTo>
                  <a:cubicBezTo>
                    <a:pt x="88" y="4"/>
                    <a:pt x="88" y="4"/>
                    <a:pt x="88" y="4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3" y="91"/>
                    <a:pt x="95" y="89"/>
                    <a:pt x="95" y="8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6"/>
                    <a:pt x="93" y="4"/>
                    <a:pt x="91" y="4"/>
                  </a:cubicBezTo>
                  <a:close/>
                  <a:moveTo>
                    <a:pt x="8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0" y="17"/>
                    <a:pt x="0" y="20"/>
                  </a:cubicBezTo>
                  <a:cubicBezTo>
                    <a:pt x="0" y="23"/>
                    <a:pt x="3" y="25"/>
                    <a:pt x="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3"/>
                    <a:pt x="0" y="36"/>
                    <a:pt x="0" y="38"/>
                  </a:cubicBezTo>
                  <a:cubicBezTo>
                    <a:pt x="0" y="41"/>
                    <a:pt x="3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0" y="54"/>
                    <a:pt x="0" y="57"/>
                  </a:cubicBezTo>
                  <a:cubicBezTo>
                    <a:pt x="0" y="60"/>
                    <a:pt x="3" y="62"/>
                    <a:pt x="5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3" y="70"/>
                    <a:pt x="0" y="72"/>
                    <a:pt x="0" y="75"/>
                  </a:cubicBezTo>
                  <a:cubicBezTo>
                    <a:pt x="0" y="78"/>
                    <a:pt x="3" y="80"/>
                    <a:pt x="5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8" y="93"/>
                    <a:pt x="10" y="95"/>
                    <a:pt x="12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2" y="95"/>
                    <a:pt x="84" y="93"/>
                    <a:pt x="84" y="91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lose/>
                  <a:moveTo>
                    <a:pt x="47" y="17"/>
                  </a:moveTo>
                  <a:cubicBezTo>
                    <a:pt x="56" y="17"/>
                    <a:pt x="62" y="23"/>
                    <a:pt x="62" y="32"/>
                  </a:cubicBezTo>
                  <a:cubicBezTo>
                    <a:pt x="62" y="40"/>
                    <a:pt x="56" y="47"/>
                    <a:pt x="47" y="47"/>
                  </a:cubicBezTo>
                  <a:cubicBezTo>
                    <a:pt x="39" y="47"/>
                    <a:pt x="32" y="40"/>
                    <a:pt x="32" y="32"/>
                  </a:cubicBezTo>
                  <a:cubicBezTo>
                    <a:pt x="32" y="23"/>
                    <a:pt x="39" y="17"/>
                    <a:pt x="47" y="17"/>
                  </a:cubicBezTo>
                  <a:close/>
                  <a:moveTo>
                    <a:pt x="66" y="79"/>
                  </a:moveTo>
                  <a:cubicBezTo>
                    <a:pt x="28" y="79"/>
                    <a:pt x="28" y="79"/>
                    <a:pt x="28" y="7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58"/>
                    <a:pt x="37" y="50"/>
                    <a:pt x="47" y="50"/>
                  </a:cubicBezTo>
                  <a:cubicBezTo>
                    <a:pt x="58" y="50"/>
                    <a:pt x="66" y="58"/>
                    <a:pt x="66" y="69"/>
                  </a:cubicBezTo>
                  <a:lnTo>
                    <a:pt x="66" y="79"/>
                  </a:ln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A5AE1F45-5801-40E7-B3A5-2E94ACB65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2702" y="6514913"/>
              <a:ext cx="249989" cy="140299"/>
            </a:xfrm>
            <a:custGeom>
              <a:avLst/>
              <a:gdLst>
                <a:gd name="T0" fmla="*/ 31 w 32"/>
                <a:gd name="T1" fmla="*/ 11 h 18"/>
                <a:gd name="T2" fmla="*/ 30 w 32"/>
                <a:gd name="T3" fmla="*/ 9 h 18"/>
                <a:gd name="T4" fmla="*/ 16 w 32"/>
                <a:gd name="T5" fmla="*/ 1 h 18"/>
                <a:gd name="T6" fmla="*/ 20 w 32"/>
                <a:gd name="T7" fmla="*/ 7 h 18"/>
                <a:gd name="T8" fmla="*/ 1 w 32"/>
                <a:gd name="T9" fmla="*/ 5 h 18"/>
                <a:gd name="T10" fmla="*/ 19 w 32"/>
                <a:gd name="T11" fmla="*/ 12 h 18"/>
                <a:gd name="T12" fmla="*/ 15 w 32"/>
                <a:gd name="T13" fmla="*/ 17 h 18"/>
                <a:gd name="T14" fmla="*/ 31 w 32"/>
                <a:gd name="T1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8">
                  <a:moveTo>
                    <a:pt x="31" y="11"/>
                  </a:moveTo>
                  <a:cubicBezTo>
                    <a:pt x="32" y="10"/>
                    <a:pt x="30" y="10"/>
                    <a:pt x="30" y="9"/>
                  </a:cubicBezTo>
                  <a:cubicBezTo>
                    <a:pt x="32" y="7"/>
                    <a:pt x="17" y="0"/>
                    <a:pt x="16" y="1"/>
                  </a:cubicBezTo>
                  <a:cubicBezTo>
                    <a:pt x="15" y="1"/>
                    <a:pt x="19" y="6"/>
                    <a:pt x="20" y="7"/>
                  </a:cubicBezTo>
                  <a:cubicBezTo>
                    <a:pt x="22" y="7"/>
                    <a:pt x="9" y="10"/>
                    <a:pt x="1" y="5"/>
                  </a:cubicBezTo>
                  <a:cubicBezTo>
                    <a:pt x="0" y="8"/>
                    <a:pt x="7" y="12"/>
                    <a:pt x="19" y="12"/>
                  </a:cubicBezTo>
                  <a:cubicBezTo>
                    <a:pt x="11" y="16"/>
                    <a:pt x="10" y="18"/>
                    <a:pt x="15" y="17"/>
                  </a:cubicBezTo>
                  <a:cubicBezTo>
                    <a:pt x="20" y="16"/>
                    <a:pt x="27" y="14"/>
                    <a:pt x="31" y="11"/>
                  </a:cubicBez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SHAPE GROUP AND ICON">
            <a:extLst>
              <a:ext uri="{FF2B5EF4-FFF2-40B4-BE49-F238E27FC236}">
                <a16:creationId xmlns:a16="http://schemas.microsoft.com/office/drawing/2014/main" id="{B69D2989-6D3D-4C63-B942-87DEBB58BE84}"/>
              </a:ext>
            </a:extLst>
          </p:cNvPr>
          <p:cNvGrpSpPr/>
          <p:nvPr/>
        </p:nvGrpSpPr>
        <p:grpSpPr>
          <a:xfrm>
            <a:off x="8813644" y="7731696"/>
            <a:ext cx="852004" cy="1106636"/>
            <a:chOff x="8813644" y="7731696"/>
            <a:chExt cx="852004" cy="1106636"/>
          </a:xfrm>
        </p:grpSpPr>
        <p:sp>
          <p:nvSpPr>
            <p:cNvPr id="45" name="ICON">
              <a:extLst>
                <a:ext uri="{FF2B5EF4-FFF2-40B4-BE49-F238E27FC236}">
                  <a16:creationId xmlns:a16="http://schemas.microsoft.com/office/drawing/2014/main" id="{8056B4D2-4035-448E-8230-1B8272A16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3644" y="8175096"/>
              <a:ext cx="852004" cy="663236"/>
            </a:xfrm>
            <a:custGeom>
              <a:avLst/>
              <a:gdLst>
                <a:gd name="T0" fmla="*/ 63 w 109"/>
                <a:gd name="T1" fmla="*/ 54 h 85"/>
                <a:gd name="T2" fmla="*/ 63 w 109"/>
                <a:gd name="T3" fmla="*/ 61 h 85"/>
                <a:gd name="T4" fmla="*/ 47 w 109"/>
                <a:gd name="T5" fmla="*/ 61 h 85"/>
                <a:gd name="T6" fmla="*/ 47 w 109"/>
                <a:gd name="T7" fmla="*/ 54 h 85"/>
                <a:gd name="T8" fmla="*/ 18 w 109"/>
                <a:gd name="T9" fmla="*/ 46 h 85"/>
                <a:gd name="T10" fmla="*/ 0 w 109"/>
                <a:gd name="T11" fmla="*/ 37 h 85"/>
                <a:gd name="T12" fmla="*/ 0 w 109"/>
                <a:gd name="T13" fmla="*/ 82 h 85"/>
                <a:gd name="T14" fmla="*/ 3 w 109"/>
                <a:gd name="T15" fmla="*/ 85 h 85"/>
                <a:gd name="T16" fmla="*/ 107 w 109"/>
                <a:gd name="T17" fmla="*/ 85 h 85"/>
                <a:gd name="T18" fmla="*/ 109 w 109"/>
                <a:gd name="T19" fmla="*/ 82 h 85"/>
                <a:gd name="T20" fmla="*/ 109 w 109"/>
                <a:gd name="T21" fmla="*/ 37 h 85"/>
                <a:gd name="T22" fmla="*/ 92 w 109"/>
                <a:gd name="T23" fmla="*/ 46 h 85"/>
                <a:gd name="T24" fmla="*/ 63 w 109"/>
                <a:gd name="T25" fmla="*/ 54 h 85"/>
                <a:gd name="T26" fmla="*/ 107 w 109"/>
                <a:gd name="T27" fmla="*/ 14 h 85"/>
                <a:gd name="T28" fmla="*/ 77 w 109"/>
                <a:gd name="T29" fmla="*/ 14 h 85"/>
                <a:gd name="T30" fmla="*/ 77 w 109"/>
                <a:gd name="T31" fmla="*/ 10 h 85"/>
                <a:gd name="T32" fmla="*/ 66 w 109"/>
                <a:gd name="T33" fmla="*/ 0 h 85"/>
                <a:gd name="T34" fmla="*/ 43 w 109"/>
                <a:gd name="T35" fmla="*/ 0 h 85"/>
                <a:gd name="T36" fmla="*/ 33 w 109"/>
                <a:gd name="T37" fmla="*/ 10 h 85"/>
                <a:gd name="T38" fmla="*/ 33 w 109"/>
                <a:gd name="T39" fmla="*/ 14 h 85"/>
                <a:gd name="T40" fmla="*/ 3 w 109"/>
                <a:gd name="T41" fmla="*/ 14 h 85"/>
                <a:gd name="T42" fmla="*/ 0 w 109"/>
                <a:gd name="T43" fmla="*/ 17 h 85"/>
                <a:gd name="T44" fmla="*/ 0 w 109"/>
                <a:gd name="T45" fmla="*/ 33 h 85"/>
                <a:gd name="T46" fmla="*/ 19 w 109"/>
                <a:gd name="T47" fmla="*/ 43 h 85"/>
                <a:gd name="T48" fmla="*/ 47 w 109"/>
                <a:gd name="T49" fmla="*/ 50 h 85"/>
                <a:gd name="T50" fmla="*/ 55 w 109"/>
                <a:gd name="T51" fmla="*/ 44 h 85"/>
                <a:gd name="T52" fmla="*/ 63 w 109"/>
                <a:gd name="T53" fmla="*/ 50 h 85"/>
                <a:gd name="T54" fmla="*/ 91 w 109"/>
                <a:gd name="T55" fmla="*/ 43 h 85"/>
                <a:gd name="T56" fmla="*/ 109 w 109"/>
                <a:gd name="T57" fmla="*/ 32 h 85"/>
                <a:gd name="T58" fmla="*/ 109 w 109"/>
                <a:gd name="T59" fmla="*/ 17 h 85"/>
                <a:gd name="T60" fmla="*/ 107 w 109"/>
                <a:gd name="T61" fmla="*/ 14 h 85"/>
                <a:gd name="T62" fmla="*/ 71 w 109"/>
                <a:gd name="T63" fmla="*/ 14 h 85"/>
                <a:gd name="T64" fmla="*/ 39 w 109"/>
                <a:gd name="T65" fmla="*/ 14 h 85"/>
                <a:gd name="T66" fmla="*/ 39 w 109"/>
                <a:gd name="T67" fmla="*/ 10 h 85"/>
                <a:gd name="T68" fmla="*/ 43 w 109"/>
                <a:gd name="T69" fmla="*/ 6 h 85"/>
                <a:gd name="T70" fmla="*/ 66 w 109"/>
                <a:gd name="T71" fmla="*/ 6 h 85"/>
                <a:gd name="T72" fmla="*/ 71 w 109"/>
                <a:gd name="T73" fmla="*/ 10 h 85"/>
                <a:gd name="T74" fmla="*/ 71 w 109"/>
                <a:gd name="T75" fmla="*/ 1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85">
                  <a:moveTo>
                    <a:pt x="63" y="54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37" y="53"/>
                    <a:pt x="27" y="50"/>
                    <a:pt x="18" y="46"/>
                  </a:cubicBezTo>
                  <a:cubicBezTo>
                    <a:pt x="12" y="44"/>
                    <a:pt x="6" y="41"/>
                    <a:pt x="0" y="3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2" y="85"/>
                    <a:pt x="3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5"/>
                    <a:pt x="109" y="83"/>
                    <a:pt x="109" y="82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4" y="41"/>
                    <a:pt x="98" y="44"/>
                    <a:pt x="92" y="46"/>
                  </a:cubicBezTo>
                  <a:cubicBezTo>
                    <a:pt x="83" y="50"/>
                    <a:pt x="73" y="53"/>
                    <a:pt x="63" y="54"/>
                  </a:cubicBezTo>
                  <a:close/>
                  <a:moveTo>
                    <a:pt x="107" y="14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3" y="5"/>
                    <a:pt x="33" y="1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5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37"/>
                    <a:pt x="12" y="40"/>
                    <a:pt x="19" y="43"/>
                  </a:cubicBezTo>
                  <a:cubicBezTo>
                    <a:pt x="28" y="47"/>
                    <a:pt x="38" y="49"/>
                    <a:pt x="47" y="50"/>
                  </a:cubicBezTo>
                  <a:cubicBezTo>
                    <a:pt x="48" y="47"/>
                    <a:pt x="51" y="44"/>
                    <a:pt x="55" y="44"/>
                  </a:cubicBezTo>
                  <a:cubicBezTo>
                    <a:pt x="59" y="44"/>
                    <a:pt x="62" y="47"/>
                    <a:pt x="63" y="50"/>
                  </a:cubicBezTo>
                  <a:cubicBezTo>
                    <a:pt x="72" y="49"/>
                    <a:pt x="82" y="47"/>
                    <a:pt x="91" y="43"/>
                  </a:cubicBezTo>
                  <a:cubicBezTo>
                    <a:pt x="97" y="40"/>
                    <a:pt x="104" y="37"/>
                    <a:pt x="109" y="32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5"/>
                    <a:pt x="108" y="14"/>
                    <a:pt x="107" y="14"/>
                  </a:cubicBezTo>
                  <a:close/>
                  <a:moveTo>
                    <a:pt x="71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8"/>
                    <a:pt x="41" y="6"/>
                    <a:pt x="43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9" y="6"/>
                    <a:pt x="71" y="8"/>
                    <a:pt x="71" y="10"/>
                  </a:cubicBezTo>
                  <a:lnTo>
                    <a:pt x="71" y="14"/>
                  </a:lnTo>
                  <a:close/>
                </a:path>
              </a:pathLst>
            </a:custGeom>
            <a:solidFill>
              <a:srgbClr val="F795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1ECD625E-DE98-4088-B939-538661A50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182" y="7731696"/>
              <a:ext cx="147953" cy="242336"/>
            </a:xfrm>
            <a:custGeom>
              <a:avLst/>
              <a:gdLst>
                <a:gd name="T0" fmla="*/ 8 w 19"/>
                <a:gd name="T1" fmla="*/ 31 h 31"/>
                <a:gd name="T2" fmla="*/ 9 w 19"/>
                <a:gd name="T3" fmla="*/ 30 h 31"/>
                <a:gd name="T4" fmla="*/ 17 w 19"/>
                <a:gd name="T5" fmla="*/ 15 h 31"/>
                <a:gd name="T6" fmla="*/ 12 w 19"/>
                <a:gd name="T7" fmla="*/ 20 h 31"/>
                <a:gd name="T8" fmla="*/ 13 w 19"/>
                <a:gd name="T9" fmla="*/ 1 h 31"/>
                <a:gd name="T10" fmla="*/ 6 w 19"/>
                <a:gd name="T11" fmla="*/ 18 h 31"/>
                <a:gd name="T12" fmla="*/ 2 w 19"/>
                <a:gd name="T13" fmla="*/ 14 h 31"/>
                <a:gd name="T14" fmla="*/ 8 w 19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1">
                  <a:moveTo>
                    <a:pt x="8" y="31"/>
                  </a:moveTo>
                  <a:cubicBezTo>
                    <a:pt x="8" y="31"/>
                    <a:pt x="8" y="29"/>
                    <a:pt x="9" y="30"/>
                  </a:cubicBezTo>
                  <a:cubicBezTo>
                    <a:pt x="11" y="31"/>
                    <a:pt x="19" y="16"/>
                    <a:pt x="17" y="15"/>
                  </a:cubicBezTo>
                  <a:cubicBezTo>
                    <a:pt x="17" y="14"/>
                    <a:pt x="13" y="18"/>
                    <a:pt x="12" y="20"/>
                  </a:cubicBezTo>
                  <a:cubicBezTo>
                    <a:pt x="11" y="21"/>
                    <a:pt x="8" y="9"/>
                    <a:pt x="13" y="1"/>
                  </a:cubicBezTo>
                  <a:cubicBezTo>
                    <a:pt x="10" y="0"/>
                    <a:pt x="7" y="6"/>
                    <a:pt x="6" y="18"/>
                  </a:cubicBezTo>
                  <a:cubicBezTo>
                    <a:pt x="2" y="10"/>
                    <a:pt x="0" y="9"/>
                    <a:pt x="2" y="14"/>
                  </a:cubicBezTo>
                  <a:cubicBezTo>
                    <a:pt x="3" y="20"/>
                    <a:pt x="4" y="26"/>
                    <a:pt x="8" y="31"/>
                  </a:cubicBezTo>
                  <a:close/>
                </a:path>
              </a:pathLst>
            </a:custGeom>
            <a:solidFill>
              <a:srgbClr val="F795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SHAPE GROUP AND ICON">
            <a:extLst>
              <a:ext uri="{FF2B5EF4-FFF2-40B4-BE49-F238E27FC236}">
                <a16:creationId xmlns:a16="http://schemas.microsoft.com/office/drawing/2014/main" id="{A366B9A8-00AF-47C5-AB9D-0A968A4AA3E8}"/>
              </a:ext>
            </a:extLst>
          </p:cNvPr>
          <p:cNvGrpSpPr/>
          <p:nvPr/>
        </p:nvGrpSpPr>
        <p:grpSpPr>
          <a:xfrm>
            <a:off x="5857338" y="5984324"/>
            <a:ext cx="1048423" cy="811189"/>
            <a:chOff x="5857338" y="5984324"/>
            <a:chExt cx="1048423" cy="811189"/>
          </a:xfrm>
        </p:grpSpPr>
        <p:sp>
          <p:nvSpPr>
            <p:cNvPr id="49" name="ICON">
              <a:extLst>
                <a:ext uri="{FF2B5EF4-FFF2-40B4-BE49-F238E27FC236}">
                  <a16:creationId xmlns:a16="http://schemas.microsoft.com/office/drawing/2014/main" id="{89BE1299-2577-45A5-8CAE-9E07F1B9F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338" y="5984324"/>
              <a:ext cx="642829" cy="811189"/>
            </a:xfrm>
            <a:custGeom>
              <a:avLst/>
              <a:gdLst>
                <a:gd name="T0" fmla="*/ 14 w 82"/>
                <a:gd name="T1" fmla="*/ 17 h 104"/>
                <a:gd name="T2" fmla="*/ 70 w 82"/>
                <a:gd name="T3" fmla="*/ 19 h 104"/>
                <a:gd name="T4" fmla="*/ 70 w 82"/>
                <a:gd name="T5" fmla="*/ 14 h 104"/>
                <a:gd name="T6" fmla="*/ 79 w 82"/>
                <a:gd name="T7" fmla="*/ 27 h 104"/>
                <a:gd name="T8" fmla="*/ 5 w 82"/>
                <a:gd name="T9" fmla="*/ 16 h 104"/>
                <a:gd name="T10" fmla="*/ 79 w 82"/>
                <a:gd name="T11" fmla="*/ 6 h 104"/>
                <a:gd name="T12" fmla="*/ 79 w 82"/>
                <a:gd name="T13" fmla="*/ 0 h 104"/>
                <a:gd name="T14" fmla="*/ 0 w 82"/>
                <a:gd name="T15" fmla="*/ 16 h 104"/>
                <a:gd name="T16" fmla="*/ 16 w 82"/>
                <a:gd name="T17" fmla="*/ 104 h 104"/>
                <a:gd name="T18" fmla="*/ 82 w 82"/>
                <a:gd name="T19" fmla="*/ 101 h 104"/>
                <a:gd name="T20" fmla="*/ 79 w 82"/>
                <a:gd name="T21" fmla="*/ 27 h 104"/>
                <a:gd name="T22" fmla="*/ 62 w 82"/>
                <a:gd name="T23" fmla="*/ 58 h 104"/>
                <a:gd name="T24" fmla="*/ 59 w 82"/>
                <a:gd name="T25" fmla="*/ 63 h 104"/>
                <a:gd name="T26" fmla="*/ 49 w 82"/>
                <a:gd name="T27" fmla="*/ 41 h 104"/>
                <a:gd name="T28" fmla="*/ 53 w 82"/>
                <a:gd name="T29" fmla="*/ 46 h 104"/>
                <a:gd name="T30" fmla="*/ 49 w 82"/>
                <a:gd name="T31" fmla="*/ 41 h 104"/>
                <a:gd name="T32" fmla="*/ 35 w 82"/>
                <a:gd name="T33" fmla="*/ 43 h 104"/>
                <a:gd name="T34" fmla="*/ 29 w 82"/>
                <a:gd name="T35" fmla="*/ 46 h 104"/>
                <a:gd name="T36" fmla="*/ 32 w 82"/>
                <a:gd name="T37" fmla="*/ 40 h 104"/>
                <a:gd name="T38" fmla="*/ 20 w 82"/>
                <a:gd name="T39" fmla="*/ 63 h 104"/>
                <a:gd name="T40" fmla="*/ 23 w 82"/>
                <a:gd name="T41" fmla="*/ 57 h 104"/>
                <a:gd name="T42" fmla="*/ 32 w 82"/>
                <a:gd name="T43" fmla="*/ 80 h 104"/>
                <a:gd name="T44" fmla="*/ 29 w 82"/>
                <a:gd name="T45" fmla="*/ 74 h 104"/>
                <a:gd name="T46" fmla="*/ 32 w 82"/>
                <a:gd name="T47" fmla="*/ 80 h 104"/>
                <a:gd name="T48" fmla="*/ 47 w 82"/>
                <a:gd name="T49" fmla="*/ 79 h 104"/>
                <a:gd name="T50" fmla="*/ 47 w 82"/>
                <a:gd name="T51" fmla="*/ 75 h 104"/>
                <a:gd name="T52" fmla="*/ 33 w 82"/>
                <a:gd name="T53" fmla="*/ 46 h 104"/>
                <a:gd name="T54" fmla="*/ 51 w 82"/>
                <a:gd name="T55" fmla="*/ 73 h 104"/>
                <a:gd name="T56" fmla="*/ 54 w 82"/>
                <a:gd name="T57" fmla="*/ 75 h 104"/>
                <a:gd name="T58" fmla="*/ 55 w 82"/>
                <a:gd name="T59" fmla="*/ 93 h 104"/>
                <a:gd name="T60" fmla="*/ 35 w 82"/>
                <a:gd name="T61" fmla="*/ 50 h 104"/>
                <a:gd name="T62" fmla="*/ 47 w 82"/>
                <a:gd name="T63" fmla="*/ 70 h 104"/>
                <a:gd name="T64" fmla="*/ 43 w 82"/>
                <a:gd name="T65" fmla="*/ 67 h 104"/>
                <a:gd name="T66" fmla="*/ 40 w 82"/>
                <a:gd name="T67" fmla="*/ 64 h 104"/>
                <a:gd name="T68" fmla="*/ 43 w 82"/>
                <a:gd name="T69" fmla="*/ 67 h 104"/>
                <a:gd name="T70" fmla="*/ 44 w 82"/>
                <a:gd name="T71" fmla="*/ 60 h 104"/>
                <a:gd name="T72" fmla="*/ 43 w 82"/>
                <a:gd name="T73" fmla="*/ 62 h 104"/>
                <a:gd name="T74" fmla="*/ 40 w 82"/>
                <a:gd name="T75" fmla="*/ 63 h 104"/>
                <a:gd name="T76" fmla="*/ 42 w 82"/>
                <a:gd name="T77" fmla="*/ 59 h 104"/>
                <a:gd name="T78" fmla="*/ 43 w 82"/>
                <a:gd name="T79" fmla="*/ 58 h 104"/>
                <a:gd name="T80" fmla="*/ 43 w 82"/>
                <a:gd name="T81" fmla="*/ 56 h 104"/>
                <a:gd name="T82" fmla="*/ 40 w 82"/>
                <a:gd name="T83" fmla="*/ 56 h 104"/>
                <a:gd name="T84" fmla="*/ 37 w 82"/>
                <a:gd name="T85" fmla="*/ 57 h 104"/>
                <a:gd name="T86" fmla="*/ 41 w 82"/>
                <a:gd name="T87" fmla="*/ 53 h 104"/>
                <a:gd name="T88" fmla="*/ 46 w 82"/>
                <a:gd name="T89" fmla="*/ 5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" h="104">
                  <a:moveTo>
                    <a:pt x="17" y="14"/>
                  </a:moveTo>
                  <a:cubicBezTo>
                    <a:pt x="15" y="14"/>
                    <a:pt x="14" y="15"/>
                    <a:pt x="14" y="17"/>
                  </a:cubicBezTo>
                  <a:cubicBezTo>
                    <a:pt x="14" y="18"/>
                    <a:pt x="15" y="19"/>
                    <a:pt x="17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2" y="19"/>
                    <a:pt x="73" y="18"/>
                    <a:pt x="73" y="17"/>
                  </a:cubicBezTo>
                  <a:cubicBezTo>
                    <a:pt x="73" y="15"/>
                    <a:pt x="72" y="14"/>
                    <a:pt x="70" y="14"/>
                  </a:cubicBezTo>
                  <a:lnTo>
                    <a:pt x="17" y="14"/>
                  </a:lnTo>
                  <a:close/>
                  <a:moveTo>
                    <a:pt x="79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0" y="27"/>
                    <a:pt x="5" y="22"/>
                    <a:pt x="5" y="16"/>
                  </a:cubicBezTo>
                  <a:cubicBezTo>
                    <a:pt x="5" y="10"/>
                    <a:pt x="10" y="6"/>
                    <a:pt x="16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1" y="6"/>
                    <a:pt x="82" y="4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7" y="104"/>
                    <a:pt x="16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1" y="104"/>
                    <a:pt x="82" y="103"/>
                    <a:pt x="82" y="10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1" y="27"/>
                    <a:pt x="79" y="27"/>
                  </a:cubicBezTo>
                  <a:close/>
                  <a:moveTo>
                    <a:pt x="59" y="57"/>
                  </a:moveTo>
                  <a:cubicBezTo>
                    <a:pt x="62" y="58"/>
                    <a:pt x="62" y="58"/>
                    <a:pt x="62" y="58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1"/>
                    <a:pt x="59" y="59"/>
                    <a:pt x="59" y="57"/>
                  </a:cubicBezTo>
                  <a:close/>
                  <a:moveTo>
                    <a:pt x="49" y="41"/>
                  </a:moveTo>
                  <a:cubicBezTo>
                    <a:pt x="54" y="43"/>
                    <a:pt x="54" y="43"/>
                    <a:pt x="54" y="4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45"/>
                    <a:pt x="49" y="44"/>
                    <a:pt x="47" y="43"/>
                  </a:cubicBezTo>
                  <a:lnTo>
                    <a:pt x="49" y="41"/>
                  </a:lnTo>
                  <a:close/>
                  <a:moveTo>
                    <a:pt x="32" y="40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34" y="43"/>
                    <a:pt x="33" y="44"/>
                    <a:pt x="32" y="44"/>
                  </a:cubicBezTo>
                  <a:cubicBezTo>
                    <a:pt x="31" y="45"/>
                    <a:pt x="30" y="45"/>
                    <a:pt x="29" y="46"/>
                  </a:cubicBezTo>
                  <a:cubicBezTo>
                    <a:pt x="28" y="43"/>
                    <a:pt x="28" y="43"/>
                    <a:pt x="28" y="43"/>
                  </a:cubicBezTo>
                  <a:lnTo>
                    <a:pt x="32" y="40"/>
                  </a:lnTo>
                  <a:close/>
                  <a:moveTo>
                    <a:pt x="23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61"/>
                    <a:pt x="23" y="63"/>
                  </a:cubicBezTo>
                  <a:close/>
                  <a:moveTo>
                    <a:pt x="32" y="80"/>
                  </a:moveTo>
                  <a:cubicBezTo>
                    <a:pt x="28" y="77"/>
                    <a:pt x="28" y="77"/>
                    <a:pt x="28" y="77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0" y="75"/>
                    <a:pt x="32" y="76"/>
                    <a:pt x="34" y="77"/>
                  </a:cubicBezTo>
                  <a:lnTo>
                    <a:pt x="32" y="80"/>
                  </a:lnTo>
                  <a:close/>
                  <a:moveTo>
                    <a:pt x="55" y="93"/>
                  </a:moveTo>
                  <a:cubicBezTo>
                    <a:pt x="47" y="79"/>
                    <a:pt x="47" y="79"/>
                    <a:pt x="47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39" y="78"/>
                    <a:pt x="31" y="75"/>
                    <a:pt x="27" y="68"/>
                  </a:cubicBezTo>
                  <a:cubicBezTo>
                    <a:pt x="22" y="60"/>
                    <a:pt x="25" y="51"/>
                    <a:pt x="33" y="46"/>
                  </a:cubicBezTo>
                  <a:cubicBezTo>
                    <a:pt x="41" y="42"/>
                    <a:pt x="51" y="44"/>
                    <a:pt x="55" y="52"/>
                  </a:cubicBezTo>
                  <a:cubicBezTo>
                    <a:pt x="59" y="59"/>
                    <a:pt x="57" y="68"/>
                    <a:pt x="51" y="73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2" y="88"/>
                    <a:pt x="62" y="88"/>
                    <a:pt x="62" y="88"/>
                  </a:cubicBezTo>
                  <a:lnTo>
                    <a:pt x="55" y="93"/>
                  </a:lnTo>
                  <a:close/>
                  <a:moveTo>
                    <a:pt x="51" y="54"/>
                  </a:moveTo>
                  <a:cubicBezTo>
                    <a:pt x="48" y="49"/>
                    <a:pt x="41" y="47"/>
                    <a:pt x="35" y="50"/>
                  </a:cubicBezTo>
                  <a:cubicBezTo>
                    <a:pt x="30" y="53"/>
                    <a:pt x="28" y="60"/>
                    <a:pt x="31" y="66"/>
                  </a:cubicBezTo>
                  <a:cubicBezTo>
                    <a:pt x="34" y="71"/>
                    <a:pt x="41" y="73"/>
                    <a:pt x="47" y="70"/>
                  </a:cubicBezTo>
                  <a:cubicBezTo>
                    <a:pt x="52" y="67"/>
                    <a:pt x="54" y="60"/>
                    <a:pt x="51" y="54"/>
                  </a:cubicBezTo>
                  <a:close/>
                  <a:moveTo>
                    <a:pt x="43" y="67"/>
                  </a:moveTo>
                  <a:cubicBezTo>
                    <a:pt x="40" y="67"/>
                    <a:pt x="40" y="67"/>
                    <a:pt x="40" y="67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4"/>
                    <a:pt x="43" y="64"/>
                    <a:pt x="43" y="64"/>
                  </a:cubicBezTo>
                  <a:lnTo>
                    <a:pt x="43" y="67"/>
                  </a:lnTo>
                  <a:close/>
                  <a:moveTo>
                    <a:pt x="45" y="59"/>
                  </a:moveTo>
                  <a:cubicBezTo>
                    <a:pt x="45" y="59"/>
                    <a:pt x="45" y="60"/>
                    <a:pt x="44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2"/>
                  </a:cubicBezTo>
                  <a:cubicBezTo>
                    <a:pt x="43" y="62"/>
                    <a:pt x="43" y="62"/>
                    <a:pt x="43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2"/>
                    <a:pt x="40" y="61"/>
                    <a:pt x="40" y="61"/>
                  </a:cubicBezTo>
                  <a:cubicBezTo>
                    <a:pt x="41" y="60"/>
                    <a:pt x="41" y="60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3" y="58"/>
                  </a:cubicBezTo>
                  <a:cubicBezTo>
                    <a:pt x="43" y="58"/>
                    <a:pt x="43" y="57"/>
                    <a:pt x="43" y="57"/>
                  </a:cubicBezTo>
                  <a:cubicBezTo>
                    <a:pt x="43" y="57"/>
                    <a:pt x="43" y="56"/>
                    <a:pt x="43" y="56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0" y="55"/>
                    <a:pt x="40" y="56"/>
                  </a:cubicBezTo>
                  <a:cubicBezTo>
                    <a:pt x="39" y="56"/>
                    <a:pt x="39" y="57"/>
                    <a:pt x="39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4"/>
                    <a:pt x="38" y="54"/>
                  </a:cubicBezTo>
                  <a:cubicBezTo>
                    <a:pt x="39" y="53"/>
                    <a:pt x="40" y="53"/>
                    <a:pt x="41" y="53"/>
                  </a:cubicBezTo>
                  <a:cubicBezTo>
                    <a:pt x="43" y="53"/>
                    <a:pt x="44" y="53"/>
                    <a:pt x="45" y="54"/>
                  </a:cubicBezTo>
                  <a:cubicBezTo>
                    <a:pt x="46" y="55"/>
                    <a:pt x="46" y="56"/>
                    <a:pt x="46" y="57"/>
                  </a:cubicBezTo>
                  <a:cubicBezTo>
                    <a:pt x="46" y="58"/>
                    <a:pt x="46" y="58"/>
                    <a:pt x="45" y="59"/>
                  </a:cubicBezTo>
                  <a:close/>
                </a:path>
              </a:pathLst>
            </a:custGeom>
            <a:solidFill>
              <a:srgbClr val="A0C8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0BBDDD73-007E-4259-8371-7267D62C0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3425" y="6571033"/>
              <a:ext cx="242336" cy="132647"/>
            </a:xfrm>
            <a:custGeom>
              <a:avLst/>
              <a:gdLst>
                <a:gd name="T0" fmla="*/ 1 w 31"/>
                <a:gd name="T1" fmla="*/ 13 h 17"/>
                <a:gd name="T2" fmla="*/ 1 w 31"/>
                <a:gd name="T3" fmla="*/ 11 h 17"/>
                <a:gd name="T4" fmla="*/ 15 w 31"/>
                <a:gd name="T5" fmla="*/ 2 h 17"/>
                <a:gd name="T6" fmla="*/ 11 w 31"/>
                <a:gd name="T7" fmla="*/ 7 h 17"/>
                <a:gd name="T8" fmla="*/ 30 w 31"/>
                <a:gd name="T9" fmla="*/ 4 h 17"/>
                <a:gd name="T10" fmla="*/ 13 w 31"/>
                <a:gd name="T11" fmla="*/ 12 h 17"/>
                <a:gd name="T12" fmla="*/ 17 w 31"/>
                <a:gd name="T13" fmla="*/ 17 h 17"/>
                <a:gd name="T14" fmla="*/ 1 w 3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7">
                  <a:moveTo>
                    <a:pt x="1" y="13"/>
                  </a:moveTo>
                  <a:cubicBezTo>
                    <a:pt x="0" y="12"/>
                    <a:pt x="2" y="12"/>
                    <a:pt x="1" y="11"/>
                  </a:cubicBezTo>
                  <a:cubicBezTo>
                    <a:pt x="0" y="9"/>
                    <a:pt x="14" y="0"/>
                    <a:pt x="15" y="2"/>
                  </a:cubicBezTo>
                  <a:cubicBezTo>
                    <a:pt x="16" y="1"/>
                    <a:pt x="12" y="6"/>
                    <a:pt x="11" y="7"/>
                  </a:cubicBezTo>
                  <a:cubicBezTo>
                    <a:pt x="10" y="8"/>
                    <a:pt x="22" y="10"/>
                    <a:pt x="30" y="4"/>
                  </a:cubicBezTo>
                  <a:cubicBezTo>
                    <a:pt x="31" y="6"/>
                    <a:pt x="25" y="11"/>
                    <a:pt x="13" y="12"/>
                  </a:cubicBezTo>
                  <a:cubicBezTo>
                    <a:pt x="22" y="16"/>
                    <a:pt x="23" y="17"/>
                    <a:pt x="17" y="17"/>
                  </a:cubicBezTo>
                  <a:cubicBezTo>
                    <a:pt x="12" y="16"/>
                    <a:pt x="6" y="16"/>
                    <a:pt x="1" y="13"/>
                  </a:cubicBezTo>
                  <a:close/>
                </a:path>
              </a:pathLst>
            </a:custGeom>
            <a:solidFill>
              <a:srgbClr val="A0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D1313F40-B6E4-468D-8B67-60DDA76223DD}"/>
              </a:ext>
            </a:extLst>
          </p:cNvPr>
          <p:cNvGrpSpPr/>
          <p:nvPr/>
        </p:nvGrpSpPr>
        <p:grpSpPr>
          <a:xfrm>
            <a:off x="5482353" y="3004863"/>
            <a:ext cx="1362185" cy="872411"/>
            <a:chOff x="5482353" y="3004863"/>
            <a:chExt cx="1362185" cy="872411"/>
          </a:xfrm>
        </p:grpSpPr>
        <p:sp>
          <p:nvSpPr>
            <p:cNvPr id="47" name="ICON">
              <a:extLst>
                <a:ext uri="{FF2B5EF4-FFF2-40B4-BE49-F238E27FC236}">
                  <a16:creationId xmlns:a16="http://schemas.microsoft.com/office/drawing/2014/main" id="{7A1ACCFD-0E11-494C-8CD8-E3108CA2B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2353" y="3004863"/>
              <a:ext cx="867309" cy="872411"/>
            </a:xfrm>
            <a:custGeom>
              <a:avLst/>
              <a:gdLst>
                <a:gd name="T0" fmla="*/ 80 w 111"/>
                <a:gd name="T1" fmla="*/ 46 h 112"/>
                <a:gd name="T2" fmla="*/ 66 w 111"/>
                <a:gd name="T3" fmla="*/ 46 h 112"/>
                <a:gd name="T4" fmla="*/ 55 w 111"/>
                <a:gd name="T5" fmla="*/ 51 h 112"/>
                <a:gd name="T6" fmla="*/ 55 w 111"/>
                <a:gd name="T7" fmla="*/ 36 h 112"/>
                <a:gd name="T8" fmla="*/ 55 w 111"/>
                <a:gd name="T9" fmla="*/ 51 h 112"/>
                <a:gd name="T10" fmla="*/ 45 w 111"/>
                <a:gd name="T11" fmla="*/ 46 h 112"/>
                <a:gd name="T12" fmla="*/ 31 w 111"/>
                <a:gd name="T13" fmla="*/ 46 h 112"/>
                <a:gd name="T14" fmla="*/ 73 w 111"/>
                <a:gd name="T15" fmla="*/ 55 h 112"/>
                <a:gd name="T16" fmla="*/ 55 w 111"/>
                <a:gd name="T17" fmla="*/ 53 h 112"/>
                <a:gd name="T18" fmla="*/ 38 w 111"/>
                <a:gd name="T19" fmla="*/ 55 h 112"/>
                <a:gd name="T20" fmla="*/ 29 w 111"/>
                <a:gd name="T21" fmla="*/ 71 h 112"/>
                <a:gd name="T22" fmla="*/ 82 w 111"/>
                <a:gd name="T23" fmla="*/ 71 h 112"/>
                <a:gd name="T24" fmla="*/ 73 w 111"/>
                <a:gd name="T25" fmla="*/ 55 h 112"/>
                <a:gd name="T26" fmla="*/ 105 w 111"/>
                <a:gd name="T27" fmla="*/ 55 h 112"/>
                <a:gd name="T28" fmla="*/ 59 w 111"/>
                <a:gd name="T29" fmla="*/ 3 h 112"/>
                <a:gd name="T30" fmla="*/ 52 w 111"/>
                <a:gd name="T31" fmla="*/ 3 h 112"/>
                <a:gd name="T32" fmla="*/ 6 w 111"/>
                <a:gd name="T33" fmla="*/ 55 h 112"/>
                <a:gd name="T34" fmla="*/ 0 w 111"/>
                <a:gd name="T35" fmla="*/ 58 h 112"/>
                <a:gd name="T36" fmla="*/ 6 w 111"/>
                <a:gd name="T37" fmla="*/ 61 h 112"/>
                <a:gd name="T38" fmla="*/ 52 w 111"/>
                <a:gd name="T39" fmla="*/ 109 h 112"/>
                <a:gd name="T40" fmla="*/ 59 w 111"/>
                <a:gd name="T41" fmla="*/ 109 h 112"/>
                <a:gd name="T42" fmla="*/ 105 w 111"/>
                <a:gd name="T43" fmla="*/ 61 h 112"/>
                <a:gd name="T44" fmla="*/ 111 w 111"/>
                <a:gd name="T45" fmla="*/ 58 h 112"/>
                <a:gd name="T46" fmla="*/ 92 w 111"/>
                <a:gd name="T47" fmla="*/ 61 h 112"/>
                <a:gd name="T48" fmla="*/ 59 w 111"/>
                <a:gd name="T49" fmla="*/ 96 h 112"/>
                <a:gd name="T50" fmla="*/ 55 w 111"/>
                <a:gd name="T51" fmla="*/ 91 h 112"/>
                <a:gd name="T52" fmla="*/ 52 w 111"/>
                <a:gd name="T53" fmla="*/ 96 h 112"/>
                <a:gd name="T54" fmla="*/ 19 w 111"/>
                <a:gd name="T55" fmla="*/ 61 h 112"/>
                <a:gd name="T56" fmla="*/ 19 w 111"/>
                <a:gd name="T57" fmla="*/ 55 h 112"/>
                <a:gd name="T58" fmla="*/ 52 w 111"/>
                <a:gd name="T59" fmla="*/ 16 h 112"/>
                <a:gd name="T60" fmla="*/ 55 w 111"/>
                <a:gd name="T61" fmla="*/ 22 h 112"/>
                <a:gd name="T62" fmla="*/ 59 w 111"/>
                <a:gd name="T63" fmla="*/ 16 h 112"/>
                <a:gd name="T64" fmla="*/ 92 w 111"/>
                <a:gd name="T65" fmla="*/ 55 h 112"/>
                <a:gd name="T66" fmla="*/ 92 w 111"/>
                <a:gd name="T67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112">
                  <a:moveTo>
                    <a:pt x="73" y="53"/>
                  </a:moveTo>
                  <a:cubicBezTo>
                    <a:pt x="77" y="53"/>
                    <a:pt x="80" y="50"/>
                    <a:pt x="80" y="46"/>
                  </a:cubicBezTo>
                  <a:cubicBezTo>
                    <a:pt x="80" y="43"/>
                    <a:pt x="77" y="40"/>
                    <a:pt x="73" y="40"/>
                  </a:cubicBezTo>
                  <a:cubicBezTo>
                    <a:pt x="69" y="40"/>
                    <a:pt x="66" y="43"/>
                    <a:pt x="66" y="46"/>
                  </a:cubicBezTo>
                  <a:cubicBezTo>
                    <a:pt x="66" y="50"/>
                    <a:pt x="69" y="53"/>
                    <a:pt x="73" y="53"/>
                  </a:cubicBezTo>
                  <a:close/>
                  <a:moveTo>
                    <a:pt x="55" y="51"/>
                  </a:moveTo>
                  <a:cubicBezTo>
                    <a:pt x="60" y="51"/>
                    <a:pt x="63" y="48"/>
                    <a:pt x="63" y="44"/>
                  </a:cubicBezTo>
                  <a:cubicBezTo>
                    <a:pt x="63" y="40"/>
                    <a:pt x="60" y="36"/>
                    <a:pt x="55" y="36"/>
                  </a:cubicBezTo>
                  <a:cubicBezTo>
                    <a:pt x="51" y="36"/>
                    <a:pt x="48" y="40"/>
                    <a:pt x="48" y="44"/>
                  </a:cubicBezTo>
                  <a:cubicBezTo>
                    <a:pt x="48" y="48"/>
                    <a:pt x="51" y="51"/>
                    <a:pt x="55" y="51"/>
                  </a:cubicBezTo>
                  <a:close/>
                  <a:moveTo>
                    <a:pt x="38" y="53"/>
                  </a:moveTo>
                  <a:cubicBezTo>
                    <a:pt x="42" y="53"/>
                    <a:pt x="45" y="50"/>
                    <a:pt x="45" y="46"/>
                  </a:cubicBezTo>
                  <a:cubicBezTo>
                    <a:pt x="45" y="43"/>
                    <a:pt x="42" y="40"/>
                    <a:pt x="38" y="40"/>
                  </a:cubicBezTo>
                  <a:cubicBezTo>
                    <a:pt x="34" y="40"/>
                    <a:pt x="31" y="43"/>
                    <a:pt x="31" y="46"/>
                  </a:cubicBezTo>
                  <a:cubicBezTo>
                    <a:pt x="31" y="50"/>
                    <a:pt x="34" y="53"/>
                    <a:pt x="38" y="53"/>
                  </a:cubicBezTo>
                  <a:close/>
                  <a:moveTo>
                    <a:pt x="73" y="55"/>
                  </a:moveTo>
                  <a:cubicBezTo>
                    <a:pt x="69" y="55"/>
                    <a:pt x="67" y="57"/>
                    <a:pt x="65" y="59"/>
                  </a:cubicBezTo>
                  <a:cubicBezTo>
                    <a:pt x="63" y="56"/>
                    <a:pt x="60" y="53"/>
                    <a:pt x="55" y="53"/>
                  </a:cubicBezTo>
                  <a:cubicBezTo>
                    <a:pt x="51" y="53"/>
                    <a:pt x="48" y="56"/>
                    <a:pt x="46" y="59"/>
                  </a:cubicBezTo>
                  <a:cubicBezTo>
                    <a:pt x="44" y="57"/>
                    <a:pt x="41" y="55"/>
                    <a:pt x="38" y="55"/>
                  </a:cubicBezTo>
                  <a:cubicBezTo>
                    <a:pt x="33" y="55"/>
                    <a:pt x="29" y="59"/>
                    <a:pt x="29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6" y="77"/>
                    <a:pt x="45" y="80"/>
                    <a:pt x="55" y="80"/>
                  </a:cubicBezTo>
                  <a:cubicBezTo>
                    <a:pt x="66" y="80"/>
                    <a:pt x="75" y="77"/>
                    <a:pt x="82" y="71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59"/>
                    <a:pt x="78" y="55"/>
                    <a:pt x="73" y="55"/>
                  </a:cubicBezTo>
                  <a:close/>
                  <a:moveTo>
                    <a:pt x="108" y="55"/>
                  </a:moveTo>
                  <a:cubicBezTo>
                    <a:pt x="105" y="55"/>
                    <a:pt x="105" y="55"/>
                    <a:pt x="105" y="55"/>
                  </a:cubicBezTo>
                  <a:cubicBezTo>
                    <a:pt x="105" y="29"/>
                    <a:pt x="84" y="8"/>
                    <a:pt x="59" y="7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4" y="0"/>
                    <a:pt x="52" y="2"/>
                    <a:pt x="52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27" y="8"/>
                    <a:pt x="6" y="29"/>
                    <a:pt x="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6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8" y="85"/>
                    <a:pt x="28" y="105"/>
                    <a:pt x="52" y="106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11"/>
                    <a:pt x="54" y="112"/>
                    <a:pt x="55" y="112"/>
                  </a:cubicBezTo>
                  <a:cubicBezTo>
                    <a:pt x="57" y="112"/>
                    <a:pt x="59" y="111"/>
                    <a:pt x="59" y="109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83" y="105"/>
                    <a:pt x="103" y="85"/>
                    <a:pt x="105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0" y="61"/>
                    <a:pt x="111" y="60"/>
                    <a:pt x="111" y="58"/>
                  </a:cubicBezTo>
                  <a:cubicBezTo>
                    <a:pt x="111" y="56"/>
                    <a:pt x="110" y="55"/>
                    <a:pt x="108" y="55"/>
                  </a:cubicBezTo>
                  <a:close/>
                  <a:moveTo>
                    <a:pt x="92" y="61"/>
                  </a:moveTo>
                  <a:cubicBezTo>
                    <a:pt x="95" y="61"/>
                    <a:pt x="95" y="61"/>
                    <a:pt x="95" y="61"/>
                  </a:cubicBezTo>
                  <a:cubicBezTo>
                    <a:pt x="93" y="80"/>
                    <a:pt x="78" y="95"/>
                    <a:pt x="59" y="96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9" y="92"/>
                    <a:pt x="57" y="91"/>
                    <a:pt x="55" y="91"/>
                  </a:cubicBezTo>
                  <a:cubicBezTo>
                    <a:pt x="54" y="91"/>
                    <a:pt x="52" y="92"/>
                    <a:pt x="52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33" y="95"/>
                    <a:pt x="18" y="80"/>
                    <a:pt x="16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2" y="60"/>
                    <a:pt x="22" y="58"/>
                  </a:cubicBezTo>
                  <a:cubicBezTo>
                    <a:pt x="22" y="56"/>
                    <a:pt x="20" y="55"/>
                    <a:pt x="19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35"/>
                    <a:pt x="32" y="18"/>
                    <a:pt x="52" y="16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20"/>
                    <a:pt x="54" y="22"/>
                    <a:pt x="55" y="22"/>
                  </a:cubicBezTo>
                  <a:cubicBezTo>
                    <a:pt x="57" y="22"/>
                    <a:pt x="59" y="20"/>
                    <a:pt x="59" y="1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79" y="18"/>
                    <a:pt x="95" y="35"/>
                    <a:pt x="96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1" y="55"/>
                    <a:pt x="89" y="56"/>
                    <a:pt x="89" y="58"/>
                  </a:cubicBezTo>
                  <a:cubicBezTo>
                    <a:pt x="89" y="60"/>
                    <a:pt x="91" y="61"/>
                    <a:pt x="92" y="61"/>
                  </a:cubicBezTo>
                  <a:close/>
                </a:path>
              </a:pathLst>
            </a:custGeom>
            <a:solidFill>
              <a:srgbClr val="00AE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9540EBF3-9F7E-43D6-BA88-C08F7FD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651" y="3675751"/>
              <a:ext cx="244887" cy="147953"/>
            </a:xfrm>
            <a:custGeom>
              <a:avLst/>
              <a:gdLst>
                <a:gd name="T0" fmla="*/ 1 w 31"/>
                <a:gd name="T1" fmla="*/ 5 h 19"/>
                <a:gd name="T2" fmla="*/ 2 w 31"/>
                <a:gd name="T3" fmla="*/ 4 h 19"/>
                <a:gd name="T4" fmla="*/ 18 w 31"/>
                <a:gd name="T5" fmla="*/ 2 h 19"/>
                <a:gd name="T6" fmla="*/ 12 w 31"/>
                <a:gd name="T7" fmla="*/ 5 h 19"/>
                <a:gd name="T8" fmla="*/ 31 w 31"/>
                <a:gd name="T9" fmla="*/ 11 h 19"/>
                <a:gd name="T10" fmla="*/ 12 w 31"/>
                <a:gd name="T11" fmla="*/ 11 h 19"/>
                <a:gd name="T12" fmla="*/ 13 w 31"/>
                <a:gd name="T13" fmla="*/ 16 h 19"/>
                <a:gd name="T14" fmla="*/ 1 w 31"/>
                <a:gd name="T15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9">
                  <a:moveTo>
                    <a:pt x="1" y="5"/>
                  </a:moveTo>
                  <a:cubicBezTo>
                    <a:pt x="0" y="4"/>
                    <a:pt x="2" y="5"/>
                    <a:pt x="2" y="4"/>
                  </a:cubicBezTo>
                  <a:cubicBezTo>
                    <a:pt x="2" y="2"/>
                    <a:pt x="18" y="0"/>
                    <a:pt x="18" y="2"/>
                  </a:cubicBezTo>
                  <a:cubicBezTo>
                    <a:pt x="19" y="2"/>
                    <a:pt x="14" y="5"/>
                    <a:pt x="12" y="5"/>
                  </a:cubicBezTo>
                  <a:cubicBezTo>
                    <a:pt x="11" y="5"/>
                    <a:pt x="21" y="12"/>
                    <a:pt x="31" y="11"/>
                  </a:cubicBezTo>
                  <a:cubicBezTo>
                    <a:pt x="30" y="14"/>
                    <a:pt x="23" y="15"/>
                    <a:pt x="12" y="11"/>
                  </a:cubicBezTo>
                  <a:cubicBezTo>
                    <a:pt x="17" y="18"/>
                    <a:pt x="18" y="19"/>
                    <a:pt x="13" y="16"/>
                  </a:cubicBezTo>
                  <a:cubicBezTo>
                    <a:pt x="9" y="13"/>
                    <a:pt x="4" y="10"/>
                    <a:pt x="1" y="5"/>
                  </a:cubicBezTo>
                  <a:close/>
                </a:path>
              </a:pathLst>
            </a:custGeom>
            <a:solidFill>
              <a:srgbClr val="00AE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3" name="CHANGE TEXT HERE">
            <a:extLst>
              <a:ext uri="{FF2B5EF4-FFF2-40B4-BE49-F238E27FC236}">
                <a16:creationId xmlns:a16="http://schemas.microsoft.com/office/drawing/2014/main" id="{7B3BC2EA-9720-4A4B-84EF-C7692DD33E5F}"/>
              </a:ext>
            </a:extLst>
          </p:cNvPr>
          <p:cNvSpPr/>
          <p:nvPr/>
        </p:nvSpPr>
        <p:spPr>
          <a:xfrm>
            <a:off x="7033306" y="1359659"/>
            <a:ext cx="1734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2400" spc="200" dirty="0">
                <a:solidFill>
                  <a:srgbClr val="13102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BUILD</a:t>
            </a:r>
          </a:p>
          <a:p>
            <a:pPr algn="r" defTabSz="914400"/>
            <a:r>
              <a:rPr lang="en-US" sz="2400" spc="200" dirty="0">
                <a:solidFill>
                  <a:srgbClr val="13102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EXPERT</a:t>
            </a:r>
          </a:p>
        </p:txBody>
      </p:sp>
      <p:sp>
        <p:nvSpPr>
          <p:cNvPr id="64" name="CHANGE TEXT HERE">
            <a:extLst>
              <a:ext uri="{FF2B5EF4-FFF2-40B4-BE49-F238E27FC236}">
                <a16:creationId xmlns:a16="http://schemas.microsoft.com/office/drawing/2014/main" id="{37935826-A4DE-4727-8F37-F95CE877AF89}"/>
              </a:ext>
            </a:extLst>
          </p:cNvPr>
          <p:cNvSpPr/>
          <p:nvPr/>
        </p:nvSpPr>
        <p:spPr>
          <a:xfrm>
            <a:off x="7033306" y="8137291"/>
            <a:ext cx="1734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2400" spc="200" dirty="0">
                <a:solidFill>
                  <a:srgbClr val="F7951D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BUILD</a:t>
            </a:r>
          </a:p>
          <a:p>
            <a:pPr algn="r" defTabSz="914400"/>
            <a:r>
              <a:rPr lang="en-US" sz="2400" spc="200" dirty="0">
                <a:solidFill>
                  <a:srgbClr val="F7951D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EXPERT</a:t>
            </a:r>
          </a:p>
        </p:txBody>
      </p:sp>
      <p:sp>
        <p:nvSpPr>
          <p:cNvPr id="65" name="CHANGE TEXT HERE">
            <a:extLst>
              <a:ext uri="{FF2B5EF4-FFF2-40B4-BE49-F238E27FC236}">
                <a16:creationId xmlns:a16="http://schemas.microsoft.com/office/drawing/2014/main" id="{53C1A64D-8844-4C7C-8231-FDE523C4CC77}"/>
              </a:ext>
            </a:extLst>
          </p:cNvPr>
          <p:cNvSpPr/>
          <p:nvPr/>
        </p:nvSpPr>
        <p:spPr>
          <a:xfrm>
            <a:off x="9694801" y="8299645"/>
            <a:ext cx="2084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</a:t>
            </a:r>
          </a:p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site </a:t>
            </a:r>
            <a:r>
              <a:rPr lang="en-US" sz="1400" dirty="0" err="1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sample text.</a:t>
            </a:r>
          </a:p>
        </p:txBody>
      </p:sp>
      <p:sp>
        <p:nvSpPr>
          <p:cNvPr id="68" name="CHANGE TEXT HERE">
            <a:extLst>
              <a:ext uri="{FF2B5EF4-FFF2-40B4-BE49-F238E27FC236}">
                <a16:creationId xmlns:a16="http://schemas.microsoft.com/office/drawing/2014/main" id="{68D2ADE5-3EA4-4FDF-B1F9-A4CD19173557}"/>
              </a:ext>
            </a:extLst>
          </p:cNvPr>
          <p:cNvSpPr/>
          <p:nvPr/>
        </p:nvSpPr>
        <p:spPr>
          <a:xfrm>
            <a:off x="11887684" y="3823704"/>
            <a:ext cx="1734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2400" spc="200" dirty="0">
                <a:solidFill>
                  <a:schemeClr val="bg1">
                    <a:lumMod val="6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EXPERT</a:t>
            </a:r>
          </a:p>
          <a:p>
            <a:pPr defTabSz="914400"/>
            <a:r>
              <a:rPr lang="en-US" sz="2400" spc="200" dirty="0">
                <a:solidFill>
                  <a:schemeClr val="bg1">
                    <a:lumMod val="6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TEAM</a:t>
            </a:r>
          </a:p>
        </p:txBody>
      </p:sp>
      <p:sp>
        <p:nvSpPr>
          <p:cNvPr id="69" name="CHANGE TEXT HERE">
            <a:extLst>
              <a:ext uri="{FF2B5EF4-FFF2-40B4-BE49-F238E27FC236}">
                <a16:creationId xmlns:a16="http://schemas.microsoft.com/office/drawing/2014/main" id="{DAFE3056-3C3A-478B-8C3B-9960888E7FDA}"/>
              </a:ext>
            </a:extLst>
          </p:cNvPr>
          <p:cNvSpPr/>
          <p:nvPr/>
        </p:nvSpPr>
        <p:spPr>
          <a:xfrm>
            <a:off x="4785956" y="4759640"/>
            <a:ext cx="16593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site </a:t>
            </a:r>
            <a:r>
              <a:rPr lang="en-US" sz="1400" dirty="0" err="1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  <a:p>
            <a:pPr algn="r"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sample text.</a:t>
            </a:r>
          </a:p>
        </p:txBody>
      </p:sp>
      <p:sp>
        <p:nvSpPr>
          <p:cNvPr id="70" name="CHANGE TEXT HERE">
            <a:extLst>
              <a:ext uri="{FF2B5EF4-FFF2-40B4-BE49-F238E27FC236}">
                <a16:creationId xmlns:a16="http://schemas.microsoft.com/office/drawing/2014/main" id="{8D1ACB14-136A-4C53-9E0E-43DA2382801F}"/>
              </a:ext>
            </a:extLst>
          </p:cNvPr>
          <p:cNvSpPr/>
          <p:nvPr/>
        </p:nvSpPr>
        <p:spPr>
          <a:xfrm>
            <a:off x="4770650" y="3997792"/>
            <a:ext cx="1734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2400" spc="200" dirty="0">
                <a:solidFill>
                  <a:srgbClr val="00AE9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EXPERT</a:t>
            </a:r>
          </a:p>
          <a:p>
            <a:pPr algn="r" defTabSz="914400"/>
            <a:r>
              <a:rPr lang="en-US" sz="2400" spc="200" dirty="0">
                <a:solidFill>
                  <a:srgbClr val="00AE9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TEAM</a:t>
            </a:r>
          </a:p>
        </p:txBody>
      </p:sp>
      <p:sp>
        <p:nvSpPr>
          <p:cNvPr id="71" name="CHANGE TEXT HERE">
            <a:extLst>
              <a:ext uri="{FF2B5EF4-FFF2-40B4-BE49-F238E27FC236}">
                <a16:creationId xmlns:a16="http://schemas.microsoft.com/office/drawing/2014/main" id="{E6EC2BDB-39BF-44E7-AE73-28458E6DC9BC}"/>
              </a:ext>
            </a:extLst>
          </p:cNvPr>
          <p:cNvSpPr/>
          <p:nvPr/>
        </p:nvSpPr>
        <p:spPr>
          <a:xfrm>
            <a:off x="9694801" y="1496889"/>
            <a:ext cx="2025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</a:t>
            </a:r>
          </a:p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site </a:t>
            </a:r>
            <a:r>
              <a:rPr lang="en-US" sz="1400" dirty="0" err="1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sample text.</a:t>
            </a:r>
          </a:p>
        </p:txBody>
      </p:sp>
      <p:sp>
        <p:nvSpPr>
          <p:cNvPr id="73" name="CHANGE TEXT HERE">
            <a:extLst>
              <a:ext uri="{FF2B5EF4-FFF2-40B4-BE49-F238E27FC236}">
                <a16:creationId xmlns:a16="http://schemas.microsoft.com/office/drawing/2014/main" id="{2E9D12A5-4C87-490C-9439-AA64749CB899}"/>
              </a:ext>
            </a:extLst>
          </p:cNvPr>
          <p:cNvSpPr/>
          <p:nvPr/>
        </p:nvSpPr>
        <p:spPr>
          <a:xfrm>
            <a:off x="11558619" y="7379654"/>
            <a:ext cx="2063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site </a:t>
            </a:r>
            <a:r>
              <a:rPr lang="en-US" sz="1400" dirty="0" err="1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sample text.</a:t>
            </a:r>
          </a:p>
        </p:txBody>
      </p:sp>
      <p:sp>
        <p:nvSpPr>
          <p:cNvPr id="76" name="CHANGE TEXT HERE">
            <a:extLst>
              <a:ext uri="{FF2B5EF4-FFF2-40B4-BE49-F238E27FC236}">
                <a16:creationId xmlns:a16="http://schemas.microsoft.com/office/drawing/2014/main" id="{F2D4315D-FADB-4DAA-BE29-50F6B0B96DA6}"/>
              </a:ext>
            </a:extLst>
          </p:cNvPr>
          <p:cNvSpPr/>
          <p:nvPr/>
        </p:nvSpPr>
        <p:spPr>
          <a:xfrm>
            <a:off x="4633357" y="7379654"/>
            <a:ext cx="2063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site </a:t>
            </a:r>
            <a:r>
              <a:rPr lang="en-US" sz="1400" dirty="0" err="1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sample text.</a:t>
            </a:r>
          </a:p>
        </p:txBody>
      </p:sp>
      <p:grpSp>
        <p:nvGrpSpPr>
          <p:cNvPr id="3" name="SHAPE GROUP">
            <a:extLst>
              <a:ext uri="{FF2B5EF4-FFF2-40B4-BE49-F238E27FC236}">
                <a16:creationId xmlns:a16="http://schemas.microsoft.com/office/drawing/2014/main" id="{691CA32F-BE4F-47BF-A6D6-8B097453F7E1}"/>
              </a:ext>
            </a:extLst>
          </p:cNvPr>
          <p:cNvGrpSpPr/>
          <p:nvPr/>
        </p:nvGrpSpPr>
        <p:grpSpPr>
          <a:xfrm>
            <a:off x="6576694" y="2441111"/>
            <a:ext cx="5262524" cy="5252322"/>
            <a:chOff x="6576694" y="2441111"/>
            <a:chExt cx="5262524" cy="52523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2F82CAA-3511-4AF5-8EB7-4636EEC81076}"/>
                </a:ext>
              </a:extLst>
            </p:cNvPr>
            <p:cNvGrpSpPr/>
            <p:nvPr/>
          </p:nvGrpSpPr>
          <p:grpSpPr>
            <a:xfrm>
              <a:off x="6576694" y="2441111"/>
              <a:ext cx="5262524" cy="5252322"/>
              <a:chOff x="6310313" y="1685925"/>
              <a:chExt cx="3275012" cy="3268663"/>
            </a:xfrm>
          </p:grpSpPr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21B05E95-793E-4270-AF10-DD322C40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5075" y="1900238"/>
                <a:ext cx="930275" cy="1360487"/>
              </a:xfrm>
              <a:custGeom>
                <a:avLst/>
                <a:gdLst>
                  <a:gd name="T0" fmla="*/ 152 w 191"/>
                  <a:gd name="T1" fmla="*/ 23 h 280"/>
                  <a:gd name="T2" fmla="*/ 151 w 191"/>
                  <a:gd name="T3" fmla="*/ 27 h 280"/>
                  <a:gd name="T4" fmla="*/ 162 w 191"/>
                  <a:gd name="T5" fmla="*/ 30 h 280"/>
                  <a:gd name="T6" fmla="*/ 164 w 191"/>
                  <a:gd name="T7" fmla="*/ 30 h 280"/>
                  <a:gd name="T8" fmla="*/ 24 w 191"/>
                  <a:gd name="T9" fmla="*/ 254 h 280"/>
                  <a:gd name="T10" fmla="*/ 13 w 191"/>
                  <a:gd name="T11" fmla="*/ 265 h 280"/>
                  <a:gd name="T12" fmla="*/ 11 w 191"/>
                  <a:gd name="T13" fmla="*/ 263 h 280"/>
                  <a:gd name="T14" fmla="*/ 152 w 191"/>
                  <a:gd name="T15" fmla="*/ 23 h 280"/>
                  <a:gd name="T16" fmla="*/ 170 w 191"/>
                  <a:gd name="T17" fmla="*/ 0 h 280"/>
                  <a:gd name="T18" fmla="*/ 0 w 191"/>
                  <a:gd name="T19" fmla="*/ 267 h 280"/>
                  <a:gd name="T20" fmla="*/ 13 w 191"/>
                  <a:gd name="T21" fmla="*/ 280 h 280"/>
                  <a:gd name="T22" fmla="*/ 34 w 191"/>
                  <a:gd name="T23" fmla="*/ 259 h 280"/>
                  <a:gd name="T24" fmla="*/ 191 w 191"/>
                  <a:gd name="T25" fmla="*/ 26 h 280"/>
                  <a:gd name="T26" fmla="*/ 164 w 191"/>
                  <a:gd name="T27" fmla="*/ 19 h 280"/>
                  <a:gd name="T28" fmla="*/ 170 w 191"/>
                  <a:gd name="T29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1" h="280">
                    <a:moveTo>
                      <a:pt x="152" y="23"/>
                    </a:moveTo>
                    <a:cubicBezTo>
                      <a:pt x="151" y="27"/>
                      <a:pt x="151" y="27"/>
                      <a:pt x="151" y="27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30"/>
                      <a:pt x="164" y="30"/>
                      <a:pt x="164" y="30"/>
                    </a:cubicBezTo>
                    <a:cubicBezTo>
                      <a:pt x="87" y="81"/>
                      <a:pt x="36" y="162"/>
                      <a:pt x="24" y="254"/>
                    </a:cubicBezTo>
                    <a:cubicBezTo>
                      <a:pt x="13" y="265"/>
                      <a:pt x="13" y="265"/>
                      <a:pt x="13" y="265"/>
                    </a:cubicBezTo>
                    <a:cubicBezTo>
                      <a:pt x="11" y="263"/>
                      <a:pt x="11" y="263"/>
                      <a:pt x="11" y="263"/>
                    </a:cubicBezTo>
                    <a:cubicBezTo>
                      <a:pt x="20" y="166"/>
                      <a:pt x="72" y="78"/>
                      <a:pt x="152" y="23"/>
                    </a:cubicBezTo>
                    <a:moveTo>
                      <a:pt x="170" y="0"/>
                    </a:moveTo>
                    <a:cubicBezTo>
                      <a:pt x="75" y="54"/>
                      <a:pt x="9" y="153"/>
                      <a:pt x="0" y="267"/>
                    </a:cubicBezTo>
                    <a:cubicBezTo>
                      <a:pt x="13" y="280"/>
                      <a:pt x="13" y="280"/>
                      <a:pt x="13" y="280"/>
                    </a:cubicBezTo>
                    <a:cubicBezTo>
                      <a:pt x="34" y="259"/>
                      <a:pt x="34" y="259"/>
                      <a:pt x="34" y="259"/>
                    </a:cubicBezTo>
                    <a:cubicBezTo>
                      <a:pt x="46" y="158"/>
                      <a:pt x="106" y="73"/>
                      <a:pt x="191" y="26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70" y="0"/>
                      <a:pt x="170" y="0"/>
                      <a:pt x="170" y="0"/>
                    </a:cubicBezTo>
                    <a:close/>
                  </a:path>
                </a:pathLst>
              </a:custGeom>
              <a:solidFill>
                <a:srgbClr val="00AE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2CB72CD5-C19A-45AF-9D72-4993FA0A63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6775" y="1685925"/>
                <a:ext cx="1566862" cy="374650"/>
              </a:xfrm>
              <a:custGeom>
                <a:avLst/>
                <a:gdLst>
                  <a:gd name="T0" fmla="*/ 151 w 322"/>
                  <a:gd name="T1" fmla="*/ 11 h 77"/>
                  <a:gd name="T2" fmla="*/ 293 w 322"/>
                  <a:gd name="T3" fmla="*/ 43 h 77"/>
                  <a:gd name="T4" fmla="*/ 288 w 322"/>
                  <a:gd name="T5" fmla="*/ 45 h 77"/>
                  <a:gd name="T6" fmla="*/ 291 w 322"/>
                  <a:gd name="T7" fmla="*/ 55 h 77"/>
                  <a:gd name="T8" fmla="*/ 291 w 322"/>
                  <a:gd name="T9" fmla="*/ 56 h 77"/>
                  <a:gd name="T10" fmla="*/ 151 w 322"/>
                  <a:gd name="T11" fmla="*/ 23 h 77"/>
                  <a:gd name="T12" fmla="*/ 27 w 322"/>
                  <a:gd name="T13" fmla="*/ 48 h 77"/>
                  <a:gd name="T14" fmla="*/ 13 w 322"/>
                  <a:gd name="T15" fmla="*/ 44 h 77"/>
                  <a:gd name="T16" fmla="*/ 14 w 322"/>
                  <a:gd name="T17" fmla="*/ 41 h 77"/>
                  <a:gd name="T18" fmla="*/ 151 w 322"/>
                  <a:gd name="T19" fmla="*/ 11 h 77"/>
                  <a:gd name="T20" fmla="*/ 151 w 322"/>
                  <a:gd name="T21" fmla="*/ 0 h 77"/>
                  <a:gd name="T22" fmla="*/ 5 w 322"/>
                  <a:gd name="T23" fmla="*/ 34 h 77"/>
                  <a:gd name="T24" fmla="*/ 0 w 322"/>
                  <a:gd name="T25" fmla="*/ 52 h 77"/>
                  <a:gd name="T26" fmla="*/ 28 w 322"/>
                  <a:gd name="T27" fmla="*/ 59 h 77"/>
                  <a:gd name="T28" fmla="*/ 151 w 322"/>
                  <a:gd name="T29" fmla="*/ 33 h 77"/>
                  <a:gd name="T30" fmla="*/ 308 w 322"/>
                  <a:gd name="T31" fmla="*/ 77 h 77"/>
                  <a:gd name="T32" fmla="*/ 301 w 322"/>
                  <a:gd name="T33" fmla="*/ 52 h 77"/>
                  <a:gd name="T34" fmla="*/ 322 w 322"/>
                  <a:gd name="T35" fmla="*/ 47 h 77"/>
                  <a:gd name="T36" fmla="*/ 151 w 322"/>
                  <a:gd name="T3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2" h="77">
                    <a:moveTo>
                      <a:pt x="151" y="11"/>
                    </a:moveTo>
                    <a:cubicBezTo>
                      <a:pt x="200" y="11"/>
                      <a:pt x="249" y="22"/>
                      <a:pt x="293" y="43"/>
                    </a:cubicBezTo>
                    <a:cubicBezTo>
                      <a:pt x="288" y="45"/>
                      <a:pt x="288" y="45"/>
                      <a:pt x="288" y="45"/>
                    </a:cubicBezTo>
                    <a:cubicBezTo>
                      <a:pt x="291" y="55"/>
                      <a:pt x="291" y="55"/>
                      <a:pt x="291" y="55"/>
                    </a:cubicBezTo>
                    <a:cubicBezTo>
                      <a:pt x="291" y="56"/>
                      <a:pt x="291" y="56"/>
                      <a:pt x="291" y="56"/>
                    </a:cubicBezTo>
                    <a:cubicBezTo>
                      <a:pt x="248" y="34"/>
                      <a:pt x="200" y="23"/>
                      <a:pt x="151" y="23"/>
                    </a:cubicBezTo>
                    <a:cubicBezTo>
                      <a:pt x="108" y="23"/>
                      <a:pt x="66" y="31"/>
                      <a:pt x="27" y="48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57" y="21"/>
                      <a:pt x="103" y="11"/>
                      <a:pt x="151" y="11"/>
                    </a:cubicBezTo>
                    <a:moveTo>
                      <a:pt x="151" y="0"/>
                    </a:moveTo>
                    <a:cubicBezTo>
                      <a:pt x="98" y="0"/>
                      <a:pt x="49" y="12"/>
                      <a:pt x="5" y="3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66" y="43"/>
                      <a:pt x="107" y="33"/>
                      <a:pt x="151" y="33"/>
                    </a:cubicBezTo>
                    <a:cubicBezTo>
                      <a:pt x="208" y="33"/>
                      <a:pt x="262" y="49"/>
                      <a:pt x="308" y="77"/>
                    </a:cubicBezTo>
                    <a:cubicBezTo>
                      <a:pt x="301" y="52"/>
                      <a:pt x="301" y="52"/>
                      <a:pt x="301" y="52"/>
                    </a:cubicBezTo>
                    <a:cubicBezTo>
                      <a:pt x="322" y="47"/>
                      <a:pt x="322" y="47"/>
                      <a:pt x="322" y="47"/>
                    </a:cubicBezTo>
                    <a:cubicBezTo>
                      <a:pt x="272" y="17"/>
                      <a:pt x="213" y="0"/>
                      <a:pt x="151" y="0"/>
                    </a:cubicBezTo>
                    <a:close/>
                  </a:path>
                </a:pathLst>
              </a:custGeom>
              <a:solidFill>
                <a:srgbClr val="1310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074A5123-4F9F-4664-9B6C-73BB6B2A17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0313" y="3279775"/>
                <a:ext cx="798512" cy="1389062"/>
              </a:xfrm>
              <a:custGeom>
                <a:avLst/>
                <a:gdLst>
                  <a:gd name="T0" fmla="*/ 23 w 164"/>
                  <a:gd name="T1" fmla="*/ 25 h 286"/>
                  <a:gd name="T2" fmla="*/ 58 w 164"/>
                  <a:gd name="T3" fmla="*/ 153 h 286"/>
                  <a:gd name="T4" fmla="*/ 148 w 164"/>
                  <a:gd name="T5" fmla="*/ 260 h 286"/>
                  <a:gd name="T6" fmla="*/ 151 w 164"/>
                  <a:gd name="T7" fmla="*/ 273 h 286"/>
                  <a:gd name="T8" fmla="*/ 148 w 164"/>
                  <a:gd name="T9" fmla="*/ 274 h 286"/>
                  <a:gd name="T10" fmla="*/ 12 w 164"/>
                  <a:gd name="T11" fmla="*/ 32 h 286"/>
                  <a:gd name="T12" fmla="*/ 14 w 164"/>
                  <a:gd name="T13" fmla="*/ 34 h 286"/>
                  <a:gd name="T14" fmla="*/ 22 w 164"/>
                  <a:gd name="T15" fmla="*/ 27 h 286"/>
                  <a:gd name="T16" fmla="*/ 23 w 164"/>
                  <a:gd name="T17" fmla="*/ 25 h 286"/>
                  <a:gd name="T18" fmla="*/ 34 w 164"/>
                  <a:gd name="T19" fmla="*/ 0 h 286"/>
                  <a:gd name="T20" fmla="*/ 14 w 164"/>
                  <a:gd name="T21" fmla="*/ 19 h 286"/>
                  <a:gd name="T22" fmla="*/ 0 w 164"/>
                  <a:gd name="T23" fmla="*/ 6 h 286"/>
                  <a:gd name="T24" fmla="*/ 0 w 164"/>
                  <a:gd name="T25" fmla="*/ 9 h 286"/>
                  <a:gd name="T26" fmla="*/ 146 w 164"/>
                  <a:gd name="T27" fmla="*/ 286 h 286"/>
                  <a:gd name="T28" fmla="*/ 164 w 164"/>
                  <a:gd name="T29" fmla="*/ 281 h 286"/>
                  <a:gd name="T30" fmla="*/ 157 w 164"/>
                  <a:gd name="T31" fmla="*/ 253 h 286"/>
                  <a:gd name="T32" fmla="*/ 33 w 164"/>
                  <a:gd name="T33" fmla="*/ 9 h 286"/>
                  <a:gd name="T34" fmla="*/ 34 w 164"/>
                  <a:gd name="T35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4" h="286">
                    <a:moveTo>
                      <a:pt x="23" y="25"/>
                    </a:moveTo>
                    <a:cubicBezTo>
                      <a:pt x="26" y="70"/>
                      <a:pt x="37" y="113"/>
                      <a:pt x="58" y="153"/>
                    </a:cubicBezTo>
                    <a:cubicBezTo>
                      <a:pt x="79" y="194"/>
                      <a:pt x="110" y="231"/>
                      <a:pt x="148" y="260"/>
                    </a:cubicBezTo>
                    <a:cubicBezTo>
                      <a:pt x="151" y="273"/>
                      <a:pt x="151" y="273"/>
                      <a:pt x="151" y="273"/>
                    </a:cubicBezTo>
                    <a:cubicBezTo>
                      <a:pt x="148" y="274"/>
                      <a:pt x="148" y="274"/>
                      <a:pt x="148" y="274"/>
                    </a:cubicBezTo>
                    <a:cubicBezTo>
                      <a:pt x="68" y="218"/>
                      <a:pt x="19" y="129"/>
                      <a:pt x="12" y="32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5"/>
                      <a:pt x="23" y="25"/>
                      <a:pt x="23" y="25"/>
                    </a:cubicBezTo>
                    <a:moveTo>
                      <a:pt x="34" y="0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124"/>
                      <a:pt x="58" y="225"/>
                      <a:pt x="146" y="286"/>
                    </a:cubicBezTo>
                    <a:cubicBezTo>
                      <a:pt x="164" y="281"/>
                      <a:pt x="164" y="281"/>
                      <a:pt x="164" y="281"/>
                    </a:cubicBezTo>
                    <a:cubicBezTo>
                      <a:pt x="157" y="253"/>
                      <a:pt x="157" y="253"/>
                      <a:pt x="157" y="253"/>
                    </a:cubicBezTo>
                    <a:cubicBezTo>
                      <a:pt x="82" y="198"/>
                      <a:pt x="33" y="109"/>
                      <a:pt x="33" y="9"/>
                    </a:cubicBezTo>
                    <a:cubicBezTo>
                      <a:pt x="33" y="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rgbClr val="A0C8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4">
                <a:extLst>
                  <a:ext uri="{FF2B5EF4-FFF2-40B4-BE49-F238E27FC236}">
                    <a16:creationId xmlns:a16="http://schemas.microsoft.com/office/drawing/2014/main" id="{40798EA0-9E8C-4F0E-9C6D-1383A699DC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78875" y="1973263"/>
                <a:ext cx="806450" cy="1374775"/>
              </a:xfrm>
              <a:custGeom>
                <a:avLst/>
                <a:gdLst>
                  <a:gd name="T0" fmla="*/ 18 w 166"/>
                  <a:gd name="T1" fmla="*/ 11 h 283"/>
                  <a:gd name="T2" fmla="*/ 155 w 166"/>
                  <a:gd name="T3" fmla="*/ 256 h 283"/>
                  <a:gd name="T4" fmla="*/ 151 w 166"/>
                  <a:gd name="T5" fmla="*/ 251 h 283"/>
                  <a:gd name="T6" fmla="*/ 143 w 166"/>
                  <a:gd name="T7" fmla="*/ 258 h 283"/>
                  <a:gd name="T8" fmla="*/ 17 w 166"/>
                  <a:gd name="T9" fmla="*/ 25 h 283"/>
                  <a:gd name="T10" fmla="*/ 13 w 166"/>
                  <a:gd name="T11" fmla="*/ 12 h 283"/>
                  <a:gd name="T12" fmla="*/ 18 w 166"/>
                  <a:gd name="T13" fmla="*/ 11 h 283"/>
                  <a:gd name="T14" fmla="*/ 20 w 166"/>
                  <a:gd name="T15" fmla="*/ 0 h 283"/>
                  <a:gd name="T16" fmla="*/ 0 w 166"/>
                  <a:gd name="T17" fmla="*/ 5 h 283"/>
                  <a:gd name="T18" fmla="*/ 8 w 166"/>
                  <a:gd name="T19" fmla="*/ 32 h 283"/>
                  <a:gd name="T20" fmla="*/ 133 w 166"/>
                  <a:gd name="T21" fmla="*/ 278 h 283"/>
                  <a:gd name="T22" fmla="*/ 133 w 166"/>
                  <a:gd name="T23" fmla="*/ 283 h 283"/>
                  <a:gd name="T24" fmla="*/ 151 w 166"/>
                  <a:gd name="T25" fmla="*/ 266 h 283"/>
                  <a:gd name="T26" fmla="*/ 166 w 166"/>
                  <a:gd name="T27" fmla="*/ 282 h 283"/>
                  <a:gd name="T28" fmla="*/ 166 w 166"/>
                  <a:gd name="T29" fmla="*/ 278 h 283"/>
                  <a:gd name="T30" fmla="*/ 20 w 166"/>
                  <a:gd name="T31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283">
                    <a:moveTo>
                      <a:pt x="18" y="11"/>
                    </a:moveTo>
                    <a:cubicBezTo>
                      <a:pt x="98" y="68"/>
                      <a:pt x="149" y="158"/>
                      <a:pt x="155" y="256"/>
                    </a:cubicBezTo>
                    <a:cubicBezTo>
                      <a:pt x="151" y="251"/>
                      <a:pt x="151" y="251"/>
                      <a:pt x="151" y="251"/>
                    </a:cubicBezTo>
                    <a:cubicBezTo>
                      <a:pt x="143" y="258"/>
                      <a:pt x="143" y="258"/>
                      <a:pt x="143" y="258"/>
                    </a:cubicBezTo>
                    <a:cubicBezTo>
                      <a:pt x="138" y="166"/>
                      <a:pt x="91" y="81"/>
                      <a:pt x="17" y="2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8" y="11"/>
                      <a:pt x="18" y="11"/>
                      <a:pt x="18" y="11"/>
                    </a:cubicBezTo>
                    <a:moveTo>
                      <a:pt x="2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4" y="87"/>
                      <a:pt x="133" y="177"/>
                      <a:pt x="133" y="278"/>
                    </a:cubicBezTo>
                    <a:cubicBezTo>
                      <a:pt x="133" y="280"/>
                      <a:pt x="133" y="282"/>
                      <a:pt x="133" y="283"/>
                    </a:cubicBezTo>
                    <a:cubicBezTo>
                      <a:pt x="151" y="266"/>
                      <a:pt x="151" y="266"/>
                      <a:pt x="151" y="266"/>
                    </a:cubicBezTo>
                    <a:cubicBezTo>
                      <a:pt x="166" y="282"/>
                      <a:pt x="166" y="282"/>
                      <a:pt x="166" y="282"/>
                    </a:cubicBezTo>
                    <a:cubicBezTo>
                      <a:pt x="166" y="281"/>
                      <a:pt x="166" y="279"/>
                      <a:pt x="166" y="278"/>
                    </a:cubicBezTo>
                    <a:cubicBezTo>
                      <a:pt x="166" y="162"/>
                      <a:pt x="108" y="60"/>
                      <a:pt x="2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28075009-2EFC-4FA7-971F-ADE443F039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61400" y="3381375"/>
                <a:ext cx="919162" cy="1370012"/>
              </a:xfrm>
              <a:custGeom>
                <a:avLst/>
                <a:gdLst>
                  <a:gd name="T0" fmla="*/ 175 w 189"/>
                  <a:gd name="T1" fmla="*/ 15 h 282"/>
                  <a:gd name="T2" fmla="*/ 178 w 189"/>
                  <a:gd name="T3" fmla="*/ 18 h 282"/>
                  <a:gd name="T4" fmla="*/ 35 w 189"/>
                  <a:gd name="T5" fmla="*/ 259 h 282"/>
                  <a:gd name="T6" fmla="*/ 36 w 189"/>
                  <a:gd name="T7" fmla="*/ 253 h 282"/>
                  <a:gd name="T8" fmla="*/ 27 w 189"/>
                  <a:gd name="T9" fmla="*/ 250 h 282"/>
                  <a:gd name="T10" fmla="*/ 166 w 189"/>
                  <a:gd name="T11" fmla="*/ 23 h 282"/>
                  <a:gd name="T12" fmla="*/ 175 w 189"/>
                  <a:gd name="T13" fmla="*/ 15 h 282"/>
                  <a:gd name="T14" fmla="*/ 175 w 189"/>
                  <a:gd name="T15" fmla="*/ 0 h 282"/>
                  <a:gd name="T16" fmla="*/ 156 w 189"/>
                  <a:gd name="T17" fmla="*/ 18 h 282"/>
                  <a:gd name="T18" fmla="*/ 0 w 189"/>
                  <a:gd name="T19" fmla="*/ 254 h 282"/>
                  <a:gd name="T20" fmla="*/ 23 w 189"/>
                  <a:gd name="T21" fmla="*/ 260 h 282"/>
                  <a:gd name="T22" fmla="*/ 18 w 189"/>
                  <a:gd name="T23" fmla="*/ 282 h 282"/>
                  <a:gd name="T24" fmla="*/ 189 w 189"/>
                  <a:gd name="T25" fmla="*/ 14 h 282"/>
                  <a:gd name="T26" fmla="*/ 175 w 189"/>
                  <a:gd name="T2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" h="282">
                    <a:moveTo>
                      <a:pt x="175" y="15"/>
                    </a:moveTo>
                    <a:cubicBezTo>
                      <a:pt x="178" y="18"/>
                      <a:pt x="178" y="18"/>
                      <a:pt x="178" y="18"/>
                    </a:cubicBezTo>
                    <a:cubicBezTo>
                      <a:pt x="169" y="117"/>
                      <a:pt x="116" y="205"/>
                      <a:pt x="35" y="259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27" y="250"/>
                      <a:pt x="27" y="250"/>
                      <a:pt x="27" y="250"/>
                    </a:cubicBezTo>
                    <a:cubicBezTo>
                      <a:pt x="104" y="199"/>
                      <a:pt x="156" y="116"/>
                      <a:pt x="166" y="23"/>
                    </a:cubicBezTo>
                    <a:cubicBezTo>
                      <a:pt x="175" y="15"/>
                      <a:pt x="175" y="15"/>
                      <a:pt x="175" y="15"/>
                    </a:cubicBezTo>
                    <a:moveTo>
                      <a:pt x="175" y="0"/>
                    </a:moveTo>
                    <a:cubicBezTo>
                      <a:pt x="156" y="18"/>
                      <a:pt x="156" y="18"/>
                      <a:pt x="156" y="18"/>
                    </a:cubicBezTo>
                    <a:cubicBezTo>
                      <a:pt x="146" y="120"/>
                      <a:pt x="85" y="207"/>
                      <a:pt x="0" y="254"/>
                    </a:cubicBezTo>
                    <a:cubicBezTo>
                      <a:pt x="23" y="260"/>
                      <a:pt x="23" y="260"/>
                      <a:pt x="23" y="260"/>
                    </a:cubicBezTo>
                    <a:cubicBezTo>
                      <a:pt x="18" y="282"/>
                      <a:pt x="18" y="282"/>
                      <a:pt x="18" y="282"/>
                    </a:cubicBezTo>
                    <a:cubicBezTo>
                      <a:pt x="113" y="228"/>
                      <a:pt x="180" y="130"/>
                      <a:pt x="189" y="14"/>
                    </a:cubicBezTo>
                    <a:cubicBezTo>
                      <a:pt x="175" y="0"/>
                      <a:pt x="175" y="0"/>
                      <a:pt x="175" y="0"/>
                    </a:cubicBezTo>
                    <a:close/>
                  </a:path>
                </a:pathLst>
              </a:custGeom>
              <a:solidFill>
                <a:srgbClr val="FA465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D5E7B40E-B645-4611-BD91-A92B8D06B8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8825" y="4576763"/>
                <a:ext cx="1566862" cy="377825"/>
              </a:xfrm>
              <a:custGeom>
                <a:avLst/>
                <a:gdLst>
                  <a:gd name="T0" fmla="*/ 31 w 322"/>
                  <a:gd name="T1" fmla="*/ 22 h 78"/>
                  <a:gd name="T2" fmla="*/ 173 w 322"/>
                  <a:gd name="T3" fmla="*/ 56 h 78"/>
                  <a:gd name="T4" fmla="*/ 297 w 322"/>
                  <a:gd name="T5" fmla="*/ 30 h 78"/>
                  <a:gd name="T6" fmla="*/ 309 w 322"/>
                  <a:gd name="T7" fmla="*/ 33 h 78"/>
                  <a:gd name="T8" fmla="*/ 308 w 322"/>
                  <a:gd name="T9" fmla="*/ 39 h 78"/>
                  <a:gd name="T10" fmla="*/ 173 w 322"/>
                  <a:gd name="T11" fmla="*/ 68 h 78"/>
                  <a:gd name="T12" fmla="*/ 29 w 322"/>
                  <a:gd name="T13" fmla="*/ 34 h 78"/>
                  <a:gd name="T14" fmla="*/ 34 w 322"/>
                  <a:gd name="T15" fmla="*/ 33 h 78"/>
                  <a:gd name="T16" fmla="*/ 31 w 322"/>
                  <a:gd name="T17" fmla="*/ 23 h 78"/>
                  <a:gd name="T18" fmla="*/ 31 w 322"/>
                  <a:gd name="T19" fmla="*/ 22 h 78"/>
                  <a:gd name="T20" fmla="*/ 14 w 322"/>
                  <a:gd name="T21" fmla="*/ 0 h 78"/>
                  <a:gd name="T22" fmla="*/ 21 w 322"/>
                  <a:gd name="T23" fmla="*/ 25 h 78"/>
                  <a:gd name="T24" fmla="*/ 0 w 322"/>
                  <a:gd name="T25" fmla="*/ 31 h 78"/>
                  <a:gd name="T26" fmla="*/ 173 w 322"/>
                  <a:gd name="T27" fmla="*/ 78 h 78"/>
                  <a:gd name="T28" fmla="*/ 317 w 322"/>
                  <a:gd name="T29" fmla="*/ 46 h 78"/>
                  <a:gd name="T30" fmla="*/ 322 w 322"/>
                  <a:gd name="T31" fmla="*/ 26 h 78"/>
                  <a:gd name="T32" fmla="*/ 296 w 322"/>
                  <a:gd name="T33" fmla="*/ 19 h 78"/>
                  <a:gd name="T34" fmla="*/ 173 w 322"/>
                  <a:gd name="T35" fmla="*/ 45 h 78"/>
                  <a:gd name="T36" fmla="*/ 14 w 322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2" h="78">
                    <a:moveTo>
                      <a:pt x="31" y="22"/>
                    </a:moveTo>
                    <a:cubicBezTo>
                      <a:pt x="75" y="44"/>
                      <a:pt x="123" y="56"/>
                      <a:pt x="173" y="56"/>
                    </a:cubicBezTo>
                    <a:cubicBezTo>
                      <a:pt x="216" y="56"/>
                      <a:pt x="258" y="47"/>
                      <a:pt x="297" y="30"/>
                    </a:cubicBezTo>
                    <a:cubicBezTo>
                      <a:pt x="309" y="33"/>
                      <a:pt x="309" y="33"/>
                      <a:pt x="309" y="33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265" y="58"/>
                      <a:pt x="220" y="68"/>
                      <a:pt x="173" y="68"/>
                    </a:cubicBezTo>
                    <a:cubicBezTo>
                      <a:pt x="123" y="68"/>
                      <a:pt x="73" y="56"/>
                      <a:pt x="29" y="34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2"/>
                      <a:pt x="31" y="22"/>
                      <a:pt x="31" y="22"/>
                    </a:cubicBezTo>
                    <a:moveTo>
                      <a:pt x="14" y="0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1" y="61"/>
                      <a:pt x="110" y="78"/>
                      <a:pt x="173" y="78"/>
                    </a:cubicBezTo>
                    <a:cubicBezTo>
                      <a:pt x="224" y="78"/>
                      <a:pt x="273" y="67"/>
                      <a:pt x="317" y="46"/>
                    </a:cubicBezTo>
                    <a:cubicBezTo>
                      <a:pt x="322" y="26"/>
                      <a:pt x="322" y="26"/>
                      <a:pt x="322" y="26"/>
                    </a:cubicBezTo>
                    <a:cubicBezTo>
                      <a:pt x="296" y="19"/>
                      <a:pt x="296" y="19"/>
                      <a:pt x="296" y="19"/>
                    </a:cubicBezTo>
                    <a:cubicBezTo>
                      <a:pt x="259" y="36"/>
                      <a:pt x="217" y="45"/>
                      <a:pt x="173" y="45"/>
                    </a:cubicBezTo>
                    <a:cubicBezTo>
                      <a:pt x="115" y="45"/>
                      <a:pt x="60" y="29"/>
                      <a:pt x="14" y="0"/>
                    </a:cubicBezTo>
                    <a:close/>
                  </a:path>
                </a:pathLst>
              </a:custGeom>
              <a:solidFill>
                <a:srgbClr val="F7951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8" name="Freeform 26" hidden="1">
              <a:extLst>
                <a:ext uri="{FF2B5EF4-FFF2-40B4-BE49-F238E27FC236}">
                  <a16:creationId xmlns:a16="http://schemas.microsoft.com/office/drawing/2014/main" id="{7006C419-CCE9-4F7A-A6A1-E52D54ABA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848" y="2936354"/>
              <a:ext cx="4275320" cy="4261838"/>
            </a:xfrm>
            <a:custGeom>
              <a:avLst/>
              <a:gdLst>
                <a:gd name="T0" fmla="*/ 278 w 556"/>
                <a:gd name="T1" fmla="*/ 34 h 556"/>
                <a:gd name="T2" fmla="*/ 522 w 556"/>
                <a:gd name="T3" fmla="*/ 278 h 556"/>
                <a:gd name="T4" fmla="*/ 278 w 556"/>
                <a:gd name="T5" fmla="*/ 522 h 556"/>
                <a:gd name="T6" fmla="*/ 34 w 556"/>
                <a:gd name="T7" fmla="*/ 278 h 556"/>
                <a:gd name="T8" fmla="*/ 278 w 556"/>
                <a:gd name="T9" fmla="*/ 34 h 556"/>
                <a:gd name="T10" fmla="*/ 278 w 556"/>
                <a:gd name="T11" fmla="*/ 0 h 556"/>
                <a:gd name="T12" fmla="*/ 0 w 556"/>
                <a:gd name="T13" fmla="*/ 278 h 556"/>
                <a:gd name="T14" fmla="*/ 278 w 556"/>
                <a:gd name="T15" fmla="*/ 556 h 556"/>
                <a:gd name="T16" fmla="*/ 556 w 556"/>
                <a:gd name="T17" fmla="*/ 278 h 556"/>
                <a:gd name="T18" fmla="*/ 278 w 556"/>
                <a:gd name="T1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556">
                  <a:moveTo>
                    <a:pt x="278" y="34"/>
                  </a:moveTo>
                  <a:cubicBezTo>
                    <a:pt x="413" y="34"/>
                    <a:pt x="522" y="144"/>
                    <a:pt x="522" y="278"/>
                  </a:cubicBezTo>
                  <a:cubicBezTo>
                    <a:pt x="522" y="413"/>
                    <a:pt x="413" y="522"/>
                    <a:pt x="278" y="522"/>
                  </a:cubicBezTo>
                  <a:cubicBezTo>
                    <a:pt x="144" y="522"/>
                    <a:pt x="34" y="413"/>
                    <a:pt x="34" y="278"/>
                  </a:cubicBezTo>
                  <a:cubicBezTo>
                    <a:pt x="34" y="144"/>
                    <a:pt x="144" y="34"/>
                    <a:pt x="278" y="34"/>
                  </a:cubicBezTo>
                  <a:moveTo>
                    <a:pt x="278" y="0"/>
                  </a:moveTo>
                  <a:cubicBezTo>
                    <a:pt x="125" y="0"/>
                    <a:pt x="0" y="124"/>
                    <a:pt x="0" y="278"/>
                  </a:cubicBezTo>
                  <a:cubicBezTo>
                    <a:pt x="0" y="432"/>
                    <a:pt x="125" y="556"/>
                    <a:pt x="278" y="556"/>
                  </a:cubicBezTo>
                  <a:cubicBezTo>
                    <a:pt x="432" y="556"/>
                    <a:pt x="556" y="432"/>
                    <a:pt x="556" y="278"/>
                  </a:cubicBezTo>
                  <a:cubicBezTo>
                    <a:pt x="556" y="124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015D0473-407A-4229-970F-6E3FDC57E7C3}"/>
              </a:ext>
            </a:extLst>
          </p:cNvPr>
          <p:cNvGrpSpPr/>
          <p:nvPr/>
        </p:nvGrpSpPr>
        <p:grpSpPr>
          <a:xfrm>
            <a:off x="7557991" y="3421495"/>
            <a:ext cx="3308404" cy="3294924"/>
            <a:chOff x="7557991" y="3421495"/>
            <a:chExt cx="3308404" cy="3294924"/>
          </a:xfrm>
        </p:grpSpPr>
        <p:sp>
          <p:nvSpPr>
            <p:cNvPr id="79" name="Oval 27">
              <a:extLst>
                <a:ext uri="{FF2B5EF4-FFF2-40B4-BE49-F238E27FC236}">
                  <a16:creationId xmlns:a16="http://schemas.microsoft.com/office/drawing/2014/main" id="{814D0EE1-C7E8-4215-A825-0440DED7B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991" y="3421495"/>
              <a:ext cx="3308404" cy="3294924"/>
            </a:xfrm>
            <a:prstGeom prst="ellipse">
              <a:avLst/>
            </a:prstGeom>
            <a:solidFill>
              <a:srgbClr val="00AE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01B794AF-8A6A-40D0-BD8F-E72233A2E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2991" y="3872948"/>
              <a:ext cx="545785" cy="121285"/>
            </a:xfrm>
            <a:custGeom>
              <a:avLst/>
              <a:gdLst>
                <a:gd name="T0" fmla="*/ 7 w 71"/>
                <a:gd name="T1" fmla="*/ 0 h 16"/>
                <a:gd name="T2" fmla="*/ 0 w 71"/>
                <a:gd name="T3" fmla="*/ 8 h 16"/>
                <a:gd name="T4" fmla="*/ 7 w 71"/>
                <a:gd name="T5" fmla="*/ 16 h 16"/>
                <a:gd name="T6" fmla="*/ 15 w 71"/>
                <a:gd name="T7" fmla="*/ 8 h 16"/>
                <a:gd name="T8" fmla="*/ 7 w 71"/>
                <a:gd name="T9" fmla="*/ 0 h 16"/>
                <a:gd name="T10" fmla="*/ 35 w 71"/>
                <a:gd name="T11" fmla="*/ 0 h 16"/>
                <a:gd name="T12" fmla="*/ 28 w 71"/>
                <a:gd name="T13" fmla="*/ 8 h 16"/>
                <a:gd name="T14" fmla="*/ 35 w 71"/>
                <a:gd name="T15" fmla="*/ 16 h 16"/>
                <a:gd name="T16" fmla="*/ 43 w 71"/>
                <a:gd name="T17" fmla="*/ 8 h 16"/>
                <a:gd name="T18" fmla="*/ 35 w 71"/>
                <a:gd name="T19" fmla="*/ 0 h 16"/>
                <a:gd name="T20" fmla="*/ 63 w 71"/>
                <a:gd name="T21" fmla="*/ 0 h 16"/>
                <a:gd name="T22" fmla="*/ 56 w 71"/>
                <a:gd name="T23" fmla="*/ 8 h 16"/>
                <a:gd name="T24" fmla="*/ 63 w 71"/>
                <a:gd name="T25" fmla="*/ 16 h 16"/>
                <a:gd name="T26" fmla="*/ 71 w 71"/>
                <a:gd name="T27" fmla="*/ 8 h 16"/>
                <a:gd name="T28" fmla="*/ 63 w 7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6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12" y="16"/>
                    <a:pt x="15" y="12"/>
                    <a:pt x="15" y="8"/>
                  </a:cubicBezTo>
                  <a:cubicBezTo>
                    <a:pt x="15" y="4"/>
                    <a:pt x="12" y="0"/>
                    <a:pt x="7" y="0"/>
                  </a:cubicBezTo>
                  <a:moveTo>
                    <a:pt x="35" y="0"/>
                  </a:moveTo>
                  <a:cubicBezTo>
                    <a:pt x="31" y="0"/>
                    <a:pt x="28" y="4"/>
                    <a:pt x="28" y="8"/>
                  </a:cubicBezTo>
                  <a:cubicBezTo>
                    <a:pt x="28" y="12"/>
                    <a:pt x="31" y="16"/>
                    <a:pt x="35" y="16"/>
                  </a:cubicBezTo>
                  <a:cubicBezTo>
                    <a:pt x="40" y="16"/>
                    <a:pt x="43" y="12"/>
                    <a:pt x="43" y="8"/>
                  </a:cubicBezTo>
                  <a:cubicBezTo>
                    <a:pt x="43" y="4"/>
                    <a:pt x="40" y="0"/>
                    <a:pt x="35" y="0"/>
                  </a:cubicBezTo>
                  <a:moveTo>
                    <a:pt x="63" y="0"/>
                  </a:moveTo>
                  <a:cubicBezTo>
                    <a:pt x="59" y="0"/>
                    <a:pt x="56" y="4"/>
                    <a:pt x="56" y="8"/>
                  </a:cubicBezTo>
                  <a:cubicBezTo>
                    <a:pt x="56" y="12"/>
                    <a:pt x="59" y="16"/>
                    <a:pt x="63" y="16"/>
                  </a:cubicBezTo>
                  <a:cubicBezTo>
                    <a:pt x="68" y="16"/>
                    <a:pt x="71" y="12"/>
                    <a:pt x="71" y="8"/>
                  </a:cubicBezTo>
                  <a:cubicBezTo>
                    <a:pt x="71" y="4"/>
                    <a:pt x="68" y="0"/>
                    <a:pt x="63" y="0"/>
                  </a:cubicBezTo>
                </a:path>
              </a:pathLst>
            </a:custGeom>
            <a:solidFill>
              <a:srgbClr val="00AE94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82B5C13-3315-4B3C-8CD5-BFD6ABA243D9}"/>
                </a:ext>
              </a:extLst>
            </p:cNvPr>
            <p:cNvGrpSpPr/>
            <p:nvPr/>
          </p:nvGrpSpPr>
          <p:grpSpPr>
            <a:xfrm>
              <a:off x="7869348" y="4242303"/>
              <a:ext cx="2685690" cy="1758385"/>
              <a:chOff x="7114767" y="2761136"/>
              <a:chExt cx="1671378" cy="1094291"/>
            </a:xfrm>
          </p:grpSpPr>
          <p:sp>
            <p:nvSpPr>
              <p:cNvPr id="82" name="CHANGE TEXT HERE">
                <a:extLst>
                  <a:ext uri="{FF2B5EF4-FFF2-40B4-BE49-F238E27FC236}">
                    <a16:creationId xmlns:a16="http://schemas.microsoft.com/office/drawing/2014/main" id="{3F8DDAF9-9B7C-46B4-8ACA-D459FAA76C81}"/>
                  </a:ext>
                </a:extLst>
              </p:cNvPr>
              <p:cNvSpPr/>
              <p:nvPr/>
            </p:nvSpPr>
            <p:spPr>
              <a:xfrm>
                <a:off x="7114767" y="2761136"/>
                <a:ext cx="1671378" cy="632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 Goes Here</a:t>
                </a:r>
              </a:p>
              <a:p>
                <a:pPr algn="ctr" defTabSz="914400"/>
                <a:r>
                  <a:rPr lang="en-US" sz="44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SUCCESS</a:t>
                </a:r>
              </a:p>
            </p:txBody>
          </p:sp>
          <p:sp>
            <p:nvSpPr>
              <p:cNvPr id="83" name="CHANGE TEXT HERE">
                <a:extLst>
                  <a:ext uri="{FF2B5EF4-FFF2-40B4-BE49-F238E27FC236}">
                    <a16:creationId xmlns:a16="http://schemas.microsoft.com/office/drawing/2014/main" id="{C62A6936-F569-4DFF-A13C-9D4A5614DDE9}"/>
                  </a:ext>
                </a:extLst>
              </p:cNvPr>
              <p:cNvSpPr/>
              <p:nvPr/>
            </p:nvSpPr>
            <p:spPr>
              <a:xfrm>
                <a:off x="7144803" y="3338275"/>
                <a:ext cx="1611306" cy="51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12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site</a:t>
                </a:r>
              </a:p>
              <a:p>
                <a:pPr algn="ctr" defTabSz="914400"/>
                <a:r>
                  <a:rPr lang="en-US" sz="1200" dirty="0" err="1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your sample text here</a:t>
                </a:r>
              </a:p>
              <a:p>
                <a:pPr algn="ctr" defTabSz="914400"/>
                <a:r>
                  <a:rPr lang="en-US" sz="12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give you more </a:t>
                </a:r>
                <a:r>
                  <a:rPr lang="en-US" sz="1200" dirty="0" err="1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confort</a:t>
                </a:r>
                <a:endParaRPr lang="en-US" sz="12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 defTabSz="914400"/>
                <a:r>
                  <a:rPr lang="en-US" sz="12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write own text.</a:t>
                </a:r>
              </a:p>
            </p:txBody>
          </p:sp>
        </p:grpSp>
      </p:grpSp>
      <p:sp>
        <p:nvSpPr>
          <p:cNvPr id="87" name="FREEFORM">
            <a:extLst>
              <a:ext uri="{FF2B5EF4-FFF2-40B4-BE49-F238E27FC236}">
                <a16:creationId xmlns:a16="http://schemas.microsoft.com/office/drawing/2014/main" id="{C5956FCF-09F1-4142-90BA-A10773545CF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">
            <a:extLst>
              <a:ext uri="{FF2B5EF4-FFF2-40B4-BE49-F238E27FC236}">
                <a16:creationId xmlns:a16="http://schemas.microsoft.com/office/drawing/2014/main" id="{31707A53-5CB1-4634-A53E-57908930F817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TIMER">
            <a:extLst>
              <a:ext uri="{FF2B5EF4-FFF2-40B4-BE49-F238E27FC236}">
                <a16:creationId xmlns:a16="http://schemas.microsoft.com/office/drawing/2014/main" id="{D17A359C-43DC-412D-A790-FD00E2674490}"/>
              </a:ext>
            </a:extLst>
          </p:cNvPr>
          <p:cNvSpPr/>
          <p:nvPr/>
        </p:nvSpPr>
        <p:spPr>
          <a:xfrm>
            <a:off x="9666849" y="-2093742"/>
            <a:ext cx="51816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" name="CHANGE TEXT HERE">
            <a:extLst>
              <a:ext uri="{FF2B5EF4-FFF2-40B4-BE49-F238E27FC236}">
                <a16:creationId xmlns:a16="http://schemas.microsoft.com/office/drawing/2014/main" id="{F1A2FE29-40AC-4109-BB79-227B92FB3533}"/>
              </a:ext>
            </a:extLst>
          </p:cNvPr>
          <p:cNvSpPr/>
          <p:nvPr/>
        </p:nvSpPr>
        <p:spPr>
          <a:xfrm>
            <a:off x="11895339" y="4593239"/>
            <a:ext cx="14784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site </a:t>
            </a:r>
            <a:r>
              <a:rPr lang="en-US" sz="1400" dirty="0" err="1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  <a:p>
            <a:pPr defTabSz="914400"/>
            <a:r>
              <a:rPr lang="en-US" sz="1400" dirty="0">
                <a:solidFill>
                  <a:srgbClr val="000000"/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sample text.</a:t>
            </a:r>
          </a:p>
        </p:txBody>
      </p:sp>
      <p:sp>
        <p:nvSpPr>
          <p:cNvPr id="106" name="CHANGE TEXT HERE">
            <a:extLst>
              <a:ext uri="{FF2B5EF4-FFF2-40B4-BE49-F238E27FC236}">
                <a16:creationId xmlns:a16="http://schemas.microsoft.com/office/drawing/2014/main" id="{9A5F9AE3-FD2E-4375-B6BA-89983907AD96}"/>
              </a:ext>
            </a:extLst>
          </p:cNvPr>
          <p:cNvSpPr/>
          <p:nvPr/>
        </p:nvSpPr>
        <p:spPr>
          <a:xfrm>
            <a:off x="11550964" y="6972017"/>
            <a:ext cx="2682737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2400" spc="200" dirty="0">
                <a:solidFill>
                  <a:srgbClr val="FA4655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EXPERT TEAM </a:t>
            </a:r>
          </a:p>
        </p:txBody>
      </p:sp>
      <p:sp>
        <p:nvSpPr>
          <p:cNvPr id="107" name="CHANGE TEXT HERE">
            <a:extLst>
              <a:ext uri="{FF2B5EF4-FFF2-40B4-BE49-F238E27FC236}">
                <a16:creationId xmlns:a16="http://schemas.microsoft.com/office/drawing/2014/main" id="{EE55600F-E305-4FD4-9AC3-C1380E71FC4F}"/>
              </a:ext>
            </a:extLst>
          </p:cNvPr>
          <p:cNvSpPr/>
          <p:nvPr/>
        </p:nvSpPr>
        <p:spPr>
          <a:xfrm>
            <a:off x="4054299" y="6972017"/>
            <a:ext cx="2682737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2400" spc="200" dirty="0">
                <a:solidFill>
                  <a:srgbClr val="A0C83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EXPERT TEAM </a:t>
            </a:r>
          </a:p>
        </p:txBody>
      </p:sp>
    </p:spTree>
    <p:extLst>
      <p:ext uri="{BB962C8B-B14F-4D97-AF65-F5344CB8AC3E}">
        <p14:creationId xmlns:p14="http://schemas.microsoft.com/office/powerpoint/2010/main" val="42474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8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8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30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7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3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nodeType="withEffect" p14:presetBounceEnd="1000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58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4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6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3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1" nodeType="withEffect" p14:presetBounceEnd="995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8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53" presetClass="exit" presetSubtype="32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0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2" dur="4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fill="hold" grpId="1" nodeType="withEffect" p14:presetBounceEnd="995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9" dur="20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xit" presetSubtype="32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1" dur="4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4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3" dur="4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3" presetClass="exit" presetSubtype="32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9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 p14:presetBounceEnd="99500">
                                      <p:stCondLst>
                                        <p:cond delay="5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4" dur="20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xit" presetSubtype="32" fill="hold" grpId="2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6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8" dur="4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6" presetClass="emph" presetSubtype="0" fill="hold" grpId="1" nodeType="withEffect" p14:presetBounceEnd="99500">
                                      <p:stCondLst>
                                        <p:cond delay="6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5" dur="20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6" presetID="53" presetClass="exit" presetSubtype="32" fill="hold" grpId="2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7" dur="4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4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9" dur="4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7" presetID="6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4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3" presetClass="exit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2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8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0" dur="20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53" presetClass="exit" presetSubtype="32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2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4" dur="4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1" dur="2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2" presetID="53" presetClass="exit" presetSubtype="32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3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5" dur="4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13" presetID="6" presetClass="emph" presetSubtype="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0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8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23" presetClass="exit" presetSubtype="32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8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2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31" presetID="23" presetClass="entr" presetSubtype="16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 p14:presetBounceEnd="99500">
                                      <p:stCondLst>
                                        <p:cond delay="8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6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53" presetClass="exit" presetSubtype="32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8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0" dur="4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23" presetClass="entr" presetSubtype="16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4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fill="hold" grpId="1" nodeType="withEffect" p14:presetBounceEnd="99500">
                                      <p:stCondLst>
                                        <p:cond delay="9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7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53" presetClass="exit" presetSubtype="32" fill="hold" grpId="2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9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1" dur="4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5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66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7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82" dur="20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53" presetClass="exit" presetSubtype="32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4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6" dur="4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1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3" dur="20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53" presetClass="exit" presetSubtype="32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5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7" dur="4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0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07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4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8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1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3" presetClass="exit" presetSubtype="32" fill="hold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2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25" presetID="23" presetClass="entr" presetSubtype="16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grpId="1" nodeType="withEffect" p14:presetBounceEnd="99500">
                                      <p:stCondLst>
                                        <p:cond delay="11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30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53" presetClass="exit" presetSubtype="32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2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3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4" dur="4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" presetID="23" presetClass="entr" presetSubtype="16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8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9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0" presetID="6" presetClass="emph" presetSubtype="0" fill="hold" grpId="1" nodeType="withEffect" p14:presetBounceEnd="99500">
                                      <p:stCondLst>
                                        <p:cond delay="12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1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2" presetID="53" presetClass="exit" presetSubtype="32" fill="hold" grpId="2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4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45" dur="4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3" grpId="2"/>
          <p:bldP spid="64" grpId="0"/>
          <p:bldP spid="64" grpId="1"/>
          <p:bldP spid="64" grpId="2"/>
          <p:bldP spid="65" grpId="0"/>
          <p:bldP spid="65" grpId="1"/>
          <p:bldP spid="65" grpId="2"/>
          <p:bldP spid="68" grpId="0"/>
          <p:bldP spid="68" grpId="1"/>
          <p:bldP spid="68" grpId="2"/>
          <p:bldP spid="69" grpId="0"/>
          <p:bldP spid="69" grpId="1"/>
          <p:bldP spid="69" grpId="2"/>
          <p:bldP spid="70" grpId="0"/>
          <p:bldP spid="70" grpId="1"/>
          <p:bldP spid="70" grpId="2"/>
          <p:bldP spid="71" grpId="0"/>
          <p:bldP spid="71" grpId="1"/>
          <p:bldP spid="71" grpId="2"/>
          <p:bldP spid="73" grpId="0"/>
          <p:bldP spid="73" grpId="1"/>
          <p:bldP spid="73" grpId="2"/>
          <p:bldP spid="76" grpId="0"/>
          <p:bldP spid="76" grpId="1"/>
          <p:bldP spid="76" grpId="2"/>
          <p:bldP spid="87" grpId="0" animBg="1"/>
          <p:bldP spid="87" grpId="1" animBg="1"/>
          <p:bldP spid="87" grpId="2" animBg="1"/>
          <p:bldP spid="88" grpId="0" animBg="1"/>
          <p:bldP spid="88" grpId="1" animBg="1"/>
          <p:bldP spid="88" grpId="2" animBg="1"/>
          <p:bldP spid="104" grpId="0" animBg="1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8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8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30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7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3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4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6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3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53" presetClass="exit" presetSubtype="32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0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2" dur="4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20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xit" presetSubtype="32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1" dur="4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4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3" dur="4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3" presetClass="exit" presetSubtype="32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9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xit" presetSubtype="32" fill="hold" grpId="2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6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8" dur="4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6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55" dur="20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6" presetID="53" presetClass="exit" presetSubtype="32" fill="hold" grpId="2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7" dur="4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4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9" dur="4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7" presetID="6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4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3" presetClass="exit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2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8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53" presetClass="exit" presetSubtype="32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2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4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4" dur="4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1" dur="2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2" presetID="53" presetClass="exit" presetSubtype="32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3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5" dur="4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13" presetID="6" presetClass="emph" presetSubtype="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0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8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23" presetClass="exit" presetSubtype="32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8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2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31" presetID="23" presetClass="entr" presetSubtype="16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53" presetClass="exit" presetSubtype="32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8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0" dur="4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23" presetClass="entr" presetSubtype="16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4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53" presetClass="exit" presetSubtype="32" fill="hold" grpId="2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9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1" dur="4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5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66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7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53" presetClass="exit" presetSubtype="32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4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4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6" dur="4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1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20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53" presetClass="exit" presetSubtype="32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5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7" dur="4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0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07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4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8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1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3" presetClass="exit" presetSubtype="32" fill="hold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2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25" presetID="23" presetClass="entr" presetSubtype="16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grpId="1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53" presetClass="exit" presetSubtype="32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2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3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4" dur="4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" presetID="23" presetClass="entr" presetSubtype="16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8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9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0" presetID="6" presetClass="emph" presetSubtype="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41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2" presetID="53" presetClass="exit" presetSubtype="32" fill="hold" grpId="2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4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45" dur="4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3" grpId="2"/>
          <p:bldP spid="64" grpId="0"/>
          <p:bldP spid="64" grpId="1"/>
          <p:bldP spid="64" grpId="2"/>
          <p:bldP spid="65" grpId="0"/>
          <p:bldP spid="65" grpId="1"/>
          <p:bldP spid="65" grpId="2"/>
          <p:bldP spid="68" grpId="0"/>
          <p:bldP spid="68" grpId="1"/>
          <p:bldP spid="68" grpId="2"/>
          <p:bldP spid="69" grpId="0"/>
          <p:bldP spid="69" grpId="1"/>
          <p:bldP spid="69" grpId="2"/>
          <p:bldP spid="70" grpId="0"/>
          <p:bldP spid="70" grpId="1"/>
          <p:bldP spid="70" grpId="2"/>
          <p:bldP spid="71" grpId="0"/>
          <p:bldP spid="71" grpId="1"/>
          <p:bldP spid="71" grpId="2"/>
          <p:bldP spid="73" grpId="0"/>
          <p:bldP spid="73" grpId="1"/>
          <p:bldP spid="73" grpId="2"/>
          <p:bldP spid="76" grpId="0"/>
          <p:bldP spid="76" grpId="1"/>
          <p:bldP spid="76" grpId="2"/>
          <p:bldP spid="87" grpId="0" animBg="1"/>
          <p:bldP spid="87" grpId="1" animBg="1"/>
          <p:bldP spid="87" grpId="2" animBg="1"/>
          <p:bldP spid="88" grpId="0" animBg="1"/>
          <p:bldP spid="88" grpId="1" animBg="1"/>
          <p:bldP spid="88" grpId="2" animBg="1"/>
          <p:bldP spid="104" grpId="0" animBg="1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">
            <a:extLst>
              <a:ext uri="{FF2B5EF4-FFF2-40B4-BE49-F238E27FC236}">
                <a16:creationId xmlns:a16="http://schemas.microsoft.com/office/drawing/2014/main" id="{FE7A8C77-049D-4912-BA6B-2A54FCF0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989" y="3976776"/>
            <a:ext cx="2241412" cy="151780"/>
          </a:xfrm>
          <a:prstGeom prst="rect">
            <a:avLst/>
          </a:pr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D3334372-88D0-4193-B280-D32DAC02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726" y="3976776"/>
            <a:ext cx="2220233" cy="151780"/>
          </a:xfrm>
          <a:prstGeom prst="rect">
            <a:avLst/>
          </a:prstGeom>
          <a:solidFill>
            <a:srgbClr val="A8C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RECTANGLE">
            <a:extLst>
              <a:ext uri="{FF2B5EF4-FFF2-40B4-BE49-F238E27FC236}">
                <a16:creationId xmlns:a16="http://schemas.microsoft.com/office/drawing/2014/main" id="{0A32C4CD-CA78-4FA6-BC2E-A87413E2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286" y="3976776"/>
            <a:ext cx="2218469" cy="151780"/>
          </a:xfrm>
          <a:prstGeom prst="rect">
            <a:avLst/>
          </a:prstGeom>
          <a:solidFill>
            <a:srgbClr val="E187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RECTANGLE">
            <a:extLst>
              <a:ext uri="{FF2B5EF4-FFF2-40B4-BE49-F238E27FC236}">
                <a16:creationId xmlns:a16="http://schemas.microsoft.com/office/drawing/2014/main" id="{966F0256-5276-4AD8-A19A-14BDEC04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079" y="3976776"/>
            <a:ext cx="2220233" cy="15178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ICON">
            <a:extLst>
              <a:ext uri="{FF2B5EF4-FFF2-40B4-BE49-F238E27FC236}">
                <a16:creationId xmlns:a16="http://schemas.microsoft.com/office/drawing/2014/main" id="{5DE288EE-F4B8-4921-8012-3BAE016D21F6}"/>
              </a:ext>
            </a:extLst>
          </p:cNvPr>
          <p:cNvSpPr>
            <a:spLocks noEditPoints="1"/>
          </p:cNvSpPr>
          <p:nvPr/>
        </p:nvSpPr>
        <p:spPr bwMode="auto">
          <a:xfrm>
            <a:off x="5373312" y="5102776"/>
            <a:ext cx="1378380" cy="1134825"/>
          </a:xfrm>
          <a:custGeom>
            <a:avLst/>
            <a:gdLst>
              <a:gd name="T0" fmla="*/ 460 w 486"/>
              <a:gd name="T1" fmla="*/ 98 h 400"/>
              <a:gd name="T2" fmla="*/ 342 w 486"/>
              <a:gd name="T3" fmla="*/ 0 h 400"/>
              <a:gd name="T4" fmla="*/ 243 w 486"/>
              <a:gd name="T5" fmla="*/ 58 h 400"/>
              <a:gd name="T6" fmla="*/ 144 w 486"/>
              <a:gd name="T7" fmla="*/ 0 h 400"/>
              <a:gd name="T8" fmla="*/ 25 w 486"/>
              <a:gd name="T9" fmla="*/ 98 h 400"/>
              <a:gd name="T10" fmla="*/ 239 w 486"/>
              <a:gd name="T11" fmla="*/ 398 h 400"/>
              <a:gd name="T12" fmla="*/ 243 w 486"/>
              <a:gd name="T13" fmla="*/ 400 h 400"/>
              <a:gd name="T14" fmla="*/ 246 w 486"/>
              <a:gd name="T15" fmla="*/ 398 h 400"/>
              <a:gd name="T16" fmla="*/ 460 w 486"/>
              <a:gd name="T17" fmla="*/ 98 h 400"/>
              <a:gd name="T18" fmla="*/ 243 w 486"/>
              <a:gd name="T19" fmla="*/ 384 h 400"/>
              <a:gd name="T20" fmla="*/ 39 w 486"/>
              <a:gd name="T21" fmla="*/ 102 h 400"/>
              <a:gd name="T22" fmla="*/ 144 w 486"/>
              <a:gd name="T23" fmla="*/ 14 h 400"/>
              <a:gd name="T24" fmla="*/ 237 w 486"/>
              <a:gd name="T25" fmla="*/ 74 h 400"/>
              <a:gd name="T26" fmla="*/ 243 w 486"/>
              <a:gd name="T27" fmla="*/ 83 h 400"/>
              <a:gd name="T28" fmla="*/ 249 w 486"/>
              <a:gd name="T29" fmla="*/ 74 h 400"/>
              <a:gd name="T30" fmla="*/ 342 w 486"/>
              <a:gd name="T31" fmla="*/ 14 h 400"/>
              <a:gd name="T32" fmla="*/ 447 w 486"/>
              <a:gd name="T33" fmla="*/ 102 h 400"/>
              <a:gd name="T34" fmla="*/ 243 w 486"/>
              <a:gd name="T35" fmla="*/ 384 h 400"/>
              <a:gd name="T36" fmla="*/ 144 w 486"/>
              <a:gd name="T37" fmla="*/ 38 h 400"/>
              <a:gd name="T38" fmla="*/ 62 w 486"/>
              <a:gd name="T39" fmla="*/ 107 h 400"/>
              <a:gd name="T40" fmla="*/ 64 w 486"/>
              <a:gd name="T41" fmla="*/ 112 h 400"/>
              <a:gd name="T42" fmla="*/ 65 w 486"/>
              <a:gd name="T43" fmla="*/ 112 h 400"/>
              <a:gd name="T44" fmla="*/ 69 w 486"/>
              <a:gd name="T45" fmla="*/ 109 h 400"/>
              <a:gd name="T46" fmla="*/ 144 w 486"/>
              <a:gd name="T47" fmla="*/ 45 h 400"/>
              <a:gd name="T48" fmla="*/ 147 w 486"/>
              <a:gd name="T49" fmla="*/ 41 h 400"/>
              <a:gd name="T50" fmla="*/ 144 w 486"/>
              <a:gd name="T51" fmla="*/ 3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6" h="400">
                <a:moveTo>
                  <a:pt x="460" y="98"/>
                </a:moveTo>
                <a:cubicBezTo>
                  <a:pt x="445" y="40"/>
                  <a:pt x="397" y="0"/>
                  <a:pt x="342" y="0"/>
                </a:cubicBezTo>
                <a:cubicBezTo>
                  <a:pt x="303" y="0"/>
                  <a:pt x="268" y="20"/>
                  <a:pt x="243" y="58"/>
                </a:cubicBezTo>
                <a:cubicBezTo>
                  <a:pt x="217" y="20"/>
                  <a:pt x="182" y="0"/>
                  <a:pt x="144" y="0"/>
                </a:cubicBezTo>
                <a:cubicBezTo>
                  <a:pt x="89" y="0"/>
                  <a:pt x="40" y="40"/>
                  <a:pt x="25" y="98"/>
                </a:cubicBezTo>
                <a:cubicBezTo>
                  <a:pt x="0" y="199"/>
                  <a:pt x="80" y="311"/>
                  <a:pt x="239" y="398"/>
                </a:cubicBezTo>
                <a:cubicBezTo>
                  <a:pt x="243" y="400"/>
                  <a:pt x="243" y="400"/>
                  <a:pt x="243" y="400"/>
                </a:cubicBezTo>
                <a:cubicBezTo>
                  <a:pt x="246" y="398"/>
                  <a:pt x="246" y="398"/>
                  <a:pt x="246" y="398"/>
                </a:cubicBezTo>
                <a:cubicBezTo>
                  <a:pt x="406" y="311"/>
                  <a:pt x="486" y="199"/>
                  <a:pt x="460" y="98"/>
                </a:cubicBezTo>
                <a:close/>
                <a:moveTo>
                  <a:pt x="243" y="384"/>
                </a:moveTo>
                <a:cubicBezTo>
                  <a:pt x="91" y="300"/>
                  <a:pt x="15" y="195"/>
                  <a:pt x="39" y="102"/>
                </a:cubicBezTo>
                <a:cubicBezTo>
                  <a:pt x="52" y="50"/>
                  <a:pt x="95" y="14"/>
                  <a:pt x="144" y="14"/>
                </a:cubicBezTo>
                <a:cubicBezTo>
                  <a:pt x="180" y="14"/>
                  <a:pt x="214" y="35"/>
                  <a:pt x="237" y="74"/>
                </a:cubicBezTo>
                <a:cubicBezTo>
                  <a:pt x="243" y="83"/>
                  <a:pt x="243" y="83"/>
                  <a:pt x="243" y="83"/>
                </a:cubicBezTo>
                <a:cubicBezTo>
                  <a:pt x="249" y="74"/>
                  <a:pt x="249" y="74"/>
                  <a:pt x="249" y="74"/>
                </a:cubicBezTo>
                <a:cubicBezTo>
                  <a:pt x="272" y="35"/>
                  <a:pt x="305" y="14"/>
                  <a:pt x="342" y="14"/>
                </a:cubicBezTo>
                <a:cubicBezTo>
                  <a:pt x="391" y="14"/>
                  <a:pt x="434" y="50"/>
                  <a:pt x="447" y="102"/>
                </a:cubicBezTo>
                <a:cubicBezTo>
                  <a:pt x="471" y="195"/>
                  <a:pt x="394" y="300"/>
                  <a:pt x="243" y="384"/>
                </a:cubicBezTo>
                <a:close/>
                <a:moveTo>
                  <a:pt x="144" y="38"/>
                </a:moveTo>
                <a:cubicBezTo>
                  <a:pt x="107" y="38"/>
                  <a:pt x="72" y="67"/>
                  <a:pt x="62" y="107"/>
                </a:cubicBezTo>
                <a:cubicBezTo>
                  <a:pt x="62" y="109"/>
                  <a:pt x="63" y="111"/>
                  <a:pt x="64" y="112"/>
                </a:cubicBezTo>
                <a:cubicBezTo>
                  <a:pt x="65" y="112"/>
                  <a:pt x="65" y="112"/>
                  <a:pt x="65" y="112"/>
                </a:cubicBezTo>
                <a:cubicBezTo>
                  <a:pt x="67" y="112"/>
                  <a:pt x="68" y="111"/>
                  <a:pt x="69" y="109"/>
                </a:cubicBezTo>
                <a:cubicBezTo>
                  <a:pt x="78" y="72"/>
                  <a:pt x="110" y="45"/>
                  <a:pt x="144" y="45"/>
                </a:cubicBezTo>
                <a:cubicBezTo>
                  <a:pt x="145" y="45"/>
                  <a:pt x="147" y="43"/>
                  <a:pt x="147" y="41"/>
                </a:cubicBezTo>
                <a:cubicBezTo>
                  <a:pt x="147" y="39"/>
                  <a:pt x="145" y="38"/>
                  <a:pt x="144" y="38"/>
                </a:cubicBezTo>
                <a:close/>
              </a:path>
            </a:pathLst>
          </a:custGeom>
          <a:solidFill>
            <a:srgbClr val="A8C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ICON">
            <a:extLst>
              <a:ext uri="{FF2B5EF4-FFF2-40B4-BE49-F238E27FC236}">
                <a16:creationId xmlns:a16="http://schemas.microsoft.com/office/drawing/2014/main" id="{8E52B5B9-39C5-467C-8FBC-7566FEEBBD70}"/>
              </a:ext>
            </a:extLst>
          </p:cNvPr>
          <p:cNvSpPr>
            <a:spLocks noEditPoints="1"/>
          </p:cNvSpPr>
          <p:nvPr/>
        </p:nvSpPr>
        <p:spPr bwMode="auto">
          <a:xfrm>
            <a:off x="8687777" y="5076302"/>
            <a:ext cx="986574" cy="1187771"/>
          </a:xfrm>
          <a:custGeom>
            <a:avLst/>
            <a:gdLst>
              <a:gd name="T0" fmla="*/ 347 w 559"/>
              <a:gd name="T1" fmla="*/ 673 h 673"/>
              <a:gd name="T2" fmla="*/ 238 w 559"/>
              <a:gd name="T3" fmla="*/ 502 h 673"/>
              <a:gd name="T4" fmla="*/ 74 w 559"/>
              <a:gd name="T5" fmla="*/ 655 h 673"/>
              <a:gd name="T6" fmla="*/ 0 w 559"/>
              <a:gd name="T7" fmla="*/ 0 h 673"/>
              <a:gd name="T8" fmla="*/ 559 w 559"/>
              <a:gd name="T9" fmla="*/ 354 h 673"/>
              <a:gd name="T10" fmla="*/ 354 w 559"/>
              <a:gd name="T11" fmla="*/ 430 h 673"/>
              <a:gd name="T12" fmla="*/ 461 w 559"/>
              <a:gd name="T13" fmla="*/ 587 h 673"/>
              <a:gd name="T14" fmla="*/ 347 w 559"/>
              <a:gd name="T15" fmla="*/ 673 h 673"/>
              <a:gd name="T16" fmla="*/ 243 w 559"/>
              <a:gd name="T17" fmla="*/ 468 h 673"/>
              <a:gd name="T18" fmla="*/ 354 w 559"/>
              <a:gd name="T19" fmla="*/ 640 h 673"/>
              <a:gd name="T20" fmla="*/ 432 w 559"/>
              <a:gd name="T21" fmla="*/ 583 h 673"/>
              <a:gd name="T22" fmla="*/ 318 w 559"/>
              <a:gd name="T23" fmla="*/ 418 h 673"/>
              <a:gd name="T24" fmla="*/ 510 w 559"/>
              <a:gd name="T25" fmla="*/ 348 h 673"/>
              <a:gd name="T26" fmla="*/ 27 w 559"/>
              <a:gd name="T27" fmla="*/ 44 h 673"/>
              <a:gd name="T28" fmla="*/ 91 w 559"/>
              <a:gd name="T29" fmla="*/ 608 h 673"/>
              <a:gd name="T30" fmla="*/ 243 w 559"/>
              <a:gd name="T31" fmla="*/ 46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9" h="673">
                <a:moveTo>
                  <a:pt x="347" y="673"/>
                </a:moveTo>
                <a:lnTo>
                  <a:pt x="238" y="502"/>
                </a:lnTo>
                <a:lnTo>
                  <a:pt x="74" y="655"/>
                </a:lnTo>
                <a:lnTo>
                  <a:pt x="0" y="0"/>
                </a:lnTo>
                <a:lnTo>
                  <a:pt x="559" y="354"/>
                </a:lnTo>
                <a:lnTo>
                  <a:pt x="354" y="430"/>
                </a:lnTo>
                <a:lnTo>
                  <a:pt x="461" y="587"/>
                </a:lnTo>
                <a:lnTo>
                  <a:pt x="347" y="673"/>
                </a:lnTo>
                <a:close/>
                <a:moveTo>
                  <a:pt x="243" y="468"/>
                </a:moveTo>
                <a:lnTo>
                  <a:pt x="354" y="640"/>
                </a:lnTo>
                <a:lnTo>
                  <a:pt x="432" y="583"/>
                </a:lnTo>
                <a:lnTo>
                  <a:pt x="318" y="418"/>
                </a:lnTo>
                <a:lnTo>
                  <a:pt x="510" y="348"/>
                </a:lnTo>
                <a:lnTo>
                  <a:pt x="27" y="44"/>
                </a:lnTo>
                <a:lnTo>
                  <a:pt x="91" y="608"/>
                </a:lnTo>
                <a:lnTo>
                  <a:pt x="243" y="468"/>
                </a:lnTo>
                <a:close/>
              </a:path>
            </a:pathLst>
          </a:custGeom>
          <a:solidFill>
            <a:srgbClr val="E187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ICON">
            <a:extLst>
              <a:ext uri="{FF2B5EF4-FFF2-40B4-BE49-F238E27FC236}">
                <a16:creationId xmlns:a16="http://schemas.microsoft.com/office/drawing/2014/main" id="{112A996D-60BD-4C2B-BD22-0E26F1305378}"/>
              </a:ext>
            </a:extLst>
          </p:cNvPr>
          <p:cNvSpPr>
            <a:spLocks noEditPoints="1"/>
          </p:cNvSpPr>
          <p:nvPr/>
        </p:nvSpPr>
        <p:spPr bwMode="auto">
          <a:xfrm>
            <a:off x="11652794" y="5088656"/>
            <a:ext cx="1163063" cy="1163062"/>
          </a:xfrm>
          <a:custGeom>
            <a:avLst/>
            <a:gdLst>
              <a:gd name="T0" fmla="*/ 205 w 410"/>
              <a:gd name="T1" fmla="*/ 265 h 410"/>
              <a:gd name="T2" fmla="*/ 205 w 410"/>
              <a:gd name="T3" fmla="*/ 258 h 410"/>
              <a:gd name="T4" fmla="*/ 258 w 410"/>
              <a:gd name="T5" fmla="*/ 205 h 410"/>
              <a:gd name="T6" fmla="*/ 342 w 410"/>
              <a:gd name="T7" fmla="*/ 150 h 410"/>
              <a:gd name="T8" fmla="*/ 363 w 410"/>
              <a:gd name="T9" fmla="*/ 73 h 410"/>
              <a:gd name="T10" fmla="*/ 263 w 410"/>
              <a:gd name="T11" fmla="*/ 69 h 410"/>
              <a:gd name="T12" fmla="*/ 224 w 410"/>
              <a:gd name="T13" fmla="*/ 0 h 410"/>
              <a:gd name="T14" fmla="*/ 151 w 410"/>
              <a:gd name="T15" fmla="*/ 68 h 410"/>
              <a:gd name="T16" fmla="*/ 73 w 410"/>
              <a:gd name="T17" fmla="*/ 46 h 410"/>
              <a:gd name="T18" fmla="*/ 70 w 410"/>
              <a:gd name="T19" fmla="*/ 146 h 410"/>
              <a:gd name="T20" fmla="*/ 0 w 410"/>
              <a:gd name="T21" fmla="*/ 185 h 410"/>
              <a:gd name="T22" fmla="*/ 68 w 410"/>
              <a:gd name="T23" fmla="*/ 259 h 410"/>
              <a:gd name="T24" fmla="*/ 46 w 410"/>
              <a:gd name="T25" fmla="*/ 336 h 410"/>
              <a:gd name="T26" fmla="*/ 146 w 410"/>
              <a:gd name="T27" fmla="*/ 340 h 410"/>
              <a:gd name="T28" fmla="*/ 186 w 410"/>
              <a:gd name="T29" fmla="*/ 410 h 410"/>
              <a:gd name="T30" fmla="*/ 259 w 410"/>
              <a:gd name="T31" fmla="*/ 342 h 410"/>
              <a:gd name="T32" fmla="*/ 315 w 410"/>
              <a:gd name="T33" fmla="*/ 371 h 410"/>
              <a:gd name="T34" fmla="*/ 366 w 410"/>
              <a:gd name="T35" fmla="*/ 297 h 410"/>
              <a:gd name="T36" fmla="*/ 384 w 410"/>
              <a:gd name="T37" fmla="*/ 253 h 410"/>
              <a:gd name="T38" fmla="*/ 384 w 410"/>
              <a:gd name="T39" fmla="*/ 156 h 410"/>
              <a:gd name="T40" fmla="*/ 337 w 410"/>
              <a:gd name="T41" fmla="*/ 245 h 410"/>
              <a:gd name="T42" fmla="*/ 328 w 410"/>
              <a:gd name="T43" fmla="*/ 269 h 410"/>
              <a:gd name="T44" fmla="*/ 327 w 410"/>
              <a:gd name="T45" fmla="*/ 353 h 410"/>
              <a:gd name="T46" fmla="*/ 270 w 410"/>
              <a:gd name="T47" fmla="*/ 327 h 410"/>
              <a:gd name="T48" fmla="*/ 246 w 410"/>
              <a:gd name="T49" fmla="*/ 338 h 410"/>
              <a:gd name="T50" fmla="*/ 186 w 410"/>
              <a:gd name="T51" fmla="*/ 396 h 410"/>
              <a:gd name="T52" fmla="*/ 158 w 410"/>
              <a:gd name="T53" fmla="*/ 339 h 410"/>
              <a:gd name="T54" fmla="*/ 148 w 410"/>
              <a:gd name="T55" fmla="*/ 326 h 410"/>
              <a:gd name="T56" fmla="*/ 83 w 410"/>
              <a:gd name="T57" fmla="*/ 353 h 410"/>
              <a:gd name="T58" fmla="*/ 83 w 410"/>
              <a:gd name="T59" fmla="*/ 268 h 410"/>
              <a:gd name="T60" fmla="*/ 73 w 410"/>
              <a:gd name="T61" fmla="*/ 245 h 410"/>
              <a:gd name="T62" fmla="*/ 14 w 410"/>
              <a:gd name="T63" fmla="*/ 185 h 410"/>
              <a:gd name="T64" fmla="*/ 74 w 410"/>
              <a:gd name="T65" fmla="*/ 163 h 410"/>
              <a:gd name="T66" fmla="*/ 83 w 410"/>
              <a:gd name="T67" fmla="*/ 140 h 410"/>
              <a:gd name="T68" fmla="*/ 83 w 410"/>
              <a:gd name="T69" fmla="*/ 55 h 410"/>
              <a:gd name="T70" fmla="*/ 149 w 410"/>
              <a:gd name="T71" fmla="*/ 83 h 410"/>
              <a:gd name="T72" fmla="*/ 170 w 410"/>
              <a:gd name="T73" fmla="*/ 27 h 410"/>
              <a:gd name="T74" fmla="*/ 240 w 410"/>
              <a:gd name="T75" fmla="*/ 27 h 410"/>
              <a:gd name="T76" fmla="*/ 251 w 410"/>
              <a:gd name="T77" fmla="*/ 79 h 410"/>
              <a:gd name="T78" fmla="*/ 305 w 410"/>
              <a:gd name="T79" fmla="*/ 54 h 410"/>
              <a:gd name="T80" fmla="*/ 355 w 410"/>
              <a:gd name="T81" fmla="*/ 104 h 410"/>
              <a:gd name="T82" fmla="*/ 331 w 410"/>
              <a:gd name="T83" fmla="*/ 159 h 410"/>
              <a:gd name="T84" fmla="*/ 397 w 410"/>
              <a:gd name="T85" fmla="*/ 185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0" h="410">
                <a:moveTo>
                  <a:pt x="205" y="145"/>
                </a:moveTo>
                <a:cubicBezTo>
                  <a:pt x="172" y="145"/>
                  <a:pt x="145" y="172"/>
                  <a:pt x="145" y="205"/>
                </a:cubicBezTo>
                <a:cubicBezTo>
                  <a:pt x="145" y="238"/>
                  <a:pt x="172" y="265"/>
                  <a:pt x="205" y="265"/>
                </a:cubicBezTo>
                <a:cubicBezTo>
                  <a:pt x="238" y="265"/>
                  <a:pt x="265" y="238"/>
                  <a:pt x="265" y="205"/>
                </a:cubicBezTo>
                <a:cubicBezTo>
                  <a:pt x="265" y="172"/>
                  <a:pt x="238" y="145"/>
                  <a:pt x="205" y="145"/>
                </a:cubicBezTo>
                <a:close/>
                <a:moveTo>
                  <a:pt x="205" y="258"/>
                </a:moveTo>
                <a:cubicBezTo>
                  <a:pt x="176" y="258"/>
                  <a:pt x="152" y="234"/>
                  <a:pt x="152" y="205"/>
                </a:cubicBezTo>
                <a:cubicBezTo>
                  <a:pt x="152" y="176"/>
                  <a:pt x="176" y="152"/>
                  <a:pt x="205" y="152"/>
                </a:cubicBezTo>
                <a:cubicBezTo>
                  <a:pt x="235" y="152"/>
                  <a:pt x="258" y="176"/>
                  <a:pt x="258" y="205"/>
                </a:cubicBezTo>
                <a:cubicBezTo>
                  <a:pt x="258" y="234"/>
                  <a:pt x="235" y="258"/>
                  <a:pt x="205" y="258"/>
                </a:cubicBezTo>
                <a:close/>
                <a:moveTo>
                  <a:pt x="384" y="156"/>
                </a:moveTo>
                <a:cubicBezTo>
                  <a:pt x="342" y="150"/>
                  <a:pt x="342" y="150"/>
                  <a:pt x="342" y="150"/>
                </a:cubicBezTo>
                <a:cubicBezTo>
                  <a:pt x="342" y="148"/>
                  <a:pt x="341" y="147"/>
                  <a:pt x="340" y="145"/>
                </a:cubicBezTo>
                <a:cubicBezTo>
                  <a:pt x="366" y="112"/>
                  <a:pt x="366" y="112"/>
                  <a:pt x="366" y="112"/>
                </a:cubicBezTo>
                <a:cubicBezTo>
                  <a:pt x="374" y="101"/>
                  <a:pt x="373" y="83"/>
                  <a:pt x="363" y="73"/>
                </a:cubicBezTo>
                <a:cubicBezTo>
                  <a:pt x="336" y="46"/>
                  <a:pt x="336" y="46"/>
                  <a:pt x="336" y="46"/>
                </a:cubicBezTo>
                <a:cubicBezTo>
                  <a:pt x="326" y="36"/>
                  <a:pt x="308" y="35"/>
                  <a:pt x="297" y="43"/>
                </a:cubicBezTo>
                <a:cubicBezTo>
                  <a:pt x="263" y="69"/>
                  <a:pt x="263" y="69"/>
                  <a:pt x="263" y="69"/>
                </a:cubicBezTo>
                <a:cubicBezTo>
                  <a:pt x="262" y="69"/>
                  <a:pt x="261" y="68"/>
                  <a:pt x="260" y="68"/>
                </a:cubicBezTo>
                <a:cubicBezTo>
                  <a:pt x="254" y="26"/>
                  <a:pt x="254" y="26"/>
                  <a:pt x="254" y="26"/>
                </a:cubicBezTo>
                <a:cubicBezTo>
                  <a:pt x="252" y="11"/>
                  <a:pt x="239" y="0"/>
                  <a:pt x="224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72" y="0"/>
                  <a:pt x="159" y="11"/>
                  <a:pt x="157" y="26"/>
                </a:cubicBezTo>
                <a:cubicBezTo>
                  <a:pt x="151" y="68"/>
                  <a:pt x="151" y="68"/>
                  <a:pt x="151" y="68"/>
                </a:cubicBezTo>
                <a:cubicBezTo>
                  <a:pt x="150" y="68"/>
                  <a:pt x="148" y="69"/>
                  <a:pt x="147" y="69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02" y="35"/>
                  <a:pt x="83" y="36"/>
                  <a:pt x="73" y="46"/>
                </a:cubicBezTo>
                <a:cubicBezTo>
                  <a:pt x="46" y="73"/>
                  <a:pt x="46" y="73"/>
                  <a:pt x="46" y="73"/>
                </a:cubicBezTo>
                <a:cubicBezTo>
                  <a:pt x="36" y="83"/>
                  <a:pt x="35" y="101"/>
                  <a:pt x="44" y="112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69" y="147"/>
                  <a:pt x="69" y="149"/>
                  <a:pt x="68" y="150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1" y="158"/>
                  <a:pt x="0" y="171"/>
                  <a:pt x="0" y="18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38"/>
                  <a:pt x="11" y="251"/>
                  <a:pt x="26" y="253"/>
                </a:cubicBezTo>
                <a:cubicBezTo>
                  <a:pt x="68" y="259"/>
                  <a:pt x="68" y="259"/>
                  <a:pt x="68" y="259"/>
                </a:cubicBezTo>
                <a:cubicBezTo>
                  <a:pt x="68" y="260"/>
                  <a:pt x="69" y="261"/>
                  <a:pt x="69" y="263"/>
                </a:cubicBezTo>
                <a:cubicBezTo>
                  <a:pt x="43" y="297"/>
                  <a:pt x="43" y="297"/>
                  <a:pt x="43" y="297"/>
                </a:cubicBezTo>
                <a:cubicBezTo>
                  <a:pt x="35" y="308"/>
                  <a:pt x="36" y="326"/>
                  <a:pt x="46" y="336"/>
                </a:cubicBezTo>
                <a:cubicBezTo>
                  <a:pt x="73" y="363"/>
                  <a:pt x="73" y="363"/>
                  <a:pt x="73" y="363"/>
                </a:cubicBezTo>
                <a:cubicBezTo>
                  <a:pt x="83" y="373"/>
                  <a:pt x="101" y="374"/>
                  <a:pt x="112" y="366"/>
                </a:cubicBezTo>
                <a:cubicBezTo>
                  <a:pt x="146" y="340"/>
                  <a:pt x="146" y="340"/>
                  <a:pt x="146" y="340"/>
                </a:cubicBezTo>
                <a:cubicBezTo>
                  <a:pt x="147" y="341"/>
                  <a:pt x="149" y="342"/>
                  <a:pt x="151" y="342"/>
                </a:cubicBezTo>
                <a:cubicBezTo>
                  <a:pt x="157" y="384"/>
                  <a:pt x="157" y="384"/>
                  <a:pt x="157" y="384"/>
                </a:cubicBezTo>
                <a:cubicBezTo>
                  <a:pt x="159" y="398"/>
                  <a:pt x="172" y="410"/>
                  <a:pt x="186" y="410"/>
                </a:cubicBezTo>
                <a:cubicBezTo>
                  <a:pt x="224" y="410"/>
                  <a:pt x="224" y="410"/>
                  <a:pt x="224" y="410"/>
                </a:cubicBezTo>
                <a:cubicBezTo>
                  <a:pt x="239" y="410"/>
                  <a:pt x="252" y="398"/>
                  <a:pt x="254" y="384"/>
                </a:cubicBezTo>
                <a:cubicBezTo>
                  <a:pt x="259" y="342"/>
                  <a:pt x="259" y="342"/>
                  <a:pt x="259" y="342"/>
                </a:cubicBezTo>
                <a:cubicBezTo>
                  <a:pt x="261" y="342"/>
                  <a:pt x="263" y="341"/>
                  <a:pt x="265" y="340"/>
                </a:cubicBezTo>
                <a:cubicBezTo>
                  <a:pt x="297" y="365"/>
                  <a:pt x="297" y="365"/>
                  <a:pt x="297" y="365"/>
                </a:cubicBezTo>
                <a:cubicBezTo>
                  <a:pt x="302" y="369"/>
                  <a:pt x="309" y="371"/>
                  <a:pt x="315" y="371"/>
                </a:cubicBezTo>
                <a:cubicBezTo>
                  <a:pt x="324" y="371"/>
                  <a:pt x="331" y="368"/>
                  <a:pt x="337" y="363"/>
                </a:cubicBezTo>
                <a:cubicBezTo>
                  <a:pt x="364" y="336"/>
                  <a:pt x="364" y="336"/>
                  <a:pt x="364" y="336"/>
                </a:cubicBezTo>
                <a:cubicBezTo>
                  <a:pt x="374" y="326"/>
                  <a:pt x="375" y="308"/>
                  <a:pt x="366" y="297"/>
                </a:cubicBezTo>
                <a:cubicBezTo>
                  <a:pt x="341" y="264"/>
                  <a:pt x="341" y="264"/>
                  <a:pt x="341" y="264"/>
                </a:cubicBezTo>
                <a:cubicBezTo>
                  <a:pt x="342" y="262"/>
                  <a:pt x="342" y="260"/>
                  <a:pt x="343" y="258"/>
                </a:cubicBezTo>
                <a:cubicBezTo>
                  <a:pt x="384" y="253"/>
                  <a:pt x="384" y="253"/>
                  <a:pt x="384" y="253"/>
                </a:cubicBezTo>
                <a:cubicBezTo>
                  <a:pt x="399" y="251"/>
                  <a:pt x="410" y="238"/>
                  <a:pt x="410" y="223"/>
                </a:cubicBezTo>
                <a:cubicBezTo>
                  <a:pt x="410" y="185"/>
                  <a:pt x="410" y="185"/>
                  <a:pt x="410" y="185"/>
                </a:cubicBezTo>
                <a:cubicBezTo>
                  <a:pt x="410" y="171"/>
                  <a:pt x="399" y="158"/>
                  <a:pt x="384" y="156"/>
                </a:cubicBezTo>
                <a:close/>
                <a:moveTo>
                  <a:pt x="397" y="223"/>
                </a:moveTo>
                <a:cubicBezTo>
                  <a:pt x="397" y="231"/>
                  <a:pt x="390" y="238"/>
                  <a:pt x="382" y="239"/>
                </a:cubicBezTo>
                <a:cubicBezTo>
                  <a:pt x="337" y="245"/>
                  <a:pt x="337" y="245"/>
                  <a:pt x="337" y="245"/>
                </a:cubicBezTo>
                <a:cubicBezTo>
                  <a:pt x="335" y="246"/>
                  <a:pt x="332" y="247"/>
                  <a:pt x="332" y="250"/>
                </a:cubicBezTo>
                <a:cubicBezTo>
                  <a:pt x="330" y="254"/>
                  <a:pt x="328" y="258"/>
                  <a:pt x="327" y="262"/>
                </a:cubicBezTo>
                <a:cubicBezTo>
                  <a:pt x="326" y="264"/>
                  <a:pt x="326" y="267"/>
                  <a:pt x="328" y="269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60" y="311"/>
                  <a:pt x="359" y="321"/>
                  <a:pt x="354" y="326"/>
                </a:cubicBezTo>
                <a:cubicBezTo>
                  <a:pt x="327" y="353"/>
                  <a:pt x="327" y="353"/>
                  <a:pt x="327" y="353"/>
                </a:cubicBezTo>
                <a:cubicBezTo>
                  <a:pt x="324" y="356"/>
                  <a:pt x="320" y="358"/>
                  <a:pt x="315" y="358"/>
                </a:cubicBezTo>
                <a:cubicBezTo>
                  <a:pt x="312" y="358"/>
                  <a:pt x="308" y="357"/>
                  <a:pt x="306" y="355"/>
                </a:cubicBezTo>
                <a:cubicBezTo>
                  <a:pt x="270" y="327"/>
                  <a:pt x="270" y="327"/>
                  <a:pt x="270" y="327"/>
                </a:cubicBezTo>
                <a:cubicBezTo>
                  <a:pt x="268" y="325"/>
                  <a:pt x="265" y="325"/>
                  <a:pt x="262" y="326"/>
                </a:cubicBezTo>
                <a:cubicBezTo>
                  <a:pt x="259" y="328"/>
                  <a:pt x="255" y="330"/>
                  <a:pt x="251" y="331"/>
                </a:cubicBezTo>
                <a:cubicBezTo>
                  <a:pt x="248" y="332"/>
                  <a:pt x="247" y="335"/>
                  <a:pt x="246" y="338"/>
                </a:cubicBezTo>
                <a:cubicBezTo>
                  <a:pt x="240" y="382"/>
                  <a:pt x="240" y="382"/>
                  <a:pt x="240" y="382"/>
                </a:cubicBezTo>
                <a:cubicBezTo>
                  <a:pt x="239" y="390"/>
                  <a:pt x="232" y="396"/>
                  <a:pt x="224" y="396"/>
                </a:cubicBezTo>
                <a:cubicBezTo>
                  <a:pt x="186" y="396"/>
                  <a:pt x="186" y="396"/>
                  <a:pt x="186" y="396"/>
                </a:cubicBezTo>
                <a:cubicBezTo>
                  <a:pt x="179" y="396"/>
                  <a:pt x="171" y="390"/>
                  <a:pt x="170" y="382"/>
                </a:cubicBezTo>
                <a:cubicBezTo>
                  <a:pt x="164" y="338"/>
                  <a:pt x="164" y="338"/>
                  <a:pt x="164" y="338"/>
                </a:cubicBezTo>
                <a:cubicBezTo>
                  <a:pt x="158" y="339"/>
                  <a:pt x="158" y="339"/>
                  <a:pt x="158" y="339"/>
                </a:cubicBezTo>
                <a:cubicBezTo>
                  <a:pt x="164" y="337"/>
                  <a:pt x="164" y="337"/>
                  <a:pt x="164" y="337"/>
                </a:cubicBezTo>
                <a:cubicBezTo>
                  <a:pt x="164" y="334"/>
                  <a:pt x="162" y="332"/>
                  <a:pt x="160" y="331"/>
                </a:cubicBezTo>
                <a:cubicBezTo>
                  <a:pt x="156" y="329"/>
                  <a:pt x="152" y="328"/>
                  <a:pt x="148" y="326"/>
                </a:cubicBezTo>
                <a:cubicBezTo>
                  <a:pt x="145" y="325"/>
                  <a:pt x="142" y="326"/>
                  <a:pt x="140" y="327"/>
                </a:cubicBezTo>
                <a:cubicBezTo>
                  <a:pt x="104" y="355"/>
                  <a:pt x="104" y="355"/>
                  <a:pt x="104" y="355"/>
                </a:cubicBezTo>
                <a:cubicBezTo>
                  <a:pt x="98" y="359"/>
                  <a:pt x="88" y="359"/>
                  <a:pt x="83" y="353"/>
                </a:cubicBezTo>
                <a:cubicBezTo>
                  <a:pt x="56" y="327"/>
                  <a:pt x="56" y="327"/>
                  <a:pt x="56" y="327"/>
                </a:cubicBezTo>
                <a:cubicBezTo>
                  <a:pt x="50" y="321"/>
                  <a:pt x="50" y="311"/>
                  <a:pt x="54" y="305"/>
                </a:cubicBezTo>
                <a:cubicBezTo>
                  <a:pt x="83" y="268"/>
                  <a:pt x="83" y="268"/>
                  <a:pt x="83" y="268"/>
                </a:cubicBezTo>
                <a:cubicBezTo>
                  <a:pt x="84" y="266"/>
                  <a:pt x="85" y="263"/>
                  <a:pt x="83" y="261"/>
                </a:cubicBezTo>
                <a:cubicBezTo>
                  <a:pt x="82" y="257"/>
                  <a:pt x="80" y="254"/>
                  <a:pt x="79" y="250"/>
                </a:cubicBezTo>
                <a:cubicBezTo>
                  <a:pt x="78" y="247"/>
                  <a:pt x="76" y="246"/>
                  <a:pt x="73" y="245"/>
                </a:cubicBezTo>
                <a:cubicBezTo>
                  <a:pt x="28" y="239"/>
                  <a:pt x="28" y="239"/>
                  <a:pt x="28" y="239"/>
                </a:cubicBezTo>
                <a:cubicBezTo>
                  <a:pt x="20" y="238"/>
                  <a:pt x="14" y="231"/>
                  <a:pt x="14" y="223"/>
                </a:cubicBezTo>
                <a:cubicBezTo>
                  <a:pt x="14" y="185"/>
                  <a:pt x="14" y="185"/>
                  <a:pt x="14" y="185"/>
                </a:cubicBezTo>
                <a:cubicBezTo>
                  <a:pt x="14" y="178"/>
                  <a:pt x="20" y="170"/>
                  <a:pt x="28" y="169"/>
                </a:cubicBezTo>
                <a:cubicBezTo>
                  <a:pt x="71" y="163"/>
                  <a:pt x="71" y="163"/>
                  <a:pt x="71" y="163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6" y="163"/>
                  <a:pt x="79" y="161"/>
                  <a:pt x="80" y="159"/>
                </a:cubicBezTo>
                <a:cubicBezTo>
                  <a:pt x="81" y="155"/>
                  <a:pt x="82" y="151"/>
                  <a:pt x="84" y="148"/>
                </a:cubicBezTo>
                <a:cubicBezTo>
                  <a:pt x="85" y="146"/>
                  <a:pt x="84" y="142"/>
                  <a:pt x="83" y="140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0" y="98"/>
                  <a:pt x="51" y="88"/>
                  <a:pt x="56" y="82"/>
                </a:cubicBezTo>
                <a:cubicBezTo>
                  <a:pt x="83" y="55"/>
                  <a:pt x="83" y="55"/>
                  <a:pt x="83" y="55"/>
                </a:cubicBezTo>
                <a:cubicBezTo>
                  <a:pt x="88" y="50"/>
                  <a:pt x="98" y="50"/>
                  <a:pt x="104" y="54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4" y="84"/>
                  <a:pt x="146" y="84"/>
                  <a:pt x="149" y="83"/>
                </a:cubicBezTo>
                <a:cubicBezTo>
                  <a:pt x="152" y="82"/>
                  <a:pt x="156" y="80"/>
                  <a:pt x="160" y="79"/>
                </a:cubicBezTo>
                <a:cubicBezTo>
                  <a:pt x="162" y="78"/>
                  <a:pt x="164" y="75"/>
                  <a:pt x="164" y="73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71" y="20"/>
                  <a:pt x="179" y="13"/>
                  <a:pt x="186" y="13"/>
                </a:cubicBezTo>
                <a:cubicBezTo>
                  <a:pt x="224" y="13"/>
                  <a:pt x="224" y="13"/>
                  <a:pt x="224" y="13"/>
                </a:cubicBezTo>
                <a:cubicBezTo>
                  <a:pt x="232" y="13"/>
                  <a:pt x="239" y="20"/>
                  <a:pt x="240" y="27"/>
                </a:cubicBezTo>
                <a:cubicBezTo>
                  <a:pt x="246" y="70"/>
                  <a:pt x="246" y="70"/>
                  <a:pt x="246" y="70"/>
                </a:cubicBezTo>
                <a:cubicBezTo>
                  <a:pt x="247" y="73"/>
                  <a:pt x="247" y="73"/>
                  <a:pt x="247" y="73"/>
                </a:cubicBezTo>
                <a:cubicBezTo>
                  <a:pt x="247" y="76"/>
                  <a:pt x="249" y="78"/>
                  <a:pt x="251" y="79"/>
                </a:cubicBezTo>
                <a:cubicBezTo>
                  <a:pt x="255" y="80"/>
                  <a:pt x="258" y="82"/>
                  <a:pt x="261" y="83"/>
                </a:cubicBezTo>
                <a:cubicBezTo>
                  <a:pt x="264" y="84"/>
                  <a:pt x="267" y="83"/>
                  <a:pt x="270" y="82"/>
                </a:cubicBezTo>
                <a:cubicBezTo>
                  <a:pt x="305" y="54"/>
                  <a:pt x="305" y="54"/>
                  <a:pt x="305" y="54"/>
                </a:cubicBezTo>
                <a:cubicBezTo>
                  <a:pt x="311" y="50"/>
                  <a:pt x="321" y="51"/>
                  <a:pt x="326" y="56"/>
                </a:cubicBezTo>
                <a:cubicBezTo>
                  <a:pt x="353" y="83"/>
                  <a:pt x="353" y="83"/>
                  <a:pt x="353" y="83"/>
                </a:cubicBezTo>
                <a:cubicBezTo>
                  <a:pt x="359" y="88"/>
                  <a:pt x="359" y="98"/>
                  <a:pt x="355" y="104"/>
                </a:cubicBezTo>
                <a:cubicBezTo>
                  <a:pt x="327" y="140"/>
                  <a:pt x="327" y="140"/>
                  <a:pt x="327" y="140"/>
                </a:cubicBezTo>
                <a:cubicBezTo>
                  <a:pt x="325" y="142"/>
                  <a:pt x="325" y="145"/>
                  <a:pt x="326" y="147"/>
                </a:cubicBezTo>
                <a:cubicBezTo>
                  <a:pt x="328" y="151"/>
                  <a:pt x="330" y="155"/>
                  <a:pt x="331" y="159"/>
                </a:cubicBezTo>
                <a:cubicBezTo>
                  <a:pt x="332" y="161"/>
                  <a:pt x="335" y="163"/>
                  <a:pt x="338" y="163"/>
                </a:cubicBezTo>
                <a:cubicBezTo>
                  <a:pt x="382" y="169"/>
                  <a:pt x="382" y="169"/>
                  <a:pt x="382" y="169"/>
                </a:cubicBezTo>
                <a:cubicBezTo>
                  <a:pt x="390" y="170"/>
                  <a:pt x="397" y="178"/>
                  <a:pt x="397" y="185"/>
                </a:cubicBezTo>
                <a:lnTo>
                  <a:pt x="397" y="223"/>
                </a:lnTo>
                <a:close/>
              </a:path>
            </a:pathLst>
          </a:custGeom>
          <a:solidFill>
            <a:srgbClr val="FCAF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ICON">
            <a:extLst>
              <a:ext uri="{FF2B5EF4-FFF2-40B4-BE49-F238E27FC236}">
                <a16:creationId xmlns:a16="http://schemas.microsoft.com/office/drawing/2014/main" id="{2590B967-BD3F-4F68-A62F-CA9F2A87E063}"/>
              </a:ext>
            </a:extLst>
          </p:cNvPr>
          <p:cNvSpPr>
            <a:spLocks noEditPoints="1"/>
          </p:cNvSpPr>
          <p:nvPr/>
        </p:nvSpPr>
        <p:spPr bwMode="auto">
          <a:xfrm>
            <a:off x="2397706" y="5198079"/>
            <a:ext cx="1198361" cy="940686"/>
          </a:xfrm>
          <a:custGeom>
            <a:avLst/>
            <a:gdLst>
              <a:gd name="T0" fmla="*/ 405 w 422"/>
              <a:gd name="T1" fmla="*/ 54 h 331"/>
              <a:gd name="T2" fmla="*/ 300 w 422"/>
              <a:gd name="T3" fmla="*/ 54 h 331"/>
              <a:gd name="T4" fmla="*/ 300 w 422"/>
              <a:gd name="T5" fmla="*/ 46 h 331"/>
              <a:gd name="T6" fmla="*/ 254 w 422"/>
              <a:gd name="T7" fmla="*/ 0 h 331"/>
              <a:gd name="T8" fmla="*/ 168 w 422"/>
              <a:gd name="T9" fmla="*/ 0 h 331"/>
              <a:gd name="T10" fmla="*/ 122 w 422"/>
              <a:gd name="T11" fmla="*/ 46 h 331"/>
              <a:gd name="T12" fmla="*/ 122 w 422"/>
              <a:gd name="T13" fmla="*/ 54 h 331"/>
              <a:gd name="T14" fmla="*/ 17 w 422"/>
              <a:gd name="T15" fmla="*/ 54 h 331"/>
              <a:gd name="T16" fmla="*/ 0 w 422"/>
              <a:gd name="T17" fmla="*/ 71 h 331"/>
              <a:gd name="T18" fmla="*/ 0 w 422"/>
              <a:gd name="T19" fmla="*/ 314 h 331"/>
              <a:gd name="T20" fmla="*/ 17 w 422"/>
              <a:gd name="T21" fmla="*/ 331 h 331"/>
              <a:gd name="T22" fmla="*/ 405 w 422"/>
              <a:gd name="T23" fmla="*/ 331 h 331"/>
              <a:gd name="T24" fmla="*/ 422 w 422"/>
              <a:gd name="T25" fmla="*/ 314 h 331"/>
              <a:gd name="T26" fmla="*/ 422 w 422"/>
              <a:gd name="T27" fmla="*/ 71 h 331"/>
              <a:gd name="T28" fmla="*/ 405 w 422"/>
              <a:gd name="T29" fmla="*/ 54 h 331"/>
              <a:gd name="T30" fmla="*/ 168 w 422"/>
              <a:gd name="T31" fmla="*/ 14 h 331"/>
              <a:gd name="T32" fmla="*/ 254 w 422"/>
              <a:gd name="T33" fmla="*/ 14 h 331"/>
              <a:gd name="T34" fmla="*/ 286 w 422"/>
              <a:gd name="T35" fmla="*/ 46 h 331"/>
              <a:gd name="T36" fmla="*/ 286 w 422"/>
              <a:gd name="T37" fmla="*/ 54 h 331"/>
              <a:gd name="T38" fmla="*/ 135 w 422"/>
              <a:gd name="T39" fmla="*/ 54 h 331"/>
              <a:gd name="T40" fmla="*/ 135 w 422"/>
              <a:gd name="T41" fmla="*/ 46 h 331"/>
              <a:gd name="T42" fmla="*/ 168 w 422"/>
              <a:gd name="T43" fmla="*/ 14 h 331"/>
              <a:gd name="T44" fmla="*/ 14 w 422"/>
              <a:gd name="T45" fmla="*/ 71 h 331"/>
              <a:gd name="T46" fmla="*/ 17 w 422"/>
              <a:gd name="T47" fmla="*/ 68 h 331"/>
              <a:gd name="T48" fmla="*/ 405 w 422"/>
              <a:gd name="T49" fmla="*/ 68 h 331"/>
              <a:gd name="T50" fmla="*/ 408 w 422"/>
              <a:gd name="T51" fmla="*/ 71 h 331"/>
              <a:gd name="T52" fmla="*/ 408 w 422"/>
              <a:gd name="T53" fmla="*/ 146 h 331"/>
              <a:gd name="T54" fmla="*/ 348 w 422"/>
              <a:gd name="T55" fmla="*/ 178 h 331"/>
              <a:gd name="T56" fmla="*/ 244 w 422"/>
              <a:gd name="T57" fmla="*/ 205 h 331"/>
              <a:gd name="T58" fmla="*/ 243 w 422"/>
              <a:gd name="T59" fmla="*/ 195 h 331"/>
              <a:gd name="T60" fmla="*/ 211 w 422"/>
              <a:gd name="T61" fmla="*/ 170 h 331"/>
              <a:gd name="T62" fmla="*/ 180 w 422"/>
              <a:gd name="T63" fmla="*/ 195 h 331"/>
              <a:gd name="T64" fmla="*/ 179 w 422"/>
              <a:gd name="T65" fmla="*/ 205 h 331"/>
              <a:gd name="T66" fmla="*/ 73 w 422"/>
              <a:gd name="T67" fmla="*/ 178 h 331"/>
              <a:gd name="T68" fmla="*/ 14 w 422"/>
              <a:gd name="T69" fmla="*/ 146 h 331"/>
              <a:gd name="T70" fmla="*/ 14 w 422"/>
              <a:gd name="T71" fmla="*/ 71 h 331"/>
              <a:gd name="T72" fmla="*/ 237 w 422"/>
              <a:gd name="T73" fmla="*/ 208 h 331"/>
              <a:gd name="T74" fmla="*/ 237 w 422"/>
              <a:gd name="T75" fmla="*/ 232 h 331"/>
              <a:gd name="T76" fmla="*/ 186 w 422"/>
              <a:gd name="T77" fmla="*/ 232 h 331"/>
              <a:gd name="T78" fmla="*/ 186 w 422"/>
              <a:gd name="T79" fmla="*/ 209 h 331"/>
              <a:gd name="T80" fmla="*/ 187 w 422"/>
              <a:gd name="T81" fmla="*/ 197 h 331"/>
              <a:gd name="T82" fmla="*/ 211 w 422"/>
              <a:gd name="T83" fmla="*/ 177 h 331"/>
              <a:gd name="T84" fmla="*/ 236 w 422"/>
              <a:gd name="T85" fmla="*/ 196 h 331"/>
              <a:gd name="T86" fmla="*/ 237 w 422"/>
              <a:gd name="T87" fmla="*/ 208 h 331"/>
              <a:gd name="T88" fmla="*/ 405 w 422"/>
              <a:gd name="T89" fmla="*/ 318 h 331"/>
              <a:gd name="T90" fmla="*/ 17 w 422"/>
              <a:gd name="T91" fmla="*/ 318 h 331"/>
              <a:gd name="T92" fmla="*/ 14 w 422"/>
              <a:gd name="T93" fmla="*/ 314 h 331"/>
              <a:gd name="T94" fmla="*/ 14 w 422"/>
              <a:gd name="T95" fmla="*/ 154 h 331"/>
              <a:gd name="T96" fmla="*/ 71 w 422"/>
              <a:gd name="T97" fmla="*/ 185 h 331"/>
              <a:gd name="T98" fmla="*/ 179 w 422"/>
              <a:gd name="T99" fmla="*/ 212 h 331"/>
              <a:gd name="T100" fmla="*/ 179 w 422"/>
              <a:gd name="T101" fmla="*/ 235 h 331"/>
              <a:gd name="T102" fmla="*/ 182 w 422"/>
              <a:gd name="T103" fmla="*/ 238 h 331"/>
              <a:gd name="T104" fmla="*/ 240 w 422"/>
              <a:gd name="T105" fmla="*/ 238 h 331"/>
              <a:gd name="T106" fmla="*/ 244 w 422"/>
              <a:gd name="T107" fmla="*/ 235 h 331"/>
              <a:gd name="T108" fmla="*/ 244 w 422"/>
              <a:gd name="T109" fmla="*/ 212 h 331"/>
              <a:gd name="T110" fmla="*/ 351 w 422"/>
              <a:gd name="T111" fmla="*/ 185 h 331"/>
              <a:gd name="T112" fmla="*/ 408 w 422"/>
              <a:gd name="T113" fmla="*/ 154 h 331"/>
              <a:gd name="T114" fmla="*/ 408 w 422"/>
              <a:gd name="T115" fmla="*/ 314 h 331"/>
              <a:gd name="T116" fmla="*/ 405 w 422"/>
              <a:gd name="T117" fmla="*/ 318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2" h="331">
                <a:moveTo>
                  <a:pt x="405" y="54"/>
                </a:moveTo>
                <a:cubicBezTo>
                  <a:pt x="300" y="54"/>
                  <a:pt x="300" y="54"/>
                  <a:pt x="300" y="54"/>
                </a:cubicBezTo>
                <a:cubicBezTo>
                  <a:pt x="300" y="46"/>
                  <a:pt x="300" y="46"/>
                  <a:pt x="300" y="46"/>
                </a:cubicBezTo>
                <a:cubicBezTo>
                  <a:pt x="300" y="21"/>
                  <a:pt x="279" y="0"/>
                  <a:pt x="254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42" y="0"/>
                  <a:pt x="122" y="21"/>
                  <a:pt x="122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8" y="54"/>
                  <a:pt x="0" y="62"/>
                  <a:pt x="0" y="7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24"/>
                  <a:pt x="8" y="331"/>
                  <a:pt x="17" y="331"/>
                </a:cubicBezTo>
                <a:cubicBezTo>
                  <a:pt x="405" y="331"/>
                  <a:pt x="405" y="331"/>
                  <a:pt x="405" y="331"/>
                </a:cubicBezTo>
                <a:cubicBezTo>
                  <a:pt x="414" y="331"/>
                  <a:pt x="422" y="324"/>
                  <a:pt x="422" y="314"/>
                </a:cubicBezTo>
                <a:cubicBezTo>
                  <a:pt x="422" y="71"/>
                  <a:pt x="422" y="71"/>
                  <a:pt x="422" y="71"/>
                </a:cubicBezTo>
                <a:cubicBezTo>
                  <a:pt x="422" y="62"/>
                  <a:pt x="414" y="54"/>
                  <a:pt x="405" y="54"/>
                </a:cubicBezTo>
                <a:close/>
                <a:moveTo>
                  <a:pt x="168" y="14"/>
                </a:moveTo>
                <a:cubicBezTo>
                  <a:pt x="254" y="14"/>
                  <a:pt x="254" y="14"/>
                  <a:pt x="254" y="14"/>
                </a:cubicBezTo>
                <a:cubicBezTo>
                  <a:pt x="272" y="14"/>
                  <a:pt x="286" y="29"/>
                  <a:pt x="286" y="46"/>
                </a:cubicBezTo>
                <a:cubicBezTo>
                  <a:pt x="286" y="54"/>
                  <a:pt x="286" y="54"/>
                  <a:pt x="286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5" y="29"/>
                  <a:pt x="150" y="14"/>
                  <a:pt x="168" y="14"/>
                </a:cubicBezTo>
                <a:close/>
                <a:moveTo>
                  <a:pt x="14" y="71"/>
                </a:moveTo>
                <a:cubicBezTo>
                  <a:pt x="14" y="69"/>
                  <a:pt x="15" y="68"/>
                  <a:pt x="17" y="68"/>
                </a:cubicBezTo>
                <a:cubicBezTo>
                  <a:pt x="405" y="68"/>
                  <a:pt x="405" y="68"/>
                  <a:pt x="405" y="68"/>
                </a:cubicBezTo>
                <a:cubicBezTo>
                  <a:pt x="407" y="68"/>
                  <a:pt x="408" y="69"/>
                  <a:pt x="408" y="71"/>
                </a:cubicBezTo>
                <a:cubicBezTo>
                  <a:pt x="408" y="146"/>
                  <a:pt x="408" y="146"/>
                  <a:pt x="408" y="146"/>
                </a:cubicBezTo>
                <a:cubicBezTo>
                  <a:pt x="389" y="159"/>
                  <a:pt x="369" y="170"/>
                  <a:pt x="348" y="178"/>
                </a:cubicBezTo>
                <a:cubicBezTo>
                  <a:pt x="315" y="193"/>
                  <a:pt x="280" y="201"/>
                  <a:pt x="244" y="205"/>
                </a:cubicBezTo>
                <a:cubicBezTo>
                  <a:pt x="243" y="195"/>
                  <a:pt x="243" y="195"/>
                  <a:pt x="243" y="195"/>
                </a:cubicBezTo>
                <a:cubicBezTo>
                  <a:pt x="239" y="180"/>
                  <a:pt x="226" y="170"/>
                  <a:pt x="211" y="170"/>
                </a:cubicBezTo>
                <a:cubicBezTo>
                  <a:pt x="196" y="170"/>
                  <a:pt x="183" y="180"/>
                  <a:pt x="180" y="195"/>
                </a:cubicBezTo>
                <a:cubicBezTo>
                  <a:pt x="179" y="205"/>
                  <a:pt x="179" y="205"/>
                  <a:pt x="179" y="205"/>
                </a:cubicBezTo>
                <a:cubicBezTo>
                  <a:pt x="143" y="202"/>
                  <a:pt x="107" y="193"/>
                  <a:pt x="73" y="178"/>
                </a:cubicBezTo>
                <a:cubicBezTo>
                  <a:pt x="52" y="170"/>
                  <a:pt x="33" y="159"/>
                  <a:pt x="14" y="146"/>
                </a:cubicBezTo>
                <a:lnTo>
                  <a:pt x="14" y="71"/>
                </a:lnTo>
                <a:close/>
                <a:moveTo>
                  <a:pt x="237" y="208"/>
                </a:moveTo>
                <a:cubicBezTo>
                  <a:pt x="237" y="232"/>
                  <a:pt x="237" y="232"/>
                  <a:pt x="237" y="232"/>
                </a:cubicBezTo>
                <a:cubicBezTo>
                  <a:pt x="186" y="232"/>
                  <a:pt x="186" y="232"/>
                  <a:pt x="186" y="232"/>
                </a:cubicBezTo>
                <a:cubicBezTo>
                  <a:pt x="186" y="209"/>
                  <a:pt x="186" y="209"/>
                  <a:pt x="186" y="209"/>
                </a:cubicBezTo>
                <a:cubicBezTo>
                  <a:pt x="187" y="197"/>
                  <a:pt x="187" y="197"/>
                  <a:pt x="187" y="197"/>
                </a:cubicBezTo>
                <a:cubicBezTo>
                  <a:pt x="189" y="185"/>
                  <a:pt x="200" y="177"/>
                  <a:pt x="211" y="177"/>
                </a:cubicBezTo>
                <a:cubicBezTo>
                  <a:pt x="223" y="177"/>
                  <a:pt x="233" y="185"/>
                  <a:pt x="236" y="196"/>
                </a:cubicBezTo>
                <a:lnTo>
                  <a:pt x="237" y="208"/>
                </a:lnTo>
                <a:close/>
                <a:moveTo>
                  <a:pt x="405" y="318"/>
                </a:moveTo>
                <a:cubicBezTo>
                  <a:pt x="17" y="318"/>
                  <a:pt x="17" y="318"/>
                  <a:pt x="17" y="318"/>
                </a:cubicBezTo>
                <a:cubicBezTo>
                  <a:pt x="15" y="318"/>
                  <a:pt x="14" y="316"/>
                  <a:pt x="14" y="314"/>
                </a:cubicBezTo>
                <a:cubicBezTo>
                  <a:pt x="14" y="154"/>
                  <a:pt x="14" y="154"/>
                  <a:pt x="14" y="154"/>
                </a:cubicBezTo>
                <a:cubicBezTo>
                  <a:pt x="32" y="166"/>
                  <a:pt x="51" y="176"/>
                  <a:pt x="71" y="185"/>
                </a:cubicBezTo>
                <a:cubicBezTo>
                  <a:pt x="105" y="199"/>
                  <a:pt x="142" y="208"/>
                  <a:pt x="179" y="212"/>
                </a:cubicBezTo>
                <a:cubicBezTo>
                  <a:pt x="179" y="235"/>
                  <a:pt x="179" y="235"/>
                  <a:pt x="179" y="235"/>
                </a:cubicBezTo>
                <a:cubicBezTo>
                  <a:pt x="179" y="237"/>
                  <a:pt x="180" y="238"/>
                  <a:pt x="182" y="238"/>
                </a:cubicBezTo>
                <a:cubicBezTo>
                  <a:pt x="240" y="238"/>
                  <a:pt x="240" y="238"/>
                  <a:pt x="240" y="238"/>
                </a:cubicBezTo>
                <a:cubicBezTo>
                  <a:pt x="242" y="238"/>
                  <a:pt x="244" y="237"/>
                  <a:pt x="244" y="235"/>
                </a:cubicBezTo>
                <a:cubicBezTo>
                  <a:pt x="244" y="212"/>
                  <a:pt x="244" y="212"/>
                  <a:pt x="244" y="212"/>
                </a:cubicBezTo>
                <a:cubicBezTo>
                  <a:pt x="281" y="208"/>
                  <a:pt x="317" y="199"/>
                  <a:pt x="351" y="185"/>
                </a:cubicBezTo>
                <a:cubicBezTo>
                  <a:pt x="371" y="176"/>
                  <a:pt x="390" y="166"/>
                  <a:pt x="408" y="154"/>
                </a:cubicBezTo>
                <a:cubicBezTo>
                  <a:pt x="408" y="314"/>
                  <a:pt x="408" y="314"/>
                  <a:pt x="408" y="314"/>
                </a:cubicBezTo>
                <a:cubicBezTo>
                  <a:pt x="408" y="316"/>
                  <a:pt x="407" y="318"/>
                  <a:pt x="405" y="318"/>
                </a:cubicBez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ICON">
            <a:extLst>
              <a:ext uri="{FF2B5EF4-FFF2-40B4-BE49-F238E27FC236}">
                <a16:creationId xmlns:a16="http://schemas.microsoft.com/office/drawing/2014/main" id="{1F4A5A49-C23A-4115-8F0A-9CDD90F6E7FE}"/>
              </a:ext>
            </a:extLst>
          </p:cNvPr>
          <p:cNvSpPr>
            <a:spLocks noEditPoints="1"/>
          </p:cNvSpPr>
          <p:nvPr/>
        </p:nvSpPr>
        <p:spPr bwMode="auto">
          <a:xfrm>
            <a:off x="14630165" y="5138074"/>
            <a:ext cx="1321904" cy="1060699"/>
          </a:xfrm>
          <a:custGeom>
            <a:avLst/>
            <a:gdLst>
              <a:gd name="T0" fmla="*/ 315 w 466"/>
              <a:gd name="T1" fmla="*/ 12 h 373"/>
              <a:gd name="T2" fmla="*/ 239 w 466"/>
              <a:gd name="T3" fmla="*/ 75 h 373"/>
              <a:gd name="T4" fmla="*/ 38 w 466"/>
              <a:gd name="T5" fmla="*/ 111 h 373"/>
              <a:gd name="T6" fmla="*/ 0 w 466"/>
              <a:gd name="T7" fmla="*/ 228 h 373"/>
              <a:gd name="T8" fmla="*/ 38 w 466"/>
              <a:gd name="T9" fmla="*/ 263 h 373"/>
              <a:gd name="T10" fmla="*/ 144 w 466"/>
              <a:gd name="T11" fmla="*/ 325 h 373"/>
              <a:gd name="T12" fmla="*/ 239 w 466"/>
              <a:gd name="T13" fmla="*/ 299 h 373"/>
              <a:gd name="T14" fmla="*/ 315 w 466"/>
              <a:gd name="T15" fmla="*/ 362 h 373"/>
              <a:gd name="T16" fmla="*/ 357 w 466"/>
              <a:gd name="T17" fmla="*/ 318 h 373"/>
              <a:gd name="T18" fmla="*/ 334 w 466"/>
              <a:gd name="T19" fmla="*/ 0 h 373"/>
              <a:gd name="T20" fmla="*/ 69 w 466"/>
              <a:gd name="T21" fmla="*/ 251 h 373"/>
              <a:gd name="T22" fmla="*/ 135 w 466"/>
              <a:gd name="T23" fmla="*/ 284 h 373"/>
              <a:gd name="T24" fmla="*/ 197 w 466"/>
              <a:gd name="T25" fmla="*/ 287 h 373"/>
              <a:gd name="T26" fmla="*/ 105 w 466"/>
              <a:gd name="T27" fmla="*/ 261 h 373"/>
              <a:gd name="T28" fmla="*/ 135 w 466"/>
              <a:gd name="T29" fmla="*/ 275 h 373"/>
              <a:gd name="T30" fmla="*/ 339 w 466"/>
              <a:gd name="T31" fmla="*/ 318 h 373"/>
              <a:gd name="T32" fmla="*/ 328 w 466"/>
              <a:gd name="T33" fmla="*/ 351 h 373"/>
              <a:gd name="T34" fmla="*/ 244 w 466"/>
              <a:gd name="T35" fmla="*/ 282 h 373"/>
              <a:gd name="T36" fmla="*/ 49 w 466"/>
              <a:gd name="T37" fmla="*/ 237 h 373"/>
              <a:gd name="T38" fmla="*/ 17 w 466"/>
              <a:gd name="T39" fmla="*/ 228 h 373"/>
              <a:gd name="T40" fmla="*/ 38 w 466"/>
              <a:gd name="T41" fmla="*/ 129 h 373"/>
              <a:gd name="T42" fmla="*/ 50 w 466"/>
              <a:gd name="T43" fmla="*/ 146 h 373"/>
              <a:gd name="T44" fmla="*/ 324 w 466"/>
              <a:gd name="T45" fmla="*/ 29 h 373"/>
              <a:gd name="T46" fmla="*/ 334 w 466"/>
              <a:gd name="T47" fmla="*/ 18 h 373"/>
              <a:gd name="T48" fmla="*/ 339 w 466"/>
              <a:gd name="T49" fmla="*/ 318 h 373"/>
              <a:gd name="T50" fmla="*/ 453 w 466"/>
              <a:gd name="T51" fmla="*/ 114 h 373"/>
              <a:gd name="T52" fmla="*/ 457 w 466"/>
              <a:gd name="T53" fmla="*/ 183 h 373"/>
              <a:gd name="T54" fmla="*/ 456 w 466"/>
              <a:gd name="T55" fmla="*/ 242 h 373"/>
              <a:gd name="T56" fmla="*/ 461 w 466"/>
              <a:gd name="T57" fmla="*/ 238 h 373"/>
              <a:gd name="T58" fmla="*/ 459 w 466"/>
              <a:gd name="T59" fmla="*/ 117 h 373"/>
              <a:gd name="T60" fmla="*/ 386 w 466"/>
              <a:gd name="T61" fmla="*/ 96 h 373"/>
              <a:gd name="T62" fmla="*/ 386 w 466"/>
              <a:gd name="T63" fmla="*/ 269 h 373"/>
              <a:gd name="T64" fmla="*/ 390 w 466"/>
              <a:gd name="T65" fmla="*/ 276 h 373"/>
              <a:gd name="T66" fmla="*/ 417 w 466"/>
              <a:gd name="T67" fmla="*/ 183 h 373"/>
              <a:gd name="T68" fmla="*/ 388 w 466"/>
              <a:gd name="T69" fmla="*/ 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6" h="373">
                <a:moveTo>
                  <a:pt x="334" y="0"/>
                </a:moveTo>
                <a:cubicBezTo>
                  <a:pt x="328" y="0"/>
                  <a:pt x="321" y="4"/>
                  <a:pt x="315" y="12"/>
                </a:cubicBezTo>
                <a:cubicBezTo>
                  <a:pt x="313" y="14"/>
                  <a:pt x="312" y="16"/>
                  <a:pt x="310" y="19"/>
                </a:cubicBezTo>
                <a:cubicBezTo>
                  <a:pt x="298" y="34"/>
                  <a:pt x="277" y="62"/>
                  <a:pt x="239" y="75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58" y="116"/>
                  <a:pt x="49" y="111"/>
                  <a:pt x="38" y="111"/>
                </a:cubicBezTo>
                <a:cubicBezTo>
                  <a:pt x="20" y="111"/>
                  <a:pt x="0" y="125"/>
                  <a:pt x="0" y="146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49"/>
                  <a:pt x="20" y="263"/>
                  <a:pt x="38" y="263"/>
                </a:cubicBezTo>
                <a:cubicBezTo>
                  <a:pt x="38" y="263"/>
                  <a:pt x="38" y="263"/>
                  <a:pt x="38" y="263"/>
                </a:cubicBezTo>
                <a:cubicBezTo>
                  <a:pt x="44" y="263"/>
                  <a:pt x="49" y="262"/>
                  <a:pt x="53" y="259"/>
                </a:cubicBezTo>
                <a:cubicBezTo>
                  <a:pt x="66" y="298"/>
                  <a:pt x="102" y="325"/>
                  <a:pt x="144" y="325"/>
                </a:cubicBezTo>
                <a:cubicBezTo>
                  <a:pt x="172" y="325"/>
                  <a:pt x="198" y="313"/>
                  <a:pt x="216" y="292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77" y="312"/>
                  <a:pt x="298" y="340"/>
                  <a:pt x="310" y="355"/>
                </a:cubicBezTo>
                <a:cubicBezTo>
                  <a:pt x="312" y="358"/>
                  <a:pt x="313" y="360"/>
                  <a:pt x="315" y="362"/>
                </a:cubicBezTo>
                <a:cubicBezTo>
                  <a:pt x="321" y="369"/>
                  <a:pt x="328" y="373"/>
                  <a:pt x="334" y="373"/>
                </a:cubicBezTo>
                <a:cubicBezTo>
                  <a:pt x="357" y="373"/>
                  <a:pt x="357" y="333"/>
                  <a:pt x="357" y="318"/>
                </a:cubicBezTo>
                <a:cubicBezTo>
                  <a:pt x="357" y="56"/>
                  <a:pt x="357" y="56"/>
                  <a:pt x="357" y="56"/>
                </a:cubicBezTo>
                <a:cubicBezTo>
                  <a:pt x="357" y="41"/>
                  <a:pt x="357" y="0"/>
                  <a:pt x="334" y="0"/>
                </a:cubicBezTo>
                <a:close/>
                <a:moveTo>
                  <a:pt x="144" y="308"/>
                </a:moveTo>
                <a:cubicBezTo>
                  <a:pt x="109" y="308"/>
                  <a:pt x="78" y="284"/>
                  <a:pt x="69" y="251"/>
                </a:cubicBezTo>
                <a:cubicBezTo>
                  <a:pt x="92" y="258"/>
                  <a:pt x="92" y="258"/>
                  <a:pt x="92" y="258"/>
                </a:cubicBezTo>
                <a:cubicBezTo>
                  <a:pt x="100" y="274"/>
                  <a:pt x="116" y="284"/>
                  <a:pt x="135" y="284"/>
                </a:cubicBezTo>
                <a:cubicBezTo>
                  <a:pt x="144" y="284"/>
                  <a:pt x="152" y="281"/>
                  <a:pt x="160" y="277"/>
                </a:cubicBezTo>
                <a:cubicBezTo>
                  <a:pt x="197" y="287"/>
                  <a:pt x="197" y="287"/>
                  <a:pt x="197" y="287"/>
                </a:cubicBezTo>
                <a:cubicBezTo>
                  <a:pt x="183" y="300"/>
                  <a:pt x="164" y="308"/>
                  <a:pt x="144" y="308"/>
                </a:cubicBezTo>
                <a:close/>
                <a:moveTo>
                  <a:pt x="105" y="261"/>
                </a:moveTo>
                <a:cubicBezTo>
                  <a:pt x="147" y="273"/>
                  <a:pt x="147" y="273"/>
                  <a:pt x="147" y="273"/>
                </a:cubicBezTo>
                <a:cubicBezTo>
                  <a:pt x="143" y="274"/>
                  <a:pt x="139" y="275"/>
                  <a:pt x="135" y="275"/>
                </a:cubicBezTo>
                <a:cubicBezTo>
                  <a:pt x="123" y="275"/>
                  <a:pt x="112" y="270"/>
                  <a:pt x="105" y="261"/>
                </a:cubicBezTo>
                <a:close/>
                <a:moveTo>
                  <a:pt x="339" y="318"/>
                </a:moveTo>
                <a:cubicBezTo>
                  <a:pt x="339" y="346"/>
                  <a:pt x="335" y="354"/>
                  <a:pt x="334" y="356"/>
                </a:cubicBezTo>
                <a:cubicBezTo>
                  <a:pt x="333" y="355"/>
                  <a:pt x="331" y="354"/>
                  <a:pt x="328" y="351"/>
                </a:cubicBezTo>
                <a:cubicBezTo>
                  <a:pt x="327" y="349"/>
                  <a:pt x="326" y="347"/>
                  <a:pt x="324" y="345"/>
                </a:cubicBezTo>
                <a:cubicBezTo>
                  <a:pt x="311" y="328"/>
                  <a:pt x="288" y="297"/>
                  <a:pt x="244" y="282"/>
                </a:cubicBezTo>
                <a:cubicBezTo>
                  <a:pt x="50" y="228"/>
                  <a:pt x="50" y="228"/>
                  <a:pt x="50" y="228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8" y="239"/>
                  <a:pt x="47" y="245"/>
                  <a:pt x="38" y="245"/>
                </a:cubicBezTo>
                <a:cubicBezTo>
                  <a:pt x="30" y="245"/>
                  <a:pt x="17" y="239"/>
                  <a:pt x="17" y="228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17" y="135"/>
                  <a:pt x="30" y="129"/>
                  <a:pt x="38" y="129"/>
                </a:cubicBezTo>
                <a:cubicBezTo>
                  <a:pt x="47" y="129"/>
                  <a:pt x="48" y="135"/>
                  <a:pt x="49" y="137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245" y="92"/>
                  <a:pt x="245" y="92"/>
                  <a:pt x="245" y="92"/>
                </a:cubicBezTo>
                <a:cubicBezTo>
                  <a:pt x="288" y="77"/>
                  <a:pt x="311" y="46"/>
                  <a:pt x="324" y="29"/>
                </a:cubicBezTo>
                <a:cubicBezTo>
                  <a:pt x="326" y="27"/>
                  <a:pt x="327" y="25"/>
                  <a:pt x="328" y="23"/>
                </a:cubicBezTo>
                <a:cubicBezTo>
                  <a:pt x="331" y="20"/>
                  <a:pt x="333" y="19"/>
                  <a:pt x="334" y="18"/>
                </a:cubicBezTo>
                <a:cubicBezTo>
                  <a:pt x="335" y="20"/>
                  <a:pt x="339" y="28"/>
                  <a:pt x="339" y="56"/>
                </a:cubicBezTo>
                <a:lnTo>
                  <a:pt x="339" y="318"/>
                </a:lnTo>
                <a:close/>
                <a:moveTo>
                  <a:pt x="459" y="117"/>
                </a:moveTo>
                <a:cubicBezTo>
                  <a:pt x="458" y="115"/>
                  <a:pt x="456" y="113"/>
                  <a:pt x="453" y="114"/>
                </a:cubicBezTo>
                <a:cubicBezTo>
                  <a:pt x="451" y="114"/>
                  <a:pt x="450" y="117"/>
                  <a:pt x="450" y="119"/>
                </a:cubicBezTo>
                <a:cubicBezTo>
                  <a:pt x="455" y="139"/>
                  <a:pt x="457" y="161"/>
                  <a:pt x="457" y="183"/>
                </a:cubicBezTo>
                <a:cubicBezTo>
                  <a:pt x="457" y="201"/>
                  <a:pt x="456" y="219"/>
                  <a:pt x="452" y="237"/>
                </a:cubicBezTo>
                <a:cubicBezTo>
                  <a:pt x="452" y="239"/>
                  <a:pt x="453" y="241"/>
                  <a:pt x="456" y="242"/>
                </a:cubicBezTo>
                <a:cubicBezTo>
                  <a:pt x="456" y="242"/>
                  <a:pt x="456" y="242"/>
                  <a:pt x="457" y="242"/>
                </a:cubicBezTo>
                <a:cubicBezTo>
                  <a:pt x="459" y="242"/>
                  <a:pt x="460" y="240"/>
                  <a:pt x="461" y="238"/>
                </a:cubicBezTo>
                <a:cubicBezTo>
                  <a:pt x="464" y="220"/>
                  <a:pt x="466" y="202"/>
                  <a:pt x="466" y="183"/>
                </a:cubicBezTo>
                <a:cubicBezTo>
                  <a:pt x="466" y="160"/>
                  <a:pt x="464" y="138"/>
                  <a:pt x="459" y="117"/>
                </a:cubicBezTo>
                <a:close/>
                <a:moveTo>
                  <a:pt x="388" y="90"/>
                </a:moveTo>
                <a:cubicBezTo>
                  <a:pt x="386" y="91"/>
                  <a:pt x="385" y="94"/>
                  <a:pt x="386" y="96"/>
                </a:cubicBezTo>
                <a:cubicBezTo>
                  <a:pt x="400" y="119"/>
                  <a:pt x="408" y="150"/>
                  <a:pt x="408" y="183"/>
                </a:cubicBezTo>
                <a:cubicBezTo>
                  <a:pt x="408" y="215"/>
                  <a:pt x="400" y="246"/>
                  <a:pt x="386" y="269"/>
                </a:cubicBezTo>
                <a:cubicBezTo>
                  <a:pt x="385" y="271"/>
                  <a:pt x="386" y="274"/>
                  <a:pt x="388" y="275"/>
                </a:cubicBezTo>
                <a:cubicBezTo>
                  <a:pt x="389" y="276"/>
                  <a:pt x="389" y="276"/>
                  <a:pt x="390" y="276"/>
                </a:cubicBezTo>
                <a:cubicBezTo>
                  <a:pt x="392" y="276"/>
                  <a:pt x="393" y="275"/>
                  <a:pt x="394" y="274"/>
                </a:cubicBezTo>
                <a:cubicBezTo>
                  <a:pt x="409" y="249"/>
                  <a:pt x="417" y="217"/>
                  <a:pt x="417" y="183"/>
                </a:cubicBezTo>
                <a:cubicBezTo>
                  <a:pt x="417" y="148"/>
                  <a:pt x="409" y="116"/>
                  <a:pt x="394" y="91"/>
                </a:cubicBezTo>
                <a:cubicBezTo>
                  <a:pt x="393" y="89"/>
                  <a:pt x="390" y="89"/>
                  <a:pt x="388" y="90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2" name="TEXT GROUP">
            <a:extLst>
              <a:ext uri="{FF2B5EF4-FFF2-40B4-BE49-F238E27FC236}">
                <a16:creationId xmlns:a16="http://schemas.microsoft.com/office/drawing/2014/main" id="{619B718B-8FEF-45D1-A185-97F40AE40870}"/>
              </a:ext>
            </a:extLst>
          </p:cNvPr>
          <p:cNvGrpSpPr/>
          <p:nvPr/>
        </p:nvGrpSpPr>
        <p:grpSpPr>
          <a:xfrm>
            <a:off x="1733580" y="6586006"/>
            <a:ext cx="2526608" cy="904024"/>
            <a:chOff x="1302408" y="4494505"/>
            <a:chExt cx="1626530" cy="581975"/>
          </a:xfrm>
        </p:grpSpPr>
        <p:sp>
          <p:nvSpPr>
            <p:cNvPr id="53" name="CHANGE TEXT HERE">
              <a:extLst>
                <a:ext uri="{FF2B5EF4-FFF2-40B4-BE49-F238E27FC236}">
                  <a16:creationId xmlns:a16="http://schemas.microsoft.com/office/drawing/2014/main" id="{53220311-3EF7-4DC9-AD4C-E56BC4666E93}"/>
                </a:ext>
              </a:extLst>
            </p:cNvPr>
            <p:cNvSpPr/>
            <p:nvPr/>
          </p:nvSpPr>
          <p:spPr>
            <a:xfrm>
              <a:off x="1364739" y="4494505"/>
              <a:ext cx="1501859" cy="29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27B0D429-39D9-427F-B1C6-B5EA7963BA74}"/>
                </a:ext>
              </a:extLst>
            </p:cNvPr>
            <p:cNvSpPr txBox="1"/>
            <p:nvPr/>
          </p:nvSpPr>
          <p:spPr>
            <a:xfrm>
              <a:off x="1302408" y="4818905"/>
              <a:ext cx="1626530" cy="25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200"/>
                </a:lnSpc>
              </a:pPr>
              <a: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 is</a:t>
              </a:r>
            </a:p>
          </p:txBody>
        </p:sp>
      </p:grpSp>
      <p:grpSp>
        <p:nvGrpSpPr>
          <p:cNvPr id="55" name="TEXT GROUP">
            <a:extLst>
              <a:ext uri="{FF2B5EF4-FFF2-40B4-BE49-F238E27FC236}">
                <a16:creationId xmlns:a16="http://schemas.microsoft.com/office/drawing/2014/main" id="{36A327DD-5D75-455F-9BD7-30BE43E13719}"/>
              </a:ext>
            </a:extLst>
          </p:cNvPr>
          <p:cNvGrpSpPr/>
          <p:nvPr/>
        </p:nvGrpSpPr>
        <p:grpSpPr>
          <a:xfrm>
            <a:off x="4799198" y="6586006"/>
            <a:ext cx="2526608" cy="904024"/>
            <a:chOff x="1302408" y="4494505"/>
            <a:chExt cx="1626530" cy="581975"/>
          </a:xfrm>
        </p:grpSpPr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3661851D-A5E3-4981-96B1-D3625F6ADFC9}"/>
                </a:ext>
              </a:extLst>
            </p:cNvPr>
            <p:cNvSpPr/>
            <p:nvPr/>
          </p:nvSpPr>
          <p:spPr>
            <a:xfrm>
              <a:off x="1357086" y="4494505"/>
              <a:ext cx="1517173" cy="29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91C29F31-3369-4B6D-B880-5FD1712B00B6}"/>
                </a:ext>
              </a:extLst>
            </p:cNvPr>
            <p:cNvSpPr txBox="1"/>
            <p:nvPr/>
          </p:nvSpPr>
          <p:spPr>
            <a:xfrm>
              <a:off x="1302408" y="4818905"/>
              <a:ext cx="1626530" cy="25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200"/>
                </a:lnSpc>
              </a:pPr>
              <a: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 is</a:t>
              </a:r>
            </a:p>
          </p:txBody>
        </p:sp>
      </p:grpSp>
      <p:grpSp>
        <p:nvGrpSpPr>
          <p:cNvPr id="58" name="TEXT GROUP">
            <a:extLst>
              <a:ext uri="{FF2B5EF4-FFF2-40B4-BE49-F238E27FC236}">
                <a16:creationId xmlns:a16="http://schemas.microsoft.com/office/drawing/2014/main" id="{B3551C8E-E50C-44C2-839F-B87FF36799F6}"/>
              </a:ext>
            </a:extLst>
          </p:cNvPr>
          <p:cNvGrpSpPr/>
          <p:nvPr/>
        </p:nvGrpSpPr>
        <p:grpSpPr>
          <a:xfrm>
            <a:off x="7909819" y="6586006"/>
            <a:ext cx="2526608" cy="904024"/>
            <a:chOff x="1302408" y="4494505"/>
            <a:chExt cx="1626530" cy="581975"/>
          </a:xfrm>
        </p:grpSpPr>
        <p:sp>
          <p:nvSpPr>
            <p:cNvPr id="59" name="CHANGE TEXT HERE">
              <a:extLst>
                <a:ext uri="{FF2B5EF4-FFF2-40B4-BE49-F238E27FC236}">
                  <a16:creationId xmlns:a16="http://schemas.microsoft.com/office/drawing/2014/main" id="{276EB359-5C20-424C-BB41-E77D6A36F838}"/>
                </a:ext>
              </a:extLst>
            </p:cNvPr>
            <p:cNvSpPr/>
            <p:nvPr/>
          </p:nvSpPr>
          <p:spPr>
            <a:xfrm>
              <a:off x="1357086" y="4494505"/>
              <a:ext cx="1517173" cy="29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87A86CA5-4A03-44DB-A50B-0F6168A562B8}"/>
                </a:ext>
              </a:extLst>
            </p:cNvPr>
            <p:cNvSpPr txBox="1"/>
            <p:nvPr/>
          </p:nvSpPr>
          <p:spPr>
            <a:xfrm>
              <a:off x="1302408" y="4818905"/>
              <a:ext cx="1626530" cy="25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200"/>
                </a:lnSpc>
              </a:pPr>
              <a: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 is</a:t>
              </a:r>
            </a:p>
          </p:txBody>
        </p:sp>
      </p:grpSp>
      <p:grpSp>
        <p:nvGrpSpPr>
          <p:cNvPr id="61" name="TEXT GROUP">
            <a:extLst>
              <a:ext uri="{FF2B5EF4-FFF2-40B4-BE49-F238E27FC236}">
                <a16:creationId xmlns:a16="http://schemas.microsoft.com/office/drawing/2014/main" id="{3FEBEB5D-0843-4B5A-9B56-FE604B6532B6}"/>
              </a:ext>
            </a:extLst>
          </p:cNvPr>
          <p:cNvGrpSpPr/>
          <p:nvPr/>
        </p:nvGrpSpPr>
        <p:grpSpPr>
          <a:xfrm>
            <a:off x="10971022" y="6586006"/>
            <a:ext cx="2526608" cy="904024"/>
            <a:chOff x="1302408" y="4494505"/>
            <a:chExt cx="1626530" cy="581975"/>
          </a:xfrm>
        </p:grpSpPr>
        <p:sp>
          <p:nvSpPr>
            <p:cNvPr id="62" name="CHANGE TEXT HERE">
              <a:extLst>
                <a:ext uri="{FF2B5EF4-FFF2-40B4-BE49-F238E27FC236}">
                  <a16:creationId xmlns:a16="http://schemas.microsoft.com/office/drawing/2014/main" id="{AC14DC2D-59DC-4761-B835-C772ACBE0F3C}"/>
                </a:ext>
              </a:extLst>
            </p:cNvPr>
            <p:cNvSpPr/>
            <p:nvPr/>
          </p:nvSpPr>
          <p:spPr>
            <a:xfrm>
              <a:off x="1357086" y="4494505"/>
              <a:ext cx="1517173" cy="29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3" name="CHANGE TEXT HERE">
              <a:extLst>
                <a:ext uri="{FF2B5EF4-FFF2-40B4-BE49-F238E27FC236}">
                  <a16:creationId xmlns:a16="http://schemas.microsoft.com/office/drawing/2014/main" id="{28D22EEE-581A-42AF-9E22-1B0BBDF231A9}"/>
                </a:ext>
              </a:extLst>
            </p:cNvPr>
            <p:cNvSpPr txBox="1"/>
            <p:nvPr/>
          </p:nvSpPr>
          <p:spPr>
            <a:xfrm>
              <a:off x="1302408" y="4818905"/>
              <a:ext cx="1626530" cy="25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200"/>
                </a:lnSpc>
              </a:pPr>
              <a: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 is</a:t>
              </a:r>
            </a:p>
          </p:txBody>
        </p:sp>
      </p:grpSp>
      <p:grpSp>
        <p:nvGrpSpPr>
          <p:cNvPr id="64" name="TEXT GROUP">
            <a:extLst>
              <a:ext uri="{FF2B5EF4-FFF2-40B4-BE49-F238E27FC236}">
                <a16:creationId xmlns:a16="http://schemas.microsoft.com/office/drawing/2014/main" id="{05DB0591-CEB5-4E80-8362-9CDD24C0D48F}"/>
              </a:ext>
            </a:extLst>
          </p:cNvPr>
          <p:cNvGrpSpPr/>
          <p:nvPr/>
        </p:nvGrpSpPr>
        <p:grpSpPr>
          <a:xfrm>
            <a:off x="14027812" y="6586006"/>
            <a:ext cx="2526608" cy="904024"/>
            <a:chOff x="1302408" y="4494505"/>
            <a:chExt cx="1626530" cy="581975"/>
          </a:xfrm>
        </p:grpSpPr>
        <p:sp>
          <p:nvSpPr>
            <p:cNvPr id="65" name="CHANGE TEXT HERE">
              <a:extLst>
                <a:ext uri="{FF2B5EF4-FFF2-40B4-BE49-F238E27FC236}">
                  <a16:creationId xmlns:a16="http://schemas.microsoft.com/office/drawing/2014/main" id="{95EA2F43-D0CE-4203-8E39-B1C2339D63D7}"/>
                </a:ext>
              </a:extLst>
            </p:cNvPr>
            <p:cNvSpPr/>
            <p:nvPr/>
          </p:nvSpPr>
          <p:spPr>
            <a:xfrm>
              <a:off x="1357086" y="4494505"/>
              <a:ext cx="1517173" cy="29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6" name="CHANGE TEXT HERE">
              <a:extLst>
                <a:ext uri="{FF2B5EF4-FFF2-40B4-BE49-F238E27FC236}">
                  <a16:creationId xmlns:a16="http://schemas.microsoft.com/office/drawing/2014/main" id="{04BD3161-F851-4F21-93A8-79AA838DDC02}"/>
                </a:ext>
              </a:extLst>
            </p:cNvPr>
            <p:cNvSpPr txBox="1"/>
            <p:nvPr/>
          </p:nvSpPr>
          <p:spPr>
            <a:xfrm>
              <a:off x="1302408" y="4818905"/>
              <a:ext cx="1626530" cy="25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ts val="1200"/>
                </a:lnSpc>
              </a:pPr>
              <a: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 is</a:t>
              </a: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612680EB-6347-4547-BA14-8BD3AF00611D}"/>
              </a:ext>
            </a:extLst>
          </p:cNvPr>
          <p:cNvGrpSpPr/>
          <p:nvPr/>
        </p:nvGrpSpPr>
        <p:grpSpPr>
          <a:xfrm>
            <a:off x="2563606" y="3602620"/>
            <a:ext cx="868326" cy="868325"/>
            <a:chOff x="2563606" y="3602620"/>
            <a:chExt cx="868326" cy="868325"/>
          </a:xfrm>
        </p:grpSpPr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8C49132A-D832-4A1C-932B-9538E0204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606" y="3602620"/>
              <a:ext cx="868326" cy="868325"/>
            </a:xfrm>
            <a:custGeom>
              <a:avLst/>
              <a:gdLst>
                <a:gd name="T0" fmla="*/ 306 w 306"/>
                <a:gd name="T1" fmla="*/ 191 h 306"/>
                <a:gd name="T2" fmla="*/ 191 w 306"/>
                <a:gd name="T3" fmla="*/ 306 h 306"/>
                <a:gd name="T4" fmla="*/ 115 w 306"/>
                <a:gd name="T5" fmla="*/ 306 h 306"/>
                <a:gd name="T6" fmla="*/ 0 w 306"/>
                <a:gd name="T7" fmla="*/ 191 h 306"/>
                <a:gd name="T8" fmla="*/ 0 w 306"/>
                <a:gd name="T9" fmla="*/ 115 h 306"/>
                <a:gd name="T10" fmla="*/ 115 w 306"/>
                <a:gd name="T11" fmla="*/ 0 h 306"/>
                <a:gd name="T12" fmla="*/ 191 w 306"/>
                <a:gd name="T13" fmla="*/ 0 h 306"/>
                <a:gd name="T14" fmla="*/ 306 w 306"/>
                <a:gd name="T15" fmla="*/ 115 h 306"/>
                <a:gd name="T16" fmla="*/ 306 w 306"/>
                <a:gd name="T17" fmla="*/ 19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306">
                  <a:moveTo>
                    <a:pt x="306" y="191"/>
                  </a:moveTo>
                  <a:cubicBezTo>
                    <a:pt x="306" y="254"/>
                    <a:pt x="254" y="306"/>
                    <a:pt x="191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51" y="306"/>
                    <a:pt x="0" y="254"/>
                    <a:pt x="0" y="19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54" y="0"/>
                    <a:pt x="306" y="51"/>
                    <a:pt x="306" y="115"/>
                  </a:cubicBezTo>
                  <a:lnTo>
                    <a:pt x="306" y="191"/>
                  </a:lnTo>
                  <a:close/>
                </a:path>
              </a:pathLst>
            </a:custGeom>
            <a:solidFill>
              <a:srgbClr val="00B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CHANGE TEXT HERE">
              <a:extLst>
                <a:ext uri="{FF2B5EF4-FFF2-40B4-BE49-F238E27FC236}">
                  <a16:creationId xmlns:a16="http://schemas.microsoft.com/office/drawing/2014/main" id="{C1FAA896-8D6E-48AA-BA56-4D72DCF8BB59}"/>
                </a:ext>
              </a:extLst>
            </p:cNvPr>
            <p:cNvSpPr txBox="1"/>
            <p:nvPr/>
          </p:nvSpPr>
          <p:spPr>
            <a:xfrm>
              <a:off x="2686874" y="3749926"/>
              <a:ext cx="620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4623B26B-19F7-41FB-A361-AB856E0B46D8}"/>
              </a:ext>
            </a:extLst>
          </p:cNvPr>
          <p:cNvGrpSpPr/>
          <p:nvPr/>
        </p:nvGrpSpPr>
        <p:grpSpPr>
          <a:xfrm>
            <a:off x="5650400" y="3602620"/>
            <a:ext cx="868326" cy="868325"/>
            <a:chOff x="5650400" y="3602620"/>
            <a:chExt cx="868326" cy="868325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DCE83F23-560A-4F57-9A07-F4BFF9F2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00" y="3602620"/>
              <a:ext cx="868326" cy="868325"/>
            </a:xfrm>
            <a:custGeom>
              <a:avLst/>
              <a:gdLst>
                <a:gd name="T0" fmla="*/ 306 w 306"/>
                <a:gd name="T1" fmla="*/ 191 h 306"/>
                <a:gd name="T2" fmla="*/ 191 w 306"/>
                <a:gd name="T3" fmla="*/ 306 h 306"/>
                <a:gd name="T4" fmla="*/ 115 w 306"/>
                <a:gd name="T5" fmla="*/ 306 h 306"/>
                <a:gd name="T6" fmla="*/ 0 w 306"/>
                <a:gd name="T7" fmla="*/ 191 h 306"/>
                <a:gd name="T8" fmla="*/ 0 w 306"/>
                <a:gd name="T9" fmla="*/ 115 h 306"/>
                <a:gd name="T10" fmla="*/ 115 w 306"/>
                <a:gd name="T11" fmla="*/ 0 h 306"/>
                <a:gd name="T12" fmla="*/ 191 w 306"/>
                <a:gd name="T13" fmla="*/ 0 h 306"/>
                <a:gd name="T14" fmla="*/ 306 w 306"/>
                <a:gd name="T15" fmla="*/ 115 h 306"/>
                <a:gd name="T16" fmla="*/ 306 w 306"/>
                <a:gd name="T17" fmla="*/ 19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306">
                  <a:moveTo>
                    <a:pt x="306" y="191"/>
                  </a:moveTo>
                  <a:cubicBezTo>
                    <a:pt x="306" y="254"/>
                    <a:pt x="254" y="306"/>
                    <a:pt x="191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51" y="306"/>
                    <a:pt x="0" y="254"/>
                    <a:pt x="0" y="19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54" y="0"/>
                    <a:pt x="306" y="51"/>
                    <a:pt x="306" y="115"/>
                  </a:cubicBezTo>
                  <a:lnTo>
                    <a:pt x="306" y="191"/>
                  </a:lnTo>
                  <a:close/>
                </a:path>
              </a:pathLst>
            </a:custGeom>
            <a:solidFill>
              <a:srgbClr val="A8CE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CHANGE TEXT HERE">
              <a:extLst>
                <a:ext uri="{FF2B5EF4-FFF2-40B4-BE49-F238E27FC236}">
                  <a16:creationId xmlns:a16="http://schemas.microsoft.com/office/drawing/2014/main" id="{FB4DF158-C677-4D66-A572-C01076C266CA}"/>
                </a:ext>
              </a:extLst>
            </p:cNvPr>
            <p:cNvSpPr txBox="1"/>
            <p:nvPr/>
          </p:nvSpPr>
          <p:spPr>
            <a:xfrm>
              <a:off x="5774553" y="3749926"/>
              <a:ext cx="620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4" name="SHAPE GROUP AND TEXT">
            <a:extLst>
              <a:ext uri="{FF2B5EF4-FFF2-40B4-BE49-F238E27FC236}">
                <a16:creationId xmlns:a16="http://schemas.microsoft.com/office/drawing/2014/main" id="{5BC8C9A5-74C5-4E3A-BA9B-4D7031B923DD}"/>
              </a:ext>
            </a:extLst>
          </p:cNvPr>
          <p:cNvGrpSpPr/>
          <p:nvPr/>
        </p:nvGrpSpPr>
        <p:grpSpPr>
          <a:xfrm>
            <a:off x="8738959" y="3602620"/>
            <a:ext cx="868326" cy="868325"/>
            <a:chOff x="8738959" y="3602620"/>
            <a:chExt cx="868326" cy="868325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4A12EA3-5AD7-49F6-A755-013512917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959" y="3602620"/>
              <a:ext cx="868326" cy="868325"/>
            </a:xfrm>
            <a:custGeom>
              <a:avLst/>
              <a:gdLst>
                <a:gd name="T0" fmla="*/ 306 w 306"/>
                <a:gd name="T1" fmla="*/ 191 h 306"/>
                <a:gd name="T2" fmla="*/ 191 w 306"/>
                <a:gd name="T3" fmla="*/ 306 h 306"/>
                <a:gd name="T4" fmla="*/ 115 w 306"/>
                <a:gd name="T5" fmla="*/ 306 h 306"/>
                <a:gd name="T6" fmla="*/ 0 w 306"/>
                <a:gd name="T7" fmla="*/ 191 h 306"/>
                <a:gd name="T8" fmla="*/ 0 w 306"/>
                <a:gd name="T9" fmla="*/ 115 h 306"/>
                <a:gd name="T10" fmla="*/ 115 w 306"/>
                <a:gd name="T11" fmla="*/ 0 h 306"/>
                <a:gd name="T12" fmla="*/ 191 w 306"/>
                <a:gd name="T13" fmla="*/ 0 h 306"/>
                <a:gd name="T14" fmla="*/ 306 w 306"/>
                <a:gd name="T15" fmla="*/ 115 h 306"/>
                <a:gd name="T16" fmla="*/ 306 w 306"/>
                <a:gd name="T17" fmla="*/ 19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306">
                  <a:moveTo>
                    <a:pt x="306" y="191"/>
                  </a:moveTo>
                  <a:cubicBezTo>
                    <a:pt x="306" y="254"/>
                    <a:pt x="254" y="306"/>
                    <a:pt x="191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51" y="306"/>
                    <a:pt x="0" y="254"/>
                    <a:pt x="0" y="19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54" y="0"/>
                    <a:pt x="306" y="51"/>
                    <a:pt x="306" y="115"/>
                  </a:cubicBezTo>
                  <a:lnTo>
                    <a:pt x="306" y="191"/>
                  </a:lnTo>
                  <a:close/>
                </a:path>
              </a:pathLst>
            </a:custGeom>
            <a:solidFill>
              <a:srgbClr val="E187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CHANGE TEXT HERE">
              <a:extLst>
                <a:ext uri="{FF2B5EF4-FFF2-40B4-BE49-F238E27FC236}">
                  <a16:creationId xmlns:a16="http://schemas.microsoft.com/office/drawing/2014/main" id="{584A3EC4-0D56-4280-A5C2-09777AC76FCD}"/>
                </a:ext>
              </a:extLst>
            </p:cNvPr>
            <p:cNvSpPr txBox="1"/>
            <p:nvPr/>
          </p:nvSpPr>
          <p:spPr>
            <a:xfrm>
              <a:off x="8863113" y="3749926"/>
              <a:ext cx="620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  <p:grpSp>
        <p:nvGrpSpPr>
          <p:cNvPr id="5" name="SHAPE GROUP AND TEXT">
            <a:extLst>
              <a:ext uri="{FF2B5EF4-FFF2-40B4-BE49-F238E27FC236}">
                <a16:creationId xmlns:a16="http://schemas.microsoft.com/office/drawing/2014/main" id="{5819C1CE-F4FE-4C4E-8065-4EA8D761F1C8}"/>
              </a:ext>
            </a:extLst>
          </p:cNvPr>
          <p:cNvGrpSpPr/>
          <p:nvPr/>
        </p:nvGrpSpPr>
        <p:grpSpPr>
          <a:xfrm>
            <a:off x="11825753" y="3602620"/>
            <a:ext cx="868326" cy="868325"/>
            <a:chOff x="11825753" y="3602620"/>
            <a:chExt cx="868326" cy="868325"/>
          </a:xfrm>
        </p:grpSpPr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5AFF64C8-A1CF-4E9A-B167-AE14BCCB5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5753" y="3602620"/>
              <a:ext cx="868326" cy="868325"/>
            </a:xfrm>
            <a:custGeom>
              <a:avLst/>
              <a:gdLst>
                <a:gd name="T0" fmla="*/ 306 w 306"/>
                <a:gd name="T1" fmla="*/ 191 h 306"/>
                <a:gd name="T2" fmla="*/ 191 w 306"/>
                <a:gd name="T3" fmla="*/ 306 h 306"/>
                <a:gd name="T4" fmla="*/ 115 w 306"/>
                <a:gd name="T5" fmla="*/ 306 h 306"/>
                <a:gd name="T6" fmla="*/ 0 w 306"/>
                <a:gd name="T7" fmla="*/ 191 h 306"/>
                <a:gd name="T8" fmla="*/ 0 w 306"/>
                <a:gd name="T9" fmla="*/ 115 h 306"/>
                <a:gd name="T10" fmla="*/ 115 w 306"/>
                <a:gd name="T11" fmla="*/ 0 h 306"/>
                <a:gd name="T12" fmla="*/ 191 w 306"/>
                <a:gd name="T13" fmla="*/ 0 h 306"/>
                <a:gd name="T14" fmla="*/ 306 w 306"/>
                <a:gd name="T15" fmla="*/ 115 h 306"/>
                <a:gd name="T16" fmla="*/ 306 w 306"/>
                <a:gd name="T17" fmla="*/ 19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306">
                  <a:moveTo>
                    <a:pt x="306" y="191"/>
                  </a:moveTo>
                  <a:cubicBezTo>
                    <a:pt x="306" y="254"/>
                    <a:pt x="254" y="306"/>
                    <a:pt x="191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51" y="306"/>
                    <a:pt x="0" y="254"/>
                    <a:pt x="0" y="19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54" y="0"/>
                    <a:pt x="306" y="51"/>
                    <a:pt x="306" y="115"/>
                  </a:cubicBezTo>
                  <a:lnTo>
                    <a:pt x="306" y="191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CHANGE TEXT HERE">
              <a:extLst>
                <a:ext uri="{FF2B5EF4-FFF2-40B4-BE49-F238E27FC236}">
                  <a16:creationId xmlns:a16="http://schemas.microsoft.com/office/drawing/2014/main" id="{D152AE5D-29E9-4501-9A13-8F71706222EF}"/>
                </a:ext>
              </a:extLst>
            </p:cNvPr>
            <p:cNvSpPr txBox="1"/>
            <p:nvPr/>
          </p:nvSpPr>
          <p:spPr>
            <a:xfrm>
              <a:off x="11948999" y="3749926"/>
              <a:ext cx="620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</p:grpSp>
      <p:grpSp>
        <p:nvGrpSpPr>
          <p:cNvPr id="6" name="SHAPE GROUP AND TEXT">
            <a:extLst>
              <a:ext uri="{FF2B5EF4-FFF2-40B4-BE49-F238E27FC236}">
                <a16:creationId xmlns:a16="http://schemas.microsoft.com/office/drawing/2014/main" id="{B8C0241B-1586-4706-A3CA-76B71B825A75}"/>
              </a:ext>
            </a:extLst>
          </p:cNvPr>
          <p:cNvGrpSpPr/>
          <p:nvPr/>
        </p:nvGrpSpPr>
        <p:grpSpPr>
          <a:xfrm>
            <a:off x="14914311" y="3602620"/>
            <a:ext cx="868326" cy="868325"/>
            <a:chOff x="14914311" y="3602620"/>
            <a:chExt cx="868326" cy="868325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1B28412-DDA0-43E8-B87C-48272D00D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4311" y="3602620"/>
              <a:ext cx="868326" cy="868325"/>
            </a:xfrm>
            <a:custGeom>
              <a:avLst/>
              <a:gdLst>
                <a:gd name="T0" fmla="*/ 306 w 306"/>
                <a:gd name="T1" fmla="*/ 191 h 306"/>
                <a:gd name="T2" fmla="*/ 191 w 306"/>
                <a:gd name="T3" fmla="*/ 306 h 306"/>
                <a:gd name="T4" fmla="*/ 115 w 306"/>
                <a:gd name="T5" fmla="*/ 306 h 306"/>
                <a:gd name="T6" fmla="*/ 0 w 306"/>
                <a:gd name="T7" fmla="*/ 191 h 306"/>
                <a:gd name="T8" fmla="*/ 0 w 306"/>
                <a:gd name="T9" fmla="*/ 115 h 306"/>
                <a:gd name="T10" fmla="*/ 115 w 306"/>
                <a:gd name="T11" fmla="*/ 0 h 306"/>
                <a:gd name="T12" fmla="*/ 191 w 306"/>
                <a:gd name="T13" fmla="*/ 0 h 306"/>
                <a:gd name="T14" fmla="*/ 306 w 306"/>
                <a:gd name="T15" fmla="*/ 115 h 306"/>
                <a:gd name="T16" fmla="*/ 306 w 306"/>
                <a:gd name="T17" fmla="*/ 19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306">
                  <a:moveTo>
                    <a:pt x="306" y="191"/>
                  </a:moveTo>
                  <a:cubicBezTo>
                    <a:pt x="306" y="254"/>
                    <a:pt x="254" y="306"/>
                    <a:pt x="191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51" y="306"/>
                    <a:pt x="0" y="254"/>
                    <a:pt x="0" y="19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54" y="0"/>
                    <a:pt x="306" y="51"/>
                    <a:pt x="306" y="115"/>
                  </a:cubicBezTo>
                  <a:lnTo>
                    <a:pt x="306" y="191"/>
                  </a:ln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CHANGE TEXT HERE">
              <a:extLst>
                <a:ext uri="{FF2B5EF4-FFF2-40B4-BE49-F238E27FC236}">
                  <a16:creationId xmlns:a16="http://schemas.microsoft.com/office/drawing/2014/main" id="{227D443C-179E-4806-9968-2BF56168F9FA}"/>
                </a:ext>
              </a:extLst>
            </p:cNvPr>
            <p:cNvSpPr txBox="1"/>
            <p:nvPr/>
          </p:nvSpPr>
          <p:spPr>
            <a:xfrm>
              <a:off x="15038464" y="3749926"/>
              <a:ext cx="620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</p:grpSp>
      <p:sp>
        <p:nvSpPr>
          <p:cNvPr id="74" name="FREEFORM">
            <a:extLst>
              <a:ext uri="{FF2B5EF4-FFF2-40B4-BE49-F238E27FC236}">
                <a16:creationId xmlns:a16="http://schemas.microsoft.com/office/drawing/2014/main" id="{EFAEBA79-7820-4F60-97D3-C9C2A2962FE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5247645" cy="3896182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">
            <a:extLst>
              <a:ext uri="{FF2B5EF4-FFF2-40B4-BE49-F238E27FC236}">
                <a16:creationId xmlns:a16="http://schemas.microsoft.com/office/drawing/2014/main" id="{39744898-91AA-4258-AC99-C0EA21D0C7F0}"/>
              </a:ext>
            </a:extLst>
          </p:cNvPr>
          <p:cNvSpPr>
            <a:spLocks/>
          </p:cNvSpPr>
          <p:nvPr/>
        </p:nvSpPr>
        <p:spPr bwMode="auto">
          <a:xfrm flipH="1">
            <a:off x="12808901" y="6451063"/>
            <a:ext cx="5479098" cy="3835935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3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3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8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40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xit" presetSubtype="4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0" dur="800" fill="hold"/>
                                        <p:tgtEl>
                                          <p:spTgt spid="5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2" dur="300" fill="hold"/>
                                        <p:tgtEl>
                                          <p:spTgt spid="5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4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4" dur="3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5" nodeType="withEffect">
                                  <p:stCondLst>
                                    <p:cond delay="2550"/>
                                  </p:stCondLst>
                                  <p:childTnLst>
                                    <p:animScale>
                                      <p:cBhvr>
                                        <p:cTn id="56" dur="4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8" presetClass="emph" presetSubtype="0" decel="100000" fill="hold" grpId="6" nodeType="withEffect">
                                  <p:stCondLst>
                                    <p:cond delay="2550"/>
                                  </p:stCondLst>
                                  <p:childTnLst>
                                    <p:animRot by="600000">
                                      <p:cBhvr>
                                        <p:cTn id="5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7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60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8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-600000">
                                      <p:cBhvr>
                                        <p:cTn id="6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9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64" dur="200" fill="hold"/>
                                        <p:tgtEl>
                                          <p:spTgt spid="5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xit" presetSubtype="4" accel="100000" fill="hold" grpId="10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xit" presetSubtype="4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8" presetClass="emph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8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8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90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8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9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2" presetClass="exit" presetSubtype="4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0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02" dur="800" fill="hold"/>
                                        <p:tgtEl>
                                          <p:spTgt spid="4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04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6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08" dur="4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11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12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11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16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" presetClass="exit" presetSubtype="4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xit" presetSubtype="4" ac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6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13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14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42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144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2" presetClass="exit" presetSubtype="4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52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4" dur="800" fill="hold"/>
                                        <p:tgtEl>
                                          <p:spTgt spid="4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56" dur="300" fill="hold"/>
                                        <p:tgtEl>
                                          <p:spTgt spid="4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58" dur="300" fill="hold"/>
                                        <p:tgtEl>
                                          <p:spTgt spid="4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60" dur="4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6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64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6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68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" presetClass="exit" presetSubtype="4" accel="100000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xit" presetSubtype="4" ac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1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86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8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0">
                                      <p:cBhvr>
                                        <p:cTn id="19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1200000">
                                      <p:cBhvr>
                                        <p:cTn id="19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94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8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80000">
                                      <p:cBhvr>
                                        <p:cTn id="19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2" presetClass="exit" presetSubtype="4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4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6" dur="800" fill="hold"/>
                                        <p:tgtEl>
                                          <p:spTgt spid="4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08" dur="300" fill="hold"/>
                                        <p:tgtEl>
                                          <p:spTgt spid="4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10" dur="300" fill="hold"/>
                                        <p:tgtEl>
                                          <p:spTgt spid="4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212" dur="4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214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216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21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220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" presetClass="exit" presetSubtype="4" accel="10000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xit" presetSubtype="4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ntr" presetSubtype="1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3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8" presetClass="emph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200000">
                                      <p:cBhvr>
                                        <p:cTn id="2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-1200000">
                                      <p:cBhvr>
                                        <p:cTn id="24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46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8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-780000">
                                      <p:cBhvr>
                                        <p:cTn id="24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2" presetClass="exit" presetSubtype="4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56" dur="200" fill="hold"/>
                                        <p:tgtEl>
                                          <p:spTgt spid="5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58" dur="800" fill="hold"/>
                                        <p:tgtEl>
                                          <p:spTgt spid="5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60" dur="300" fill="hold"/>
                                        <p:tgtEl>
                                          <p:spTgt spid="5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62" dur="300" fill="hold"/>
                                        <p:tgtEl>
                                          <p:spTgt spid="5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decel="100000" fill="hold" grpId="5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64" dur="4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8" presetClass="emph" presetSubtype="0" decel="100000" fill="hold" grpId="6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266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6" presetClass="emph" presetSubtype="0" fill="hold" grpId="7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68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8" presetClass="emph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27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6" presetClass="emph" presetSubtype="0" decel="100000" fill="hold" grpId="9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272" dur="200" fill="hold"/>
                                        <p:tgtEl>
                                          <p:spTgt spid="5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" presetClass="exit" presetSubtype="4" accel="100000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xit" presetSubtype="4" accel="10000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4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4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xit" presetSubtype="8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xit" presetSubtype="8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1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xit" presetSubtype="8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2" presetClass="exit" presetSubtype="8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48" grpId="8" animBg="1"/>
      <p:bldP spid="48" grpId="9" animBg="1"/>
      <p:bldP spid="48" grpId="10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1" grpId="7" animBg="1"/>
      <p:bldP spid="51" grpId="8" animBg="1"/>
      <p:bldP spid="51" grpId="9" animBg="1"/>
      <p:bldP spid="51" grpId="10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9094C5AC-597C-4739-A924-C5803A340374}"/>
              </a:ext>
            </a:extLst>
          </p:cNvPr>
          <p:cNvGrpSpPr/>
          <p:nvPr/>
        </p:nvGrpSpPr>
        <p:grpSpPr>
          <a:xfrm>
            <a:off x="9230330" y="2219388"/>
            <a:ext cx="9057670" cy="1917391"/>
            <a:chOff x="9230330" y="2219388"/>
            <a:chExt cx="9057670" cy="19173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55ACE83-7B1F-4942-A1CB-8F10E51990D0}"/>
                </a:ext>
              </a:extLst>
            </p:cNvPr>
            <p:cNvGrpSpPr/>
            <p:nvPr/>
          </p:nvGrpSpPr>
          <p:grpSpPr>
            <a:xfrm>
              <a:off x="9230330" y="2219388"/>
              <a:ext cx="9057670" cy="1917391"/>
              <a:chOff x="6451600" y="1866900"/>
              <a:chExt cx="4319588" cy="914400"/>
            </a:xfrm>
          </p:grpSpPr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F1BE3F41-765C-4DA2-B6DA-110B2BE32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1866900"/>
                <a:ext cx="3894138" cy="735013"/>
              </a:xfrm>
              <a:prstGeom prst="rect">
                <a:avLst/>
              </a:prstGeom>
              <a:solidFill>
                <a:srgbClr val="FCA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61C3F77B-4BD4-48C8-9DB3-B9BA047F5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1866900"/>
                <a:ext cx="3894138" cy="73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8C43FBD1-1588-4F55-A545-A86EB07F5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85038" y="1931988"/>
                <a:ext cx="3471863" cy="604838"/>
              </a:xfrm>
              <a:custGeom>
                <a:avLst/>
                <a:gdLst>
                  <a:gd name="T0" fmla="*/ 98 w 961"/>
                  <a:gd name="T1" fmla="*/ 166 h 166"/>
                  <a:gd name="T2" fmla="*/ 126 w 961"/>
                  <a:gd name="T3" fmla="*/ 162 h 166"/>
                  <a:gd name="T4" fmla="*/ 157 w 961"/>
                  <a:gd name="T5" fmla="*/ 164 h 166"/>
                  <a:gd name="T6" fmla="*/ 189 w 961"/>
                  <a:gd name="T7" fmla="*/ 164 h 166"/>
                  <a:gd name="T8" fmla="*/ 219 w 961"/>
                  <a:gd name="T9" fmla="*/ 162 h 166"/>
                  <a:gd name="T10" fmla="*/ 247 w 961"/>
                  <a:gd name="T11" fmla="*/ 166 h 166"/>
                  <a:gd name="T12" fmla="*/ 283 w 961"/>
                  <a:gd name="T13" fmla="*/ 162 h 166"/>
                  <a:gd name="T14" fmla="*/ 303 w 961"/>
                  <a:gd name="T15" fmla="*/ 166 h 166"/>
                  <a:gd name="T16" fmla="*/ 332 w 961"/>
                  <a:gd name="T17" fmla="*/ 162 h 166"/>
                  <a:gd name="T18" fmla="*/ 362 w 961"/>
                  <a:gd name="T19" fmla="*/ 164 h 166"/>
                  <a:gd name="T20" fmla="*/ 394 w 961"/>
                  <a:gd name="T21" fmla="*/ 164 h 166"/>
                  <a:gd name="T22" fmla="*/ 424 w 961"/>
                  <a:gd name="T23" fmla="*/ 162 h 166"/>
                  <a:gd name="T24" fmla="*/ 452 w 961"/>
                  <a:gd name="T25" fmla="*/ 166 h 166"/>
                  <a:gd name="T26" fmla="*/ 488 w 961"/>
                  <a:gd name="T27" fmla="*/ 162 h 166"/>
                  <a:gd name="T28" fmla="*/ 509 w 961"/>
                  <a:gd name="T29" fmla="*/ 166 h 166"/>
                  <a:gd name="T30" fmla="*/ 537 w 961"/>
                  <a:gd name="T31" fmla="*/ 162 h 166"/>
                  <a:gd name="T32" fmla="*/ 567 w 961"/>
                  <a:gd name="T33" fmla="*/ 164 h 166"/>
                  <a:gd name="T34" fmla="*/ 599 w 961"/>
                  <a:gd name="T35" fmla="*/ 164 h 166"/>
                  <a:gd name="T36" fmla="*/ 629 w 961"/>
                  <a:gd name="T37" fmla="*/ 162 h 166"/>
                  <a:gd name="T38" fmla="*/ 657 w 961"/>
                  <a:gd name="T39" fmla="*/ 166 h 166"/>
                  <a:gd name="T40" fmla="*/ 694 w 961"/>
                  <a:gd name="T41" fmla="*/ 162 h 166"/>
                  <a:gd name="T42" fmla="*/ 714 w 961"/>
                  <a:gd name="T43" fmla="*/ 166 h 166"/>
                  <a:gd name="T44" fmla="*/ 742 w 961"/>
                  <a:gd name="T45" fmla="*/ 162 h 166"/>
                  <a:gd name="T46" fmla="*/ 772 w 961"/>
                  <a:gd name="T47" fmla="*/ 164 h 166"/>
                  <a:gd name="T48" fmla="*/ 804 w 961"/>
                  <a:gd name="T49" fmla="*/ 164 h 166"/>
                  <a:gd name="T50" fmla="*/ 834 w 961"/>
                  <a:gd name="T51" fmla="*/ 162 h 166"/>
                  <a:gd name="T52" fmla="*/ 862 w 961"/>
                  <a:gd name="T53" fmla="*/ 166 h 166"/>
                  <a:gd name="T54" fmla="*/ 899 w 961"/>
                  <a:gd name="T55" fmla="*/ 162 h 166"/>
                  <a:gd name="T56" fmla="*/ 919 w 961"/>
                  <a:gd name="T57" fmla="*/ 166 h 166"/>
                  <a:gd name="T58" fmla="*/ 947 w 961"/>
                  <a:gd name="T59" fmla="*/ 162 h 166"/>
                  <a:gd name="T60" fmla="*/ 14 w 961"/>
                  <a:gd name="T61" fmla="*/ 4 h 166"/>
                  <a:gd name="T62" fmla="*/ 42 w 961"/>
                  <a:gd name="T63" fmla="*/ 0 h 166"/>
                  <a:gd name="T64" fmla="*/ 72 w 961"/>
                  <a:gd name="T65" fmla="*/ 2 h 166"/>
                  <a:gd name="T66" fmla="*/ 104 w 961"/>
                  <a:gd name="T67" fmla="*/ 2 h 166"/>
                  <a:gd name="T68" fmla="*/ 135 w 961"/>
                  <a:gd name="T69" fmla="*/ 0 h 166"/>
                  <a:gd name="T70" fmla="*/ 163 w 961"/>
                  <a:gd name="T71" fmla="*/ 4 h 166"/>
                  <a:gd name="T72" fmla="*/ 199 w 961"/>
                  <a:gd name="T73" fmla="*/ 0 h 166"/>
                  <a:gd name="T74" fmla="*/ 219 w 961"/>
                  <a:gd name="T75" fmla="*/ 4 h 166"/>
                  <a:gd name="T76" fmla="*/ 247 w 961"/>
                  <a:gd name="T77" fmla="*/ 0 h 166"/>
                  <a:gd name="T78" fmla="*/ 277 w 961"/>
                  <a:gd name="T79" fmla="*/ 2 h 166"/>
                  <a:gd name="T80" fmla="*/ 309 w 961"/>
                  <a:gd name="T81" fmla="*/ 2 h 166"/>
                  <a:gd name="T82" fmla="*/ 340 w 961"/>
                  <a:gd name="T83" fmla="*/ 0 h 166"/>
                  <a:gd name="T84" fmla="*/ 368 w 961"/>
                  <a:gd name="T85" fmla="*/ 4 h 166"/>
                  <a:gd name="T86" fmla="*/ 404 w 961"/>
                  <a:gd name="T87" fmla="*/ 0 h 166"/>
                  <a:gd name="T88" fmla="*/ 424 w 961"/>
                  <a:gd name="T89" fmla="*/ 4 h 166"/>
                  <a:gd name="T90" fmla="*/ 452 w 961"/>
                  <a:gd name="T91" fmla="*/ 0 h 166"/>
                  <a:gd name="T92" fmla="*/ 482 w 961"/>
                  <a:gd name="T93" fmla="*/ 2 h 166"/>
                  <a:gd name="T94" fmla="*/ 515 w 961"/>
                  <a:gd name="T95" fmla="*/ 2 h 166"/>
                  <a:gd name="T96" fmla="*/ 545 w 961"/>
                  <a:gd name="T97" fmla="*/ 0 h 166"/>
                  <a:gd name="T98" fmla="*/ 573 w 961"/>
                  <a:gd name="T99" fmla="*/ 4 h 166"/>
                  <a:gd name="T100" fmla="*/ 609 w 961"/>
                  <a:gd name="T101" fmla="*/ 0 h 166"/>
                  <a:gd name="T102" fmla="*/ 629 w 961"/>
                  <a:gd name="T103" fmla="*/ 4 h 166"/>
                  <a:gd name="T104" fmla="*/ 657 w 961"/>
                  <a:gd name="T105" fmla="*/ 0 h 166"/>
                  <a:gd name="T106" fmla="*/ 688 w 961"/>
                  <a:gd name="T107" fmla="*/ 2 h 166"/>
                  <a:gd name="T108" fmla="*/ 720 w 961"/>
                  <a:gd name="T109" fmla="*/ 2 h 166"/>
                  <a:gd name="T110" fmla="*/ 750 w 961"/>
                  <a:gd name="T111" fmla="*/ 0 h 166"/>
                  <a:gd name="T112" fmla="*/ 778 w 961"/>
                  <a:gd name="T113" fmla="*/ 4 h 166"/>
                  <a:gd name="T114" fmla="*/ 814 w 961"/>
                  <a:gd name="T115" fmla="*/ 0 h 166"/>
                  <a:gd name="T116" fmla="*/ 834 w 961"/>
                  <a:gd name="T117" fmla="*/ 4 h 166"/>
                  <a:gd name="T118" fmla="*/ 862 w 961"/>
                  <a:gd name="T119" fmla="*/ 0 h 166"/>
                  <a:gd name="T120" fmla="*/ 893 w 961"/>
                  <a:gd name="T121" fmla="*/ 2 h 166"/>
                  <a:gd name="T122" fmla="*/ 925 w 961"/>
                  <a:gd name="T123" fmla="*/ 2 h 166"/>
                  <a:gd name="T124" fmla="*/ 955 w 961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1" h="166">
                    <a:moveTo>
                      <a:pt x="78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79" y="166"/>
                      <a:pt x="80" y="165"/>
                      <a:pt x="80" y="164"/>
                    </a:cubicBezTo>
                    <a:cubicBezTo>
                      <a:pt x="80" y="163"/>
                      <a:pt x="79" y="162"/>
                      <a:pt x="78" y="162"/>
                    </a:cubicBezTo>
                    <a:moveTo>
                      <a:pt x="90" y="162"/>
                    </a:moveTo>
                    <a:cubicBezTo>
                      <a:pt x="86" y="162"/>
                      <a:pt x="86" y="162"/>
                      <a:pt x="86" y="162"/>
                    </a:cubicBezTo>
                    <a:cubicBezTo>
                      <a:pt x="85" y="162"/>
                      <a:pt x="84" y="163"/>
                      <a:pt x="84" y="164"/>
                    </a:cubicBezTo>
                    <a:cubicBezTo>
                      <a:pt x="84" y="165"/>
                      <a:pt x="85" y="166"/>
                      <a:pt x="86" y="166"/>
                    </a:cubicBezTo>
                    <a:cubicBezTo>
                      <a:pt x="90" y="166"/>
                      <a:pt x="90" y="166"/>
                      <a:pt x="90" y="166"/>
                    </a:cubicBezTo>
                    <a:cubicBezTo>
                      <a:pt x="91" y="166"/>
                      <a:pt x="92" y="165"/>
                      <a:pt x="92" y="164"/>
                    </a:cubicBezTo>
                    <a:cubicBezTo>
                      <a:pt x="92" y="163"/>
                      <a:pt x="91" y="162"/>
                      <a:pt x="90" y="162"/>
                    </a:cubicBezTo>
                    <a:moveTo>
                      <a:pt x="102" y="162"/>
                    </a:moveTo>
                    <a:cubicBezTo>
                      <a:pt x="98" y="162"/>
                      <a:pt x="98" y="162"/>
                      <a:pt x="98" y="162"/>
                    </a:cubicBezTo>
                    <a:cubicBezTo>
                      <a:pt x="97" y="162"/>
                      <a:pt x="96" y="163"/>
                      <a:pt x="96" y="164"/>
                    </a:cubicBezTo>
                    <a:cubicBezTo>
                      <a:pt x="96" y="165"/>
                      <a:pt x="97" y="166"/>
                      <a:pt x="98" y="166"/>
                    </a:cubicBezTo>
                    <a:cubicBezTo>
                      <a:pt x="102" y="166"/>
                      <a:pt x="102" y="166"/>
                      <a:pt x="102" y="166"/>
                    </a:cubicBezTo>
                    <a:cubicBezTo>
                      <a:pt x="103" y="166"/>
                      <a:pt x="104" y="165"/>
                      <a:pt x="104" y="164"/>
                    </a:cubicBezTo>
                    <a:cubicBezTo>
                      <a:pt x="104" y="163"/>
                      <a:pt x="103" y="162"/>
                      <a:pt x="102" y="162"/>
                    </a:cubicBezTo>
                    <a:moveTo>
                      <a:pt x="114" y="162"/>
                    </a:move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09" y="162"/>
                      <a:pt x="108" y="163"/>
                      <a:pt x="108" y="164"/>
                    </a:cubicBezTo>
                    <a:cubicBezTo>
                      <a:pt x="108" y="165"/>
                      <a:pt x="109" y="166"/>
                      <a:pt x="110" y="166"/>
                    </a:cubicBezTo>
                    <a:cubicBezTo>
                      <a:pt x="114" y="166"/>
                      <a:pt x="114" y="166"/>
                      <a:pt x="114" y="166"/>
                    </a:cubicBezTo>
                    <a:cubicBezTo>
                      <a:pt x="116" y="166"/>
                      <a:pt x="116" y="165"/>
                      <a:pt x="116" y="164"/>
                    </a:cubicBezTo>
                    <a:cubicBezTo>
                      <a:pt x="116" y="163"/>
                      <a:pt x="116" y="162"/>
                      <a:pt x="114" y="162"/>
                    </a:cubicBezTo>
                    <a:moveTo>
                      <a:pt x="126" y="162"/>
                    </a:move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21" y="162"/>
                      <a:pt x="120" y="163"/>
                      <a:pt x="120" y="164"/>
                    </a:cubicBezTo>
                    <a:cubicBezTo>
                      <a:pt x="120" y="165"/>
                      <a:pt x="121" y="166"/>
                      <a:pt x="122" y="166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8" y="166"/>
                      <a:pt x="129" y="165"/>
                      <a:pt x="129" y="164"/>
                    </a:cubicBezTo>
                    <a:cubicBezTo>
                      <a:pt x="129" y="163"/>
                      <a:pt x="128" y="162"/>
                      <a:pt x="126" y="162"/>
                    </a:cubicBezTo>
                    <a:moveTo>
                      <a:pt x="139" y="162"/>
                    </a:moveTo>
                    <a:cubicBezTo>
                      <a:pt x="135" y="162"/>
                      <a:pt x="135" y="162"/>
                      <a:pt x="135" y="162"/>
                    </a:cubicBezTo>
                    <a:cubicBezTo>
                      <a:pt x="133" y="162"/>
                      <a:pt x="133" y="163"/>
                      <a:pt x="133" y="164"/>
                    </a:cubicBezTo>
                    <a:cubicBezTo>
                      <a:pt x="133" y="165"/>
                      <a:pt x="133" y="166"/>
                      <a:pt x="135" y="166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40" y="166"/>
                      <a:pt x="141" y="165"/>
                      <a:pt x="141" y="164"/>
                    </a:cubicBezTo>
                    <a:cubicBezTo>
                      <a:pt x="141" y="163"/>
                      <a:pt x="140" y="162"/>
                      <a:pt x="139" y="162"/>
                    </a:cubicBezTo>
                    <a:moveTo>
                      <a:pt x="151" y="162"/>
                    </a:moveTo>
                    <a:cubicBezTo>
                      <a:pt x="147" y="162"/>
                      <a:pt x="147" y="162"/>
                      <a:pt x="147" y="162"/>
                    </a:cubicBezTo>
                    <a:cubicBezTo>
                      <a:pt x="145" y="162"/>
                      <a:pt x="145" y="163"/>
                      <a:pt x="145" y="164"/>
                    </a:cubicBezTo>
                    <a:cubicBezTo>
                      <a:pt x="145" y="165"/>
                      <a:pt x="145" y="166"/>
                      <a:pt x="147" y="166"/>
                    </a:cubicBezTo>
                    <a:cubicBezTo>
                      <a:pt x="151" y="166"/>
                      <a:pt x="151" y="166"/>
                      <a:pt x="151" y="166"/>
                    </a:cubicBezTo>
                    <a:cubicBezTo>
                      <a:pt x="152" y="166"/>
                      <a:pt x="153" y="165"/>
                      <a:pt x="153" y="164"/>
                    </a:cubicBezTo>
                    <a:cubicBezTo>
                      <a:pt x="153" y="163"/>
                      <a:pt x="152" y="162"/>
                      <a:pt x="151" y="162"/>
                    </a:cubicBezTo>
                    <a:moveTo>
                      <a:pt x="163" y="162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158" y="162"/>
                      <a:pt x="157" y="163"/>
                      <a:pt x="157" y="164"/>
                    </a:cubicBezTo>
                    <a:cubicBezTo>
                      <a:pt x="157" y="165"/>
                      <a:pt x="158" y="166"/>
                      <a:pt x="159" y="166"/>
                    </a:cubicBezTo>
                    <a:cubicBezTo>
                      <a:pt x="163" y="166"/>
                      <a:pt x="163" y="166"/>
                      <a:pt x="163" y="166"/>
                    </a:cubicBezTo>
                    <a:cubicBezTo>
                      <a:pt x="164" y="166"/>
                      <a:pt x="165" y="165"/>
                      <a:pt x="165" y="164"/>
                    </a:cubicBezTo>
                    <a:cubicBezTo>
                      <a:pt x="165" y="163"/>
                      <a:pt x="164" y="162"/>
                      <a:pt x="163" y="162"/>
                    </a:cubicBezTo>
                    <a:moveTo>
                      <a:pt x="175" y="162"/>
                    </a:moveTo>
                    <a:cubicBezTo>
                      <a:pt x="171" y="162"/>
                      <a:pt x="171" y="162"/>
                      <a:pt x="171" y="162"/>
                    </a:cubicBezTo>
                    <a:cubicBezTo>
                      <a:pt x="170" y="162"/>
                      <a:pt x="169" y="163"/>
                      <a:pt x="169" y="164"/>
                    </a:cubicBezTo>
                    <a:cubicBezTo>
                      <a:pt x="169" y="165"/>
                      <a:pt x="170" y="166"/>
                      <a:pt x="171" y="166"/>
                    </a:cubicBezTo>
                    <a:cubicBezTo>
                      <a:pt x="175" y="166"/>
                      <a:pt x="175" y="166"/>
                      <a:pt x="175" y="166"/>
                    </a:cubicBezTo>
                    <a:cubicBezTo>
                      <a:pt x="176" y="166"/>
                      <a:pt x="177" y="165"/>
                      <a:pt x="177" y="164"/>
                    </a:cubicBezTo>
                    <a:cubicBezTo>
                      <a:pt x="177" y="163"/>
                      <a:pt x="176" y="162"/>
                      <a:pt x="175" y="162"/>
                    </a:cubicBezTo>
                    <a:moveTo>
                      <a:pt x="187" y="162"/>
                    </a:moveTo>
                    <a:cubicBezTo>
                      <a:pt x="183" y="162"/>
                      <a:pt x="183" y="162"/>
                      <a:pt x="183" y="162"/>
                    </a:cubicBezTo>
                    <a:cubicBezTo>
                      <a:pt x="182" y="162"/>
                      <a:pt x="181" y="163"/>
                      <a:pt x="181" y="164"/>
                    </a:cubicBezTo>
                    <a:cubicBezTo>
                      <a:pt x="181" y="165"/>
                      <a:pt x="182" y="166"/>
                      <a:pt x="183" y="166"/>
                    </a:cubicBez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8" y="166"/>
                      <a:pt x="189" y="165"/>
                      <a:pt x="189" y="164"/>
                    </a:cubicBezTo>
                    <a:cubicBezTo>
                      <a:pt x="189" y="163"/>
                      <a:pt x="188" y="162"/>
                      <a:pt x="187" y="162"/>
                    </a:cubicBezTo>
                    <a:moveTo>
                      <a:pt x="199" y="162"/>
                    </a:move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4" y="162"/>
                      <a:pt x="193" y="163"/>
                      <a:pt x="193" y="164"/>
                    </a:cubicBezTo>
                    <a:cubicBezTo>
                      <a:pt x="193" y="165"/>
                      <a:pt x="194" y="166"/>
                      <a:pt x="195" y="166"/>
                    </a:cubicBezTo>
                    <a:cubicBezTo>
                      <a:pt x="199" y="166"/>
                      <a:pt x="199" y="166"/>
                      <a:pt x="199" y="166"/>
                    </a:cubicBezTo>
                    <a:cubicBezTo>
                      <a:pt x="200" y="166"/>
                      <a:pt x="201" y="165"/>
                      <a:pt x="201" y="164"/>
                    </a:cubicBezTo>
                    <a:cubicBezTo>
                      <a:pt x="201" y="163"/>
                      <a:pt x="200" y="162"/>
                      <a:pt x="199" y="162"/>
                    </a:cubicBezTo>
                    <a:moveTo>
                      <a:pt x="211" y="162"/>
                    </a:move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6" y="162"/>
                      <a:pt x="205" y="163"/>
                      <a:pt x="205" y="164"/>
                    </a:cubicBezTo>
                    <a:cubicBezTo>
                      <a:pt x="205" y="165"/>
                      <a:pt x="206" y="166"/>
                      <a:pt x="207" y="166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12" y="166"/>
                      <a:pt x="213" y="165"/>
                      <a:pt x="213" y="164"/>
                    </a:cubicBezTo>
                    <a:cubicBezTo>
                      <a:pt x="213" y="163"/>
                      <a:pt x="212" y="162"/>
                      <a:pt x="211" y="162"/>
                    </a:cubicBezTo>
                    <a:moveTo>
                      <a:pt x="223" y="162"/>
                    </a:moveTo>
                    <a:cubicBezTo>
                      <a:pt x="219" y="162"/>
                      <a:pt x="219" y="162"/>
                      <a:pt x="219" y="162"/>
                    </a:cubicBezTo>
                    <a:cubicBezTo>
                      <a:pt x="218" y="162"/>
                      <a:pt x="217" y="163"/>
                      <a:pt x="217" y="164"/>
                    </a:cubicBezTo>
                    <a:cubicBezTo>
                      <a:pt x="217" y="165"/>
                      <a:pt x="218" y="166"/>
                      <a:pt x="219" y="166"/>
                    </a:cubicBezTo>
                    <a:cubicBezTo>
                      <a:pt x="223" y="166"/>
                      <a:pt x="223" y="166"/>
                      <a:pt x="223" y="166"/>
                    </a:cubicBezTo>
                    <a:cubicBezTo>
                      <a:pt x="224" y="166"/>
                      <a:pt x="225" y="165"/>
                      <a:pt x="225" y="164"/>
                    </a:cubicBezTo>
                    <a:cubicBezTo>
                      <a:pt x="225" y="163"/>
                      <a:pt x="224" y="162"/>
                      <a:pt x="223" y="162"/>
                    </a:cubicBezTo>
                    <a:moveTo>
                      <a:pt x="235" y="162"/>
                    </a:moveTo>
                    <a:cubicBezTo>
                      <a:pt x="231" y="162"/>
                      <a:pt x="231" y="162"/>
                      <a:pt x="231" y="162"/>
                    </a:cubicBezTo>
                    <a:cubicBezTo>
                      <a:pt x="230" y="162"/>
                      <a:pt x="229" y="163"/>
                      <a:pt x="229" y="164"/>
                    </a:cubicBezTo>
                    <a:cubicBezTo>
                      <a:pt x="229" y="165"/>
                      <a:pt x="230" y="166"/>
                      <a:pt x="231" y="166"/>
                    </a:cubicBezTo>
                    <a:cubicBezTo>
                      <a:pt x="235" y="166"/>
                      <a:pt x="235" y="166"/>
                      <a:pt x="235" y="166"/>
                    </a:cubicBezTo>
                    <a:cubicBezTo>
                      <a:pt x="236" y="166"/>
                      <a:pt x="237" y="165"/>
                      <a:pt x="237" y="164"/>
                    </a:cubicBezTo>
                    <a:cubicBezTo>
                      <a:pt x="237" y="163"/>
                      <a:pt x="236" y="162"/>
                      <a:pt x="235" y="162"/>
                    </a:cubicBezTo>
                    <a:moveTo>
                      <a:pt x="247" y="162"/>
                    </a:moveTo>
                    <a:cubicBezTo>
                      <a:pt x="243" y="162"/>
                      <a:pt x="243" y="162"/>
                      <a:pt x="243" y="162"/>
                    </a:cubicBezTo>
                    <a:cubicBezTo>
                      <a:pt x="242" y="162"/>
                      <a:pt x="241" y="163"/>
                      <a:pt x="241" y="164"/>
                    </a:cubicBezTo>
                    <a:cubicBezTo>
                      <a:pt x="241" y="165"/>
                      <a:pt x="242" y="166"/>
                      <a:pt x="243" y="16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48" y="166"/>
                      <a:pt x="249" y="165"/>
                      <a:pt x="249" y="164"/>
                    </a:cubicBezTo>
                    <a:cubicBezTo>
                      <a:pt x="249" y="163"/>
                      <a:pt x="248" y="162"/>
                      <a:pt x="247" y="162"/>
                    </a:cubicBezTo>
                    <a:moveTo>
                      <a:pt x="259" y="162"/>
                    </a:moveTo>
                    <a:cubicBezTo>
                      <a:pt x="255" y="162"/>
                      <a:pt x="255" y="162"/>
                      <a:pt x="255" y="162"/>
                    </a:cubicBezTo>
                    <a:cubicBezTo>
                      <a:pt x="254" y="162"/>
                      <a:pt x="253" y="163"/>
                      <a:pt x="253" y="164"/>
                    </a:cubicBezTo>
                    <a:cubicBezTo>
                      <a:pt x="253" y="165"/>
                      <a:pt x="254" y="166"/>
                      <a:pt x="255" y="166"/>
                    </a:cubicBezTo>
                    <a:cubicBezTo>
                      <a:pt x="259" y="166"/>
                      <a:pt x="259" y="166"/>
                      <a:pt x="259" y="166"/>
                    </a:cubicBezTo>
                    <a:cubicBezTo>
                      <a:pt x="260" y="166"/>
                      <a:pt x="261" y="165"/>
                      <a:pt x="261" y="164"/>
                    </a:cubicBezTo>
                    <a:cubicBezTo>
                      <a:pt x="261" y="163"/>
                      <a:pt x="260" y="162"/>
                      <a:pt x="259" y="162"/>
                    </a:cubicBezTo>
                    <a:moveTo>
                      <a:pt x="271" y="162"/>
                    </a:moveTo>
                    <a:cubicBezTo>
                      <a:pt x="267" y="162"/>
                      <a:pt x="267" y="162"/>
                      <a:pt x="267" y="162"/>
                    </a:cubicBezTo>
                    <a:cubicBezTo>
                      <a:pt x="266" y="162"/>
                      <a:pt x="265" y="163"/>
                      <a:pt x="265" y="164"/>
                    </a:cubicBezTo>
                    <a:cubicBezTo>
                      <a:pt x="265" y="165"/>
                      <a:pt x="266" y="166"/>
                      <a:pt x="267" y="166"/>
                    </a:cubicBezTo>
                    <a:cubicBezTo>
                      <a:pt x="271" y="166"/>
                      <a:pt x="271" y="166"/>
                      <a:pt x="271" y="166"/>
                    </a:cubicBezTo>
                    <a:cubicBezTo>
                      <a:pt x="272" y="166"/>
                      <a:pt x="273" y="165"/>
                      <a:pt x="273" y="164"/>
                    </a:cubicBezTo>
                    <a:cubicBezTo>
                      <a:pt x="273" y="163"/>
                      <a:pt x="272" y="162"/>
                      <a:pt x="271" y="162"/>
                    </a:cubicBezTo>
                    <a:moveTo>
                      <a:pt x="283" y="162"/>
                    </a:move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78" y="162"/>
                      <a:pt x="277" y="163"/>
                      <a:pt x="277" y="164"/>
                    </a:cubicBezTo>
                    <a:cubicBezTo>
                      <a:pt x="277" y="165"/>
                      <a:pt x="278" y="166"/>
                      <a:pt x="279" y="166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4" y="166"/>
                      <a:pt x="285" y="165"/>
                      <a:pt x="285" y="164"/>
                    </a:cubicBezTo>
                    <a:cubicBezTo>
                      <a:pt x="285" y="163"/>
                      <a:pt x="284" y="162"/>
                      <a:pt x="283" y="162"/>
                    </a:cubicBezTo>
                    <a:moveTo>
                      <a:pt x="295" y="162"/>
                    </a:moveTo>
                    <a:cubicBezTo>
                      <a:pt x="291" y="162"/>
                      <a:pt x="291" y="162"/>
                      <a:pt x="291" y="162"/>
                    </a:cubicBezTo>
                    <a:cubicBezTo>
                      <a:pt x="290" y="162"/>
                      <a:pt x="289" y="163"/>
                      <a:pt x="289" y="164"/>
                    </a:cubicBezTo>
                    <a:cubicBezTo>
                      <a:pt x="289" y="165"/>
                      <a:pt x="290" y="166"/>
                      <a:pt x="291" y="166"/>
                    </a:cubicBezTo>
                    <a:cubicBezTo>
                      <a:pt x="295" y="166"/>
                      <a:pt x="295" y="166"/>
                      <a:pt x="295" y="166"/>
                    </a:cubicBezTo>
                    <a:cubicBezTo>
                      <a:pt x="297" y="166"/>
                      <a:pt x="297" y="165"/>
                      <a:pt x="297" y="164"/>
                    </a:cubicBezTo>
                    <a:cubicBezTo>
                      <a:pt x="297" y="163"/>
                      <a:pt x="297" y="162"/>
                      <a:pt x="295" y="162"/>
                    </a:cubicBezTo>
                    <a:moveTo>
                      <a:pt x="307" y="162"/>
                    </a:move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02" y="162"/>
                      <a:pt x="301" y="163"/>
                      <a:pt x="301" y="164"/>
                    </a:cubicBezTo>
                    <a:cubicBezTo>
                      <a:pt x="301" y="165"/>
                      <a:pt x="302" y="166"/>
                      <a:pt x="303" y="166"/>
                    </a:cubicBezTo>
                    <a:cubicBezTo>
                      <a:pt x="307" y="166"/>
                      <a:pt x="307" y="166"/>
                      <a:pt x="307" y="166"/>
                    </a:cubicBezTo>
                    <a:cubicBezTo>
                      <a:pt x="309" y="166"/>
                      <a:pt x="309" y="165"/>
                      <a:pt x="309" y="164"/>
                    </a:cubicBezTo>
                    <a:cubicBezTo>
                      <a:pt x="309" y="163"/>
                      <a:pt x="309" y="162"/>
                      <a:pt x="307" y="162"/>
                    </a:cubicBezTo>
                    <a:moveTo>
                      <a:pt x="320" y="162"/>
                    </a:moveTo>
                    <a:cubicBezTo>
                      <a:pt x="316" y="162"/>
                      <a:pt x="316" y="162"/>
                      <a:pt x="316" y="162"/>
                    </a:cubicBezTo>
                    <a:cubicBezTo>
                      <a:pt x="314" y="162"/>
                      <a:pt x="313" y="163"/>
                      <a:pt x="313" y="164"/>
                    </a:cubicBezTo>
                    <a:cubicBezTo>
                      <a:pt x="313" y="165"/>
                      <a:pt x="314" y="166"/>
                      <a:pt x="316" y="166"/>
                    </a:cubicBezTo>
                    <a:cubicBezTo>
                      <a:pt x="320" y="166"/>
                      <a:pt x="320" y="166"/>
                      <a:pt x="320" y="166"/>
                    </a:cubicBezTo>
                    <a:cubicBezTo>
                      <a:pt x="321" y="166"/>
                      <a:pt x="322" y="165"/>
                      <a:pt x="322" y="164"/>
                    </a:cubicBezTo>
                    <a:cubicBezTo>
                      <a:pt x="322" y="163"/>
                      <a:pt x="321" y="162"/>
                      <a:pt x="320" y="162"/>
                    </a:cubicBezTo>
                    <a:moveTo>
                      <a:pt x="332" y="162"/>
                    </a:moveTo>
                    <a:cubicBezTo>
                      <a:pt x="328" y="162"/>
                      <a:pt x="328" y="162"/>
                      <a:pt x="328" y="162"/>
                    </a:cubicBezTo>
                    <a:cubicBezTo>
                      <a:pt x="326" y="162"/>
                      <a:pt x="326" y="163"/>
                      <a:pt x="326" y="164"/>
                    </a:cubicBezTo>
                    <a:cubicBezTo>
                      <a:pt x="326" y="165"/>
                      <a:pt x="326" y="166"/>
                      <a:pt x="328" y="166"/>
                    </a:cubicBezTo>
                    <a:cubicBezTo>
                      <a:pt x="332" y="166"/>
                      <a:pt x="332" y="166"/>
                      <a:pt x="332" y="166"/>
                    </a:cubicBezTo>
                    <a:cubicBezTo>
                      <a:pt x="333" y="166"/>
                      <a:pt x="334" y="165"/>
                      <a:pt x="334" y="164"/>
                    </a:cubicBezTo>
                    <a:cubicBezTo>
                      <a:pt x="334" y="163"/>
                      <a:pt x="333" y="162"/>
                      <a:pt x="332" y="162"/>
                    </a:cubicBezTo>
                    <a:moveTo>
                      <a:pt x="344" y="162"/>
                    </a:moveTo>
                    <a:cubicBezTo>
                      <a:pt x="340" y="162"/>
                      <a:pt x="340" y="162"/>
                      <a:pt x="340" y="162"/>
                    </a:cubicBezTo>
                    <a:cubicBezTo>
                      <a:pt x="339" y="162"/>
                      <a:pt x="338" y="163"/>
                      <a:pt x="338" y="164"/>
                    </a:cubicBezTo>
                    <a:cubicBezTo>
                      <a:pt x="338" y="165"/>
                      <a:pt x="339" y="166"/>
                      <a:pt x="340" y="166"/>
                    </a:cubicBezTo>
                    <a:cubicBezTo>
                      <a:pt x="344" y="166"/>
                      <a:pt x="344" y="166"/>
                      <a:pt x="344" y="166"/>
                    </a:cubicBezTo>
                    <a:cubicBezTo>
                      <a:pt x="345" y="166"/>
                      <a:pt x="346" y="165"/>
                      <a:pt x="346" y="164"/>
                    </a:cubicBezTo>
                    <a:cubicBezTo>
                      <a:pt x="346" y="163"/>
                      <a:pt x="345" y="162"/>
                      <a:pt x="344" y="162"/>
                    </a:cubicBezTo>
                    <a:moveTo>
                      <a:pt x="356" y="162"/>
                    </a:moveTo>
                    <a:cubicBezTo>
                      <a:pt x="352" y="162"/>
                      <a:pt x="352" y="162"/>
                      <a:pt x="352" y="162"/>
                    </a:cubicBezTo>
                    <a:cubicBezTo>
                      <a:pt x="351" y="162"/>
                      <a:pt x="350" y="163"/>
                      <a:pt x="350" y="164"/>
                    </a:cubicBezTo>
                    <a:cubicBezTo>
                      <a:pt x="350" y="165"/>
                      <a:pt x="351" y="166"/>
                      <a:pt x="352" y="166"/>
                    </a:cubicBezTo>
                    <a:cubicBezTo>
                      <a:pt x="356" y="166"/>
                      <a:pt x="356" y="166"/>
                      <a:pt x="356" y="166"/>
                    </a:cubicBezTo>
                    <a:cubicBezTo>
                      <a:pt x="357" y="166"/>
                      <a:pt x="358" y="165"/>
                      <a:pt x="358" y="164"/>
                    </a:cubicBezTo>
                    <a:cubicBezTo>
                      <a:pt x="358" y="163"/>
                      <a:pt x="357" y="162"/>
                      <a:pt x="356" y="162"/>
                    </a:cubicBezTo>
                    <a:moveTo>
                      <a:pt x="368" y="162"/>
                    </a:moveTo>
                    <a:cubicBezTo>
                      <a:pt x="364" y="162"/>
                      <a:pt x="364" y="162"/>
                      <a:pt x="364" y="162"/>
                    </a:cubicBezTo>
                    <a:cubicBezTo>
                      <a:pt x="363" y="162"/>
                      <a:pt x="362" y="163"/>
                      <a:pt x="362" y="164"/>
                    </a:cubicBezTo>
                    <a:cubicBezTo>
                      <a:pt x="362" y="165"/>
                      <a:pt x="363" y="166"/>
                      <a:pt x="364" y="166"/>
                    </a:cubicBezTo>
                    <a:cubicBezTo>
                      <a:pt x="368" y="166"/>
                      <a:pt x="368" y="166"/>
                      <a:pt x="368" y="166"/>
                    </a:cubicBezTo>
                    <a:cubicBezTo>
                      <a:pt x="369" y="166"/>
                      <a:pt x="370" y="165"/>
                      <a:pt x="370" y="164"/>
                    </a:cubicBezTo>
                    <a:cubicBezTo>
                      <a:pt x="370" y="163"/>
                      <a:pt x="369" y="162"/>
                      <a:pt x="368" y="162"/>
                    </a:cubicBezTo>
                    <a:moveTo>
                      <a:pt x="380" y="162"/>
                    </a:moveTo>
                    <a:cubicBezTo>
                      <a:pt x="376" y="162"/>
                      <a:pt x="376" y="162"/>
                      <a:pt x="376" y="162"/>
                    </a:cubicBezTo>
                    <a:cubicBezTo>
                      <a:pt x="375" y="162"/>
                      <a:pt x="374" y="163"/>
                      <a:pt x="374" y="164"/>
                    </a:cubicBezTo>
                    <a:cubicBezTo>
                      <a:pt x="374" y="165"/>
                      <a:pt x="375" y="166"/>
                      <a:pt x="376" y="166"/>
                    </a:cubicBezTo>
                    <a:cubicBezTo>
                      <a:pt x="380" y="166"/>
                      <a:pt x="380" y="166"/>
                      <a:pt x="380" y="166"/>
                    </a:cubicBezTo>
                    <a:cubicBezTo>
                      <a:pt x="381" y="166"/>
                      <a:pt x="382" y="165"/>
                      <a:pt x="382" y="164"/>
                    </a:cubicBezTo>
                    <a:cubicBezTo>
                      <a:pt x="382" y="163"/>
                      <a:pt x="381" y="162"/>
                      <a:pt x="380" y="162"/>
                    </a:cubicBezTo>
                    <a:moveTo>
                      <a:pt x="392" y="162"/>
                    </a:moveTo>
                    <a:cubicBezTo>
                      <a:pt x="388" y="162"/>
                      <a:pt x="388" y="162"/>
                      <a:pt x="388" y="162"/>
                    </a:cubicBezTo>
                    <a:cubicBezTo>
                      <a:pt x="387" y="162"/>
                      <a:pt x="386" y="163"/>
                      <a:pt x="386" y="164"/>
                    </a:cubicBezTo>
                    <a:cubicBezTo>
                      <a:pt x="386" y="165"/>
                      <a:pt x="387" y="166"/>
                      <a:pt x="388" y="166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93" y="166"/>
                      <a:pt x="394" y="165"/>
                      <a:pt x="394" y="164"/>
                    </a:cubicBezTo>
                    <a:cubicBezTo>
                      <a:pt x="394" y="163"/>
                      <a:pt x="393" y="162"/>
                      <a:pt x="392" y="162"/>
                    </a:cubicBezTo>
                    <a:moveTo>
                      <a:pt x="404" y="162"/>
                    </a:moveTo>
                    <a:cubicBezTo>
                      <a:pt x="400" y="162"/>
                      <a:pt x="400" y="162"/>
                      <a:pt x="400" y="162"/>
                    </a:cubicBezTo>
                    <a:cubicBezTo>
                      <a:pt x="399" y="162"/>
                      <a:pt x="398" y="163"/>
                      <a:pt x="398" y="164"/>
                    </a:cubicBezTo>
                    <a:cubicBezTo>
                      <a:pt x="398" y="165"/>
                      <a:pt x="399" y="166"/>
                      <a:pt x="400" y="166"/>
                    </a:cubicBezTo>
                    <a:cubicBezTo>
                      <a:pt x="404" y="166"/>
                      <a:pt x="404" y="166"/>
                      <a:pt x="404" y="166"/>
                    </a:cubicBezTo>
                    <a:cubicBezTo>
                      <a:pt x="405" y="166"/>
                      <a:pt x="406" y="165"/>
                      <a:pt x="406" y="164"/>
                    </a:cubicBezTo>
                    <a:cubicBezTo>
                      <a:pt x="406" y="163"/>
                      <a:pt x="405" y="162"/>
                      <a:pt x="404" y="162"/>
                    </a:cubicBezTo>
                    <a:moveTo>
                      <a:pt x="416" y="162"/>
                    </a:moveTo>
                    <a:cubicBezTo>
                      <a:pt x="412" y="162"/>
                      <a:pt x="412" y="162"/>
                      <a:pt x="412" y="162"/>
                    </a:cubicBezTo>
                    <a:cubicBezTo>
                      <a:pt x="411" y="162"/>
                      <a:pt x="410" y="163"/>
                      <a:pt x="410" y="164"/>
                    </a:cubicBezTo>
                    <a:cubicBezTo>
                      <a:pt x="410" y="165"/>
                      <a:pt x="411" y="166"/>
                      <a:pt x="412" y="166"/>
                    </a:cubicBezTo>
                    <a:cubicBezTo>
                      <a:pt x="416" y="166"/>
                      <a:pt x="416" y="166"/>
                      <a:pt x="416" y="166"/>
                    </a:cubicBezTo>
                    <a:cubicBezTo>
                      <a:pt x="417" y="166"/>
                      <a:pt x="418" y="165"/>
                      <a:pt x="418" y="164"/>
                    </a:cubicBezTo>
                    <a:cubicBezTo>
                      <a:pt x="418" y="163"/>
                      <a:pt x="417" y="162"/>
                      <a:pt x="416" y="162"/>
                    </a:cubicBezTo>
                    <a:moveTo>
                      <a:pt x="428" y="162"/>
                    </a:moveTo>
                    <a:cubicBezTo>
                      <a:pt x="424" y="162"/>
                      <a:pt x="424" y="162"/>
                      <a:pt x="424" y="162"/>
                    </a:cubicBezTo>
                    <a:cubicBezTo>
                      <a:pt x="423" y="162"/>
                      <a:pt x="422" y="163"/>
                      <a:pt x="422" y="164"/>
                    </a:cubicBezTo>
                    <a:cubicBezTo>
                      <a:pt x="422" y="165"/>
                      <a:pt x="423" y="166"/>
                      <a:pt x="424" y="166"/>
                    </a:cubicBezTo>
                    <a:cubicBezTo>
                      <a:pt x="428" y="166"/>
                      <a:pt x="428" y="166"/>
                      <a:pt x="428" y="166"/>
                    </a:cubicBezTo>
                    <a:cubicBezTo>
                      <a:pt x="429" y="166"/>
                      <a:pt x="430" y="165"/>
                      <a:pt x="430" y="164"/>
                    </a:cubicBezTo>
                    <a:cubicBezTo>
                      <a:pt x="430" y="163"/>
                      <a:pt x="429" y="162"/>
                      <a:pt x="428" y="162"/>
                    </a:cubicBezTo>
                    <a:moveTo>
                      <a:pt x="440" y="162"/>
                    </a:moveTo>
                    <a:cubicBezTo>
                      <a:pt x="436" y="162"/>
                      <a:pt x="436" y="162"/>
                      <a:pt x="436" y="162"/>
                    </a:cubicBezTo>
                    <a:cubicBezTo>
                      <a:pt x="435" y="162"/>
                      <a:pt x="434" y="163"/>
                      <a:pt x="434" y="164"/>
                    </a:cubicBezTo>
                    <a:cubicBezTo>
                      <a:pt x="434" y="165"/>
                      <a:pt x="435" y="166"/>
                      <a:pt x="436" y="166"/>
                    </a:cubicBezTo>
                    <a:cubicBezTo>
                      <a:pt x="440" y="166"/>
                      <a:pt x="440" y="166"/>
                      <a:pt x="440" y="166"/>
                    </a:cubicBezTo>
                    <a:cubicBezTo>
                      <a:pt x="441" y="166"/>
                      <a:pt x="442" y="165"/>
                      <a:pt x="442" y="164"/>
                    </a:cubicBezTo>
                    <a:cubicBezTo>
                      <a:pt x="442" y="163"/>
                      <a:pt x="441" y="162"/>
                      <a:pt x="440" y="162"/>
                    </a:cubicBezTo>
                    <a:moveTo>
                      <a:pt x="452" y="162"/>
                    </a:moveTo>
                    <a:cubicBezTo>
                      <a:pt x="448" y="162"/>
                      <a:pt x="448" y="162"/>
                      <a:pt x="448" y="162"/>
                    </a:cubicBezTo>
                    <a:cubicBezTo>
                      <a:pt x="447" y="162"/>
                      <a:pt x="446" y="163"/>
                      <a:pt x="446" y="164"/>
                    </a:cubicBezTo>
                    <a:cubicBezTo>
                      <a:pt x="446" y="165"/>
                      <a:pt x="447" y="166"/>
                      <a:pt x="448" y="166"/>
                    </a:cubicBezTo>
                    <a:cubicBezTo>
                      <a:pt x="452" y="166"/>
                      <a:pt x="452" y="166"/>
                      <a:pt x="452" y="166"/>
                    </a:cubicBezTo>
                    <a:cubicBezTo>
                      <a:pt x="453" y="166"/>
                      <a:pt x="454" y="165"/>
                      <a:pt x="454" y="164"/>
                    </a:cubicBezTo>
                    <a:cubicBezTo>
                      <a:pt x="454" y="163"/>
                      <a:pt x="453" y="162"/>
                      <a:pt x="452" y="162"/>
                    </a:cubicBezTo>
                    <a:moveTo>
                      <a:pt x="464" y="162"/>
                    </a:moveTo>
                    <a:cubicBezTo>
                      <a:pt x="460" y="162"/>
                      <a:pt x="460" y="162"/>
                      <a:pt x="460" y="162"/>
                    </a:cubicBezTo>
                    <a:cubicBezTo>
                      <a:pt x="459" y="162"/>
                      <a:pt x="458" y="163"/>
                      <a:pt x="458" y="164"/>
                    </a:cubicBezTo>
                    <a:cubicBezTo>
                      <a:pt x="458" y="165"/>
                      <a:pt x="459" y="166"/>
                      <a:pt x="460" y="166"/>
                    </a:cubicBezTo>
                    <a:cubicBezTo>
                      <a:pt x="464" y="166"/>
                      <a:pt x="464" y="166"/>
                      <a:pt x="464" y="166"/>
                    </a:cubicBezTo>
                    <a:cubicBezTo>
                      <a:pt x="465" y="166"/>
                      <a:pt x="466" y="165"/>
                      <a:pt x="466" y="164"/>
                    </a:cubicBezTo>
                    <a:cubicBezTo>
                      <a:pt x="466" y="163"/>
                      <a:pt x="465" y="162"/>
                      <a:pt x="464" y="162"/>
                    </a:cubicBezTo>
                    <a:moveTo>
                      <a:pt x="476" y="162"/>
                    </a:moveTo>
                    <a:cubicBezTo>
                      <a:pt x="472" y="162"/>
                      <a:pt x="472" y="162"/>
                      <a:pt x="472" y="162"/>
                    </a:cubicBezTo>
                    <a:cubicBezTo>
                      <a:pt x="471" y="162"/>
                      <a:pt x="470" y="163"/>
                      <a:pt x="470" y="164"/>
                    </a:cubicBezTo>
                    <a:cubicBezTo>
                      <a:pt x="470" y="165"/>
                      <a:pt x="471" y="166"/>
                      <a:pt x="472" y="166"/>
                    </a:cubicBezTo>
                    <a:cubicBezTo>
                      <a:pt x="476" y="166"/>
                      <a:pt x="476" y="166"/>
                      <a:pt x="476" y="166"/>
                    </a:cubicBezTo>
                    <a:cubicBezTo>
                      <a:pt x="477" y="166"/>
                      <a:pt x="478" y="165"/>
                      <a:pt x="478" y="164"/>
                    </a:cubicBezTo>
                    <a:cubicBezTo>
                      <a:pt x="478" y="163"/>
                      <a:pt x="477" y="162"/>
                      <a:pt x="476" y="162"/>
                    </a:cubicBezTo>
                    <a:moveTo>
                      <a:pt x="488" y="162"/>
                    </a:move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83" y="162"/>
                      <a:pt x="482" y="163"/>
                      <a:pt x="482" y="164"/>
                    </a:cubicBezTo>
                    <a:cubicBezTo>
                      <a:pt x="482" y="165"/>
                      <a:pt x="483" y="166"/>
                      <a:pt x="484" y="166"/>
                    </a:cubicBezTo>
                    <a:cubicBezTo>
                      <a:pt x="488" y="166"/>
                      <a:pt x="488" y="166"/>
                      <a:pt x="488" y="166"/>
                    </a:cubicBezTo>
                    <a:cubicBezTo>
                      <a:pt x="490" y="166"/>
                      <a:pt x="490" y="165"/>
                      <a:pt x="490" y="164"/>
                    </a:cubicBezTo>
                    <a:cubicBezTo>
                      <a:pt x="490" y="163"/>
                      <a:pt x="490" y="162"/>
                      <a:pt x="488" y="162"/>
                    </a:cubicBezTo>
                    <a:moveTo>
                      <a:pt x="501" y="162"/>
                    </a:moveTo>
                    <a:cubicBezTo>
                      <a:pt x="496" y="162"/>
                      <a:pt x="496" y="162"/>
                      <a:pt x="496" y="162"/>
                    </a:cubicBezTo>
                    <a:cubicBezTo>
                      <a:pt x="495" y="162"/>
                      <a:pt x="494" y="163"/>
                      <a:pt x="494" y="164"/>
                    </a:cubicBezTo>
                    <a:cubicBezTo>
                      <a:pt x="494" y="165"/>
                      <a:pt x="495" y="166"/>
                      <a:pt x="496" y="166"/>
                    </a:cubicBezTo>
                    <a:cubicBezTo>
                      <a:pt x="501" y="166"/>
                      <a:pt x="501" y="166"/>
                      <a:pt x="501" y="166"/>
                    </a:cubicBezTo>
                    <a:cubicBezTo>
                      <a:pt x="502" y="166"/>
                      <a:pt x="503" y="165"/>
                      <a:pt x="503" y="164"/>
                    </a:cubicBezTo>
                    <a:cubicBezTo>
                      <a:pt x="503" y="163"/>
                      <a:pt x="502" y="162"/>
                      <a:pt x="501" y="162"/>
                    </a:cubicBezTo>
                    <a:moveTo>
                      <a:pt x="513" y="162"/>
                    </a:moveTo>
                    <a:cubicBezTo>
                      <a:pt x="509" y="162"/>
                      <a:pt x="509" y="162"/>
                      <a:pt x="509" y="162"/>
                    </a:cubicBezTo>
                    <a:cubicBezTo>
                      <a:pt x="507" y="162"/>
                      <a:pt x="507" y="163"/>
                      <a:pt x="507" y="164"/>
                    </a:cubicBezTo>
                    <a:cubicBezTo>
                      <a:pt x="507" y="165"/>
                      <a:pt x="507" y="166"/>
                      <a:pt x="509" y="166"/>
                    </a:cubicBezTo>
                    <a:cubicBezTo>
                      <a:pt x="513" y="166"/>
                      <a:pt x="513" y="166"/>
                      <a:pt x="513" y="166"/>
                    </a:cubicBezTo>
                    <a:cubicBezTo>
                      <a:pt x="514" y="166"/>
                      <a:pt x="515" y="165"/>
                      <a:pt x="515" y="164"/>
                    </a:cubicBezTo>
                    <a:cubicBezTo>
                      <a:pt x="515" y="163"/>
                      <a:pt x="514" y="162"/>
                      <a:pt x="513" y="162"/>
                    </a:cubicBezTo>
                    <a:moveTo>
                      <a:pt x="525" y="162"/>
                    </a:moveTo>
                    <a:cubicBezTo>
                      <a:pt x="521" y="162"/>
                      <a:pt x="521" y="162"/>
                      <a:pt x="521" y="162"/>
                    </a:cubicBezTo>
                    <a:cubicBezTo>
                      <a:pt x="520" y="162"/>
                      <a:pt x="519" y="163"/>
                      <a:pt x="519" y="164"/>
                    </a:cubicBezTo>
                    <a:cubicBezTo>
                      <a:pt x="519" y="165"/>
                      <a:pt x="520" y="166"/>
                      <a:pt x="521" y="166"/>
                    </a:cubicBezTo>
                    <a:cubicBezTo>
                      <a:pt x="525" y="166"/>
                      <a:pt x="525" y="166"/>
                      <a:pt x="525" y="166"/>
                    </a:cubicBezTo>
                    <a:cubicBezTo>
                      <a:pt x="526" y="166"/>
                      <a:pt x="527" y="165"/>
                      <a:pt x="527" y="164"/>
                    </a:cubicBezTo>
                    <a:cubicBezTo>
                      <a:pt x="527" y="163"/>
                      <a:pt x="526" y="162"/>
                      <a:pt x="525" y="162"/>
                    </a:cubicBezTo>
                    <a:moveTo>
                      <a:pt x="537" y="162"/>
                    </a:moveTo>
                    <a:cubicBezTo>
                      <a:pt x="533" y="162"/>
                      <a:pt x="533" y="162"/>
                      <a:pt x="533" y="162"/>
                    </a:cubicBezTo>
                    <a:cubicBezTo>
                      <a:pt x="532" y="162"/>
                      <a:pt x="531" y="163"/>
                      <a:pt x="531" y="164"/>
                    </a:cubicBezTo>
                    <a:cubicBezTo>
                      <a:pt x="531" y="165"/>
                      <a:pt x="532" y="166"/>
                      <a:pt x="533" y="166"/>
                    </a:cubicBezTo>
                    <a:cubicBezTo>
                      <a:pt x="537" y="166"/>
                      <a:pt x="537" y="166"/>
                      <a:pt x="537" y="166"/>
                    </a:cubicBezTo>
                    <a:cubicBezTo>
                      <a:pt x="538" y="166"/>
                      <a:pt x="539" y="165"/>
                      <a:pt x="539" y="164"/>
                    </a:cubicBezTo>
                    <a:cubicBezTo>
                      <a:pt x="539" y="163"/>
                      <a:pt x="538" y="162"/>
                      <a:pt x="537" y="162"/>
                    </a:cubicBezTo>
                    <a:moveTo>
                      <a:pt x="549" y="162"/>
                    </a:moveTo>
                    <a:cubicBezTo>
                      <a:pt x="545" y="162"/>
                      <a:pt x="545" y="162"/>
                      <a:pt x="545" y="162"/>
                    </a:cubicBezTo>
                    <a:cubicBezTo>
                      <a:pt x="544" y="162"/>
                      <a:pt x="543" y="163"/>
                      <a:pt x="543" y="164"/>
                    </a:cubicBezTo>
                    <a:cubicBezTo>
                      <a:pt x="543" y="165"/>
                      <a:pt x="544" y="166"/>
                      <a:pt x="545" y="166"/>
                    </a:cubicBezTo>
                    <a:cubicBezTo>
                      <a:pt x="549" y="166"/>
                      <a:pt x="549" y="166"/>
                      <a:pt x="549" y="166"/>
                    </a:cubicBezTo>
                    <a:cubicBezTo>
                      <a:pt x="550" y="166"/>
                      <a:pt x="551" y="165"/>
                      <a:pt x="551" y="164"/>
                    </a:cubicBezTo>
                    <a:cubicBezTo>
                      <a:pt x="551" y="163"/>
                      <a:pt x="550" y="162"/>
                      <a:pt x="549" y="162"/>
                    </a:cubicBezTo>
                    <a:moveTo>
                      <a:pt x="561" y="162"/>
                    </a:moveTo>
                    <a:cubicBezTo>
                      <a:pt x="557" y="162"/>
                      <a:pt x="557" y="162"/>
                      <a:pt x="557" y="162"/>
                    </a:cubicBezTo>
                    <a:cubicBezTo>
                      <a:pt x="556" y="162"/>
                      <a:pt x="555" y="163"/>
                      <a:pt x="555" y="164"/>
                    </a:cubicBezTo>
                    <a:cubicBezTo>
                      <a:pt x="555" y="165"/>
                      <a:pt x="556" y="166"/>
                      <a:pt x="557" y="166"/>
                    </a:cubicBezTo>
                    <a:cubicBezTo>
                      <a:pt x="561" y="166"/>
                      <a:pt x="561" y="166"/>
                      <a:pt x="561" y="166"/>
                    </a:cubicBezTo>
                    <a:cubicBezTo>
                      <a:pt x="562" y="166"/>
                      <a:pt x="563" y="165"/>
                      <a:pt x="563" y="164"/>
                    </a:cubicBezTo>
                    <a:cubicBezTo>
                      <a:pt x="563" y="163"/>
                      <a:pt x="562" y="162"/>
                      <a:pt x="561" y="162"/>
                    </a:cubicBezTo>
                    <a:moveTo>
                      <a:pt x="573" y="162"/>
                    </a:moveTo>
                    <a:cubicBezTo>
                      <a:pt x="569" y="162"/>
                      <a:pt x="569" y="162"/>
                      <a:pt x="569" y="162"/>
                    </a:cubicBezTo>
                    <a:cubicBezTo>
                      <a:pt x="568" y="162"/>
                      <a:pt x="567" y="163"/>
                      <a:pt x="567" y="164"/>
                    </a:cubicBezTo>
                    <a:cubicBezTo>
                      <a:pt x="567" y="165"/>
                      <a:pt x="568" y="166"/>
                      <a:pt x="569" y="166"/>
                    </a:cubicBezTo>
                    <a:cubicBezTo>
                      <a:pt x="573" y="166"/>
                      <a:pt x="573" y="166"/>
                      <a:pt x="573" y="166"/>
                    </a:cubicBezTo>
                    <a:cubicBezTo>
                      <a:pt x="574" y="166"/>
                      <a:pt x="575" y="165"/>
                      <a:pt x="575" y="164"/>
                    </a:cubicBezTo>
                    <a:cubicBezTo>
                      <a:pt x="575" y="163"/>
                      <a:pt x="574" y="162"/>
                      <a:pt x="573" y="162"/>
                    </a:cubicBezTo>
                    <a:moveTo>
                      <a:pt x="585" y="162"/>
                    </a:moveTo>
                    <a:cubicBezTo>
                      <a:pt x="581" y="162"/>
                      <a:pt x="581" y="162"/>
                      <a:pt x="581" y="162"/>
                    </a:cubicBezTo>
                    <a:cubicBezTo>
                      <a:pt x="580" y="162"/>
                      <a:pt x="579" y="163"/>
                      <a:pt x="579" y="164"/>
                    </a:cubicBezTo>
                    <a:cubicBezTo>
                      <a:pt x="579" y="165"/>
                      <a:pt x="580" y="166"/>
                      <a:pt x="581" y="166"/>
                    </a:cubicBezTo>
                    <a:cubicBezTo>
                      <a:pt x="585" y="166"/>
                      <a:pt x="585" y="166"/>
                      <a:pt x="585" y="166"/>
                    </a:cubicBezTo>
                    <a:cubicBezTo>
                      <a:pt x="586" y="166"/>
                      <a:pt x="587" y="165"/>
                      <a:pt x="587" y="164"/>
                    </a:cubicBezTo>
                    <a:cubicBezTo>
                      <a:pt x="587" y="163"/>
                      <a:pt x="586" y="162"/>
                      <a:pt x="585" y="162"/>
                    </a:cubicBezTo>
                    <a:moveTo>
                      <a:pt x="597" y="162"/>
                    </a:moveTo>
                    <a:cubicBezTo>
                      <a:pt x="593" y="162"/>
                      <a:pt x="593" y="162"/>
                      <a:pt x="593" y="162"/>
                    </a:cubicBezTo>
                    <a:cubicBezTo>
                      <a:pt x="592" y="162"/>
                      <a:pt x="591" y="163"/>
                      <a:pt x="591" y="164"/>
                    </a:cubicBezTo>
                    <a:cubicBezTo>
                      <a:pt x="591" y="165"/>
                      <a:pt x="592" y="166"/>
                      <a:pt x="593" y="166"/>
                    </a:cubicBezTo>
                    <a:cubicBezTo>
                      <a:pt x="597" y="166"/>
                      <a:pt x="597" y="166"/>
                      <a:pt x="597" y="166"/>
                    </a:cubicBezTo>
                    <a:cubicBezTo>
                      <a:pt x="598" y="166"/>
                      <a:pt x="599" y="165"/>
                      <a:pt x="599" y="164"/>
                    </a:cubicBezTo>
                    <a:cubicBezTo>
                      <a:pt x="599" y="163"/>
                      <a:pt x="598" y="162"/>
                      <a:pt x="597" y="162"/>
                    </a:cubicBezTo>
                    <a:moveTo>
                      <a:pt x="609" y="162"/>
                    </a:moveTo>
                    <a:cubicBezTo>
                      <a:pt x="605" y="162"/>
                      <a:pt x="605" y="162"/>
                      <a:pt x="605" y="162"/>
                    </a:cubicBezTo>
                    <a:cubicBezTo>
                      <a:pt x="604" y="162"/>
                      <a:pt x="603" y="163"/>
                      <a:pt x="603" y="164"/>
                    </a:cubicBezTo>
                    <a:cubicBezTo>
                      <a:pt x="603" y="165"/>
                      <a:pt x="604" y="166"/>
                      <a:pt x="605" y="166"/>
                    </a:cubicBezTo>
                    <a:cubicBezTo>
                      <a:pt x="609" y="166"/>
                      <a:pt x="609" y="166"/>
                      <a:pt x="609" y="166"/>
                    </a:cubicBezTo>
                    <a:cubicBezTo>
                      <a:pt x="610" y="166"/>
                      <a:pt x="611" y="165"/>
                      <a:pt x="611" y="164"/>
                    </a:cubicBezTo>
                    <a:cubicBezTo>
                      <a:pt x="611" y="163"/>
                      <a:pt x="610" y="162"/>
                      <a:pt x="609" y="162"/>
                    </a:cubicBezTo>
                    <a:moveTo>
                      <a:pt x="621" y="162"/>
                    </a:moveTo>
                    <a:cubicBezTo>
                      <a:pt x="617" y="162"/>
                      <a:pt x="617" y="162"/>
                      <a:pt x="617" y="162"/>
                    </a:cubicBezTo>
                    <a:cubicBezTo>
                      <a:pt x="616" y="162"/>
                      <a:pt x="615" y="163"/>
                      <a:pt x="615" y="164"/>
                    </a:cubicBezTo>
                    <a:cubicBezTo>
                      <a:pt x="615" y="165"/>
                      <a:pt x="616" y="166"/>
                      <a:pt x="617" y="166"/>
                    </a:cubicBezTo>
                    <a:cubicBezTo>
                      <a:pt x="621" y="166"/>
                      <a:pt x="621" y="166"/>
                      <a:pt x="621" y="166"/>
                    </a:cubicBezTo>
                    <a:cubicBezTo>
                      <a:pt x="622" y="166"/>
                      <a:pt x="623" y="165"/>
                      <a:pt x="623" y="164"/>
                    </a:cubicBezTo>
                    <a:cubicBezTo>
                      <a:pt x="623" y="163"/>
                      <a:pt x="622" y="162"/>
                      <a:pt x="621" y="162"/>
                    </a:cubicBezTo>
                    <a:moveTo>
                      <a:pt x="633" y="162"/>
                    </a:moveTo>
                    <a:cubicBezTo>
                      <a:pt x="629" y="162"/>
                      <a:pt x="629" y="162"/>
                      <a:pt x="629" y="162"/>
                    </a:cubicBezTo>
                    <a:cubicBezTo>
                      <a:pt x="628" y="162"/>
                      <a:pt x="627" y="163"/>
                      <a:pt x="627" y="164"/>
                    </a:cubicBezTo>
                    <a:cubicBezTo>
                      <a:pt x="627" y="165"/>
                      <a:pt x="628" y="166"/>
                      <a:pt x="629" y="166"/>
                    </a:cubicBezTo>
                    <a:cubicBezTo>
                      <a:pt x="633" y="166"/>
                      <a:pt x="633" y="166"/>
                      <a:pt x="633" y="166"/>
                    </a:cubicBezTo>
                    <a:cubicBezTo>
                      <a:pt x="634" y="166"/>
                      <a:pt x="635" y="165"/>
                      <a:pt x="635" y="164"/>
                    </a:cubicBezTo>
                    <a:cubicBezTo>
                      <a:pt x="635" y="163"/>
                      <a:pt x="634" y="162"/>
                      <a:pt x="633" y="162"/>
                    </a:cubicBezTo>
                    <a:moveTo>
                      <a:pt x="645" y="162"/>
                    </a:moveTo>
                    <a:cubicBezTo>
                      <a:pt x="641" y="162"/>
                      <a:pt x="641" y="162"/>
                      <a:pt x="641" y="162"/>
                    </a:cubicBezTo>
                    <a:cubicBezTo>
                      <a:pt x="640" y="162"/>
                      <a:pt x="639" y="163"/>
                      <a:pt x="639" y="164"/>
                    </a:cubicBezTo>
                    <a:cubicBezTo>
                      <a:pt x="639" y="165"/>
                      <a:pt x="640" y="166"/>
                      <a:pt x="641" y="166"/>
                    </a:cubicBezTo>
                    <a:cubicBezTo>
                      <a:pt x="645" y="166"/>
                      <a:pt x="645" y="166"/>
                      <a:pt x="645" y="166"/>
                    </a:cubicBezTo>
                    <a:cubicBezTo>
                      <a:pt x="646" y="166"/>
                      <a:pt x="647" y="165"/>
                      <a:pt x="647" y="164"/>
                    </a:cubicBezTo>
                    <a:cubicBezTo>
                      <a:pt x="647" y="163"/>
                      <a:pt x="646" y="162"/>
                      <a:pt x="645" y="162"/>
                    </a:cubicBezTo>
                    <a:moveTo>
                      <a:pt x="657" y="162"/>
                    </a:moveTo>
                    <a:cubicBezTo>
                      <a:pt x="653" y="162"/>
                      <a:pt x="653" y="162"/>
                      <a:pt x="653" y="162"/>
                    </a:cubicBezTo>
                    <a:cubicBezTo>
                      <a:pt x="652" y="162"/>
                      <a:pt x="651" y="163"/>
                      <a:pt x="651" y="164"/>
                    </a:cubicBezTo>
                    <a:cubicBezTo>
                      <a:pt x="651" y="165"/>
                      <a:pt x="652" y="166"/>
                      <a:pt x="653" y="166"/>
                    </a:cubicBezTo>
                    <a:cubicBezTo>
                      <a:pt x="657" y="166"/>
                      <a:pt x="657" y="166"/>
                      <a:pt x="657" y="166"/>
                    </a:cubicBezTo>
                    <a:cubicBezTo>
                      <a:pt x="658" y="166"/>
                      <a:pt x="659" y="165"/>
                      <a:pt x="659" y="164"/>
                    </a:cubicBezTo>
                    <a:cubicBezTo>
                      <a:pt x="659" y="163"/>
                      <a:pt x="658" y="162"/>
                      <a:pt x="657" y="162"/>
                    </a:cubicBezTo>
                    <a:moveTo>
                      <a:pt x="669" y="162"/>
                    </a:move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64" y="162"/>
                      <a:pt x="663" y="163"/>
                      <a:pt x="663" y="164"/>
                    </a:cubicBezTo>
                    <a:cubicBezTo>
                      <a:pt x="663" y="165"/>
                      <a:pt x="664" y="166"/>
                      <a:pt x="665" y="166"/>
                    </a:cubicBezTo>
                    <a:cubicBezTo>
                      <a:pt x="669" y="166"/>
                      <a:pt x="669" y="166"/>
                      <a:pt x="669" y="166"/>
                    </a:cubicBezTo>
                    <a:cubicBezTo>
                      <a:pt x="671" y="166"/>
                      <a:pt x="671" y="165"/>
                      <a:pt x="671" y="164"/>
                    </a:cubicBezTo>
                    <a:cubicBezTo>
                      <a:pt x="671" y="163"/>
                      <a:pt x="671" y="162"/>
                      <a:pt x="669" y="162"/>
                    </a:cubicBezTo>
                    <a:moveTo>
                      <a:pt x="681" y="162"/>
                    </a:moveTo>
                    <a:cubicBezTo>
                      <a:pt x="677" y="162"/>
                      <a:pt x="677" y="162"/>
                      <a:pt x="677" y="162"/>
                    </a:cubicBezTo>
                    <a:cubicBezTo>
                      <a:pt x="676" y="162"/>
                      <a:pt x="675" y="163"/>
                      <a:pt x="675" y="164"/>
                    </a:cubicBezTo>
                    <a:cubicBezTo>
                      <a:pt x="675" y="165"/>
                      <a:pt x="676" y="166"/>
                      <a:pt x="677" y="166"/>
                    </a:cubicBezTo>
                    <a:cubicBezTo>
                      <a:pt x="681" y="166"/>
                      <a:pt x="681" y="166"/>
                      <a:pt x="681" y="166"/>
                    </a:cubicBezTo>
                    <a:cubicBezTo>
                      <a:pt x="683" y="166"/>
                      <a:pt x="684" y="165"/>
                      <a:pt x="684" y="164"/>
                    </a:cubicBezTo>
                    <a:cubicBezTo>
                      <a:pt x="684" y="163"/>
                      <a:pt x="683" y="162"/>
                      <a:pt x="681" y="162"/>
                    </a:cubicBezTo>
                    <a:moveTo>
                      <a:pt x="694" y="162"/>
                    </a:moveTo>
                    <a:cubicBezTo>
                      <a:pt x="690" y="162"/>
                      <a:pt x="690" y="162"/>
                      <a:pt x="690" y="162"/>
                    </a:cubicBezTo>
                    <a:cubicBezTo>
                      <a:pt x="688" y="162"/>
                      <a:pt x="688" y="163"/>
                      <a:pt x="688" y="164"/>
                    </a:cubicBezTo>
                    <a:cubicBezTo>
                      <a:pt x="688" y="165"/>
                      <a:pt x="688" y="166"/>
                      <a:pt x="690" y="166"/>
                    </a:cubicBezTo>
                    <a:cubicBezTo>
                      <a:pt x="694" y="166"/>
                      <a:pt x="694" y="166"/>
                      <a:pt x="694" y="166"/>
                    </a:cubicBezTo>
                    <a:cubicBezTo>
                      <a:pt x="695" y="166"/>
                      <a:pt x="696" y="165"/>
                      <a:pt x="696" y="164"/>
                    </a:cubicBezTo>
                    <a:cubicBezTo>
                      <a:pt x="696" y="163"/>
                      <a:pt x="695" y="162"/>
                      <a:pt x="694" y="162"/>
                    </a:cubicBezTo>
                    <a:moveTo>
                      <a:pt x="706" y="162"/>
                    </a:moveTo>
                    <a:cubicBezTo>
                      <a:pt x="702" y="162"/>
                      <a:pt x="702" y="162"/>
                      <a:pt x="702" y="162"/>
                    </a:cubicBezTo>
                    <a:cubicBezTo>
                      <a:pt x="700" y="162"/>
                      <a:pt x="700" y="163"/>
                      <a:pt x="700" y="164"/>
                    </a:cubicBezTo>
                    <a:cubicBezTo>
                      <a:pt x="700" y="165"/>
                      <a:pt x="700" y="166"/>
                      <a:pt x="702" y="166"/>
                    </a:cubicBezTo>
                    <a:cubicBezTo>
                      <a:pt x="706" y="166"/>
                      <a:pt x="706" y="166"/>
                      <a:pt x="706" y="166"/>
                    </a:cubicBezTo>
                    <a:cubicBezTo>
                      <a:pt x="707" y="166"/>
                      <a:pt x="708" y="165"/>
                      <a:pt x="708" y="164"/>
                    </a:cubicBezTo>
                    <a:cubicBezTo>
                      <a:pt x="708" y="163"/>
                      <a:pt x="707" y="162"/>
                      <a:pt x="706" y="162"/>
                    </a:cubicBezTo>
                    <a:moveTo>
                      <a:pt x="718" y="162"/>
                    </a:moveTo>
                    <a:cubicBezTo>
                      <a:pt x="714" y="162"/>
                      <a:pt x="714" y="162"/>
                      <a:pt x="714" y="162"/>
                    </a:cubicBezTo>
                    <a:cubicBezTo>
                      <a:pt x="713" y="162"/>
                      <a:pt x="712" y="163"/>
                      <a:pt x="712" y="164"/>
                    </a:cubicBezTo>
                    <a:cubicBezTo>
                      <a:pt x="712" y="165"/>
                      <a:pt x="713" y="166"/>
                      <a:pt x="714" y="166"/>
                    </a:cubicBezTo>
                    <a:cubicBezTo>
                      <a:pt x="718" y="166"/>
                      <a:pt x="718" y="166"/>
                      <a:pt x="718" y="166"/>
                    </a:cubicBezTo>
                    <a:cubicBezTo>
                      <a:pt x="719" y="166"/>
                      <a:pt x="720" y="165"/>
                      <a:pt x="720" y="164"/>
                    </a:cubicBezTo>
                    <a:cubicBezTo>
                      <a:pt x="720" y="163"/>
                      <a:pt x="719" y="162"/>
                      <a:pt x="718" y="162"/>
                    </a:cubicBezTo>
                    <a:moveTo>
                      <a:pt x="730" y="162"/>
                    </a:moveTo>
                    <a:cubicBezTo>
                      <a:pt x="726" y="162"/>
                      <a:pt x="726" y="162"/>
                      <a:pt x="726" y="162"/>
                    </a:cubicBezTo>
                    <a:cubicBezTo>
                      <a:pt x="725" y="162"/>
                      <a:pt x="724" y="163"/>
                      <a:pt x="724" y="164"/>
                    </a:cubicBezTo>
                    <a:cubicBezTo>
                      <a:pt x="724" y="165"/>
                      <a:pt x="725" y="166"/>
                      <a:pt x="726" y="166"/>
                    </a:cubicBezTo>
                    <a:cubicBezTo>
                      <a:pt x="730" y="166"/>
                      <a:pt x="730" y="166"/>
                      <a:pt x="730" y="166"/>
                    </a:cubicBezTo>
                    <a:cubicBezTo>
                      <a:pt x="731" y="166"/>
                      <a:pt x="732" y="165"/>
                      <a:pt x="732" y="164"/>
                    </a:cubicBezTo>
                    <a:cubicBezTo>
                      <a:pt x="732" y="163"/>
                      <a:pt x="731" y="162"/>
                      <a:pt x="730" y="162"/>
                    </a:cubicBezTo>
                    <a:moveTo>
                      <a:pt x="742" y="162"/>
                    </a:moveTo>
                    <a:cubicBezTo>
                      <a:pt x="738" y="162"/>
                      <a:pt x="738" y="162"/>
                      <a:pt x="738" y="162"/>
                    </a:cubicBezTo>
                    <a:cubicBezTo>
                      <a:pt x="737" y="162"/>
                      <a:pt x="736" y="163"/>
                      <a:pt x="736" y="164"/>
                    </a:cubicBezTo>
                    <a:cubicBezTo>
                      <a:pt x="736" y="165"/>
                      <a:pt x="737" y="166"/>
                      <a:pt x="738" y="166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3" y="166"/>
                      <a:pt x="744" y="165"/>
                      <a:pt x="744" y="164"/>
                    </a:cubicBezTo>
                    <a:cubicBezTo>
                      <a:pt x="744" y="163"/>
                      <a:pt x="743" y="162"/>
                      <a:pt x="742" y="162"/>
                    </a:cubicBezTo>
                    <a:moveTo>
                      <a:pt x="754" y="162"/>
                    </a:moveTo>
                    <a:cubicBezTo>
                      <a:pt x="750" y="162"/>
                      <a:pt x="750" y="162"/>
                      <a:pt x="750" y="162"/>
                    </a:cubicBezTo>
                    <a:cubicBezTo>
                      <a:pt x="749" y="162"/>
                      <a:pt x="748" y="163"/>
                      <a:pt x="748" y="164"/>
                    </a:cubicBezTo>
                    <a:cubicBezTo>
                      <a:pt x="748" y="165"/>
                      <a:pt x="749" y="166"/>
                      <a:pt x="750" y="166"/>
                    </a:cubicBezTo>
                    <a:cubicBezTo>
                      <a:pt x="754" y="166"/>
                      <a:pt x="754" y="166"/>
                      <a:pt x="754" y="166"/>
                    </a:cubicBezTo>
                    <a:cubicBezTo>
                      <a:pt x="755" y="166"/>
                      <a:pt x="756" y="165"/>
                      <a:pt x="756" y="164"/>
                    </a:cubicBezTo>
                    <a:cubicBezTo>
                      <a:pt x="756" y="163"/>
                      <a:pt x="755" y="162"/>
                      <a:pt x="754" y="162"/>
                    </a:cubicBezTo>
                    <a:moveTo>
                      <a:pt x="766" y="162"/>
                    </a:moveTo>
                    <a:cubicBezTo>
                      <a:pt x="762" y="162"/>
                      <a:pt x="762" y="162"/>
                      <a:pt x="762" y="162"/>
                    </a:cubicBezTo>
                    <a:cubicBezTo>
                      <a:pt x="761" y="162"/>
                      <a:pt x="760" y="163"/>
                      <a:pt x="760" y="164"/>
                    </a:cubicBezTo>
                    <a:cubicBezTo>
                      <a:pt x="760" y="165"/>
                      <a:pt x="761" y="166"/>
                      <a:pt x="762" y="166"/>
                    </a:cubicBezTo>
                    <a:cubicBezTo>
                      <a:pt x="766" y="166"/>
                      <a:pt x="766" y="166"/>
                      <a:pt x="766" y="166"/>
                    </a:cubicBezTo>
                    <a:cubicBezTo>
                      <a:pt x="767" y="166"/>
                      <a:pt x="768" y="165"/>
                      <a:pt x="768" y="164"/>
                    </a:cubicBezTo>
                    <a:cubicBezTo>
                      <a:pt x="768" y="163"/>
                      <a:pt x="767" y="162"/>
                      <a:pt x="766" y="162"/>
                    </a:cubicBezTo>
                    <a:moveTo>
                      <a:pt x="778" y="162"/>
                    </a:moveTo>
                    <a:cubicBezTo>
                      <a:pt x="774" y="162"/>
                      <a:pt x="774" y="162"/>
                      <a:pt x="774" y="162"/>
                    </a:cubicBezTo>
                    <a:cubicBezTo>
                      <a:pt x="773" y="162"/>
                      <a:pt x="772" y="163"/>
                      <a:pt x="772" y="164"/>
                    </a:cubicBezTo>
                    <a:cubicBezTo>
                      <a:pt x="772" y="165"/>
                      <a:pt x="773" y="166"/>
                      <a:pt x="774" y="166"/>
                    </a:cubicBezTo>
                    <a:cubicBezTo>
                      <a:pt x="778" y="166"/>
                      <a:pt x="778" y="166"/>
                      <a:pt x="778" y="166"/>
                    </a:cubicBezTo>
                    <a:cubicBezTo>
                      <a:pt x="779" y="166"/>
                      <a:pt x="780" y="165"/>
                      <a:pt x="780" y="164"/>
                    </a:cubicBezTo>
                    <a:cubicBezTo>
                      <a:pt x="780" y="163"/>
                      <a:pt x="779" y="162"/>
                      <a:pt x="778" y="162"/>
                    </a:cubicBezTo>
                    <a:moveTo>
                      <a:pt x="790" y="162"/>
                    </a:moveTo>
                    <a:cubicBezTo>
                      <a:pt x="786" y="162"/>
                      <a:pt x="786" y="162"/>
                      <a:pt x="786" y="162"/>
                    </a:cubicBezTo>
                    <a:cubicBezTo>
                      <a:pt x="785" y="162"/>
                      <a:pt x="784" y="163"/>
                      <a:pt x="784" y="164"/>
                    </a:cubicBezTo>
                    <a:cubicBezTo>
                      <a:pt x="784" y="165"/>
                      <a:pt x="785" y="166"/>
                      <a:pt x="786" y="166"/>
                    </a:cubicBezTo>
                    <a:cubicBezTo>
                      <a:pt x="790" y="166"/>
                      <a:pt x="790" y="166"/>
                      <a:pt x="790" y="166"/>
                    </a:cubicBezTo>
                    <a:cubicBezTo>
                      <a:pt x="791" y="166"/>
                      <a:pt x="792" y="165"/>
                      <a:pt x="792" y="164"/>
                    </a:cubicBezTo>
                    <a:cubicBezTo>
                      <a:pt x="792" y="163"/>
                      <a:pt x="791" y="162"/>
                      <a:pt x="790" y="162"/>
                    </a:cubicBezTo>
                    <a:moveTo>
                      <a:pt x="802" y="162"/>
                    </a:move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7" y="162"/>
                      <a:pt x="796" y="163"/>
                      <a:pt x="796" y="164"/>
                    </a:cubicBezTo>
                    <a:cubicBezTo>
                      <a:pt x="796" y="165"/>
                      <a:pt x="797" y="166"/>
                      <a:pt x="798" y="166"/>
                    </a:cubicBezTo>
                    <a:cubicBezTo>
                      <a:pt x="802" y="166"/>
                      <a:pt x="802" y="166"/>
                      <a:pt x="802" y="166"/>
                    </a:cubicBezTo>
                    <a:cubicBezTo>
                      <a:pt x="803" y="166"/>
                      <a:pt x="804" y="165"/>
                      <a:pt x="804" y="164"/>
                    </a:cubicBezTo>
                    <a:cubicBezTo>
                      <a:pt x="804" y="163"/>
                      <a:pt x="803" y="162"/>
                      <a:pt x="802" y="162"/>
                    </a:cubicBezTo>
                    <a:moveTo>
                      <a:pt x="814" y="162"/>
                    </a:moveTo>
                    <a:cubicBezTo>
                      <a:pt x="810" y="162"/>
                      <a:pt x="810" y="162"/>
                      <a:pt x="810" y="162"/>
                    </a:cubicBezTo>
                    <a:cubicBezTo>
                      <a:pt x="809" y="162"/>
                      <a:pt x="808" y="163"/>
                      <a:pt x="808" y="164"/>
                    </a:cubicBezTo>
                    <a:cubicBezTo>
                      <a:pt x="808" y="165"/>
                      <a:pt x="809" y="166"/>
                      <a:pt x="810" y="166"/>
                    </a:cubicBezTo>
                    <a:cubicBezTo>
                      <a:pt x="814" y="166"/>
                      <a:pt x="814" y="166"/>
                      <a:pt x="814" y="166"/>
                    </a:cubicBezTo>
                    <a:cubicBezTo>
                      <a:pt x="815" y="166"/>
                      <a:pt x="816" y="165"/>
                      <a:pt x="816" y="164"/>
                    </a:cubicBezTo>
                    <a:cubicBezTo>
                      <a:pt x="816" y="163"/>
                      <a:pt x="815" y="162"/>
                      <a:pt x="814" y="162"/>
                    </a:cubicBezTo>
                    <a:moveTo>
                      <a:pt x="826" y="162"/>
                    </a:moveTo>
                    <a:cubicBezTo>
                      <a:pt x="822" y="162"/>
                      <a:pt x="822" y="162"/>
                      <a:pt x="822" y="162"/>
                    </a:cubicBezTo>
                    <a:cubicBezTo>
                      <a:pt x="821" y="162"/>
                      <a:pt x="820" y="163"/>
                      <a:pt x="820" y="164"/>
                    </a:cubicBezTo>
                    <a:cubicBezTo>
                      <a:pt x="820" y="165"/>
                      <a:pt x="821" y="166"/>
                      <a:pt x="822" y="166"/>
                    </a:cubicBezTo>
                    <a:cubicBezTo>
                      <a:pt x="826" y="166"/>
                      <a:pt x="826" y="166"/>
                      <a:pt x="826" y="166"/>
                    </a:cubicBezTo>
                    <a:cubicBezTo>
                      <a:pt x="827" y="166"/>
                      <a:pt x="828" y="165"/>
                      <a:pt x="828" y="164"/>
                    </a:cubicBezTo>
                    <a:cubicBezTo>
                      <a:pt x="828" y="163"/>
                      <a:pt x="827" y="162"/>
                      <a:pt x="826" y="162"/>
                    </a:cubicBezTo>
                    <a:moveTo>
                      <a:pt x="838" y="162"/>
                    </a:moveTo>
                    <a:cubicBezTo>
                      <a:pt x="834" y="162"/>
                      <a:pt x="834" y="162"/>
                      <a:pt x="834" y="162"/>
                    </a:cubicBezTo>
                    <a:cubicBezTo>
                      <a:pt x="833" y="162"/>
                      <a:pt x="832" y="163"/>
                      <a:pt x="832" y="164"/>
                    </a:cubicBezTo>
                    <a:cubicBezTo>
                      <a:pt x="832" y="165"/>
                      <a:pt x="833" y="166"/>
                      <a:pt x="834" y="166"/>
                    </a:cubicBezTo>
                    <a:cubicBezTo>
                      <a:pt x="838" y="166"/>
                      <a:pt x="838" y="166"/>
                      <a:pt x="838" y="166"/>
                    </a:cubicBezTo>
                    <a:cubicBezTo>
                      <a:pt x="839" y="166"/>
                      <a:pt x="840" y="165"/>
                      <a:pt x="840" y="164"/>
                    </a:cubicBezTo>
                    <a:cubicBezTo>
                      <a:pt x="840" y="163"/>
                      <a:pt x="839" y="162"/>
                      <a:pt x="838" y="162"/>
                    </a:cubicBezTo>
                    <a:moveTo>
                      <a:pt x="850" y="162"/>
                    </a:moveTo>
                    <a:cubicBezTo>
                      <a:pt x="846" y="162"/>
                      <a:pt x="846" y="162"/>
                      <a:pt x="846" y="162"/>
                    </a:cubicBezTo>
                    <a:cubicBezTo>
                      <a:pt x="845" y="162"/>
                      <a:pt x="844" y="163"/>
                      <a:pt x="844" y="164"/>
                    </a:cubicBezTo>
                    <a:cubicBezTo>
                      <a:pt x="844" y="165"/>
                      <a:pt x="845" y="166"/>
                      <a:pt x="846" y="166"/>
                    </a:cubicBezTo>
                    <a:cubicBezTo>
                      <a:pt x="850" y="166"/>
                      <a:pt x="850" y="166"/>
                      <a:pt x="850" y="166"/>
                    </a:cubicBezTo>
                    <a:cubicBezTo>
                      <a:pt x="852" y="166"/>
                      <a:pt x="852" y="165"/>
                      <a:pt x="852" y="164"/>
                    </a:cubicBezTo>
                    <a:cubicBezTo>
                      <a:pt x="852" y="163"/>
                      <a:pt x="852" y="162"/>
                      <a:pt x="850" y="162"/>
                    </a:cubicBezTo>
                    <a:moveTo>
                      <a:pt x="862" y="162"/>
                    </a:moveTo>
                    <a:cubicBezTo>
                      <a:pt x="858" y="162"/>
                      <a:pt x="858" y="162"/>
                      <a:pt x="858" y="162"/>
                    </a:cubicBezTo>
                    <a:cubicBezTo>
                      <a:pt x="857" y="162"/>
                      <a:pt x="856" y="163"/>
                      <a:pt x="856" y="164"/>
                    </a:cubicBezTo>
                    <a:cubicBezTo>
                      <a:pt x="856" y="165"/>
                      <a:pt x="857" y="166"/>
                      <a:pt x="858" y="166"/>
                    </a:cubicBezTo>
                    <a:cubicBezTo>
                      <a:pt x="862" y="166"/>
                      <a:pt x="862" y="166"/>
                      <a:pt x="862" y="166"/>
                    </a:cubicBezTo>
                    <a:cubicBezTo>
                      <a:pt x="864" y="166"/>
                      <a:pt x="864" y="165"/>
                      <a:pt x="864" y="164"/>
                    </a:cubicBezTo>
                    <a:cubicBezTo>
                      <a:pt x="864" y="163"/>
                      <a:pt x="864" y="162"/>
                      <a:pt x="862" y="162"/>
                    </a:cubicBezTo>
                    <a:moveTo>
                      <a:pt x="875" y="162"/>
                    </a:moveTo>
                    <a:cubicBezTo>
                      <a:pt x="871" y="162"/>
                      <a:pt x="871" y="162"/>
                      <a:pt x="871" y="162"/>
                    </a:cubicBezTo>
                    <a:cubicBezTo>
                      <a:pt x="869" y="162"/>
                      <a:pt x="869" y="163"/>
                      <a:pt x="869" y="164"/>
                    </a:cubicBezTo>
                    <a:cubicBezTo>
                      <a:pt x="869" y="165"/>
                      <a:pt x="869" y="166"/>
                      <a:pt x="871" y="166"/>
                    </a:cubicBezTo>
                    <a:cubicBezTo>
                      <a:pt x="875" y="166"/>
                      <a:pt x="875" y="166"/>
                      <a:pt x="875" y="166"/>
                    </a:cubicBezTo>
                    <a:cubicBezTo>
                      <a:pt x="876" y="166"/>
                      <a:pt x="877" y="165"/>
                      <a:pt x="877" y="164"/>
                    </a:cubicBezTo>
                    <a:cubicBezTo>
                      <a:pt x="877" y="163"/>
                      <a:pt x="876" y="162"/>
                      <a:pt x="875" y="162"/>
                    </a:cubicBezTo>
                    <a:moveTo>
                      <a:pt x="887" y="162"/>
                    </a:moveTo>
                    <a:cubicBezTo>
                      <a:pt x="883" y="162"/>
                      <a:pt x="883" y="162"/>
                      <a:pt x="883" y="162"/>
                    </a:cubicBezTo>
                    <a:cubicBezTo>
                      <a:pt x="881" y="162"/>
                      <a:pt x="881" y="163"/>
                      <a:pt x="881" y="164"/>
                    </a:cubicBezTo>
                    <a:cubicBezTo>
                      <a:pt x="881" y="165"/>
                      <a:pt x="881" y="166"/>
                      <a:pt x="883" y="166"/>
                    </a:cubicBezTo>
                    <a:cubicBezTo>
                      <a:pt x="887" y="166"/>
                      <a:pt x="887" y="166"/>
                      <a:pt x="887" y="166"/>
                    </a:cubicBezTo>
                    <a:cubicBezTo>
                      <a:pt x="888" y="166"/>
                      <a:pt x="889" y="165"/>
                      <a:pt x="889" y="164"/>
                    </a:cubicBezTo>
                    <a:cubicBezTo>
                      <a:pt x="889" y="163"/>
                      <a:pt x="888" y="162"/>
                      <a:pt x="887" y="162"/>
                    </a:cubicBezTo>
                    <a:moveTo>
                      <a:pt x="899" y="162"/>
                    </a:moveTo>
                    <a:cubicBezTo>
                      <a:pt x="895" y="162"/>
                      <a:pt x="895" y="162"/>
                      <a:pt x="895" y="162"/>
                    </a:cubicBezTo>
                    <a:cubicBezTo>
                      <a:pt x="894" y="162"/>
                      <a:pt x="893" y="163"/>
                      <a:pt x="893" y="164"/>
                    </a:cubicBezTo>
                    <a:cubicBezTo>
                      <a:pt x="893" y="165"/>
                      <a:pt x="894" y="166"/>
                      <a:pt x="895" y="166"/>
                    </a:cubicBezTo>
                    <a:cubicBezTo>
                      <a:pt x="899" y="166"/>
                      <a:pt x="899" y="166"/>
                      <a:pt x="899" y="166"/>
                    </a:cubicBezTo>
                    <a:cubicBezTo>
                      <a:pt x="900" y="166"/>
                      <a:pt x="901" y="165"/>
                      <a:pt x="901" y="164"/>
                    </a:cubicBezTo>
                    <a:cubicBezTo>
                      <a:pt x="901" y="163"/>
                      <a:pt x="900" y="162"/>
                      <a:pt x="899" y="162"/>
                    </a:cubicBezTo>
                    <a:moveTo>
                      <a:pt x="911" y="162"/>
                    </a:moveTo>
                    <a:cubicBezTo>
                      <a:pt x="907" y="162"/>
                      <a:pt x="907" y="162"/>
                      <a:pt x="907" y="162"/>
                    </a:cubicBezTo>
                    <a:cubicBezTo>
                      <a:pt x="906" y="162"/>
                      <a:pt x="905" y="163"/>
                      <a:pt x="905" y="164"/>
                    </a:cubicBezTo>
                    <a:cubicBezTo>
                      <a:pt x="905" y="165"/>
                      <a:pt x="906" y="166"/>
                      <a:pt x="907" y="166"/>
                    </a:cubicBezTo>
                    <a:cubicBezTo>
                      <a:pt x="911" y="166"/>
                      <a:pt x="911" y="166"/>
                      <a:pt x="911" y="166"/>
                    </a:cubicBezTo>
                    <a:cubicBezTo>
                      <a:pt x="912" y="166"/>
                      <a:pt x="913" y="165"/>
                      <a:pt x="913" y="164"/>
                    </a:cubicBezTo>
                    <a:cubicBezTo>
                      <a:pt x="913" y="163"/>
                      <a:pt x="912" y="162"/>
                      <a:pt x="911" y="162"/>
                    </a:cubicBezTo>
                    <a:moveTo>
                      <a:pt x="923" y="162"/>
                    </a:moveTo>
                    <a:cubicBezTo>
                      <a:pt x="919" y="162"/>
                      <a:pt x="919" y="162"/>
                      <a:pt x="919" y="162"/>
                    </a:cubicBezTo>
                    <a:cubicBezTo>
                      <a:pt x="918" y="162"/>
                      <a:pt x="917" y="163"/>
                      <a:pt x="917" y="164"/>
                    </a:cubicBezTo>
                    <a:cubicBezTo>
                      <a:pt x="917" y="165"/>
                      <a:pt x="918" y="166"/>
                      <a:pt x="919" y="166"/>
                    </a:cubicBezTo>
                    <a:cubicBezTo>
                      <a:pt x="923" y="166"/>
                      <a:pt x="923" y="166"/>
                      <a:pt x="923" y="166"/>
                    </a:cubicBezTo>
                    <a:cubicBezTo>
                      <a:pt x="924" y="166"/>
                      <a:pt x="925" y="165"/>
                      <a:pt x="925" y="164"/>
                    </a:cubicBezTo>
                    <a:cubicBezTo>
                      <a:pt x="925" y="163"/>
                      <a:pt x="924" y="162"/>
                      <a:pt x="923" y="162"/>
                    </a:cubicBezTo>
                    <a:moveTo>
                      <a:pt x="935" y="162"/>
                    </a:moveTo>
                    <a:cubicBezTo>
                      <a:pt x="931" y="162"/>
                      <a:pt x="931" y="162"/>
                      <a:pt x="931" y="162"/>
                    </a:cubicBezTo>
                    <a:cubicBezTo>
                      <a:pt x="930" y="162"/>
                      <a:pt x="929" y="163"/>
                      <a:pt x="929" y="164"/>
                    </a:cubicBezTo>
                    <a:cubicBezTo>
                      <a:pt x="929" y="165"/>
                      <a:pt x="930" y="166"/>
                      <a:pt x="931" y="166"/>
                    </a:cubicBezTo>
                    <a:cubicBezTo>
                      <a:pt x="935" y="166"/>
                      <a:pt x="935" y="166"/>
                      <a:pt x="935" y="166"/>
                    </a:cubicBezTo>
                    <a:cubicBezTo>
                      <a:pt x="936" y="166"/>
                      <a:pt x="937" y="165"/>
                      <a:pt x="937" y="164"/>
                    </a:cubicBezTo>
                    <a:cubicBezTo>
                      <a:pt x="937" y="163"/>
                      <a:pt x="936" y="162"/>
                      <a:pt x="935" y="162"/>
                    </a:cubicBezTo>
                    <a:moveTo>
                      <a:pt x="947" y="162"/>
                    </a:moveTo>
                    <a:cubicBezTo>
                      <a:pt x="943" y="162"/>
                      <a:pt x="943" y="162"/>
                      <a:pt x="943" y="162"/>
                    </a:cubicBezTo>
                    <a:cubicBezTo>
                      <a:pt x="942" y="162"/>
                      <a:pt x="941" y="163"/>
                      <a:pt x="941" y="164"/>
                    </a:cubicBezTo>
                    <a:cubicBezTo>
                      <a:pt x="941" y="165"/>
                      <a:pt x="942" y="166"/>
                      <a:pt x="943" y="166"/>
                    </a:cubicBezTo>
                    <a:cubicBezTo>
                      <a:pt x="947" y="166"/>
                      <a:pt x="947" y="166"/>
                      <a:pt x="947" y="166"/>
                    </a:cubicBezTo>
                    <a:cubicBezTo>
                      <a:pt x="948" y="166"/>
                      <a:pt x="949" y="165"/>
                      <a:pt x="949" y="164"/>
                    </a:cubicBezTo>
                    <a:cubicBezTo>
                      <a:pt x="949" y="163"/>
                      <a:pt x="948" y="162"/>
                      <a:pt x="947" y="162"/>
                    </a:cubicBezTo>
                    <a:moveTo>
                      <a:pt x="959" y="162"/>
                    </a:moveTo>
                    <a:cubicBezTo>
                      <a:pt x="955" y="162"/>
                      <a:pt x="955" y="162"/>
                      <a:pt x="955" y="162"/>
                    </a:cubicBezTo>
                    <a:cubicBezTo>
                      <a:pt x="954" y="162"/>
                      <a:pt x="953" y="163"/>
                      <a:pt x="953" y="164"/>
                    </a:cubicBezTo>
                    <a:cubicBezTo>
                      <a:pt x="953" y="165"/>
                      <a:pt x="954" y="166"/>
                      <a:pt x="955" y="166"/>
                    </a:cubicBezTo>
                    <a:cubicBezTo>
                      <a:pt x="959" y="166"/>
                      <a:pt x="959" y="166"/>
                      <a:pt x="959" y="166"/>
                    </a:cubicBezTo>
                    <a:cubicBezTo>
                      <a:pt x="960" y="166"/>
                      <a:pt x="961" y="165"/>
                      <a:pt x="961" y="164"/>
                    </a:cubicBezTo>
                    <a:cubicBezTo>
                      <a:pt x="961" y="163"/>
                      <a:pt x="960" y="162"/>
                      <a:pt x="959" y="162"/>
                    </a:cubicBezTo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moveTo>
                      <a:pt x="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1"/>
                      <a:pt x="12" y="2"/>
                    </a:cubicBezTo>
                    <a:cubicBezTo>
                      <a:pt x="12" y="3"/>
                      <a:pt x="13" y="4"/>
                      <a:pt x="14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20" y="3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moveTo>
                      <a:pt x="3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3"/>
                      <a:pt x="25" y="4"/>
                      <a:pt x="26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4"/>
                      <a:pt x="32" y="3"/>
                      <a:pt x="32" y="2"/>
                    </a:cubicBezTo>
                    <a:cubicBezTo>
                      <a:pt x="32" y="1"/>
                      <a:pt x="31" y="0"/>
                      <a:pt x="30" y="0"/>
                    </a:cubicBezTo>
                    <a:moveTo>
                      <a:pt x="42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6" y="1"/>
                      <a:pt x="36" y="2"/>
                    </a:cubicBezTo>
                    <a:cubicBezTo>
                      <a:pt x="36" y="3"/>
                      <a:pt x="37" y="4"/>
                      <a:pt x="3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moveTo>
                      <a:pt x="54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8" y="1"/>
                      <a:pt x="48" y="2"/>
                    </a:cubicBezTo>
                    <a:cubicBezTo>
                      <a:pt x="48" y="3"/>
                      <a:pt x="49" y="4"/>
                      <a:pt x="5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4"/>
                      <a:pt x="56" y="3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moveTo>
                      <a:pt x="66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0" y="1"/>
                      <a:pt x="60" y="2"/>
                    </a:cubicBezTo>
                    <a:cubicBezTo>
                      <a:pt x="60" y="3"/>
                      <a:pt x="61" y="4"/>
                      <a:pt x="62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8" y="3"/>
                      <a:pt x="68" y="2"/>
                    </a:cubicBezTo>
                    <a:cubicBezTo>
                      <a:pt x="68" y="1"/>
                      <a:pt x="67" y="0"/>
                      <a:pt x="66" y="0"/>
                    </a:cubicBezTo>
                    <a:moveTo>
                      <a:pt x="78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3" y="0"/>
                      <a:pt x="72" y="1"/>
                      <a:pt x="72" y="2"/>
                    </a:cubicBezTo>
                    <a:cubicBezTo>
                      <a:pt x="72" y="3"/>
                      <a:pt x="73" y="4"/>
                      <a:pt x="74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moveTo>
                      <a:pt x="90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4" y="1"/>
                      <a:pt x="84" y="2"/>
                    </a:cubicBezTo>
                    <a:cubicBezTo>
                      <a:pt x="84" y="3"/>
                      <a:pt x="85" y="4"/>
                      <a:pt x="86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1" y="4"/>
                      <a:pt x="92" y="3"/>
                      <a:pt x="92" y="2"/>
                    </a:cubicBezTo>
                    <a:cubicBezTo>
                      <a:pt x="92" y="1"/>
                      <a:pt x="91" y="0"/>
                      <a:pt x="90" y="0"/>
                    </a:cubicBezTo>
                    <a:moveTo>
                      <a:pt x="102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97" y="0"/>
                      <a:pt x="96" y="1"/>
                      <a:pt x="96" y="2"/>
                    </a:cubicBezTo>
                    <a:cubicBezTo>
                      <a:pt x="96" y="3"/>
                      <a:pt x="97" y="4"/>
                      <a:pt x="98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3" y="4"/>
                      <a:pt x="104" y="3"/>
                      <a:pt x="104" y="2"/>
                    </a:cubicBezTo>
                    <a:cubicBezTo>
                      <a:pt x="104" y="1"/>
                      <a:pt x="103" y="0"/>
                      <a:pt x="102" y="0"/>
                    </a:cubicBezTo>
                    <a:moveTo>
                      <a:pt x="114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0"/>
                      <a:pt x="108" y="1"/>
                      <a:pt x="108" y="2"/>
                    </a:cubicBezTo>
                    <a:cubicBezTo>
                      <a:pt x="108" y="3"/>
                      <a:pt x="109" y="4"/>
                      <a:pt x="110" y="4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6" y="4"/>
                      <a:pt x="116" y="3"/>
                      <a:pt x="116" y="2"/>
                    </a:cubicBezTo>
                    <a:cubicBezTo>
                      <a:pt x="116" y="1"/>
                      <a:pt x="116" y="0"/>
                      <a:pt x="114" y="0"/>
                    </a:cubicBezTo>
                    <a:moveTo>
                      <a:pt x="126" y="0"/>
                    </a:moveTo>
                    <a:cubicBezTo>
                      <a:pt x="122" y="0"/>
                      <a:pt x="122" y="0"/>
                      <a:pt x="122" y="0"/>
                    </a:cubicBezTo>
                    <a:cubicBezTo>
                      <a:pt x="121" y="0"/>
                      <a:pt x="120" y="1"/>
                      <a:pt x="120" y="2"/>
                    </a:cubicBezTo>
                    <a:cubicBezTo>
                      <a:pt x="120" y="3"/>
                      <a:pt x="121" y="4"/>
                      <a:pt x="122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8" y="4"/>
                      <a:pt x="129" y="3"/>
                      <a:pt x="129" y="2"/>
                    </a:cubicBezTo>
                    <a:cubicBezTo>
                      <a:pt x="129" y="1"/>
                      <a:pt x="128" y="0"/>
                      <a:pt x="126" y="0"/>
                    </a:cubicBezTo>
                    <a:moveTo>
                      <a:pt x="139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33" y="0"/>
                      <a:pt x="133" y="1"/>
                      <a:pt x="133" y="2"/>
                    </a:cubicBezTo>
                    <a:cubicBezTo>
                      <a:pt x="133" y="3"/>
                      <a:pt x="133" y="4"/>
                      <a:pt x="135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40" y="4"/>
                      <a:pt x="141" y="3"/>
                      <a:pt x="141" y="2"/>
                    </a:cubicBezTo>
                    <a:cubicBezTo>
                      <a:pt x="141" y="1"/>
                      <a:pt x="140" y="0"/>
                      <a:pt x="139" y="0"/>
                    </a:cubicBezTo>
                    <a:moveTo>
                      <a:pt x="151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5" y="0"/>
                      <a:pt x="145" y="1"/>
                      <a:pt x="145" y="2"/>
                    </a:cubicBezTo>
                    <a:cubicBezTo>
                      <a:pt x="145" y="3"/>
                      <a:pt x="145" y="4"/>
                      <a:pt x="147" y="4"/>
                    </a:cubicBezTo>
                    <a:cubicBezTo>
                      <a:pt x="151" y="4"/>
                      <a:pt x="151" y="4"/>
                      <a:pt x="151" y="4"/>
                    </a:cubicBezTo>
                    <a:cubicBezTo>
                      <a:pt x="152" y="4"/>
                      <a:pt x="153" y="3"/>
                      <a:pt x="153" y="2"/>
                    </a:cubicBezTo>
                    <a:cubicBezTo>
                      <a:pt x="153" y="1"/>
                      <a:pt x="152" y="0"/>
                      <a:pt x="151" y="0"/>
                    </a:cubicBezTo>
                    <a:moveTo>
                      <a:pt x="163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58" y="0"/>
                      <a:pt x="157" y="1"/>
                      <a:pt x="157" y="2"/>
                    </a:cubicBezTo>
                    <a:cubicBezTo>
                      <a:pt x="157" y="3"/>
                      <a:pt x="158" y="4"/>
                      <a:pt x="159" y="4"/>
                    </a:cubicBezTo>
                    <a:cubicBezTo>
                      <a:pt x="163" y="4"/>
                      <a:pt x="163" y="4"/>
                      <a:pt x="163" y="4"/>
                    </a:cubicBezTo>
                    <a:cubicBezTo>
                      <a:pt x="164" y="4"/>
                      <a:pt x="165" y="3"/>
                      <a:pt x="165" y="2"/>
                    </a:cubicBezTo>
                    <a:cubicBezTo>
                      <a:pt x="165" y="1"/>
                      <a:pt x="164" y="0"/>
                      <a:pt x="163" y="0"/>
                    </a:cubicBezTo>
                    <a:moveTo>
                      <a:pt x="175" y="0"/>
                    </a:moveTo>
                    <a:cubicBezTo>
                      <a:pt x="171" y="0"/>
                      <a:pt x="171" y="0"/>
                      <a:pt x="171" y="0"/>
                    </a:cubicBezTo>
                    <a:cubicBezTo>
                      <a:pt x="170" y="0"/>
                      <a:pt x="169" y="1"/>
                      <a:pt x="169" y="2"/>
                    </a:cubicBezTo>
                    <a:cubicBezTo>
                      <a:pt x="169" y="3"/>
                      <a:pt x="170" y="4"/>
                      <a:pt x="171" y="4"/>
                    </a:cubicBezTo>
                    <a:cubicBezTo>
                      <a:pt x="175" y="4"/>
                      <a:pt x="175" y="4"/>
                      <a:pt x="175" y="4"/>
                    </a:cubicBezTo>
                    <a:cubicBezTo>
                      <a:pt x="176" y="4"/>
                      <a:pt x="177" y="3"/>
                      <a:pt x="177" y="2"/>
                    </a:cubicBezTo>
                    <a:cubicBezTo>
                      <a:pt x="177" y="1"/>
                      <a:pt x="176" y="0"/>
                      <a:pt x="175" y="0"/>
                    </a:cubicBezTo>
                    <a:moveTo>
                      <a:pt x="187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82" y="0"/>
                      <a:pt x="181" y="1"/>
                      <a:pt x="181" y="2"/>
                    </a:cubicBezTo>
                    <a:cubicBezTo>
                      <a:pt x="181" y="3"/>
                      <a:pt x="182" y="4"/>
                      <a:pt x="183" y="4"/>
                    </a:cubicBezTo>
                    <a:cubicBezTo>
                      <a:pt x="187" y="4"/>
                      <a:pt x="187" y="4"/>
                      <a:pt x="187" y="4"/>
                    </a:cubicBezTo>
                    <a:cubicBezTo>
                      <a:pt x="188" y="4"/>
                      <a:pt x="189" y="3"/>
                      <a:pt x="189" y="2"/>
                    </a:cubicBezTo>
                    <a:cubicBezTo>
                      <a:pt x="189" y="1"/>
                      <a:pt x="188" y="0"/>
                      <a:pt x="187" y="0"/>
                    </a:cubicBezTo>
                    <a:moveTo>
                      <a:pt x="199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94" y="0"/>
                      <a:pt x="193" y="1"/>
                      <a:pt x="193" y="2"/>
                    </a:cubicBezTo>
                    <a:cubicBezTo>
                      <a:pt x="193" y="3"/>
                      <a:pt x="194" y="4"/>
                      <a:pt x="195" y="4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200" y="4"/>
                      <a:pt x="201" y="3"/>
                      <a:pt x="201" y="2"/>
                    </a:cubicBezTo>
                    <a:cubicBezTo>
                      <a:pt x="201" y="1"/>
                      <a:pt x="200" y="0"/>
                      <a:pt x="199" y="0"/>
                    </a:cubicBezTo>
                    <a:moveTo>
                      <a:pt x="211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6" y="0"/>
                      <a:pt x="205" y="1"/>
                      <a:pt x="205" y="2"/>
                    </a:cubicBezTo>
                    <a:cubicBezTo>
                      <a:pt x="205" y="3"/>
                      <a:pt x="206" y="4"/>
                      <a:pt x="207" y="4"/>
                    </a:cubicBezTo>
                    <a:cubicBezTo>
                      <a:pt x="211" y="4"/>
                      <a:pt x="211" y="4"/>
                      <a:pt x="211" y="4"/>
                    </a:cubicBezTo>
                    <a:cubicBezTo>
                      <a:pt x="212" y="4"/>
                      <a:pt x="213" y="3"/>
                      <a:pt x="213" y="2"/>
                    </a:cubicBezTo>
                    <a:cubicBezTo>
                      <a:pt x="213" y="1"/>
                      <a:pt x="212" y="0"/>
                      <a:pt x="211" y="0"/>
                    </a:cubicBezTo>
                    <a:moveTo>
                      <a:pt x="223" y="0"/>
                    </a:moveTo>
                    <a:cubicBezTo>
                      <a:pt x="219" y="0"/>
                      <a:pt x="219" y="0"/>
                      <a:pt x="219" y="0"/>
                    </a:cubicBezTo>
                    <a:cubicBezTo>
                      <a:pt x="218" y="0"/>
                      <a:pt x="217" y="1"/>
                      <a:pt x="217" y="2"/>
                    </a:cubicBezTo>
                    <a:cubicBezTo>
                      <a:pt x="217" y="3"/>
                      <a:pt x="218" y="4"/>
                      <a:pt x="219" y="4"/>
                    </a:cubicBezTo>
                    <a:cubicBezTo>
                      <a:pt x="223" y="4"/>
                      <a:pt x="223" y="4"/>
                      <a:pt x="223" y="4"/>
                    </a:cubicBezTo>
                    <a:cubicBezTo>
                      <a:pt x="224" y="4"/>
                      <a:pt x="225" y="3"/>
                      <a:pt x="225" y="2"/>
                    </a:cubicBezTo>
                    <a:cubicBezTo>
                      <a:pt x="225" y="1"/>
                      <a:pt x="224" y="0"/>
                      <a:pt x="223" y="0"/>
                    </a:cubicBezTo>
                    <a:moveTo>
                      <a:pt x="235" y="0"/>
                    </a:moveTo>
                    <a:cubicBezTo>
                      <a:pt x="231" y="0"/>
                      <a:pt x="231" y="0"/>
                      <a:pt x="231" y="0"/>
                    </a:cubicBezTo>
                    <a:cubicBezTo>
                      <a:pt x="230" y="0"/>
                      <a:pt x="229" y="1"/>
                      <a:pt x="229" y="2"/>
                    </a:cubicBezTo>
                    <a:cubicBezTo>
                      <a:pt x="229" y="3"/>
                      <a:pt x="230" y="4"/>
                      <a:pt x="231" y="4"/>
                    </a:cubicBezTo>
                    <a:cubicBezTo>
                      <a:pt x="235" y="4"/>
                      <a:pt x="235" y="4"/>
                      <a:pt x="235" y="4"/>
                    </a:cubicBezTo>
                    <a:cubicBezTo>
                      <a:pt x="236" y="4"/>
                      <a:pt x="237" y="3"/>
                      <a:pt x="237" y="2"/>
                    </a:cubicBezTo>
                    <a:cubicBezTo>
                      <a:pt x="237" y="1"/>
                      <a:pt x="236" y="0"/>
                      <a:pt x="235" y="0"/>
                    </a:cubicBezTo>
                    <a:moveTo>
                      <a:pt x="247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2" y="0"/>
                      <a:pt x="241" y="1"/>
                      <a:pt x="241" y="2"/>
                    </a:cubicBezTo>
                    <a:cubicBezTo>
                      <a:pt x="241" y="3"/>
                      <a:pt x="242" y="4"/>
                      <a:pt x="243" y="4"/>
                    </a:cubicBezTo>
                    <a:cubicBezTo>
                      <a:pt x="247" y="4"/>
                      <a:pt x="247" y="4"/>
                      <a:pt x="247" y="4"/>
                    </a:cubicBezTo>
                    <a:cubicBezTo>
                      <a:pt x="248" y="4"/>
                      <a:pt x="249" y="3"/>
                      <a:pt x="249" y="2"/>
                    </a:cubicBezTo>
                    <a:cubicBezTo>
                      <a:pt x="249" y="1"/>
                      <a:pt x="248" y="0"/>
                      <a:pt x="247" y="0"/>
                    </a:cubicBezTo>
                    <a:moveTo>
                      <a:pt x="259" y="0"/>
                    </a:move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0"/>
                      <a:pt x="253" y="1"/>
                      <a:pt x="253" y="2"/>
                    </a:cubicBezTo>
                    <a:cubicBezTo>
                      <a:pt x="253" y="3"/>
                      <a:pt x="254" y="4"/>
                      <a:pt x="255" y="4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60" y="4"/>
                      <a:pt x="261" y="3"/>
                      <a:pt x="261" y="2"/>
                    </a:cubicBezTo>
                    <a:cubicBezTo>
                      <a:pt x="261" y="1"/>
                      <a:pt x="260" y="0"/>
                      <a:pt x="259" y="0"/>
                    </a:cubicBezTo>
                    <a:moveTo>
                      <a:pt x="271" y="0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266" y="0"/>
                      <a:pt x="265" y="1"/>
                      <a:pt x="265" y="2"/>
                    </a:cubicBezTo>
                    <a:cubicBezTo>
                      <a:pt x="265" y="3"/>
                      <a:pt x="266" y="4"/>
                      <a:pt x="267" y="4"/>
                    </a:cubicBezTo>
                    <a:cubicBezTo>
                      <a:pt x="271" y="4"/>
                      <a:pt x="271" y="4"/>
                      <a:pt x="271" y="4"/>
                    </a:cubicBezTo>
                    <a:cubicBezTo>
                      <a:pt x="272" y="4"/>
                      <a:pt x="273" y="3"/>
                      <a:pt x="273" y="2"/>
                    </a:cubicBezTo>
                    <a:cubicBezTo>
                      <a:pt x="273" y="1"/>
                      <a:pt x="272" y="0"/>
                      <a:pt x="271" y="0"/>
                    </a:cubicBezTo>
                    <a:moveTo>
                      <a:pt x="283" y="0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78" y="0"/>
                      <a:pt x="277" y="1"/>
                      <a:pt x="277" y="2"/>
                    </a:cubicBezTo>
                    <a:cubicBezTo>
                      <a:pt x="277" y="3"/>
                      <a:pt x="278" y="4"/>
                      <a:pt x="279" y="4"/>
                    </a:cubicBezTo>
                    <a:cubicBezTo>
                      <a:pt x="283" y="4"/>
                      <a:pt x="283" y="4"/>
                      <a:pt x="283" y="4"/>
                    </a:cubicBezTo>
                    <a:cubicBezTo>
                      <a:pt x="284" y="4"/>
                      <a:pt x="285" y="3"/>
                      <a:pt x="285" y="2"/>
                    </a:cubicBezTo>
                    <a:cubicBezTo>
                      <a:pt x="285" y="1"/>
                      <a:pt x="284" y="0"/>
                      <a:pt x="283" y="0"/>
                    </a:cubicBezTo>
                    <a:moveTo>
                      <a:pt x="295" y="0"/>
                    </a:move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9" y="1"/>
                      <a:pt x="289" y="2"/>
                    </a:cubicBezTo>
                    <a:cubicBezTo>
                      <a:pt x="289" y="3"/>
                      <a:pt x="290" y="4"/>
                      <a:pt x="291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7" y="4"/>
                      <a:pt x="297" y="3"/>
                      <a:pt x="297" y="2"/>
                    </a:cubicBezTo>
                    <a:cubicBezTo>
                      <a:pt x="297" y="1"/>
                      <a:pt x="297" y="0"/>
                      <a:pt x="295" y="0"/>
                    </a:cubicBezTo>
                    <a:moveTo>
                      <a:pt x="307" y="0"/>
                    </a:moveTo>
                    <a:cubicBezTo>
                      <a:pt x="303" y="0"/>
                      <a:pt x="303" y="0"/>
                      <a:pt x="303" y="0"/>
                    </a:cubicBezTo>
                    <a:cubicBezTo>
                      <a:pt x="302" y="0"/>
                      <a:pt x="301" y="1"/>
                      <a:pt x="301" y="2"/>
                    </a:cubicBezTo>
                    <a:cubicBezTo>
                      <a:pt x="301" y="3"/>
                      <a:pt x="302" y="4"/>
                      <a:pt x="303" y="4"/>
                    </a:cubicBezTo>
                    <a:cubicBezTo>
                      <a:pt x="307" y="4"/>
                      <a:pt x="307" y="4"/>
                      <a:pt x="307" y="4"/>
                    </a:cubicBezTo>
                    <a:cubicBezTo>
                      <a:pt x="309" y="4"/>
                      <a:pt x="309" y="3"/>
                      <a:pt x="309" y="2"/>
                    </a:cubicBezTo>
                    <a:cubicBezTo>
                      <a:pt x="309" y="1"/>
                      <a:pt x="309" y="0"/>
                      <a:pt x="307" y="0"/>
                    </a:cubicBezTo>
                    <a:moveTo>
                      <a:pt x="320" y="0"/>
                    </a:moveTo>
                    <a:cubicBezTo>
                      <a:pt x="316" y="0"/>
                      <a:pt x="316" y="0"/>
                      <a:pt x="316" y="0"/>
                    </a:cubicBezTo>
                    <a:cubicBezTo>
                      <a:pt x="314" y="0"/>
                      <a:pt x="313" y="1"/>
                      <a:pt x="313" y="2"/>
                    </a:cubicBezTo>
                    <a:cubicBezTo>
                      <a:pt x="313" y="3"/>
                      <a:pt x="314" y="4"/>
                      <a:pt x="316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1" y="4"/>
                      <a:pt x="322" y="3"/>
                      <a:pt x="322" y="2"/>
                    </a:cubicBezTo>
                    <a:cubicBezTo>
                      <a:pt x="322" y="1"/>
                      <a:pt x="321" y="0"/>
                      <a:pt x="320" y="0"/>
                    </a:cubicBezTo>
                    <a:moveTo>
                      <a:pt x="332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26" y="0"/>
                      <a:pt x="326" y="1"/>
                      <a:pt x="326" y="2"/>
                    </a:cubicBezTo>
                    <a:cubicBezTo>
                      <a:pt x="326" y="3"/>
                      <a:pt x="326" y="4"/>
                      <a:pt x="328" y="4"/>
                    </a:cubicBezTo>
                    <a:cubicBezTo>
                      <a:pt x="332" y="4"/>
                      <a:pt x="332" y="4"/>
                      <a:pt x="332" y="4"/>
                    </a:cubicBezTo>
                    <a:cubicBezTo>
                      <a:pt x="333" y="4"/>
                      <a:pt x="334" y="3"/>
                      <a:pt x="334" y="2"/>
                    </a:cubicBezTo>
                    <a:cubicBezTo>
                      <a:pt x="334" y="1"/>
                      <a:pt x="333" y="0"/>
                      <a:pt x="332" y="0"/>
                    </a:cubicBezTo>
                    <a:moveTo>
                      <a:pt x="344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39" y="0"/>
                      <a:pt x="338" y="1"/>
                      <a:pt x="338" y="2"/>
                    </a:cubicBezTo>
                    <a:cubicBezTo>
                      <a:pt x="338" y="3"/>
                      <a:pt x="339" y="4"/>
                      <a:pt x="340" y="4"/>
                    </a:cubicBezTo>
                    <a:cubicBezTo>
                      <a:pt x="344" y="4"/>
                      <a:pt x="344" y="4"/>
                      <a:pt x="344" y="4"/>
                    </a:cubicBezTo>
                    <a:cubicBezTo>
                      <a:pt x="345" y="4"/>
                      <a:pt x="346" y="3"/>
                      <a:pt x="346" y="2"/>
                    </a:cubicBezTo>
                    <a:cubicBezTo>
                      <a:pt x="346" y="1"/>
                      <a:pt x="345" y="0"/>
                      <a:pt x="344" y="0"/>
                    </a:cubicBezTo>
                    <a:moveTo>
                      <a:pt x="356" y="0"/>
                    </a:moveTo>
                    <a:cubicBezTo>
                      <a:pt x="352" y="0"/>
                      <a:pt x="352" y="0"/>
                      <a:pt x="352" y="0"/>
                    </a:cubicBezTo>
                    <a:cubicBezTo>
                      <a:pt x="351" y="0"/>
                      <a:pt x="350" y="1"/>
                      <a:pt x="350" y="2"/>
                    </a:cubicBezTo>
                    <a:cubicBezTo>
                      <a:pt x="350" y="3"/>
                      <a:pt x="351" y="4"/>
                      <a:pt x="352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7" y="4"/>
                      <a:pt x="358" y="3"/>
                      <a:pt x="358" y="2"/>
                    </a:cubicBezTo>
                    <a:cubicBezTo>
                      <a:pt x="358" y="1"/>
                      <a:pt x="357" y="0"/>
                      <a:pt x="356" y="0"/>
                    </a:cubicBezTo>
                    <a:moveTo>
                      <a:pt x="368" y="0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63" y="0"/>
                      <a:pt x="362" y="1"/>
                      <a:pt x="362" y="2"/>
                    </a:cubicBezTo>
                    <a:cubicBezTo>
                      <a:pt x="362" y="3"/>
                      <a:pt x="363" y="4"/>
                      <a:pt x="364" y="4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9" y="4"/>
                      <a:pt x="370" y="3"/>
                      <a:pt x="370" y="2"/>
                    </a:cubicBezTo>
                    <a:cubicBezTo>
                      <a:pt x="370" y="1"/>
                      <a:pt x="369" y="0"/>
                      <a:pt x="368" y="0"/>
                    </a:cubicBezTo>
                    <a:moveTo>
                      <a:pt x="380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75" y="0"/>
                      <a:pt x="374" y="1"/>
                      <a:pt x="374" y="2"/>
                    </a:cubicBezTo>
                    <a:cubicBezTo>
                      <a:pt x="374" y="3"/>
                      <a:pt x="375" y="4"/>
                      <a:pt x="376" y="4"/>
                    </a:cubicBezTo>
                    <a:cubicBezTo>
                      <a:pt x="380" y="4"/>
                      <a:pt x="380" y="4"/>
                      <a:pt x="380" y="4"/>
                    </a:cubicBezTo>
                    <a:cubicBezTo>
                      <a:pt x="381" y="4"/>
                      <a:pt x="382" y="3"/>
                      <a:pt x="382" y="2"/>
                    </a:cubicBezTo>
                    <a:cubicBezTo>
                      <a:pt x="382" y="1"/>
                      <a:pt x="381" y="0"/>
                      <a:pt x="380" y="0"/>
                    </a:cubicBezTo>
                    <a:moveTo>
                      <a:pt x="392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387" y="0"/>
                      <a:pt x="386" y="1"/>
                      <a:pt x="386" y="2"/>
                    </a:cubicBezTo>
                    <a:cubicBezTo>
                      <a:pt x="386" y="3"/>
                      <a:pt x="387" y="4"/>
                      <a:pt x="388" y="4"/>
                    </a:cubicBezTo>
                    <a:cubicBezTo>
                      <a:pt x="392" y="4"/>
                      <a:pt x="392" y="4"/>
                      <a:pt x="392" y="4"/>
                    </a:cubicBezTo>
                    <a:cubicBezTo>
                      <a:pt x="393" y="4"/>
                      <a:pt x="394" y="3"/>
                      <a:pt x="394" y="2"/>
                    </a:cubicBezTo>
                    <a:cubicBezTo>
                      <a:pt x="394" y="1"/>
                      <a:pt x="393" y="0"/>
                      <a:pt x="392" y="0"/>
                    </a:cubicBezTo>
                    <a:moveTo>
                      <a:pt x="404" y="0"/>
                    </a:moveTo>
                    <a:cubicBezTo>
                      <a:pt x="400" y="0"/>
                      <a:pt x="400" y="0"/>
                      <a:pt x="400" y="0"/>
                    </a:cubicBezTo>
                    <a:cubicBezTo>
                      <a:pt x="399" y="0"/>
                      <a:pt x="398" y="1"/>
                      <a:pt x="398" y="2"/>
                    </a:cubicBezTo>
                    <a:cubicBezTo>
                      <a:pt x="398" y="3"/>
                      <a:pt x="399" y="4"/>
                      <a:pt x="400" y="4"/>
                    </a:cubicBezTo>
                    <a:cubicBezTo>
                      <a:pt x="404" y="4"/>
                      <a:pt x="404" y="4"/>
                      <a:pt x="404" y="4"/>
                    </a:cubicBezTo>
                    <a:cubicBezTo>
                      <a:pt x="405" y="4"/>
                      <a:pt x="406" y="3"/>
                      <a:pt x="406" y="2"/>
                    </a:cubicBezTo>
                    <a:cubicBezTo>
                      <a:pt x="406" y="1"/>
                      <a:pt x="405" y="0"/>
                      <a:pt x="404" y="0"/>
                    </a:cubicBezTo>
                    <a:moveTo>
                      <a:pt x="416" y="0"/>
                    </a:moveTo>
                    <a:cubicBezTo>
                      <a:pt x="412" y="0"/>
                      <a:pt x="412" y="0"/>
                      <a:pt x="412" y="0"/>
                    </a:cubicBezTo>
                    <a:cubicBezTo>
                      <a:pt x="411" y="0"/>
                      <a:pt x="410" y="1"/>
                      <a:pt x="410" y="2"/>
                    </a:cubicBezTo>
                    <a:cubicBezTo>
                      <a:pt x="410" y="3"/>
                      <a:pt x="411" y="4"/>
                      <a:pt x="412" y="4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7" y="4"/>
                      <a:pt x="418" y="3"/>
                      <a:pt x="418" y="2"/>
                    </a:cubicBezTo>
                    <a:cubicBezTo>
                      <a:pt x="418" y="1"/>
                      <a:pt x="417" y="0"/>
                      <a:pt x="416" y="0"/>
                    </a:cubicBezTo>
                    <a:moveTo>
                      <a:pt x="428" y="0"/>
                    </a:moveTo>
                    <a:cubicBezTo>
                      <a:pt x="424" y="0"/>
                      <a:pt x="424" y="0"/>
                      <a:pt x="424" y="0"/>
                    </a:cubicBezTo>
                    <a:cubicBezTo>
                      <a:pt x="423" y="0"/>
                      <a:pt x="422" y="1"/>
                      <a:pt x="422" y="2"/>
                    </a:cubicBezTo>
                    <a:cubicBezTo>
                      <a:pt x="422" y="3"/>
                      <a:pt x="423" y="4"/>
                      <a:pt x="424" y="4"/>
                    </a:cubicBezTo>
                    <a:cubicBezTo>
                      <a:pt x="428" y="4"/>
                      <a:pt x="428" y="4"/>
                      <a:pt x="428" y="4"/>
                    </a:cubicBezTo>
                    <a:cubicBezTo>
                      <a:pt x="429" y="4"/>
                      <a:pt x="430" y="3"/>
                      <a:pt x="430" y="2"/>
                    </a:cubicBezTo>
                    <a:cubicBezTo>
                      <a:pt x="430" y="1"/>
                      <a:pt x="429" y="0"/>
                      <a:pt x="428" y="0"/>
                    </a:cubicBezTo>
                    <a:moveTo>
                      <a:pt x="440" y="0"/>
                    </a:move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4" y="1"/>
                      <a:pt x="434" y="2"/>
                    </a:cubicBezTo>
                    <a:cubicBezTo>
                      <a:pt x="434" y="3"/>
                      <a:pt x="435" y="4"/>
                      <a:pt x="436" y="4"/>
                    </a:cubicBezTo>
                    <a:cubicBezTo>
                      <a:pt x="440" y="4"/>
                      <a:pt x="440" y="4"/>
                      <a:pt x="440" y="4"/>
                    </a:cubicBezTo>
                    <a:cubicBezTo>
                      <a:pt x="441" y="4"/>
                      <a:pt x="442" y="3"/>
                      <a:pt x="442" y="2"/>
                    </a:cubicBezTo>
                    <a:cubicBezTo>
                      <a:pt x="442" y="1"/>
                      <a:pt x="441" y="0"/>
                      <a:pt x="440" y="0"/>
                    </a:cubicBezTo>
                    <a:moveTo>
                      <a:pt x="452" y="0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447" y="0"/>
                      <a:pt x="446" y="1"/>
                      <a:pt x="446" y="2"/>
                    </a:cubicBezTo>
                    <a:cubicBezTo>
                      <a:pt x="446" y="3"/>
                      <a:pt x="447" y="4"/>
                      <a:pt x="448" y="4"/>
                    </a:cubicBezTo>
                    <a:cubicBezTo>
                      <a:pt x="452" y="4"/>
                      <a:pt x="452" y="4"/>
                      <a:pt x="452" y="4"/>
                    </a:cubicBezTo>
                    <a:cubicBezTo>
                      <a:pt x="453" y="4"/>
                      <a:pt x="454" y="3"/>
                      <a:pt x="454" y="2"/>
                    </a:cubicBezTo>
                    <a:cubicBezTo>
                      <a:pt x="454" y="1"/>
                      <a:pt x="453" y="0"/>
                      <a:pt x="452" y="0"/>
                    </a:cubicBezTo>
                    <a:moveTo>
                      <a:pt x="464" y="0"/>
                    </a:moveTo>
                    <a:cubicBezTo>
                      <a:pt x="460" y="0"/>
                      <a:pt x="460" y="0"/>
                      <a:pt x="460" y="0"/>
                    </a:cubicBezTo>
                    <a:cubicBezTo>
                      <a:pt x="459" y="0"/>
                      <a:pt x="458" y="1"/>
                      <a:pt x="458" y="2"/>
                    </a:cubicBezTo>
                    <a:cubicBezTo>
                      <a:pt x="458" y="3"/>
                      <a:pt x="459" y="4"/>
                      <a:pt x="460" y="4"/>
                    </a:cubicBezTo>
                    <a:cubicBezTo>
                      <a:pt x="464" y="4"/>
                      <a:pt x="464" y="4"/>
                      <a:pt x="464" y="4"/>
                    </a:cubicBezTo>
                    <a:cubicBezTo>
                      <a:pt x="465" y="4"/>
                      <a:pt x="466" y="3"/>
                      <a:pt x="466" y="2"/>
                    </a:cubicBezTo>
                    <a:cubicBezTo>
                      <a:pt x="466" y="1"/>
                      <a:pt x="465" y="0"/>
                      <a:pt x="464" y="0"/>
                    </a:cubicBezTo>
                    <a:moveTo>
                      <a:pt x="476" y="0"/>
                    </a:moveTo>
                    <a:cubicBezTo>
                      <a:pt x="472" y="0"/>
                      <a:pt x="472" y="0"/>
                      <a:pt x="472" y="0"/>
                    </a:cubicBezTo>
                    <a:cubicBezTo>
                      <a:pt x="471" y="0"/>
                      <a:pt x="470" y="1"/>
                      <a:pt x="470" y="2"/>
                    </a:cubicBezTo>
                    <a:cubicBezTo>
                      <a:pt x="470" y="3"/>
                      <a:pt x="471" y="4"/>
                      <a:pt x="472" y="4"/>
                    </a:cubicBezTo>
                    <a:cubicBezTo>
                      <a:pt x="476" y="4"/>
                      <a:pt x="476" y="4"/>
                      <a:pt x="476" y="4"/>
                    </a:cubicBezTo>
                    <a:cubicBezTo>
                      <a:pt x="477" y="4"/>
                      <a:pt x="478" y="3"/>
                      <a:pt x="478" y="2"/>
                    </a:cubicBezTo>
                    <a:cubicBezTo>
                      <a:pt x="478" y="1"/>
                      <a:pt x="477" y="0"/>
                      <a:pt x="476" y="0"/>
                    </a:cubicBezTo>
                    <a:moveTo>
                      <a:pt x="488" y="0"/>
                    </a:moveTo>
                    <a:cubicBezTo>
                      <a:pt x="484" y="0"/>
                      <a:pt x="484" y="0"/>
                      <a:pt x="484" y="0"/>
                    </a:cubicBezTo>
                    <a:cubicBezTo>
                      <a:pt x="483" y="0"/>
                      <a:pt x="482" y="1"/>
                      <a:pt x="482" y="2"/>
                    </a:cubicBezTo>
                    <a:cubicBezTo>
                      <a:pt x="482" y="3"/>
                      <a:pt x="483" y="4"/>
                      <a:pt x="484" y="4"/>
                    </a:cubicBezTo>
                    <a:cubicBezTo>
                      <a:pt x="488" y="4"/>
                      <a:pt x="488" y="4"/>
                      <a:pt x="488" y="4"/>
                    </a:cubicBezTo>
                    <a:cubicBezTo>
                      <a:pt x="490" y="4"/>
                      <a:pt x="490" y="3"/>
                      <a:pt x="490" y="2"/>
                    </a:cubicBezTo>
                    <a:cubicBezTo>
                      <a:pt x="490" y="1"/>
                      <a:pt x="490" y="0"/>
                      <a:pt x="488" y="0"/>
                    </a:cubicBezTo>
                    <a:moveTo>
                      <a:pt x="501" y="0"/>
                    </a:moveTo>
                    <a:cubicBezTo>
                      <a:pt x="496" y="0"/>
                      <a:pt x="496" y="0"/>
                      <a:pt x="496" y="0"/>
                    </a:cubicBezTo>
                    <a:cubicBezTo>
                      <a:pt x="495" y="0"/>
                      <a:pt x="494" y="1"/>
                      <a:pt x="494" y="2"/>
                    </a:cubicBezTo>
                    <a:cubicBezTo>
                      <a:pt x="494" y="3"/>
                      <a:pt x="495" y="4"/>
                      <a:pt x="496" y="4"/>
                    </a:cubicBezTo>
                    <a:cubicBezTo>
                      <a:pt x="501" y="4"/>
                      <a:pt x="501" y="4"/>
                      <a:pt x="501" y="4"/>
                    </a:cubicBezTo>
                    <a:cubicBezTo>
                      <a:pt x="502" y="4"/>
                      <a:pt x="503" y="3"/>
                      <a:pt x="503" y="2"/>
                    </a:cubicBezTo>
                    <a:cubicBezTo>
                      <a:pt x="503" y="1"/>
                      <a:pt x="502" y="0"/>
                      <a:pt x="501" y="0"/>
                    </a:cubicBezTo>
                    <a:moveTo>
                      <a:pt x="513" y="0"/>
                    </a:moveTo>
                    <a:cubicBezTo>
                      <a:pt x="509" y="0"/>
                      <a:pt x="509" y="0"/>
                      <a:pt x="509" y="0"/>
                    </a:cubicBezTo>
                    <a:cubicBezTo>
                      <a:pt x="507" y="0"/>
                      <a:pt x="507" y="1"/>
                      <a:pt x="507" y="2"/>
                    </a:cubicBezTo>
                    <a:cubicBezTo>
                      <a:pt x="507" y="3"/>
                      <a:pt x="507" y="4"/>
                      <a:pt x="509" y="4"/>
                    </a:cubicBezTo>
                    <a:cubicBezTo>
                      <a:pt x="513" y="4"/>
                      <a:pt x="513" y="4"/>
                      <a:pt x="513" y="4"/>
                    </a:cubicBezTo>
                    <a:cubicBezTo>
                      <a:pt x="514" y="4"/>
                      <a:pt x="515" y="3"/>
                      <a:pt x="515" y="2"/>
                    </a:cubicBezTo>
                    <a:cubicBezTo>
                      <a:pt x="515" y="1"/>
                      <a:pt x="514" y="0"/>
                      <a:pt x="513" y="0"/>
                    </a:cubicBezTo>
                    <a:moveTo>
                      <a:pt x="525" y="0"/>
                    </a:moveTo>
                    <a:cubicBezTo>
                      <a:pt x="521" y="0"/>
                      <a:pt x="521" y="0"/>
                      <a:pt x="521" y="0"/>
                    </a:cubicBezTo>
                    <a:cubicBezTo>
                      <a:pt x="520" y="0"/>
                      <a:pt x="519" y="1"/>
                      <a:pt x="519" y="2"/>
                    </a:cubicBezTo>
                    <a:cubicBezTo>
                      <a:pt x="519" y="3"/>
                      <a:pt x="520" y="4"/>
                      <a:pt x="521" y="4"/>
                    </a:cubicBezTo>
                    <a:cubicBezTo>
                      <a:pt x="525" y="4"/>
                      <a:pt x="525" y="4"/>
                      <a:pt x="525" y="4"/>
                    </a:cubicBezTo>
                    <a:cubicBezTo>
                      <a:pt x="526" y="4"/>
                      <a:pt x="527" y="3"/>
                      <a:pt x="527" y="2"/>
                    </a:cubicBezTo>
                    <a:cubicBezTo>
                      <a:pt x="527" y="1"/>
                      <a:pt x="526" y="0"/>
                      <a:pt x="525" y="0"/>
                    </a:cubicBezTo>
                    <a:moveTo>
                      <a:pt x="537" y="0"/>
                    </a:moveTo>
                    <a:cubicBezTo>
                      <a:pt x="533" y="0"/>
                      <a:pt x="533" y="0"/>
                      <a:pt x="533" y="0"/>
                    </a:cubicBezTo>
                    <a:cubicBezTo>
                      <a:pt x="532" y="0"/>
                      <a:pt x="531" y="1"/>
                      <a:pt x="531" y="2"/>
                    </a:cubicBezTo>
                    <a:cubicBezTo>
                      <a:pt x="531" y="3"/>
                      <a:pt x="532" y="4"/>
                      <a:pt x="533" y="4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8" y="4"/>
                      <a:pt x="539" y="3"/>
                      <a:pt x="539" y="2"/>
                    </a:cubicBezTo>
                    <a:cubicBezTo>
                      <a:pt x="539" y="1"/>
                      <a:pt x="538" y="0"/>
                      <a:pt x="537" y="0"/>
                    </a:cubicBezTo>
                    <a:moveTo>
                      <a:pt x="549" y="0"/>
                    </a:moveTo>
                    <a:cubicBezTo>
                      <a:pt x="545" y="0"/>
                      <a:pt x="545" y="0"/>
                      <a:pt x="545" y="0"/>
                    </a:cubicBezTo>
                    <a:cubicBezTo>
                      <a:pt x="544" y="0"/>
                      <a:pt x="543" y="1"/>
                      <a:pt x="543" y="2"/>
                    </a:cubicBezTo>
                    <a:cubicBezTo>
                      <a:pt x="543" y="3"/>
                      <a:pt x="544" y="4"/>
                      <a:pt x="545" y="4"/>
                    </a:cubicBezTo>
                    <a:cubicBezTo>
                      <a:pt x="549" y="4"/>
                      <a:pt x="549" y="4"/>
                      <a:pt x="549" y="4"/>
                    </a:cubicBezTo>
                    <a:cubicBezTo>
                      <a:pt x="550" y="4"/>
                      <a:pt x="551" y="3"/>
                      <a:pt x="551" y="2"/>
                    </a:cubicBezTo>
                    <a:cubicBezTo>
                      <a:pt x="551" y="1"/>
                      <a:pt x="550" y="0"/>
                      <a:pt x="549" y="0"/>
                    </a:cubicBezTo>
                    <a:moveTo>
                      <a:pt x="561" y="0"/>
                    </a:moveTo>
                    <a:cubicBezTo>
                      <a:pt x="557" y="0"/>
                      <a:pt x="557" y="0"/>
                      <a:pt x="557" y="0"/>
                    </a:cubicBezTo>
                    <a:cubicBezTo>
                      <a:pt x="556" y="0"/>
                      <a:pt x="555" y="1"/>
                      <a:pt x="555" y="2"/>
                    </a:cubicBezTo>
                    <a:cubicBezTo>
                      <a:pt x="555" y="3"/>
                      <a:pt x="556" y="4"/>
                      <a:pt x="557" y="4"/>
                    </a:cubicBezTo>
                    <a:cubicBezTo>
                      <a:pt x="561" y="4"/>
                      <a:pt x="561" y="4"/>
                      <a:pt x="561" y="4"/>
                    </a:cubicBezTo>
                    <a:cubicBezTo>
                      <a:pt x="562" y="4"/>
                      <a:pt x="563" y="3"/>
                      <a:pt x="563" y="2"/>
                    </a:cubicBezTo>
                    <a:cubicBezTo>
                      <a:pt x="563" y="1"/>
                      <a:pt x="562" y="0"/>
                      <a:pt x="561" y="0"/>
                    </a:cubicBezTo>
                    <a:moveTo>
                      <a:pt x="573" y="0"/>
                    </a:moveTo>
                    <a:cubicBezTo>
                      <a:pt x="569" y="0"/>
                      <a:pt x="569" y="0"/>
                      <a:pt x="569" y="0"/>
                    </a:cubicBezTo>
                    <a:cubicBezTo>
                      <a:pt x="568" y="0"/>
                      <a:pt x="567" y="1"/>
                      <a:pt x="567" y="2"/>
                    </a:cubicBezTo>
                    <a:cubicBezTo>
                      <a:pt x="567" y="3"/>
                      <a:pt x="568" y="4"/>
                      <a:pt x="569" y="4"/>
                    </a:cubicBezTo>
                    <a:cubicBezTo>
                      <a:pt x="573" y="4"/>
                      <a:pt x="573" y="4"/>
                      <a:pt x="573" y="4"/>
                    </a:cubicBezTo>
                    <a:cubicBezTo>
                      <a:pt x="574" y="4"/>
                      <a:pt x="575" y="3"/>
                      <a:pt x="575" y="2"/>
                    </a:cubicBezTo>
                    <a:cubicBezTo>
                      <a:pt x="575" y="1"/>
                      <a:pt x="574" y="0"/>
                      <a:pt x="573" y="0"/>
                    </a:cubicBezTo>
                    <a:moveTo>
                      <a:pt x="585" y="0"/>
                    </a:moveTo>
                    <a:cubicBezTo>
                      <a:pt x="581" y="0"/>
                      <a:pt x="581" y="0"/>
                      <a:pt x="581" y="0"/>
                    </a:cubicBezTo>
                    <a:cubicBezTo>
                      <a:pt x="580" y="0"/>
                      <a:pt x="579" y="1"/>
                      <a:pt x="579" y="2"/>
                    </a:cubicBezTo>
                    <a:cubicBezTo>
                      <a:pt x="579" y="3"/>
                      <a:pt x="580" y="4"/>
                      <a:pt x="581" y="4"/>
                    </a:cubicBezTo>
                    <a:cubicBezTo>
                      <a:pt x="585" y="4"/>
                      <a:pt x="585" y="4"/>
                      <a:pt x="585" y="4"/>
                    </a:cubicBezTo>
                    <a:cubicBezTo>
                      <a:pt x="586" y="4"/>
                      <a:pt x="587" y="3"/>
                      <a:pt x="587" y="2"/>
                    </a:cubicBezTo>
                    <a:cubicBezTo>
                      <a:pt x="587" y="1"/>
                      <a:pt x="586" y="0"/>
                      <a:pt x="585" y="0"/>
                    </a:cubicBezTo>
                    <a:moveTo>
                      <a:pt x="597" y="0"/>
                    </a:moveTo>
                    <a:cubicBezTo>
                      <a:pt x="593" y="0"/>
                      <a:pt x="593" y="0"/>
                      <a:pt x="593" y="0"/>
                    </a:cubicBezTo>
                    <a:cubicBezTo>
                      <a:pt x="592" y="0"/>
                      <a:pt x="591" y="1"/>
                      <a:pt x="591" y="2"/>
                    </a:cubicBezTo>
                    <a:cubicBezTo>
                      <a:pt x="591" y="3"/>
                      <a:pt x="592" y="4"/>
                      <a:pt x="593" y="4"/>
                    </a:cubicBezTo>
                    <a:cubicBezTo>
                      <a:pt x="597" y="4"/>
                      <a:pt x="597" y="4"/>
                      <a:pt x="597" y="4"/>
                    </a:cubicBezTo>
                    <a:cubicBezTo>
                      <a:pt x="598" y="4"/>
                      <a:pt x="599" y="3"/>
                      <a:pt x="599" y="2"/>
                    </a:cubicBezTo>
                    <a:cubicBezTo>
                      <a:pt x="599" y="1"/>
                      <a:pt x="598" y="0"/>
                      <a:pt x="597" y="0"/>
                    </a:cubicBezTo>
                    <a:moveTo>
                      <a:pt x="609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4" y="0"/>
                      <a:pt x="603" y="1"/>
                      <a:pt x="603" y="2"/>
                    </a:cubicBezTo>
                    <a:cubicBezTo>
                      <a:pt x="603" y="3"/>
                      <a:pt x="604" y="4"/>
                      <a:pt x="605" y="4"/>
                    </a:cubicBezTo>
                    <a:cubicBezTo>
                      <a:pt x="609" y="4"/>
                      <a:pt x="609" y="4"/>
                      <a:pt x="609" y="4"/>
                    </a:cubicBezTo>
                    <a:cubicBezTo>
                      <a:pt x="610" y="4"/>
                      <a:pt x="611" y="3"/>
                      <a:pt x="611" y="2"/>
                    </a:cubicBezTo>
                    <a:cubicBezTo>
                      <a:pt x="611" y="1"/>
                      <a:pt x="610" y="0"/>
                      <a:pt x="609" y="0"/>
                    </a:cubicBezTo>
                    <a:moveTo>
                      <a:pt x="621" y="0"/>
                    </a:moveTo>
                    <a:cubicBezTo>
                      <a:pt x="617" y="0"/>
                      <a:pt x="617" y="0"/>
                      <a:pt x="617" y="0"/>
                    </a:cubicBezTo>
                    <a:cubicBezTo>
                      <a:pt x="616" y="0"/>
                      <a:pt x="615" y="1"/>
                      <a:pt x="615" y="2"/>
                    </a:cubicBezTo>
                    <a:cubicBezTo>
                      <a:pt x="615" y="3"/>
                      <a:pt x="616" y="4"/>
                      <a:pt x="617" y="4"/>
                    </a:cubicBezTo>
                    <a:cubicBezTo>
                      <a:pt x="621" y="4"/>
                      <a:pt x="621" y="4"/>
                      <a:pt x="621" y="4"/>
                    </a:cubicBezTo>
                    <a:cubicBezTo>
                      <a:pt x="622" y="4"/>
                      <a:pt x="623" y="3"/>
                      <a:pt x="623" y="2"/>
                    </a:cubicBezTo>
                    <a:cubicBezTo>
                      <a:pt x="623" y="1"/>
                      <a:pt x="622" y="0"/>
                      <a:pt x="621" y="0"/>
                    </a:cubicBezTo>
                    <a:moveTo>
                      <a:pt x="633" y="0"/>
                    </a:moveTo>
                    <a:cubicBezTo>
                      <a:pt x="629" y="0"/>
                      <a:pt x="629" y="0"/>
                      <a:pt x="629" y="0"/>
                    </a:cubicBezTo>
                    <a:cubicBezTo>
                      <a:pt x="628" y="0"/>
                      <a:pt x="627" y="1"/>
                      <a:pt x="627" y="2"/>
                    </a:cubicBezTo>
                    <a:cubicBezTo>
                      <a:pt x="627" y="3"/>
                      <a:pt x="628" y="4"/>
                      <a:pt x="629" y="4"/>
                    </a:cubicBezTo>
                    <a:cubicBezTo>
                      <a:pt x="633" y="4"/>
                      <a:pt x="633" y="4"/>
                      <a:pt x="633" y="4"/>
                    </a:cubicBezTo>
                    <a:cubicBezTo>
                      <a:pt x="634" y="4"/>
                      <a:pt x="635" y="3"/>
                      <a:pt x="635" y="2"/>
                    </a:cubicBezTo>
                    <a:cubicBezTo>
                      <a:pt x="635" y="1"/>
                      <a:pt x="634" y="0"/>
                      <a:pt x="633" y="0"/>
                    </a:cubicBezTo>
                    <a:moveTo>
                      <a:pt x="645" y="0"/>
                    </a:moveTo>
                    <a:cubicBezTo>
                      <a:pt x="641" y="0"/>
                      <a:pt x="641" y="0"/>
                      <a:pt x="641" y="0"/>
                    </a:cubicBezTo>
                    <a:cubicBezTo>
                      <a:pt x="640" y="0"/>
                      <a:pt x="639" y="1"/>
                      <a:pt x="639" y="2"/>
                    </a:cubicBezTo>
                    <a:cubicBezTo>
                      <a:pt x="639" y="3"/>
                      <a:pt x="640" y="4"/>
                      <a:pt x="641" y="4"/>
                    </a:cubicBezTo>
                    <a:cubicBezTo>
                      <a:pt x="645" y="4"/>
                      <a:pt x="645" y="4"/>
                      <a:pt x="645" y="4"/>
                    </a:cubicBezTo>
                    <a:cubicBezTo>
                      <a:pt x="646" y="4"/>
                      <a:pt x="647" y="3"/>
                      <a:pt x="647" y="2"/>
                    </a:cubicBezTo>
                    <a:cubicBezTo>
                      <a:pt x="647" y="1"/>
                      <a:pt x="646" y="0"/>
                      <a:pt x="645" y="0"/>
                    </a:cubicBezTo>
                    <a:moveTo>
                      <a:pt x="657" y="0"/>
                    </a:moveTo>
                    <a:cubicBezTo>
                      <a:pt x="653" y="0"/>
                      <a:pt x="653" y="0"/>
                      <a:pt x="653" y="0"/>
                    </a:cubicBezTo>
                    <a:cubicBezTo>
                      <a:pt x="652" y="0"/>
                      <a:pt x="651" y="1"/>
                      <a:pt x="651" y="2"/>
                    </a:cubicBezTo>
                    <a:cubicBezTo>
                      <a:pt x="651" y="3"/>
                      <a:pt x="652" y="4"/>
                      <a:pt x="653" y="4"/>
                    </a:cubicBezTo>
                    <a:cubicBezTo>
                      <a:pt x="657" y="4"/>
                      <a:pt x="657" y="4"/>
                      <a:pt x="657" y="4"/>
                    </a:cubicBezTo>
                    <a:cubicBezTo>
                      <a:pt x="658" y="4"/>
                      <a:pt x="659" y="3"/>
                      <a:pt x="659" y="2"/>
                    </a:cubicBezTo>
                    <a:cubicBezTo>
                      <a:pt x="659" y="1"/>
                      <a:pt x="658" y="0"/>
                      <a:pt x="657" y="0"/>
                    </a:cubicBezTo>
                    <a:moveTo>
                      <a:pt x="669" y="0"/>
                    </a:moveTo>
                    <a:cubicBezTo>
                      <a:pt x="665" y="0"/>
                      <a:pt x="665" y="0"/>
                      <a:pt x="665" y="0"/>
                    </a:cubicBezTo>
                    <a:cubicBezTo>
                      <a:pt x="664" y="0"/>
                      <a:pt x="663" y="1"/>
                      <a:pt x="663" y="2"/>
                    </a:cubicBezTo>
                    <a:cubicBezTo>
                      <a:pt x="663" y="3"/>
                      <a:pt x="664" y="4"/>
                      <a:pt x="665" y="4"/>
                    </a:cubicBezTo>
                    <a:cubicBezTo>
                      <a:pt x="669" y="4"/>
                      <a:pt x="669" y="4"/>
                      <a:pt x="669" y="4"/>
                    </a:cubicBezTo>
                    <a:cubicBezTo>
                      <a:pt x="671" y="4"/>
                      <a:pt x="671" y="3"/>
                      <a:pt x="671" y="2"/>
                    </a:cubicBezTo>
                    <a:cubicBezTo>
                      <a:pt x="671" y="1"/>
                      <a:pt x="671" y="0"/>
                      <a:pt x="669" y="0"/>
                    </a:cubicBezTo>
                    <a:moveTo>
                      <a:pt x="681" y="0"/>
                    </a:moveTo>
                    <a:cubicBezTo>
                      <a:pt x="677" y="0"/>
                      <a:pt x="677" y="0"/>
                      <a:pt x="677" y="0"/>
                    </a:cubicBezTo>
                    <a:cubicBezTo>
                      <a:pt x="676" y="0"/>
                      <a:pt x="675" y="1"/>
                      <a:pt x="675" y="2"/>
                    </a:cubicBezTo>
                    <a:cubicBezTo>
                      <a:pt x="675" y="3"/>
                      <a:pt x="676" y="4"/>
                      <a:pt x="677" y="4"/>
                    </a:cubicBezTo>
                    <a:cubicBezTo>
                      <a:pt x="681" y="4"/>
                      <a:pt x="681" y="4"/>
                      <a:pt x="681" y="4"/>
                    </a:cubicBezTo>
                    <a:cubicBezTo>
                      <a:pt x="683" y="4"/>
                      <a:pt x="684" y="3"/>
                      <a:pt x="684" y="2"/>
                    </a:cubicBezTo>
                    <a:cubicBezTo>
                      <a:pt x="684" y="1"/>
                      <a:pt x="683" y="0"/>
                      <a:pt x="681" y="0"/>
                    </a:cubicBezTo>
                    <a:moveTo>
                      <a:pt x="694" y="0"/>
                    </a:moveTo>
                    <a:cubicBezTo>
                      <a:pt x="690" y="0"/>
                      <a:pt x="690" y="0"/>
                      <a:pt x="690" y="0"/>
                    </a:cubicBezTo>
                    <a:cubicBezTo>
                      <a:pt x="688" y="0"/>
                      <a:pt x="688" y="1"/>
                      <a:pt x="688" y="2"/>
                    </a:cubicBezTo>
                    <a:cubicBezTo>
                      <a:pt x="688" y="3"/>
                      <a:pt x="688" y="4"/>
                      <a:pt x="690" y="4"/>
                    </a:cubicBezTo>
                    <a:cubicBezTo>
                      <a:pt x="694" y="4"/>
                      <a:pt x="694" y="4"/>
                      <a:pt x="694" y="4"/>
                    </a:cubicBezTo>
                    <a:cubicBezTo>
                      <a:pt x="695" y="4"/>
                      <a:pt x="696" y="3"/>
                      <a:pt x="696" y="2"/>
                    </a:cubicBezTo>
                    <a:cubicBezTo>
                      <a:pt x="696" y="1"/>
                      <a:pt x="695" y="0"/>
                      <a:pt x="694" y="0"/>
                    </a:cubicBezTo>
                    <a:moveTo>
                      <a:pt x="706" y="0"/>
                    </a:moveTo>
                    <a:cubicBezTo>
                      <a:pt x="702" y="0"/>
                      <a:pt x="702" y="0"/>
                      <a:pt x="702" y="0"/>
                    </a:cubicBezTo>
                    <a:cubicBezTo>
                      <a:pt x="700" y="0"/>
                      <a:pt x="700" y="1"/>
                      <a:pt x="700" y="2"/>
                    </a:cubicBezTo>
                    <a:cubicBezTo>
                      <a:pt x="700" y="3"/>
                      <a:pt x="700" y="4"/>
                      <a:pt x="702" y="4"/>
                    </a:cubicBezTo>
                    <a:cubicBezTo>
                      <a:pt x="706" y="4"/>
                      <a:pt x="706" y="4"/>
                      <a:pt x="706" y="4"/>
                    </a:cubicBezTo>
                    <a:cubicBezTo>
                      <a:pt x="707" y="4"/>
                      <a:pt x="708" y="3"/>
                      <a:pt x="708" y="2"/>
                    </a:cubicBezTo>
                    <a:cubicBezTo>
                      <a:pt x="708" y="1"/>
                      <a:pt x="707" y="0"/>
                      <a:pt x="706" y="0"/>
                    </a:cubicBezTo>
                    <a:moveTo>
                      <a:pt x="718" y="0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713" y="0"/>
                      <a:pt x="712" y="1"/>
                      <a:pt x="712" y="2"/>
                    </a:cubicBezTo>
                    <a:cubicBezTo>
                      <a:pt x="712" y="3"/>
                      <a:pt x="713" y="4"/>
                      <a:pt x="714" y="4"/>
                    </a:cubicBezTo>
                    <a:cubicBezTo>
                      <a:pt x="718" y="4"/>
                      <a:pt x="718" y="4"/>
                      <a:pt x="718" y="4"/>
                    </a:cubicBezTo>
                    <a:cubicBezTo>
                      <a:pt x="719" y="4"/>
                      <a:pt x="720" y="3"/>
                      <a:pt x="720" y="2"/>
                    </a:cubicBezTo>
                    <a:cubicBezTo>
                      <a:pt x="720" y="1"/>
                      <a:pt x="719" y="0"/>
                      <a:pt x="718" y="0"/>
                    </a:cubicBezTo>
                    <a:moveTo>
                      <a:pt x="730" y="0"/>
                    </a:moveTo>
                    <a:cubicBezTo>
                      <a:pt x="726" y="0"/>
                      <a:pt x="726" y="0"/>
                      <a:pt x="726" y="0"/>
                    </a:cubicBezTo>
                    <a:cubicBezTo>
                      <a:pt x="725" y="0"/>
                      <a:pt x="724" y="1"/>
                      <a:pt x="724" y="2"/>
                    </a:cubicBezTo>
                    <a:cubicBezTo>
                      <a:pt x="724" y="3"/>
                      <a:pt x="725" y="4"/>
                      <a:pt x="726" y="4"/>
                    </a:cubicBezTo>
                    <a:cubicBezTo>
                      <a:pt x="730" y="4"/>
                      <a:pt x="730" y="4"/>
                      <a:pt x="730" y="4"/>
                    </a:cubicBezTo>
                    <a:cubicBezTo>
                      <a:pt x="731" y="4"/>
                      <a:pt x="732" y="3"/>
                      <a:pt x="732" y="2"/>
                    </a:cubicBezTo>
                    <a:cubicBezTo>
                      <a:pt x="732" y="1"/>
                      <a:pt x="731" y="0"/>
                      <a:pt x="730" y="0"/>
                    </a:cubicBezTo>
                    <a:moveTo>
                      <a:pt x="742" y="0"/>
                    </a:moveTo>
                    <a:cubicBezTo>
                      <a:pt x="738" y="0"/>
                      <a:pt x="738" y="0"/>
                      <a:pt x="738" y="0"/>
                    </a:cubicBezTo>
                    <a:cubicBezTo>
                      <a:pt x="737" y="0"/>
                      <a:pt x="736" y="1"/>
                      <a:pt x="736" y="2"/>
                    </a:cubicBezTo>
                    <a:cubicBezTo>
                      <a:pt x="736" y="3"/>
                      <a:pt x="737" y="4"/>
                      <a:pt x="738" y="4"/>
                    </a:cubicBezTo>
                    <a:cubicBezTo>
                      <a:pt x="742" y="4"/>
                      <a:pt x="742" y="4"/>
                      <a:pt x="742" y="4"/>
                    </a:cubicBezTo>
                    <a:cubicBezTo>
                      <a:pt x="743" y="4"/>
                      <a:pt x="744" y="3"/>
                      <a:pt x="744" y="2"/>
                    </a:cubicBezTo>
                    <a:cubicBezTo>
                      <a:pt x="744" y="1"/>
                      <a:pt x="743" y="0"/>
                      <a:pt x="742" y="0"/>
                    </a:cubicBezTo>
                    <a:moveTo>
                      <a:pt x="754" y="0"/>
                    </a:moveTo>
                    <a:cubicBezTo>
                      <a:pt x="750" y="0"/>
                      <a:pt x="750" y="0"/>
                      <a:pt x="750" y="0"/>
                    </a:cubicBezTo>
                    <a:cubicBezTo>
                      <a:pt x="749" y="0"/>
                      <a:pt x="748" y="1"/>
                      <a:pt x="748" y="2"/>
                    </a:cubicBezTo>
                    <a:cubicBezTo>
                      <a:pt x="748" y="3"/>
                      <a:pt x="749" y="4"/>
                      <a:pt x="750" y="4"/>
                    </a:cubicBezTo>
                    <a:cubicBezTo>
                      <a:pt x="754" y="4"/>
                      <a:pt x="754" y="4"/>
                      <a:pt x="754" y="4"/>
                    </a:cubicBezTo>
                    <a:cubicBezTo>
                      <a:pt x="755" y="4"/>
                      <a:pt x="756" y="3"/>
                      <a:pt x="756" y="2"/>
                    </a:cubicBezTo>
                    <a:cubicBezTo>
                      <a:pt x="756" y="1"/>
                      <a:pt x="755" y="0"/>
                      <a:pt x="754" y="0"/>
                    </a:cubicBezTo>
                    <a:moveTo>
                      <a:pt x="766" y="0"/>
                    </a:moveTo>
                    <a:cubicBezTo>
                      <a:pt x="762" y="0"/>
                      <a:pt x="762" y="0"/>
                      <a:pt x="762" y="0"/>
                    </a:cubicBezTo>
                    <a:cubicBezTo>
                      <a:pt x="761" y="0"/>
                      <a:pt x="760" y="1"/>
                      <a:pt x="760" y="2"/>
                    </a:cubicBezTo>
                    <a:cubicBezTo>
                      <a:pt x="760" y="3"/>
                      <a:pt x="761" y="4"/>
                      <a:pt x="762" y="4"/>
                    </a:cubicBezTo>
                    <a:cubicBezTo>
                      <a:pt x="766" y="4"/>
                      <a:pt x="766" y="4"/>
                      <a:pt x="766" y="4"/>
                    </a:cubicBezTo>
                    <a:cubicBezTo>
                      <a:pt x="767" y="4"/>
                      <a:pt x="768" y="3"/>
                      <a:pt x="768" y="2"/>
                    </a:cubicBezTo>
                    <a:cubicBezTo>
                      <a:pt x="768" y="1"/>
                      <a:pt x="767" y="0"/>
                      <a:pt x="766" y="0"/>
                    </a:cubicBezTo>
                    <a:moveTo>
                      <a:pt x="778" y="0"/>
                    </a:moveTo>
                    <a:cubicBezTo>
                      <a:pt x="774" y="0"/>
                      <a:pt x="774" y="0"/>
                      <a:pt x="774" y="0"/>
                    </a:cubicBezTo>
                    <a:cubicBezTo>
                      <a:pt x="773" y="0"/>
                      <a:pt x="772" y="1"/>
                      <a:pt x="772" y="2"/>
                    </a:cubicBezTo>
                    <a:cubicBezTo>
                      <a:pt x="772" y="3"/>
                      <a:pt x="773" y="4"/>
                      <a:pt x="774" y="4"/>
                    </a:cubicBezTo>
                    <a:cubicBezTo>
                      <a:pt x="778" y="4"/>
                      <a:pt x="778" y="4"/>
                      <a:pt x="778" y="4"/>
                    </a:cubicBezTo>
                    <a:cubicBezTo>
                      <a:pt x="779" y="4"/>
                      <a:pt x="780" y="3"/>
                      <a:pt x="780" y="2"/>
                    </a:cubicBezTo>
                    <a:cubicBezTo>
                      <a:pt x="780" y="1"/>
                      <a:pt x="779" y="0"/>
                      <a:pt x="778" y="0"/>
                    </a:cubicBezTo>
                    <a:moveTo>
                      <a:pt x="790" y="0"/>
                    </a:moveTo>
                    <a:cubicBezTo>
                      <a:pt x="786" y="0"/>
                      <a:pt x="786" y="0"/>
                      <a:pt x="786" y="0"/>
                    </a:cubicBezTo>
                    <a:cubicBezTo>
                      <a:pt x="785" y="0"/>
                      <a:pt x="784" y="1"/>
                      <a:pt x="784" y="2"/>
                    </a:cubicBezTo>
                    <a:cubicBezTo>
                      <a:pt x="784" y="3"/>
                      <a:pt x="785" y="4"/>
                      <a:pt x="786" y="4"/>
                    </a:cubicBezTo>
                    <a:cubicBezTo>
                      <a:pt x="790" y="4"/>
                      <a:pt x="790" y="4"/>
                      <a:pt x="790" y="4"/>
                    </a:cubicBezTo>
                    <a:cubicBezTo>
                      <a:pt x="791" y="4"/>
                      <a:pt x="792" y="3"/>
                      <a:pt x="792" y="2"/>
                    </a:cubicBezTo>
                    <a:cubicBezTo>
                      <a:pt x="792" y="1"/>
                      <a:pt x="791" y="0"/>
                      <a:pt x="790" y="0"/>
                    </a:cubicBezTo>
                    <a:moveTo>
                      <a:pt x="802" y="0"/>
                    </a:moveTo>
                    <a:cubicBezTo>
                      <a:pt x="798" y="0"/>
                      <a:pt x="798" y="0"/>
                      <a:pt x="798" y="0"/>
                    </a:cubicBezTo>
                    <a:cubicBezTo>
                      <a:pt x="797" y="0"/>
                      <a:pt x="796" y="1"/>
                      <a:pt x="796" y="2"/>
                    </a:cubicBezTo>
                    <a:cubicBezTo>
                      <a:pt x="796" y="3"/>
                      <a:pt x="797" y="4"/>
                      <a:pt x="798" y="4"/>
                    </a:cubicBezTo>
                    <a:cubicBezTo>
                      <a:pt x="802" y="4"/>
                      <a:pt x="802" y="4"/>
                      <a:pt x="802" y="4"/>
                    </a:cubicBezTo>
                    <a:cubicBezTo>
                      <a:pt x="803" y="4"/>
                      <a:pt x="804" y="3"/>
                      <a:pt x="804" y="2"/>
                    </a:cubicBezTo>
                    <a:cubicBezTo>
                      <a:pt x="804" y="1"/>
                      <a:pt x="803" y="0"/>
                      <a:pt x="802" y="0"/>
                    </a:cubicBezTo>
                    <a:moveTo>
                      <a:pt x="814" y="0"/>
                    </a:moveTo>
                    <a:cubicBezTo>
                      <a:pt x="810" y="0"/>
                      <a:pt x="810" y="0"/>
                      <a:pt x="810" y="0"/>
                    </a:cubicBezTo>
                    <a:cubicBezTo>
                      <a:pt x="809" y="0"/>
                      <a:pt x="808" y="1"/>
                      <a:pt x="808" y="2"/>
                    </a:cubicBezTo>
                    <a:cubicBezTo>
                      <a:pt x="808" y="3"/>
                      <a:pt x="809" y="4"/>
                      <a:pt x="810" y="4"/>
                    </a:cubicBezTo>
                    <a:cubicBezTo>
                      <a:pt x="814" y="4"/>
                      <a:pt x="814" y="4"/>
                      <a:pt x="814" y="4"/>
                    </a:cubicBezTo>
                    <a:cubicBezTo>
                      <a:pt x="815" y="4"/>
                      <a:pt x="816" y="3"/>
                      <a:pt x="816" y="2"/>
                    </a:cubicBezTo>
                    <a:cubicBezTo>
                      <a:pt x="816" y="1"/>
                      <a:pt x="815" y="0"/>
                      <a:pt x="814" y="0"/>
                    </a:cubicBezTo>
                    <a:moveTo>
                      <a:pt x="826" y="0"/>
                    </a:moveTo>
                    <a:cubicBezTo>
                      <a:pt x="822" y="0"/>
                      <a:pt x="822" y="0"/>
                      <a:pt x="822" y="0"/>
                    </a:cubicBezTo>
                    <a:cubicBezTo>
                      <a:pt x="821" y="0"/>
                      <a:pt x="820" y="1"/>
                      <a:pt x="820" y="2"/>
                    </a:cubicBezTo>
                    <a:cubicBezTo>
                      <a:pt x="820" y="3"/>
                      <a:pt x="821" y="4"/>
                      <a:pt x="822" y="4"/>
                    </a:cubicBezTo>
                    <a:cubicBezTo>
                      <a:pt x="826" y="4"/>
                      <a:pt x="826" y="4"/>
                      <a:pt x="826" y="4"/>
                    </a:cubicBezTo>
                    <a:cubicBezTo>
                      <a:pt x="827" y="4"/>
                      <a:pt x="828" y="3"/>
                      <a:pt x="828" y="2"/>
                    </a:cubicBezTo>
                    <a:cubicBezTo>
                      <a:pt x="828" y="1"/>
                      <a:pt x="827" y="0"/>
                      <a:pt x="826" y="0"/>
                    </a:cubicBezTo>
                    <a:moveTo>
                      <a:pt x="838" y="0"/>
                    </a:moveTo>
                    <a:cubicBezTo>
                      <a:pt x="834" y="0"/>
                      <a:pt x="834" y="0"/>
                      <a:pt x="834" y="0"/>
                    </a:cubicBezTo>
                    <a:cubicBezTo>
                      <a:pt x="833" y="0"/>
                      <a:pt x="832" y="1"/>
                      <a:pt x="832" y="2"/>
                    </a:cubicBezTo>
                    <a:cubicBezTo>
                      <a:pt x="832" y="3"/>
                      <a:pt x="833" y="4"/>
                      <a:pt x="834" y="4"/>
                    </a:cubicBezTo>
                    <a:cubicBezTo>
                      <a:pt x="838" y="4"/>
                      <a:pt x="838" y="4"/>
                      <a:pt x="838" y="4"/>
                    </a:cubicBezTo>
                    <a:cubicBezTo>
                      <a:pt x="839" y="4"/>
                      <a:pt x="840" y="3"/>
                      <a:pt x="840" y="2"/>
                    </a:cubicBezTo>
                    <a:cubicBezTo>
                      <a:pt x="840" y="1"/>
                      <a:pt x="839" y="0"/>
                      <a:pt x="838" y="0"/>
                    </a:cubicBezTo>
                    <a:moveTo>
                      <a:pt x="850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5" y="0"/>
                      <a:pt x="844" y="1"/>
                      <a:pt x="844" y="2"/>
                    </a:cubicBezTo>
                    <a:cubicBezTo>
                      <a:pt x="844" y="3"/>
                      <a:pt x="845" y="4"/>
                      <a:pt x="846" y="4"/>
                    </a:cubicBezTo>
                    <a:cubicBezTo>
                      <a:pt x="850" y="4"/>
                      <a:pt x="850" y="4"/>
                      <a:pt x="850" y="4"/>
                    </a:cubicBezTo>
                    <a:cubicBezTo>
                      <a:pt x="852" y="4"/>
                      <a:pt x="852" y="3"/>
                      <a:pt x="852" y="2"/>
                    </a:cubicBezTo>
                    <a:cubicBezTo>
                      <a:pt x="852" y="1"/>
                      <a:pt x="852" y="0"/>
                      <a:pt x="850" y="0"/>
                    </a:cubicBezTo>
                    <a:moveTo>
                      <a:pt x="862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7" y="0"/>
                      <a:pt x="856" y="1"/>
                      <a:pt x="856" y="2"/>
                    </a:cubicBezTo>
                    <a:cubicBezTo>
                      <a:pt x="856" y="3"/>
                      <a:pt x="857" y="4"/>
                      <a:pt x="858" y="4"/>
                    </a:cubicBezTo>
                    <a:cubicBezTo>
                      <a:pt x="862" y="4"/>
                      <a:pt x="862" y="4"/>
                      <a:pt x="862" y="4"/>
                    </a:cubicBezTo>
                    <a:cubicBezTo>
                      <a:pt x="864" y="4"/>
                      <a:pt x="864" y="3"/>
                      <a:pt x="864" y="2"/>
                    </a:cubicBezTo>
                    <a:cubicBezTo>
                      <a:pt x="864" y="1"/>
                      <a:pt x="864" y="0"/>
                      <a:pt x="862" y="0"/>
                    </a:cubicBezTo>
                    <a:moveTo>
                      <a:pt x="875" y="0"/>
                    </a:moveTo>
                    <a:cubicBezTo>
                      <a:pt x="871" y="0"/>
                      <a:pt x="871" y="0"/>
                      <a:pt x="871" y="0"/>
                    </a:cubicBezTo>
                    <a:cubicBezTo>
                      <a:pt x="869" y="0"/>
                      <a:pt x="869" y="1"/>
                      <a:pt x="869" y="2"/>
                    </a:cubicBezTo>
                    <a:cubicBezTo>
                      <a:pt x="869" y="3"/>
                      <a:pt x="869" y="4"/>
                      <a:pt x="871" y="4"/>
                    </a:cubicBezTo>
                    <a:cubicBezTo>
                      <a:pt x="875" y="4"/>
                      <a:pt x="875" y="4"/>
                      <a:pt x="875" y="4"/>
                    </a:cubicBezTo>
                    <a:cubicBezTo>
                      <a:pt x="876" y="4"/>
                      <a:pt x="877" y="3"/>
                      <a:pt x="877" y="2"/>
                    </a:cubicBezTo>
                    <a:cubicBezTo>
                      <a:pt x="877" y="1"/>
                      <a:pt x="876" y="0"/>
                      <a:pt x="875" y="0"/>
                    </a:cubicBezTo>
                    <a:moveTo>
                      <a:pt x="887" y="0"/>
                    </a:moveTo>
                    <a:cubicBezTo>
                      <a:pt x="883" y="0"/>
                      <a:pt x="883" y="0"/>
                      <a:pt x="883" y="0"/>
                    </a:cubicBezTo>
                    <a:cubicBezTo>
                      <a:pt x="881" y="0"/>
                      <a:pt x="881" y="1"/>
                      <a:pt x="881" y="2"/>
                    </a:cubicBezTo>
                    <a:cubicBezTo>
                      <a:pt x="881" y="3"/>
                      <a:pt x="881" y="4"/>
                      <a:pt x="883" y="4"/>
                    </a:cubicBezTo>
                    <a:cubicBezTo>
                      <a:pt x="887" y="4"/>
                      <a:pt x="887" y="4"/>
                      <a:pt x="887" y="4"/>
                    </a:cubicBezTo>
                    <a:cubicBezTo>
                      <a:pt x="888" y="4"/>
                      <a:pt x="889" y="3"/>
                      <a:pt x="889" y="2"/>
                    </a:cubicBezTo>
                    <a:cubicBezTo>
                      <a:pt x="889" y="1"/>
                      <a:pt x="888" y="0"/>
                      <a:pt x="887" y="0"/>
                    </a:cubicBezTo>
                    <a:moveTo>
                      <a:pt x="899" y="0"/>
                    </a:moveTo>
                    <a:cubicBezTo>
                      <a:pt x="895" y="0"/>
                      <a:pt x="895" y="0"/>
                      <a:pt x="895" y="0"/>
                    </a:cubicBezTo>
                    <a:cubicBezTo>
                      <a:pt x="894" y="0"/>
                      <a:pt x="893" y="1"/>
                      <a:pt x="893" y="2"/>
                    </a:cubicBezTo>
                    <a:cubicBezTo>
                      <a:pt x="893" y="3"/>
                      <a:pt x="894" y="4"/>
                      <a:pt x="895" y="4"/>
                    </a:cubicBezTo>
                    <a:cubicBezTo>
                      <a:pt x="899" y="4"/>
                      <a:pt x="899" y="4"/>
                      <a:pt x="899" y="4"/>
                    </a:cubicBezTo>
                    <a:cubicBezTo>
                      <a:pt x="900" y="4"/>
                      <a:pt x="901" y="3"/>
                      <a:pt x="901" y="2"/>
                    </a:cubicBezTo>
                    <a:cubicBezTo>
                      <a:pt x="901" y="1"/>
                      <a:pt x="900" y="0"/>
                      <a:pt x="899" y="0"/>
                    </a:cubicBezTo>
                    <a:moveTo>
                      <a:pt x="911" y="0"/>
                    </a:moveTo>
                    <a:cubicBezTo>
                      <a:pt x="907" y="0"/>
                      <a:pt x="907" y="0"/>
                      <a:pt x="907" y="0"/>
                    </a:cubicBezTo>
                    <a:cubicBezTo>
                      <a:pt x="906" y="0"/>
                      <a:pt x="905" y="1"/>
                      <a:pt x="905" y="2"/>
                    </a:cubicBezTo>
                    <a:cubicBezTo>
                      <a:pt x="905" y="3"/>
                      <a:pt x="906" y="4"/>
                      <a:pt x="907" y="4"/>
                    </a:cubicBezTo>
                    <a:cubicBezTo>
                      <a:pt x="911" y="4"/>
                      <a:pt x="911" y="4"/>
                      <a:pt x="911" y="4"/>
                    </a:cubicBezTo>
                    <a:cubicBezTo>
                      <a:pt x="912" y="4"/>
                      <a:pt x="913" y="3"/>
                      <a:pt x="913" y="2"/>
                    </a:cubicBezTo>
                    <a:cubicBezTo>
                      <a:pt x="913" y="1"/>
                      <a:pt x="912" y="0"/>
                      <a:pt x="911" y="0"/>
                    </a:cubicBezTo>
                    <a:moveTo>
                      <a:pt x="923" y="0"/>
                    </a:moveTo>
                    <a:cubicBezTo>
                      <a:pt x="919" y="0"/>
                      <a:pt x="919" y="0"/>
                      <a:pt x="919" y="0"/>
                    </a:cubicBezTo>
                    <a:cubicBezTo>
                      <a:pt x="918" y="0"/>
                      <a:pt x="917" y="1"/>
                      <a:pt x="917" y="2"/>
                    </a:cubicBezTo>
                    <a:cubicBezTo>
                      <a:pt x="917" y="3"/>
                      <a:pt x="918" y="4"/>
                      <a:pt x="919" y="4"/>
                    </a:cubicBezTo>
                    <a:cubicBezTo>
                      <a:pt x="923" y="4"/>
                      <a:pt x="923" y="4"/>
                      <a:pt x="923" y="4"/>
                    </a:cubicBezTo>
                    <a:cubicBezTo>
                      <a:pt x="924" y="4"/>
                      <a:pt x="925" y="3"/>
                      <a:pt x="925" y="2"/>
                    </a:cubicBezTo>
                    <a:cubicBezTo>
                      <a:pt x="925" y="1"/>
                      <a:pt x="924" y="0"/>
                      <a:pt x="923" y="0"/>
                    </a:cubicBezTo>
                    <a:moveTo>
                      <a:pt x="935" y="0"/>
                    </a:moveTo>
                    <a:cubicBezTo>
                      <a:pt x="931" y="0"/>
                      <a:pt x="931" y="0"/>
                      <a:pt x="931" y="0"/>
                    </a:cubicBezTo>
                    <a:cubicBezTo>
                      <a:pt x="930" y="0"/>
                      <a:pt x="929" y="1"/>
                      <a:pt x="929" y="2"/>
                    </a:cubicBezTo>
                    <a:cubicBezTo>
                      <a:pt x="929" y="3"/>
                      <a:pt x="930" y="4"/>
                      <a:pt x="931" y="4"/>
                    </a:cubicBezTo>
                    <a:cubicBezTo>
                      <a:pt x="935" y="4"/>
                      <a:pt x="935" y="4"/>
                      <a:pt x="935" y="4"/>
                    </a:cubicBezTo>
                    <a:cubicBezTo>
                      <a:pt x="936" y="4"/>
                      <a:pt x="937" y="3"/>
                      <a:pt x="937" y="2"/>
                    </a:cubicBezTo>
                    <a:cubicBezTo>
                      <a:pt x="937" y="1"/>
                      <a:pt x="936" y="0"/>
                      <a:pt x="935" y="0"/>
                    </a:cubicBezTo>
                    <a:moveTo>
                      <a:pt x="947" y="0"/>
                    </a:moveTo>
                    <a:cubicBezTo>
                      <a:pt x="943" y="0"/>
                      <a:pt x="943" y="0"/>
                      <a:pt x="943" y="0"/>
                    </a:cubicBezTo>
                    <a:cubicBezTo>
                      <a:pt x="942" y="0"/>
                      <a:pt x="941" y="1"/>
                      <a:pt x="941" y="2"/>
                    </a:cubicBezTo>
                    <a:cubicBezTo>
                      <a:pt x="941" y="3"/>
                      <a:pt x="942" y="4"/>
                      <a:pt x="943" y="4"/>
                    </a:cubicBezTo>
                    <a:cubicBezTo>
                      <a:pt x="947" y="4"/>
                      <a:pt x="947" y="4"/>
                      <a:pt x="947" y="4"/>
                    </a:cubicBezTo>
                    <a:cubicBezTo>
                      <a:pt x="948" y="4"/>
                      <a:pt x="949" y="3"/>
                      <a:pt x="949" y="2"/>
                    </a:cubicBezTo>
                    <a:cubicBezTo>
                      <a:pt x="949" y="1"/>
                      <a:pt x="948" y="0"/>
                      <a:pt x="947" y="0"/>
                    </a:cubicBezTo>
                    <a:moveTo>
                      <a:pt x="959" y="0"/>
                    </a:moveTo>
                    <a:cubicBezTo>
                      <a:pt x="955" y="0"/>
                      <a:pt x="955" y="0"/>
                      <a:pt x="955" y="0"/>
                    </a:cubicBezTo>
                    <a:cubicBezTo>
                      <a:pt x="954" y="0"/>
                      <a:pt x="953" y="1"/>
                      <a:pt x="953" y="2"/>
                    </a:cubicBezTo>
                    <a:cubicBezTo>
                      <a:pt x="953" y="3"/>
                      <a:pt x="954" y="4"/>
                      <a:pt x="955" y="4"/>
                    </a:cubicBezTo>
                    <a:cubicBezTo>
                      <a:pt x="959" y="4"/>
                      <a:pt x="959" y="4"/>
                      <a:pt x="959" y="4"/>
                    </a:cubicBezTo>
                    <a:cubicBezTo>
                      <a:pt x="960" y="4"/>
                      <a:pt x="961" y="3"/>
                      <a:pt x="961" y="2"/>
                    </a:cubicBezTo>
                    <a:cubicBezTo>
                      <a:pt x="961" y="1"/>
                      <a:pt x="960" y="0"/>
                      <a:pt x="9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C73517F3-F0FB-454A-9061-372FDF456C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7050" y="1866900"/>
                <a:ext cx="682625" cy="735013"/>
              </a:xfrm>
              <a:custGeom>
                <a:avLst/>
                <a:gdLst>
                  <a:gd name="T0" fmla="*/ 91 w 189"/>
                  <a:gd name="T1" fmla="*/ 22 h 202"/>
                  <a:gd name="T2" fmla="*/ 89 w 189"/>
                  <a:gd name="T3" fmla="*/ 20 h 202"/>
                  <a:gd name="T4" fmla="*/ 91 w 189"/>
                  <a:gd name="T5" fmla="*/ 18 h 202"/>
                  <a:gd name="T6" fmla="*/ 95 w 189"/>
                  <a:gd name="T7" fmla="*/ 18 h 202"/>
                  <a:gd name="T8" fmla="*/ 97 w 189"/>
                  <a:gd name="T9" fmla="*/ 20 h 202"/>
                  <a:gd name="T10" fmla="*/ 95 w 189"/>
                  <a:gd name="T11" fmla="*/ 22 h 202"/>
                  <a:gd name="T12" fmla="*/ 91 w 189"/>
                  <a:gd name="T13" fmla="*/ 22 h 202"/>
                  <a:gd name="T14" fmla="*/ 103 w 189"/>
                  <a:gd name="T15" fmla="*/ 22 h 202"/>
                  <a:gd name="T16" fmla="*/ 101 w 189"/>
                  <a:gd name="T17" fmla="*/ 20 h 202"/>
                  <a:gd name="T18" fmla="*/ 103 w 189"/>
                  <a:gd name="T19" fmla="*/ 18 h 202"/>
                  <a:gd name="T20" fmla="*/ 107 w 189"/>
                  <a:gd name="T21" fmla="*/ 18 h 202"/>
                  <a:gd name="T22" fmla="*/ 109 w 189"/>
                  <a:gd name="T23" fmla="*/ 20 h 202"/>
                  <a:gd name="T24" fmla="*/ 107 w 189"/>
                  <a:gd name="T25" fmla="*/ 22 h 202"/>
                  <a:gd name="T26" fmla="*/ 103 w 189"/>
                  <a:gd name="T27" fmla="*/ 22 h 202"/>
                  <a:gd name="T28" fmla="*/ 42 w 189"/>
                  <a:gd name="T29" fmla="*/ 0 h 202"/>
                  <a:gd name="T30" fmla="*/ 0 w 189"/>
                  <a:gd name="T31" fmla="*/ 0 h 202"/>
                  <a:gd name="T32" fmla="*/ 68 w 189"/>
                  <a:gd name="T33" fmla="*/ 18 h 202"/>
                  <a:gd name="T34" fmla="*/ 71 w 189"/>
                  <a:gd name="T35" fmla="*/ 18 h 202"/>
                  <a:gd name="T36" fmla="*/ 72 w 189"/>
                  <a:gd name="T37" fmla="*/ 19 h 202"/>
                  <a:gd name="T38" fmla="*/ 77 w 189"/>
                  <a:gd name="T39" fmla="*/ 20 h 202"/>
                  <a:gd name="T40" fmla="*/ 77 w 189"/>
                  <a:gd name="T41" fmla="*/ 20 h 202"/>
                  <a:gd name="T42" fmla="*/ 79 w 189"/>
                  <a:gd name="T43" fmla="*/ 18 h 202"/>
                  <a:gd name="T44" fmla="*/ 83 w 189"/>
                  <a:gd name="T45" fmla="*/ 18 h 202"/>
                  <a:gd name="T46" fmla="*/ 85 w 189"/>
                  <a:gd name="T47" fmla="*/ 20 h 202"/>
                  <a:gd name="T48" fmla="*/ 83 w 189"/>
                  <a:gd name="T49" fmla="*/ 22 h 202"/>
                  <a:gd name="T50" fmla="*/ 81 w 189"/>
                  <a:gd name="T51" fmla="*/ 22 h 202"/>
                  <a:gd name="T52" fmla="*/ 178 w 189"/>
                  <a:gd name="T53" fmla="*/ 48 h 202"/>
                  <a:gd name="T54" fmla="*/ 178 w 189"/>
                  <a:gd name="T55" fmla="*/ 67 h 202"/>
                  <a:gd name="T56" fmla="*/ 178 w 189"/>
                  <a:gd name="T57" fmla="*/ 70 h 202"/>
                  <a:gd name="T58" fmla="*/ 178 w 189"/>
                  <a:gd name="T59" fmla="*/ 180 h 202"/>
                  <a:gd name="T60" fmla="*/ 179 w 189"/>
                  <a:gd name="T61" fmla="*/ 180 h 202"/>
                  <a:gd name="T62" fmla="*/ 181 w 189"/>
                  <a:gd name="T63" fmla="*/ 182 h 202"/>
                  <a:gd name="T64" fmla="*/ 179 w 189"/>
                  <a:gd name="T65" fmla="*/ 184 h 202"/>
                  <a:gd name="T66" fmla="*/ 178 w 189"/>
                  <a:gd name="T67" fmla="*/ 184 h 202"/>
                  <a:gd name="T68" fmla="*/ 178 w 189"/>
                  <a:gd name="T69" fmla="*/ 202 h 202"/>
                  <a:gd name="T70" fmla="*/ 189 w 189"/>
                  <a:gd name="T71" fmla="*/ 202 h 202"/>
                  <a:gd name="T72" fmla="*/ 189 w 189"/>
                  <a:gd name="T73" fmla="*/ 184 h 202"/>
                  <a:gd name="T74" fmla="*/ 187 w 189"/>
                  <a:gd name="T75" fmla="*/ 184 h 202"/>
                  <a:gd name="T76" fmla="*/ 185 w 189"/>
                  <a:gd name="T77" fmla="*/ 182 h 202"/>
                  <a:gd name="T78" fmla="*/ 187 w 189"/>
                  <a:gd name="T79" fmla="*/ 180 h 202"/>
                  <a:gd name="T80" fmla="*/ 189 w 189"/>
                  <a:gd name="T81" fmla="*/ 180 h 202"/>
                  <a:gd name="T82" fmla="*/ 189 w 189"/>
                  <a:gd name="T83" fmla="*/ 40 h 202"/>
                  <a:gd name="T84" fmla="*/ 121 w 189"/>
                  <a:gd name="T85" fmla="*/ 21 h 202"/>
                  <a:gd name="T86" fmla="*/ 119 w 189"/>
                  <a:gd name="T87" fmla="*/ 22 h 202"/>
                  <a:gd name="T88" fmla="*/ 115 w 189"/>
                  <a:gd name="T89" fmla="*/ 22 h 202"/>
                  <a:gd name="T90" fmla="*/ 113 w 189"/>
                  <a:gd name="T91" fmla="*/ 20 h 202"/>
                  <a:gd name="T92" fmla="*/ 113 w 189"/>
                  <a:gd name="T93" fmla="*/ 19 h 202"/>
                  <a:gd name="T94" fmla="*/ 42 w 189"/>
                  <a:gd name="T9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9" h="202">
                    <a:moveTo>
                      <a:pt x="91" y="22"/>
                    </a:moveTo>
                    <a:cubicBezTo>
                      <a:pt x="90" y="22"/>
                      <a:pt x="89" y="21"/>
                      <a:pt x="89" y="20"/>
                    </a:cubicBezTo>
                    <a:cubicBezTo>
                      <a:pt x="89" y="19"/>
                      <a:pt x="90" y="18"/>
                      <a:pt x="91" y="18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6" y="18"/>
                      <a:pt x="97" y="19"/>
                      <a:pt x="97" y="20"/>
                    </a:cubicBezTo>
                    <a:cubicBezTo>
                      <a:pt x="97" y="21"/>
                      <a:pt x="96" y="22"/>
                      <a:pt x="95" y="22"/>
                    </a:cubicBezTo>
                    <a:cubicBezTo>
                      <a:pt x="91" y="22"/>
                      <a:pt x="91" y="22"/>
                      <a:pt x="91" y="22"/>
                    </a:cubicBezTo>
                    <a:moveTo>
                      <a:pt x="103" y="22"/>
                    </a:moveTo>
                    <a:cubicBezTo>
                      <a:pt x="102" y="22"/>
                      <a:pt x="101" y="21"/>
                      <a:pt x="101" y="20"/>
                    </a:cubicBezTo>
                    <a:cubicBezTo>
                      <a:pt x="101" y="19"/>
                      <a:pt x="102" y="18"/>
                      <a:pt x="103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8" y="18"/>
                      <a:pt x="109" y="19"/>
                      <a:pt x="109" y="20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103" y="22"/>
                      <a:pt x="103" y="22"/>
                      <a:pt x="103" y="22"/>
                    </a:cubicBezTo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1" y="18"/>
                      <a:pt x="72" y="19"/>
                      <a:pt x="72" y="19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9"/>
                      <a:pt x="78" y="18"/>
                      <a:pt x="79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8"/>
                      <a:pt x="85" y="19"/>
                      <a:pt x="85" y="20"/>
                    </a:cubicBezTo>
                    <a:cubicBezTo>
                      <a:pt x="85" y="21"/>
                      <a:pt x="84" y="22"/>
                      <a:pt x="83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178" y="48"/>
                      <a:pt x="178" y="48"/>
                      <a:pt x="178" y="48"/>
                    </a:cubicBezTo>
                    <a:cubicBezTo>
                      <a:pt x="178" y="67"/>
                      <a:pt x="178" y="67"/>
                      <a:pt x="178" y="67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78" y="180"/>
                      <a:pt x="178" y="180"/>
                      <a:pt x="178" y="180"/>
                    </a:cubicBezTo>
                    <a:cubicBezTo>
                      <a:pt x="179" y="180"/>
                      <a:pt x="179" y="180"/>
                      <a:pt x="179" y="180"/>
                    </a:cubicBezTo>
                    <a:cubicBezTo>
                      <a:pt x="180" y="180"/>
                      <a:pt x="181" y="181"/>
                      <a:pt x="181" y="182"/>
                    </a:cubicBezTo>
                    <a:cubicBezTo>
                      <a:pt x="181" y="183"/>
                      <a:pt x="180" y="184"/>
                      <a:pt x="179" y="184"/>
                    </a:cubicBezTo>
                    <a:cubicBezTo>
                      <a:pt x="178" y="184"/>
                      <a:pt x="178" y="184"/>
                      <a:pt x="178" y="184"/>
                    </a:cubicBezTo>
                    <a:cubicBezTo>
                      <a:pt x="178" y="202"/>
                      <a:pt x="178" y="202"/>
                      <a:pt x="178" y="202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189" y="184"/>
                      <a:pt x="189" y="184"/>
                      <a:pt x="189" y="184"/>
                    </a:cubicBezTo>
                    <a:cubicBezTo>
                      <a:pt x="187" y="184"/>
                      <a:pt x="187" y="184"/>
                      <a:pt x="187" y="184"/>
                    </a:cubicBezTo>
                    <a:cubicBezTo>
                      <a:pt x="186" y="184"/>
                      <a:pt x="185" y="183"/>
                      <a:pt x="185" y="182"/>
                    </a:cubicBezTo>
                    <a:cubicBezTo>
                      <a:pt x="185" y="181"/>
                      <a:pt x="186" y="180"/>
                      <a:pt x="187" y="180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89" y="40"/>
                      <a:pt x="189" y="40"/>
                      <a:pt x="189" y="40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0" y="21"/>
                      <a:pt x="120" y="22"/>
                      <a:pt x="119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4" y="22"/>
                      <a:pt x="113" y="21"/>
                      <a:pt x="113" y="20"/>
                    </a:cubicBezTo>
                    <a:cubicBezTo>
                      <a:pt x="113" y="20"/>
                      <a:pt x="113" y="19"/>
                      <a:pt x="113" y="19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FCAF17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778EDC82-F08E-45DB-9545-377F00D1D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23113" y="1931988"/>
                <a:ext cx="436563" cy="604838"/>
              </a:xfrm>
              <a:custGeom>
                <a:avLst/>
                <a:gdLst>
                  <a:gd name="T0" fmla="*/ 111 w 121"/>
                  <a:gd name="T1" fmla="*/ 162 h 166"/>
                  <a:gd name="T2" fmla="*/ 110 w 121"/>
                  <a:gd name="T3" fmla="*/ 162 h 166"/>
                  <a:gd name="T4" fmla="*/ 110 w 121"/>
                  <a:gd name="T5" fmla="*/ 166 h 166"/>
                  <a:gd name="T6" fmla="*/ 111 w 121"/>
                  <a:gd name="T7" fmla="*/ 166 h 166"/>
                  <a:gd name="T8" fmla="*/ 113 w 121"/>
                  <a:gd name="T9" fmla="*/ 164 h 166"/>
                  <a:gd name="T10" fmla="*/ 111 w 121"/>
                  <a:gd name="T11" fmla="*/ 162 h 166"/>
                  <a:gd name="T12" fmla="*/ 121 w 121"/>
                  <a:gd name="T13" fmla="*/ 162 h 166"/>
                  <a:gd name="T14" fmla="*/ 119 w 121"/>
                  <a:gd name="T15" fmla="*/ 162 h 166"/>
                  <a:gd name="T16" fmla="*/ 117 w 121"/>
                  <a:gd name="T17" fmla="*/ 164 h 166"/>
                  <a:gd name="T18" fmla="*/ 119 w 121"/>
                  <a:gd name="T19" fmla="*/ 166 h 166"/>
                  <a:gd name="T20" fmla="*/ 121 w 121"/>
                  <a:gd name="T21" fmla="*/ 166 h 166"/>
                  <a:gd name="T22" fmla="*/ 121 w 121"/>
                  <a:gd name="T23" fmla="*/ 162 h 166"/>
                  <a:gd name="T24" fmla="*/ 45 w 121"/>
                  <a:gd name="T25" fmla="*/ 1 h 166"/>
                  <a:gd name="T26" fmla="*/ 45 w 121"/>
                  <a:gd name="T27" fmla="*/ 2 h 166"/>
                  <a:gd name="T28" fmla="*/ 47 w 121"/>
                  <a:gd name="T29" fmla="*/ 4 h 166"/>
                  <a:gd name="T30" fmla="*/ 51 w 121"/>
                  <a:gd name="T31" fmla="*/ 4 h 166"/>
                  <a:gd name="T32" fmla="*/ 53 w 121"/>
                  <a:gd name="T33" fmla="*/ 3 h 166"/>
                  <a:gd name="T34" fmla="*/ 45 w 121"/>
                  <a:gd name="T35" fmla="*/ 1 h 166"/>
                  <a:gd name="T36" fmla="*/ 3 w 121"/>
                  <a:gd name="T37" fmla="*/ 0 h 166"/>
                  <a:gd name="T38" fmla="*/ 0 w 121"/>
                  <a:gd name="T39" fmla="*/ 0 h 166"/>
                  <a:gd name="T40" fmla="*/ 4 w 121"/>
                  <a:gd name="T41" fmla="*/ 1 h 166"/>
                  <a:gd name="T42" fmla="*/ 3 w 121"/>
                  <a:gd name="T43" fmla="*/ 0 h 166"/>
                  <a:gd name="T44" fmla="*/ 15 w 121"/>
                  <a:gd name="T45" fmla="*/ 0 h 166"/>
                  <a:gd name="T46" fmla="*/ 11 w 121"/>
                  <a:gd name="T47" fmla="*/ 0 h 166"/>
                  <a:gd name="T48" fmla="*/ 9 w 121"/>
                  <a:gd name="T49" fmla="*/ 2 h 166"/>
                  <a:gd name="T50" fmla="*/ 9 w 121"/>
                  <a:gd name="T51" fmla="*/ 2 h 166"/>
                  <a:gd name="T52" fmla="*/ 13 w 121"/>
                  <a:gd name="T53" fmla="*/ 4 h 166"/>
                  <a:gd name="T54" fmla="*/ 15 w 121"/>
                  <a:gd name="T55" fmla="*/ 4 h 166"/>
                  <a:gd name="T56" fmla="*/ 17 w 121"/>
                  <a:gd name="T57" fmla="*/ 2 h 166"/>
                  <a:gd name="T58" fmla="*/ 15 w 121"/>
                  <a:gd name="T59" fmla="*/ 0 h 166"/>
                  <a:gd name="T60" fmla="*/ 27 w 121"/>
                  <a:gd name="T61" fmla="*/ 0 h 166"/>
                  <a:gd name="T62" fmla="*/ 23 w 121"/>
                  <a:gd name="T63" fmla="*/ 0 h 166"/>
                  <a:gd name="T64" fmla="*/ 21 w 121"/>
                  <a:gd name="T65" fmla="*/ 2 h 166"/>
                  <a:gd name="T66" fmla="*/ 23 w 121"/>
                  <a:gd name="T67" fmla="*/ 4 h 166"/>
                  <a:gd name="T68" fmla="*/ 27 w 121"/>
                  <a:gd name="T69" fmla="*/ 4 h 166"/>
                  <a:gd name="T70" fmla="*/ 29 w 121"/>
                  <a:gd name="T71" fmla="*/ 2 h 166"/>
                  <a:gd name="T72" fmla="*/ 27 w 121"/>
                  <a:gd name="T73" fmla="*/ 0 h 166"/>
                  <a:gd name="T74" fmla="*/ 39 w 121"/>
                  <a:gd name="T75" fmla="*/ 0 h 166"/>
                  <a:gd name="T76" fmla="*/ 35 w 121"/>
                  <a:gd name="T77" fmla="*/ 0 h 166"/>
                  <a:gd name="T78" fmla="*/ 33 w 121"/>
                  <a:gd name="T79" fmla="*/ 2 h 166"/>
                  <a:gd name="T80" fmla="*/ 35 w 121"/>
                  <a:gd name="T81" fmla="*/ 4 h 166"/>
                  <a:gd name="T82" fmla="*/ 39 w 121"/>
                  <a:gd name="T83" fmla="*/ 4 h 166"/>
                  <a:gd name="T84" fmla="*/ 41 w 121"/>
                  <a:gd name="T85" fmla="*/ 2 h 166"/>
                  <a:gd name="T86" fmla="*/ 39 w 121"/>
                  <a:gd name="T8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166">
                    <a:moveTo>
                      <a:pt x="111" y="162"/>
                    </a:move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2" y="166"/>
                      <a:pt x="113" y="165"/>
                      <a:pt x="113" y="164"/>
                    </a:cubicBezTo>
                    <a:cubicBezTo>
                      <a:pt x="113" y="163"/>
                      <a:pt x="112" y="162"/>
                      <a:pt x="111" y="162"/>
                    </a:cubicBezTo>
                    <a:moveTo>
                      <a:pt x="121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8" y="162"/>
                      <a:pt x="117" y="163"/>
                      <a:pt x="117" y="164"/>
                    </a:cubicBezTo>
                    <a:cubicBezTo>
                      <a:pt x="117" y="165"/>
                      <a:pt x="118" y="166"/>
                      <a:pt x="119" y="166"/>
                    </a:cubicBezTo>
                    <a:cubicBezTo>
                      <a:pt x="121" y="166"/>
                      <a:pt x="121" y="166"/>
                      <a:pt x="121" y="166"/>
                    </a:cubicBezTo>
                    <a:cubicBezTo>
                      <a:pt x="121" y="162"/>
                      <a:pt x="121" y="162"/>
                      <a:pt x="121" y="162"/>
                    </a:cubicBezTo>
                    <a:moveTo>
                      <a:pt x="45" y="1"/>
                    </a:moveTo>
                    <a:cubicBezTo>
                      <a:pt x="45" y="1"/>
                      <a:pt x="45" y="2"/>
                      <a:pt x="45" y="2"/>
                    </a:cubicBezTo>
                    <a:cubicBezTo>
                      <a:pt x="45" y="3"/>
                      <a:pt x="46" y="4"/>
                      <a:pt x="47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2" y="4"/>
                      <a:pt x="52" y="3"/>
                      <a:pt x="53" y="3"/>
                    </a:cubicBezTo>
                    <a:cubicBezTo>
                      <a:pt x="45" y="1"/>
                      <a:pt x="45" y="1"/>
                      <a:pt x="45" y="1"/>
                    </a:cubicBezTo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moveTo>
                      <a:pt x="1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1" y="3"/>
                      <a:pt x="22" y="4"/>
                      <a:pt x="23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4"/>
                      <a:pt x="29" y="3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moveTo>
                      <a:pt x="39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1"/>
                      <a:pt x="33" y="2"/>
                    </a:cubicBezTo>
                    <a:cubicBezTo>
                      <a:pt x="33" y="3"/>
                      <a:pt x="34" y="4"/>
                      <a:pt x="35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1" y="3"/>
                      <a:pt x="41" y="2"/>
                    </a:cubicBezTo>
                    <a:cubicBezTo>
                      <a:pt x="41" y="1"/>
                      <a:pt x="40" y="0"/>
                      <a:pt x="39" y="0"/>
                    </a:cubicBezTo>
                  </a:path>
                </a:pathLst>
              </a:custGeom>
              <a:solidFill>
                <a:srgbClr val="D193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4023348C-2602-4957-92E0-EFEBF5F8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7050" y="1866900"/>
                <a:ext cx="642938" cy="914400"/>
              </a:xfrm>
              <a:custGeom>
                <a:avLst/>
                <a:gdLst>
                  <a:gd name="T0" fmla="*/ 405 w 405"/>
                  <a:gd name="T1" fmla="*/ 576 h 576"/>
                  <a:gd name="T2" fmla="*/ 0 w 405"/>
                  <a:gd name="T3" fmla="*/ 463 h 576"/>
                  <a:gd name="T4" fmla="*/ 0 w 405"/>
                  <a:gd name="T5" fmla="*/ 0 h 576"/>
                  <a:gd name="T6" fmla="*/ 405 w 405"/>
                  <a:gd name="T7" fmla="*/ 110 h 576"/>
                  <a:gd name="T8" fmla="*/ 405 w 405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576">
                    <a:moveTo>
                      <a:pt x="405" y="576"/>
                    </a:moveTo>
                    <a:lnTo>
                      <a:pt x="0" y="463"/>
                    </a:lnTo>
                    <a:lnTo>
                      <a:pt x="0" y="0"/>
                    </a:lnTo>
                    <a:lnTo>
                      <a:pt x="405" y="110"/>
                    </a:lnTo>
                    <a:lnTo>
                      <a:pt x="405" y="576"/>
                    </a:lnTo>
                    <a:close/>
                  </a:path>
                </a:pathLst>
              </a:custGeom>
              <a:solidFill>
                <a:srgbClr val="E187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FC87496C-95A3-48A9-910B-263AF63DF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7050" y="1866900"/>
                <a:ext cx="642938" cy="914400"/>
              </a:xfrm>
              <a:custGeom>
                <a:avLst/>
                <a:gdLst>
                  <a:gd name="T0" fmla="*/ 405 w 405"/>
                  <a:gd name="T1" fmla="*/ 576 h 576"/>
                  <a:gd name="T2" fmla="*/ 0 w 405"/>
                  <a:gd name="T3" fmla="*/ 463 h 576"/>
                  <a:gd name="T4" fmla="*/ 0 w 405"/>
                  <a:gd name="T5" fmla="*/ 0 h 576"/>
                  <a:gd name="T6" fmla="*/ 405 w 405"/>
                  <a:gd name="T7" fmla="*/ 110 h 576"/>
                  <a:gd name="T8" fmla="*/ 405 w 405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576">
                    <a:moveTo>
                      <a:pt x="405" y="576"/>
                    </a:moveTo>
                    <a:lnTo>
                      <a:pt x="0" y="463"/>
                    </a:lnTo>
                    <a:lnTo>
                      <a:pt x="0" y="0"/>
                    </a:lnTo>
                    <a:lnTo>
                      <a:pt x="405" y="110"/>
                    </a:lnTo>
                    <a:lnTo>
                      <a:pt x="405" y="5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id="{4B9B63D8-805F-4F43-84D3-5A2C54F5E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7050" y="1936750"/>
                <a:ext cx="469900" cy="104775"/>
              </a:xfrm>
              <a:custGeom>
                <a:avLst/>
                <a:gdLst>
                  <a:gd name="T0" fmla="*/ 123 w 130"/>
                  <a:gd name="T1" fmla="*/ 29 h 29"/>
                  <a:gd name="T2" fmla="*/ 130 w 130"/>
                  <a:gd name="T3" fmla="*/ 29 h 29"/>
                  <a:gd name="T4" fmla="*/ 125 w 130"/>
                  <a:gd name="T5" fmla="*/ 27 h 29"/>
                  <a:gd name="T6" fmla="*/ 114 w 130"/>
                  <a:gd name="T7" fmla="*/ 25 h 29"/>
                  <a:gd name="T8" fmla="*/ 114 w 130"/>
                  <a:gd name="T9" fmla="*/ 29 h 29"/>
                  <a:gd name="T10" fmla="*/ 119 w 130"/>
                  <a:gd name="T11" fmla="*/ 29 h 29"/>
                  <a:gd name="T12" fmla="*/ 118 w 130"/>
                  <a:gd name="T13" fmla="*/ 26 h 29"/>
                  <a:gd name="T14" fmla="*/ 114 w 130"/>
                  <a:gd name="T15" fmla="*/ 25 h 29"/>
                  <a:gd name="T16" fmla="*/ 102 w 130"/>
                  <a:gd name="T17" fmla="*/ 24 h 29"/>
                  <a:gd name="T18" fmla="*/ 107 w 130"/>
                  <a:gd name="T19" fmla="*/ 27 h 29"/>
                  <a:gd name="T20" fmla="*/ 109 w 130"/>
                  <a:gd name="T21" fmla="*/ 26 h 29"/>
                  <a:gd name="T22" fmla="*/ 104 w 130"/>
                  <a:gd name="T23" fmla="*/ 23 h 29"/>
                  <a:gd name="T24" fmla="*/ 93 w 130"/>
                  <a:gd name="T25" fmla="*/ 20 h 29"/>
                  <a:gd name="T26" fmla="*/ 92 w 130"/>
                  <a:gd name="T27" fmla="*/ 24 h 29"/>
                  <a:gd name="T28" fmla="*/ 96 w 130"/>
                  <a:gd name="T29" fmla="*/ 25 h 29"/>
                  <a:gd name="T30" fmla="*/ 97 w 130"/>
                  <a:gd name="T31" fmla="*/ 21 h 29"/>
                  <a:gd name="T32" fmla="*/ 93 w 130"/>
                  <a:gd name="T33" fmla="*/ 20 h 29"/>
                  <a:gd name="T34" fmla="*/ 80 w 130"/>
                  <a:gd name="T35" fmla="*/ 19 h 29"/>
                  <a:gd name="T36" fmla="*/ 85 w 130"/>
                  <a:gd name="T37" fmla="*/ 22 h 29"/>
                  <a:gd name="T38" fmla="*/ 87 w 130"/>
                  <a:gd name="T39" fmla="*/ 21 h 29"/>
                  <a:gd name="T40" fmla="*/ 82 w 130"/>
                  <a:gd name="T41" fmla="*/ 18 h 29"/>
                  <a:gd name="T42" fmla="*/ 71 w 130"/>
                  <a:gd name="T43" fmla="*/ 15 h 29"/>
                  <a:gd name="T44" fmla="*/ 71 w 130"/>
                  <a:gd name="T45" fmla="*/ 19 h 29"/>
                  <a:gd name="T46" fmla="*/ 75 w 130"/>
                  <a:gd name="T47" fmla="*/ 20 h 29"/>
                  <a:gd name="T48" fmla="*/ 75 w 130"/>
                  <a:gd name="T49" fmla="*/ 16 h 29"/>
                  <a:gd name="T50" fmla="*/ 71 w 130"/>
                  <a:gd name="T51" fmla="*/ 15 h 29"/>
                  <a:gd name="T52" fmla="*/ 59 w 130"/>
                  <a:gd name="T53" fmla="*/ 14 h 29"/>
                  <a:gd name="T54" fmla="*/ 63 w 130"/>
                  <a:gd name="T55" fmla="*/ 17 h 29"/>
                  <a:gd name="T56" fmla="*/ 66 w 130"/>
                  <a:gd name="T57" fmla="*/ 16 h 29"/>
                  <a:gd name="T58" fmla="*/ 61 w 130"/>
                  <a:gd name="T59" fmla="*/ 13 h 29"/>
                  <a:gd name="T60" fmla="*/ 50 w 130"/>
                  <a:gd name="T61" fmla="*/ 11 h 29"/>
                  <a:gd name="T62" fmla="*/ 49 w 130"/>
                  <a:gd name="T63" fmla="*/ 14 h 29"/>
                  <a:gd name="T64" fmla="*/ 53 w 130"/>
                  <a:gd name="T65" fmla="*/ 15 h 29"/>
                  <a:gd name="T66" fmla="*/ 53 w 130"/>
                  <a:gd name="T67" fmla="*/ 11 h 29"/>
                  <a:gd name="T68" fmla="*/ 50 w 130"/>
                  <a:gd name="T69" fmla="*/ 11 h 29"/>
                  <a:gd name="T70" fmla="*/ 37 w 130"/>
                  <a:gd name="T71" fmla="*/ 10 h 29"/>
                  <a:gd name="T72" fmla="*/ 42 w 130"/>
                  <a:gd name="T73" fmla="*/ 13 h 29"/>
                  <a:gd name="T74" fmla="*/ 44 w 130"/>
                  <a:gd name="T75" fmla="*/ 11 h 29"/>
                  <a:gd name="T76" fmla="*/ 39 w 130"/>
                  <a:gd name="T77" fmla="*/ 8 h 29"/>
                  <a:gd name="T78" fmla="*/ 28 w 130"/>
                  <a:gd name="T79" fmla="*/ 6 h 29"/>
                  <a:gd name="T80" fmla="*/ 28 w 130"/>
                  <a:gd name="T81" fmla="*/ 9 h 29"/>
                  <a:gd name="T82" fmla="*/ 32 w 130"/>
                  <a:gd name="T83" fmla="*/ 10 h 29"/>
                  <a:gd name="T84" fmla="*/ 32 w 130"/>
                  <a:gd name="T85" fmla="*/ 7 h 29"/>
                  <a:gd name="T86" fmla="*/ 28 w 130"/>
                  <a:gd name="T87" fmla="*/ 6 h 29"/>
                  <a:gd name="T88" fmla="*/ 15 w 130"/>
                  <a:gd name="T89" fmla="*/ 5 h 29"/>
                  <a:gd name="T90" fmla="*/ 20 w 130"/>
                  <a:gd name="T91" fmla="*/ 8 h 29"/>
                  <a:gd name="T92" fmla="*/ 23 w 130"/>
                  <a:gd name="T93" fmla="*/ 6 h 29"/>
                  <a:gd name="T94" fmla="*/ 18 w 130"/>
                  <a:gd name="T95" fmla="*/ 4 h 29"/>
                  <a:gd name="T96" fmla="*/ 6 w 130"/>
                  <a:gd name="T97" fmla="*/ 1 h 29"/>
                  <a:gd name="T98" fmla="*/ 6 w 130"/>
                  <a:gd name="T99" fmla="*/ 5 h 29"/>
                  <a:gd name="T100" fmla="*/ 10 w 130"/>
                  <a:gd name="T101" fmla="*/ 5 h 29"/>
                  <a:gd name="T102" fmla="*/ 10 w 130"/>
                  <a:gd name="T103" fmla="*/ 2 h 29"/>
                  <a:gd name="T104" fmla="*/ 6 w 130"/>
                  <a:gd name="T105" fmla="*/ 1 h 29"/>
                  <a:gd name="T106" fmla="*/ 0 w 130"/>
                  <a:gd name="T107" fmla="*/ 3 h 29"/>
                  <a:gd name="T108" fmla="*/ 0 w 130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" h="29">
                    <a:moveTo>
                      <a:pt x="125" y="27"/>
                    </a:moveTo>
                    <a:cubicBezTo>
                      <a:pt x="124" y="27"/>
                      <a:pt x="123" y="28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29" y="28"/>
                      <a:pt x="129" y="28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25" y="27"/>
                      <a:pt x="125" y="27"/>
                      <a:pt x="125" y="27"/>
                    </a:cubicBezTo>
                    <a:moveTo>
                      <a:pt x="114" y="25"/>
                    </a:moveTo>
                    <a:cubicBezTo>
                      <a:pt x="113" y="25"/>
                      <a:pt x="113" y="26"/>
                      <a:pt x="112" y="26"/>
                    </a:cubicBezTo>
                    <a:cubicBezTo>
                      <a:pt x="112" y="27"/>
                      <a:pt x="113" y="28"/>
                      <a:pt x="114" y="29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19" y="29"/>
                      <a:pt x="119" y="28"/>
                      <a:pt x="119" y="28"/>
                    </a:cubicBezTo>
                    <a:cubicBezTo>
                      <a:pt x="120" y="27"/>
                      <a:pt x="119" y="26"/>
                      <a:pt x="118" y="26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4" y="25"/>
                      <a:pt x="114" y="25"/>
                      <a:pt x="114" y="25"/>
                    </a:cubicBezTo>
                    <a:moveTo>
                      <a:pt x="103" y="23"/>
                    </a:moveTo>
                    <a:cubicBezTo>
                      <a:pt x="103" y="23"/>
                      <a:pt x="102" y="23"/>
                      <a:pt x="102" y="24"/>
                    </a:cubicBezTo>
                    <a:cubicBezTo>
                      <a:pt x="101" y="25"/>
                      <a:pt x="102" y="26"/>
                      <a:pt x="103" y="26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8" y="27"/>
                      <a:pt x="108" y="26"/>
                      <a:pt x="109" y="26"/>
                    </a:cubicBezTo>
                    <a:cubicBezTo>
                      <a:pt x="109" y="25"/>
                      <a:pt x="108" y="24"/>
                      <a:pt x="107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3"/>
                      <a:pt x="103" y="23"/>
                      <a:pt x="103" y="23"/>
                    </a:cubicBezTo>
                    <a:moveTo>
                      <a:pt x="93" y="20"/>
                    </a:moveTo>
                    <a:cubicBezTo>
                      <a:pt x="92" y="20"/>
                      <a:pt x="91" y="21"/>
                      <a:pt x="91" y="22"/>
                    </a:cubicBezTo>
                    <a:cubicBezTo>
                      <a:pt x="91" y="23"/>
                      <a:pt x="91" y="24"/>
                      <a:pt x="92" y="24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7" y="25"/>
                      <a:pt x="98" y="24"/>
                      <a:pt x="98" y="23"/>
                    </a:cubicBezTo>
                    <a:cubicBezTo>
                      <a:pt x="98" y="22"/>
                      <a:pt x="98" y="21"/>
                      <a:pt x="97" y="21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93" y="20"/>
                      <a:pt x="93" y="20"/>
                    </a:cubicBezTo>
                    <a:moveTo>
                      <a:pt x="82" y="18"/>
                    </a:moveTo>
                    <a:cubicBezTo>
                      <a:pt x="81" y="18"/>
                      <a:pt x="80" y="18"/>
                      <a:pt x="80" y="19"/>
                    </a:cubicBezTo>
                    <a:cubicBezTo>
                      <a:pt x="80" y="20"/>
                      <a:pt x="80" y="21"/>
                      <a:pt x="81" y="21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6" y="22"/>
                      <a:pt x="87" y="22"/>
                      <a:pt x="87" y="21"/>
                    </a:cubicBezTo>
                    <a:cubicBezTo>
                      <a:pt x="87" y="20"/>
                      <a:pt x="87" y="19"/>
                      <a:pt x="86" y="19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moveTo>
                      <a:pt x="71" y="15"/>
                    </a:moveTo>
                    <a:cubicBezTo>
                      <a:pt x="70" y="15"/>
                      <a:pt x="69" y="16"/>
                      <a:pt x="69" y="17"/>
                    </a:cubicBezTo>
                    <a:cubicBezTo>
                      <a:pt x="69" y="18"/>
                      <a:pt x="70" y="19"/>
                      <a:pt x="71" y="19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6" y="19"/>
                      <a:pt x="76" y="18"/>
                    </a:cubicBezTo>
                    <a:cubicBezTo>
                      <a:pt x="77" y="17"/>
                      <a:pt x="76" y="16"/>
                      <a:pt x="75" y="16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5"/>
                      <a:pt x="71" y="15"/>
                      <a:pt x="71" y="15"/>
                    </a:cubicBezTo>
                    <a:moveTo>
                      <a:pt x="60" y="13"/>
                    </a:moveTo>
                    <a:cubicBezTo>
                      <a:pt x="59" y="13"/>
                      <a:pt x="59" y="14"/>
                      <a:pt x="59" y="14"/>
                    </a:cubicBezTo>
                    <a:cubicBezTo>
                      <a:pt x="58" y="15"/>
                      <a:pt x="59" y="16"/>
                      <a:pt x="60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5" y="17"/>
                      <a:pt x="65" y="17"/>
                      <a:pt x="66" y="16"/>
                    </a:cubicBezTo>
                    <a:cubicBezTo>
                      <a:pt x="66" y="15"/>
                      <a:pt x="65" y="14"/>
                      <a:pt x="64" y="14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0" y="13"/>
                      <a:pt x="60" y="13"/>
                    </a:cubicBezTo>
                    <a:moveTo>
                      <a:pt x="50" y="11"/>
                    </a:moveTo>
                    <a:cubicBezTo>
                      <a:pt x="49" y="11"/>
                      <a:pt x="48" y="11"/>
                      <a:pt x="48" y="12"/>
                    </a:cubicBezTo>
                    <a:cubicBezTo>
                      <a:pt x="48" y="13"/>
                      <a:pt x="48" y="14"/>
                      <a:pt x="49" y="14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13"/>
                      <a:pt x="54" y="12"/>
                      <a:pt x="5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moveTo>
                      <a:pt x="39" y="8"/>
                    </a:moveTo>
                    <a:cubicBezTo>
                      <a:pt x="38" y="8"/>
                      <a:pt x="37" y="9"/>
                      <a:pt x="37" y="10"/>
                    </a:cubicBezTo>
                    <a:cubicBezTo>
                      <a:pt x="37" y="11"/>
                      <a:pt x="37" y="12"/>
                      <a:pt x="38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3"/>
                      <a:pt x="44" y="12"/>
                      <a:pt x="44" y="11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28" y="6"/>
                    </a:moveTo>
                    <a:cubicBezTo>
                      <a:pt x="27" y="6"/>
                      <a:pt x="26" y="6"/>
                      <a:pt x="26" y="7"/>
                    </a:cubicBezTo>
                    <a:cubicBezTo>
                      <a:pt x="26" y="8"/>
                      <a:pt x="27" y="9"/>
                      <a:pt x="28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3" y="10"/>
                      <a:pt x="33" y="9"/>
                    </a:cubicBezTo>
                    <a:cubicBezTo>
                      <a:pt x="34" y="8"/>
                      <a:pt x="33" y="7"/>
                      <a:pt x="32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moveTo>
                      <a:pt x="17" y="3"/>
                    </a:moveTo>
                    <a:cubicBezTo>
                      <a:pt x="16" y="3"/>
                      <a:pt x="16" y="4"/>
                      <a:pt x="15" y="5"/>
                    </a:cubicBezTo>
                    <a:cubicBezTo>
                      <a:pt x="15" y="6"/>
                      <a:pt x="16" y="7"/>
                      <a:pt x="17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7"/>
                      <a:pt x="23" y="6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moveTo>
                      <a:pt x="6" y="1"/>
                    </a:moveTo>
                    <a:cubicBezTo>
                      <a:pt x="6" y="1"/>
                      <a:pt x="5" y="2"/>
                      <a:pt x="5" y="2"/>
                    </a:cubicBezTo>
                    <a:cubicBezTo>
                      <a:pt x="4" y="3"/>
                      <a:pt x="5" y="4"/>
                      <a:pt x="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2" y="5"/>
                      <a:pt x="12" y="4"/>
                    </a:cubicBezTo>
                    <a:cubicBezTo>
                      <a:pt x="12" y="3"/>
                      <a:pt x="11" y="2"/>
                      <a:pt x="10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DFBD8DB0-B9F6-49B2-AF20-8E2D85E6F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1600" y="2041525"/>
                <a:ext cx="1068388" cy="739775"/>
              </a:xfrm>
              <a:custGeom>
                <a:avLst/>
                <a:gdLst>
                  <a:gd name="T0" fmla="*/ 0 w 673"/>
                  <a:gd name="T1" fmla="*/ 466 h 466"/>
                  <a:gd name="T2" fmla="*/ 98 w 673"/>
                  <a:gd name="T3" fmla="*/ 227 h 466"/>
                  <a:gd name="T4" fmla="*/ 0 w 673"/>
                  <a:gd name="T5" fmla="*/ 0 h 466"/>
                  <a:gd name="T6" fmla="*/ 673 w 673"/>
                  <a:gd name="T7" fmla="*/ 0 h 466"/>
                  <a:gd name="T8" fmla="*/ 673 w 673"/>
                  <a:gd name="T9" fmla="*/ 466 h 466"/>
                  <a:gd name="T10" fmla="*/ 0 w 673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3" h="466">
                    <a:moveTo>
                      <a:pt x="0" y="466"/>
                    </a:moveTo>
                    <a:lnTo>
                      <a:pt x="98" y="227"/>
                    </a:lnTo>
                    <a:lnTo>
                      <a:pt x="0" y="0"/>
                    </a:lnTo>
                    <a:lnTo>
                      <a:pt x="673" y="0"/>
                    </a:lnTo>
                    <a:lnTo>
                      <a:pt x="673" y="466"/>
                    </a:lnTo>
                    <a:lnTo>
                      <a:pt x="0" y="466"/>
                    </a:lnTo>
                    <a:close/>
                  </a:path>
                </a:pathLst>
              </a:custGeom>
              <a:solidFill>
                <a:srgbClr val="FFAF2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666459F5-C45D-4A48-B8ED-8067DE8D6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1600" y="2041525"/>
                <a:ext cx="1068388" cy="739775"/>
              </a:xfrm>
              <a:custGeom>
                <a:avLst/>
                <a:gdLst>
                  <a:gd name="T0" fmla="*/ 0 w 673"/>
                  <a:gd name="T1" fmla="*/ 466 h 466"/>
                  <a:gd name="T2" fmla="*/ 98 w 673"/>
                  <a:gd name="T3" fmla="*/ 227 h 466"/>
                  <a:gd name="T4" fmla="*/ 0 w 673"/>
                  <a:gd name="T5" fmla="*/ 0 h 466"/>
                  <a:gd name="T6" fmla="*/ 673 w 673"/>
                  <a:gd name="T7" fmla="*/ 0 h 466"/>
                  <a:gd name="T8" fmla="*/ 673 w 673"/>
                  <a:gd name="T9" fmla="*/ 466 h 466"/>
                  <a:gd name="T10" fmla="*/ 0 w 673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3" h="466">
                    <a:moveTo>
                      <a:pt x="0" y="466"/>
                    </a:moveTo>
                    <a:lnTo>
                      <a:pt x="98" y="227"/>
                    </a:lnTo>
                    <a:lnTo>
                      <a:pt x="0" y="0"/>
                    </a:lnTo>
                    <a:lnTo>
                      <a:pt x="673" y="0"/>
                    </a:lnTo>
                    <a:lnTo>
                      <a:pt x="673" y="466"/>
                    </a:lnTo>
                    <a:lnTo>
                      <a:pt x="0" y="46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id="{82641AFD-4ADB-400C-B026-5FFF46E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8113" y="2111375"/>
                <a:ext cx="1031875" cy="600075"/>
              </a:xfrm>
              <a:custGeom>
                <a:avLst/>
                <a:gdLst>
                  <a:gd name="T0" fmla="*/ 7 w 286"/>
                  <a:gd name="T1" fmla="*/ 163 h 165"/>
                  <a:gd name="T2" fmla="*/ 16 w 286"/>
                  <a:gd name="T3" fmla="*/ 165 h 165"/>
                  <a:gd name="T4" fmla="*/ 23 w 286"/>
                  <a:gd name="T5" fmla="*/ 165 h 165"/>
                  <a:gd name="T6" fmla="*/ 32 w 286"/>
                  <a:gd name="T7" fmla="*/ 163 h 165"/>
                  <a:gd name="T8" fmla="*/ 45 w 286"/>
                  <a:gd name="T9" fmla="*/ 162 h 165"/>
                  <a:gd name="T10" fmla="*/ 59 w 286"/>
                  <a:gd name="T11" fmla="*/ 162 h 165"/>
                  <a:gd name="T12" fmla="*/ 59 w 286"/>
                  <a:gd name="T13" fmla="*/ 162 h 165"/>
                  <a:gd name="T14" fmla="*/ 72 w 286"/>
                  <a:gd name="T15" fmla="*/ 163 h 165"/>
                  <a:gd name="T16" fmla="*/ 81 w 286"/>
                  <a:gd name="T17" fmla="*/ 165 h 165"/>
                  <a:gd name="T18" fmla="*/ 88 w 286"/>
                  <a:gd name="T19" fmla="*/ 165 h 165"/>
                  <a:gd name="T20" fmla="*/ 97 w 286"/>
                  <a:gd name="T21" fmla="*/ 163 h 165"/>
                  <a:gd name="T22" fmla="*/ 109 w 286"/>
                  <a:gd name="T23" fmla="*/ 162 h 165"/>
                  <a:gd name="T24" fmla="*/ 124 w 286"/>
                  <a:gd name="T25" fmla="*/ 162 h 165"/>
                  <a:gd name="T26" fmla="*/ 124 w 286"/>
                  <a:gd name="T27" fmla="*/ 162 h 165"/>
                  <a:gd name="T28" fmla="*/ 136 w 286"/>
                  <a:gd name="T29" fmla="*/ 163 h 165"/>
                  <a:gd name="T30" fmla="*/ 145 w 286"/>
                  <a:gd name="T31" fmla="*/ 165 h 165"/>
                  <a:gd name="T32" fmla="*/ 152 w 286"/>
                  <a:gd name="T33" fmla="*/ 165 h 165"/>
                  <a:gd name="T34" fmla="*/ 161 w 286"/>
                  <a:gd name="T35" fmla="*/ 163 h 165"/>
                  <a:gd name="T36" fmla="*/ 174 w 286"/>
                  <a:gd name="T37" fmla="*/ 162 h 165"/>
                  <a:gd name="T38" fmla="*/ 188 w 286"/>
                  <a:gd name="T39" fmla="*/ 162 h 165"/>
                  <a:gd name="T40" fmla="*/ 188 w 286"/>
                  <a:gd name="T41" fmla="*/ 162 h 165"/>
                  <a:gd name="T42" fmla="*/ 201 w 286"/>
                  <a:gd name="T43" fmla="*/ 163 h 165"/>
                  <a:gd name="T44" fmla="*/ 210 w 286"/>
                  <a:gd name="T45" fmla="*/ 165 h 165"/>
                  <a:gd name="T46" fmla="*/ 217 w 286"/>
                  <a:gd name="T47" fmla="*/ 165 h 165"/>
                  <a:gd name="T48" fmla="*/ 226 w 286"/>
                  <a:gd name="T49" fmla="*/ 163 h 165"/>
                  <a:gd name="T50" fmla="*/ 238 w 286"/>
                  <a:gd name="T51" fmla="*/ 162 h 165"/>
                  <a:gd name="T52" fmla="*/ 253 w 286"/>
                  <a:gd name="T53" fmla="*/ 162 h 165"/>
                  <a:gd name="T54" fmla="*/ 253 w 286"/>
                  <a:gd name="T55" fmla="*/ 162 h 165"/>
                  <a:gd name="T56" fmla="*/ 265 w 286"/>
                  <a:gd name="T57" fmla="*/ 163 h 165"/>
                  <a:gd name="T58" fmla="*/ 274 w 286"/>
                  <a:gd name="T59" fmla="*/ 165 h 165"/>
                  <a:gd name="T60" fmla="*/ 281 w 286"/>
                  <a:gd name="T61" fmla="*/ 165 h 165"/>
                  <a:gd name="T62" fmla="*/ 2 w 286"/>
                  <a:gd name="T63" fmla="*/ 0 h 165"/>
                  <a:gd name="T64" fmla="*/ 16 w 286"/>
                  <a:gd name="T65" fmla="*/ 0 h 165"/>
                  <a:gd name="T66" fmla="*/ 16 w 286"/>
                  <a:gd name="T67" fmla="*/ 0 h 165"/>
                  <a:gd name="T68" fmla="*/ 29 w 286"/>
                  <a:gd name="T69" fmla="*/ 1 h 165"/>
                  <a:gd name="T70" fmla="*/ 38 w 286"/>
                  <a:gd name="T71" fmla="*/ 3 h 165"/>
                  <a:gd name="T72" fmla="*/ 45 w 286"/>
                  <a:gd name="T73" fmla="*/ 3 h 165"/>
                  <a:gd name="T74" fmla="*/ 54 w 286"/>
                  <a:gd name="T75" fmla="*/ 1 h 165"/>
                  <a:gd name="T76" fmla="*/ 66 w 286"/>
                  <a:gd name="T77" fmla="*/ 0 h 165"/>
                  <a:gd name="T78" fmla="*/ 81 w 286"/>
                  <a:gd name="T79" fmla="*/ 0 h 165"/>
                  <a:gd name="T80" fmla="*/ 81 w 286"/>
                  <a:gd name="T81" fmla="*/ 0 h 165"/>
                  <a:gd name="T82" fmla="*/ 93 w 286"/>
                  <a:gd name="T83" fmla="*/ 1 h 165"/>
                  <a:gd name="T84" fmla="*/ 102 w 286"/>
                  <a:gd name="T85" fmla="*/ 3 h 165"/>
                  <a:gd name="T86" fmla="*/ 109 w 286"/>
                  <a:gd name="T87" fmla="*/ 3 h 165"/>
                  <a:gd name="T88" fmla="*/ 118 w 286"/>
                  <a:gd name="T89" fmla="*/ 1 h 165"/>
                  <a:gd name="T90" fmla="*/ 131 w 286"/>
                  <a:gd name="T91" fmla="*/ 0 h 165"/>
                  <a:gd name="T92" fmla="*/ 145 w 286"/>
                  <a:gd name="T93" fmla="*/ 0 h 165"/>
                  <a:gd name="T94" fmla="*/ 145 w 286"/>
                  <a:gd name="T95" fmla="*/ 0 h 165"/>
                  <a:gd name="T96" fmla="*/ 158 w 286"/>
                  <a:gd name="T97" fmla="*/ 1 h 165"/>
                  <a:gd name="T98" fmla="*/ 167 w 286"/>
                  <a:gd name="T99" fmla="*/ 3 h 165"/>
                  <a:gd name="T100" fmla="*/ 174 w 286"/>
                  <a:gd name="T101" fmla="*/ 3 h 165"/>
                  <a:gd name="T102" fmla="*/ 183 w 286"/>
                  <a:gd name="T103" fmla="*/ 1 h 165"/>
                  <a:gd name="T104" fmla="*/ 195 w 286"/>
                  <a:gd name="T105" fmla="*/ 0 h 165"/>
                  <a:gd name="T106" fmla="*/ 210 w 286"/>
                  <a:gd name="T107" fmla="*/ 0 h 165"/>
                  <a:gd name="T108" fmla="*/ 210 w 286"/>
                  <a:gd name="T109" fmla="*/ 0 h 165"/>
                  <a:gd name="T110" fmla="*/ 222 w 286"/>
                  <a:gd name="T111" fmla="*/ 1 h 165"/>
                  <a:gd name="T112" fmla="*/ 231 w 286"/>
                  <a:gd name="T113" fmla="*/ 3 h 165"/>
                  <a:gd name="T114" fmla="*/ 238 w 286"/>
                  <a:gd name="T115" fmla="*/ 3 h 165"/>
                  <a:gd name="T116" fmla="*/ 247 w 286"/>
                  <a:gd name="T117" fmla="*/ 1 h 165"/>
                  <a:gd name="T118" fmla="*/ 260 w 286"/>
                  <a:gd name="T119" fmla="*/ 0 h 165"/>
                  <a:gd name="T120" fmla="*/ 274 w 286"/>
                  <a:gd name="T121" fmla="*/ 0 h 165"/>
                  <a:gd name="T122" fmla="*/ 274 w 286"/>
                  <a:gd name="T123" fmla="*/ 0 h 165"/>
                  <a:gd name="T124" fmla="*/ 286 w 286"/>
                  <a:gd name="T125" fmla="*/ 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6" h="165">
                    <a:moveTo>
                      <a:pt x="5" y="162"/>
                    </a:moveTo>
                    <a:cubicBezTo>
                      <a:pt x="2" y="162"/>
                      <a:pt x="2" y="162"/>
                      <a:pt x="2" y="162"/>
                    </a:cubicBezTo>
                    <a:cubicBezTo>
                      <a:pt x="1" y="162"/>
                      <a:pt x="0" y="162"/>
                      <a:pt x="0" y="163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7" y="164"/>
                      <a:pt x="7" y="163"/>
                    </a:cubicBezTo>
                    <a:cubicBezTo>
                      <a:pt x="7" y="162"/>
                      <a:pt x="6" y="162"/>
                      <a:pt x="5" y="162"/>
                    </a:cubicBezTo>
                    <a:moveTo>
                      <a:pt x="16" y="162"/>
                    </a:moveTo>
                    <a:cubicBezTo>
                      <a:pt x="13" y="162"/>
                      <a:pt x="13" y="162"/>
                      <a:pt x="13" y="162"/>
                    </a:cubicBezTo>
                    <a:cubicBezTo>
                      <a:pt x="12" y="162"/>
                      <a:pt x="11" y="162"/>
                      <a:pt x="11" y="163"/>
                    </a:cubicBezTo>
                    <a:cubicBezTo>
                      <a:pt x="11" y="164"/>
                      <a:pt x="12" y="165"/>
                      <a:pt x="13" y="165"/>
                    </a:cubicBezTo>
                    <a:cubicBezTo>
                      <a:pt x="16" y="165"/>
                      <a:pt x="16" y="165"/>
                      <a:pt x="16" y="165"/>
                    </a:cubicBezTo>
                    <a:cubicBezTo>
                      <a:pt x="17" y="165"/>
                      <a:pt x="18" y="164"/>
                      <a:pt x="18" y="163"/>
                    </a:cubicBezTo>
                    <a:cubicBezTo>
                      <a:pt x="18" y="162"/>
                      <a:pt x="17" y="162"/>
                      <a:pt x="16" y="162"/>
                    </a:cubicBezTo>
                    <a:moveTo>
                      <a:pt x="27" y="162"/>
                    </a:moveTo>
                    <a:cubicBezTo>
                      <a:pt x="23" y="162"/>
                      <a:pt x="23" y="162"/>
                      <a:pt x="23" y="162"/>
                    </a:cubicBezTo>
                    <a:cubicBezTo>
                      <a:pt x="22" y="162"/>
                      <a:pt x="22" y="162"/>
                      <a:pt x="22" y="163"/>
                    </a:cubicBezTo>
                    <a:cubicBezTo>
                      <a:pt x="22" y="164"/>
                      <a:pt x="22" y="165"/>
                      <a:pt x="23" y="165"/>
                    </a:cubicBezTo>
                    <a:cubicBezTo>
                      <a:pt x="27" y="165"/>
                      <a:pt x="27" y="165"/>
                      <a:pt x="27" y="165"/>
                    </a:cubicBezTo>
                    <a:cubicBezTo>
                      <a:pt x="28" y="165"/>
                      <a:pt x="29" y="164"/>
                      <a:pt x="29" y="163"/>
                    </a:cubicBezTo>
                    <a:cubicBezTo>
                      <a:pt x="29" y="162"/>
                      <a:pt x="28" y="162"/>
                      <a:pt x="27" y="162"/>
                    </a:cubicBezTo>
                    <a:moveTo>
                      <a:pt x="38" y="162"/>
                    </a:moveTo>
                    <a:cubicBezTo>
                      <a:pt x="34" y="162"/>
                      <a:pt x="34" y="162"/>
                      <a:pt x="34" y="162"/>
                    </a:cubicBezTo>
                    <a:cubicBezTo>
                      <a:pt x="33" y="162"/>
                      <a:pt x="32" y="162"/>
                      <a:pt x="32" y="163"/>
                    </a:cubicBezTo>
                    <a:cubicBezTo>
                      <a:pt x="32" y="164"/>
                      <a:pt x="33" y="165"/>
                      <a:pt x="34" y="165"/>
                    </a:cubicBezTo>
                    <a:cubicBezTo>
                      <a:pt x="38" y="165"/>
                      <a:pt x="38" y="165"/>
                      <a:pt x="38" y="165"/>
                    </a:cubicBezTo>
                    <a:cubicBezTo>
                      <a:pt x="39" y="165"/>
                      <a:pt x="39" y="164"/>
                      <a:pt x="39" y="163"/>
                    </a:cubicBezTo>
                    <a:cubicBezTo>
                      <a:pt x="39" y="162"/>
                      <a:pt x="39" y="162"/>
                      <a:pt x="38" y="162"/>
                    </a:cubicBezTo>
                    <a:moveTo>
                      <a:pt x="48" y="162"/>
                    </a:moveTo>
                    <a:cubicBezTo>
                      <a:pt x="45" y="162"/>
                      <a:pt x="45" y="162"/>
                      <a:pt x="45" y="162"/>
                    </a:cubicBezTo>
                    <a:cubicBezTo>
                      <a:pt x="44" y="162"/>
                      <a:pt x="43" y="162"/>
                      <a:pt x="43" y="163"/>
                    </a:cubicBezTo>
                    <a:cubicBezTo>
                      <a:pt x="43" y="164"/>
                      <a:pt x="44" y="165"/>
                      <a:pt x="45" y="165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49" y="165"/>
                      <a:pt x="50" y="164"/>
                      <a:pt x="50" y="163"/>
                    </a:cubicBezTo>
                    <a:cubicBezTo>
                      <a:pt x="50" y="162"/>
                      <a:pt x="49" y="162"/>
                      <a:pt x="48" y="162"/>
                    </a:cubicBezTo>
                    <a:moveTo>
                      <a:pt x="59" y="162"/>
                    </a:moveTo>
                    <a:cubicBezTo>
                      <a:pt x="56" y="162"/>
                      <a:pt x="56" y="162"/>
                      <a:pt x="56" y="162"/>
                    </a:cubicBezTo>
                    <a:cubicBezTo>
                      <a:pt x="55" y="162"/>
                      <a:pt x="54" y="162"/>
                      <a:pt x="54" y="163"/>
                    </a:cubicBezTo>
                    <a:cubicBezTo>
                      <a:pt x="54" y="164"/>
                      <a:pt x="55" y="165"/>
                      <a:pt x="56" y="165"/>
                    </a:cubicBezTo>
                    <a:cubicBezTo>
                      <a:pt x="59" y="165"/>
                      <a:pt x="59" y="165"/>
                      <a:pt x="59" y="165"/>
                    </a:cubicBezTo>
                    <a:cubicBezTo>
                      <a:pt x="60" y="165"/>
                      <a:pt x="61" y="164"/>
                      <a:pt x="61" y="163"/>
                    </a:cubicBezTo>
                    <a:cubicBezTo>
                      <a:pt x="61" y="162"/>
                      <a:pt x="60" y="162"/>
                      <a:pt x="59" y="162"/>
                    </a:cubicBezTo>
                    <a:moveTo>
                      <a:pt x="70" y="162"/>
                    </a:moveTo>
                    <a:cubicBezTo>
                      <a:pt x="66" y="162"/>
                      <a:pt x="66" y="162"/>
                      <a:pt x="66" y="162"/>
                    </a:cubicBezTo>
                    <a:cubicBezTo>
                      <a:pt x="65" y="162"/>
                      <a:pt x="65" y="162"/>
                      <a:pt x="65" y="163"/>
                    </a:cubicBezTo>
                    <a:cubicBezTo>
                      <a:pt x="65" y="164"/>
                      <a:pt x="65" y="165"/>
                      <a:pt x="66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1" y="165"/>
                      <a:pt x="72" y="164"/>
                      <a:pt x="72" y="163"/>
                    </a:cubicBezTo>
                    <a:cubicBezTo>
                      <a:pt x="72" y="162"/>
                      <a:pt x="71" y="162"/>
                      <a:pt x="70" y="162"/>
                    </a:cubicBezTo>
                    <a:moveTo>
                      <a:pt x="81" y="162"/>
                    </a:moveTo>
                    <a:cubicBezTo>
                      <a:pt x="77" y="162"/>
                      <a:pt x="77" y="162"/>
                      <a:pt x="77" y="162"/>
                    </a:cubicBezTo>
                    <a:cubicBezTo>
                      <a:pt x="76" y="162"/>
                      <a:pt x="75" y="162"/>
                      <a:pt x="75" y="163"/>
                    </a:cubicBezTo>
                    <a:cubicBezTo>
                      <a:pt x="75" y="164"/>
                      <a:pt x="76" y="165"/>
                      <a:pt x="77" y="165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2" y="165"/>
                      <a:pt x="82" y="164"/>
                      <a:pt x="82" y="163"/>
                    </a:cubicBezTo>
                    <a:cubicBezTo>
                      <a:pt x="82" y="162"/>
                      <a:pt x="82" y="162"/>
                      <a:pt x="81" y="162"/>
                    </a:cubicBezTo>
                    <a:moveTo>
                      <a:pt x="91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87" y="162"/>
                      <a:pt x="86" y="162"/>
                      <a:pt x="86" y="163"/>
                    </a:cubicBezTo>
                    <a:cubicBezTo>
                      <a:pt x="86" y="164"/>
                      <a:pt x="87" y="165"/>
                      <a:pt x="88" y="165"/>
                    </a:cubicBezTo>
                    <a:cubicBezTo>
                      <a:pt x="91" y="165"/>
                      <a:pt x="91" y="165"/>
                      <a:pt x="91" y="165"/>
                    </a:cubicBezTo>
                    <a:cubicBezTo>
                      <a:pt x="92" y="165"/>
                      <a:pt x="93" y="164"/>
                      <a:pt x="93" y="163"/>
                    </a:cubicBezTo>
                    <a:cubicBezTo>
                      <a:pt x="93" y="162"/>
                      <a:pt x="92" y="162"/>
                      <a:pt x="91" y="162"/>
                    </a:cubicBezTo>
                    <a:moveTo>
                      <a:pt x="102" y="162"/>
                    </a:moveTo>
                    <a:cubicBezTo>
                      <a:pt x="99" y="162"/>
                      <a:pt x="99" y="162"/>
                      <a:pt x="99" y="162"/>
                    </a:cubicBezTo>
                    <a:cubicBezTo>
                      <a:pt x="98" y="162"/>
                      <a:pt x="97" y="162"/>
                      <a:pt x="97" y="163"/>
                    </a:cubicBezTo>
                    <a:cubicBezTo>
                      <a:pt x="97" y="164"/>
                      <a:pt x="98" y="165"/>
                      <a:pt x="99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3" y="165"/>
                      <a:pt x="104" y="164"/>
                      <a:pt x="104" y="163"/>
                    </a:cubicBezTo>
                    <a:cubicBezTo>
                      <a:pt x="104" y="162"/>
                      <a:pt x="103" y="162"/>
                      <a:pt x="102" y="162"/>
                    </a:cubicBezTo>
                    <a:moveTo>
                      <a:pt x="113" y="162"/>
                    </a:move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8" y="162"/>
                      <a:pt x="108" y="162"/>
                      <a:pt x="108" y="163"/>
                    </a:cubicBezTo>
                    <a:cubicBezTo>
                      <a:pt x="108" y="164"/>
                      <a:pt x="108" y="165"/>
                      <a:pt x="109" y="165"/>
                    </a:cubicBezTo>
                    <a:cubicBezTo>
                      <a:pt x="113" y="165"/>
                      <a:pt x="113" y="165"/>
                      <a:pt x="113" y="165"/>
                    </a:cubicBezTo>
                    <a:cubicBezTo>
                      <a:pt x="114" y="165"/>
                      <a:pt x="115" y="164"/>
                      <a:pt x="115" y="163"/>
                    </a:cubicBezTo>
                    <a:cubicBezTo>
                      <a:pt x="115" y="162"/>
                      <a:pt x="114" y="162"/>
                      <a:pt x="113" y="162"/>
                    </a:cubicBezTo>
                    <a:moveTo>
                      <a:pt x="124" y="162"/>
                    </a:moveTo>
                    <a:cubicBezTo>
                      <a:pt x="120" y="162"/>
                      <a:pt x="120" y="162"/>
                      <a:pt x="120" y="162"/>
                    </a:cubicBezTo>
                    <a:cubicBezTo>
                      <a:pt x="119" y="162"/>
                      <a:pt x="118" y="162"/>
                      <a:pt x="118" y="163"/>
                    </a:cubicBezTo>
                    <a:cubicBezTo>
                      <a:pt x="118" y="164"/>
                      <a:pt x="119" y="165"/>
                      <a:pt x="120" y="165"/>
                    </a:cubicBezTo>
                    <a:cubicBezTo>
                      <a:pt x="124" y="165"/>
                      <a:pt x="124" y="165"/>
                      <a:pt x="124" y="165"/>
                    </a:cubicBezTo>
                    <a:cubicBezTo>
                      <a:pt x="125" y="165"/>
                      <a:pt x="125" y="164"/>
                      <a:pt x="125" y="163"/>
                    </a:cubicBezTo>
                    <a:cubicBezTo>
                      <a:pt x="125" y="162"/>
                      <a:pt x="125" y="162"/>
                      <a:pt x="124" y="162"/>
                    </a:cubicBezTo>
                    <a:moveTo>
                      <a:pt x="134" y="162"/>
                    </a:move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62"/>
                      <a:pt x="129" y="162"/>
                      <a:pt x="129" y="163"/>
                    </a:cubicBezTo>
                    <a:cubicBezTo>
                      <a:pt x="129" y="164"/>
                      <a:pt x="130" y="165"/>
                      <a:pt x="131" y="165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5" y="165"/>
                      <a:pt x="136" y="164"/>
                      <a:pt x="136" y="163"/>
                    </a:cubicBezTo>
                    <a:cubicBezTo>
                      <a:pt x="136" y="162"/>
                      <a:pt x="135" y="162"/>
                      <a:pt x="134" y="162"/>
                    </a:cubicBezTo>
                    <a:moveTo>
                      <a:pt x="145" y="162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1" y="162"/>
                      <a:pt x="140" y="162"/>
                      <a:pt x="140" y="163"/>
                    </a:cubicBezTo>
                    <a:cubicBezTo>
                      <a:pt x="140" y="164"/>
                      <a:pt x="141" y="165"/>
                      <a:pt x="142" y="165"/>
                    </a:cubicBezTo>
                    <a:cubicBezTo>
                      <a:pt x="145" y="165"/>
                      <a:pt x="145" y="165"/>
                      <a:pt x="145" y="165"/>
                    </a:cubicBezTo>
                    <a:cubicBezTo>
                      <a:pt x="146" y="165"/>
                      <a:pt x="147" y="164"/>
                      <a:pt x="147" y="163"/>
                    </a:cubicBezTo>
                    <a:cubicBezTo>
                      <a:pt x="147" y="162"/>
                      <a:pt x="146" y="162"/>
                      <a:pt x="145" y="162"/>
                    </a:cubicBezTo>
                    <a:moveTo>
                      <a:pt x="156" y="162"/>
                    </a:move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51" y="162"/>
                      <a:pt x="151" y="162"/>
                      <a:pt x="151" y="163"/>
                    </a:cubicBezTo>
                    <a:cubicBezTo>
                      <a:pt x="151" y="164"/>
                      <a:pt x="151" y="165"/>
                      <a:pt x="152" y="165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7" y="165"/>
                      <a:pt x="158" y="164"/>
                      <a:pt x="158" y="163"/>
                    </a:cubicBezTo>
                    <a:cubicBezTo>
                      <a:pt x="158" y="162"/>
                      <a:pt x="157" y="162"/>
                      <a:pt x="156" y="162"/>
                    </a:cubicBezTo>
                    <a:moveTo>
                      <a:pt x="167" y="162"/>
                    </a:move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2" y="162"/>
                      <a:pt x="161" y="162"/>
                      <a:pt x="161" y="163"/>
                    </a:cubicBezTo>
                    <a:cubicBezTo>
                      <a:pt x="161" y="164"/>
                      <a:pt x="162" y="165"/>
                      <a:pt x="163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8" y="165"/>
                      <a:pt x="168" y="164"/>
                      <a:pt x="168" y="163"/>
                    </a:cubicBezTo>
                    <a:cubicBezTo>
                      <a:pt x="168" y="162"/>
                      <a:pt x="168" y="162"/>
                      <a:pt x="167" y="162"/>
                    </a:cubicBezTo>
                    <a:moveTo>
                      <a:pt x="177" y="162"/>
                    </a:moveTo>
                    <a:cubicBezTo>
                      <a:pt x="174" y="162"/>
                      <a:pt x="174" y="162"/>
                      <a:pt x="174" y="162"/>
                    </a:cubicBezTo>
                    <a:cubicBezTo>
                      <a:pt x="173" y="162"/>
                      <a:pt x="172" y="162"/>
                      <a:pt x="172" y="163"/>
                    </a:cubicBezTo>
                    <a:cubicBezTo>
                      <a:pt x="172" y="164"/>
                      <a:pt x="173" y="165"/>
                      <a:pt x="174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8" y="165"/>
                      <a:pt x="179" y="164"/>
                      <a:pt x="179" y="163"/>
                    </a:cubicBezTo>
                    <a:cubicBezTo>
                      <a:pt x="179" y="162"/>
                      <a:pt x="178" y="162"/>
                      <a:pt x="177" y="162"/>
                    </a:cubicBezTo>
                    <a:moveTo>
                      <a:pt x="188" y="162"/>
                    </a:moveTo>
                    <a:cubicBezTo>
                      <a:pt x="185" y="162"/>
                      <a:pt x="185" y="162"/>
                      <a:pt x="185" y="162"/>
                    </a:cubicBezTo>
                    <a:cubicBezTo>
                      <a:pt x="184" y="162"/>
                      <a:pt x="183" y="162"/>
                      <a:pt x="183" y="163"/>
                    </a:cubicBezTo>
                    <a:cubicBezTo>
                      <a:pt x="183" y="164"/>
                      <a:pt x="184" y="165"/>
                      <a:pt x="185" y="165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65"/>
                      <a:pt x="190" y="164"/>
                      <a:pt x="190" y="163"/>
                    </a:cubicBezTo>
                    <a:cubicBezTo>
                      <a:pt x="190" y="162"/>
                      <a:pt x="189" y="162"/>
                      <a:pt x="188" y="162"/>
                    </a:cubicBezTo>
                    <a:moveTo>
                      <a:pt x="199" y="162"/>
                    </a:move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4" y="162"/>
                      <a:pt x="194" y="162"/>
                      <a:pt x="194" y="163"/>
                    </a:cubicBezTo>
                    <a:cubicBezTo>
                      <a:pt x="194" y="164"/>
                      <a:pt x="194" y="165"/>
                      <a:pt x="195" y="165"/>
                    </a:cubicBezTo>
                    <a:cubicBezTo>
                      <a:pt x="199" y="165"/>
                      <a:pt x="199" y="165"/>
                      <a:pt x="199" y="165"/>
                    </a:cubicBezTo>
                    <a:cubicBezTo>
                      <a:pt x="200" y="165"/>
                      <a:pt x="201" y="164"/>
                      <a:pt x="201" y="163"/>
                    </a:cubicBezTo>
                    <a:cubicBezTo>
                      <a:pt x="201" y="162"/>
                      <a:pt x="200" y="162"/>
                      <a:pt x="199" y="162"/>
                    </a:cubicBezTo>
                    <a:moveTo>
                      <a:pt x="210" y="162"/>
                    </a:move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5" y="162"/>
                      <a:pt x="204" y="162"/>
                      <a:pt x="204" y="163"/>
                    </a:cubicBezTo>
                    <a:cubicBezTo>
                      <a:pt x="204" y="164"/>
                      <a:pt x="205" y="165"/>
                      <a:pt x="206" y="165"/>
                    </a:cubicBezTo>
                    <a:cubicBezTo>
                      <a:pt x="210" y="165"/>
                      <a:pt x="210" y="165"/>
                      <a:pt x="210" y="165"/>
                    </a:cubicBezTo>
                    <a:cubicBezTo>
                      <a:pt x="211" y="165"/>
                      <a:pt x="211" y="164"/>
                      <a:pt x="211" y="163"/>
                    </a:cubicBezTo>
                    <a:cubicBezTo>
                      <a:pt x="211" y="162"/>
                      <a:pt x="211" y="162"/>
                      <a:pt x="210" y="162"/>
                    </a:cubicBezTo>
                    <a:moveTo>
                      <a:pt x="220" y="162"/>
                    </a:move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16" y="162"/>
                      <a:pt x="215" y="162"/>
                      <a:pt x="215" y="163"/>
                    </a:cubicBezTo>
                    <a:cubicBezTo>
                      <a:pt x="215" y="164"/>
                      <a:pt x="216" y="165"/>
                      <a:pt x="217" y="165"/>
                    </a:cubicBezTo>
                    <a:cubicBezTo>
                      <a:pt x="220" y="165"/>
                      <a:pt x="220" y="165"/>
                      <a:pt x="220" y="165"/>
                    </a:cubicBezTo>
                    <a:cubicBezTo>
                      <a:pt x="221" y="165"/>
                      <a:pt x="222" y="164"/>
                      <a:pt x="222" y="163"/>
                    </a:cubicBezTo>
                    <a:cubicBezTo>
                      <a:pt x="222" y="162"/>
                      <a:pt x="221" y="162"/>
                      <a:pt x="220" y="162"/>
                    </a:cubicBezTo>
                    <a:moveTo>
                      <a:pt x="231" y="162"/>
                    </a:move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7" y="162"/>
                      <a:pt x="226" y="162"/>
                      <a:pt x="226" y="163"/>
                    </a:cubicBezTo>
                    <a:cubicBezTo>
                      <a:pt x="226" y="164"/>
                      <a:pt x="227" y="165"/>
                      <a:pt x="228" y="165"/>
                    </a:cubicBezTo>
                    <a:cubicBezTo>
                      <a:pt x="231" y="165"/>
                      <a:pt x="231" y="165"/>
                      <a:pt x="231" y="165"/>
                    </a:cubicBezTo>
                    <a:cubicBezTo>
                      <a:pt x="232" y="165"/>
                      <a:pt x="233" y="164"/>
                      <a:pt x="233" y="163"/>
                    </a:cubicBezTo>
                    <a:cubicBezTo>
                      <a:pt x="233" y="162"/>
                      <a:pt x="232" y="162"/>
                      <a:pt x="231" y="162"/>
                    </a:cubicBezTo>
                    <a:moveTo>
                      <a:pt x="242" y="162"/>
                    </a:moveTo>
                    <a:cubicBezTo>
                      <a:pt x="238" y="162"/>
                      <a:pt x="238" y="162"/>
                      <a:pt x="238" y="162"/>
                    </a:cubicBezTo>
                    <a:cubicBezTo>
                      <a:pt x="237" y="162"/>
                      <a:pt x="237" y="162"/>
                      <a:pt x="237" y="163"/>
                    </a:cubicBezTo>
                    <a:cubicBezTo>
                      <a:pt x="237" y="164"/>
                      <a:pt x="237" y="165"/>
                      <a:pt x="238" y="165"/>
                    </a:cubicBezTo>
                    <a:cubicBezTo>
                      <a:pt x="242" y="165"/>
                      <a:pt x="242" y="165"/>
                      <a:pt x="242" y="165"/>
                    </a:cubicBezTo>
                    <a:cubicBezTo>
                      <a:pt x="243" y="165"/>
                      <a:pt x="244" y="164"/>
                      <a:pt x="244" y="163"/>
                    </a:cubicBezTo>
                    <a:cubicBezTo>
                      <a:pt x="244" y="162"/>
                      <a:pt x="243" y="162"/>
                      <a:pt x="242" y="162"/>
                    </a:cubicBezTo>
                    <a:moveTo>
                      <a:pt x="253" y="162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8" y="162"/>
                      <a:pt x="247" y="162"/>
                      <a:pt x="247" y="163"/>
                    </a:cubicBezTo>
                    <a:cubicBezTo>
                      <a:pt x="247" y="164"/>
                      <a:pt x="248" y="165"/>
                      <a:pt x="249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54" y="165"/>
                      <a:pt x="254" y="164"/>
                      <a:pt x="254" y="163"/>
                    </a:cubicBezTo>
                    <a:cubicBezTo>
                      <a:pt x="254" y="162"/>
                      <a:pt x="254" y="162"/>
                      <a:pt x="253" y="162"/>
                    </a:cubicBezTo>
                    <a:moveTo>
                      <a:pt x="263" y="162"/>
                    </a:moveTo>
                    <a:cubicBezTo>
                      <a:pt x="260" y="162"/>
                      <a:pt x="260" y="162"/>
                      <a:pt x="260" y="162"/>
                    </a:cubicBezTo>
                    <a:cubicBezTo>
                      <a:pt x="259" y="162"/>
                      <a:pt x="258" y="162"/>
                      <a:pt x="258" y="163"/>
                    </a:cubicBezTo>
                    <a:cubicBezTo>
                      <a:pt x="258" y="164"/>
                      <a:pt x="259" y="165"/>
                      <a:pt x="260" y="165"/>
                    </a:cubicBezTo>
                    <a:cubicBezTo>
                      <a:pt x="263" y="165"/>
                      <a:pt x="263" y="165"/>
                      <a:pt x="263" y="165"/>
                    </a:cubicBezTo>
                    <a:cubicBezTo>
                      <a:pt x="264" y="165"/>
                      <a:pt x="265" y="164"/>
                      <a:pt x="265" y="163"/>
                    </a:cubicBezTo>
                    <a:cubicBezTo>
                      <a:pt x="265" y="162"/>
                      <a:pt x="264" y="162"/>
                      <a:pt x="263" y="162"/>
                    </a:cubicBezTo>
                    <a:moveTo>
                      <a:pt x="274" y="162"/>
                    </a:moveTo>
                    <a:cubicBezTo>
                      <a:pt x="271" y="162"/>
                      <a:pt x="271" y="162"/>
                      <a:pt x="271" y="162"/>
                    </a:cubicBezTo>
                    <a:cubicBezTo>
                      <a:pt x="270" y="162"/>
                      <a:pt x="269" y="162"/>
                      <a:pt x="269" y="163"/>
                    </a:cubicBezTo>
                    <a:cubicBezTo>
                      <a:pt x="269" y="164"/>
                      <a:pt x="270" y="165"/>
                      <a:pt x="271" y="165"/>
                    </a:cubicBezTo>
                    <a:cubicBezTo>
                      <a:pt x="274" y="165"/>
                      <a:pt x="274" y="165"/>
                      <a:pt x="274" y="165"/>
                    </a:cubicBezTo>
                    <a:cubicBezTo>
                      <a:pt x="275" y="165"/>
                      <a:pt x="276" y="164"/>
                      <a:pt x="276" y="163"/>
                    </a:cubicBezTo>
                    <a:cubicBezTo>
                      <a:pt x="276" y="162"/>
                      <a:pt x="275" y="162"/>
                      <a:pt x="274" y="162"/>
                    </a:cubicBezTo>
                    <a:moveTo>
                      <a:pt x="285" y="162"/>
                    </a:moveTo>
                    <a:cubicBezTo>
                      <a:pt x="281" y="162"/>
                      <a:pt x="281" y="162"/>
                      <a:pt x="281" y="162"/>
                    </a:cubicBezTo>
                    <a:cubicBezTo>
                      <a:pt x="280" y="162"/>
                      <a:pt x="279" y="162"/>
                      <a:pt x="279" y="163"/>
                    </a:cubicBezTo>
                    <a:cubicBezTo>
                      <a:pt x="279" y="164"/>
                      <a:pt x="280" y="165"/>
                      <a:pt x="281" y="165"/>
                    </a:cubicBezTo>
                    <a:cubicBezTo>
                      <a:pt x="285" y="165"/>
                      <a:pt x="285" y="165"/>
                      <a:pt x="285" y="165"/>
                    </a:cubicBezTo>
                    <a:cubicBezTo>
                      <a:pt x="286" y="165"/>
                      <a:pt x="286" y="165"/>
                      <a:pt x="286" y="16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5" y="162"/>
                      <a:pt x="285" y="162"/>
                      <a:pt x="285" y="162"/>
                    </a:cubicBezTo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moveTo>
                      <a:pt x="1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8" y="2"/>
                      <a:pt x="18" y="1"/>
                    </a:cubicBezTo>
                    <a:cubicBezTo>
                      <a:pt x="18" y="0"/>
                      <a:pt x="17" y="0"/>
                      <a:pt x="16" y="0"/>
                    </a:cubicBezTo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1"/>
                    </a:cubicBezTo>
                    <a:cubicBezTo>
                      <a:pt x="22" y="2"/>
                      <a:pt x="22" y="3"/>
                      <a:pt x="23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9" y="2"/>
                      <a:pt x="29" y="1"/>
                    </a:cubicBezTo>
                    <a:cubicBezTo>
                      <a:pt x="29" y="0"/>
                      <a:pt x="28" y="0"/>
                      <a:pt x="27" y="0"/>
                    </a:cubicBezTo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1"/>
                    </a:cubicBezTo>
                    <a:cubicBezTo>
                      <a:pt x="32" y="2"/>
                      <a:pt x="33" y="3"/>
                      <a:pt x="34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9" y="3"/>
                      <a:pt x="39" y="2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moveTo>
                      <a:pt x="4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3" y="1"/>
                    </a:cubicBezTo>
                    <a:cubicBezTo>
                      <a:pt x="43" y="2"/>
                      <a:pt x="44" y="3"/>
                      <a:pt x="45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3"/>
                      <a:pt x="50" y="2"/>
                      <a:pt x="50" y="1"/>
                    </a:cubicBezTo>
                    <a:cubicBezTo>
                      <a:pt x="50" y="0"/>
                      <a:pt x="49" y="0"/>
                      <a:pt x="48" y="0"/>
                    </a:cubicBezTo>
                    <a:moveTo>
                      <a:pt x="59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54" y="2"/>
                      <a:pt x="55" y="3"/>
                      <a:pt x="56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0" y="3"/>
                      <a:pt x="61" y="2"/>
                      <a:pt x="61" y="1"/>
                    </a:cubicBezTo>
                    <a:cubicBezTo>
                      <a:pt x="61" y="0"/>
                      <a:pt x="60" y="0"/>
                      <a:pt x="59" y="0"/>
                    </a:cubicBezTo>
                    <a:moveTo>
                      <a:pt x="70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1"/>
                    </a:cubicBezTo>
                    <a:cubicBezTo>
                      <a:pt x="65" y="2"/>
                      <a:pt x="65" y="3"/>
                      <a:pt x="66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1" y="3"/>
                      <a:pt x="72" y="2"/>
                      <a:pt x="72" y="1"/>
                    </a:cubicBezTo>
                    <a:cubicBezTo>
                      <a:pt x="72" y="0"/>
                      <a:pt x="71" y="0"/>
                      <a:pt x="70" y="0"/>
                    </a:cubicBezTo>
                    <a:moveTo>
                      <a:pt x="8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5" y="0"/>
                      <a:pt x="75" y="1"/>
                    </a:cubicBezTo>
                    <a:cubicBezTo>
                      <a:pt x="75" y="2"/>
                      <a:pt x="76" y="3"/>
                      <a:pt x="77" y="3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2" y="3"/>
                      <a:pt x="82" y="2"/>
                      <a:pt x="82" y="1"/>
                    </a:cubicBezTo>
                    <a:cubicBezTo>
                      <a:pt x="82" y="0"/>
                      <a:pt x="82" y="0"/>
                      <a:pt x="81" y="0"/>
                    </a:cubicBezTo>
                    <a:moveTo>
                      <a:pt x="9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6" y="0"/>
                      <a:pt x="86" y="1"/>
                    </a:cubicBezTo>
                    <a:cubicBezTo>
                      <a:pt x="86" y="2"/>
                      <a:pt x="87" y="3"/>
                      <a:pt x="88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3" y="2"/>
                      <a:pt x="93" y="1"/>
                    </a:cubicBezTo>
                    <a:cubicBezTo>
                      <a:pt x="93" y="0"/>
                      <a:pt x="92" y="0"/>
                      <a:pt x="91" y="0"/>
                    </a:cubicBezTo>
                    <a:moveTo>
                      <a:pt x="102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3" y="3"/>
                      <a:pt x="104" y="2"/>
                      <a:pt x="104" y="1"/>
                    </a:cubicBezTo>
                    <a:cubicBezTo>
                      <a:pt x="104" y="0"/>
                      <a:pt x="103" y="0"/>
                      <a:pt x="102" y="0"/>
                    </a:cubicBezTo>
                    <a:moveTo>
                      <a:pt x="113" y="0"/>
                    </a:moveTo>
                    <a:cubicBezTo>
                      <a:pt x="109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1"/>
                    </a:cubicBezTo>
                    <a:cubicBezTo>
                      <a:pt x="108" y="2"/>
                      <a:pt x="108" y="3"/>
                      <a:pt x="109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4" y="3"/>
                      <a:pt x="115" y="2"/>
                      <a:pt x="115" y="1"/>
                    </a:cubicBezTo>
                    <a:cubicBezTo>
                      <a:pt x="115" y="0"/>
                      <a:pt x="114" y="0"/>
                      <a:pt x="113" y="0"/>
                    </a:cubicBezTo>
                    <a:moveTo>
                      <a:pt x="124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19" y="0"/>
                      <a:pt x="118" y="0"/>
                      <a:pt x="118" y="1"/>
                    </a:cubicBezTo>
                    <a:cubicBezTo>
                      <a:pt x="118" y="2"/>
                      <a:pt x="119" y="3"/>
                      <a:pt x="120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5" y="3"/>
                      <a:pt x="125" y="2"/>
                      <a:pt x="125" y="1"/>
                    </a:cubicBezTo>
                    <a:cubicBezTo>
                      <a:pt x="125" y="0"/>
                      <a:pt x="125" y="0"/>
                      <a:pt x="124" y="0"/>
                    </a:cubicBezTo>
                    <a:moveTo>
                      <a:pt x="134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0" y="0"/>
                      <a:pt x="129" y="0"/>
                      <a:pt x="129" y="1"/>
                    </a:cubicBezTo>
                    <a:cubicBezTo>
                      <a:pt x="129" y="2"/>
                      <a:pt x="130" y="3"/>
                      <a:pt x="131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5" y="3"/>
                      <a:pt x="136" y="2"/>
                      <a:pt x="136" y="1"/>
                    </a:cubicBezTo>
                    <a:cubicBezTo>
                      <a:pt x="136" y="0"/>
                      <a:pt x="135" y="0"/>
                      <a:pt x="134" y="0"/>
                    </a:cubicBezTo>
                    <a:moveTo>
                      <a:pt x="145" y="0"/>
                    </a:moveTo>
                    <a:cubicBezTo>
                      <a:pt x="142" y="0"/>
                      <a:pt x="142" y="0"/>
                      <a:pt x="142" y="0"/>
                    </a:cubicBezTo>
                    <a:cubicBezTo>
                      <a:pt x="141" y="0"/>
                      <a:pt x="140" y="0"/>
                      <a:pt x="140" y="1"/>
                    </a:cubicBezTo>
                    <a:cubicBezTo>
                      <a:pt x="140" y="2"/>
                      <a:pt x="141" y="3"/>
                      <a:pt x="142" y="3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6" y="3"/>
                      <a:pt x="147" y="2"/>
                      <a:pt x="147" y="1"/>
                    </a:cubicBezTo>
                    <a:cubicBezTo>
                      <a:pt x="147" y="0"/>
                      <a:pt x="146" y="0"/>
                      <a:pt x="145" y="0"/>
                    </a:cubicBezTo>
                    <a:moveTo>
                      <a:pt x="156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1" y="1"/>
                    </a:cubicBezTo>
                    <a:cubicBezTo>
                      <a:pt x="151" y="2"/>
                      <a:pt x="151" y="3"/>
                      <a:pt x="152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57" y="3"/>
                      <a:pt x="158" y="2"/>
                      <a:pt x="158" y="1"/>
                    </a:cubicBezTo>
                    <a:cubicBezTo>
                      <a:pt x="158" y="0"/>
                      <a:pt x="157" y="0"/>
                      <a:pt x="156" y="0"/>
                    </a:cubicBezTo>
                    <a:moveTo>
                      <a:pt x="167" y="0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62" y="0"/>
                      <a:pt x="161" y="0"/>
                      <a:pt x="161" y="1"/>
                    </a:cubicBezTo>
                    <a:cubicBezTo>
                      <a:pt x="161" y="2"/>
                      <a:pt x="162" y="3"/>
                      <a:pt x="163" y="3"/>
                    </a:cubicBezTo>
                    <a:cubicBezTo>
                      <a:pt x="167" y="3"/>
                      <a:pt x="167" y="3"/>
                      <a:pt x="167" y="3"/>
                    </a:cubicBezTo>
                    <a:cubicBezTo>
                      <a:pt x="168" y="3"/>
                      <a:pt x="168" y="2"/>
                      <a:pt x="168" y="1"/>
                    </a:cubicBezTo>
                    <a:cubicBezTo>
                      <a:pt x="168" y="0"/>
                      <a:pt x="168" y="0"/>
                      <a:pt x="167" y="0"/>
                    </a:cubicBezTo>
                    <a:moveTo>
                      <a:pt x="177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3" y="0"/>
                      <a:pt x="172" y="0"/>
                      <a:pt x="172" y="1"/>
                    </a:cubicBezTo>
                    <a:cubicBezTo>
                      <a:pt x="172" y="2"/>
                      <a:pt x="173" y="3"/>
                      <a:pt x="174" y="3"/>
                    </a:cubicBezTo>
                    <a:cubicBezTo>
                      <a:pt x="177" y="3"/>
                      <a:pt x="177" y="3"/>
                      <a:pt x="177" y="3"/>
                    </a:cubicBezTo>
                    <a:cubicBezTo>
                      <a:pt x="178" y="3"/>
                      <a:pt x="179" y="2"/>
                      <a:pt x="179" y="1"/>
                    </a:cubicBezTo>
                    <a:cubicBezTo>
                      <a:pt x="179" y="0"/>
                      <a:pt x="178" y="0"/>
                      <a:pt x="177" y="0"/>
                    </a:cubicBezTo>
                    <a:moveTo>
                      <a:pt x="188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184" y="0"/>
                      <a:pt x="183" y="0"/>
                      <a:pt x="183" y="1"/>
                    </a:cubicBezTo>
                    <a:cubicBezTo>
                      <a:pt x="183" y="2"/>
                      <a:pt x="184" y="3"/>
                      <a:pt x="185" y="3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9" y="3"/>
                      <a:pt x="190" y="2"/>
                      <a:pt x="190" y="1"/>
                    </a:cubicBezTo>
                    <a:cubicBezTo>
                      <a:pt x="190" y="0"/>
                      <a:pt x="189" y="0"/>
                      <a:pt x="188" y="0"/>
                    </a:cubicBezTo>
                    <a:moveTo>
                      <a:pt x="199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94" y="0"/>
                      <a:pt x="194" y="0"/>
                      <a:pt x="194" y="1"/>
                    </a:cubicBezTo>
                    <a:cubicBezTo>
                      <a:pt x="194" y="2"/>
                      <a:pt x="194" y="3"/>
                      <a:pt x="195" y="3"/>
                    </a:cubicBezTo>
                    <a:cubicBezTo>
                      <a:pt x="199" y="3"/>
                      <a:pt x="199" y="3"/>
                      <a:pt x="199" y="3"/>
                    </a:cubicBezTo>
                    <a:cubicBezTo>
                      <a:pt x="200" y="3"/>
                      <a:pt x="201" y="2"/>
                      <a:pt x="201" y="1"/>
                    </a:cubicBezTo>
                    <a:cubicBezTo>
                      <a:pt x="201" y="0"/>
                      <a:pt x="200" y="0"/>
                      <a:pt x="199" y="0"/>
                    </a:cubicBezTo>
                    <a:moveTo>
                      <a:pt x="210" y="0"/>
                    </a:moveTo>
                    <a:cubicBezTo>
                      <a:pt x="206" y="0"/>
                      <a:pt x="206" y="0"/>
                      <a:pt x="206" y="0"/>
                    </a:cubicBezTo>
                    <a:cubicBezTo>
                      <a:pt x="205" y="0"/>
                      <a:pt x="204" y="0"/>
                      <a:pt x="204" y="1"/>
                    </a:cubicBezTo>
                    <a:cubicBezTo>
                      <a:pt x="204" y="2"/>
                      <a:pt x="205" y="3"/>
                      <a:pt x="206" y="3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1" y="3"/>
                      <a:pt x="211" y="2"/>
                      <a:pt x="211" y="1"/>
                    </a:cubicBezTo>
                    <a:cubicBezTo>
                      <a:pt x="211" y="0"/>
                      <a:pt x="211" y="0"/>
                      <a:pt x="210" y="0"/>
                    </a:cubicBezTo>
                    <a:moveTo>
                      <a:pt x="220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0"/>
                      <a:pt x="215" y="0"/>
                      <a:pt x="215" y="1"/>
                    </a:cubicBezTo>
                    <a:cubicBezTo>
                      <a:pt x="215" y="2"/>
                      <a:pt x="216" y="3"/>
                      <a:pt x="217" y="3"/>
                    </a:cubicBezTo>
                    <a:cubicBezTo>
                      <a:pt x="220" y="3"/>
                      <a:pt x="220" y="3"/>
                      <a:pt x="220" y="3"/>
                    </a:cubicBezTo>
                    <a:cubicBezTo>
                      <a:pt x="221" y="3"/>
                      <a:pt x="222" y="2"/>
                      <a:pt x="222" y="1"/>
                    </a:cubicBezTo>
                    <a:cubicBezTo>
                      <a:pt x="222" y="0"/>
                      <a:pt x="221" y="0"/>
                      <a:pt x="220" y="0"/>
                    </a:cubicBezTo>
                    <a:moveTo>
                      <a:pt x="231" y="0"/>
                    </a:moveTo>
                    <a:cubicBezTo>
                      <a:pt x="228" y="0"/>
                      <a:pt x="228" y="0"/>
                      <a:pt x="228" y="0"/>
                    </a:cubicBezTo>
                    <a:cubicBezTo>
                      <a:pt x="227" y="0"/>
                      <a:pt x="226" y="0"/>
                      <a:pt x="226" y="1"/>
                    </a:cubicBezTo>
                    <a:cubicBezTo>
                      <a:pt x="226" y="2"/>
                      <a:pt x="227" y="3"/>
                      <a:pt x="228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moveTo>
                      <a:pt x="242" y="0"/>
                    </a:moveTo>
                    <a:cubicBezTo>
                      <a:pt x="238" y="0"/>
                      <a:pt x="238" y="0"/>
                      <a:pt x="238" y="0"/>
                    </a:cubicBezTo>
                    <a:cubicBezTo>
                      <a:pt x="237" y="0"/>
                      <a:pt x="237" y="0"/>
                      <a:pt x="237" y="1"/>
                    </a:cubicBezTo>
                    <a:cubicBezTo>
                      <a:pt x="237" y="2"/>
                      <a:pt x="237" y="3"/>
                      <a:pt x="238" y="3"/>
                    </a:cubicBezTo>
                    <a:cubicBezTo>
                      <a:pt x="242" y="3"/>
                      <a:pt x="242" y="3"/>
                      <a:pt x="242" y="3"/>
                    </a:cubicBezTo>
                    <a:cubicBezTo>
                      <a:pt x="243" y="3"/>
                      <a:pt x="244" y="2"/>
                      <a:pt x="244" y="1"/>
                    </a:cubicBezTo>
                    <a:cubicBezTo>
                      <a:pt x="244" y="0"/>
                      <a:pt x="243" y="0"/>
                      <a:pt x="242" y="0"/>
                    </a:cubicBezTo>
                    <a:moveTo>
                      <a:pt x="253" y="0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48" y="0"/>
                      <a:pt x="247" y="0"/>
                      <a:pt x="247" y="1"/>
                    </a:cubicBezTo>
                    <a:cubicBezTo>
                      <a:pt x="247" y="2"/>
                      <a:pt x="248" y="3"/>
                      <a:pt x="249" y="3"/>
                    </a:cubicBezTo>
                    <a:cubicBezTo>
                      <a:pt x="253" y="3"/>
                      <a:pt x="253" y="3"/>
                      <a:pt x="253" y="3"/>
                    </a:cubicBezTo>
                    <a:cubicBezTo>
                      <a:pt x="254" y="3"/>
                      <a:pt x="254" y="2"/>
                      <a:pt x="254" y="1"/>
                    </a:cubicBezTo>
                    <a:cubicBezTo>
                      <a:pt x="254" y="0"/>
                      <a:pt x="254" y="0"/>
                      <a:pt x="253" y="0"/>
                    </a:cubicBezTo>
                    <a:moveTo>
                      <a:pt x="263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59" y="0"/>
                      <a:pt x="258" y="0"/>
                      <a:pt x="258" y="1"/>
                    </a:cubicBezTo>
                    <a:cubicBezTo>
                      <a:pt x="258" y="2"/>
                      <a:pt x="259" y="3"/>
                      <a:pt x="260" y="3"/>
                    </a:cubicBezTo>
                    <a:cubicBezTo>
                      <a:pt x="263" y="3"/>
                      <a:pt x="263" y="3"/>
                      <a:pt x="263" y="3"/>
                    </a:cubicBezTo>
                    <a:cubicBezTo>
                      <a:pt x="264" y="3"/>
                      <a:pt x="265" y="2"/>
                      <a:pt x="265" y="1"/>
                    </a:cubicBezTo>
                    <a:cubicBezTo>
                      <a:pt x="265" y="0"/>
                      <a:pt x="264" y="0"/>
                      <a:pt x="263" y="0"/>
                    </a:cubicBezTo>
                    <a:moveTo>
                      <a:pt x="274" y="0"/>
                    </a:moveTo>
                    <a:cubicBezTo>
                      <a:pt x="271" y="0"/>
                      <a:pt x="271" y="0"/>
                      <a:pt x="271" y="0"/>
                    </a:cubicBezTo>
                    <a:cubicBezTo>
                      <a:pt x="270" y="0"/>
                      <a:pt x="269" y="0"/>
                      <a:pt x="269" y="1"/>
                    </a:cubicBezTo>
                    <a:cubicBezTo>
                      <a:pt x="269" y="2"/>
                      <a:pt x="270" y="3"/>
                      <a:pt x="271" y="3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75" y="3"/>
                      <a:pt x="276" y="2"/>
                      <a:pt x="276" y="1"/>
                    </a:cubicBezTo>
                    <a:cubicBezTo>
                      <a:pt x="276" y="0"/>
                      <a:pt x="275" y="0"/>
                      <a:pt x="274" y="0"/>
                    </a:cubicBezTo>
                    <a:moveTo>
                      <a:pt x="285" y="0"/>
                    </a:moveTo>
                    <a:cubicBezTo>
                      <a:pt x="281" y="0"/>
                      <a:pt x="281" y="0"/>
                      <a:pt x="281" y="0"/>
                    </a:cubicBezTo>
                    <a:cubicBezTo>
                      <a:pt x="280" y="0"/>
                      <a:pt x="279" y="0"/>
                      <a:pt x="279" y="1"/>
                    </a:cubicBezTo>
                    <a:cubicBezTo>
                      <a:pt x="279" y="2"/>
                      <a:pt x="280" y="3"/>
                      <a:pt x="281" y="3"/>
                    </a:cubicBezTo>
                    <a:cubicBezTo>
                      <a:pt x="285" y="3"/>
                      <a:pt x="285" y="3"/>
                      <a:pt x="285" y="3"/>
                    </a:cubicBezTo>
                    <a:cubicBezTo>
                      <a:pt x="286" y="3"/>
                      <a:pt x="286" y="3"/>
                      <a:pt x="286" y="3"/>
                    </a:cubicBezTo>
                    <a:cubicBezTo>
                      <a:pt x="286" y="0"/>
                      <a:pt x="286" y="0"/>
                      <a:pt x="286" y="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0ADFDAC-F9DE-4267-866D-0038F01DBC34}"/>
                </a:ext>
              </a:extLst>
            </p:cNvPr>
            <p:cNvSpPr/>
            <p:nvPr/>
          </p:nvSpPr>
          <p:spPr>
            <a:xfrm>
              <a:off x="10115361" y="3014539"/>
              <a:ext cx="693255" cy="69325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CHANGE TEXT HERE">
              <a:extLst>
                <a:ext uri="{FF2B5EF4-FFF2-40B4-BE49-F238E27FC236}">
                  <a16:creationId xmlns:a16="http://schemas.microsoft.com/office/drawing/2014/main" id="{3DAB01CA-8659-407A-BFF1-78CA8360F32A}"/>
                </a:ext>
              </a:extLst>
            </p:cNvPr>
            <p:cNvSpPr txBox="1"/>
            <p:nvPr/>
          </p:nvSpPr>
          <p:spPr>
            <a:xfrm>
              <a:off x="10197101" y="3052085"/>
              <a:ext cx="529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600" b="1" dirty="0">
                  <a:solidFill>
                    <a:srgbClr val="FFAF2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00" name="ICON">
              <a:extLst>
                <a:ext uri="{FF2B5EF4-FFF2-40B4-BE49-F238E27FC236}">
                  <a16:creationId xmlns:a16="http://schemas.microsoft.com/office/drawing/2014/main" id="{4337EDDA-E47B-430E-8D41-FD5EB350A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68852" y="2695105"/>
              <a:ext cx="1044833" cy="573922"/>
            </a:xfrm>
            <a:custGeom>
              <a:avLst/>
              <a:gdLst>
                <a:gd name="T0" fmla="*/ 100 w 134"/>
                <a:gd name="T1" fmla="*/ 60 h 75"/>
                <a:gd name="T2" fmla="*/ 79 w 134"/>
                <a:gd name="T3" fmla="*/ 47 h 75"/>
                <a:gd name="T4" fmla="*/ 79 w 134"/>
                <a:gd name="T5" fmla="*/ 46 h 75"/>
                <a:gd name="T6" fmla="*/ 79 w 134"/>
                <a:gd name="T7" fmla="*/ 32 h 75"/>
                <a:gd name="T8" fmla="*/ 82 w 134"/>
                <a:gd name="T9" fmla="*/ 27 h 75"/>
                <a:gd name="T10" fmla="*/ 82 w 134"/>
                <a:gd name="T11" fmla="*/ 13 h 75"/>
                <a:gd name="T12" fmla="*/ 69 w 134"/>
                <a:gd name="T13" fmla="*/ 0 h 75"/>
                <a:gd name="T14" fmla="*/ 66 w 134"/>
                <a:gd name="T15" fmla="*/ 0 h 75"/>
                <a:gd name="T16" fmla="*/ 53 w 134"/>
                <a:gd name="T17" fmla="*/ 13 h 75"/>
                <a:gd name="T18" fmla="*/ 53 w 134"/>
                <a:gd name="T19" fmla="*/ 27 h 75"/>
                <a:gd name="T20" fmla="*/ 55 w 134"/>
                <a:gd name="T21" fmla="*/ 32 h 75"/>
                <a:gd name="T22" fmla="*/ 55 w 134"/>
                <a:gd name="T23" fmla="*/ 46 h 75"/>
                <a:gd name="T24" fmla="*/ 55 w 134"/>
                <a:gd name="T25" fmla="*/ 47 h 75"/>
                <a:gd name="T26" fmla="*/ 35 w 134"/>
                <a:gd name="T27" fmla="*/ 60 h 75"/>
                <a:gd name="T28" fmla="*/ 32 w 134"/>
                <a:gd name="T29" fmla="*/ 65 h 75"/>
                <a:gd name="T30" fmla="*/ 32 w 134"/>
                <a:gd name="T31" fmla="*/ 75 h 75"/>
                <a:gd name="T32" fmla="*/ 102 w 134"/>
                <a:gd name="T33" fmla="*/ 75 h 75"/>
                <a:gd name="T34" fmla="*/ 102 w 134"/>
                <a:gd name="T35" fmla="*/ 65 h 75"/>
                <a:gd name="T36" fmla="*/ 100 w 134"/>
                <a:gd name="T37" fmla="*/ 60 h 75"/>
                <a:gd name="T38" fmla="*/ 132 w 134"/>
                <a:gd name="T39" fmla="*/ 50 h 75"/>
                <a:gd name="T40" fmla="*/ 114 w 134"/>
                <a:gd name="T41" fmla="*/ 39 h 75"/>
                <a:gd name="T42" fmla="*/ 114 w 134"/>
                <a:gd name="T43" fmla="*/ 39 h 75"/>
                <a:gd name="T44" fmla="*/ 114 w 134"/>
                <a:gd name="T45" fmla="*/ 27 h 75"/>
                <a:gd name="T46" fmla="*/ 117 w 134"/>
                <a:gd name="T47" fmla="*/ 23 h 75"/>
                <a:gd name="T48" fmla="*/ 117 w 134"/>
                <a:gd name="T49" fmla="*/ 11 h 75"/>
                <a:gd name="T50" fmla="*/ 106 w 134"/>
                <a:gd name="T51" fmla="*/ 0 h 75"/>
                <a:gd name="T52" fmla="*/ 103 w 134"/>
                <a:gd name="T53" fmla="*/ 0 h 75"/>
                <a:gd name="T54" fmla="*/ 92 w 134"/>
                <a:gd name="T55" fmla="*/ 11 h 75"/>
                <a:gd name="T56" fmla="*/ 92 w 134"/>
                <a:gd name="T57" fmla="*/ 23 h 75"/>
                <a:gd name="T58" fmla="*/ 95 w 134"/>
                <a:gd name="T59" fmla="*/ 27 h 75"/>
                <a:gd name="T60" fmla="*/ 95 w 134"/>
                <a:gd name="T61" fmla="*/ 39 h 75"/>
                <a:gd name="T62" fmla="*/ 94 w 134"/>
                <a:gd name="T63" fmla="*/ 39 h 75"/>
                <a:gd name="T64" fmla="*/ 86 w 134"/>
                <a:gd name="T65" fmla="*/ 44 h 75"/>
                <a:gd name="T66" fmla="*/ 103 w 134"/>
                <a:gd name="T67" fmla="*/ 56 h 75"/>
                <a:gd name="T68" fmla="*/ 107 w 134"/>
                <a:gd name="T69" fmla="*/ 63 h 75"/>
                <a:gd name="T70" fmla="*/ 134 w 134"/>
                <a:gd name="T71" fmla="*/ 63 h 75"/>
                <a:gd name="T72" fmla="*/ 134 w 134"/>
                <a:gd name="T73" fmla="*/ 55 h 75"/>
                <a:gd name="T74" fmla="*/ 132 w 134"/>
                <a:gd name="T75" fmla="*/ 50 h 75"/>
                <a:gd name="T76" fmla="*/ 40 w 134"/>
                <a:gd name="T77" fmla="*/ 39 h 75"/>
                <a:gd name="T78" fmla="*/ 40 w 134"/>
                <a:gd name="T79" fmla="*/ 39 h 75"/>
                <a:gd name="T80" fmla="*/ 40 w 134"/>
                <a:gd name="T81" fmla="*/ 27 h 75"/>
                <a:gd name="T82" fmla="*/ 42 w 134"/>
                <a:gd name="T83" fmla="*/ 23 h 75"/>
                <a:gd name="T84" fmla="*/ 42 w 134"/>
                <a:gd name="T85" fmla="*/ 11 h 75"/>
                <a:gd name="T86" fmla="*/ 31 w 134"/>
                <a:gd name="T87" fmla="*/ 0 h 75"/>
                <a:gd name="T88" fmla="*/ 28 w 134"/>
                <a:gd name="T89" fmla="*/ 0 h 75"/>
                <a:gd name="T90" fmla="*/ 18 w 134"/>
                <a:gd name="T91" fmla="*/ 11 h 75"/>
                <a:gd name="T92" fmla="*/ 18 w 134"/>
                <a:gd name="T93" fmla="*/ 23 h 75"/>
                <a:gd name="T94" fmla="*/ 20 w 134"/>
                <a:gd name="T95" fmla="*/ 27 h 75"/>
                <a:gd name="T96" fmla="*/ 20 w 134"/>
                <a:gd name="T97" fmla="*/ 39 h 75"/>
                <a:gd name="T98" fmla="*/ 20 w 134"/>
                <a:gd name="T99" fmla="*/ 39 h 75"/>
                <a:gd name="T100" fmla="*/ 3 w 134"/>
                <a:gd name="T101" fmla="*/ 50 h 75"/>
                <a:gd name="T102" fmla="*/ 0 w 134"/>
                <a:gd name="T103" fmla="*/ 55 h 75"/>
                <a:gd name="T104" fmla="*/ 0 w 134"/>
                <a:gd name="T105" fmla="*/ 63 h 75"/>
                <a:gd name="T106" fmla="*/ 27 w 134"/>
                <a:gd name="T107" fmla="*/ 63 h 75"/>
                <a:gd name="T108" fmla="*/ 31 w 134"/>
                <a:gd name="T109" fmla="*/ 56 h 75"/>
                <a:gd name="T110" fmla="*/ 49 w 134"/>
                <a:gd name="T111" fmla="*/ 44 h 75"/>
                <a:gd name="T112" fmla="*/ 40 w 134"/>
                <a:gd name="T11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" h="75">
                  <a:moveTo>
                    <a:pt x="100" y="60"/>
                  </a:moveTo>
                  <a:cubicBezTo>
                    <a:pt x="91" y="53"/>
                    <a:pt x="81" y="48"/>
                    <a:pt x="79" y="47"/>
                  </a:cubicBezTo>
                  <a:cubicBezTo>
                    <a:pt x="79" y="47"/>
                    <a:pt x="79" y="47"/>
                    <a:pt x="79" y="46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80" y="31"/>
                    <a:pt x="82" y="29"/>
                    <a:pt x="82" y="27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6"/>
                    <a:pt x="76" y="0"/>
                    <a:pt x="6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3" y="6"/>
                    <a:pt x="53" y="13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9"/>
                    <a:pt x="54" y="31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8"/>
                    <a:pt x="44" y="53"/>
                    <a:pt x="35" y="60"/>
                  </a:cubicBezTo>
                  <a:cubicBezTo>
                    <a:pt x="33" y="61"/>
                    <a:pt x="32" y="63"/>
                    <a:pt x="32" y="6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63"/>
                    <a:pt x="101" y="61"/>
                    <a:pt x="100" y="60"/>
                  </a:cubicBezTo>
                  <a:close/>
                  <a:moveTo>
                    <a:pt x="132" y="50"/>
                  </a:moveTo>
                  <a:cubicBezTo>
                    <a:pt x="124" y="44"/>
                    <a:pt x="116" y="40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6" y="26"/>
                    <a:pt x="117" y="25"/>
                    <a:pt x="117" y="23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5"/>
                    <a:pt x="112" y="0"/>
                    <a:pt x="10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7" y="0"/>
                    <a:pt x="92" y="5"/>
                    <a:pt x="92" y="11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5"/>
                    <a:pt x="93" y="26"/>
                    <a:pt x="95" y="27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5" y="39"/>
                    <a:pt x="94" y="39"/>
                  </a:cubicBezTo>
                  <a:cubicBezTo>
                    <a:pt x="93" y="40"/>
                    <a:pt x="90" y="42"/>
                    <a:pt x="86" y="44"/>
                  </a:cubicBezTo>
                  <a:cubicBezTo>
                    <a:pt x="90" y="47"/>
                    <a:pt x="97" y="51"/>
                    <a:pt x="103" y="56"/>
                  </a:cubicBezTo>
                  <a:cubicBezTo>
                    <a:pt x="105" y="58"/>
                    <a:pt x="107" y="60"/>
                    <a:pt x="107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4" y="53"/>
                    <a:pt x="133" y="51"/>
                    <a:pt x="132" y="50"/>
                  </a:cubicBezTo>
                  <a:close/>
                  <a:moveTo>
                    <a:pt x="40" y="39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1" y="26"/>
                    <a:pt x="42" y="25"/>
                    <a:pt x="42" y="2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5"/>
                    <a:pt x="37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8" y="5"/>
                    <a:pt x="18" y="11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5"/>
                    <a:pt x="19" y="26"/>
                    <a:pt x="20" y="27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8" y="40"/>
                    <a:pt x="10" y="44"/>
                    <a:pt x="3" y="50"/>
                  </a:cubicBezTo>
                  <a:cubicBezTo>
                    <a:pt x="1" y="51"/>
                    <a:pt x="0" y="53"/>
                    <a:pt x="0" y="5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8" y="60"/>
                    <a:pt x="29" y="58"/>
                    <a:pt x="31" y="56"/>
                  </a:cubicBezTo>
                  <a:cubicBezTo>
                    <a:pt x="38" y="51"/>
                    <a:pt x="44" y="47"/>
                    <a:pt x="49" y="44"/>
                  </a:cubicBezTo>
                  <a:cubicBezTo>
                    <a:pt x="44" y="42"/>
                    <a:pt x="41" y="40"/>
                    <a:pt x="4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28A71F0-C713-456D-8526-57EE130D4EDA}"/>
                </a:ext>
              </a:extLst>
            </p:cNvPr>
            <p:cNvGrpSpPr/>
            <p:nvPr/>
          </p:nvGrpSpPr>
          <p:grpSpPr>
            <a:xfrm>
              <a:off x="13147185" y="2496189"/>
              <a:ext cx="3996896" cy="1015662"/>
              <a:chOff x="8864574" y="1255550"/>
              <a:chExt cx="2587018" cy="657394"/>
            </a:xfrm>
          </p:grpSpPr>
          <p:sp>
            <p:nvSpPr>
              <p:cNvPr id="104" name="CHANGE TEXT HERE">
                <a:extLst>
                  <a:ext uri="{FF2B5EF4-FFF2-40B4-BE49-F238E27FC236}">
                    <a16:creationId xmlns:a16="http://schemas.microsoft.com/office/drawing/2014/main" id="{49570689-2A65-4FE2-A52A-03F1FCECE6CA}"/>
                  </a:ext>
                </a:extLst>
              </p:cNvPr>
              <p:cNvSpPr/>
              <p:nvPr/>
            </p:nvSpPr>
            <p:spPr>
              <a:xfrm>
                <a:off x="8864574" y="1255550"/>
                <a:ext cx="753472" cy="657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60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5K</a:t>
                </a:r>
              </a:p>
            </p:txBody>
          </p:sp>
          <p:sp>
            <p:nvSpPr>
              <p:cNvPr id="105" name="CHANGE TEXT HERE">
                <a:extLst>
                  <a:ext uri="{FF2B5EF4-FFF2-40B4-BE49-F238E27FC236}">
                    <a16:creationId xmlns:a16="http://schemas.microsoft.com/office/drawing/2014/main" id="{06AEE718-532C-4451-AE6A-8F834F57AE5A}"/>
                  </a:ext>
                </a:extLst>
              </p:cNvPr>
              <p:cNvSpPr/>
              <p:nvPr/>
            </p:nvSpPr>
            <p:spPr>
              <a:xfrm>
                <a:off x="9712337" y="1293038"/>
                <a:ext cx="1739255" cy="557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600" dirty="0">
                    <a:solidFill>
                      <a:schemeClr val="bg1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sample text is</a:t>
                </a:r>
              </a:p>
              <a:p>
                <a:pPr defTabSz="914400"/>
                <a:r>
                  <a:rPr lang="en-US" sz="1600" dirty="0">
                    <a:solidFill>
                      <a:schemeClr val="bg1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here to give you more</a:t>
                </a:r>
              </a:p>
              <a:p>
                <a:pPr defTabSz="914400"/>
                <a:r>
                  <a:rPr lang="en-US" sz="1600" dirty="0" err="1">
                    <a:solidFill>
                      <a:schemeClr val="bg1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confort</a:t>
                </a:r>
                <a:r>
                  <a:rPr lang="en-US" sz="1600" dirty="0">
                    <a:solidFill>
                      <a:schemeClr val="bg1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 to write.</a:t>
                </a:r>
              </a:p>
            </p:txBody>
          </p:sp>
        </p:grp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46A3E542-C205-4EAD-A4B3-0487FF264DE7}"/>
              </a:ext>
            </a:extLst>
          </p:cNvPr>
          <p:cNvGrpSpPr/>
          <p:nvPr/>
        </p:nvGrpSpPr>
        <p:grpSpPr>
          <a:xfrm>
            <a:off x="9230330" y="4517258"/>
            <a:ext cx="9057670" cy="1917391"/>
            <a:chOff x="9230330" y="4517258"/>
            <a:chExt cx="9057670" cy="191739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C59C4C-11A7-42DA-88FE-F22BE59B22B2}"/>
                </a:ext>
              </a:extLst>
            </p:cNvPr>
            <p:cNvGrpSpPr/>
            <p:nvPr/>
          </p:nvGrpSpPr>
          <p:grpSpPr>
            <a:xfrm>
              <a:off x="9230330" y="4517258"/>
              <a:ext cx="9057670" cy="1917391"/>
              <a:chOff x="6663957" y="2619382"/>
              <a:chExt cx="5528043" cy="1170214"/>
            </a:xfrm>
          </p:grpSpPr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ECA1B4B1-BFBF-4D2F-91EA-AFBB8043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432" y="2619382"/>
                <a:ext cx="4983568" cy="940641"/>
              </a:xfrm>
              <a:prstGeom prst="rect">
                <a:avLst/>
              </a:prstGeom>
              <a:solidFill>
                <a:srgbClr val="A0C8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A0CDC1B1-098C-4217-BD05-3CFCF1F94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432" y="2619382"/>
                <a:ext cx="4983568" cy="940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7E420CEC-5D68-4B28-A19A-4F947604CE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30559" y="2702679"/>
                <a:ext cx="4443157" cy="774048"/>
              </a:xfrm>
              <a:custGeom>
                <a:avLst/>
                <a:gdLst>
                  <a:gd name="T0" fmla="*/ 98 w 961"/>
                  <a:gd name="T1" fmla="*/ 166 h 166"/>
                  <a:gd name="T2" fmla="*/ 126 w 961"/>
                  <a:gd name="T3" fmla="*/ 162 h 166"/>
                  <a:gd name="T4" fmla="*/ 157 w 961"/>
                  <a:gd name="T5" fmla="*/ 164 h 166"/>
                  <a:gd name="T6" fmla="*/ 189 w 961"/>
                  <a:gd name="T7" fmla="*/ 164 h 166"/>
                  <a:gd name="T8" fmla="*/ 219 w 961"/>
                  <a:gd name="T9" fmla="*/ 162 h 166"/>
                  <a:gd name="T10" fmla="*/ 247 w 961"/>
                  <a:gd name="T11" fmla="*/ 166 h 166"/>
                  <a:gd name="T12" fmla="*/ 283 w 961"/>
                  <a:gd name="T13" fmla="*/ 162 h 166"/>
                  <a:gd name="T14" fmla="*/ 303 w 961"/>
                  <a:gd name="T15" fmla="*/ 166 h 166"/>
                  <a:gd name="T16" fmla="*/ 332 w 961"/>
                  <a:gd name="T17" fmla="*/ 162 h 166"/>
                  <a:gd name="T18" fmla="*/ 362 w 961"/>
                  <a:gd name="T19" fmla="*/ 164 h 166"/>
                  <a:gd name="T20" fmla="*/ 394 w 961"/>
                  <a:gd name="T21" fmla="*/ 164 h 166"/>
                  <a:gd name="T22" fmla="*/ 424 w 961"/>
                  <a:gd name="T23" fmla="*/ 162 h 166"/>
                  <a:gd name="T24" fmla="*/ 452 w 961"/>
                  <a:gd name="T25" fmla="*/ 166 h 166"/>
                  <a:gd name="T26" fmla="*/ 488 w 961"/>
                  <a:gd name="T27" fmla="*/ 162 h 166"/>
                  <a:gd name="T28" fmla="*/ 509 w 961"/>
                  <a:gd name="T29" fmla="*/ 166 h 166"/>
                  <a:gd name="T30" fmla="*/ 537 w 961"/>
                  <a:gd name="T31" fmla="*/ 162 h 166"/>
                  <a:gd name="T32" fmla="*/ 567 w 961"/>
                  <a:gd name="T33" fmla="*/ 164 h 166"/>
                  <a:gd name="T34" fmla="*/ 599 w 961"/>
                  <a:gd name="T35" fmla="*/ 164 h 166"/>
                  <a:gd name="T36" fmla="*/ 629 w 961"/>
                  <a:gd name="T37" fmla="*/ 162 h 166"/>
                  <a:gd name="T38" fmla="*/ 657 w 961"/>
                  <a:gd name="T39" fmla="*/ 166 h 166"/>
                  <a:gd name="T40" fmla="*/ 694 w 961"/>
                  <a:gd name="T41" fmla="*/ 162 h 166"/>
                  <a:gd name="T42" fmla="*/ 714 w 961"/>
                  <a:gd name="T43" fmla="*/ 166 h 166"/>
                  <a:gd name="T44" fmla="*/ 742 w 961"/>
                  <a:gd name="T45" fmla="*/ 162 h 166"/>
                  <a:gd name="T46" fmla="*/ 772 w 961"/>
                  <a:gd name="T47" fmla="*/ 164 h 166"/>
                  <a:gd name="T48" fmla="*/ 804 w 961"/>
                  <a:gd name="T49" fmla="*/ 164 h 166"/>
                  <a:gd name="T50" fmla="*/ 834 w 961"/>
                  <a:gd name="T51" fmla="*/ 162 h 166"/>
                  <a:gd name="T52" fmla="*/ 862 w 961"/>
                  <a:gd name="T53" fmla="*/ 166 h 166"/>
                  <a:gd name="T54" fmla="*/ 899 w 961"/>
                  <a:gd name="T55" fmla="*/ 162 h 166"/>
                  <a:gd name="T56" fmla="*/ 919 w 961"/>
                  <a:gd name="T57" fmla="*/ 166 h 166"/>
                  <a:gd name="T58" fmla="*/ 947 w 961"/>
                  <a:gd name="T59" fmla="*/ 162 h 166"/>
                  <a:gd name="T60" fmla="*/ 14 w 961"/>
                  <a:gd name="T61" fmla="*/ 4 h 166"/>
                  <a:gd name="T62" fmla="*/ 42 w 961"/>
                  <a:gd name="T63" fmla="*/ 0 h 166"/>
                  <a:gd name="T64" fmla="*/ 72 w 961"/>
                  <a:gd name="T65" fmla="*/ 2 h 166"/>
                  <a:gd name="T66" fmla="*/ 104 w 961"/>
                  <a:gd name="T67" fmla="*/ 2 h 166"/>
                  <a:gd name="T68" fmla="*/ 135 w 961"/>
                  <a:gd name="T69" fmla="*/ 0 h 166"/>
                  <a:gd name="T70" fmla="*/ 163 w 961"/>
                  <a:gd name="T71" fmla="*/ 4 h 166"/>
                  <a:gd name="T72" fmla="*/ 199 w 961"/>
                  <a:gd name="T73" fmla="*/ 0 h 166"/>
                  <a:gd name="T74" fmla="*/ 219 w 961"/>
                  <a:gd name="T75" fmla="*/ 4 h 166"/>
                  <a:gd name="T76" fmla="*/ 247 w 961"/>
                  <a:gd name="T77" fmla="*/ 0 h 166"/>
                  <a:gd name="T78" fmla="*/ 277 w 961"/>
                  <a:gd name="T79" fmla="*/ 2 h 166"/>
                  <a:gd name="T80" fmla="*/ 309 w 961"/>
                  <a:gd name="T81" fmla="*/ 2 h 166"/>
                  <a:gd name="T82" fmla="*/ 340 w 961"/>
                  <a:gd name="T83" fmla="*/ 0 h 166"/>
                  <a:gd name="T84" fmla="*/ 368 w 961"/>
                  <a:gd name="T85" fmla="*/ 4 h 166"/>
                  <a:gd name="T86" fmla="*/ 404 w 961"/>
                  <a:gd name="T87" fmla="*/ 0 h 166"/>
                  <a:gd name="T88" fmla="*/ 424 w 961"/>
                  <a:gd name="T89" fmla="*/ 4 h 166"/>
                  <a:gd name="T90" fmla="*/ 452 w 961"/>
                  <a:gd name="T91" fmla="*/ 0 h 166"/>
                  <a:gd name="T92" fmla="*/ 482 w 961"/>
                  <a:gd name="T93" fmla="*/ 2 h 166"/>
                  <a:gd name="T94" fmla="*/ 515 w 961"/>
                  <a:gd name="T95" fmla="*/ 2 h 166"/>
                  <a:gd name="T96" fmla="*/ 545 w 961"/>
                  <a:gd name="T97" fmla="*/ 0 h 166"/>
                  <a:gd name="T98" fmla="*/ 573 w 961"/>
                  <a:gd name="T99" fmla="*/ 4 h 166"/>
                  <a:gd name="T100" fmla="*/ 609 w 961"/>
                  <a:gd name="T101" fmla="*/ 0 h 166"/>
                  <a:gd name="T102" fmla="*/ 629 w 961"/>
                  <a:gd name="T103" fmla="*/ 4 h 166"/>
                  <a:gd name="T104" fmla="*/ 657 w 961"/>
                  <a:gd name="T105" fmla="*/ 0 h 166"/>
                  <a:gd name="T106" fmla="*/ 688 w 961"/>
                  <a:gd name="T107" fmla="*/ 2 h 166"/>
                  <a:gd name="T108" fmla="*/ 720 w 961"/>
                  <a:gd name="T109" fmla="*/ 2 h 166"/>
                  <a:gd name="T110" fmla="*/ 750 w 961"/>
                  <a:gd name="T111" fmla="*/ 0 h 166"/>
                  <a:gd name="T112" fmla="*/ 778 w 961"/>
                  <a:gd name="T113" fmla="*/ 4 h 166"/>
                  <a:gd name="T114" fmla="*/ 814 w 961"/>
                  <a:gd name="T115" fmla="*/ 0 h 166"/>
                  <a:gd name="T116" fmla="*/ 834 w 961"/>
                  <a:gd name="T117" fmla="*/ 4 h 166"/>
                  <a:gd name="T118" fmla="*/ 862 w 961"/>
                  <a:gd name="T119" fmla="*/ 0 h 166"/>
                  <a:gd name="T120" fmla="*/ 893 w 961"/>
                  <a:gd name="T121" fmla="*/ 2 h 166"/>
                  <a:gd name="T122" fmla="*/ 925 w 961"/>
                  <a:gd name="T123" fmla="*/ 2 h 166"/>
                  <a:gd name="T124" fmla="*/ 955 w 961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1" h="166">
                    <a:moveTo>
                      <a:pt x="78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79" y="166"/>
                      <a:pt x="80" y="165"/>
                      <a:pt x="80" y="164"/>
                    </a:cubicBezTo>
                    <a:cubicBezTo>
                      <a:pt x="80" y="163"/>
                      <a:pt x="79" y="162"/>
                      <a:pt x="78" y="162"/>
                    </a:cubicBezTo>
                    <a:moveTo>
                      <a:pt x="90" y="162"/>
                    </a:moveTo>
                    <a:cubicBezTo>
                      <a:pt x="86" y="162"/>
                      <a:pt x="86" y="162"/>
                      <a:pt x="86" y="162"/>
                    </a:cubicBezTo>
                    <a:cubicBezTo>
                      <a:pt x="85" y="162"/>
                      <a:pt x="84" y="163"/>
                      <a:pt x="84" y="164"/>
                    </a:cubicBezTo>
                    <a:cubicBezTo>
                      <a:pt x="84" y="165"/>
                      <a:pt x="85" y="166"/>
                      <a:pt x="86" y="166"/>
                    </a:cubicBezTo>
                    <a:cubicBezTo>
                      <a:pt x="90" y="166"/>
                      <a:pt x="90" y="166"/>
                      <a:pt x="90" y="166"/>
                    </a:cubicBezTo>
                    <a:cubicBezTo>
                      <a:pt x="91" y="166"/>
                      <a:pt x="92" y="165"/>
                      <a:pt x="92" y="164"/>
                    </a:cubicBezTo>
                    <a:cubicBezTo>
                      <a:pt x="92" y="163"/>
                      <a:pt x="91" y="162"/>
                      <a:pt x="90" y="162"/>
                    </a:cubicBezTo>
                    <a:moveTo>
                      <a:pt x="102" y="162"/>
                    </a:moveTo>
                    <a:cubicBezTo>
                      <a:pt x="98" y="162"/>
                      <a:pt x="98" y="162"/>
                      <a:pt x="98" y="162"/>
                    </a:cubicBezTo>
                    <a:cubicBezTo>
                      <a:pt x="97" y="162"/>
                      <a:pt x="96" y="163"/>
                      <a:pt x="96" y="164"/>
                    </a:cubicBezTo>
                    <a:cubicBezTo>
                      <a:pt x="96" y="165"/>
                      <a:pt x="97" y="166"/>
                      <a:pt x="98" y="166"/>
                    </a:cubicBezTo>
                    <a:cubicBezTo>
                      <a:pt x="102" y="166"/>
                      <a:pt x="102" y="166"/>
                      <a:pt x="102" y="166"/>
                    </a:cubicBezTo>
                    <a:cubicBezTo>
                      <a:pt x="103" y="166"/>
                      <a:pt x="104" y="165"/>
                      <a:pt x="104" y="164"/>
                    </a:cubicBezTo>
                    <a:cubicBezTo>
                      <a:pt x="104" y="163"/>
                      <a:pt x="103" y="162"/>
                      <a:pt x="102" y="162"/>
                    </a:cubicBezTo>
                    <a:moveTo>
                      <a:pt x="114" y="162"/>
                    </a:move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09" y="162"/>
                      <a:pt x="108" y="163"/>
                      <a:pt x="108" y="164"/>
                    </a:cubicBezTo>
                    <a:cubicBezTo>
                      <a:pt x="108" y="165"/>
                      <a:pt x="109" y="166"/>
                      <a:pt x="110" y="166"/>
                    </a:cubicBezTo>
                    <a:cubicBezTo>
                      <a:pt x="114" y="166"/>
                      <a:pt x="114" y="166"/>
                      <a:pt x="114" y="166"/>
                    </a:cubicBezTo>
                    <a:cubicBezTo>
                      <a:pt x="116" y="166"/>
                      <a:pt x="116" y="165"/>
                      <a:pt x="116" y="164"/>
                    </a:cubicBezTo>
                    <a:cubicBezTo>
                      <a:pt x="116" y="163"/>
                      <a:pt x="116" y="162"/>
                      <a:pt x="114" y="162"/>
                    </a:cubicBezTo>
                    <a:moveTo>
                      <a:pt x="126" y="162"/>
                    </a:move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21" y="162"/>
                      <a:pt x="120" y="163"/>
                      <a:pt x="120" y="164"/>
                    </a:cubicBezTo>
                    <a:cubicBezTo>
                      <a:pt x="120" y="165"/>
                      <a:pt x="121" y="166"/>
                      <a:pt x="122" y="166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8" y="166"/>
                      <a:pt x="129" y="165"/>
                      <a:pt x="129" y="164"/>
                    </a:cubicBezTo>
                    <a:cubicBezTo>
                      <a:pt x="129" y="163"/>
                      <a:pt x="128" y="162"/>
                      <a:pt x="126" y="162"/>
                    </a:cubicBezTo>
                    <a:moveTo>
                      <a:pt x="139" y="162"/>
                    </a:moveTo>
                    <a:cubicBezTo>
                      <a:pt x="135" y="162"/>
                      <a:pt x="135" y="162"/>
                      <a:pt x="135" y="162"/>
                    </a:cubicBezTo>
                    <a:cubicBezTo>
                      <a:pt x="133" y="162"/>
                      <a:pt x="133" y="163"/>
                      <a:pt x="133" y="164"/>
                    </a:cubicBezTo>
                    <a:cubicBezTo>
                      <a:pt x="133" y="165"/>
                      <a:pt x="133" y="166"/>
                      <a:pt x="135" y="166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40" y="166"/>
                      <a:pt x="141" y="165"/>
                      <a:pt x="141" y="164"/>
                    </a:cubicBezTo>
                    <a:cubicBezTo>
                      <a:pt x="141" y="163"/>
                      <a:pt x="140" y="162"/>
                      <a:pt x="139" y="162"/>
                    </a:cubicBezTo>
                    <a:moveTo>
                      <a:pt x="151" y="162"/>
                    </a:moveTo>
                    <a:cubicBezTo>
                      <a:pt x="147" y="162"/>
                      <a:pt x="147" y="162"/>
                      <a:pt x="147" y="162"/>
                    </a:cubicBezTo>
                    <a:cubicBezTo>
                      <a:pt x="145" y="162"/>
                      <a:pt x="145" y="163"/>
                      <a:pt x="145" y="164"/>
                    </a:cubicBezTo>
                    <a:cubicBezTo>
                      <a:pt x="145" y="165"/>
                      <a:pt x="145" y="166"/>
                      <a:pt x="147" y="166"/>
                    </a:cubicBezTo>
                    <a:cubicBezTo>
                      <a:pt x="151" y="166"/>
                      <a:pt x="151" y="166"/>
                      <a:pt x="151" y="166"/>
                    </a:cubicBezTo>
                    <a:cubicBezTo>
                      <a:pt x="152" y="166"/>
                      <a:pt x="153" y="165"/>
                      <a:pt x="153" y="164"/>
                    </a:cubicBezTo>
                    <a:cubicBezTo>
                      <a:pt x="153" y="163"/>
                      <a:pt x="152" y="162"/>
                      <a:pt x="151" y="162"/>
                    </a:cubicBezTo>
                    <a:moveTo>
                      <a:pt x="163" y="162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158" y="162"/>
                      <a:pt x="157" y="163"/>
                      <a:pt x="157" y="164"/>
                    </a:cubicBezTo>
                    <a:cubicBezTo>
                      <a:pt x="157" y="165"/>
                      <a:pt x="158" y="166"/>
                      <a:pt x="159" y="166"/>
                    </a:cubicBezTo>
                    <a:cubicBezTo>
                      <a:pt x="163" y="166"/>
                      <a:pt x="163" y="166"/>
                      <a:pt x="163" y="166"/>
                    </a:cubicBezTo>
                    <a:cubicBezTo>
                      <a:pt x="164" y="166"/>
                      <a:pt x="165" y="165"/>
                      <a:pt x="165" y="164"/>
                    </a:cubicBezTo>
                    <a:cubicBezTo>
                      <a:pt x="165" y="163"/>
                      <a:pt x="164" y="162"/>
                      <a:pt x="163" y="162"/>
                    </a:cubicBezTo>
                    <a:moveTo>
                      <a:pt x="175" y="162"/>
                    </a:moveTo>
                    <a:cubicBezTo>
                      <a:pt x="171" y="162"/>
                      <a:pt x="171" y="162"/>
                      <a:pt x="171" y="162"/>
                    </a:cubicBezTo>
                    <a:cubicBezTo>
                      <a:pt x="170" y="162"/>
                      <a:pt x="169" y="163"/>
                      <a:pt x="169" y="164"/>
                    </a:cubicBezTo>
                    <a:cubicBezTo>
                      <a:pt x="169" y="165"/>
                      <a:pt x="170" y="166"/>
                      <a:pt x="171" y="166"/>
                    </a:cubicBezTo>
                    <a:cubicBezTo>
                      <a:pt x="175" y="166"/>
                      <a:pt x="175" y="166"/>
                      <a:pt x="175" y="166"/>
                    </a:cubicBezTo>
                    <a:cubicBezTo>
                      <a:pt x="176" y="166"/>
                      <a:pt x="177" y="165"/>
                      <a:pt x="177" y="164"/>
                    </a:cubicBezTo>
                    <a:cubicBezTo>
                      <a:pt x="177" y="163"/>
                      <a:pt x="176" y="162"/>
                      <a:pt x="175" y="162"/>
                    </a:cubicBezTo>
                    <a:moveTo>
                      <a:pt x="187" y="162"/>
                    </a:moveTo>
                    <a:cubicBezTo>
                      <a:pt x="183" y="162"/>
                      <a:pt x="183" y="162"/>
                      <a:pt x="183" y="162"/>
                    </a:cubicBezTo>
                    <a:cubicBezTo>
                      <a:pt x="182" y="162"/>
                      <a:pt x="181" y="163"/>
                      <a:pt x="181" y="164"/>
                    </a:cubicBezTo>
                    <a:cubicBezTo>
                      <a:pt x="181" y="165"/>
                      <a:pt x="182" y="166"/>
                      <a:pt x="183" y="166"/>
                    </a:cubicBez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8" y="166"/>
                      <a:pt x="189" y="165"/>
                      <a:pt x="189" y="164"/>
                    </a:cubicBezTo>
                    <a:cubicBezTo>
                      <a:pt x="189" y="163"/>
                      <a:pt x="188" y="162"/>
                      <a:pt x="187" y="162"/>
                    </a:cubicBezTo>
                    <a:moveTo>
                      <a:pt x="199" y="162"/>
                    </a:move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4" y="162"/>
                      <a:pt x="193" y="163"/>
                      <a:pt x="193" y="164"/>
                    </a:cubicBezTo>
                    <a:cubicBezTo>
                      <a:pt x="193" y="165"/>
                      <a:pt x="194" y="166"/>
                      <a:pt x="195" y="166"/>
                    </a:cubicBezTo>
                    <a:cubicBezTo>
                      <a:pt x="199" y="166"/>
                      <a:pt x="199" y="166"/>
                      <a:pt x="199" y="166"/>
                    </a:cubicBezTo>
                    <a:cubicBezTo>
                      <a:pt x="200" y="166"/>
                      <a:pt x="201" y="165"/>
                      <a:pt x="201" y="164"/>
                    </a:cubicBezTo>
                    <a:cubicBezTo>
                      <a:pt x="201" y="163"/>
                      <a:pt x="200" y="162"/>
                      <a:pt x="199" y="162"/>
                    </a:cubicBezTo>
                    <a:moveTo>
                      <a:pt x="211" y="162"/>
                    </a:move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6" y="162"/>
                      <a:pt x="205" y="163"/>
                      <a:pt x="205" y="164"/>
                    </a:cubicBezTo>
                    <a:cubicBezTo>
                      <a:pt x="205" y="165"/>
                      <a:pt x="206" y="166"/>
                      <a:pt x="207" y="166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12" y="166"/>
                      <a:pt x="213" y="165"/>
                      <a:pt x="213" y="164"/>
                    </a:cubicBezTo>
                    <a:cubicBezTo>
                      <a:pt x="213" y="163"/>
                      <a:pt x="212" y="162"/>
                      <a:pt x="211" y="162"/>
                    </a:cubicBezTo>
                    <a:moveTo>
                      <a:pt x="223" y="162"/>
                    </a:moveTo>
                    <a:cubicBezTo>
                      <a:pt x="219" y="162"/>
                      <a:pt x="219" y="162"/>
                      <a:pt x="219" y="162"/>
                    </a:cubicBezTo>
                    <a:cubicBezTo>
                      <a:pt x="218" y="162"/>
                      <a:pt x="217" y="163"/>
                      <a:pt x="217" y="164"/>
                    </a:cubicBezTo>
                    <a:cubicBezTo>
                      <a:pt x="217" y="165"/>
                      <a:pt x="218" y="166"/>
                      <a:pt x="219" y="166"/>
                    </a:cubicBezTo>
                    <a:cubicBezTo>
                      <a:pt x="223" y="166"/>
                      <a:pt x="223" y="166"/>
                      <a:pt x="223" y="166"/>
                    </a:cubicBezTo>
                    <a:cubicBezTo>
                      <a:pt x="224" y="166"/>
                      <a:pt x="225" y="165"/>
                      <a:pt x="225" y="164"/>
                    </a:cubicBezTo>
                    <a:cubicBezTo>
                      <a:pt x="225" y="163"/>
                      <a:pt x="224" y="162"/>
                      <a:pt x="223" y="162"/>
                    </a:cubicBezTo>
                    <a:moveTo>
                      <a:pt x="235" y="162"/>
                    </a:moveTo>
                    <a:cubicBezTo>
                      <a:pt x="231" y="162"/>
                      <a:pt x="231" y="162"/>
                      <a:pt x="231" y="162"/>
                    </a:cubicBezTo>
                    <a:cubicBezTo>
                      <a:pt x="230" y="162"/>
                      <a:pt x="229" y="163"/>
                      <a:pt x="229" y="164"/>
                    </a:cubicBezTo>
                    <a:cubicBezTo>
                      <a:pt x="229" y="165"/>
                      <a:pt x="230" y="166"/>
                      <a:pt x="231" y="166"/>
                    </a:cubicBezTo>
                    <a:cubicBezTo>
                      <a:pt x="235" y="166"/>
                      <a:pt x="235" y="166"/>
                      <a:pt x="235" y="166"/>
                    </a:cubicBezTo>
                    <a:cubicBezTo>
                      <a:pt x="236" y="166"/>
                      <a:pt x="237" y="165"/>
                      <a:pt x="237" y="164"/>
                    </a:cubicBezTo>
                    <a:cubicBezTo>
                      <a:pt x="237" y="163"/>
                      <a:pt x="236" y="162"/>
                      <a:pt x="235" y="162"/>
                    </a:cubicBezTo>
                    <a:moveTo>
                      <a:pt x="247" y="162"/>
                    </a:moveTo>
                    <a:cubicBezTo>
                      <a:pt x="243" y="162"/>
                      <a:pt x="243" y="162"/>
                      <a:pt x="243" y="162"/>
                    </a:cubicBezTo>
                    <a:cubicBezTo>
                      <a:pt x="242" y="162"/>
                      <a:pt x="241" y="163"/>
                      <a:pt x="241" y="164"/>
                    </a:cubicBezTo>
                    <a:cubicBezTo>
                      <a:pt x="241" y="165"/>
                      <a:pt x="242" y="166"/>
                      <a:pt x="243" y="16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48" y="166"/>
                      <a:pt x="249" y="165"/>
                      <a:pt x="249" y="164"/>
                    </a:cubicBezTo>
                    <a:cubicBezTo>
                      <a:pt x="249" y="163"/>
                      <a:pt x="248" y="162"/>
                      <a:pt x="247" y="162"/>
                    </a:cubicBezTo>
                    <a:moveTo>
                      <a:pt x="259" y="162"/>
                    </a:moveTo>
                    <a:cubicBezTo>
                      <a:pt x="255" y="162"/>
                      <a:pt x="255" y="162"/>
                      <a:pt x="255" y="162"/>
                    </a:cubicBezTo>
                    <a:cubicBezTo>
                      <a:pt x="254" y="162"/>
                      <a:pt x="253" y="163"/>
                      <a:pt x="253" y="164"/>
                    </a:cubicBezTo>
                    <a:cubicBezTo>
                      <a:pt x="253" y="165"/>
                      <a:pt x="254" y="166"/>
                      <a:pt x="255" y="166"/>
                    </a:cubicBezTo>
                    <a:cubicBezTo>
                      <a:pt x="259" y="166"/>
                      <a:pt x="259" y="166"/>
                      <a:pt x="259" y="166"/>
                    </a:cubicBezTo>
                    <a:cubicBezTo>
                      <a:pt x="260" y="166"/>
                      <a:pt x="261" y="165"/>
                      <a:pt x="261" y="164"/>
                    </a:cubicBezTo>
                    <a:cubicBezTo>
                      <a:pt x="261" y="163"/>
                      <a:pt x="260" y="162"/>
                      <a:pt x="259" y="162"/>
                    </a:cubicBezTo>
                    <a:moveTo>
                      <a:pt x="271" y="162"/>
                    </a:moveTo>
                    <a:cubicBezTo>
                      <a:pt x="267" y="162"/>
                      <a:pt x="267" y="162"/>
                      <a:pt x="267" y="162"/>
                    </a:cubicBezTo>
                    <a:cubicBezTo>
                      <a:pt x="266" y="162"/>
                      <a:pt x="265" y="163"/>
                      <a:pt x="265" y="164"/>
                    </a:cubicBezTo>
                    <a:cubicBezTo>
                      <a:pt x="265" y="165"/>
                      <a:pt x="266" y="166"/>
                      <a:pt x="267" y="166"/>
                    </a:cubicBezTo>
                    <a:cubicBezTo>
                      <a:pt x="271" y="166"/>
                      <a:pt x="271" y="166"/>
                      <a:pt x="271" y="166"/>
                    </a:cubicBezTo>
                    <a:cubicBezTo>
                      <a:pt x="272" y="166"/>
                      <a:pt x="273" y="165"/>
                      <a:pt x="273" y="164"/>
                    </a:cubicBezTo>
                    <a:cubicBezTo>
                      <a:pt x="273" y="163"/>
                      <a:pt x="272" y="162"/>
                      <a:pt x="271" y="162"/>
                    </a:cubicBezTo>
                    <a:moveTo>
                      <a:pt x="283" y="162"/>
                    </a:move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78" y="162"/>
                      <a:pt x="277" y="163"/>
                      <a:pt x="277" y="164"/>
                    </a:cubicBezTo>
                    <a:cubicBezTo>
                      <a:pt x="277" y="165"/>
                      <a:pt x="278" y="166"/>
                      <a:pt x="279" y="166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4" y="166"/>
                      <a:pt x="285" y="165"/>
                      <a:pt x="285" y="164"/>
                    </a:cubicBezTo>
                    <a:cubicBezTo>
                      <a:pt x="285" y="163"/>
                      <a:pt x="284" y="162"/>
                      <a:pt x="283" y="162"/>
                    </a:cubicBezTo>
                    <a:moveTo>
                      <a:pt x="295" y="162"/>
                    </a:moveTo>
                    <a:cubicBezTo>
                      <a:pt x="291" y="162"/>
                      <a:pt x="291" y="162"/>
                      <a:pt x="291" y="162"/>
                    </a:cubicBezTo>
                    <a:cubicBezTo>
                      <a:pt x="290" y="162"/>
                      <a:pt x="289" y="163"/>
                      <a:pt x="289" y="164"/>
                    </a:cubicBezTo>
                    <a:cubicBezTo>
                      <a:pt x="289" y="165"/>
                      <a:pt x="290" y="166"/>
                      <a:pt x="291" y="166"/>
                    </a:cubicBezTo>
                    <a:cubicBezTo>
                      <a:pt x="295" y="166"/>
                      <a:pt x="295" y="166"/>
                      <a:pt x="295" y="166"/>
                    </a:cubicBezTo>
                    <a:cubicBezTo>
                      <a:pt x="297" y="166"/>
                      <a:pt x="297" y="165"/>
                      <a:pt x="297" y="164"/>
                    </a:cubicBezTo>
                    <a:cubicBezTo>
                      <a:pt x="297" y="163"/>
                      <a:pt x="297" y="162"/>
                      <a:pt x="295" y="162"/>
                    </a:cubicBezTo>
                    <a:moveTo>
                      <a:pt x="307" y="162"/>
                    </a:move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02" y="162"/>
                      <a:pt x="301" y="163"/>
                      <a:pt x="301" y="164"/>
                    </a:cubicBezTo>
                    <a:cubicBezTo>
                      <a:pt x="301" y="165"/>
                      <a:pt x="302" y="166"/>
                      <a:pt x="303" y="166"/>
                    </a:cubicBezTo>
                    <a:cubicBezTo>
                      <a:pt x="307" y="166"/>
                      <a:pt x="307" y="166"/>
                      <a:pt x="307" y="166"/>
                    </a:cubicBezTo>
                    <a:cubicBezTo>
                      <a:pt x="309" y="166"/>
                      <a:pt x="309" y="165"/>
                      <a:pt x="309" y="164"/>
                    </a:cubicBezTo>
                    <a:cubicBezTo>
                      <a:pt x="309" y="163"/>
                      <a:pt x="309" y="162"/>
                      <a:pt x="307" y="162"/>
                    </a:cubicBezTo>
                    <a:moveTo>
                      <a:pt x="320" y="162"/>
                    </a:moveTo>
                    <a:cubicBezTo>
                      <a:pt x="316" y="162"/>
                      <a:pt x="316" y="162"/>
                      <a:pt x="316" y="162"/>
                    </a:cubicBezTo>
                    <a:cubicBezTo>
                      <a:pt x="314" y="162"/>
                      <a:pt x="313" y="163"/>
                      <a:pt x="313" y="164"/>
                    </a:cubicBezTo>
                    <a:cubicBezTo>
                      <a:pt x="313" y="165"/>
                      <a:pt x="314" y="166"/>
                      <a:pt x="316" y="166"/>
                    </a:cubicBezTo>
                    <a:cubicBezTo>
                      <a:pt x="320" y="166"/>
                      <a:pt x="320" y="166"/>
                      <a:pt x="320" y="166"/>
                    </a:cubicBezTo>
                    <a:cubicBezTo>
                      <a:pt x="321" y="166"/>
                      <a:pt x="322" y="165"/>
                      <a:pt x="322" y="164"/>
                    </a:cubicBezTo>
                    <a:cubicBezTo>
                      <a:pt x="322" y="163"/>
                      <a:pt x="321" y="162"/>
                      <a:pt x="320" y="162"/>
                    </a:cubicBezTo>
                    <a:moveTo>
                      <a:pt x="332" y="162"/>
                    </a:moveTo>
                    <a:cubicBezTo>
                      <a:pt x="328" y="162"/>
                      <a:pt x="328" y="162"/>
                      <a:pt x="328" y="162"/>
                    </a:cubicBezTo>
                    <a:cubicBezTo>
                      <a:pt x="326" y="162"/>
                      <a:pt x="326" y="163"/>
                      <a:pt x="326" y="164"/>
                    </a:cubicBezTo>
                    <a:cubicBezTo>
                      <a:pt x="326" y="165"/>
                      <a:pt x="326" y="166"/>
                      <a:pt x="328" y="166"/>
                    </a:cubicBezTo>
                    <a:cubicBezTo>
                      <a:pt x="332" y="166"/>
                      <a:pt x="332" y="166"/>
                      <a:pt x="332" y="166"/>
                    </a:cubicBezTo>
                    <a:cubicBezTo>
                      <a:pt x="333" y="166"/>
                      <a:pt x="334" y="165"/>
                      <a:pt x="334" y="164"/>
                    </a:cubicBezTo>
                    <a:cubicBezTo>
                      <a:pt x="334" y="163"/>
                      <a:pt x="333" y="162"/>
                      <a:pt x="332" y="162"/>
                    </a:cubicBezTo>
                    <a:moveTo>
                      <a:pt x="344" y="162"/>
                    </a:moveTo>
                    <a:cubicBezTo>
                      <a:pt x="340" y="162"/>
                      <a:pt x="340" y="162"/>
                      <a:pt x="340" y="162"/>
                    </a:cubicBezTo>
                    <a:cubicBezTo>
                      <a:pt x="339" y="162"/>
                      <a:pt x="338" y="163"/>
                      <a:pt x="338" y="164"/>
                    </a:cubicBezTo>
                    <a:cubicBezTo>
                      <a:pt x="338" y="165"/>
                      <a:pt x="339" y="166"/>
                      <a:pt x="340" y="166"/>
                    </a:cubicBezTo>
                    <a:cubicBezTo>
                      <a:pt x="344" y="166"/>
                      <a:pt x="344" y="166"/>
                      <a:pt x="344" y="166"/>
                    </a:cubicBezTo>
                    <a:cubicBezTo>
                      <a:pt x="345" y="166"/>
                      <a:pt x="346" y="165"/>
                      <a:pt x="346" y="164"/>
                    </a:cubicBezTo>
                    <a:cubicBezTo>
                      <a:pt x="346" y="163"/>
                      <a:pt x="345" y="162"/>
                      <a:pt x="344" y="162"/>
                    </a:cubicBezTo>
                    <a:moveTo>
                      <a:pt x="356" y="162"/>
                    </a:moveTo>
                    <a:cubicBezTo>
                      <a:pt x="352" y="162"/>
                      <a:pt x="352" y="162"/>
                      <a:pt x="352" y="162"/>
                    </a:cubicBezTo>
                    <a:cubicBezTo>
                      <a:pt x="351" y="162"/>
                      <a:pt x="350" y="163"/>
                      <a:pt x="350" y="164"/>
                    </a:cubicBezTo>
                    <a:cubicBezTo>
                      <a:pt x="350" y="165"/>
                      <a:pt x="351" y="166"/>
                      <a:pt x="352" y="166"/>
                    </a:cubicBezTo>
                    <a:cubicBezTo>
                      <a:pt x="356" y="166"/>
                      <a:pt x="356" y="166"/>
                      <a:pt x="356" y="166"/>
                    </a:cubicBezTo>
                    <a:cubicBezTo>
                      <a:pt x="357" y="166"/>
                      <a:pt x="358" y="165"/>
                      <a:pt x="358" y="164"/>
                    </a:cubicBezTo>
                    <a:cubicBezTo>
                      <a:pt x="358" y="163"/>
                      <a:pt x="357" y="162"/>
                      <a:pt x="356" y="162"/>
                    </a:cubicBezTo>
                    <a:moveTo>
                      <a:pt x="368" y="162"/>
                    </a:moveTo>
                    <a:cubicBezTo>
                      <a:pt x="364" y="162"/>
                      <a:pt x="364" y="162"/>
                      <a:pt x="364" y="162"/>
                    </a:cubicBezTo>
                    <a:cubicBezTo>
                      <a:pt x="363" y="162"/>
                      <a:pt x="362" y="163"/>
                      <a:pt x="362" y="164"/>
                    </a:cubicBezTo>
                    <a:cubicBezTo>
                      <a:pt x="362" y="165"/>
                      <a:pt x="363" y="166"/>
                      <a:pt x="364" y="166"/>
                    </a:cubicBezTo>
                    <a:cubicBezTo>
                      <a:pt x="368" y="166"/>
                      <a:pt x="368" y="166"/>
                      <a:pt x="368" y="166"/>
                    </a:cubicBezTo>
                    <a:cubicBezTo>
                      <a:pt x="369" y="166"/>
                      <a:pt x="370" y="165"/>
                      <a:pt x="370" y="164"/>
                    </a:cubicBezTo>
                    <a:cubicBezTo>
                      <a:pt x="370" y="163"/>
                      <a:pt x="369" y="162"/>
                      <a:pt x="368" y="162"/>
                    </a:cubicBezTo>
                    <a:moveTo>
                      <a:pt x="380" y="162"/>
                    </a:moveTo>
                    <a:cubicBezTo>
                      <a:pt x="376" y="162"/>
                      <a:pt x="376" y="162"/>
                      <a:pt x="376" y="162"/>
                    </a:cubicBezTo>
                    <a:cubicBezTo>
                      <a:pt x="375" y="162"/>
                      <a:pt x="374" y="163"/>
                      <a:pt x="374" y="164"/>
                    </a:cubicBezTo>
                    <a:cubicBezTo>
                      <a:pt x="374" y="165"/>
                      <a:pt x="375" y="166"/>
                      <a:pt x="376" y="166"/>
                    </a:cubicBezTo>
                    <a:cubicBezTo>
                      <a:pt x="380" y="166"/>
                      <a:pt x="380" y="166"/>
                      <a:pt x="380" y="166"/>
                    </a:cubicBezTo>
                    <a:cubicBezTo>
                      <a:pt x="381" y="166"/>
                      <a:pt x="382" y="165"/>
                      <a:pt x="382" y="164"/>
                    </a:cubicBezTo>
                    <a:cubicBezTo>
                      <a:pt x="382" y="163"/>
                      <a:pt x="381" y="162"/>
                      <a:pt x="380" y="162"/>
                    </a:cubicBezTo>
                    <a:moveTo>
                      <a:pt x="392" y="162"/>
                    </a:moveTo>
                    <a:cubicBezTo>
                      <a:pt x="388" y="162"/>
                      <a:pt x="388" y="162"/>
                      <a:pt x="388" y="162"/>
                    </a:cubicBezTo>
                    <a:cubicBezTo>
                      <a:pt x="387" y="162"/>
                      <a:pt x="386" y="163"/>
                      <a:pt x="386" y="164"/>
                    </a:cubicBezTo>
                    <a:cubicBezTo>
                      <a:pt x="386" y="165"/>
                      <a:pt x="387" y="166"/>
                      <a:pt x="388" y="166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93" y="166"/>
                      <a:pt x="394" y="165"/>
                      <a:pt x="394" y="164"/>
                    </a:cubicBezTo>
                    <a:cubicBezTo>
                      <a:pt x="394" y="163"/>
                      <a:pt x="393" y="162"/>
                      <a:pt x="392" y="162"/>
                    </a:cubicBezTo>
                    <a:moveTo>
                      <a:pt x="404" y="162"/>
                    </a:moveTo>
                    <a:cubicBezTo>
                      <a:pt x="400" y="162"/>
                      <a:pt x="400" y="162"/>
                      <a:pt x="400" y="162"/>
                    </a:cubicBezTo>
                    <a:cubicBezTo>
                      <a:pt x="399" y="162"/>
                      <a:pt x="398" y="163"/>
                      <a:pt x="398" y="164"/>
                    </a:cubicBezTo>
                    <a:cubicBezTo>
                      <a:pt x="398" y="165"/>
                      <a:pt x="399" y="166"/>
                      <a:pt x="400" y="166"/>
                    </a:cubicBezTo>
                    <a:cubicBezTo>
                      <a:pt x="404" y="166"/>
                      <a:pt x="404" y="166"/>
                      <a:pt x="404" y="166"/>
                    </a:cubicBezTo>
                    <a:cubicBezTo>
                      <a:pt x="405" y="166"/>
                      <a:pt x="406" y="165"/>
                      <a:pt x="406" y="164"/>
                    </a:cubicBezTo>
                    <a:cubicBezTo>
                      <a:pt x="406" y="163"/>
                      <a:pt x="405" y="162"/>
                      <a:pt x="404" y="162"/>
                    </a:cubicBezTo>
                    <a:moveTo>
                      <a:pt x="416" y="162"/>
                    </a:moveTo>
                    <a:cubicBezTo>
                      <a:pt x="412" y="162"/>
                      <a:pt x="412" y="162"/>
                      <a:pt x="412" y="162"/>
                    </a:cubicBezTo>
                    <a:cubicBezTo>
                      <a:pt x="411" y="162"/>
                      <a:pt x="410" y="163"/>
                      <a:pt x="410" y="164"/>
                    </a:cubicBezTo>
                    <a:cubicBezTo>
                      <a:pt x="410" y="165"/>
                      <a:pt x="411" y="166"/>
                      <a:pt x="412" y="166"/>
                    </a:cubicBezTo>
                    <a:cubicBezTo>
                      <a:pt x="416" y="166"/>
                      <a:pt x="416" y="166"/>
                      <a:pt x="416" y="166"/>
                    </a:cubicBezTo>
                    <a:cubicBezTo>
                      <a:pt x="417" y="166"/>
                      <a:pt x="418" y="165"/>
                      <a:pt x="418" y="164"/>
                    </a:cubicBezTo>
                    <a:cubicBezTo>
                      <a:pt x="418" y="163"/>
                      <a:pt x="417" y="162"/>
                      <a:pt x="416" y="162"/>
                    </a:cubicBezTo>
                    <a:moveTo>
                      <a:pt x="428" y="162"/>
                    </a:moveTo>
                    <a:cubicBezTo>
                      <a:pt x="424" y="162"/>
                      <a:pt x="424" y="162"/>
                      <a:pt x="424" y="162"/>
                    </a:cubicBezTo>
                    <a:cubicBezTo>
                      <a:pt x="423" y="162"/>
                      <a:pt x="422" y="163"/>
                      <a:pt x="422" y="164"/>
                    </a:cubicBezTo>
                    <a:cubicBezTo>
                      <a:pt x="422" y="165"/>
                      <a:pt x="423" y="166"/>
                      <a:pt x="424" y="166"/>
                    </a:cubicBezTo>
                    <a:cubicBezTo>
                      <a:pt x="428" y="166"/>
                      <a:pt x="428" y="166"/>
                      <a:pt x="428" y="166"/>
                    </a:cubicBezTo>
                    <a:cubicBezTo>
                      <a:pt x="429" y="166"/>
                      <a:pt x="430" y="165"/>
                      <a:pt x="430" y="164"/>
                    </a:cubicBezTo>
                    <a:cubicBezTo>
                      <a:pt x="430" y="163"/>
                      <a:pt x="429" y="162"/>
                      <a:pt x="428" y="162"/>
                    </a:cubicBezTo>
                    <a:moveTo>
                      <a:pt x="440" y="162"/>
                    </a:moveTo>
                    <a:cubicBezTo>
                      <a:pt x="436" y="162"/>
                      <a:pt x="436" y="162"/>
                      <a:pt x="436" y="162"/>
                    </a:cubicBezTo>
                    <a:cubicBezTo>
                      <a:pt x="435" y="162"/>
                      <a:pt x="434" y="163"/>
                      <a:pt x="434" y="164"/>
                    </a:cubicBezTo>
                    <a:cubicBezTo>
                      <a:pt x="434" y="165"/>
                      <a:pt x="435" y="166"/>
                      <a:pt x="436" y="166"/>
                    </a:cubicBezTo>
                    <a:cubicBezTo>
                      <a:pt x="440" y="166"/>
                      <a:pt x="440" y="166"/>
                      <a:pt x="440" y="166"/>
                    </a:cubicBezTo>
                    <a:cubicBezTo>
                      <a:pt x="441" y="166"/>
                      <a:pt x="442" y="165"/>
                      <a:pt x="442" y="164"/>
                    </a:cubicBezTo>
                    <a:cubicBezTo>
                      <a:pt x="442" y="163"/>
                      <a:pt x="441" y="162"/>
                      <a:pt x="440" y="162"/>
                    </a:cubicBezTo>
                    <a:moveTo>
                      <a:pt x="452" y="162"/>
                    </a:moveTo>
                    <a:cubicBezTo>
                      <a:pt x="448" y="162"/>
                      <a:pt x="448" y="162"/>
                      <a:pt x="448" y="162"/>
                    </a:cubicBezTo>
                    <a:cubicBezTo>
                      <a:pt x="447" y="162"/>
                      <a:pt x="446" y="163"/>
                      <a:pt x="446" y="164"/>
                    </a:cubicBezTo>
                    <a:cubicBezTo>
                      <a:pt x="446" y="165"/>
                      <a:pt x="447" y="166"/>
                      <a:pt x="448" y="166"/>
                    </a:cubicBezTo>
                    <a:cubicBezTo>
                      <a:pt x="452" y="166"/>
                      <a:pt x="452" y="166"/>
                      <a:pt x="452" y="166"/>
                    </a:cubicBezTo>
                    <a:cubicBezTo>
                      <a:pt x="453" y="166"/>
                      <a:pt x="454" y="165"/>
                      <a:pt x="454" y="164"/>
                    </a:cubicBezTo>
                    <a:cubicBezTo>
                      <a:pt x="454" y="163"/>
                      <a:pt x="453" y="162"/>
                      <a:pt x="452" y="162"/>
                    </a:cubicBezTo>
                    <a:moveTo>
                      <a:pt x="464" y="162"/>
                    </a:moveTo>
                    <a:cubicBezTo>
                      <a:pt x="460" y="162"/>
                      <a:pt x="460" y="162"/>
                      <a:pt x="460" y="162"/>
                    </a:cubicBezTo>
                    <a:cubicBezTo>
                      <a:pt x="459" y="162"/>
                      <a:pt x="458" y="163"/>
                      <a:pt x="458" y="164"/>
                    </a:cubicBezTo>
                    <a:cubicBezTo>
                      <a:pt x="458" y="165"/>
                      <a:pt x="459" y="166"/>
                      <a:pt x="460" y="166"/>
                    </a:cubicBezTo>
                    <a:cubicBezTo>
                      <a:pt x="464" y="166"/>
                      <a:pt x="464" y="166"/>
                      <a:pt x="464" y="166"/>
                    </a:cubicBezTo>
                    <a:cubicBezTo>
                      <a:pt x="465" y="166"/>
                      <a:pt x="466" y="165"/>
                      <a:pt x="466" y="164"/>
                    </a:cubicBezTo>
                    <a:cubicBezTo>
                      <a:pt x="466" y="163"/>
                      <a:pt x="465" y="162"/>
                      <a:pt x="464" y="162"/>
                    </a:cubicBezTo>
                    <a:moveTo>
                      <a:pt x="476" y="162"/>
                    </a:moveTo>
                    <a:cubicBezTo>
                      <a:pt x="472" y="162"/>
                      <a:pt x="472" y="162"/>
                      <a:pt x="472" y="162"/>
                    </a:cubicBezTo>
                    <a:cubicBezTo>
                      <a:pt x="471" y="162"/>
                      <a:pt x="470" y="163"/>
                      <a:pt x="470" y="164"/>
                    </a:cubicBezTo>
                    <a:cubicBezTo>
                      <a:pt x="470" y="165"/>
                      <a:pt x="471" y="166"/>
                      <a:pt x="472" y="166"/>
                    </a:cubicBezTo>
                    <a:cubicBezTo>
                      <a:pt x="476" y="166"/>
                      <a:pt x="476" y="166"/>
                      <a:pt x="476" y="166"/>
                    </a:cubicBezTo>
                    <a:cubicBezTo>
                      <a:pt x="477" y="166"/>
                      <a:pt x="478" y="165"/>
                      <a:pt x="478" y="164"/>
                    </a:cubicBezTo>
                    <a:cubicBezTo>
                      <a:pt x="478" y="163"/>
                      <a:pt x="477" y="162"/>
                      <a:pt x="476" y="162"/>
                    </a:cubicBezTo>
                    <a:moveTo>
                      <a:pt x="488" y="162"/>
                    </a:move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83" y="162"/>
                      <a:pt x="482" y="163"/>
                      <a:pt x="482" y="164"/>
                    </a:cubicBezTo>
                    <a:cubicBezTo>
                      <a:pt x="482" y="165"/>
                      <a:pt x="483" y="166"/>
                      <a:pt x="484" y="166"/>
                    </a:cubicBezTo>
                    <a:cubicBezTo>
                      <a:pt x="488" y="166"/>
                      <a:pt x="488" y="166"/>
                      <a:pt x="488" y="166"/>
                    </a:cubicBezTo>
                    <a:cubicBezTo>
                      <a:pt x="490" y="166"/>
                      <a:pt x="490" y="165"/>
                      <a:pt x="490" y="164"/>
                    </a:cubicBezTo>
                    <a:cubicBezTo>
                      <a:pt x="490" y="163"/>
                      <a:pt x="490" y="162"/>
                      <a:pt x="488" y="162"/>
                    </a:cubicBezTo>
                    <a:moveTo>
                      <a:pt x="501" y="162"/>
                    </a:moveTo>
                    <a:cubicBezTo>
                      <a:pt x="496" y="162"/>
                      <a:pt x="496" y="162"/>
                      <a:pt x="496" y="162"/>
                    </a:cubicBezTo>
                    <a:cubicBezTo>
                      <a:pt x="495" y="162"/>
                      <a:pt x="494" y="163"/>
                      <a:pt x="494" y="164"/>
                    </a:cubicBezTo>
                    <a:cubicBezTo>
                      <a:pt x="494" y="165"/>
                      <a:pt x="495" y="166"/>
                      <a:pt x="496" y="166"/>
                    </a:cubicBezTo>
                    <a:cubicBezTo>
                      <a:pt x="501" y="166"/>
                      <a:pt x="501" y="166"/>
                      <a:pt x="501" y="166"/>
                    </a:cubicBezTo>
                    <a:cubicBezTo>
                      <a:pt x="502" y="166"/>
                      <a:pt x="503" y="165"/>
                      <a:pt x="503" y="164"/>
                    </a:cubicBezTo>
                    <a:cubicBezTo>
                      <a:pt x="503" y="163"/>
                      <a:pt x="502" y="162"/>
                      <a:pt x="501" y="162"/>
                    </a:cubicBezTo>
                    <a:moveTo>
                      <a:pt x="513" y="162"/>
                    </a:moveTo>
                    <a:cubicBezTo>
                      <a:pt x="509" y="162"/>
                      <a:pt x="509" y="162"/>
                      <a:pt x="509" y="162"/>
                    </a:cubicBezTo>
                    <a:cubicBezTo>
                      <a:pt x="507" y="162"/>
                      <a:pt x="507" y="163"/>
                      <a:pt x="507" y="164"/>
                    </a:cubicBezTo>
                    <a:cubicBezTo>
                      <a:pt x="507" y="165"/>
                      <a:pt x="507" y="166"/>
                      <a:pt x="509" y="166"/>
                    </a:cubicBezTo>
                    <a:cubicBezTo>
                      <a:pt x="513" y="166"/>
                      <a:pt x="513" y="166"/>
                      <a:pt x="513" y="166"/>
                    </a:cubicBezTo>
                    <a:cubicBezTo>
                      <a:pt x="514" y="166"/>
                      <a:pt x="515" y="165"/>
                      <a:pt x="515" y="164"/>
                    </a:cubicBezTo>
                    <a:cubicBezTo>
                      <a:pt x="515" y="163"/>
                      <a:pt x="514" y="162"/>
                      <a:pt x="513" y="162"/>
                    </a:cubicBezTo>
                    <a:moveTo>
                      <a:pt x="525" y="162"/>
                    </a:moveTo>
                    <a:cubicBezTo>
                      <a:pt x="521" y="162"/>
                      <a:pt x="521" y="162"/>
                      <a:pt x="521" y="162"/>
                    </a:cubicBezTo>
                    <a:cubicBezTo>
                      <a:pt x="520" y="162"/>
                      <a:pt x="519" y="163"/>
                      <a:pt x="519" y="164"/>
                    </a:cubicBezTo>
                    <a:cubicBezTo>
                      <a:pt x="519" y="165"/>
                      <a:pt x="520" y="166"/>
                      <a:pt x="521" y="166"/>
                    </a:cubicBezTo>
                    <a:cubicBezTo>
                      <a:pt x="525" y="166"/>
                      <a:pt x="525" y="166"/>
                      <a:pt x="525" y="166"/>
                    </a:cubicBezTo>
                    <a:cubicBezTo>
                      <a:pt x="526" y="166"/>
                      <a:pt x="527" y="165"/>
                      <a:pt x="527" y="164"/>
                    </a:cubicBezTo>
                    <a:cubicBezTo>
                      <a:pt x="527" y="163"/>
                      <a:pt x="526" y="162"/>
                      <a:pt x="525" y="162"/>
                    </a:cubicBezTo>
                    <a:moveTo>
                      <a:pt x="537" y="162"/>
                    </a:moveTo>
                    <a:cubicBezTo>
                      <a:pt x="533" y="162"/>
                      <a:pt x="533" y="162"/>
                      <a:pt x="533" y="162"/>
                    </a:cubicBezTo>
                    <a:cubicBezTo>
                      <a:pt x="532" y="162"/>
                      <a:pt x="531" y="163"/>
                      <a:pt x="531" y="164"/>
                    </a:cubicBezTo>
                    <a:cubicBezTo>
                      <a:pt x="531" y="165"/>
                      <a:pt x="532" y="166"/>
                      <a:pt x="533" y="166"/>
                    </a:cubicBezTo>
                    <a:cubicBezTo>
                      <a:pt x="537" y="166"/>
                      <a:pt x="537" y="166"/>
                      <a:pt x="537" y="166"/>
                    </a:cubicBezTo>
                    <a:cubicBezTo>
                      <a:pt x="538" y="166"/>
                      <a:pt x="539" y="165"/>
                      <a:pt x="539" y="164"/>
                    </a:cubicBezTo>
                    <a:cubicBezTo>
                      <a:pt x="539" y="163"/>
                      <a:pt x="538" y="162"/>
                      <a:pt x="537" y="162"/>
                    </a:cubicBezTo>
                    <a:moveTo>
                      <a:pt x="549" y="162"/>
                    </a:moveTo>
                    <a:cubicBezTo>
                      <a:pt x="545" y="162"/>
                      <a:pt x="545" y="162"/>
                      <a:pt x="545" y="162"/>
                    </a:cubicBezTo>
                    <a:cubicBezTo>
                      <a:pt x="544" y="162"/>
                      <a:pt x="543" y="163"/>
                      <a:pt x="543" y="164"/>
                    </a:cubicBezTo>
                    <a:cubicBezTo>
                      <a:pt x="543" y="165"/>
                      <a:pt x="544" y="166"/>
                      <a:pt x="545" y="166"/>
                    </a:cubicBezTo>
                    <a:cubicBezTo>
                      <a:pt x="549" y="166"/>
                      <a:pt x="549" y="166"/>
                      <a:pt x="549" y="166"/>
                    </a:cubicBezTo>
                    <a:cubicBezTo>
                      <a:pt x="550" y="166"/>
                      <a:pt x="551" y="165"/>
                      <a:pt x="551" y="164"/>
                    </a:cubicBezTo>
                    <a:cubicBezTo>
                      <a:pt x="551" y="163"/>
                      <a:pt x="550" y="162"/>
                      <a:pt x="549" y="162"/>
                    </a:cubicBezTo>
                    <a:moveTo>
                      <a:pt x="561" y="162"/>
                    </a:moveTo>
                    <a:cubicBezTo>
                      <a:pt x="557" y="162"/>
                      <a:pt x="557" y="162"/>
                      <a:pt x="557" y="162"/>
                    </a:cubicBezTo>
                    <a:cubicBezTo>
                      <a:pt x="556" y="162"/>
                      <a:pt x="555" y="163"/>
                      <a:pt x="555" y="164"/>
                    </a:cubicBezTo>
                    <a:cubicBezTo>
                      <a:pt x="555" y="165"/>
                      <a:pt x="556" y="166"/>
                      <a:pt x="557" y="166"/>
                    </a:cubicBezTo>
                    <a:cubicBezTo>
                      <a:pt x="561" y="166"/>
                      <a:pt x="561" y="166"/>
                      <a:pt x="561" y="166"/>
                    </a:cubicBezTo>
                    <a:cubicBezTo>
                      <a:pt x="562" y="166"/>
                      <a:pt x="563" y="165"/>
                      <a:pt x="563" y="164"/>
                    </a:cubicBezTo>
                    <a:cubicBezTo>
                      <a:pt x="563" y="163"/>
                      <a:pt x="562" y="162"/>
                      <a:pt x="561" y="162"/>
                    </a:cubicBezTo>
                    <a:moveTo>
                      <a:pt x="573" y="162"/>
                    </a:moveTo>
                    <a:cubicBezTo>
                      <a:pt x="569" y="162"/>
                      <a:pt x="569" y="162"/>
                      <a:pt x="569" y="162"/>
                    </a:cubicBezTo>
                    <a:cubicBezTo>
                      <a:pt x="568" y="162"/>
                      <a:pt x="567" y="163"/>
                      <a:pt x="567" y="164"/>
                    </a:cubicBezTo>
                    <a:cubicBezTo>
                      <a:pt x="567" y="165"/>
                      <a:pt x="568" y="166"/>
                      <a:pt x="569" y="166"/>
                    </a:cubicBezTo>
                    <a:cubicBezTo>
                      <a:pt x="573" y="166"/>
                      <a:pt x="573" y="166"/>
                      <a:pt x="573" y="166"/>
                    </a:cubicBezTo>
                    <a:cubicBezTo>
                      <a:pt x="574" y="166"/>
                      <a:pt x="575" y="165"/>
                      <a:pt x="575" y="164"/>
                    </a:cubicBezTo>
                    <a:cubicBezTo>
                      <a:pt x="575" y="163"/>
                      <a:pt x="574" y="162"/>
                      <a:pt x="573" y="162"/>
                    </a:cubicBezTo>
                    <a:moveTo>
                      <a:pt x="585" y="162"/>
                    </a:moveTo>
                    <a:cubicBezTo>
                      <a:pt x="581" y="162"/>
                      <a:pt x="581" y="162"/>
                      <a:pt x="581" y="162"/>
                    </a:cubicBezTo>
                    <a:cubicBezTo>
                      <a:pt x="580" y="162"/>
                      <a:pt x="579" y="163"/>
                      <a:pt x="579" y="164"/>
                    </a:cubicBezTo>
                    <a:cubicBezTo>
                      <a:pt x="579" y="165"/>
                      <a:pt x="580" y="166"/>
                      <a:pt x="581" y="166"/>
                    </a:cubicBezTo>
                    <a:cubicBezTo>
                      <a:pt x="585" y="166"/>
                      <a:pt x="585" y="166"/>
                      <a:pt x="585" y="166"/>
                    </a:cubicBezTo>
                    <a:cubicBezTo>
                      <a:pt x="586" y="166"/>
                      <a:pt x="587" y="165"/>
                      <a:pt x="587" y="164"/>
                    </a:cubicBezTo>
                    <a:cubicBezTo>
                      <a:pt x="587" y="163"/>
                      <a:pt x="586" y="162"/>
                      <a:pt x="585" y="162"/>
                    </a:cubicBezTo>
                    <a:moveTo>
                      <a:pt x="597" y="162"/>
                    </a:moveTo>
                    <a:cubicBezTo>
                      <a:pt x="593" y="162"/>
                      <a:pt x="593" y="162"/>
                      <a:pt x="593" y="162"/>
                    </a:cubicBezTo>
                    <a:cubicBezTo>
                      <a:pt x="592" y="162"/>
                      <a:pt x="591" y="163"/>
                      <a:pt x="591" y="164"/>
                    </a:cubicBezTo>
                    <a:cubicBezTo>
                      <a:pt x="591" y="165"/>
                      <a:pt x="592" y="166"/>
                      <a:pt x="593" y="166"/>
                    </a:cubicBezTo>
                    <a:cubicBezTo>
                      <a:pt x="597" y="166"/>
                      <a:pt x="597" y="166"/>
                      <a:pt x="597" y="166"/>
                    </a:cubicBezTo>
                    <a:cubicBezTo>
                      <a:pt x="598" y="166"/>
                      <a:pt x="599" y="165"/>
                      <a:pt x="599" y="164"/>
                    </a:cubicBezTo>
                    <a:cubicBezTo>
                      <a:pt x="599" y="163"/>
                      <a:pt x="598" y="162"/>
                      <a:pt x="597" y="162"/>
                    </a:cubicBezTo>
                    <a:moveTo>
                      <a:pt x="609" y="162"/>
                    </a:moveTo>
                    <a:cubicBezTo>
                      <a:pt x="605" y="162"/>
                      <a:pt x="605" y="162"/>
                      <a:pt x="605" y="162"/>
                    </a:cubicBezTo>
                    <a:cubicBezTo>
                      <a:pt x="604" y="162"/>
                      <a:pt x="603" y="163"/>
                      <a:pt x="603" y="164"/>
                    </a:cubicBezTo>
                    <a:cubicBezTo>
                      <a:pt x="603" y="165"/>
                      <a:pt x="604" y="166"/>
                      <a:pt x="605" y="166"/>
                    </a:cubicBezTo>
                    <a:cubicBezTo>
                      <a:pt x="609" y="166"/>
                      <a:pt x="609" y="166"/>
                      <a:pt x="609" y="166"/>
                    </a:cubicBezTo>
                    <a:cubicBezTo>
                      <a:pt x="610" y="166"/>
                      <a:pt x="611" y="165"/>
                      <a:pt x="611" y="164"/>
                    </a:cubicBezTo>
                    <a:cubicBezTo>
                      <a:pt x="611" y="163"/>
                      <a:pt x="610" y="162"/>
                      <a:pt x="609" y="162"/>
                    </a:cubicBezTo>
                    <a:moveTo>
                      <a:pt x="621" y="162"/>
                    </a:moveTo>
                    <a:cubicBezTo>
                      <a:pt x="617" y="162"/>
                      <a:pt x="617" y="162"/>
                      <a:pt x="617" y="162"/>
                    </a:cubicBezTo>
                    <a:cubicBezTo>
                      <a:pt x="616" y="162"/>
                      <a:pt x="615" y="163"/>
                      <a:pt x="615" y="164"/>
                    </a:cubicBezTo>
                    <a:cubicBezTo>
                      <a:pt x="615" y="165"/>
                      <a:pt x="616" y="166"/>
                      <a:pt x="617" y="166"/>
                    </a:cubicBezTo>
                    <a:cubicBezTo>
                      <a:pt x="621" y="166"/>
                      <a:pt x="621" y="166"/>
                      <a:pt x="621" y="166"/>
                    </a:cubicBezTo>
                    <a:cubicBezTo>
                      <a:pt x="622" y="166"/>
                      <a:pt x="623" y="165"/>
                      <a:pt x="623" y="164"/>
                    </a:cubicBezTo>
                    <a:cubicBezTo>
                      <a:pt x="623" y="163"/>
                      <a:pt x="622" y="162"/>
                      <a:pt x="621" y="162"/>
                    </a:cubicBezTo>
                    <a:moveTo>
                      <a:pt x="633" y="162"/>
                    </a:moveTo>
                    <a:cubicBezTo>
                      <a:pt x="629" y="162"/>
                      <a:pt x="629" y="162"/>
                      <a:pt x="629" y="162"/>
                    </a:cubicBezTo>
                    <a:cubicBezTo>
                      <a:pt x="628" y="162"/>
                      <a:pt x="627" y="163"/>
                      <a:pt x="627" y="164"/>
                    </a:cubicBezTo>
                    <a:cubicBezTo>
                      <a:pt x="627" y="165"/>
                      <a:pt x="628" y="166"/>
                      <a:pt x="629" y="166"/>
                    </a:cubicBezTo>
                    <a:cubicBezTo>
                      <a:pt x="633" y="166"/>
                      <a:pt x="633" y="166"/>
                      <a:pt x="633" y="166"/>
                    </a:cubicBezTo>
                    <a:cubicBezTo>
                      <a:pt x="634" y="166"/>
                      <a:pt x="635" y="165"/>
                      <a:pt x="635" y="164"/>
                    </a:cubicBezTo>
                    <a:cubicBezTo>
                      <a:pt x="635" y="163"/>
                      <a:pt x="634" y="162"/>
                      <a:pt x="633" y="162"/>
                    </a:cubicBezTo>
                    <a:moveTo>
                      <a:pt x="645" y="162"/>
                    </a:moveTo>
                    <a:cubicBezTo>
                      <a:pt x="641" y="162"/>
                      <a:pt x="641" y="162"/>
                      <a:pt x="641" y="162"/>
                    </a:cubicBezTo>
                    <a:cubicBezTo>
                      <a:pt x="640" y="162"/>
                      <a:pt x="639" y="163"/>
                      <a:pt x="639" y="164"/>
                    </a:cubicBezTo>
                    <a:cubicBezTo>
                      <a:pt x="639" y="165"/>
                      <a:pt x="640" y="166"/>
                      <a:pt x="641" y="166"/>
                    </a:cubicBezTo>
                    <a:cubicBezTo>
                      <a:pt x="645" y="166"/>
                      <a:pt x="645" y="166"/>
                      <a:pt x="645" y="166"/>
                    </a:cubicBezTo>
                    <a:cubicBezTo>
                      <a:pt x="646" y="166"/>
                      <a:pt x="647" y="165"/>
                      <a:pt x="647" y="164"/>
                    </a:cubicBezTo>
                    <a:cubicBezTo>
                      <a:pt x="647" y="163"/>
                      <a:pt x="646" y="162"/>
                      <a:pt x="645" y="162"/>
                    </a:cubicBezTo>
                    <a:moveTo>
                      <a:pt x="657" y="162"/>
                    </a:moveTo>
                    <a:cubicBezTo>
                      <a:pt x="653" y="162"/>
                      <a:pt x="653" y="162"/>
                      <a:pt x="653" y="162"/>
                    </a:cubicBezTo>
                    <a:cubicBezTo>
                      <a:pt x="652" y="162"/>
                      <a:pt x="651" y="163"/>
                      <a:pt x="651" y="164"/>
                    </a:cubicBezTo>
                    <a:cubicBezTo>
                      <a:pt x="651" y="165"/>
                      <a:pt x="652" y="166"/>
                      <a:pt x="653" y="166"/>
                    </a:cubicBezTo>
                    <a:cubicBezTo>
                      <a:pt x="657" y="166"/>
                      <a:pt x="657" y="166"/>
                      <a:pt x="657" y="166"/>
                    </a:cubicBezTo>
                    <a:cubicBezTo>
                      <a:pt x="658" y="166"/>
                      <a:pt x="659" y="165"/>
                      <a:pt x="659" y="164"/>
                    </a:cubicBezTo>
                    <a:cubicBezTo>
                      <a:pt x="659" y="163"/>
                      <a:pt x="658" y="162"/>
                      <a:pt x="657" y="162"/>
                    </a:cubicBezTo>
                    <a:moveTo>
                      <a:pt x="669" y="162"/>
                    </a:move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64" y="162"/>
                      <a:pt x="663" y="163"/>
                      <a:pt x="663" y="164"/>
                    </a:cubicBezTo>
                    <a:cubicBezTo>
                      <a:pt x="663" y="165"/>
                      <a:pt x="664" y="166"/>
                      <a:pt x="665" y="166"/>
                    </a:cubicBezTo>
                    <a:cubicBezTo>
                      <a:pt x="669" y="166"/>
                      <a:pt x="669" y="166"/>
                      <a:pt x="669" y="166"/>
                    </a:cubicBezTo>
                    <a:cubicBezTo>
                      <a:pt x="671" y="166"/>
                      <a:pt x="671" y="165"/>
                      <a:pt x="671" y="164"/>
                    </a:cubicBezTo>
                    <a:cubicBezTo>
                      <a:pt x="671" y="163"/>
                      <a:pt x="671" y="162"/>
                      <a:pt x="669" y="162"/>
                    </a:cubicBezTo>
                    <a:moveTo>
                      <a:pt x="681" y="162"/>
                    </a:moveTo>
                    <a:cubicBezTo>
                      <a:pt x="677" y="162"/>
                      <a:pt x="677" y="162"/>
                      <a:pt x="677" y="162"/>
                    </a:cubicBezTo>
                    <a:cubicBezTo>
                      <a:pt x="676" y="162"/>
                      <a:pt x="675" y="163"/>
                      <a:pt x="675" y="164"/>
                    </a:cubicBezTo>
                    <a:cubicBezTo>
                      <a:pt x="675" y="165"/>
                      <a:pt x="676" y="166"/>
                      <a:pt x="677" y="166"/>
                    </a:cubicBezTo>
                    <a:cubicBezTo>
                      <a:pt x="681" y="166"/>
                      <a:pt x="681" y="166"/>
                      <a:pt x="681" y="166"/>
                    </a:cubicBezTo>
                    <a:cubicBezTo>
                      <a:pt x="683" y="166"/>
                      <a:pt x="684" y="165"/>
                      <a:pt x="684" y="164"/>
                    </a:cubicBezTo>
                    <a:cubicBezTo>
                      <a:pt x="684" y="163"/>
                      <a:pt x="683" y="162"/>
                      <a:pt x="681" y="162"/>
                    </a:cubicBezTo>
                    <a:moveTo>
                      <a:pt x="694" y="162"/>
                    </a:moveTo>
                    <a:cubicBezTo>
                      <a:pt x="690" y="162"/>
                      <a:pt x="690" y="162"/>
                      <a:pt x="690" y="162"/>
                    </a:cubicBezTo>
                    <a:cubicBezTo>
                      <a:pt x="688" y="162"/>
                      <a:pt x="688" y="163"/>
                      <a:pt x="688" y="164"/>
                    </a:cubicBezTo>
                    <a:cubicBezTo>
                      <a:pt x="688" y="165"/>
                      <a:pt x="688" y="166"/>
                      <a:pt x="690" y="166"/>
                    </a:cubicBezTo>
                    <a:cubicBezTo>
                      <a:pt x="694" y="166"/>
                      <a:pt x="694" y="166"/>
                      <a:pt x="694" y="166"/>
                    </a:cubicBezTo>
                    <a:cubicBezTo>
                      <a:pt x="695" y="166"/>
                      <a:pt x="696" y="165"/>
                      <a:pt x="696" y="164"/>
                    </a:cubicBezTo>
                    <a:cubicBezTo>
                      <a:pt x="696" y="163"/>
                      <a:pt x="695" y="162"/>
                      <a:pt x="694" y="162"/>
                    </a:cubicBezTo>
                    <a:moveTo>
                      <a:pt x="706" y="162"/>
                    </a:moveTo>
                    <a:cubicBezTo>
                      <a:pt x="702" y="162"/>
                      <a:pt x="702" y="162"/>
                      <a:pt x="702" y="162"/>
                    </a:cubicBezTo>
                    <a:cubicBezTo>
                      <a:pt x="700" y="162"/>
                      <a:pt x="700" y="163"/>
                      <a:pt x="700" y="164"/>
                    </a:cubicBezTo>
                    <a:cubicBezTo>
                      <a:pt x="700" y="165"/>
                      <a:pt x="700" y="166"/>
                      <a:pt x="702" y="166"/>
                    </a:cubicBezTo>
                    <a:cubicBezTo>
                      <a:pt x="706" y="166"/>
                      <a:pt x="706" y="166"/>
                      <a:pt x="706" y="166"/>
                    </a:cubicBezTo>
                    <a:cubicBezTo>
                      <a:pt x="707" y="166"/>
                      <a:pt x="708" y="165"/>
                      <a:pt x="708" y="164"/>
                    </a:cubicBezTo>
                    <a:cubicBezTo>
                      <a:pt x="708" y="163"/>
                      <a:pt x="707" y="162"/>
                      <a:pt x="706" y="162"/>
                    </a:cubicBezTo>
                    <a:moveTo>
                      <a:pt x="718" y="162"/>
                    </a:moveTo>
                    <a:cubicBezTo>
                      <a:pt x="714" y="162"/>
                      <a:pt x="714" y="162"/>
                      <a:pt x="714" y="162"/>
                    </a:cubicBezTo>
                    <a:cubicBezTo>
                      <a:pt x="713" y="162"/>
                      <a:pt x="712" y="163"/>
                      <a:pt x="712" y="164"/>
                    </a:cubicBezTo>
                    <a:cubicBezTo>
                      <a:pt x="712" y="165"/>
                      <a:pt x="713" y="166"/>
                      <a:pt x="714" y="166"/>
                    </a:cubicBezTo>
                    <a:cubicBezTo>
                      <a:pt x="718" y="166"/>
                      <a:pt x="718" y="166"/>
                      <a:pt x="718" y="166"/>
                    </a:cubicBezTo>
                    <a:cubicBezTo>
                      <a:pt x="719" y="166"/>
                      <a:pt x="720" y="165"/>
                      <a:pt x="720" y="164"/>
                    </a:cubicBezTo>
                    <a:cubicBezTo>
                      <a:pt x="720" y="163"/>
                      <a:pt x="719" y="162"/>
                      <a:pt x="718" y="162"/>
                    </a:cubicBezTo>
                    <a:moveTo>
                      <a:pt x="730" y="162"/>
                    </a:moveTo>
                    <a:cubicBezTo>
                      <a:pt x="726" y="162"/>
                      <a:pt x="726" y="162"/>
                      <a:pt x="726" y="162"/>
                    </a:cubicBezTo>
                    <a:cubicBezTo>
                      <a:pt x="725" y="162"/>
                      <a:pt x="724" y="163"/>
                      <a:pt x="724" y="164"/>
                    </a:cubicBezTo>
                    <a:cubicBezTo>
                      <a:pt x="724" y="165"/>
                      <a:pt x="725" y="166"/>
                      <a:pt x="726" y="166"/>
                    </a:cubicBezTo>
                    <a:cubicBezTo>
                      <a:pt x="730" y="166"/>
                      <a:pt x="730" y="166"/>
                      <a:pt x="730" y="166"/>
                    </a:cubicBezTo>
                    <a:cubicBezTo>
                      <a:pt x="731" y="166"/>
                      <a:pt x="732" y="165"/>
                      <a:pt x="732" y="164"/>
                    </a:cubicBezTo>
                    <a:cubicBezTo>
                      <a:pt x="732" y="163"/>
                      <a:pt x="731" y="162"/>
                      <a:pt x="730" y="162"/>
                    </a:cubicBezTo>
                    <a:moveTo>
                      <a:pt x="742" y="162"/>
                    </a:moveTo>
                    <a:cubicBezTo>
                      <a:pt x="738" y="162"/>
                      <a:pt x="738" y="162"/>
                      <a:pt x="738" y="162"/>
                    </a:cubicBezTo>
                    <a:cubicBezTo>
                      <a:pt x="737" y="162"/>
                      <a:pt x="736" y="163"/>
                      <a:pt x="736" y="164"/>
                    </a:cubicBezTo>
                    <a:cubicBezTo>
                      <a:pt x="736" y="165"/>
                      <a:pt x="737" y="166"/>
                      <a:pt x="738" y="166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3" y="166"/>
                      <a:pt x="744" y="165"/>
                      <a:pt x="744" y="164"/>
                    </a:cubicBezTo>
                    <a:cubicBezTo>
                      <a:pt x="744" y="163"/>
                      <a:pt x="743" y="162"/>
                      <a:pt x="742" y="162"/>
                    </a:cubicBezTo>
                    <a:moveTo>
                      <a:pt x="754" y="162"/>
                    </a:moveTo>
                    <a:cubicBezTo>
                      <a:pt x="750" y="162"/>
                      <a:pt x="750" y="162"/>
                      <a:pt x="750" y="162"/>
                    </a:cubicBezTo>
                    <a:cubicBezTo>
                      <a:pt x="749" y="162"/>
                      <a:pt x="748" y="163"/>
                      <a:pt x="748" y="164"/>
                    </a:cubicBezTo>
                    <a:cubicBezTo>
                      <a:pt x="748" y="165"/>
                      <a:pt x="749" y="166"/>
                      <a:pt x="750" y="166"/>
                    </a:cubicBezTo>
                    <a:cubicBezTo>
                      <a:pt x="754" y="166"/>
                      <a:pt x="754" y="166"/>
                      <a:pt x="754" y="166"/>
                    </a:cubicBezTo>
                    <a:cubicBezTo>
                      <a:pt x="755" y="166"/>
                      <a:pt x="756" y="165"/>
                      <a:pt x="756" y="164"/>
                    </a:cubicBezTo>
                    <a:cubicBezTo>
                      <a:pt x="756" y="163"/>
                      <a:pt x="755" y="162"/>
                      <a:pt x="754" y="162"/>
                    </a:cubicBezTo>
                    <a:moveTo>
                      <a:pt x="766" y="162"/>
                    </a:moveTo>
                    <a:cubicBezTo>
                      <a:pt x="762" y="162"/>
                      <a:pt x="762" y="162"/>
                      <a:pt x="762" y="162"/>
                    </a:cubicBezTo>
                    <a:cubicBezTo>
                      <a:pt x="761" y="162"/>
                      <a:pt x="760" y="163"/>
                      <a:pt x="760" y="164"/>
                    </a:cubicBezTo>
                    <a:cubicBezTo>
                      <a:pt x="760" y="165"/>
                      <a:pt x="761" y="166"/>
                      <a:pt x="762" y="166"/>
                    </a:cubicBezTo>
                    <a:cubicBezTo>
                      <a:pt x="766" y="166"/>
                      <a:pt x="766" y="166"/>
                      <a:pt x="766" y="166"/>
                    </a:cubicBezTo>
                    <a:cubicBezTo>
                      <a:pt x="767" y="166"/>
                      <a:pt x="768" y="165"/>
                      <a:pt x="768" y="164"/>
                    </a:cubicBezTo>
                    <a:cubicBezTo>
                      <a:pt x="768" y="163"/>
                      <a:pt x="767" y="162"/>
                      <a:pt x="766" y="162"/>
                    </a:cubicBezTo>
                    <a:moveTo>
                      <a:pt x="778" y="162"/>
                    </a:moveTo>
                    <a:cubicBezTo>
                      <a:pt x="774" y="162"/>
                      <a:pt x="774" y="162"/>
                      <a:pt x="774" y="162"/>
                    </a:cubicBezTo>
                    <a:cubicBezTo>
                      <a:pt x="773" y="162"/>
                      <a:pt x="772" y="163"/>
                      <a:pt x="772" y="164"/>
                    </a:cubicBezTo>
                    <a:cubicBezTo>
                      <a:pt x="772" y="165"/>
                      <a:pt x="773" y="166"/>
                      <a:pt x="774" y="166"/>
                    </a:cubicBezTo>
                    <a:cubicBezTo>
                      <a:pt x="778" y="166"/>
                      <a:pt x="778" y="166"/>
                      <a:pt x="778" y="166"/>
                    </a:cubicBezTo>
                    <a:cubicBezTo>
                      <a:pt x="779" y="166"/>
                      <a:pt x="780" y="165"/>
                      <a:pt x="780" y="164"/>
                    </a:cubicBezTo>
                    <a:cubicBezTo>
                      <a:pt x="780" y="163"/>
                      <a:pt x="779" y="162"/>
                      <a:pt x="778" y="162"/>
                    </a:cubicBezTo>
                    <a:moveTo>
                      <a:pt x="790" y="162"/>
                    </a:moveTo>
                    <a:cubicBezTo>
                      <a:pt x="786" y="162"/>
                      <a:pt x="786" y="162"/>
                      <a:pt x="786" y="162"/>
                    </a:cubicBezTo>
                    <a:cubicBezTo>
                      <a:pt x="785" y="162"/>
                      <a:pt x="784" y="163"/>
                      <a:pt x="784" y="164"/>
                    </a:cubicBezTo>
                    <a:cubicBezTo>
                      <a:pt x="784" y="165"/>
                      <a:pt x="785" y="166"/>
                      <a:pt x="786" y="166"/>
                    </a:cubicBezTo>
                    <a:cubicBezTo>
                      <a:pt x="790" y="166"/>
                      <a:pt x="790" y="166"/>
                      <a:pt x="790" y="166"/>
                    </a:cubicBezTo>
                    <a:cubicBezTo>
                      <a:pt x="791" y="166"/>
                      <a:pt x="792" y="165"/>
                      <a:pt x="792" y="164"/>
                    </a:cubicBezTo>
                    <a:cubicBezTo>
                      <a:pt x="792" y="163"/>
                      <a:pt x="791" y="162"/>
                      <a:pt x="790" y="162"/>
                    </a:cubicBezTo>
                    <a:moveTo>
                      <a:pt x="802" y="162"/>
                    </a:move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7" y="162"/>
                      <a:pt x="796" y="163"/>
                      <a:pt x="796" y="164"/>
                    </a:cubicBezTo>
                    <a:cubicBezTo>
                      <a:pt x="796" y="165"/>
                      <a:pt x="797" y="166"/>
                      <a:pt x="798" y="166"/>
                    </a:cubicBezTo>
                    <a:cubicBezTo>
                      <a:pt x="802" y="166"/>
                      <a:pt x="802" y="166"/>
                      <a:pt x="802" y="166"/>
                    </a:cubicBezTo>
                    <a:cubicBezTo>
                      <a:pt x="803" y="166"/>
                      <a:pt x="804" y="165"/>
                      <a:pt x="804" y="164"/>
                    </a:cubicBezTo>
                    <a:cubicBezTo>
                      <a:pt x="804" y="163"/>
                      <a:pt x="803" y="162"/>
                      <a:pt x="802" y="162"/>
                    </a:cubicBezTo>
                    <a:moveTo>
                      <a:pt x="814" y="162"/>
                    </a:moveTo>
                    <a:cubicBezTo>
                      <a:pt x="810" y="162"/>
                      <a:pt x="810" y="162"/>
                      <a:pt x="810" y="162"/>
                    </a:cubicBezTo>
                    <a:cubicBezTo>
                      <a:pt x="809" y="162"/>
                      <a:pt x="808" y="163"/>
                      <a:pt x="808" y="164"/>
                    </a:cubicBezTo>
                    <a:cubicBezTo>
                      <a:pt x="808" y="165"/>
                      <a:pt x="809" y="166"/>
                      <a:pt x="810" y="166"/>
                    </a:cubicBezTo>
                    <a:cubicBezTo>
                      <a:pt x="814" y="166"/>
                      <a:pt x="814" y="166"/>
                      <a:pt x="814" y="166"/>
                    </a:cubicBezTo>
                    <a:cubicBezTo>
                      <a:pt x="815" y="166"/>
                      <a:pt x="816" y="165"/>
                      <a:pt x="816" y="164"/>
                    </a:cubicBezTo>
                    <a:cubicBezTo>
                      <a:pt x="816" y="163"/>
                      <a:pt x="815" y="162"/>
                      <a:pt x="814" y="162"/>
                    </a:cubicBezTo>
                    <a:moveTo>
                      <a:pt x="826" y="162"/>
                    </a:moveTo>
                    <a:cubicBezTo>
                      <a:pt x="822" y="162"/>
                      <a:pt x="822" y="162"/>
                      <a:pt x="822" y="162"/>
                    </a:cubicBezTo>
                    <a:cubicBezTo>
                      <a:pt x="821" y="162"/>
                      <a:pt x="820" y="163"/>
                      <a:pt x="820" y="164"/>
                    </a:cubicBezTo>
                    <a:cubicBezTo>
                      <a:pt x="820" y="165"/>
                      <a:pt x="821" y="166"/>
                      <a:pt x="822" y="166"/>
                    </a:cubicBezTo>
                    <a:cubicBezTo>
                      <a:pt x="826" y="166"/>
                      <a:pt x="826" y="166"/>
                      <a:pt x="826" y="166"/>
                    </a:cubicBezTo>
                    <a:cubicBezTo>
                      <a:pt x="827" y="166"/>
                      <a:pt x="828" y="165"/>
                      <a:pt x="828" y="164"/>
                    </a:cubicBezTo>
                    <a:cubicBezTo>
                      <a:pt x="828" y="163"/>
                      <a:pt x="827" y="162"/>
                      <a:pt x="826" y="162"/>
                    </a:cubicBezTo>
                    <a:moveTo>
                      <a:pt x="838" y="162"/>
                    </a:moveTo>
                    <a:cubicBezTo>
                      <a:pt x="834" y="162"/>
                      <a:pt x="834" y="162"/>
                      <a:pt x="834" y="162"/>
                    </a:cubicBezTo>
                    <a:cubicBezTo>
                      <a:pt x="833" y="162"/>
                      <a:pt x="832" y="163"/>
                      <a:pt x="832" y="164"/>
                    </a:cubicBezTo>
                    <a:cubicBezTo>
                      <a:pt x="832" y="165"/>
                      <a:pt x="833" y="166"/>
                      <a:pt x="834" y="166"/>
                    </a:cubicBezTo>
                    <a:cubicBezTo>
                      <a:pt x="838" y="166"/>
                      <a:pt x="838" y="166"/>
                      <a:pt x="838" y="166"/>
                    </a:cubicBezTo>
                    <a:cubicBezTo>
                      <a:pt x="839" y="166"/>
                      <a:pt x="840" y="165"/>
                      <a:pt x="840" y="164"/>
                    </a:cubicBezTo>
                    <a:cubicBezTo>
                      <a:pt x="840" y="163"/>
                      <a:pt x="839" y="162"/>
                      <a:pt x="838" y="162"/>
                    </a:cubicBezTo>
                    <a:moveTo>
                      <a:pt x="850" y="162"/>
                    </a:moveTo>
                    <a:cubicBezTo>
                      <a:pt x="846" y="162"/>
                      <a:pt x="846" y="162"/>
                      <a:pt x="846" y="162"/>
                    </a:cubicBezTo>
                    <a:cubicBezTo>
                      <a:pt x="845" y="162"/>
                      <a:pt x="844" y="163"/>
                      <a:pt x="844" y="164"/>
                    </a:cubicBezTo>
                    <a:cubicBezTo>
                      <a:pt x="844" y="165"/>
                      <a:pt x="845" y="166"/>
                      <a:pt x="846" y="166"/>
                    </a:cubicBezTo>
                    <a:cubicBezTo>
                      <a:pt x="850" y="166"/>
                      <a:pt x="850" y="166"/>
                      <a:pt x="850" y="166"/>
                    </a:cubicBezTo>
                    <a:cubicBezTo>
                      <a:pt x="852" y="166"/>
                      <a:pt x="852" y="165"/>
                      <a:pt x="852" y="164"/>
                    </a:cubicBezTo>
                    <a:cubicBezTo>
                      <a:pt x="852" y="163"/>
                      <a:pt x="852" y="162"/>
                      <a:pt x="850" y="162"/>
                    </a:cubicBezTo>
                    <a:moveTo>
                      <a:pt x="862" y="162"/>
                    </a:moveTo>
                    <a:cubicBezTo>
                      <a:pt x="858" y="162"/>
                      <a:pt x="858" y="162"/>
                      <a:pt x="858" y="162"/>
                    </a:cubicBezTo>
                    <a:cubicBezTo>
                      <a:pt x="857" y="162"/>
                      <a:pt x="856" y="163"/>
                      <a:pt x="856" y="164"/>
                    </a:cubicBezTo>
                    <a:cubicBezTo>
                      <a:pt x="856" y="165"/>
                      <a:pt x="857" y="166"/>
                      <a:pt x="858" y="166"/>
                    </a:cubicBezTo>
                    <a:cubicBezTo>
                      <a:pt x="862" y="166"/>
                      <a:pt x="862" y="166"/>
                      <a:pt x="862" y="166"/>
                    </a:cubicBezTo>
                    <a:cubicBezTo>
                      <a:pt x="864" y="166"/>
                      <a:pt x="864" y="165"/>
                      <a:pt x="864" y="164"/>
                    </a:cubicBezTo>
                    <a:cubicBezTo>
                      <a:pt x="864" y="163"/>
                      <a:pt x="864" y="162"/>
                      <a:pt x="862" y="162"/>
                    </a:cubicBezTo>
                    <a:moveTo>
                      <a:pt x="875" y="162"/>
                    </a:moveTo>
                    <a:cubicBezTo>
                      <a:pt x="871" y="162"/>
                      <a:pt x="871" y="162"/>
                      <a:pt x="871" y="162"/>
                    </a:cubicBezTo>
                    <a:cubicBezTo>
                      <a:pt x="869" y="162"/>
                      <a:pt x="869" y="163"/>
                      <a:pt x="869" y="164"/>
                    </a:cubicBezTo>
                    <a:cubicBezTo>
                      <a:pt x="869" y="165"/>
                      <a:pt x="869" y="166"/>
                      <a:pt x="871" y="166"/>
                    </a:cubicBezTo>
                    <a:cubicBezTo>
                      <a:pt x="875" y="166"/>
                      <a:pt x="875" y="166"/>
                      <a:pt x="875" y="166"/>
                    </a:cubicBezTo>
                    <a:cubicBezTo>
                      <a:pt x="876" y="166"/>
                      <a:pt x="877" y="165"/>
                      <a:pt x="877" y="164"/>
                    </a:cubicBezTo>
                    <a:cubicBezTo>
                      <a:pt x="877" y="163"/>
                      <a:pt x="876" y="162"/>
                      <a:pt x="875" y="162"/>
                    </a:cubicBezTo>
                    <a:moveTo>
                      <a:pt x="887" y="162"/>
                    </a:moveTo>
                    <a:cubicBezTo>
                      <a:pt x="883" y="162"/>
                      <a:pt x="883" y="162"/>
                      <a:pt x="883" y="162"/>
                    </a:cubicBezTo>
                    <a:cubicBezTo>
                      <a:pt x="881" y="162"/>
                      <a:pt x="881" y="163"/>
                      <a:pt x="881" y="164"/>
                    </a:cubicBezTo>
                    <a:cubicBezTo>
                      <a:pt x="881" y="165"/>
                      <a:pt x="881" y="166"/>
                      <a:pt x="883" y="166"/>
                    </a:cubicBezTo>
                    <a:cubicBezTo>
                      <a:pt x="887" y="166"/>
                      <a:pt x="887" y="166"/>
                      <a:pt x="887" y="166"/>
                    </a:cubicBezTo>
                    <a:cubicBezTo>
                      <a:pt x="888" y="166"/>
                      <a:pt x="889" y="165"/>
                      <a:pt x="889" y="164"/>
                    </a:cubicBezTo>
                    <a:cubicBezTo>
                      <a:pt x="889" y="163"/>
                      <a:pt x="888" y="162"/>
                      <a:pt x="887" y="162"/>
                    </a:cubicBezTo>
                    <a:moveTo>
                      <a:pt x="899" y="162"/>
                    </a:moveTo>
                    <a:cubicBezTo>
                      <a:pt x="895" y="162"/>
                      <a:pt x="895" y="162"/>
                      <a:pt x="895" y="162"/>
                    </a:cubicBezTo>
                    <a:cubicBezTo>
                      <a:pt x="894" y="162"/>
                      <a:pt x="893" y="163"/>
                      <a:pt x="893" y="164"/>
                    </a:cubicBezTo>
                    <a:cubicBezTo>
                      <a:pt x="893" y="165"/>
                      <a:pt x="894" y="166"/>
                      <a:pt x="895" y="166"/>
                    </a:cubicBezTo>
                    <a:cubicBezTo>
                      <a:pt x="899" y="166"/>
                      <a:pt x="899" y="166"/>
                      <a:pt x="899" y="166"/>
                    </a:cubicBezTo>
                    <a:cubicBezTo>
                      <a:pt x="900" y="166"/>
                      <a:pt x="901" y="165"/>
                      <a:pt x="901" y="164"/>
                    </a:cubicBezTo>
                    <a:cubicBezTo>
                      <a:pt x="901" y="163"/>
                      <a:pt x="900" y="162"/>
                      <a:pt x="899" y="162"/>
                    </a:cubicBezTo>
                    <a:moveTo>
                      <a:pt x="911" y="162"/>
                    </a:moveTo>
                    <a:cubicBezTo>
                      <a:pt x="907" y="162"/>
                      <a:pt x="907" y="162"/>
                      <a:pt x="907" y="162"/>
                    </a:cubicBezTo>
                    <a:cubicBezTo>
                      <a:pt x="906" y="162"/>
                      <a:pt x="905" y="163"/>
                      <a:pt x="905" y="164"/>
                    </a:cubicBezTo>
                    <a:cubicBezTo>
                      <a:pt x="905" y="165"/>
                      <a:pt x="906" y="166"/>
                      <a:pt x="907" y="166"/>
                    </a:cubicBezTo>
                    <a:cubicBezTo>
                      <a:pt x="911" y="166"/>
                      <a:pt x="911" y="166"/>
                      <a:pt x="911" y="166"/>
                    </a:cubicBezTo>
                    <a:cubicBezTo>
                      <a:pt x="912" y="166"/>
                      <a:pt x="913" y="165"/>
                      <a:pt x="913" y="164"/>
                    </a:cubicBezTo>
                    <a:cubicBezTo>
                      <a:pt x="913" y="163"/>
                      <a:pt x="912" y="162"/>
                      <a:pt x="911" y="162"/>
                    </a:cubicBezTo>
                    <a:moveTo>
                      <a:pt x="923" y="162"/>
                    </a:moveTo>
                    <a:cubicBezTo>
                      <a:pt x="919" y="162"/>
                      <a:pt x="919" y="162"/>
                      <a:pt x="919" y="162"/>
                    </a:cubicBezTo>
                    <a:cubicBezTo>
                      <a:pt x="918" y="162"/>
                      <a:pt x="917" y="163"/>
                      <a:pt x="917" y="164"/>
                    </a:cubicBezTo>
                    <a:cubicBezTo>
                      <a:pt x="917" y="165"/>
                      <a:pt x="918" y="166"/>
                      <a:pt x="919" y="166"/>
                    </a:cubicBezTo>
                    <a:cubicBezTo>
                      <a:pt x="923" y="166"/>
                      <a:pt x="923" y="166"/>
                      <a:pt x="923" y="166"/>
                    </a:cubicBezTo>
                    <a:cubicBezTo>
                      <a:pt x="924" y="166"/>
                      <a:pt x="925" y="165"/>
                      <a:pt x="925" y="164"/>
                    </a:cubicBezTo>
                    <a:cubicBezTo>
                      <a:pt x="925" y="163"/>
                      <a:pt x="924" y="162"/>
                      <a:pt x="923" y="162"/>
                    </a:cubicBezTo>
                    <a:moveTo>
                      <a:pt x="935" y="162"/>
                    </a:moveTo>
                    <a:cubicBezTo>
                      <a:pt x="931" y="162"/>
                      <a:pt x="931" y="162"/>
                      <a:pt x="931" y="162"/>
                    </a:cubicBezTo>
                    <a:cubicBezTo>
                      <a:pt x="930" y="162"/>
                      <a:pt x="929" y="163"/>
                      <a:pt x="929" y="164"/>
                    </a:cubicBezTo>
                    <a:cubicBezTo>
                      <a:pt x="929" y="165"/>
                      <a:pt x="930" y="166"/>
                      <a:pt x="931" y="166"/>
                    </a:cubicBezTo>
                    <a:cubicBezTo>
                      <a:pt x="935" y="166"/>
                      <a:pt x="935" y="166"/>
                      <a:pt x="935" y="166"/>
                    </a:cubicBezTo>
                    <a:cubicBezTo>
                      <a:pt x="936" y="166"/>
                      <a:pt x="937" y="165"/>
                      <a:pt x="937" y="164"/>
                    </a:cubicBezTo>
                    <a:cubicBezTo>
                      <a:pt x="937" y="163"/>
                      <a:pt x="936" y="162"/>
                      <a:pt x="935" y="162"/>
                    </a:cubicBezTo>
                    <a:moveTo>
                      <a:pt x="947" y="162"/>
                    </a:moveTo>
                    <a:cubicBezTo>
                      <a:pt x="943" y="162"/>
                      <a:pt x="943" y="162"/>
                      <a:pt x="943" y="162"/>
                    </a:cubicBezTo>
                    <a:cubicBezTo>
                      <a:pt x="942" y="162"/>
                      <a:pt x="941" y="163"/>
                      <a:pt x="941" y="164"/>
                    </a:cubicBezTo>
                    <a:cubicBezTo>
                      <a:pt x="941" y="165"/>
                      <a:pt x="942" y="166"/>
                      <a:pt x="943" y="166"/>
                    </a:cubicBezTo>
                    <a:cubicBezTo>
                      <a:pt x="947" y="166"/>
                      <a:pt x="947" y="166"/>
                      <a:pt x="947" y="166"/>
                    </a:cubicBezTo>
                    <a:cubicBezTo>
                      <a:pt x="948" y="166"/>
                      <a:pt x="949" y="165"/>
                      <a:pt x="949" y="164"/>
                    </a:cubicBezTo>
                    <a:cubicBezTo>
                      <a:pt x="949" y="163"/>
                      <a:pt x="948" y="162"/>
                      <a:pt x="947" y="162"/>
                    </a:cubicBezTo>
                    <a:moveTo>
                      <a:pt x="959" y="162"/>
                    </a:moveTo>
                    <a:cubicBezTo>
                      <a:pt x="955" y="162"/>
                      <a:pt x="955" y="162"/>
                      <a:pt x="955" y="162"/>
                    </a:cubicBezTo>
                    <a:cubicBezTo>
                      <a:pt x="954" y="162"/>
                      <a:pt x="953" y="163"/>
                      <a:pt x="953" y="164"/>
                    </a:cubicBezTo>
                    <a:cubicBezTo>
                      <a:pt x="953" y="165"/>
                      <a:pt x="954" y="166"/>
                      <a:pt x="955" y="166"/>
                    </a:cubicBezTo>
                    <a:cubicBezTo>
                      <a:pt x="959" y="166"/>
                      <a:pt x="959" y="166"/>
                      <a:pt x="959" y="166"/>
                    </a:cubicBezTo>
                    <a:cubicBezTo>
                      <a:pt x="960" y="166"/>
                      <a:pt x="961" y="165"/>
                      <a:pt x="961" y="164"/>
                    </a:cubicBezTo>
                    <a:cubicBezTo>
                      <a:pt x="961" y="163"/>
                      <a:pt x="960" y="162"/>
                      <a:pt x="959" y="162"/>
                    </a:cubicBezTo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moveTo>
                      <a:pt x="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1"/>
                      <a:pt x="12" y="2"/>
                    </a:cubicBezTo>
                    <a:cubicBezTo>
                      <a:pt x="12" y="3"/>
                      <a:pt x="13" y="4"/>
                      <a:pt x="14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20" y="3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moveTo>
                      <a:pt x="3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3"/>
                      <a:pt x="25" y="4"/>
                      <a:pt x="26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4"/>
                      <a:pt x="32" y="3"/>
                      <a:pt x="32" y="2"/>
                    </a:cubicBezTo>
                    <a:cubicBezTo>
                      <a:pt x="32" y="1"/>
                      <a:pt x="31" y="0"/>
                      <a:pt x="30" y="0"/>
                    </a:cubicBezTo>
                    <a:moveTo>
                      <a:pt x="42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6" y="1"/>
                      <a:pt x="36" y="2"/>
                    </a:cubicBezTo>
                    <a:cubicBezTo>
                      <a:pt x="36" y="3"/>
                      <a:pt x="37" y="4"/>
                      <a:pt x="3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moveTo>
                      <a:pt x="54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8" y="1"/>
                      <a:pt x="48" y="2"/>
                    </a:cubicBezTo>
                    <a:cubicBezTo>
                      <a:pt x="48" y="3"/>
                      <a:pt x="49" y="4"/>
                      <a:pt x="5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4"/>
                      <a:pt x="56" y="3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moveTo>
                      <a:pt x="66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0" y="1"/>
                      <a:pt x="60" y="2"/>
                    </a:cubicBezTo>
                    <a:cubicBezTo>
                      <a:pt x="60" y="3"/>
                      <a:pt x="61" y="4"/>
                      <a:pt x="62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8" y="3"/>
                      <a:pt x="68" y="2"/>
                    </a:cubicBezTo>
                    <a:cubicBezTo>
                      <a:pt x="68" y="1"/>
                      <a:pt x="67" y="0"/>
                      <a:pt x="66" y="0"/>
                    </a:cubicBezTo>
                    <a:moveTo>
                      <a:pt x="78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3" y="0"/>
                      <a:pt x="72" y="1"/>
                      <a:pt x="72" y="2"/>
                    </a:cubicBezTo>
                    <a:cubicBezTo>
                      <a:pt x="72" y="3"/>
                      <a:pt x="73" y="4"/>
                      <a:pt x="74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moveTo>
                      <a:pt x="90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4" y="1"/>
                      <a:pt x="84" y="2"/>
                    </a:cubicBezTo>
                    <a:cubicBezTo>
                      <a:pt x="84" y="3"/>
                      <a:pt x="85" y="4"/>
                      <a:pt x="86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1" y="4"/>
                      <a:pt x="92" y="3"/>
                      <a:pt x="92" y="2"/>
                    </a:cubicBezTo>
                    <a:cubicBezTo>
                      <a:pt x="92" y="1"/>
                      <a:pt x="91" y="0"/>
                      <a:pt x="90" y="0"/>
                    </a:cubicBezTo>
                    <a:moveTo>
                      <a:pt x="102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97" y="0"/>
                      <a:pt x="96" y="1"/>
                      <a:pt x="96" y="2"/>
                    </a:cubicBezTo>
                    <a:cubicBezTo>
                      <a:pt x="96" y="3"/>
                      <a:pt x="97" y="4"/>
                      <a:pt x="98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3" y="4"/>
                      <a:pt x="104" y="3"/>
                      <a:pt x="104" y="2"/>
                    </a:cubicBezTo>
                    <a:cubicBezTo>
                      <a:pt x="104" y="1"/>
                      <a:pt x="103" y="0"/>
                      <a:pt x="102" y="0"/>
                    </a:cubicBezTo>
                    <a:moveTo>
                      <a:pt x="114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0"/>
                      <a:pt x="108" y="1"/>
                      <a:pt x="108" y="2"/>
                    </a:cubicBezTo>
                    <a:cubicBezTo>
                      <a:pt x="108" y="3"/>
                      <a:pt x="109" y="4"/>
                      <a:pt x="110" y="4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6" y="4"/>
                      <a:pt x="116" y="3"/>
                      <a:pt x="116" y="2"/>
                    </a:cubicBezTo>
                    <a:cubicBezTo>
                      <a:pt x="116" y="1"/>
                      <a:pt x="116" y="0"/>
                      <a:pt x="114" y="0"/>
                    </a:cubicBezTo>
                    <a:moveTo>
                      <a:pt x="126" y="0"/>
                    </a:moveTo>
                    <a:cubicBezTo>
                      <a:pt x="122" y="0"/>
                      <a:pt x="122" y="0"/>
                      <a:pt x="122" y="0"/>
                    </a:cubicBezTo>
                    <a:cubicBezTo>
                      <a:pt x="121" y="0"/>
                      <a:pt x="120" y="1"/>
                      <a:pt x="120" y="2"/>
                    </a:cubicBezTo>
                    <a:cubicBezTo>
                      <a:pt x="120" y="3"/>
                      <a:pt x="121" y="4"/>
                      <a:pt x="122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8" y="4"/>
                      <a:pt x="129" y="3"/>
                      <a:pt x="129" y="2"/>
                    </a:cubicBezTo>
                    <a:cubicBezTo>
                      <a:pt x="129" y="1"/>
                      <a:pt x="128" y="0"/>
                      <a:pt x="126" y="0"/>
                    </a:cubicBezTo>
                    <a:moveTo>
                      <a:pt x="139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33" y="0"/>
                      <a:pt x="133" y="1"/>
                      <a:pt x="133" y="2"/>
                    </a:cubicBezTo>
                    <a:cubicBezTo>
                      <a:pt x="133" y="3"/>
                      <a:pt x="133" y="4"/>
                      <a:pt x="135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40" y="4"/>
                      <a:pt x="141" y="3"/>
                      <a:pt x="141" y="2"/>
                    </a:cubicBezTo>
                    <a:cubicBezTo>
                      <a:pt x="141" y="1"/>
                      <a:pt x="140" y="0"/>
                      <a:pt x="139" y="0"/>
                    </a:cubicBezTo>
                    <a:moveTo>
                      <a:pt x="151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5" y="0"/>
                      <a:pt x="145" y="1"/>
                      <a:pt x="145" y="2"/>
                    </a:cubicBezTo>
                    <a:cubicBezTo>
                      <a:pt x="145" y="3"/>
                      <a:pt x="145" y="4"/>
                      <a:pt x="147" y="4"/>
                    </a:cubicBezTo>
                    <a:cubicBezTo>
                      <a:pt x="151" y="4"/>
                      <a:pt x="151" y="4"/>
                      <a:pt x="151" y="4"/>
                    </a:cubicBezTo>
                    <a:cubicBezTo>
                      <a:pt x="152" y="4"/>
                      <a:pt x="153" y="3"/>
                      <a:pt x="153" y="2"/>
                    </a:cubicBezTo>
                    <a:cubicBezTo>
                      <a:pt x="153" y="1"/>
                      <a:pt x="152" y="0"/>
                      <a:pt x="151" y="0"/>
                    </a:cubicBezTo>
                    <a:moveTo>
                      <a:pt x="163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58" y="0"/>
                      <a:pt x="157" y="1"/>
                      <a:pt x="157" y="2"/>
                    </a:cubicBezTo>
                    <a:cubicBezTo>
                      <a:pt x="157" y="3"/>
                      <a:pt x="158" y="4"/>
                      <a:pt x="159" y="4"/>
                    </a:cubicBezTo>
                    <a:cubicBezTo>
                      <a:pt x="163" y="4"/>
                      <a:pt x="163" y="4"/>
                      <a:pt x="163" y="4"/>
                    </a:cubicBezTo>
                    <a:cubicBezTo>
                      <a:pt x="164" y="4"/>
                      <a:pt x="165" y="3"/>
                      <a:pt x="165" y="2"/>
                    </a:cubicBezTo>
                    <a:cubicBezTo>
                      <a:pt x="165" y="1"/>
                      <a:pt x="164" y="0"/>
                      <a:pt x="163" y="0"/>
                    </a:cubicBezTo>
                    <a:moveTo>
                      <a:pt x="175" y="0"/>
                    </a:moveTo>
                    <a:cubicBezTo>
                      <a:pt x="171" y="0"/>
                      <a:pt x="171" y="0"/>
                      <a:pt x="171" y="0"/>
                    </a:cubicBezTo>
                    <a:cubicBezTo>
                      <a:pt x="170" y="0"/>
                      <a:pt x="169" y="1"/>
                      <a:pt x="169" y="2"/>
                    </a:cubicBezTo>
                    <a:cubicBezTo>
                      <a:pt x="169" y="3"/>
                      <a:pt x="170" y="4"/>
                      <a:pt x="171" y="4"/>
                    </a:cubicBezTo>
                    <a:cubicBezTo>
                      <a:pt x="175" y="4"/>
                      <a:pt x="175" y="4"/>
                      <a:pt x="175" y="4"/>
                    </a:cubicBezTo>
                    <a:cubicBezTo>
                      <a:pt x="176" y="4"/>
                      <a:pt x="177" y="3"/>
                      <a:pt x="177" y="2"/>
                    </a:cubicBezTo>
                    <a:cubicBezTo>
                      <a:pt x="177" y="1"/>
                      <a:pt x="176" y="0"/>
                      <a:pt x="175" y="0"/>
                    </a:cubicBezTo>
                    <a:moveTo>
                      <a:pt x="187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82" y="0"/>
                      <a:pt x="181" y="1"/>
                      <a:pt x="181" y="2"/>
                    </a:cubicBezTo>
                    <a:cubicBezTo>
                      <a:pt x="181" y="3"/>
                      <a:pt x="182" y="4"/>
                      <a:pt x="183" y="4"/>
                    </a:cubicBezTo>
                    <a:cubicBezTo>
                      <a:pt x="187" y="4"/>
                      <a:pt x="187" y="4"/>
                      <a:pt x="187" y="4"/>
                    </a:cubicBezTo>
                    <a:cubicBezTo>
                      <a:pt x="188" y="4"/>
                      <a:pt x="189" y="3"/>
                      <a:pt x="189" y="2"/>
                    </a:cubicBezTo>
                    <a:cubicBezTo>
                      <a:pt x="189" y="1"/>
                      <a:pt x="188" y="0"/>
                      <a:pt x="187" y="0"/>
                    </a:cubicBezTo>
                    <a:moveTo>
                      <a:pt x="199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94" y="0"/>
                      <a:pt x="193" y="1"/>
                      <a:pt x="193" y="2"/>
                    </a:cubicBezTo>
                    <a:cubicBezTo>
                      <a:pt x="193" y="3"/>
                      <a:pt x="194" y="4"/>
                      <a:pt x="195" y="4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200" y="4"/>
                      <a:pt x="201" y="3"/>
                      <a:pt x="201" y="2"/>
                    </a:cubicBezTo>
                    <a:cubicBezTo>
                      <a:pt x="201" y="1"/>
                      <a:pt x="200" y="0"/>
                      <a:pt x="199" y="0"/>
                    </a:cubicBezTo>
                    <a:moveTo>
                      <a:pt x="211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6" y="0"/>
                      <a:pt x="205" y="1"/>
                      <a:pt x="205" y="2"/>
                    </a:cubicBezTo>
                    <a:cubicBezTo>
                      <a:pt x="205" y="3"/>
                      <a:pt x="206" y="4"/>
                      <a:pt x="207" y="4"/>
                    </a:cubicBezTo>
                    <a:cubicBezTo>
                      <a:pt x="211" y="4"/>
                      <a:pt x="211" y="4"/>
                      <a:pt x="211" y="4"/>
                    </a:cubicBezTo>
                    <a:cubicBezTo>
                      <a:pt x="212" y="4"/>
                      <a:pt x="213" y="3"/>
                      <a:pt x="213" y="2"/>
                    </a:cubicBezTo>
                    <a:cubicBezTo>
                      <a:pt x="213" y="1"/>
                      <a:pt x="212" y="0"/>
                      <a:pt x="211" y="0"/>
                    </a:cubicBezTo>
                    <a:moveTo>
                      <a:pt x="223" y="0"/>
                    </a:moveTo>
                    <a:cubicBezTo>
                      <a:pt x="219" y="0"/>
                      <a:pt x="219" y="0"/>
                      <a:pt x="219" y="0"/>
                    </a:cubicBezTo>
                    <a:cubicBezTo>
                      <a:pt x="218" y="0"/>
                      <a:pt x="217" y="1"/>
                      <a:pt x="217" y="2"/>
                    </a:cubicBezTo>
                    <a:cubicBezTo>
                      <a:pt x="217" y="3"/>
                      <a:pt x="218" y="4"/>
                      <a:pt x="219" y="4"/>
                    </a:cubicBezTo>
                    <a:cubicBezTo>
                      <a:pt x="223" y="4"/>
                      <a:pt x="223" y="4"/>
                      <a:pt x="223" y="4"/>
                    </a:cubicBezTo>
                    <a:cubicBezTo>
                      <a:pt x="224" y="4"/>
                      <a:pt x="225" y="3"/>
                      <a:pt x="225" y="2"/>
                    </a:cubicBezTo>
                    <a:cubicBezTo>
                      <a:pt x="225" y="1"/>
                      <a:pt x="224" y="0"/>
                      <a:pt x="223" y="0"/>
                    </a:cubicBezTo>
                    <a:moveTo>
                      <a:pt x="235" y="0"/>
                    </a:moveTo>
                    <a:cubicBezTo>
                      <a:pt x="231" y="0"/>
                      <a:pt x="231" y="0"/>
                      <a:pt x="231" y="0"/>
                    </a:cubicBezTo>
                    <a:cubicBezTo>
                      <a:pt x="230" y="0"/>
                      <a:pt x="229" y="1"/>
                      <a:pt x="229" y="2"/>
                    </a:cubicBezTo>
                    <a:cubicBezTo>
                      <a:pt x="229" y="3"/>
                      <a:pt x="230" y="4"/>
                      <a:pt x="231" y="4"/>
                    </a:cubicBezTo>
                    <a:cubicBezTo>
                      <a:pt x="235" y="4"/>
                      <a:pt x="235" y="4"/>
                      <a:pt x="235" y="4"/>
                    </a:cubicBezTo>
                    <a:cubicBezTo>
                      <a:pt x="236" y="4"/>
                      <a:pt x="237" y="3"/>
                      <a:pt x="237" y="2"/>
                    </a:cubicBezTo>
                    <a:cubicBezTo>
                      <a:pt x="237" y="1"/>
                      <a:pt x="236" y="0"/>
                      <a:pt x="235" y="0"/>
                    </a:cubicBezTo>
                    <a:moveTo>
                      <a:pt x="247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2" y="0"/>
                      <a:pt x="241" y="1"/>
                      <a:pt x="241" y="2"/>
                    </a:cubicBezTo>
                    <a:cubicBezTo>
                      <a:pt x="241" y="3"/>
                      <a:pt x="242" y="4"/>
                      <a:pt x="243" y="4"/>
                    </a:cubicBezTo>
                    <a:cubicBezTo>
                      <a:pt x="247" y="4"/>
                      <a:pt x="247" y="4"/>
                      <a:pt x="247" y="4"/>
                    </a:cubicBezTo>
                    <a:cubicBezTo>
                      <a:pt x="248" y="4"/>
                      <a:pt x="249" y="3"/>
                      <a:pt x="249" y="2"/>
                    </a:cubicBezTo>
                    <a:cubicBezTo>
                      <a:pt x="249" y="1"/>
                      <a:pt x="248" y="0"/>
                      <a:pt x="247" y="0"/>
                    </a:cubicBezTo>
                    <a:moveTo>
                      <a:pt x="259" y="0"/>
                    </a:move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0"/>
                      <a:pt x="253" y="1"/>
                      <a:pt x="253" y="2"/>
                    </a:cubicBezTo>
                    <a:cubicBezTo>
                      <a:pt x="253" y="3"/>
                      <a:pt x="254" y="4"/>
                      <a:pt x="255" y="4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60" y="4"/>
                      <a:pt x="261" y="3"/>
                      <a:pt x="261" y="2"/>
                    </a:cubicBezTo>
                    <a:cubicBezTo>
                      <a:pt x="261" y="1"/>
                      <a:pt x="260" y="0"/>
                      <a:pt x="259" y="0"/>
                    </a:cubicBezTo>
                    <a:moveTo>
                      <a:pt x="271" y="0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266" y="0"/>
                      <a:pt x="265" y="1"/>
                      <a:pt x="265" y="2"/>
                    </a:cubicBezTo>
                    <a:cubicBezTo>
                      <a:pt x="265" y="3"/>
                      <a:pt x="266" y="4"/>
                      <a:pt x="267" y="4"/>
                    </a:cubicBezTo>
                    <a:cubicBezTo>
                      <a:pt x="271" y="4"/>
                      <a:pt x="271" y="4"/>
                      <a:pt x="271" y="4"/>
                    </a:cubicBezTo>
                    <a:cubicBezTo>
                      <a:pt x="272" y="4"/>
                      <a:pt x="273" y="3"/>
                      <a:pt x="273" y="2"/>
                    </a:cubicBezTo>
                    <a:cubicBezTo>
                      <a:pt x="273" y="1"/>
                      <a:pt x="272" y="0"/>
                      <a:pt x="271" y="0"/>
                    </a:cubicBezTo>
                    <a:moveTo>
                      <a:pt x="283" y="0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78" y="0"/>
                      <a:pt x="277" y="1"/>
                      <a:pt x="277" y="2"/>
                    </a:cubicBezTo>
                    <a:cubicBezTo>
                      <a:pt x="277" y="3"/>
                      <a:pt x="278" y="4"/>
                      <a:pt x="279" y="4"/>
                    </a:cubicBezTo>
                    <a:cubicBezTo>
                      <a:pt x="283" y="4"/>
                      <a:pt x="283" y="4"/>
                      <a:pt x="283" y="4"/>
                    </a:cubicBezTo>
                    <a:cubicBezTo>
                      <a:pt x="284" y="4"/>
                      <a:pt x="285" y="3"/>
                      <a:pt x="285" y="2"/>
                    </a:cubicBezTo>
                    <a:cubicBezTo>
                      <a:pt x="285" y="1"/>
                      <a:pt x="284" y="0"/>
                      <a:pt x="283" y="0"/>
                    </a:cubicBezTo>
                    <a:moveTo>
                      <a:pt x="295" y="0"/>
                    </a:move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9" y="1"/>
                      <a:pt x="289" y="2"/>
                    </a:cubicBezTo>
                    <a:cubicBezTo>
                      <a:pt x="289" y="3"/>
                      <a:pt x="290" y="4"/>
                      <a:pt x="291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7" y="4"/>
                      <a:pt x="297" y="3"/>
                      <a:pt x="297" y="2"/>
                    </a:cubicBezTo>
                    <a:cubicBezTo>
                      <a:pt x="297" y="1"/>
                      <a:pt x="297" y="0"/>
                      <a:pt x="295" y="0"/>
                    </a:cubicBezTo>
                    <a:moveTo>
                      <a:pt x="307" y="0"/>
                    </a:moveTo>
                    <a:cubicBezTo>
                      <a:pt x="303" y="0"/>
                      <a:pt x="303" y="0"/>
                      <a:pt x="303" y="0"/>
                    </a:cubicBezTo>
                    <a:cubicBezTo>
                      <a:pt x="302" y="0"/>
                      <a:pt x="301" y="1"/>
                      <a:pt x="301" y="2"/>
                    </a:cubicBezTo>
                    <a:cubicBezTo>
                      <a:pt x="301" y="3"/>
                      <a:pt x="302" y="4"/>
                      <a:pt x="303" y="4"/>
                    </a:cubicBezTo>
                    <a:cubicBezTo>
                      <a:pt x="307" y="4"/>
                      <a:pt x="307" y="4"/>
                      <a:pt x="307" y="4"/>
                    </a:cubicBezTo>
                    <a:cubicBezTo>
                      <a:pt x="309" y="4"/>
                      <a:pt x="309" y="3"/>
                      <a:pt x="309" y="2"/>
                    </a:cubicBezTo>
                    <a:cubicBezTo>
                      <a:pt x="309" y="1"/>
                      <a:pt x="309" y="0"/>
                      <a:pt x="307" y="0"/>
                    </a:cubicBezTo>
                    <a:moveTo>
                      <a:pt x="320" y="0"/>
                    </a:moveTo>
                    <a:cubicBezTo>
                      <a:pt x="316" y="0"/>
                      <a:pt x="316" y="0"/>
                      <a:pt x="316" y="0"/>
                    </a:cubicBezTo>
                    <a:cubicBezTo>
                      <a:pt x="314" y="0"/>
                      <a:pt x="313" y="1"/>
                      <a:pt x="313" y="2"/>
                    </a:cubicBezTo>
                    <a:cubicBezTo>
                      <a:pt x="313" y="3"/>
                      <a:pt x="314" y="4"/>
                      <a:pt x="316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1" y="4"/>
                      <a:pt x="322" y="3"/>
                      <a:pt x="322" y="2"/>
                    </a:cubicBezTo>
                    <a:cubicBezTo>
                      <a:pt x="322" y="1"/>
                      <a:pt x="321" y="0"/>
                      <a:pt x="320" y="0"/>
                    </a:cubicBezTo>
                    <a:moveTo>
                      <a:pt x="332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26" y="0"/>
                      <a:pt x="326" y="1"/>
                      <a:pt x="326" y="2"/>
                    </a:cubicBezTo>
                    <a:cubicBezTo>
                      <a:pt x="326" y="3"/>
                      <a:pt x="326" y="4"/>
                      <a:pt x="328" y="4"/>
                    </a:cubicBezTo>
                    <a:cubicBezTo>
                      <a:pt x="332" y="4"/>
                      <a:pt x="332" y="4"/>
                      <a:pt x="332" y="4"/>
                    </a:cubicBezTo>
                    <a:cubicBezTo>
                      <a:pt x="333" y="4"/>
                      <a:pt x="334" y="3"/>
                      <a:pt x="334" y="2"/>
                    </a:cubicBezTo>
                    <a:cubicBezTo>
                      <a:pt x="334" y="1"/>
                      <a:pt x="333" y="0"/>
                      <a:pt x="332" y="0"/>
                    </a:cubicBezTo>
                    <a:moveTo>
                      <a:pt x="344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39" y="0"/>
                      <a:pt x="338" y="1"/>
                      <a:pt x="338" y="2"/>
                    </a:cubicBezTo>
                    <a:cubicBezTo>
                      <a:pt x="338" y="3"/>
                      <a:pt x="339" y="4"/>
                      <a:pt x="340" y="4"/>
                    </a:cubicBezTo>
                    <a:cubicBezTo>
                      <a:pt x="344" y="4"/>
                      <a:pt x="344" y="4"/>
                      <a:pt x="344" y="4"/>
                    </a:cubicBezTo>
                    <a:cubicBezTo>
                      <a:pt x="345" y="4"/>
                      <a:pt x="346" y="3"/>
                      <a:pt x="346" y="2"/>
                    </a:cubicBezTo>
                    <a:cubicBezTo>
                      <a:pt x="346" y="1"/>
                      <a:pt x="345" y="0"/>
                      <a:pt x="344" y="0"/>
                    </a:cubicBezTo>
                    <a:moveTo>
                      <a:pt x="356" y="0"/>
                    </a:moveTo>
                    <a:cubicBezTo>
                      <a:pt x="352" y="0"/>
                      <a:pt x="352" y="0"/>
                      <a:pt x="352" y="0"/>
                    </a:cubicBezTo>
                    <a:cubicBezTo>
                      <a:pt x="351" y="0"/>
                      <a:pt x="350" y="1"/>
                      <a:pt x="350" y="2"/>
                    </a:cubicBezTo>
                    <a:cubicBezTo>
                      <a:pt x="350" y="3"/>
                      <a:pt x="351" y="4"/>
                      <a:pt x="352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7" y="4"/>
                      <a:pt x="358" y="3"/>
                      <a:pt x="358" y="2"/>
                    </a:cubicBezTo>
                    <a:cubicBezTo>
                      <a:pt x="358" y="1"/>
                      <a:pt x="357" y="0"/>
                      <a:pt x="356" y="0"/>
                    </a:cubicBezTo>
                    <a:moveTo>
                      <a:pt x="368" y="0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63" y="0"/>
                      <a:pt x="362" y="1"/>
                      <a:pt x="362" y="2"/>
                    </a:cubicBezTo>
                    <a:cubicBezTo>
                      <a:pt x="362" y="3"/>
                      <a:pt x="363" y="4"/>
                      <a:pt x="364" y="4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9" y="4"/>
                      <a:pt x="370" y="3"/>
                      <a:pt x="370" y="2"/>
                    </a:cubicBezTo>
                    <a:cubicBezTo>
                      <a:pt x="370" y="1"/>
                      <a:pt x="369" y="0"/>
                      <a:pt x="368" y="0"/>
                    </a:cubicBezTo>
                    <a:moveTo>
                      <a:pt x="380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75" y="0"/>
                      <a:pt x="374" y="1"/>
                      <a:pt x="374" y="2"/>
                    </a:cubicBezTo>
                    <a:cubicBezTo>
                      <a:pt x="374" y="3"/>
                      <a:pt x="375" y="4"/>
                      <a:pt x="376" y="4"/>
                    </a:cubicBezTo>
                    <a:cubicBezTo>
                      <a:pt x="380" y="4"/>
                      <a:pt x="380" y="4"/>
                      <a:pt x="380" y="4"/>
                    </a:cubicBezTo>
                    <a:cubicBezTo>
                      <a:pt x="381" y="4"/>
                      <a:pt x="382" y="3"/>
                      <a:pt x="382" y="2"/>
                    </a:cubicBezTo>
                    <a:cubicBezTo>
                      <a:pt x="382" y="1"/>
                      <a:pt x="381" y="0"/>
                      <a:pt x="380" y="0"/>
                    </a:cubicBezTo>
                    <a:moveTo>
                      <a:pt x="392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387" y="0"/>
                      <a:pt x="386" y="1"/>
                      <a:pt x="386" y="2"/>
                    </a:cubicBezTo>
                    <a:cubicBezTo>
                      <a:pt x="386" y="3"/>
                      <a:pt x="387" y="4"/>
                      <a:pt x="388" y="4"/>
                    </a:cubicBezTo>
                    <a:cubicBezTo>
                      <a:pt x="392" y="4"/>
                      <a:pt x="392" y="4"/>
                      <a:pt x="392" y="4"/>
                    </a:cubicBezTo>
                    <a:cubicBezTo>
                      <a:pt x="393" y="4"/>
                      <a:pt x="394" y="3"/>
                      <a:pt x="394" y="2"/>
                    </a:cubicBezTo>
                    <a:cubicBezTo>
                      <a:pt x="394" y="1"/>
                      <a:pt x="393" y="0"/>
                      <a:pt x="392" y="0"/>
                    </a:cubicBezTo>
                    <a:moveTo>
                      <a:pt x="404" y="0"/>
                    </a:moveTo>
                    <a:cubicBezTo>
                      <a:pt x="400" y="0"/>
                      <a:pt x="400" y="0"/>
                      <a:pt x="400" y="0"/>
                    </a:cubicBezTo>
                    <a:cubicBezTo>
                      <a:pt x="399" y="0"/>
                      <a:pt x="398" y="1"/>
                      <a:pt x="398" y="2"/>
                    </a:cubicBezTo>
                    <a:cubicBezTo>
                      <a:pt x="398" y="3"/>
                      <a:pt x="399" y="4"/>
                      <a:pt x="400" y="4"/>
                    </a:cubicBezTo>
                    <a:cubicBezTo>
                      <a:pt x="404" y="4"/>
                      <a:pt x="404" y="4"/>
                      <a:pt x="404" y="4"/>
                    </a:cubicBezTo>
                    <a:cubicBezTo>
                      <a:pt x="405" y="4"/>
                      <a:pt x="406" y="3"/>
                      <a:pt x="406" y="2"/>
                    </a:cubicBezTo>
                    <a:cubicBezTo>
                      <a:pt x="406" y="1"/>
                      <a:pt x="405" y="0"/>
                      <a:pt x="404" y="0"/>
                    </a:cubicBezTo>
                    <a:moveTo>
                      <a:pt x="416" y="0"/>
                    </a:moveTo>
                    <a:cubicBezTo>
                      <a:pt x="412" y="0"/>
                      <a:pt x="412" y="0"/>
                      <a:pt x="412" y="0"/>
                    </a:cubicBezTo>
                    <a:cubicBezTo>
                      <a:pt x="411" y="0"/>
                      <a:pt x="410" y="1"/>
                      <a:pt x="410" y="2"/>
                    </a:cubicBezTo>
                    <a:cubicBezTo>
                      <a:pt x="410" y="3"/>
                      <a:pt x="411" y="4"/>
                      <a:pt x="412" y="4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7" y="4"/>
                      <a:pt x="418" y="3"/>
                      <a:pt x="418" y="2"/>
                    </a:cubicBezTo>
                    <a:cubicBezTo>
                      <a:pt x="418" y="1"/>
                      <a:pt x="417" y="0"/>
                      <a:pt x="416" y="0"/>
                    </a:cubicBezTo>
                    <a:moveTo>
                      <a:pt x="428" y="0"/>
                    </a:moveTo>
                    <a:cubicBezTo>
                      <a:pt x="424" y="0"/>
                      <a:pt x="424" y="0"/>
                      <a:pt x="424" y="0"/>
                    </a:cubicBezTo>
                    <a:cubicBezTo>
                      <a:pt x="423" y="0"/>
                      <a:pt x="422" y="1"/>
                      <a:pt x="422" y="2"/>
                    </a:cubicBezTo>
                    <a:cubicBezTo>
                      <a:pt x="422" y="3"/>
                      <a:pt x="423" y="4"/>
                      <a:pt x="424" y="4"/>
                    </a:cubicBezTo>
                    <a:cubicBezTo>
                      <a:pt x="428" y="4"/>
                      <a:pt x="428" y="4"/>
                      <a:pt x="428" y="4"/>
                    </a:cubicBezTo>
                    <a:cubicBezTo>
                      <a:pt x="429" y="4"/>
                      <a:pt x="430" y="3"/>
                      <a:pt x="430" y="2"/>
                    </a:cubicBezTo>
                    <a:cubicBezTo>
                      <a:pt x="430" y="1"/>
                      <a:pt x="429" y="0"/>
                      <a:pt x="428" y="0"/>
                    </a:cubicBezTo>
                    <a:moveTo>
                      <a:pt x="440" y="0"/>
                    </a:move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4" y="1"/>
                      <a:pt x="434" y="2"/>
                    </a:cubicBezTo>
                    <a:cubicBezTo>
                      <a:pt x="434" y="3"/>
                      <a:pt x="435" y="4"/>
                      <a:pt x="436" y="4"/>
                    </a:cubicBezTo>
                    <a:cubicBezTo>
                      <a:pt x="440" y="4"/>
                      <a:pt x="440" y="4"/>
                      <a:pt x="440" y="4"/>
                    </a:cubicBezTo>
                    <a:cubicBezTo>
                      <a:pt x="441" y="4"/>
                      <a:pt x="442" y="3"/>
                      <a:pt x="442" y="2"/>
                    </a:cubicBezTo>
                    <a:cubicBezTo>
                      <a:pt x="442" y="1"/>
                      <a:pt x="441" y="0"/>
                      <a:pt x="440" y="0"/>
                    </a:cubicBezTo>
                    <a:moveTo>
                      <a:pt x="452" y="0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447" y="0"/>
                      <a:pt x="446" y="1"/>
                      <a:pt x="446" y="2"/>
                    </a:cubicBezTo>
                    <a:cubicBezTo>
                      <a:pt x="446" y="3"/>
                      <a:pt x="447" y="4"/>
                      <a:pt x="448" y="4"/>
                    </a:cubicBezTo>
                    <a:cubicBezTo>
                      <a:pt x="452" y="4"/>
                      <a:pt x="452" y="4"/>
                      <a:pt x="452" y="4"/>
                    </a:cubicBezTo>
                    <a:cubicBezTo>
                      <a:pt x="453" y="4"/>
                      <a:pt x="454" y="3"/>
                      <a:pt x="454" y="2"/>
                    </a:cubicBezTo>
                    <a:cubicBezTo>
                      <a:pt x="454" y="1"/>
                      <a:pt x="453" y="0"/>
                      <a:pt x="452" y="0"/>
                    </a:cubicBezTo>
                    <a:moveTo>
                      <a:pt x="464" y="0"/>
                    </a:moveTo>
                    <a:cubicBezTo>
                      <a:pt x="460" y="0"/>
                      <a:pt x="460" y="0"/>
                      <a:pt x="460" y="0"/>
                    </a:cubicBezTo>
                    <a:cubicBezTo>
                      <a:pt x="459" y="0"/>
                      <a:pt x="458" y="1"/>
                      <a:pt x="458" y="2"/>
                    </a:cubicBezTo>
                    <a:cubicBezTo>
                      <a:pt x="458" y="3"/>
                      <a:pt x="459" y="4"/>
                      <a:pt x="460" y="4"/>
                    </a:cubicBezTo>
                    <a:cubicBezTo>
                      <a:pt x="464" y="4"/>
                      <a:pt x="464" y="4"/>
                      <a:pt x="464" y="4"/>
                    </a:cubicBezTo>
                    <a:cubicBezTo>
                      <a:pt x="465" y="4"/>
                      <a:pt x="466" y="3"/>
                      <a:pt x="466" y="2"/>
                    </a:cubicBezTo>
                    <a:cubicBezTo>
                      <a:pt x="466" y="1"/>
                      <a:pt x="465" y="0"/>
                      <a:pt x="464" y="0"/>
                    </a:cubicBezTo>
                    <a:moveTo>
                      <a:pt x="476" y="0"/>
                    </a:moveTo>
                    <a:cubicBezTo>
                      <a:pt x="472" y="0"/>
                      <a:pt x="472" y="0"/>
                      <a:pt x="472" y="0"/>
                    </a:cubicBezTo>
                    <a:cubicBezTo>
                      <a:pt x="471" y="0"/>
                      <a:pt x="470" y="1"/>
                      <a:pt x="470" y="2"/>
                    </a:cubicBezTo>
                    <a:cubicBezTo>
                      <a:pt x="470" y="3"/>
                      <a:pt x="471" y="4"/>
                      <a:pt x="472" y="4"/>
                    </a:cubicBezTo>
                    <a:cubicBezTo>
                      <a:pt x="476" y="4"/>
                      <a:pt x="476" y="4"/>
                      <a:pt x="476" y="4"/>
                    </a:cubicBezTo>
                    <a:cubicBezTo>
                      <a:pt x="477" y="4"/>
                      <a:pt x="478" y="3"/>
                      <a:pt x="478" y="2"/>
                    </a:cubicBezTo>
                    <a:cubicBezTo>
                      <a:pt x="478" y="1"/>
                      <a:pt x="477" y="0"/>
                      <a:pt x="476" y="0"/>
                    </a:cubicBezTo>
                    <a:moveTo>
                      <a:pt x="488" y="0"/>
                    </a:moveTo>
                    <a:cubicBezTo>
                      <a:pt x="484" y="0"/>
                      <a:pt x="484" y="0"/>
                      <a:pt x="484" y="0"/>
                    </a:cubicBezTo>
                    <a:cubicBezTo>
                      <a:pt x="483" y="0"/>
                      <a:pt x="482" y="1"/>
                      <a:pt x="482" y="2"/>
                    </a:cubicBezTo>
                    <a:cubicBezTo>
                      <a:pt x="482" y="3"/>
                      <a:pt x="483" y="4"/>
                      <a:pt x="484" y="4"/>
                    </a:cubicBezTo>
                    <a:cubicBezTo>
                      <a:pt x="488" y="4"/>
                      <a:pt x="488" y="4"/>
                      <a:pt x="488" y="4"/>
                    </a:cubicBezTo>
                    <a:cubicBezTo>
                      <a:pt x="490" y="4"/>
                      <a:pt x="490" y="3"/>
                      <a:pt x="490" y="2"/>
                    </a:cubicBezTo>
                    <a:cubicBezTo>
                      <a:pt x="490" y="1"/>
                      <a:pt x="490" y="0"/>
                      <a:pt x="488" y="0"/>
                    </a:cubicBezTo>
                    <a:moveTo>
                      <a:pt x="501" y="0"/>
                    </a:moveTo>
                    <a:cubicBezTo>
                      <a:pt x="496" y="0"/>
                      <a:pt x="496" y="0"/>
                      <a:pt x="496" y="0"/>
                    </a:cubicBezTo>
                    <a:cubicBezTo>
                      <a:pt x="495" y="0"/>
                      <a:pt x="494" y="1"/>
                      <a:pt x="494" y="2"/>
                    </a:cubicBezTo>
                    <a:cubicBezTo>
                      <a:pt x="494" y="3"/>
                      <a:pt x="495" y="4"/>
                      <a:pt x="496" y="4"/>
                    </a:cubicBezTo>
                    <a:cubicBezTo>
                      <a:pt x="501" y="4"/>
                      <a:pt x="501" y="4"/>
                      <a:pt x="501" y="4"/>
                    </a:cubicBezTo>
                    <a:cubicBezTo>
                      <a:pt x="502" y="4"/>
                      <a:pt x="503" y="3"/>
                      <a:pt x="503" y="2"/>
                    </a:cubicBezTo>
                    <a:cubicBezTo>
                      <a:pt x="503" y="1"/>
                      <a:pt x="502" y="0"/>
                      <a:pt x="501" y="0"/>
                    </a:cubicBezTo>
                    <a:moveTo>
                      <a:pt x="513" y="0"/>
                    </a:moveTo>
                    <a:cubicBezTo>
                      <a:pt x="509" y="0"/>
                      <a:pt x="509" y="0"/>
                      <a:pt x="509" y="0"/>
                    </a:cubicBezTo>
                    <a:cubicBezTo>
                      <a:pt x="507" y="0"/>
                      <a:pt x="507" y="1"/>
                      <a:pt x="507" y="2"/>
                    </a:cubicBezTo>
                    <a:cubicBezTo>
                      <a:pt x="507" y="3"/>
                      <a:pt x="507" y="4"/>
                      <a:pt x="509" y="4"/>
                    </a:cubicBezTo>
                    <a:cubicBezTo>
                      <a:pt x="513" y="4"/>
                      <a:pt x="513" y="4"/>
                      <a:pt x="513" y="4"/>
                    </a:cubicBezTo>
                    <a:cubicBezTo>
                      <a:pt x="514" y="4"/>
                      <a:pt x="515" y="3"/>
                      <a:pt x="515" y="2"/>
                    </a:cubicBezTo>
                    <a:cubicBezTo>
                      <a:pt x="515" y="1"/>
                      <a:pt x="514" y="0"/>
                      <a:pt x="513" y="0"/>
                    </a:cubicBezTo>
                    <a:moveTo>
                      <a:pt x="525" y="0"/>
                    </a:moveTo>
                    <a:cubicBezTo>
                      <a:pt x="521" y="0"/>
                      <a:pt x="521" y="0"/>
                      <a:pt x="521" y="0"/>
                    </a:cubicBezTo>
                    <a:cubicBezTo>
                      <a:pt x="520" y="0"/>
                      <a:pt x="519" y="1"/>
                      <a:pt x="519" y="2"/>
                    </a:cubicBezTo>
                    <a:cubicBezTo>
                      <a:pt x="519" y="3"/>
                      <a:pt x="520" y="4"/>
                      <a:pt x="521" y="4"/>
                    </a:cubicBezTo>
                    <a:cubicBezTo>
                      <a:pt x="525" y="4"/>
                      <a:pt x="525" y="4"/>
                      <a:pt x="525" y="4"/>
                    </a:cubicBezTo>
                    <a:cubicBezTo>
                      <a:pt x="526" y="4"/>
                      <a:pt x="527" y="3"/>
                      <a:pt x="527" y="2"/>
                    </a:cubicBezTo>
                    <a:cubicBezTo>
                      <a:pt x="527" y="1"/>
                      <a:pt x="526" y="0"/>
                      <a:pt x="525" y="0"/>
                    </a:cubicBezTo>
                    <a:moveTo>
                      <a:pt x="537" y="0"/>
                    </a:moveTo>
                    <a:cubicBezTo>
                      <a:pt x="533" y="0"/>
                      <a:pt x="533" y="0"/>
                      <a:pt x="533" y="0"/>
                    </a:cubicBezTo>
                    <a:cubicBezTo>
                      <a:pt x="532" y="0"/>
                      <a:pt x="531" y="1"/>
                      <a:pt x="531" y="2"/>
                    </a:cubicBezTo>
                    <a:cubicBezTo>
                      <a:pt x="531" y="3"/>
                      <a:pt x="532" y="4"/>
                      <a:pt x="533" y="4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8" y="4"/>
                      <a:pt x="539" y="3"/>
                      <a:pt x="539" y="2"/>
                    </a:cubicBezTo>
                    <a:cubicBezTo>
                      <a:pt x="539" y="1"/>
                      <a:pt x="538" y="0"/>
                      <a:pt x="537" y="0"/>
                    </a:cubicBezTo>
                    <a:moveTo>
                      <a:pt x="549" y="0"/>
                    </a:moveTo>
                    <a:cubicBezTo>
                      <a:pt x="545" y="0"/>
                      <a:pt x="545" y="0"/>
                      <a:pt x="545" y="0"/>
                    </a:cubicBezTo>
                    <a:cubicBezTo>
                      <a:pt x="544" y="0"/>
                      <a:pt x="543" y="1"/>
                      <a:pt x="543" y="2"/>
                    </a:cubicBezTo>
                    <a:cubicBezTo>
                      <a:pt x="543" y="3"/>
                      <a:pt x="544" y="4"/>
                      <a:pt x="545" y="4"/>
                    </a:cubicBezTo>
                    <a:cubicBezTo>
                      <a:pt x="549" y="4"/>
                      <a:pt x="549" y="4"/>
                      <a:pt x="549" y="4"/>
                    </a:cubicBezTo>
                    <a:cubicBezTo>
                      <a:pt x="550" y="4"/>
                      <a:pt x="551" y="3"/>
                      <a:pt x="551" y="2"/>
                    </a:cubicBezTo>
                    <a:cubicBezTo>
                      <a:pt x="551" y="1"/>
                      <a:pt x="550" y="0"/>
                      <a:pt x="549" y="0"/>
                    </a:cubicBezTo>
                    <a:moveTo>
                      <a:pt x="561" y="0"/>
                    </a:moveTo>
                    <a:cubicBezTo>
                      <a:pt x="557" y="0"/>
                      <a:pt x="557" y="0"/>
                      <a:pt x="557" y="0"/>
                    </a:cubicBezTo>
                    <a:cubicBezTo>
                      <a:pt x="556" y="0"/>
                      <a:pt x="555" y="1"/>
                      <a:pt x="555" y="2"/>
                    </a:cubicBezTo>
                    <a:cubicBezTo>
                      <a:pt x="555" y="3"/>
                      <a:pt x="556" y="4"/>
                      <a:pt x="557" y="4"/>
                    </a:cubicBezTo>
                    <a:cubicBezTo>
                      <a:pt x="561" y="4"/>
                      <a:pt x="561" y="4"/>
                      <a:pt x="561" y="4"/>
                    </a:cubicBezTo>
                    <a:cubicBezTo>
                      <a:pt x="562" y="4"/>
                      <a:pt x="563" y="3"/>
                      <a:pt x="563" y="2"/>
                    </a:cubicBezTo>
                    <a:cubicBezTo>
                      <a:pt x="563" y="1"/>
                      <a:pt x="562" y="0"/>
                      <a:pt x="561" y="0"/>
                    </a:cubicBezTo>
                    <a:moveTo>
                      <a:pt x="573" y="0"/>
                    </a:moveTo>
                    <a:cubicBezTo>
                      <a:pt x="569" y="0"/>
                      <a:pt x="569" y="0"/>
                      <a:pt x="569" y="0"/>
                    </a:cubicBezTo>
                    <a:cubicBezTo>
                      <a:pt x="568" y="0"/>
                      <a:pt x="567" y="1"/>
                      <a:pt x="567" y="2"/>
                    </a:cubicBezTo>
                    <a:cubicBezTo>
                      <a:pt x="567" y="3"/>
                      <a:pt x="568" y="4"/>
                      <a:pt x="569" y="4"/>
                    </a:cubicBezTo>
                    <a:cubicBezTo>
                      <a:pt x="573" y="4"/>
                      <a:pt x="573" y="4"/>
                      <a:pt x="573" y="4"/>
                    </a:cubicBezTo>
                    <a:cubicBezTo>
                      <a:pt x="574" y="4"/>
                      <a:pt x="575" y="3"/>
                      <a:pt x="575" y="2"/>
                    </a:cubicBezTo>
                    <a:cubicBezTo>
                      <a:pt x="575" y="1"/>
                      <a:pt x="574" y="0"/>
                      <a:pt x="573" y="0"/>
                    </a:cubicBezTo>
                    <a:moveTo>
                      <a:pt x="585" y="0"/>
                    </a:moveTo>
                    <a:cubicBezTo>
                      <a:pt x="581" y="0"/>
                      <a:pt x="581" y="0"/>
                      <a:pt x="581" y="0"/>
                    </a:cubicBezTo>
                    <a:cubicBezTo>
                      <a:pt x="580" y="0"/>
                      <a:pt x="579" y="1"/>
                      <a:pt x="579" y="2"/>
                    </a:cubicBezTo>
                    <a:cubicBezTo>
                      <a:pt x="579" y="3"/>
                      <a:pt x="580" y="4"/>
                      <a:pt x="581" y="4"/>
                    </a:cubicBezTo>
                    <a:cubicBezTo>
                      <a:pt x="585" y="4"/>
                      <a:pt x="585" y="4"/>
                      <a:pt x="585" y="4"/>
                    </a:cubicBezTo>
                    <a:cubicBezTo>
                      <a:pt x="586" y="4"/>
                      <a:pt x="587" y="3"/>
                      <a:pt x="587" y="2"/>
                    </a:cubicBezTo>
                    <a:cubicBezTo>
                      <a:pt x="587" y="1"/>
                      <a:pt x="586" y="0"/>
                      <a:pt x="585" y="0"/>
                    </a:cubicBezTo>
                    <a:moveTo>
                      <a:pt x="597" y="0"/>
                    </a:moveTo>
                    <a:cubicBezTo>
                      <a:pt x="593" y="0"/>
                      <a:pt x="593" y="0"/>
                      <a:pt x="593" y="0"/>
                    </a:cubicBezTo>
                    <a:cubicBezTo>
                      <a:pt x="592" y="0"/>
                      <a:pt x="591" y="1"/>
                      <a:pt x="591" y="2"/>
                    </a:cubicBezTo>
                    <a:cubicBezTo>
                      <a:pt x="591" y="3"/>
                      <a:pt x="592" y="4"/>
                      <a:pt x="593" y="4"/>
                    </a:cubicBezTo>
                    <a:cubicBezTo>
                      <a:pt x="597" y="4"/>
                      <a:pt x="597" y="4"/>
                      <a:pt x="597" y="4"/>
                    </a:cubicBezTo>
                    <a:cubicBezTo>
                      <a:pt x="598" y="4"/>
                      <a:pt x="599" y="3"/>
                      <a:pt x="599" y="2"/>
                    </a:cubicBezTo>
                    <a:cubicBezTo>
                      <a:pt x="599" y="1"/>
                      <a:pt x="598" y="0"/>
                      <a:pt x="597" y="0"/>
                    </a:cubicBezTo>
                    <a:moveTo>
                      <a:pt x="609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4" y="0"/>
                      <a:pt x="603" y="1"/>
                      <a:pt x="603" y="2"/>
                    </a:cubicBezTo>
                    <a:cubicBezTo>
                      <a:pt x="603" y="3"/>
                      <a:pt x="604" y="4"/>
                      <a:pt x="605" y="4"/>
                    </a:cubicBezTo>
                    <a:cubicBezTo>
                      <a:pt x="609" y="4"/>
                      <a:pt x="609" y="4"/>
                      <a:pt x="609" y="4"/>
                    </a:cubicBezTo>
                    <a:cubicBezTo>
                      <a:pt x="610" y="4"/>
                      <a:pt x="611" y="3"/>
                      <a:pt x="611" y="2"/>
                    </a:cubicBezTo>
                    <a:cubicBezTo>
                      <a:pt x="611" y="1"/>
                      <a:pt x="610" y="0"/>
                      <a:pt x="609" y="0"/>
                    </a:cubicBezTo>
                    <a:moveTo>
                      <a:pt x="621" y="0"/>
                    </a:moveTo>
                    <a:cubicBezTo>
                      <a:pt x="617" y="0"/>
                      <a:pt x="617" y="0"/>
                      <a:pt x="617" y="0"/>
                    </a:cubicBezTo>
                    <a:cubicBezTo>
                      <a:pt x="616" y="0"/>
                      <a:pt x="615" y="1"/>
                      <a:pt x="615" y="2"/>
                    </a:cubicBezTo>
                    <a:cubicBezTo>
                      <a:pt x="615" y="3"/>
                      <a:pt x="616" y="4"/>
                      <a:pt x="617" y="4"/>
                    </a:cubicBezTo>
                    <a:cubicBezTo>
                      <a:pt x="621" y="4"/>
                      <a:pt x="621" y="4"/>
                      <a:pt x="621" y="4"/>
                    </a:cubicBezTo>
                    <a:cubicBezTo>
                      <a:pt x="622" y="4"/>
                      <a:pt x="623" y="3"/>
                      <a:pt x="623" y="2"/>
                    </a:cubicBezTo>
                    <a:cubicBezTo>
                      <a:pt x="623" y="1"/>
                      <a:pt x="622" y="0"/>
                      <a:pt x="621" y="0"/>
                    </a:cubicBezTo>
                    <a:moveTo>
                      <a:pt x="633" y="0"/>
                    </a:moveTo>
                    <a:cubicBezTo>
                      <a:pt x="629" y="0"/>
                      <a:pt x="629" y="0"/>
                      <a:pt x="629" y="0"/>
                    </a:cubicBezTo>
                    <a:cubicBezTo>
                      <a:pt x="628" y="0"/>
                      <a:pt x="627" y="1"/>
                      <a:pt x="627" y="2"/>
                    </a:cubicBezTo>
                    <a:cubicBezTo>
                      <a:pt x="627" y="3"/>
                      <a:pt x="628" y="4"/>
                      <a:pt x="629" y="4"/>
                    </a:cubicBezTo>
                    <a:cubicBezTo>
                      <a:pt x="633" y="4"/>
                      <a:pt x="633" y="4"/>
                      <a:pt x="633" y="4"/>
                    </a:cubicBezTo>
                    <a:cubicBezTo>
                      <a:pt x="634" y="4"/>
                      <a:pt x="635" y="3"/>
                      <a:pt x="635" y="2"/>
                    </a:cubicBezTo>
                    <a:cubicBezTo>
                      <a:pt x="635" y="1"/>
                      <a:pt x="634" y="0"/>
                      <a:pt x="633" y="0"/>
                    </a:cubicBezTo>
                    <a:moveTo>
                      <a:pt x="645" y="0"/>
                    </a:moveTo>
                    <a:cubicBezTo>
                      <a:pt x="641" y="0"/>
                      <a:pt x="641" y="0"/>
                      <a:pt x="641" y="0"/>
                    </a:cubicBezTo>
                    <a:cubicBezTo>
                      <a:pt x="640" y="0"/>
                      <a:pt x="639" y="1"/>
                      <a:pt x="639" y="2"/>
                    </a:cubicBezTo>
                    <a:cubicBezTo>
                      <a:pt x="639" y="3"/>
                      <a:pt x="640" y="4"/>
                      <a:pt x="641" y="4"/>
                    </a:cubicBezTo>
                    <a:cubicBezTo>
                      <a:pt x="645" y="4"/>
                      <a:pt x="645" y="4"/>
                      <a:pt x="645" y="4"/>
                    </a:cubicBezTo>
                    <a:cubicBezTo>
                      <a:pt x="646" y="4"/>
                      <a:pt x="647" y="3"/>
                      <a:pt x="647" y="2"/>
                    </a:cubicBezTo>
                    <a:cubicBezTo>
                      <a:pt x="647" y="1"/>
                      <a:pt x="646" y="0"/>
                      <a:pt x="645" y="0"/>
                    </a:cubicBezTo>
                    <a:moveTo>
                      <a:pt x="657" y="0"/>
                    </a:moveTo>
                    <a:cubicBezTo>
                      <a:pt x="653" y="0"/>
                      <a:pt x="653" y="0"/>
                      <a:pt x="653" y="0"/>
                    </a:cubicBezTo>
                    <a:cubicBezTo>
                      <a:pt x="652" y="0"/>
                      <a:pt x="651" y="1"/>
                      <a:pt x="651" y="2"/>
                    </a:cubicBezTo>
                    <a:cubicBezTo>
                      <a:pt x="651" y="3"/>
                      <a:pt x="652" y="4"/>
                      <a:pt x="653" y="4"/>
                    </a:cubicBezTo>
                    <a:cubicBezTo>
                      <a:pt x="657" y="4"/>
                      <a:pt x="657" y="4"/>
                      <a:pt x="657" y="4"/>
                    </a:cubicBezTo>
                    <a:cubicBezTo>
                      <a:pt x="658" y="4"/>
                      <a:pt x="659" y="3"/>
                      <a:pt x="659" y="2"/>
                    </a:cubicBezTo>
                    <a:cubicBezTo>
                      <a:pt x="659" y="1"/>
                      <a:pt x="658" y="0"/>
                      <a:pt x="657" y="0"/>
                    </a:cubicBezTo>
                    <a:moveTo>
                      <a:pt x="669" y="0"/>
                    </a:moveTo>
                    <a:cubicBezTo>
                      <a:pt x="665" y="0"/>
                      <a:pt x="665" y="0"/>
                      <a:pt x="665" y="0"/>
                    </a:cubicBezTo>
                    <a:cubicBezTo>
                      <a:pt x="664" y="0"/>
                      <a:pt x="663" y="1"/>
                      <a:pt x="663" y="2"/>
                    </a:cubicBezTo>
                    <a:cubicBezTo>
                      <a:pt x="663" y="3"/>
                      <a:pt x="664" y="4"/>
                      <a:pt x="665" y="4"/>
                    </a:cubicBezTo>
                    <a:cubicBezTo>
                      <a:pt x="669" y="4"/>
                      <a:pt x="669" y="4"/>
                      <a:pt x="669" y="4"/>
                    </a:cubicBezTo>
                    <a:cubicBezTo>
                      <a:pt x="671" y="4"/>
                      <a:pt x="671" y="3"/>
                      <a:pt x="671" y="2"/>
                    </a:cubicBezTo>
                    <a:cubicBezTo>
                      <a:pt x="671" y="1"/>
                      <a:pt x="671" y="0"/>
                      <a:pt x="669" y="0"/>
                    </a:cubicBezTo>
                    <a:moveTo>
                      <a:pt x="681" y="0"/>
                    </a:moveTo>
                    <a:cubicBezTo>
                      <a:pt x="677" y="0"/>
                      <a:pt x="677" y="0"/>
                      <a:pt x="677" y="0"/>
                    </a:cubicBezTo>
                    <a:cubicBezTo>
                      <a:pt x="676" y="0"/>
                      <a:pt x="675" y="1"/>
                      <a:pt x="675" y="2"/>
                    </a:cubicBezTo>
                    <a:cubicBezTo>
                      <a:pt x="675" y="3"/>
                      <a:pt x="676" y="4"/>
                      <a:pt x="677" y="4"/>
                    </a:cubicBezTo>
                    <a:cubicBezTo>
                      <a:pt x="681" y="4"/>
                      <a:pt x="681" y="4"/>
                      <a:pt x="681" y="4"/>
                    </a:cubicBezTo>
                    <a:cubicBezTo>
                      <a:pt x="683" y="4"/>
                      <a:pt x="684" y="3"/>
                      <a:pt x="684" y="2"/>
                    </a:cubicBezTo>
                    <a:cubicBezTo>
                      <a:pt x="684" y="1"/>
                      <a:pt x="683" y="0"/>
                      <a:pt x="681" y="0"/>
                    </a:cubicBezTo>
                    <a:moveTo>
                      <a:pt x="694" y="0"/>
                    </a:moveTo>
                    <a:cubicBezTo>
                      <a:pt x="690" y="0"/>
                      <a:pt x="690" y="0"/>
                      <a:pt x="690" y="0"/>
                    </a:cubicBezTo>
                    <a:cubicBezTo>
                      <a:pt x="688" y="0"/>
                      <a:pt x="688" y="1"/>
                      <a:pt x="688" y="2"/>
                    </a:cubicBezTo>
                    <a:cubicBezTo>
                      <a:pt x="688" y="3"/>
                      <a:pt x="688" y="4"/>
                      <a:pt x="690" y="4"/>
                    </a:cubicBezTo>
                    <a:cubicBezTo>
                      <a:pt x="694" y="4"/>
                      <a:pt x="694" y="4"/>
                      <a:pt x="694" y="4"/>
                    </a:cubicBezTo>
                    <a:cubicBezTo>
                      <a:pt x="695" y="4"/>
                      <a:pt x="696" y="3"/>
                      <a:pt x="696" y="2"/>
                    </a:cubicBezTo>
                    <a:cubicBezTo>
                      <a:pt x="696" y="1"/>
                      <a:pt x="695" y="0"/>
                      <a:pt x="694" y="0"/>
                    </a:cubicBezTo>
                    <a:moveTo>
                      <a:pt x="706" y="0"/>
                    </a:moveTo>
                    <a:cubicBezTo>
                      <a:pt x="702" y="0"/>
                      <a:pt x="702" y="0"/>
                      <a:pt x="702" y="0"/>
                    </a:cubicBezTo>
                    <a:cubicBezTo>
                      <a:pt x="700" y="0"/>
                      <a:pt x="700" y="1"/>
                      <a:pt x="700" y="2"/>
                    </a:cubicBezTo>
                    <a:cubicBezTo>
                      <a:pt x="700" y="3"/>
                      <a:pt x="700" y="4"/>
                      <a:pt x="702" y="4"/>
                    </a:cubicBezTo>
                    <a:cubicBezTo>
                      <a:pt x="706" y="4"/>
                      <a:pt x="706" y="4"/>
                      <a:pt x="706" y="4"/>
                    </a:cubicBezTo>
                    <a:cubicBezTo>
                      <a:pt x="707" y="4"/>
                      <a:pt x="708" y="3"/>
                      <a:pt x="708" y="2"/>
                    </a:cubicBezTo>
                    <a:cubicBezTo>
                      <a:pt x="708" y="1"/>
                      <a:pt x="707" y="0"/>
                      <a:pt x="706" y="0"/>
                    </a:cubicBezTo>
                    <a:moveTo>
                      <a:pt x="718" y="0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713" y="0"/>
                      <a:pt x="712" y="1"/>
                      <a:pt x="712" y="2"/>
                    </a:cubicBezTo>
                    <a:cubicBezTo>
                      <a:pt x="712" y="3"/>
                      <a:pt x="713" y="4"/>
                      <a:pt x="714" y="4"/>
                    </a:cubicBezTo>
                    <a:cubicBezTo>
                      <a:pt x="718" y="4"/>
                      <a:pt x="718" y="4"/>
                      <a:pt x="718" y="4"/>
                    </a:cubicBezTo>
                    <a:cubicBezTo>
                      <a:pt x="719" y="4"/>
                      <a:pt x="720" y="3"/>
                      <a:pt x="720" y="2"/>
                    </a:cubicBezTo>
                    <a:cubicBezTo>
                      <a:pt x="720" y="1"/>
                      <a:pt x="719" y="0"/>
                      <a:pt x="718" y="0"/>
                    </a:cubicBezTo>
                    <a:moveTo>
                      <a:pt x="730" y="0"/>
                    </a:moveTo>
                    <a:cubicBezTo>
                      <a:pt x="726" y="0"/>
                      <a:pt x="726" y="0"/>
                      <a:pt x="726" y="0"/>
                    </a:cubicBezTo>
                    <a:cubicBezTo>
                      <a:pt x="725" y="0"/>
                      <a:pt x="724" y="1"/>
                      <a:pt x="724" y="2"/>
                    </a:cubicBezTo>
                    <a:cubicBezTo>
                      <a:pt x="724" y="3"/>
                      <a:pt x="725" y="4"/>
                      <a:pt x="726" y="4"/>
                    </a:cubicBezTo>
                    <a:cubicBezTo>
                      <a:pt x="730" y="4"/>
                      <a:pt x="730" y="4"/>
                      <a:pt x="730" y="4"/>
                    </a:cubicBezTo>
                    <a:cubicBezTo>
                      <a:pt x="731" y="4"/>
                      <a:pt x="732" y="3"/>
                      <a:pt x="732" y="2"/>
                    </a:cubicBezTo>
                    <a:cubicBezTo>
                      <a:pt x="732" y="1"/>
                      <a:pt x="731" y="0"/>
                      <a:pt x="730" y="0"/>
                    </a:cubicBezTo>
                    <a:moveTo>
                      <a:pt x="742" y="0"/>
                    </a:moveTo>
                    <a:cubicBezTo>
                      <a:pt x="738" y="0"/>
                      <a:pt x="738" y="0"/>
                      <a:pt x="738" y="0"/>
                    </a:cubicBezTo>
                    <a:cubicBezTo>
                      <a:pt x="737" y="0"/>
                      <a:pt x="736" y="1"/>
                      <a:pt x="736" y="2"/>
                    </a:cubicBezTo>
                    <a:cubicBezTo>
                      <a:pt x="736" y="3"/>
                      <a:pt x="737" y="4"/>
                      <a:pt x="738" y="4"/>
                    </a:cubicBezTo>
                    <a:cubicBezTo>
                      <a:pt x="742" y="4"/>
                      <a:pt x="742" y="4"/>
                      <a:pt x="742" y="4"/>
                    </a:cubicBezTo>
                    <a:cubicBezTo>
                      <a:pt x="743" y="4"/>
                      <a:pt x="744" y="3"/>
                      <a:pt x="744" y="2"/>
                    </a:cubicBezTo>
                    <a:cubicBezTo>
                      <a:pt x="744" y="1"/>
                      <a:pt x="743" y="0"/>
                      <a:pt x="742" y="0"/>
                    </a:cubicBezTo>
                    <a:moveTo>
                      <a:pt x="754" y="0"/>
                    </a:moveTo>
                    <a:cubicBezTo>
                      <a:pt x="750" y="0"/>
                      <a:pt x="750" y="0"/>
                      <a:pt x="750" y="0"/>
                    </a:cubicBezTo>
                    <a:cubicBezTo>
                      <a:pt x="749" y="0"/>
                      <a:pt x="748" y="1"/>
                      <a:pt x="748" y="2"/>
                    </a:cubicBezTo>
                    <a:cubicBezTo>
                      <a:pt x="748" y="3"/>
                      <a:pt x="749" y="4"/>
                      <a:pt x="750" y="4"/>
                    </a:cubicBezTo>
                    <a:cubicBezTo>
                      <a:pt x="754" y="4"/>
                      <a:pt x="754" y="4"/>
                      <a:pt x="754" y="4"/>
                    </a:cubicBezTo>
                    <a:cubicBezTo>
                      <a:pt x="755" y="4"/>
                      <a:pt x="756" y="3"/>
                      <a:pt x="756" y="2"/>
                    </a:cubicBezTo>
                    <a:cubicBezTo>
                      <a:pt x="756" y="1"/>
                      <a:pt x="755" y="0"/>
                      <a:pt x="754" y="0"/>
                    </a:cubicBezTo>
                    <a:moveTo>
                      <a:pt x="766" y="0"/>
                    </a:moveTo>
                    <a:cubicBezTo>
                      <a:pt x="762" y="0"/>
                      <a:pt x="762" y="0"/>
                      <a:pt x="762" y="0"/>
                    </a:cubicBezTo>
                    <a:cubicBezTo>
                      <a:pt x="761" y="0"/>
                      <a:pt x="760" y="1"/>
                      <a:pt x="760" y="2"/>
                    </a:cubicBezTo>
                    <a:cubicBezTo>
                      <a:pt x="760" y="3"/>
                      <a:pt x="761" y="4"/>
                      <a:pt x="762" y="4"/>
                    </a:cubicBezTo>
                    <a:cubicBezTo>
                      <a:pt x="766" y="4"/>
                      <a:pt x="766" y="4"/>
                      <a:pt x="766" y="4"/>
                    </a:cubicBezTo>
                    <a:cubicBezTo>
                      <a:pt x="767" y="4"/>
                      <a:pt x="768" y="3"/>
                      <a:pt x="768" y="2"/>
                    </a:cubicBezTo>
                    <a:cubicBezTo>
                      <a:pt x="768" y="1"/>
                      <a:pt x="767" y="0"/>
                      <a:pt x="766" y="0"/>
                    </a:cubicBezTo>
                    <a:moveTo>
                      <a:pt x="778" y="0"/>
                    </a:moveTo>
                    <a:cubicBezTo>
                      <a:pt x="774" y="0"/>
                      <a:pt x="774" y="0"/>
                      <a:pt x="774" y="0"/>
                    </a:cubicBezTo>
                    <a:cubicBezTo>
                      <a:pt x="773" y="0"/>
                      <a:pt x="772" y="1"/>
                      <a:pt x="772" y="2"/>
                    </a:cubicBezTo>
                    <a:cubicBezTo>
                      <a:pt x="772" y="3"/>
                      <a:pt x="773" y="4"/>
                      <a:pt x="774" y="4"/>
                    </a:cubicBezTo>
                    <a:cubicBezTo>
                      <a:pt x="778" y="4"/>
                      <a:pt x="778" y="4"/>
                      <a:pt x="778" y="4"/>
                    </a:cubicBezTo>
                    <a:cubicBezTo>
                      <a:pt x="779" y="4"/>
                      <a:pt x="780" y="3"/>
                      <a:pt x="780" y="2"/>
                    </a:cubicBezTo>
                    <a:cubicBezTo>
                      <a:pt x="780" y="1"/>
                      <a:pt x="779" y="0"/>
                      <a:pt x="778" y="0"/>
                    </a:cubicBezTo>
                    <a:moveTo>
                      <a:pt x="790" y="0"/>
                    </a:moveTo>
                    <a:cubicBezTo>
                      <a:pt x="786" y="0"/>
                      <a:pt x="786" y="0"/>
                      <a:pt x="786" y="0"/>
                    </a:cubicBezTo>
                    <a:cubicBezTo>
                      <a:pt x="785" y="0"/>
                      <a:pt x="784" y="1"/>
                      <a:pt x="784" y="2"/>
                    </a:cubicBezTo>
                    <a:cubicBezTo>
                      <a:pt x="784" y="3"/>
                      <a:pt x="785" y="4"/>
                      <a:pt x="786" y="4"/>
                    </a:cubicBezTo>
                    <a:cubicBezTo>
                      <a:pt x="790" y="4"/>
                      <a:pt x="790" y="4"/>
                      <a:pt x="790" y="4"/>
                    </a:cubicBezTo>
                    <a:cubicBezTo>
                      <a:pt x="791" y="4"/>
                      <a:pt x="792" y="3"/>
                      <a:pt x="792" y="2"/>
                    </a:cubicBezTo>
                    <a:cubicBezTo>
                      <a:pt x="792" y="1"/>
                      <a:pt x="791" y="0"/>
                      <a:pt x="790" y="0"/>
                    </a:cubicBezTo>
                    <a:moveTo>
                      <a:pt x="802" y="0"/>
                    </a:moveTo>
                    <a:cubicBezTo>
                      <a:pt x="798" y="0"/>
                      <a:pt x="798" y="0"/>
                      <a:pt x="798" y="0"/>
                    </a:cubicBezTo>
                    <a:cubicBezTo>
                      <a:pt x="797" y="0"/>
                      <a:pt x="796" y="1"/>
                      <a:pt x="796" y="2"/>
                    </a:cubicBezTo>
                    <a:cubicBezTo>
                      <a:pt x="796" y="3"/>
                      <a:pt x="797" y="4"/>
                      <a:pt x="798" y="4"/>
                    </a:cubicBezTo>
                    <a:cubicBezTo>
                      <a:pt x="802" y="4"/>
                      <a:pt x="802" y="4"/>
                      <a:pt x="802" y="4"/>
                    </a:cubicBezTo>
                    <a:cubicBezTo>
                      <a:pt x="803" y="4"/>
                      <a:pt x="804" y="3"/>
                      <a:pt x="804" y="2"/>
                    </a:cubicBezTo>
                    <a:cubicBezTo>
                      <a:pt x="804" y="1"/>
                      <a:pt x="803" y="0"/>
                      <a:pt x="802" y="0"/>
                    </a:cubicBezTo>
                    <a:moveTo>
                      <a:pt x="814" y="0"/>
                    </a:moveTo>
                    <a:cubicBezTo>
                      <a:pt x="810" y="0"/>
                      <a:pt x="810" y="0"/>
                      <a:pt x="810" y="0"/>
                    </a:cubicBezTo>
                    <a:cubicBezTo>
                      <a:pt x="809" y="0"/>
                      <a:pt x="808" y="1"/>
                      <a:pt x="808" y="2"/>
                    </a:cubicBezTo>
                    <a:cubicBezTo>
                      <a:pt x="808" y="3"/>
                      <a:pt x="809" y="4"/>
                      <a:pt x="810" y="4"/>
                    </a:cubicBezTo>
                    <a:cubicBezTo>
                      <a:pt x="814" y="4"/>
                      <a:pt x="814" y="4"/>
                      <a:pt x="814" y="4"/>
                    </a:cubicBezTo>
                    <a:cubicBezTo>
                      <a:pt x="815" y="4"/>
                      <a:pt x="816" y="3"/>
                      <a:pt x="816" y="2"/>
                    </a:cubicBezTo>
                    <a:cubicBezTo>
                      <a:pt x="816" y="1"/>
                      <a:pt x="815" y="0"/>
                      <a:pt x="814" y="0"/>
                    </a:cubicBezTo>
                    <a:moveTo>
                      <a:pt x="826" y="0"/>
                    </a:moveTo>
                    <a:cubicBezTo>
                      <a:pt x="822" y="0"/>
                      <a:pt x="822" y="0"/>
                      <a:pt x="822" y="0"/>
                    </a:cubicBezTo>
                    <a:cubicBezTo>
                      <a:pt x="821" y="0"/>
                      <a:pt x="820" y="1"/>
                      <a:pt x="820" y="2"/>
                    </a:cubicBezTo>
                    <a:cubicBezTo>
                      <a:pt x="820" y="3"/>
                      <a:pt x="821" y="4"/>
                      <a:pt x="822" y="4"/>
                    </a:cubicBezTo>
                    <a:cubicBezTo>
                      <a:pt x="826" y="4"/>
                      <a:pt x="826" y="4"/>
                      <a:pt x="826" y="4"/>
                    </a:cubicBezTo>
                    <a:cubicBezTo>
                      <a:pt x="827" y="4"/>
                      <a:pt x="828" y="3"/>
                      <a:pt x="828" y="2"/>
                    </a:cubicBezTo>
                    <a:cubicBezTo>
                      <a:pt x="828" y="1"/>
                      <a:pt x="827" y="0"/>
                      <a:pt x="826" y="0"/>
                    </a:cubicBezTo>
                    <a:moveTo>
                      <a:pt x="838" y="0"/>
                    </a:moveTo>
                    <a:cubicBezTo>
                      <a:pt x="834" y="0"/>
                      <a:pt x="834" y="0"/>
                      <a:pt x="834" y="0"/>
                    </a:cubicBezTo>
                    <a:cubicBezTo>
                      <a:pt x="833" y="0"/>
                      <a:pt x="832" y="1"/>
                      <a:pt x="832" y="2"/>
                    </a:cubicBezTo>
                    <a:cubicBezTo>
                      <a:pt x="832" y="3"/>
                      <a:pt x="833" y="4"/>
                      <a:pt x="834" y="4"/>
                    </a:cubicBezTo>
                    <a:cubicBezTo>
                      <a:pt x="838" y="4"/>
                      <a:pt x="838" y="4"/>
                      <a:pt x="838" y="4"/>
                    </a:cubicBezTo>
                    <a:cubicBezTo>
                      <a:pt x="839" y="4"/>
                      <a:pt x="840" y="3"/>
                      <a:pt x="840" y="2"/>
                    </a:cubicBezTo>
                    <a:cubicBezTo>
                      <a:pt x="840" y="1"/>
                      <a:pt x="839" y="0"/>
                      <a:pt x="838" y="0"/>
                    </a:cubicBezTo>
                    <a:moveTo>
                      <a:pt x="850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5" y="0"/>
                      <a:pt x="844" y="1"/>
                      <a:pt x="844" y="2"/>
                    </a:cubicBezTo>
                    <a:cubicBezTo>
                      <a:pt x="844" y="3"/>
                      <a:pt x="845" y="4"/>
                      <a:pt x="846" y="4"/>
                    </a:cubicBezTo>
                    <a:cubicBezTo>
                      <a:pt x="850" y="4"/>
                      <a:pt x="850" y="4"/>
                      <a:pt x="850" y="4"/>
                    </a:cubicBezTo>
                    <a:cubicBezTo>
                      <a:pt x="852" y="4"/>
                      <a:pt x="852" y="3"/>
                      <a:pt x="852" y="2"/>
                    </a:cubicBezTo>
                    <a:cubicBezTo>
                      <a:pt x="852" y="1"/>
                      <a:pt x="852" y="0"/>
                      <a:pt x="850" y="0"/>
                    </a:cubicBezTo>
                    <a:moveTo>
                      <a:pt x="862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7" y="0"/>
                      <a:pt x="856" y="1"/>
                      <a:pt x="856" y="2"/>
                    </a:cubicBezTo>
                    <a:cubicBezTo>
                      <a:pt x="856" y="3"/>
                      <a:pt x="857" y="4"/>
                      <a:pt x="858" y="4"/>
                    </a:cubicBezTo>
                    <a:cubicBezTo>
                      <a:pt x="862" y="4"/>
                      <a:pt x="862" y="4"/>
                      <a:pt x="862" y="4"/>
                    </a:cubicBezTo>
                    <a:cubicBezTo>
                      <a:pt x="864" y="4"/>
                      <a:pt x="864" y="3"/>
                      <a:pt x="864" y="2"/>
                    </a:cubicBezTo>
                    <a:cubicBezTo>
                      <a:pt x="864" y="1"/>
                      <a:pt x="864" y="0"/>
                      <a:pt x="862" y="0"/>
                    </a:cubicBezTo>
                    <a:moveTo>
                      <a:pt x="875" y="0"/>
                    </a:moveTo>
                    <a:cubicBezTo>
                      <a:pt x="871" y="0"/>
                      <a:pt x="871" y="0"/>
                      <a:pt x="871" y="0"/>
                    </a:cubicBezTo>
                    <a:cubicBezTo>
                      <a:pt x="869" y="0"/>
                      <a:pt x="869" y="1"/>
                      <a:pt x="869" y="2"/>
                    </a:cubicBezTo>
                    <a:cubicBezTo>
                      <a:pt x="869" y="3"/>
                      <a:pt x="869" y="4"/>
                      <a:pt x="871" y="4"/>
                    </a:cubicBezTo>
                    <a:cubicBezTo>
                      <a:pt x="875" y="4"/>
                      <a:pt x="875" y="4"/>
                      <a:pt x="875" y="4"/>
                    </a:cubicBezTo>
                    <a:cubicBezTo>
                      <a:pt x="876" y="4"/>
                      <a:pt x="877" y="3"/>
                      <a:pt x="877" y="2"/>
                    </a:cubicBezTo>
                    <a:cubicBezTo>
                      <a:pt x="877" y="1"/>
                      <a:pt x="876" y="0"/>
                      <a:pt x="875" y="0"/>
                    </a:cubicBezTo>
                    <a:moveTo>
                      <a:pt x="887" y="0"/>
                    </a:moveTo>
                    <a:cubicBezTo>
                      <a:pt x="883" y="0"/>
                      <a:pt x="883" y="0"/>
                      <a:pt x="883" y="0"/>
                    </a:cubicBezTo>
                    <a:cubicBezTo>
                      <a:pt x="881" y="0"/>
                      <a:pt x="881" y="1"/>
                      <a:pt x="881" y="2"/>
                    </a:cubicBezTo>
                    <a:cubicBezTo>
                      <a:pt x="881" y="3"/>
                      <a:pt x="881" y="4"/>
                      <a:pt x="883" y="4"/>
                    </a:cubicBezTo>
                    <a:cubicBezTo>
                      <a:pt x="887" y="4"/>
                      <a:pt x="887" y="4"/>
                      <a:pt x="887" y="4"/>
                    </a:cubicBezTo>
                    <a:cubicBezTo>
                      <a:pt x="888" y="4"/>
                      <a:pt x="889" y="3"/>
                      <a:pt x="889" y="2"/>
                    </a:cubicBezTo>
                    <a:cubicBezTo>
                      <a:pt x="889" y="1"/>
                      <a:pt x="888" y="0"/>
                      <a:pt x="887" y="0"/>
                    </a:cubicBezTo>
                    <a:moveTo>
                      <a:pt x="899" y="0"/>
                    </a:moveTo>
                    <a:cubicBezTo>
                      <a:pt x="895" y="0"/>
                      <a:pt x="895" y="0"/>
                      <a:pt x="895" y="0"/>
                    </a:cubicBezTo>
                    <a:cubicBezTo>
                      <a:pt x="894" y="0"/>
                      <a:pt x="893" y="1"/>
                      <a:pt x="893" y="2"/>
                    </a:cubicBezTo>
                    <a:cubicBezTo>
                      <a:pt x="893" y="3"/>
                      <a:pt x="894" y="4"/>
                      <a:pt x="895" y="4"/>
                    </a:cubicBezTo>
                    <a:cubicBezTo>
                      <a:pt x="899" y="4"/>
                      <a:pt x="899" y="4"/>
                      <a:pt x="899" y="4"/>
                    </a:cubicBezTo>
                    <a:cubicBezTo>
                      <a:pt x="900" y="4"/>
                      <a:pt x="901" y="3"/>
                      <a:pt x="901" y="2"/>
                    </a:cubicBezTo>
                    <a:cubicBezTo>
                      <a:pt x="901" y="1"/>
                      <a:pt x="900" y="0"/>
                      <a:pt x="899" y="0"/>
                    </a:cubicBezTo>
                    <a:moveTo>
                      <a:pt x="911" y="0"/>
                    </a:moveTo>
                    <a:cubicBezTo>
                      <a:pt x="907" y="0"/>
                      <a:pt x="907" y="0"/>
                      <a:pt x="907" y="0"/>
                    </a:cubicBezTo>
                    <a:cubicBezTo>
                      <a:pt x="906" y="0"/>
                      <a:pt x="905" y="1"/>
                      <a:pt x="905" y="2"/>
                    </a:cubicBezTo>
                    <a:cubicBezTo>
                      <a:pt x="905" y="3"/>
                      <a:pt x="906" y="4"/>
                      <a:pt x="907" y="4"/>
                    </a:cubicBezTo>
                    <a:cubicBezTo>
                      <a:pt x="911" y="4"/>
                      <a:pt x="911" y="4"/>
                      <a:pt x="911" y="4"/>
                    </a:cubicBezTo>
                    <a:cubicBezTo>
                      <a:pt x="912" y="4"/>
                      <a:pt x="913" y="3"/>
                      <a:pt x="913" y="2"/>
                    </a:cubicBezTo>
                    <a:cubicBezTo>
                      <a:pt x="913" y="1"/>
                      <a:pt x="912" y="0"/>
                      <a:pt x="911" y="0"/>
                    </a:cubicBezTo>
                    <a:moveTo>
                      <a:pt x="923" y="0"/>
                    </a:moveTo>
                    <a:cubicBezTo>
                      <a:pt x="919" y="0"/>
                      <a:pt x="919" y="0"/>
                      <a:pt x="919" y="0"/>
                    </a:cubicBezTo>
                    <a:cubicBezTo>
                      <a:pt x="918" y="0"/>
                      <a:pt x="917" y="1"/>
                      <a:pt x="917" y="2"/>
                    </a:cubicBezTo>
                    <a:cubicBezTo>
                      <a:pt x="917" y="3"/>
                      <a:pt x="918" y="4"/>
                      <a:pt x="919" y="4"/>
                    </a:cubicBezTo>
                    <a:cubicBezTo>
                      <a:pt x="923" y="4"/>
                      <a:pt x="923" y="4"/>
                      <a:pt x="923" y="4"/>
                    </a:cubicBezTo>
                    <a:cubicBezTo>
                      <a:pt x="924" y="4"/>
                      <a:pt x="925" y="3"/>
                      <a:pt x="925" y="2"/>
                    </a:cubicBezTo>
                    <a:cubicBezTo>
                      <a:pt x="925" y="1"/>
                      <a:pt x="924" y="0"/>
                      <a:pt x="923" y="0"/>
                    </a:cubicBezTo>
                    <a:moveTo>
                      <a:pt x="935" y="0"/>
                    </a:moveTo>
                    <a:cubicBezTo>
                      <a:pt x="931" y="0"/>
                      <a:pt x="931" y="0"/>
                      <a:pt x="931" y="0"/>
                    </a:cubicBezTo>
                    <a:cubicBezTo>
                      <a:pt x="930" y="0"/>
                      <a:pt x="929" y="1"/>
                      <a:pt x="929" y="2"/>
                    </a:cubicBezTo>
                    <a:cubicBezTo>
                      <a:pt x="929" y="3"/>
                      <a:pt x="930" y="4"/>
                      <a:pt x="931" y="4"/>
                    </a:cubicBezTo>
                    <a:cubicBezTo>
                      <a:pt x="935" y="4"/>
                      <a:pt x="935" y="4"/>
                      <a:pt x="935" y="4"/>
                    </a:cubicBezTo>
                    <a:cubicBezTo>
                      <a:pt x="936" y="4"/>
                      <a:pt x="937" y="3"/>
                      <a:pt x="937" y="2"/>
                    </a:cubicBezTo>
                    <a:cubicBezTo>
                      <a:pt x="937" y="1"/>
                      <a:pt x="936" y="0"/>
                      <a:pt x="935" y="0"/>
                    </a:cubicBezTo>
                    <a:moveTo>
                      <a:pt x="947" y="0"/>
                    </a:moveTo>
                    <a:cubicBezTo>
                      <a:pt x="943" y="0"/>
                      <a:pt x="943" y="0"/>
                      <a:pt x="943" y="0"/>
                    </a:cubicBezTo>
                    <a:cubicBezTo>
                      <a:pt x="942" y="0"/>
                      <a:pt x="941" y="1"/>
                      <a:pt x="941" y="2"/>
                    </a:cubicBezTo>
                    <a:cubicBezTo>
                      <a:pt x="941" y="3"/>
                      <a:pt x="942" y="4"/>
                      <a:pt x="943" y="4"/>
                    </a:cubicBezTo>
                    <a:cubicBezTo>
                      <a:pt x="947" y="4"/>
                      <a:pt x="947" y="4"/>
                      <a:pt x="947" y="4"/>
                    </a:cubicBezTo>
                    <a:cubicBezTo>
                      <a:pt x="948" y="4"/>
                      <a:pt x="949" y="3"/>
                      <a:pt x="949" y="2"/>
                    </a:cubicBezTo>
                    <a:cubicBezTo>
                      <a:pt x="949" y="1"/>
                      <a:pt x="948" y="0"/>
                      <a:pt x="947" y="0"/>
                    </a:cubicBezTo>
                    <a:moveTo>
                      <a:pt x="959" y="0"/>
                    </a:moveTo>
                    <a:cubicBezTo>
                      <a:pt x="955" y="0"/>
                      <a:pt x="955" y="0"/>
                      <a:pt x="955" y="0"/>
                    </a:cubicBezTo>
                    <a:cubicBezTo>
                      <a:pt x="954" y="0"/>
                      <a:pt x="953" y="1"/>
                      <a:pt x="953" y="2"/>
                    </a:cubicBezTo>
                    <a:cubicBezTo>
                      <a:pt x="953" y="3"/>
                      <a:pt x="954" y="4"/>
                      <a:pt x="955" y="4"/>
                    </a:cubicBezTo>
                    <a:cubicBezTo>
                      <a:pt x="959" y="4"/>
                      <a:pt x="959" y="4"/>
                      <a:pt x="959" y="4"/>
                    </a:cubicBezTo>
                    <a:cubicBezTo>
                      <a:pt x="960" y="4"/>
                      <a:pt x="961" y="3"/>
                      <a:pt x="961" y="2"/>
                    </a:cubicBezTo>
                    <a:cubicBezTo>
                      <a:pt x="961" y="1"/>
                      <a:pt x="960" y="0"/>
                      <a:pt x="9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31AF1701-3DC4-4312-BC47-2B55D8F3AA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8432" y="2619382"/>
                <a:ext cx="873597" cy="940641"/>
              </a:xfrm>
              <a:custGeom>
                <a:avLst/>
                <a:gdLst>
                  <a:gd name="T0" fmla="*/ 91 w 189"/>
                  <a:gd name="T1" fmla="*/ 22 h 202"/>
                  <a:gd name="T2" fmla="*/ 89 w 189"/>
                  <a:gd name="T3" fmla="*/ 20 h 202"/>
                  <a:gd name="T4" fmla="*/ 91 w 189"/>
                  <a:gd name="T5" fmla="*/ 18 h 202"/>
                  <a:gd name="T6" fmla="*/ 95 w 189"/>
                  <a:gd name="T7" fmla="*/ 18 h 202"/>
                  <a:gd name="T8" fmla="*/ 97 w 189"/>
                  <a:gd name="T9" fmla="*/ 20 h 202"/>
                  <a:gd name="T10" fmla="*/ 95 w 189"/>
                  <a:gd name="T11" fmla="*/ 22 h 202"/>
                  <a:gd name="T12" fmla="*/ 91 w 189"/>
                  <a:gd name="T13" fmla="*/ 22 h 202"/>
                  <a:gd name="T14" fmla="*/ 103 w 189"/>
                  <a:gd name="T15" fmla="*/ 22 h 202"/>
                  <a:gd name="T16" fmla="*/ 101 w 189"/>
                  <a:gd name="T17" fmla="*/ 20 h 202"/>
                  <a:gd name="T18" fmla="*/ 103 w 189"/>
                  <a:gd name="T19" fmla="*/ 18 h 202"/>
                  <a:gd name="T20" fmla="*/ 107 w 189"/>
                  <a:gd name="T21" fmla="*/ 18 h 202"/>
                  <a:gd name="T22" fmla="*/ 109 w 189"/>
                  <a:gd name="T23" fmla="*/ 20 h 202"/>
                  <a:gd name="T24" fmla="*/ 107 w 189"/>
                  <a:gd name="T25" fmla="*/ 22 h 202"/>
                  <a:gd name="T26" fmla="*/ 103 w 189"/>
                  <a:gd name="T27" fmla="*/ 22 h 202"/>
                  <a:gd name="T28" fmla="*/ 42 w 189"/>
                  <a:gd name="T29" fmla="*/ 0 h 202"/>
                  <a:gd name="T30" fmla="*/ 0 w 189"/>
                  <a:gd name="T31" fmla="*/ 0 h 202"/>
                  <a:gd name="T32" fmla="*/ 68 w 189"/>
                  <a:gd name="T33" fmla="*/ 18 h 202"/>
                  <a:gd name="T34" fmla="*/ 71 w 189"/>
                  <a:gd name="T35" fmla="*/ 18 h 202"/>
                  <a:gd name="T36" fmla="*/ 72 w 189"/>
                  <a:gd name="T37" fmla="*/ 19 h 202"/>
                  <a:gd name="T38" fmla="*/ 77 w 189"/>
                  <a:gd name="T39" fmla="*/ 20 h 202"/>
                  <a:gd name="T40" fmla="*/ 77 w 189"/>
                  <a:gd name="T41" fmla="*/ 20 h 202"/>
                  <a:gd name="T42" fmla="*/ 79 w 189"/>
                  <a:gd name="T43" fmla="*/ 18 h 202"/>
                  <a:gd name="T44" fmla="*/ 83 w 189"/>
                  <a:gd name="T45" fmla="*/ 18 h 202"/>
                  <a:gd name="T46" fmla="*/ 85 w 189"/>
                  <a:gd name="T47" fmla="*/ 20 h 202"/>
                  <a:gd name="T48" fmla="*/ 83 w 189"/>
                  <a:gd name="T49" fmla="*/ 22 h 202"/>
                  <a:gd name="T50" fmla="*/ 81 w 189"/>
                  <a:gd name="T51" fmla="*/ 22 h 202"/>
                  <a:gd name="T52" fmla="*/ 178 w 189"/>
                  <a:gd name="T53" fmla="*/ 48 h 202"/>
                  <a:gd name="T54" fmla="*/ 178 w 189"/>
                  <a:gd name="T55" fmla="*/ 67 h 202"/>
                  <a:gd name="T56" fmla="*/ 178 w 189"/>
                  <a:gd name="T57" fmla="*/ 70 h 202"/>
                  <a:gd name="T58" fmla="*/ 178 w 189"/>
                  <a:gd name="T59" fmla="*/ 180 h 202"/>
                  <a:gd name="T60" fmla="*/ 179 w 189"/>
                  <a:gd name="T61" fmla="*/ 180 h 202"/>
                  <a:gd name="T62" fmla="*/ 181 w 189"/>
                  <a:gd name="T63" fmla="*/ 182 h 202"/>
                  <a:gd name="T64" fmla="*/ 179 w 189"/>
                  <a:gd name="T65" fmla="*/ 184 h 202"/>
                  <a:gd name="T66" fmla="*/ 178 w 189"/>
                  <a:gd name="T67" fmla="*/ 184 h 202"/>
                  <a:gd name="T68" fmla="*/ 178 w 189"/>
                  <a:gd name="T69" fmla="*/ 202 h 202"/>
                  <a:gd name="T70" fmla="*/ 189 w 189"/>
                  <a:gd name="T71" fmla="*/ 202 h 202"/>
                  <a:gd name="T72" fmla="*/ 189 w 189"/>
                  <a:gd name="T73" fmla="*/ 184 h 202"/>
                  <a:gd name="T74" fmla="*/ 187 w 189"/>
                  <a:gd name="T75" fmla="*/ 184 h 202"/>
                  <a:gd name="T76" fmla="*/ 185 w 189"/>
                  <a:gd name="T77" fmla="*/ 182 h 202"/>
                  <a:gd name="T78" fmla="*/ 187 w 189"/>
                  <a:gd name="T79" fmla="*/ 180 h 202"/>
                  <a:gd name="T80" fmla="*/ 189 w 189"/>
                  <a:gd name="T81" fmla="*/ 180 h 202"/>
                  <a:gd name="T82" fmla="*/ 189 w 189"/>
                  <a:gd name="T83" fmla="*/ 40 h 202"/>
                  <a:gd name="T84" fmla="*/ 121 w 189"/>
                  <a:gd name="T85" fmla="*/ 21 h 202"/>
                  <a:gd name="T86" fmla="*/ 119 w 189"/>
                  <a:gd name="T87" fmla="*/ 22 h 202"/>
                  <a:gd name="T88" fmla="*/ 115 w 189"/>
                  <a:gd name="T89" fmla="*/ 22 h 202"/>
                  <a:gd name="T90" fmla="*/ 113 w 189"/>
                  <a:gd name="T91" fmla="*/ 20 h 202"/>
                  <a:gd name="T92" fmla="*/ 113 w 189"/>
                  <a:gd name="T93" fmla="*/ 19 h 202"/>
                  <a:gd name="T94" fmla="*/ 42 w 189"/>
                  <a:gd name="T9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9" h="202">
                    <a:moveTo>
                      <a:pt x="91" y="22"/>
                    </a:moveTo>
                    <a:cubicBezTo>
                      <a:pt x="90" y="22"/>
                      <a:pt x="89" y="21"/>
                      <a:pt x="89" y="20"/>
                    </a:cubicBezTo>
                    <a:cubicBezTo>
                      <a:pt x="89" y="19"/>
                      <a:pt x="90" y="18"/>
                      <a:pt x="91" y="18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6" y="18"/>
                      <a:pt x="97" y="19"/>
                      <a:pt x="97" y="20"/>
                    </a:cubicBezTo>
                    <a:cubicBezTo>
                      <a:pt x="97" y="21"/>
                      <a:pt x="96" y="22"/>
                      <a:pt x="95" y="22"/>
                    </a:cubicBezTo>
                    <a:cubicBezTo>
                      <a:pt x="91" y="22"/>
                      <a:pt x="91" y="22"/>
                      <a:pt x="91" y="22"/>
                    </a:cubicBezTo>
                    <a:moveTo>
                      <a:pt x="103" y="22"/>
                    </a:moveTo>
                    <a:cubicBezTo>
                      <a:pt x="102" y="22"/>
                      <a:pt x="101" y="21"/>
                      <a:pt x="101" y="20"/>
                    </a:cubicBezTo>
                    <a:cubicBezTo>
                      <a:pt x="101" y="19"/>
                      <a:pt x="102" y="18"/>
                      <a:pt x="103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8" y="18"/>
                      <a:pt x="109" y="19"/>
                      <a:pt x="109" y="20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103" y="22"/>
                      <a:pt x="103" y="22"/>
                      <a:pt x="103" y="22"/>
                    </a:cubicBezTo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1" y="18"/>
                      <a:pt x="72" y="19"/>
                      <a:pt x="72" y="19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9"/>
                      <a:pt x="78" y="18"/>
                      <a:pt x="79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8"/>
                      <a:pt x="85" y="19"/>
                      <a:pt x="85" y="20"/>
                    </a:cubicBezTo>
                    <a:cubicBezTo>
                      <a:pt x="85" y="21"/>
                      <a:pt x="84" y="22"/>
                      <a:pt x="83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178" y="48"/>
                      <a:pt x="178" y="48"/>
                      <a:pt x="178" y="48"/>
                    </a:cubicBezTo>
                    <a:cubicBezTo>
                      <a:pt x="178" y="67"/>
                      <a:pt x="178" y="67"/>
                      <a:pt x="178" y="67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78" y="180"/>
                      <a:pt x="178" y="180"/>
                      <a:pt x="178" y="180"/>
                    </a:cubicBezTo>
                    <a:cubicBezTo>
                      <a:pt x="179" y="180"/>
                      <a:pt x="179" y="180"/>
                      <a:pt x="179" y="180"/>
                    </a:cubicBezTo>
                    <a:cubicBezTo>
                      <a:pt x="180" y="180"/>
                      <a:pt x="181" y="181"/>
                      <a:pt x="181" y="182"/>
                    </a:cubicBezTo>
                    <a:cubicBezTo>
                      <a:pt x="181" y="183"/>
                      <a:pt x="180" y="184"/>
                      <a:pt x="179" y="184"/>
                    </a:cubicBezTo>
                    <a:cubicBezTo>
                      <a:pt x="178" y="184"/>
                      <a:pt x="178" y="184"/>
                      <a:pt x="178" y="184"/>
                    </a:cubicBezTo>
                    <a:cubicBezTo>
                      <a:pt x="178" y="202"/>
                      <a:pt x="178" y="202"/>
                      <a:pt x="178" y="202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189" y="184"/>
                      <a:pt x="189" y="184"/>
                      <a:pt x="189" y="184"/>
                    </a:cubicBezTo>
                    <a:cubicBezTo>
                      <a:pt x="187" y="184"/>
                      <a:pt x="187" y="184"/>
                      <a:pt x="187" y="184"/>
                    </a:cubicBezTo>
                    <a:cubicBezTo>
                      <a:pt x="186" y="184"/>
                      <a:pt x="185" y="183"/>
                      <a:pt x="185" y="182"/>
                    </a:cubicBezTo>
                    <a:cubicBezTo>
                      <a:pt x="185" y="181"/>
                      <a:pt x="186" y="180"/>
                      <a:pt x="187" y="180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89" y="40"/>
                      <a:pt x="189" y="40"/>
                      <a:pt x="189" y="40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0" y="21"/>
                      <a:pt x="120" y="22"/>
                      <a:pt x="119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4" y="22"/>
                      <a:pt x="113" y="21"/>
                      <a:pt x="113" y="20"/>
                    </a:cubicBezTo>
                    <a:cubicBezTo>
                      <a:pt x="113" y="20"/>
                      <a:pt x="113" y="19"/>
                      <a:pt x="113" y="19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799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3D689D90-E824-4B89-8A11-B19970158D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3334" y="2702679"/>
                <a:ext cx="558697" cy="774048"/>
              </a:xfrm>
              <a:custGeom>
                <a:avLst/>
                <a:gdLst>
                  <a:gd name="T0" fmla="*/ 111 w 121"/>
                  <a:gd name="T1" fmla="*/ 162 h 166"/>
                  <a:gd name="T2" fmla="*/ 110 w 121"/>
                  <a:gd name="T3" fmla="*/ 162 h 166"/>
                  <a:gd name="T4" fmla="*/ 110 w 121"/>
                  <a:gd name="T5" fmla="*/ 166 h 166"/>
                  <a:gd name="T6" fmla="*/ 111 w 121"/>
                  <a:gd name="T7" fmla="*/ 166 h 166"/>
                  <a:gd name="T8" fmla="*/ 113 w 121"/>
                  <a:gd name="T9" fmla="*/ 164 h 166"/>
                  <a:gd name="T10" fmla="*/ 111 w 121"/>
                  <a:gd name="T11" fmla="*/ 162 h 166"/>
                  <a:gd name="T12" fmla="*/ 121 w 121"/>
                  <a:gd name="T13" fmla="*/ 162 h 166"/>
                  <a:gd name="T14" fmla="*/ 119 w 121"/>
                  <a:gd name="T15" fmla="*/ 162 h 166"/>
                  <a:gd name="T16" fmla="*/ 117 w 121"/>
                  <a:gd name="T17" fmla="*/ 164 h 166"/>
                  <a:gd name="T18" fmla="*/ 119 w 121"/>
                  <a:gd name="T19" fmla="*/ 166 h 166"/>
                  <a:gd name="T20" fmla="*/ 121 w 121"/>
                  <a:gd name="T21" fmla="*/ 166 h 166"/>
                  <a:gd name="T22" fmla="*/ 121 w 121"/>
                  <a:gd name="T23" fmla="*/ 162 h 166"/>
                  <a:gd name="T24" fmla="*/ 45 w 121"/>
                  <a:gd name="T25" fmla="*/ 1 h 166"/>
                  <a:gd name="T26" fmla="*/ 45 w 121"/>
                  <a:gd name="T27" fmla="*/ 2 h 166"/>
                  <a:gd name="T28" fmla="*/ 47 w 121"/>
                  <a:gd name="T29" fmla="*/ 4 h 166"/>
                  <a:gd name="T30" fmla="*/ 51 w 121"/>
                  <a:gd name="T31" fmla="*/ 4 h 166"/>
                  <a:gd name="T32" fmla="*/ 53 w 121"/>
                  <a:gd name="T33" fmla="*/ 3 h 166"/>
                  <a:gd name="T34" fmla="*/ 45 w 121"/>
                  <a:gd name="T35" fmla="*/ 1 h 166"/>
                  <a:gd name="T36" fmla="*/ 3 w 121"/>
                  <a:gd name="T37" fmla="*/ 0 h 166"/>
                  <a:gd name="T38" fmla="*/ 0 w 121"/>
                  <a:gd name="T39" fmla="*/ 0 h 166"/>
                  <a:gd name="T40" fmla="*/ 4 w 121"/>
                  <a:gd name="T41" fmla="*/ 1 h 166"/>
                  <a:gd name="T42" fmla="*/ 3 w 121"/>
                  <a:gd name="T43" fmla="*/ 0 h 166"/>
                  <a:gd name="T44" fmla="*/ 15 w 121"/>
                  <a:gd name="T45" fmla="*/ 0 h 166"/>
                  <a:gd name="T46" fmla="*/ 11 w 121"/>
                  <a:gd name="T47" fmla="*/ 0 h 166"/>
                  <a:gd name="T48" fmla="*/ 9 w 121"/>
                  <a:gd name="T49" fmla="*/ 2 h 166"/>
                  <a:gd name="T50" fmla="*/ 9 w 121"/>
                  <a:gd name="T51" fmla="*/ 2 h 166"/>
                  <a:gd name="T52" fmla="*/ 13 w 121"/>
                  <a:gd name="T53" fmla="*/ 4 h 166"/>
                  <a:gd name="T54" fmla="*/ 15 w 121"/>
                  <a:gd name="T55" fmla="*/ 4 h 166"/>
                  <a:gd name="T56" fmla="*/ 17 w 121"/>
                  <a:gd name="T57" fmla="*/ 2 h 166"/>
                  <a:gd name="T58" fmla="*/ 15 w 121"/>
                  <a:gd name="T59" fmla="*/ 0 h 166"/>
                  <a:gd name="T60" fmla="*/ 27 w 121"/>
                  <a:gd name="T61" fmla="*/ 0 h 166"/>
                  <a:gd name="T62" fmla="*/ 23 w 121"/>
                  <a:gd name="T63" fmla="*/ 0 h 166"/>
                  <a:gd name="T64" fmla="*/ 21 w 121"/>
                  <a:gd name="T65" fmla="*/ 2 h 166"/>
                  <a:gd name="T66" fmla="*/ 23 w 121"/>
                  <a:gd name="T67" fmla="*/ 4 h 166"/>
                  <a:gd name="T68" fmla="*/ 27 w 121"/>
                  <a:gd name="T69" fmla="*/ 4 h 166"/>
                  <a:gd name="T70" fmla="*/ 29 w 121"/>
                  <a:gd name="T71" fmla="*/ 2 h 166"/>
                  <a:gd name="T72" fmla="*/ 27 w 121"/>
                  <a:gd name="T73" fmla="*/ 0 h 166"/>
                  <a:gd name="T74" fmla="*/ 39 w 121"/>
                  <a:gd name="T75" fmla="*/ 0 h 166"/>
                  <a:gd name="T76" fmla="*/ 35 w 121"/>
                  <a:gd name="T77" fmla="*/ 0 h 166"/>
                  <a:gd name="T78" fmla="*/ 33 w 121"/>
                  <a:gd name="T79" fmla="*/ 2 h 166"/>
                  <a:gd name="T80" fmla="*/ 35 w 121"/>
                  <a:gd name="T81" fmla="*/ 4 h 166"/>
                  <a:gd name="T82" fmla="*/ 39 w 121"/>
                  <a:gd name="T83" fmla="*/ 4 h 166"/>
                  <a:gd name="T84" fmla="*/ 41 w 121"/>
                  <a:gd name="T85" fmla="*/ 2 h 166"/>
                  <a:gd name="T86" fmla="*/ 39 w 121"/>
                  <a:gd name="T8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166">
                    <a:moveTo>
                      <a:pt x="111" y="162"/>
                    </a:move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2" y="166"/>
                      <a:pt x="113" y="165"/>
                      <a:pt x="113" y="164"/>
                    </a:cubicBezTo>
                    <a:cubicBezTo>
                      <a:pt x="113" y="163"/>
                      <a:pt x="112" y="162"/>
                      <a:pt x="111" y="162"/>
                    </a:cubicBezTo>
                    <a:moveTo>
                      <a:pt x="121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8" y="162"/>
                      <a:pt x="117" y="163"/>
                      <a:pt x="117" y="164"/>
                    </a:cubicBezTo>
                    <a:cubicBezTo>
                      <a:pt x="117" y="165"/>
                      <a:pt x="118" y="166"/>
                      <a:pt x="119" y="166"/>
                    </a:cubicBezTo>
                    <a:cubicBezTo>
                      <a:pt x="121" y="166"/>
                      <a:pt x="121" y="166"/>
                      <a:pt x="121" y="166"/>
                    </a:cubicBezTo>
                    <a:cubicBezTo>
                      <a:pt x="121" y="162"/>
                      <a:pt x="121" y="162"/>
                      <a:pt x="121" y="162"/>
                    </a:cubicBezTo>
                    <a:moveTo>
                      <a:pt x="45" y="1"/>
                    </a:moveTo>
                    <a:cubicBezTo>
                      <a:pt x="45" y="1"/>
                      <a:pt x="45" y="2"/>
                      <a:pt x="45" y="2"/>
                    </a:cubicBezTo>
                    <a:cubicBezTo>
                      <a:pt x="45" y="3"/>
                      <a:pt x="46" y="4"/>
                      <a:pt x="47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2" y="4"/>
                      <a:pt x="52" y="3"/>
                      <a:pt x="53" y="3"/>
                    </a:cubicBezTo>
                    <a:cubicBezTo>
                      <a:pt x="45" y="1"/>
                      <a:pt x="45" y="1"/>
                      <a:pt x="45" y="1"/>
                    </a:cubicBezTo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moveTo>
                      <a:pt x="1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1" y="3"/>
                      <a:pt x="22" y="4"/>
                      <a:pt x="23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4"/>
                      <a:pt x="29" y="3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moveTo>
                      <a:pt x="39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1"/>
                      <a:pt x="33" y="2"/>
                    </a:cubicBezTo>
                    <a:cubicBezTo>
                      <a:pt x="33" y="3"/>
                      <a:pt x="34" y="4"/>
                      <a:pt x="35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1" y="3"/>
                      <a:pt x="41" y="2"/>
                    </a:cubicBezTo>
                    <a:cubicBezTo>
                      <a:pt x="41" y="1"/>
                      <a:pt x="40" y="0"/>
                      <a:pt x="39" y="0"/>
                    </a:cubicBezTo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A765723B-C79B-4634-AE83-CD21F4E7C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432" y="2619382"/>
                <a:ext cx="822807" cy="1170214"/>
              </a:xfrm>
              <a:custGeom>
                <a:avLst/>
                <a:gdLst>
                  <a:gd name="T0" fmla="*/ 405 w 405"/>
                  <a:gd name="T1" fmla="*/ 576 h 576"/>
                  <a:gd name="T2" fmla="*/ 0 w 405"/>
                  <a:gd name="T3" fmla="*/ 463 h 576"/>
                  <a:gd name="T4" fmla="*/ 0 w 405"/>
                  <a:gd name="T5" fmla="*/ 0 h 576"/>
                  <a:gd name="T6" fmla="*/ 405 w 405"/>
                  <a:gd name="T7" fmla="*/ 110 h 576"/>
                  <a:gd name="T8" fmla="*/ 405 w 405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576">
                    <a:moveTo>
                      <a:pt x="405" y="576"/>
                    </a:moveTo>
                    <a:lnTo>
                      <a:pt x="0" y="463"/>
                    </a:lnTo>
                    <a:lnTo>
                      <a:pt x="0" y="0"/>
                    </a:lnTo>
                    <a:lnTo>
                      <a:pt x="405" y="110"/>
                    </a:lnTo>
                    <a:lnTo>
                      <a:pt x="405" y="576"/>
                    </a:lnTo>
                    <a:close/>
                  </a:path>
                </a:pathLst>
              </a:custGeom>
              <a:solidFill>
                <a:srgbClr val="8AAE3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7BFEC0C-68A3-4B71-9B4A-98E4E332A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432" y="2619382"/>
                <a:ext cx="822807" cy="1170214"/>
              </a:xfrm>
              <a:custGeom>
                <a:avLst/>
                <a:gdLst>
                  <a:gd name="T0" fmla="*/ 405 w 405"/>
                  <a:gd name="T1" fmla="*/ 576 h 576"/>
                  <a:gd name="T2" fmla="*/ 0 w 405"/>
                  <a:gd name="T3" fmla="*/ 463 h 576"/>
                  <a:gd name="T4" fmla="*/ 0 w 405"/>
                  <a:gd name="T5" fmla="*/ 0 h 576"/>
                  <a:gd name="T6" fmla="*/ 405 w 405"/>
                  <a:gd name="T7" fmla="*/ 110 h 576"/>
                  <a:gd name="T8" fmla="*/ 405 w 405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576">
                    <a:moveTo>
                      <a:pt x="405" y="576"/>
                    </a:moveTo>
                    <a:lnTo>
                      <a:pt x="0" y="463"/>
                    </a:lnTo>
                    <a:lnTo>
                      <a:pt x="0" y="0"/>
                    </a:lnTo>
                    <a:lnTo>
                      <a:pt x="405" y="110"/>
                    </a:lnTo>
                    <a:lnTo>
                      <a:pt x="405" y="5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A12C630E-D61A-4241-8ACA-1F02CE15EB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8432" y="2708773"/>
                <a:ext cx="601360" cy="134087"/>
              </a:xfrm>
              <a:custGeom>
                <a:avLst/>
                <a:gdLst>
                  <a:gd name="T0" fmla="*/ 123 w 130"/>
                  <a:gd name="T1" fmla="*/ 29 h 29"/>
                  <a:gd name="T2" fmla="*/ 130 w 130"/>
                  <a:gd name="T3" fmla="*/ 29 h 29"/>
                  <a:gd name="T4" fmla="*/ 125 w 130"/>
                  <a:gd name="T5" fmla="*/ 27 h 29"/>
                  <a:gd name="T6" fmla="*/ 114 w 130"/>
                  <a:gd name="T7" fmla="*/ 25 h 29"/>
                  <a:gd name="T8" fmla="*/ 114 w 130"/>
                  <a:gd name="T9" fmla="*/ 29 h 29"/>
                  <a:gd name="T10" fmla="*/ 119 w 130"/>
                  <a:gd name="T11" fmla="*/ 29 h 29"/>
                  <a:gd name="T12" fmla="*/ 118 w 130"/>
                  <a:gd name="T13" fmla="*/ 26 h 29"/>
                  <a:gd name="T14" fmla="*/ 114 w 130"/>
                  <a:gd name="T15" fmla="*/ 25 h 29"/>
                  <a:gd name="T16" fmla="*/ 102 w 130"/>
                  <a:gd name="T17" fmla="*/ 24 h 29"/>
                  <a:gd name="T18" fmla="*/ 107 w 130"/>
                  <a:gd name="T19" fmla="*/ 27 h 29"/>
                  <a:gd name="T20" fmla="*/ 109 w 130"/>
                  <a:gd name="T21" fmla="*/ 26 h 29"/>
                  <a:gd name="T22" fmla="*/ 104 w 130"/>
                  <a:gd name="T23" fmla="*/ 23 h 29"/>
                  <a:gd name="T24" fmla="*/ 93 w 130"/>
                  <a:gd name="T25" fmla="*/ 20 h 29"/>
                  <a:gd name="T26" fmla="*/ 92 w 130"/>
                  <a:gd name="T27" fmla="*/ 24 h 29"/>
                  <a:gd name="T28" fmla="*/ 96 w 130"/>
                  <a:gd name="T29" fmla="*/ 25 h 29"/>
                  <a:gd name="T30" fmla="*/ 97 w 130"/>
                  <a:gd name="T31" fmla="*/ 21 h 29"/>
                  <a:gd name="T32" fmla="*/ 93 w 130"/>
                  <a:gd name="T33" fmla="*/ 20 h 29"/>
                  <a:gd name="T34" fmla="*/ 80 w 130"/>
                  <a:gd name="T35" fmla="*/ 19 h 29"/>
                  <a:gd name="T36" fmla="*/ 85 w 130"/>
                  <a:gd name="T37" fmla="*/ 22 h 29"/>
                  <a:gd name="T38" fmla="*/ 87 w 130"/>
                  <a:gd name="T39" fmla="*/ 21 h 29"/>
                  <a:gd name="T40" fmla="*/ 82 w 130"/>
                  <a:gd name="T41" fmla="*/ 18 h 29"/>
                  <a:gd name="T42" fmla="*/ 71 w 130"/>
                  <a:gd name="T43" fmla="*/ 15 h 29"/>
                  <a:gd name="T44" fmla="*/ 71 w 130"/>
                  <a:gd name="T45" fmla="*/ 19 h 29"/>
                  <a:gd name="T46" fmla="*/ 75 w 130"/>
                  <a:gd name="T47" fmla="*/ 20 h 29"/>
                  <a:gd name="T48" fmla="*/ 75 w 130"/>
                  <a:gd name="T49" fmla="*/ 16 h 29"/>
                  <a:gd name="T50" fmla="*/ 71 w 130"/>
                  <a:gd name="T51" fmla="*/ 15 h 29"/>
                  <a:gd name="T52" fmla="*/ 59 w 130"/>
                  <a:gd name="T53" fmla="*/ 14 h 29"/>
                  <a:gd name="T54" fmla="*/ 63 w 130"/>
                  <a:gd name="T55" fmla="*/ 17 h 29"/>
                  <a:gd name="T56" fmla="*/ 66 w 130"/>
                  <a:gd name="T57" fmla="*/ 16 h 29"/>
                  <a:gd name="T58" fmla="*/ 61 w 130"/>
                  <a:gd name="T59" fmla="*/ 13 h 29"/>
                  <a:gd name="T60" fmla="*/ 50 w 130"/>
                  <a:gd name="T61" fmla="*/ 11 h 29"/>
                  <a:gd name="T62" fmla="*/ 49 w 130"/>
                  <a:gd name="T63" fmla="*/ 14 h 29"/>
                  <a:gd name="T64" fmla="*/ 53 w 130"/>
                  <a:gd name="T65" fmla="*/ 15 h 29"/>
                  <a:gd name="T66" fmla="*/ 53 w 130"/>
                  <a:gd name="T67" fmla="*/ 11 h 29"/>
                  <a:gd name="T68" fmla="*/ 50 w 130"/>
                  <a:gd name="T69" fmla="*/ 11 h 29"/>
                  <a:gd name="T70" fmla="*/ 37 w 130"/>
                  <a:gd name="T71" fmla="*/ 10 h 29"/>
                  <a:gd name="T72" fmla="*/ 42 w 130"/>
                  <a:gd name="T73" fmla="*/ 13 h 29"/>
                  <a:gd name="T74" fmla="*/ 44 w 130"/>
                  <a:gd name="T75" fmla="*/ 11 h 29"/>
                  <a:gd name="T76" fmla="*/ 39 w 130"/>
                  <a:gd name="T77" fmla="*/ 8 h 29"/>
                  <a:gd name="T78" fmla="*/ 28 w 130"/>
                  <a:gd name="T79" fmla="*/ 6 h 29"/>
                  <a:gd name="T80" fmla="*/ 28 w 130"/>
                  <a:gd name="T81" fmla="*/ 9 h 29"/>
                  <a:gd name="T82" fmla="*/ 32 w 130"/>
                  <a:gd name="T83" fmla="*/ 10 h 29"/>
                  <a:gd name="T84" fmla="*/ 32 w 130"/>
                  <a:gd name="T85" fmla="*/ 7 h 29"/>
                  <a:gd name="T86" fmla="*/ 28 w 130"/>
                  <a:gd name="T87" fmla="*/ 6 h 29"/>
                  <a:gd name="T88" fmla="*/ 15 w 130"/>
                  <a:gd name="T89" fmla="*/ 5 h 29"/>
                  <a:gd name="T90" fmla="*/ 20 w 130"/>
                  <a:gd name="T91" fmla="*/ 8 h 29"/>
                  <a:gd name="T92" fmla="*/ 23 w 130"/>
                  <a:gd name="T93" fmla="*/ 6 h 29"/>
                  <a:gd name="T94" fmla="*/ 18 w 130"/>
                  <a:gd name="T95" fmla="*/ 4 h 29"/>
                  <a:gd name="T96" fmla="*/ 6 w 130"/>
                  <a:gd name="T97" fmla="*/ 1 h 29"/>
                  <a:gd name="T98" fmla="*/ 6 w 130"/>
                  <a:gd name="T99" fmla="*/ 5 h 29"/>
                  <a:gd name="T100" fmla="*/ 10 w 130"/>
                  <a:gd name="T101" fmla="*/ 5 h 29"/>
                  <a:gd name="T102" fmla="*/ 10 w 130"/>
                  <a:gd name="T103" fmla="*/ 2 h 29"/>
                  <a:gd name="T104" fmla="*/ 6 w 130"/>
                  <a:gd name="T105" fmla="*/ 1 h 29"/>
                  <a:gd name="T106" fmla="*/ 0 w 130"/>
                  <a:gd name="T107" fmla="*/ 3 h 29"/>
                  <a:gd name="T108" fmla="*/ 0 w 130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" h="29">
                    <a:moveTo>
                      <a:pt x="125" y="27"/>
                    </a:moveTo>
                    <a:cubicBezTo>
                      <a:pt x="124" y="27"/>
                      <a:pt x="123" y="28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29" y="28"/>
                      <a:pt x="129" y="28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25" y="27"/>
                      <a:pt x="125" y="27"/>
                      <a:pt x="125" y="27"/>
                    </a:cubicBezTo>
                    <a:moveTo>
                      <a:pt x="114" y="25"/>
                    </a:moveTo>
                    <a:cubicBezTo>
                      <a:pt x="113" y="25"/>
                      <a:pt x="113" y="26"/>
                      <a:pt x="112" y="26"/>
                    </a:cubicBezTo>
                    <a:cubicBezTo>
                      <a:pt x="112" y="27"/>
                      <a:pt x="113" y="28"/>
                      <a:pt x="114" y="29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19" y="29"/>
                      <a:pt x="119" y="28"/>
                      <a:pt x="119" y="28"/>
                    </a:cubicBezTo>
                    <a:cubicBezTo>
                      <a:pt x="120" y="27"/>
                      <a:pt x="119" y="26"/>
                      <a:pt x="118" y="26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4" y="25"/>
                      <a:pt x="114" y="25"/>
                      <a:pt x="114" y="25"/>
                    </a:cubicBezTo>
                    <a:moveTo>
                      <a:pt x="103" y="23"/>
                    </a:moveTo>
                    <a:cubicBezTo>
                      <a:pt x="103" y="23"/>
                      <a:pt x="102" y="23"/>
                      <a:pt x="102" y="24"/>
                    </a:cubicBezTo>
                    <a:cubicBezTo>
                      <a:pt x="101" y="25"/>
                      <a:pt x="102" y="26"/>
                      <a:pt x="103" y="26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8" y="27"/>
                      <a:pt x="108" y="26"/>
                      <a:pt x="109" y="26"/>
                    </a:cubicBezTo>
                    <a:cubicBezTo>
                      <a:pt x="109" y="25"/>
                      <a:pt x="108" y="24"/>
                      <a:pt x="107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3"/>
                      <a:pt x="103" y="23"/>
                      <a:pt x="103" y="23"/>
                    </a:cubicBezTo>
                    <a:moveTo>
                      <a:pt x="93" y="20"/>
                    </a:moveTo>
                    <a:cubicBezTo>
                      <a:pt x="92" y="20"/>
                      <a:pt x="91" y="21"/>
                      <a:pt x="91" y="22"/>
                    </a:cubicBezTo>
                    <a:cubicBezTo>
                      <a:pt x="91" y="23"/>
                      <a:pt x="91" y="24"/>
                      <a:pt x="92" y="24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7" y="25"/>
                      <a:pt x="98" y="24"/>
                      <a:pt x="98" y="23"/>
                    </a:cubicBezTo>
                    <a:cubicBezTo>
                      <a:pt x="98" y="22"/>
                      <a:pt x="98" y="21"/>
                      <a:pt x="97" y="21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93" y="20"/>
                      <a:pt x="93" y="20"/>
                    </a:cubicBezTo>
                    <a:moveTo>
                      <a:pt x="82" y="18"/>
                    </a:moveTo>
                    <a:cubicBezTo>
                      <a:pt x="81" y="18"/>
                      <a:pt x="80" y="18"/>
                      <a:pt x="80" y="19"/>
                    </a:cubicBezTo>
                    <a:cubicBezTo>
                      <a:pt x="80" y="20"/>
                      <a:pt x="80" y="21"/>
                      <a:pt x="81" y="21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6" y="22"/>
                      <a:pt x="87" y="22"/>
                      <a:pt x="87" y="21"/>
                    </a:cubicBezTo>
                    <a:cubicBezTo>
                      <a:pt x="87" y="20"/>
                      <a:pt x="87" y="19"/>
                      <a:pt x="86" y="19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moveTo>
                      <a:pt x="71" y="15"/>
                    </a:moveTo>
                    <a:cubicBezTo>
                      <a:pt x="70" y="15"/>
                      <a:pt x="69" y="16"/>
                      <a:pt x="69" y="17"/>
                    </a:cubicBezTo>
                    <a:cubicBezTo>
                      <a:pt x="69" y="18"/>
                      <a:pt x="70" y="19"/>
                      <a:pt x="71" y="19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6" y="19"/>
                      <a:pt x="76" y="18"/>
                    </a:cubicBezTo>
                    <a:cubicBezTo>
                      <a:pt x="77" y="17"/>
                      <a:pt x="76" y="16"/>
                      <a:pt x="75" y="16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5"/>
                      <a:pt x="71" y="15"/>
                      <a:pt x="71" y="15"/>
                    </a:cubicBezTo>
                    <a:moveTo>
                      <a:pt x="60" y="13"/>
                    </a:moveTo>
                    <a:cubicBezTo>
                      <a:pt x="59" y="13"/>
                      <a:pt x="59" y="14"/>
                      <a:pt x="59" y="14"/>
                    </a:cubicBezTo>
                    <a:cubicBezTo>
                      <a:pt x="58" y="15"/>
                      <a:pt x="59" y="16"/>
                      <a:pt x="60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5" y="17"/>
                      <a:pt x="65" y="17"/>
                      <a:pt x="66" y="16"/>
                    </a:cubicBezTo>
                    <a:cubicBezTo>
                      <a:pt x="66" y="15"/>
                      <a:pt x="65" y="14"/>
                      <a:pt x="64" y="14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0" y="13"/>
                      <a:pt x="60" y="13"/>
                    </a:cubicBezTo>
                    <a:moveTo>
                      <a:pt x="50" y="11"/>
                    </a:moveTo>
                    <a:cubicBezTo>
                      <a:pt x="49" y="11"/>
                      <a:pt x="48" y="11"/>
                      <a:pt x="48" y="12"/>
                    </a:cubicBezTo>
                    <a:cubicBezTo>
                      <a:pt x="48" y="13"/>
                      <a:pt x="48" y="14"/>
                      <a:pt x="49" y="14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13"/>
                      <a:pt x="54" y="12"/>
                      <a:pt x="5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moveTo>
                      <a:pt x="39" y="8"/>
                    </a:moveTo>
                    <a:cubicBezTo>
                      <a:pt x="38" y="8"/>
                      <a:pt x="37" y="9"/>
                      <a:pt x="37" y="10"/>
                    </a:cubicBezTo>
                    <a:cubicBezTo>
                      <a:pt x="37" y="11"/>
                      <a:pt x="37" y="12"/>
                      <a:pt x="38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3"/>
                      <a:pt x="44" y="12"/>
                      <a:pt x="44" y="11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28" y="6"/>
                    </a:moveTo>
                    <a:cubicBezTo>
                      <a:pt x="27" y="6"/>
                      <a:pt x="26" y="6"/>
                      <a:pt x="26" y="7"/>
                    </a:cubicBezTo>
                    <a:cubicBezTo>
                      <a:pt x="26" y="8"/>
                      <a:pt x="27" y="9"/>
                      <a:pt x="28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3" y="10"/>
                      <a:pt x="33" y="9"/>
                    </a:cubicBezTo>
                    <a:cubicBezTo>
                      <a:pt x="34" y="8"/>
                      <a:pt x="33" y="7"/>
                      <a:pt x="32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moveTo>
                      <a:pt x="17" y="3"/>
                    </a:moveTo>
                    <a:cubicBezTo>
                      <a:pt x="16" y="3"/>
                      <a:pt x="16" y="4"/>
                      <a:pt x="15" y="5"/>
                    </a:cubicBezTo>
                    <a:cubicBezTo>
                      <a:pt x="15" y="6"/>
                      <a:pt x="16" y="7"/>
                      <a:pt x="17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7"/>
                      <a:pt x="23" y="6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moveTo>
                      <a:pt x="6" y="1"/>
                    </a:moveTo>
                    <a:cubicBezTo>
                      <a:pt x="6" y="1"/>
                      <a:pt x="5" y="2"/>
                      <a:pt x="5" y="2"/>
                    </a:cubicBezTo>
                    <a:cubicBezTo>
                      <a:pt x="4" y="3"/>
                      <a:pt x="5" y="4"/>
                      <a:pt x="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2" y="5"/>
                      <a:pt x="12" y="4"/>
                    </a:cubicBezTo>
                    <a:cubicBezTo>
                      <a:pt x="12" y="3"/>
                      <a:pt x="11" y="2"/>
                      <a:pt x="10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88004DDD-E7D9-4FC2-A048-054F20548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957" y="2842860"/>
                <a:ext cx="1367282" cy="946736"/>
              </a:xfrm>
              <a:custGeom>
                <a:avLst/>
                <a:gdLst>
                  <a:gd name="T0" fmla="*/ 0 w 673"/>
                  <a:gd name="T1" fmla="*/ 466 h 466"/>
                  <a:gd name="T2" fmla="*/ 98 w 673"/>
                  <a:gd name="T3" fmla="*/ 227 h 466"/>
                  <a:gd name="T4" fmla="*/ 0 w 673"/>
                  <a:gd name="T5" fmla="*/ 0 h 466"/>
                  <a:gd name="T6" fmla="*/ 673 w 673"/>
                  <a:gd name="T7" fmla="*/ 0 h 466"/>
                  <a:gd name="T8" fmla="*/ 673 w 673"/>
                  <a:gd name="T9" fmla="*/ 466 h 466"/>
                  <a:gd name="T10" fmla="*/ 0 w 673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3" h="466">
                    <a:moveTo>
                      <a:pt x="0" y="466"/>
                    </a:moveTo>
                    <a:lnTo>
                      <a:pt x="98" y="227"/>
                    </a:lnTo>
                    <a:lnTo>
                      <a:pt x="0" y="0"/>
                    </a:lnTo>
                    <a:lnTo>
                      <a:pt x="673" y="0"/>
                    </a:lnTo>
                    <a:lnTo>
                      <a:pt x="673" y="466"/>
                    </a:lnTo>
                    <a:lnTo>
                      <a:pt x="0" y="466"/>
                    </a:lnTo>
                    <a:close/>
                  </a:path>
                </a:pathLst>
              </a:custGeom>
              <a:solidFill>
                <a:srgbClr val="A0C8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58080C6C-8BCF-4CF2-9014-35EC41560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957" y="2842860"/>
                <a:ext cx="1367282" cy="946736"/>
              </a:xfrm>
              <a:custGeom>
                <a:avLst/>
                <a:gdLst>
                  <a:gd name="T0" fmla="*/ 0 w 673"/>
                  <a:gd name="T1" fmla="*/ 466 h 466"/>
                  <a:gd name="T2" fmla="*/ 98 w 673"/>
                  <a:gd name="T3" fmla="*/ 227 h 466"/>
                  <a:gd name="T4" fmla="*/ 0 w 673"/>
                  <a:gd name="T5" fmla="*/ 0 h 466"/>
                  <a:gd name="T6" fmla="*/ 673 w 673"/>
                  <a:gd name="T7" fmla="*/ 0 h 466"/>
                  <a:gd name="T8" fmla="*/ 673 w 673"/>
                  <a:gd name="T9" fmla="*/ 466 h 466"/>
                  <a:gd name="T10" fmla="*/ 0 w 673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3" h="466">
                    <a:moveTo>
                      <a:pt x="0" y="466"/>
                    </a:moveTo>
                    <a:lnTo>
                      <a:pt x="98" y="227"/>
                    </a:lnTo>
                    <a:lnTo>
                      <a:pt x="0" y="0"/>
                    </a:lnTo>
                    <a:lnTo>
                      <a:pt x="673" y="0"/>
                    </a:lnTo>
                    <a:lnTo>
                      <a:pt x="673" y="466"/>
                    </a:lnTo>
                    <a:lnTo>
                      <a:pt x="0" y="46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77003B91-74B2-4867-A5E7-798DF7FF2C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10685" y="2932252"/>
                <a:ext cx="1320554" cy="767953"/>
              </a:xfrm>
              <a:custGeom>
                <a:avLst/>
                <a:gdLst>
                  <a:gd name="T0" fmla="*/ 7 w 286"/>
                  <a:gd name="T1" fmla="*/ 163 h 165"/>
                  <a:gd name="T2" fmla="*/ 16 w 286"/>
                  <a:gd name="T3" fmla="*/ 165 h 165"/>
                  <a:gd name="T4" fmla="*/ 23 w 286"/>
                  <a:gd name="T5" fmla="*/ 165 h 165"/>
                  <a:gd name="T6" fmla="*/ 32 w 286"/>
                  <a:gd name="T7" fmla="*/ 163 h 165"/>
                  <a:gd name="T8" fmla="*/ 45 w 286"/>
                  <a:gd name="T9" fmla="*/ 162 h 165"/>
                  <a:gd name="T10" fmla="*/ 59 w 286"/>
                  <a:gd name="T11" fmla="*/ 162 h 165"/>
                  <a:gd name="T12" fmla="*/ 59 w 286"/>
                  <a:gd name="T13" fmla="*/ 162 h 165"/>
                  <a:gd name="T14" fmla="*/ 72 w 286"/>
                  <a:gd name="T15" fmla="*/ 163 h 165"/>
                  <a:gd name="T16" fmla="*/ 81 w 286"/>
                  <a:gd name="T17" fmla="*/ 165 h 165"/>
                  <a:gd name="T18" fmla="*/ 88 w 286"/>
                  <a:gd name="T19" fmla="*/ 165 h 165"/>
                  <a:gd name="T20" fmla="*/ 97 w 286"/>
                  <a:gd name="T21" fmla="*/ 163 h 165"/>
                  <a:gd name="T22" fmla="*/ 109 w 286"/>
                  <a:gd name="T23" fmla="*/ 162 h 165"/>
                  <a:gd name="T24" fmla="*/ 124 w 286"/>
                  <a:gd name="T25" fmla="*/ 162 h 165"/>
                  <a:gd name="T26" fmla="*/ 124 w 286"/>
                  <a:gd name="T27" fmla="*/ 162 h 165"/>
                  <a:gd name="T28" fmla="*/ 136 w 286"/>
                  <a:gd name="T29" fmla="*/ 163 h 165"/>
                  <a:gd name="T30" fmla="*/ 145 w 286"/>
                  <a:gd name="T31" fmla="*/ 165 h 165"/>
                  <a:gd name="T32" fmla="*/ 152 w 286"/>
                  <a:gd name="T33" fmla="*/ 165 h 165"/>
                  <a:gd name="T34" fmla="*/ 161 w 286"/>
                  <a:gd name="T35" fmla="*/ 163 h 165"/>
                  <a:gd name="T36" fmla="*/ 174 w 286"/>
                  <a:gd name="T37" fmla="*/ 162 h 165"/>
                  <a:gd name="T38" fmla="*/ 188 w 286"/>
                  <a:gd name="T39" fmla="*/ 162 h 165"/>
                  <a:gd name="T40" fmla="*/ 188 w 286"/>
                  <a:gd name="T41" fmla="*/ 162 h 165"/>
                  <a:gd name="T42" fmla="*/ 201 w 286"/>
                  <a:gd name="T43" fmla="*/ 163 h 165"/>
                  <a:gd name="T44" fmla="*/ 210 w 286"/>
                  <a:gd name="T45" fmla="*/ 165 h 165"/>
                  <a:gd name="T46" fmla="*/ 217 w 286"/>
                  <a:gd name="T47" fmla="*/ 165 h 165"/>
                  <a:gd name="T48" fmla="*/ 226 w 286"/>
                  <a:gd name="T49" fmla="*/ 163 h 165"/>
                  <a:gd name="T50" fmla="*/ 238 w 286"/>
                  <a:gd name="T51" fmla="*/ 162 h 165"/>
                  <a:gd name="T52" fmla="*/ 253 w 286"/>
                  <a:gd name="T53" fmla="*/ 162 h 165"/>
                  <a:gd name="T54" fmla="*/ 253 w 286"/>
                  <a:gd name="T55" fmla="*/ 162 h 165"/>
                  <a:gd name="T56" fmla="*/ 265 w 286"/>
                  <a:gd name="T57" fmla="*/ 163 h 165"/>
                  <a:gd name="T58" fmla="*/ 274 w 286"/>
                  <a:gd name="T59" fmla="*/ 165 h 165"/>
                  <a:gd name="T60" fmla="*/ 281 w 286"/>
                  <a:gd name="T61" fmla="*/ 165 h 165"/>
                  <a:gd name="T62" fmla="*/ 2 w 286"/>
                  <a:gd name="T63" fmla="*/ 0 h 165"/>
                  <a:gd name="T64" fmla="*/ 16 w 286"/>
                  <a:gd name="T65" fmla="*/ 0 h 165"/>
                  <a:gd name="T66" fmla="*/ 16 w 286"/>
                  <a:gd name="T67" fmla="*/ 0 h 165"/>
                  <a:gd name="T68" fmla="*/ 29 w 286"/>
                  <a:gd name="T69" fmla="*/ 1 h 165"/>
                  <a:gd name="T70" fmla="*/ 38 w 286"/>
                  <a:gd name="T71" fmla="*/ 3 h 165"/>
                  <a:gd name="T72" fmla="*/ 45 w 286"/>
                  <a:gd name="T73" fmla="*/ 3 h 165"/>
                  <a:gd name="T74" fmla="*/ 54 w 286"/>
                  <a:gd name="T75" fmla="*/ 1 h 165"/>
                  <a:gd name="T76" fmla="*/ 66 w 286"/>
                  <a:gd name="T77" fmla="*/ 0 h 165"/>
                  <a:gd name="T78" fmla="*/ 81 w 286"/>
                  <a:gd name="T79" fmla="*/ 0 h 165"/>
                  <a:gd name="T80" fmla="*/ 81 w 286"/>
                  <a:gd name="T81" fmla="*/ 0 h 165"/>
                  <a:gd name="T82" fmla="*/ 93 w 286"/>
                  <a:gd name="T83" fmla="*/ 1 h 165"/>
                  <a:gd name="T84" fmla="*/ 102 w 286"/>
                  <a:gd name="T85" fmla="*/ 3 h 165"/>
                  <a:gd name="T86" fmla="*/ 109 w 286"/>
                  <a:gd name="T87" fmla="*/ 3 h 165"/>
                  <a:gd name="T88" fmla="*/ 118 w 286"/>
                  <a:gd name="T89" fmla="*/ 1 h 165"/>
                  <a:gd name="T90" fmla="*/ 131 w 286"/>
                  <a:gd name="T91" fmla="*/ 0 h 165"/>
                  <a:gd name="T92" fmla="*/ 145 w 286"/>
                  <a:gd name="T93" fmla="*/ 0 h 165"/>
                  <a:gd name="T94" fmla="*/ 145 w 286"/>
                  <a:gd name="T95" fmla="*/ 0 h 165"/>
                  <a:gd name="T96" fmla="*/ 158 w 286"/>
                  <a:gd name="T97" fmla="*/ 1 h 165"/>
                  <a:gd name="T98" fmla="*/ 167 w 286"/>
                  <a:gd name="T99" fmla="*/ 3 h 165"/>
                  <a:gd name="T100" fmla="*/ 174 w 286"/>
                  <a:gd name="T101" fmla="*/ 3 h 165"/>
                  <a:gd name="T102" fmla="*/ 183 w 286"/>
                  <a:gd name="T103" fmla="*/ 1 h 165"/>
                  <a:gd name="T104" fmla="*/ 195 w 286"/>
                  <a:gd name="T105" fmla="*/ 0 h 165"/>
                  <a:gd name="T106" fmla="*/ 210 w 286"/>
                  <a:gd name="T107" fmla="*/ 0 h 165"/>
                  <a:gd name="T108" fmla="*/ 210 w 286"/>
                  <a:gd name="T109" fmla="*/ 0 h 165"/>
                  <a:gd name="T110" fmla="*/ 222 w 286"/>
                  <a:gd name="T111" fmla="*/ 1 h 165"/>
                  <a:gd name="T112" fmla="*/ 231 w 286"/>
                  <a:gd name="T113" fmla="*/ 3 h 165"/>
                  <a:gd name="T114" fmla="*/ 238 w 286"/>
                  <a:gd name="T115" fmla="*/ 3 h 165"/>
                  <a:gd name="T116" fmla="*/ 247 w 286"/>
                  <a:gd name="T117" fmla="*/ 1 h 165"/>
                  <a:gd name="T118" fmla="*/ 260 w 286"/>
                  <a:gd name="T119" fmla="*/ 0 h 165"/>
                  <a:gd name="T120" fmla="*/ 274 w 286"/>
                  <a:gd name="T121" fmla="*/ 0 h 165"/>
                  <a:gd name="T122" fmla="*/ 274 w 286"/>
                  <a:gd name="T123" fmla="*/ 0 h 165"/>
                  <a:gd name="T124" fmla="*/ 286 w 286"/>
                  <a:gd name="T125" fmla="*/ 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6" h="165">
                    <a:moveTo>
                      <a:pt x="5" y="162"/>
                    </a:moveTo>
                    <a:cubicBezTo>
                      <a:pt x="2" y="162"/>
                      <a:pt x="2" y="162"/>
                      <a:pt x="2" y="162"/>
                    </a:cubicBezTo>
                    <a:cubicBezTo>
                      <a:pt x="1" y="162"/>
                      <a:pt x="0" y="162"/>
                      <a:pt x="0" y="163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7" y="164"/>
                      <a:pt x="7" y="163"/>
                    </a:cubicBezTo>
                    <a:cubicBezTo>
                      <a:pt x="7" y="162"/>
                      <a:pt x="6" y="162"/>
                      <a:pt x="5" y="162"/>
                    </a:cubicBezTo>
                    <a:moveTo>
                      <a:pt x="16" y="162"/>
                    </a:moveTo>
                    <a:cubicBezTo>
                      <a:pt x="13" y="162"/>
                      <a:pt x="13" y="162"/>
                      <a:pt x="13" y="162"/>
                    </a:cubicBezTo>
                    <a:cubicBezTo>
                      <a:pt x="12" y="162"/>
                      <a:pt x="11" y="162"/>
                      <a:pt x="11" y="163"/>
                    </a:cubicBezTo>
                    <a:cubicBezTo>
                      <a:pt x="11" y="164"/>
                      <a:pt x="12" y="165"/>
                      <a:pt x="13" y="165"/>
                    </a:cubicBezTo>
                    <a:cubicBezTo>
                      <a:pt x="16" y="165"/>
                      <a:pt x="16" y="165"/>
                      <a:pt x="16" y="165"/>
                    </a:cubicBezTo>
                    <a:cubicBezTo>
                      <a:pt x="17" y="165"/>
                      <a:pt x="18" y="164"/>
                      <a:pt x="18" y="163"/>
                    </a:cubicBezTo>
                    <a:cubicBezTo>
                      <a:pt x="18" y="162"/>
                      <a:pt x="17" y="162"/>
                      <a:pt x="16" y="162"/>
                    </a:cubicBezTo>
                    <a:moveTo>
                      <a:pt x="27" y="162"/>
                    </a:moveTo>
                    <a:cubicBezTo>
                      <a:pt x="23" y="162"/>
                      <a:pt x="23" y="162"/>
                      <a:pt x="23" y="162"/>
                    </a:cubicBezTo>
                    <a:cubicBezTo>
                      <a:pt x="22" y="162"/>
                      <a:pt x="22" y="162"/>
                      <a:pt x="22" y="163"/>
                    </a:cubicBezTo>
                    <a:cubicBezTo>
                      <a:pt x="22" y="164"/>
                      <a:pt x="22" y="165"/>
                      <a:pt x="23" y="165"/>
                    </a:cubicBezTo>
                    <a:cubicBezTo>
                      <a:pt x="27" y="165"/>
                      <a:pt x="27" y="165"/>
                      <a:pt x="27" y="165"/>
                    </a:cubicBezTo>
                    <a:cubicBezTo>
                      <a:pt x="28" y="165"/>
                      <a:pt x="29" y="164"/>
                      <a:pt x="29" y="163"/>
                    </a:cubicBezTo>
                    <a:cubicBezTo>
                      <a:pt x="29" y="162"/>
                      <a:pt x="28" y="162"/>
                      <a:pt x="27" y="162"/>
                    </a:cubicBezTo>
                    <a:moveTo>
                      <a:pt x="38" y="162"/>
                    </a:moveTo>
                    <a:cubicBezTo>
                      <a:pt x="34" y="162"/>
                      <a:pt x="34" y="162"/>
                      <a:pt x="34" y="162"/>
                    </a:cubicBezTo>
                    <a:cubicBezTo>
                      <a:pt x="33" y="162"/>
                      <a:pt x="32" y="162"/>
                      <a:pt x="32" y="163"/>
                    </a:cubicBezTo>
                    <a:cubicBezTo>
                      <a:pt x="32" y="164"/>
                      <a:pt x="33" y="165"/>
                      <a:pt x="34" y="165"/>
                    </a:cubicBezTo>
                    <a:cubicBezTo>
                      <a:pt x="38" y="165"/>
                      <a:pt x="38" y="165"/>
                      <a:pt x="38" y="165"/>
                    </a:cubicBezTo>
                    <a:cubicBezTo>
                      <a:pt x="39" y="165"/>
                      <a:pt x="39" y="164"/>
                      <a:pt x="39" y="163"/>
                    </a:cubicBezTo>
                    <a:cubicBezTo>
                      <a:pt x="39" y="162"/>
                      <a:pt x="39" y="162"/>
                      <a:pt x="38" y="162"/>
                    </a:cubicBezTo>
                    <a:moveTo>
                      <a:pt x="48" y="162"/>
                    </a:moveTo>
                    <a:cubicBezTo>
                      <a:pt x="45" y="162"/>
                      <a:pt x="45" y="162"/>
                      <a:pt x="45" y="162"/>
                    </a:cubicBezTo>
                    <a:cubicBezTo>
                      <a:pt x="44" y="162"/>
                      <a:pt x="43" y="162"/>
                      <a:pt x="43" y="163"/>
                    </a:cubicBezTo>
                    <a:cubicBezTo>
                      <a:pt x="43" y="164"/>
                      <a:pt x="44" y="165"/>
                      <a:pt x="45" y="165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49" y="165"/>
                      <a:pt x="50" y="164"/>
                      <a:pt x="50" y="163"/>
                    </a:cubicBezTo>
                    <a:cubicBezTo>
                      <a:pt x="50" y="162"/>
                      <a:pt x="49" y="162"/>
                      <a:pt x="48" y="162"/>
                    </a:cubicBezTo>
                    <a:moveTo>
                      <a:pt x="59" y="162"/>
                    </a:moveTo>
                    <a:cubicBezTo>
                      <a:pt x="56" y="162"/>
                      <a:pt x="56" y="162"/>
                      <a:pt x="56" y="162"/>
                    </a:cubicBezTo>
                    <a:cubicBezTo>
                      <a:pt x="55" y="162"/>
                      <a:pt x="54" y="162"/>
                      <a:pt x="54" y="163"/>
                    </a:cubicBezTo>
                    <a:cubicBezTo>
                      <a:pt x="54" y="164"/>
                      <a:pt x="55" y="165"/>
                      <a:pt x="56" y="165"/>
                    </a:cubicBezTo>
                    <a:cubicBezTo>
                      <a:pt x="59" y="165"/>
                      <a:pt x="59" y="165"/>
                      <a:pt x="59" y="165"/>
                    </a:cubicBezTo>
                    <a:cubicBezTo>
                      <a:pt x="60" y="165"/>
                      <a:pt x="61" y="164"/>
                      <a:pt x="61" y="163"/>
                    </a:cubicBezTo>
                    <a:cubicBezTo>
                      <a:pt x="61" y="162"/>
                      <a:pt x="60" y="162"/>
                      <a:pt x="59" y="162"/>
                    </a:cubicBezTo>
                    <a:moveTo>
                      <a:pt x="70" y="162"/>
                    </a:moveTo>
                    <a:cubicBezTo>
                      <a:pt x="66" y="162"/>
                      <a:pt x="66" y="162"/>
                      <a:pt x="66" y="162"/>
                    </a:cubicBezTo>
                    <a:cubicBezTo>
                      <a:pt x="65" y="162"/>
                      <a:pt x="65" y="162"/>
                      <a:pt x="65" y="163"/>
                    </a:cubicBezTo>
                    <a:cubicBezTo>
                      <a:pt x="65" y="164"/>
                      <a:pt x="65" y="165"/>
                      <a:pt x="66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1" y="165"/>
                      <a:pt x="72" y="164"/>
                      <a:pt x="72" y="163"/>
                    </a:cubicBezTo>
                    <a:cubicBezTo>
                      <a:pt x="72" y="162"/>
                      <a:pt x="71" y="162"/>
                      <a:pt x="70" y="162"/>
                    </a:cubicBezTo>
                    <a:moveTo>
                      <a:pt x="81" y="162"/>
                    </a:moveTo>
                    <a:cubicBezTo>
                      <a:pt x="77" y="162"/>
                      <a:pt x="77" y="162"/>
                      <a:pt x="77" y="162"/>
                    </a:cubicBezTo>
                    <a:cubicBezTo>
                      <a:pt x="76" y="162"/>
                      <a:pt x="75" y="162"/>
                      <a:pt x="75" y="163"/>
                    </a:cubicBezTo>
                    <a:cubicBezTo>
                      <a:pt x="75" y="164"/>
                      <a:pt x="76" y="165"/>
                      <a:pt x="77" y="165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2" y="165"/>
                      <a:pt x="82" y="164"/>
                      <a:pt x="82" y="163"/>
                    </a:cubicBezTo>
                    <a:cubicBezTo>
                      <a:pt x="82" y="162"/>
                      <a:pt x="82" y="162"/>
                      <a:pt x="81" y="162"/>
                    </a:cubicBezTo>
                    <a:moveTo>
                      <a:pt x="91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87" y="162"/>
                      <a:pt x="86" y="162"/>
                      <a:pt x="86" y="163"/>
                    </a:cubicBezTo>
                    <a:cubicBezTo>
                      <a:pt x="86" y="164"/>
                      <a:pt x="87" y="165"/>
                      <a:pt x="88" y="165"/>
                    </a:cubicBezTo>
                    <a:cubicBezTo>
                      <a:pt x="91" y="165"/>
                      <a:pt x="91" y="165"/>
                      <a:pt x="91" y="165"/>
                    </a:cubicBezTo>
                    <a:cubicBezTo>
                      <a:pt x="92" y="165"/>
                      <a:pt x="93" y="164"/>
                      <a:pt x="93" y="163"/>
                    </a:cubicBezTo>
                    <a:cubicBezTo>
                      <a:pt x="93" y="162"/>
                      <a:pt x="92" y="162"/>
                      <a:pt x="91" y="162"/>
                    </a:cubicBezTo>
                    <a:moveTo>
                      <a:pt x="102" y="162"/>
                    </a:moveTo>
                    <a:cubicBezTo>
                      <a:pt x="99" y="162"/>
                      <a:pt x="99" y="162"/>
                      <a:pt x="99" y="162"/>
                    </a:cubicBezTo>
                    <a:cubicBezTo>
                      <a:pt x="98" y="162"/>
                      <a:pt x="97" y="162"/>
                      <a:pt x="97" y="163"/>
                    </a:cubicBezTo>
                    <a:cubicBezTo>
                      <a:pt x="97" y="164"/>
                      <a:pt x="98" y="165"/>
                      <a:pt x="99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3" y="165"/>
                      <a:pt x="104" y="164"/>
                      <a:pt x="104" y="163"/>
                    </a:cubicBezTo>
                    <a:cubicBezTo>
                      <a:pt x="104" y="162"/>
                      <a:pt x="103" y="162"/>
                      <a:pt x="102" y="162"/>
                    </a:cubicBezTo>
                    <a:moveTo>
                      <a:pt x="113" y="162"/>
                    </a:move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8" y="162"/>
                      <a:pt x="108" y="162"/>
                      <a:pt x="108" y="163"/>
                    </a:cubicBezTo>
                    <a:cubicBezTo>
                      <a:pt x="108" y="164"/>
                      <a:pt x="108" y="165"/>
                      <a:pt x="109" y="165"/>
                    </a:cubicBezTo>
                    <a:cubicBezTo>
                      <a:pt x="113" y="165"/>
                      <a:pt x="113" y="165"/>
                      <a:pt x="113" y="165"/>
                    </a:cubicBezTo>
                    <a:cubicBezTo>
                      <a:pt x="114" y="165"/>
                      <a:pt x="115" y="164"/>
                      <a:pt x="115" y="163"/>
                    </a:cubicBezTo>
                    <a:cubicBezTo>
                      <a:pt x="115" y="162"/>
                      <a:pt x="114" y="162"/>
                      <a:pt x="113" y="162"/>
                    </a:cubicBezTo>
                    <a:moveTo>
                      <a:pt x="124" y="162"/>
                    </a:moveTo>
                    <a:cubicBezTo>
                      <a:pt x="120" y="162"/>
                      <a:pt x="120" y="162"/>
                      <a:pt x="120" y="162"/>
                    </a:cubicBezTo>
                    <a:cubicBezTo>
                      <a:pt x="119" y="162"/>
                      <a:pt x="118" y="162"/>
                      <a:pt x="118" y="163"/>
                    </a:cubicBezTo>
                    <a:cubicBezTo>
                      <a:pt x="118" y="164"/>
                      <a:pt x="119" y="165"/>
                      <a:pt x="120" y="165"/>
                    </a:cubicBezTo>
                    <a:cubicBezTo>
                      <a:pt x="124" y="165"/>
                      <a:pt x="124" y="165"/>
                      <a:pt x="124" y="165"/>
                    </a:cubicBezTo>
                    <a:cubicBezTo>
                      <a:pt x="125" y="165"/>
                      <a:pt x="125" y="164"/>
                      <a:pt x="125" y="163"/>
                    </a:cubicBezTo>
                    <a:cubicBezTo>
                      <a:pt x="125" y="162"/>
                      <a:pt x="125" y="162"/>
                      <a:pt x="124" y="162"/>
                    </a:cubicBezTo>
                    <a:moveTo>
                      <a:pt x="134" y="162"/>
                    </a:move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62"/>
                      <a:pt x="129" y="162"/>
                      <a:pt x="129" y="163"/>
                    </a:cubicBezTo>
                    <a:cubicBezTo>
                      <a:pt x="129" y="164"/>
                      <a:pt x="130" y="165"/>
                      <a:pt x="131" y="165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5" y="165"/>
                      <a:pt x="136" y="164"/>
                      <a:pt x="136" y="163"/>
                    </a:cubicBezTo>
                    <a:cubicBezTo>
                      <a:pt x="136" y="162"/>
                      <a:pt x="135" y="162"/>
                      <a:pt x="134" y="162"/>
                    </a:cubicBezTo>
                    <a:moveTo>
                      <a:pt x="145" y="162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1" y="162"/>
                      <a:pt x="140" y="162"/>
                      <a:pt x="140" y="163"/>
                    </a:cubicBezTo>
                    <a:cubicBezTo>
                      <a:pt x="140" y="164"/>
                      <a:pt x="141" y="165"/>
                      <a:pt x="142" y="165"/>
                    </a:cubicBezTo>
                    <a:cubicBezTo>
                      <a:pt x="145" y="165"/>
                      <a:pt x="145" y="165"/>
                      <a:pt x="145" y="165"/>
                    </a:cubicBezTo>
                    <a:cubicBezTo>
                      <a:pt x="146" y="165"/>
                      <a:pt x="147" y="164"/>
                      <a:pt x="147" y="163"/>
                    </a:cubicBezTo>
                    <a:cubicBezTo>
                      <a:pt x="147" y="162"/>
                      <a:pt x="146" y="162"/>
                      <a:pt x="145" y="162"/>
                    </a:cubicBezTo>
                    <a:moveTo>
                      <a:pt x="156" y="162"/>
                    </a:move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51" y="162"/>
                      <a:pt x="151" y="162"/>
                      <a:pt x="151" y="163"/>
                    </a:cubicBezTo>
                    <a:cubicBezTo>
                      <a:pt x="151" y="164"/>
                      <a:pt x="151" y="165"/>
                      <a:pt x="152" y="165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7" y="165"/>
                      <a:pt x="158" y="164"/>
                      <a:pt x="158" y="163"/>
                    </a:cubicBezTo>
                    <a:cubicBezTo>
                      <a:pt x="158" y="162"/>
                      <a:pt x="157" y="162"/>
                      <a:pt x="156" y="162"/>
                    </a:cubicBezTo>
                    <a:moveTo>
                      <a:pt x="167" y="162"/>
                    </a:move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2" y="162"/>
                      <a:pt x="161" y="162"/>
                      <a:pt x="161" y="163"/>
                    </a:cubicBezTo>
                    <a:cubicBezTo>
                      <a:pt x="161" y="164"/>
                      <a:pt x="162" y="165"/>
                      <a:pt x="163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8" y="165"/>
                      <a:pt x="168" y="164"/>
                      <a:pt x="168" y="163"/>
                    </a:cubicBezTo>
                    <a:cubicBezTo>
                      <a:pt x="168" y="162"/>
                      <a:pt x="168" y="162"/>
                      <a:pt x="167" y="162"/>
                    </a:cubicBezTo>
                    <a:moveTo>
                      <a:pt x="177" y="162"/>
                    </a:moveTo>
                    <a:cubicBezTo>
                      <a:pt x="174" y="162"/>
                      <a:pt x="174" y="162"/>
                      <a:pt x="174" y="162"/>
                    </a:cubicBezTo>
                    <a:cubicBezTo>
                      <a:pt x="173" y="162"/>
                      <a:pt x="172" y="162"/>
                      <a:pt x="172" y="163"/>
                    </a:cubicBezTo>
                    <a:cubicBezTo>
                      <a:pt x="172" y="164"/>
                      <a:pt x="173" y="165"/>
                      <a:pt x="174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8" y="165"/>
                      <a:pt x="179" y="164"/>
                      <a:pt x="179" y="163"/>
                    </a:cubicBezTo>
                    <a:cubicBezTo>
                      <a:pt x="179" y="162"/>
                      <a:pt x="178" y="162"/>
                      <a:pt x="177" y="162"/>
                    </a:cubicBezTo>
                    <a:moveTo>
                      <a:pt x="188" y="162"/>
                    </a:moveTo>
                    <a:cubicBezTo>
                      <a:pt x="185" y="162"/>
                      <a:pt x="185" y="162"/>
                      <a:pt x="185" y="162"/>
                    </a:cubicBezTo>
                    <a:cubicBezTo>
                      <a:pt x="184" y="162"/>
                      <a:pt x="183" y="162"/>
                      <a:pt x="183" y="163"/>
                    </a:cubicBezTo>
                    <a:cubicBezTo>
                      <a:pt x="183" y="164"/>
                      <a:pt x="184" y="165"/>
                      <a:pt x="185" y="165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65"/>
                      <a:pt x="190" y="164"/>
                      <a:pt x="190" y="163"/>
                    </a:cubicBezTo>
                    <a:cubicBezTo>
                      <a:pt x="190" y="162"/>
                      <a:pt x="189" y="162"/>
                      <a:pt x="188" y="162"/>
                    </a:cubicBezTo>
                    <a:moveTo>
                      <a:pt x="199" y="162"/>
                    </a:move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4" y="162"/>
                      <a:pt x="194" y="162"/>
                      <a:pt x="194" y="163"/>
                    </a:cubicBezTo>
                    <a:cubicBezTo>
                      <a:pt x="194" y="164"/>
                      <a:pt x="194" y="165"/>
                      <a:pt x="195" y="165"/>
                    </a:cubicBezTo>
                    <a:cubicBezTo>
                      <a:pt x="199" y="165"/>
                      <a:pt x="199" y="165"/>
                      <a:pt x="199" y="165"/>
                    </a:cubicBezTo>
                    <a:cubicBezTo>
                      <a:pt x="200" y="165"/>
                      <a:pt x="201" y="164"/>
                      <a:pt x="201" y="163"/>
                    </a:cubicBezTo>
                    <a:cubicBezTo>
                      <a:pt x="201" y="162"/>
                      <a:pt x="200" y="162"/>
                      <a:pt x="199" y="162"/>
                    </a:cubicBezTo>
                    <a:moveTo>
                      <a:pt x="210" y="162"/>
                    </a:move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5" y="162"/>
                      <a:pt x="204" y="162"/>
                      <a:pt x="204" y="163"/>
                    </a:cubicBezTo>
                    <a:cubicBezTo>
                      <a:pt x="204" y="164"/>
                      <a:pt x="205" y="165"/>
                      <a:pt x="206" y="165"/>
                    </a:cubicBezTo>
                    <a:cubicBezTo>
                      <a:pt x="210" y="165"/>
                      <a:pt x="210" y="165"/>
                      <a:pt x="210" y="165"/>
                    </a:cubicBezTo>
                    <a:cubicBezTo>
                      <a:pt x="211" y="165"/>
                      <a:pt x="211" y="164"/>
                      <a:pt x="211" y="163"/>
                    </a:cubicBezTo>
                    <a:cubicBezTo>
                      <a:pt x="211" y="162"/>
                      <a:pt x="211" y="162"/>
                      <a:pt x="210" y="162"/>
                    </a:cubicBezTo>
                    <a:moveTo>
                      <a:pt x="220" y="162"/>
                    </a:move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16" y="162"/>
                      <a:pt x="215" y="162"/>
                      <a:pt x="215" y="163"/>
                    </a:cubicBezTo>
                    <a:cubicBezTo>
                      <a:pt x="215" y="164"/>
                      <a:pt x="216" y="165"/>
                      <a:pt x="217" y="165"/>
                    </a:cubicBezTo>
                    <a:cubicBezTo>
                      <a:pt x="220" y="165"/>
                      <a:pt x="220" y="165"/>
                      <a:pt x="220" y="165"/>
                    </a:cubicBezTo>
                    <a:cubicBezTo>
                      <a:pt x="221" y="165"/>
                      <a:pt x="222" y="164"/>
                      <a:pt x="222" y="163"/>
                    </a:cubicBezTo>
                    <a:cubicBezTo>
                      <a:pt x="222" y="162"/>
                      <a:pt x="221" y="162"/>
                      <a:pt x="220" y="162"/>
                    </a:cubicBezTo>
                    <a:moveTo>
                      <a:pt x="231" y="162"/>
                    </a:move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7" y="162"/>
                      <a:pt x="226" y="162"/>
                      <a:pt x="226" y="163"/>
                    </a:cubicBezTo>
                    <a:cubicBezTo>
                      <a:pt x="226" y="164"/>
                      <a:pt x="227" y="165"/>
                      <a:pt x="228" y="165"/>
                    </a:cubicBezTo>
                    <a:cubicBezTo>
                      <a:pt x="231" y="165"/>
                      <a:pt x="231" y="165"/>
                      <a:pt x="231" y="165"/>
                    </a:cubicBezTo>
                    <a:cubicBezTo>
                      <a:pt x="232" y="165"/>
                      <a:pt x="233" y="164"/>
                      <a:pt x="233" y="163"/>
                    </a:cubicBezTo>
                    <a:cubicBezTo>
                      <a:pt x="233" y="162"/>
                      <a:pt x="232" y="162"/>
                      <a:pt x="231" y="162"/>
                    </a:cubicBezTo>
                    <a:moveTo>
                      <a:pt x="242" y="162"/>
                    </a:moveTo>
                    <a:cubicBezTo>
                      <a:pt x="238" y="162"/>
                      <a:pt x="238" y="162"/>
                      <a:pt x="238" y="162"/>
                    </a:cubicBezTo>
                    <a:cubicBezTo>
                      <a:pt x="237" y="162"/>
                      <a:pt x="237" y="162"/>
                      <a:pt x="237" y="163"/>
                    </a:cubicBezTo>
                    <a:cubicBezTo>
                      <a:pt x="237" y="164"/>
                      <a:pt x="237" y="165"/>
                      <a:pt x="238" y="165"/>
                    </a:cubicBezTo>
                    <a:cubicBezTo>
                      <a:pt x="242" y="165"/>
                      <a:pt x="242" y="165"/>
                      <a:pt x="242" y="165"/>
                    </a:cubicBezTo>
                    <a:cubicBezTo>
                      <a:pt x="243" y="165"/>
                      <a:pt x="244" y="164"/>
                      <a:pt x="244" y="163"/>
                    </a:cubicBezTo>
                    <a:cubicBezTo>
                      <a:pt x="244" y="162"/>
                      <a:pt x="243" y="162"/>
                      <a:pt x="242" y="162"/>
                    </a:cubicBezTo>
                    <a:moveTo>
                      <a:pt x="253" y="162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8" y="162"/>
                      <a:pt x="247" y="162"/>
                      <a:pt x="247" y="163"/>
                    </a:cubicBezTo>
                    <a:cubicBezTo>
                      <a:pt x="247" y="164"/>
                      <a:pt x="248" y="165"/>
                      <a:pt x="249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54" y="165"/>
                      <a:pt x="254" y="164"/>
                      <a:pt x="254" y="163"/>
                    </a:cubicBezTo>
                    <a:cubicBezTo>
                      <a:pt x="254" y="162"/>
                      <a:pt x="254" y="162"/>
                      <a:pt x="253" y="162"/>
                    </a:cubicBezTo>
                    <a:moveTo>
                      <a:pt x="263" y="162"/>
                    </a:moveTo>
                    <a:cubicBezTo>
                      <a:pt x="260" y="162"/>
                      <a:pt x="260" y="162"/>
                      <a:pt x="260" y="162"/>
                    </a:cubicBezTo>
                    <a:cubicBezTo>
                      <a:pt x="259" y="162"/>
                      <a:pt x="258" y="162"/>
                      <a:pt x="258" y="163"/>
                    </a:cubicBezTo>
                    <a:cubicBezTo>
                      <a:pt x="258" y="164"/>
                      <a:pt x="259" y="165"/>
                      <a:pt x="260" y="165"/>
                    </a:cubicBezTo>
                    <a:cubicBezTo>
                      <a:pt x="263" y="165"/>
                      <a:pt x="263" y="165"/>
                      <a:pt x="263" y="165"/>
                    </a:cubicBezTo>
                    <a:cubicBezTo>
                      <a:pt x="264" y="165"/>
                      <a:pt x="265" y="164"/>
                      <a:pt x="265" y="163"/>
                    </a:cubicBezTo>
                    <a:cubicBezTo>
                      <a:pt x="265" y="162"/>
                      <a:pt x="264" y="162"/>
                      <a:pt x="263" y="162"/>
                    </a:cubicBezTo>
                    <a:moveTo>
                      <a:pt x="274" y="162"/>
                    </a:moveTo>
                    <a:cubicBezTo>
                      <a:pt x="271" y="162"/>
                      <a:pt x="271" y="162"/>
                      <a:pt x="271" y="162"/>
                    </a:cubicBezTo>
                    <a:cubicBezTo>
                      <a:pt x="270" y="162"/>
                      <a:pt x="269" y="162"/>
                      <a:pt x="269" y="163"/>
                    </a:cubicBezTo>
                    <a:cubicBezTo>
                      <a:pt x="269" y="164"/>
                      <a:pt x="270" y="165"/>
                      <a:pt x="271" y="165"/>
                    </a:cubicBezTo>
                    <a:cubicBezTo>
                      <a:pt x="274" y="165"/>
                      <a:pt x="274" y="165"/>
                      <a:pt x="274" y="165"/>
                    </a:cubicBezTo>
                    <a:cubicBezTo>
                      <a:pt x="275" y="165"/>
                      <a:pt x="276" y="164"/>
                      <a:pt x="276" y="163"/>
                    </a:cubicBezTo>
                    <a:cubicBezTo>
                      <a:pt x="276" y="162"/>
                      <a:pt x="275" y="162"/>
                      <a:pt x="274" y="162"/>
                    </a:cubicBezTo>
                    <a:moveTo>
                      <a:pt x="285" y="162"/>
                    </a:moveTo>
                    <a:cubicBezTo>
                      <a:pt x="281" y="162"/>
                      <a:pt x="281" y="162"/>
                      <a:pt x="281" y="162"/>
                    </a:cubicBezTo>
                    <a:cubicBezTo>
                      <a:pt x="280" y="162"/>
                      <a:pt x="279" y="162"/>
                      <a:pt x="279" y="163"/>
                    </a:cubicBezTo>
                    <a:cubicBezTo>
                      <a:pt x="279" y="164"/>
                      <a:pt x="280" y="165"/>
                      <a:pt x="281" y="165"/>
                    </a:cubicBezTo>
                    <a:cubicBezTo>
                      <a:pt x="285" y="165"/>
                      <a:pt x="285" y="165"/>
                      <a:pt x="285" y="165"/>
                    </a:cubicBezTo>
                    <a:cubicBezTo>
                      <a:pt x="286" y="165"/>
                      <a:pt x="286" y="165"/>
                      <a:pt x="286" y="16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5" y="162"/>
                      <a:pt x="285" y="162"/>
                      <a:pt x="285" y="162"/>
                    </a:cubicBezTo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moveTo>
                      <a:pt x="1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8" y="2"/>
                      <a:pt x="18" y="1"/>
                    </a:cubicBezTo>
                    <a:cubicBezTo>
                      <a:pt x="18" y="0"/>
                      <a:pt x="17" y="0"/>
                      <a:pt x="16" y="0"/>
                    </a:cubicBezTo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1"/>
                    </a:cubicBezTo>
                    <a:cubicBezTo>
                      <a:pt x="22" y="2"/>
                      <a:pt x="22" y="3"/>
                      <a:pt x="23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9" y="2"/>
                      <a:pt x="29" y="1"/>
                    </a:cubicBezTo>
                    <a:cubicBezTo>
                      <a:pt x="29" y="0"/>
                      <a:pt x="28" y="0"/>
                      <a:pt x="27" y="0"/>
                    </a:cubicBezTo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1"/>
                    </a:cubicBezTo>
                    <a:cubicBezTo>
                      <a:pt x="32" y="2"/>
                      <a:pt x="33" y="3"/>
                      <a:pt x="34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9" y="3"/>
                      <a:pt x="39" y="2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moveTo>
                      <a:pt x="4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3" y="1"/>
                    </a:cubicBezTo>
                    <a:cubicBezTo>
                      <a:pt x="43" y="2"/>
                      <a:pt x="44" y="3"/>
                      <a:pt x="45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3"/>
                      <a:pt x="50" y="2"/>
                      <a:pt x="50" y="1"/>
                    </a:cubicBezTo>
                    <a:cubicBezTo>
                      <a:pt x="50" y="0"/>
                      <a:pt x="49" y="0"/>
                      <a:pt x="48" y="0"/>
                    </a:cubicBezTo>
                    <a:moveTo>
                      <a:pt x="59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54" y="2"/>
                      <a:pt x="55" y="3"/>
                      <a:pt x="56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0" y="3"/>
                      <a:pt x="61" y="2"/>
                      <a:pt x="61" y="1"/>
                    </a:cubicBezTo>
                    <a:cubicBezTo>
                      <a:pt x="61" y="0"/>
                      <a:pt x="60" y="0"/>
                      <a:pt x="59" y="0"/>
                    </a:cubicBezTo>
                    <a:moveTo>
                      <a:pt x="70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1"/>
                    </a:cubicBezTo>
                    <a:cubicBezTo>
                      <a:pt x="65" y="2"/>
                      <a:pt x="65" y="3"/>
                      <a:pt x="66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1" y="3"/>
                      <a:pt x="72" y="2"/>
                      <a:pt x="72" y="1"/>
                    </a:cubicBezTo>
                    <a:cubicBezTo>
                      <a:pt x="72" y="0"/>
                      <a:pt x="71" y="0"/>
                      <a:pt x="70" y="0"/>
                    </a:cubicBezTo>
                    <a:moveTo>
                      <a:pt x="8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5" y="0"/>
                      <a:pt x="75" y="1"/>
                    </a:cubicBezTo>
                    <a:cubicBezTo>
                      <a:pt x="75" y="2"/>
                      <a:pt x="76" y="3"/>
                      <a:pt x="77" y="3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2" y="3"/>
                      <a:pt x="82" y="2"/>
                      <a:pt x="82" y="1"/>
                    </a:cubicBezTo>
                    <a:cubicBezTo>
                      <a:pt x="82" y="0"/>
                      <a:pt x="82" y="0"/>
                      <a:pt x="81" y="0"/>
                    </a:cubicBezTo>
                    <a:moveTo>
                      <a:pt x="9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6" y="0"/>
                      <a:pt x="86" y="1"/>
                    </a:cubicBezTo>
                    <a:cubicBezTo>
                      <a:pt x="86" y="2"/>
                      <a:pt x="87" y="3"/>
                      <a:pt x="88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3" y="2"/>
                      <a:pt x="93" y="1"/>
                    </a:cubicBezTo>
                    <a:cubicBezTo>
                      <a:pt x="93" y="0"/>
                      <a:pt x="92" y="0"/>
                      <a:pt x="91" y="0"/>
                    </a:cubicBezTo>
                    <a:moveTo>
                      <a:pt x="102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3" y="3"/>
                      <a:pt x="104" y="2"/>
                      <a:pt x="104" y="1"/>
                    </a:cubicBezTo>
                    <a:cubicBezTo>
                      <a:pt x="104" y="0"/>
                      <a:pt x="103" y="0"/>
                      <a:pt x="102" y="0"/>
                    </a:cubicBezTo>
                    <a:moveTo>
                      <a:pt x="113" y="0"/>
                    </a:moveTo>
                    <a:cubicBezTo>
                      <a:pt x="109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1"/>
                    </a:cubicBezTo>
                    <a:cubicBezTo>
                      <a:pt x="108" y="2"/>
                      <a:pt x="108" y="3"/>
                      <a:pt x="109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4" y="3"/>
                      <a:pt x="115" y="2"/>
                      <a:pt x="115" y="1"/>
                    </a:cubicBezTo>
                    <a:cubicBezTo>
                      <a:pt x="115" y="0"/>
                      <a:pt x="114" y="0"/>
                      <a:pt x="113" y="0"/>
                    </a:cubicBezTo>
                    <a:moveTo>
                      <a:pt x="124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19" y="0"/>
                      <a:pt x="118" y="0"/>
                      <a:pt x="118" y="1"/>
                    </a:cubicBezTo>
                    <a:cubicBezTo>
                      <a:pt x="118" y="2"/>
                      <a:pt x="119" y="3"/>
                      <a:pt x="120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5" y="3"/>
                      <a:pt x="125" y="2"/>
                      <a:pt x="125" y="1"/>
                    </a:cubicBezTo>
                    <a:cubicBezTo>
                      <a:pt x="125" y="0"/>
                      <a:pt x="125" y="0"/>
                      <a:pt x="124" y="0"/>
                    </a:cubicBezTo>
                    <a:moveTo>
                      <a:pt x="134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0" y="0"/>
                      <a:pt x="129" y="0"/>
                      <a:pt x="129" y="1"/>
                    </a:cubicBezTo>
                    <a:cubicBezTo>
                      <a:pt x="129" y="2"/>
                      <a:pt x="130" y="3"/>
                      <a:pt x="131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5" y="3"/>
                      <a:pt x="136" y="2"/>
                      <a:pt x="136" y="1"/>
                    </a:cubicBezTo>
                    <a:cubicBezTo>
                      <a:pt x="136" y="0"/>
                      <a:pt x="135" y="0"/>
                      <a:pt x="134" y="0"/>
                    </a:cubicBezTo>
                    <a:moveTo>
                      <a:pt x="145" y="0"/>
                    </a:moveTo>
                    <a:cubicBezTo>
                      <a:pt x="142" y="0"/>
                      <a:pt x="142" y="0"/>
                      <a:pt x="142" y="0"/>
                    </a:cubicBezTo>
                    <a:cubicBezTo>
                      <a:pt x="141" y="0"/>
                      <a:pt x="140" y="0"/>
                      <a:pt x="140" y="1"/>
                    </a:cubicBezTo>
                    <a:cubicBezTo>
                      <a:pt x="140" y="2"/>
                      <a:pt x="141" y="3"/>
                      <a:pt x="142" y="3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6" y="3"/>
                      <a:pt x="147" y="2"/>
                      <a:pt x="147" y="1"/>
                    </a:cubicBezTo>
                    <a:cubicBezTo>
                      <a:pt x="147" y="0"/>
                      <a:pt x="146" y="0"/>
                      <a:pt x="145" y="0"/>
                    </a:cubicBezTo>
                    <a:moveTo>
                      <a:pt x="156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1" y="1"/>
                    </a:cubicBezTo>
                    <a:cubicBezTo>
                      <a:pt x="151" y="2"/>
                      <a:pt x="151" y="3"/>
                      <a:pt x="152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57" y="3"/>
                      <a:pt x="158" y="2"/>
                      <a:pt x="158" y="1"/>
                    </a:cubicBezTo>
                    <a:cubicBezTo>
                      <a:pt x="158" y="0"/>
                      <a:pt x="157" y="0"/>
                      <a:pt x="156" y="0"/>
                    </a:cubicBezTo>
                    <a:moveTo>
                      <a:pt x="167" y="0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62" y="0"/>
                      <a:pt x="161" y="0"/>
                      <a:pt x="161" y="1"/>
                    </a:cubicBezTo>
                    <a:cubicBezTo>
                      <a:pt x="161" y="2"/>
                      <a:pt x="162" y="3"/>
                      <a:pt x="163" y="3"/>
                    </a:cubicBezTo>
                    <a:cubicBezTo>
                      <a:pt x="167" y="3"/>
                      <a:pt x="167" y="3"/>
                      <a:pt x="167" y="3"/>
                    </a:cubicBezTo>
                    <a:cubicBezTo>
                      <a:pt x="168" y="3"/>
                      <a:pt x="168" y="2"/>
                      <a:pt x="168" y="1"/>
                    </a:cubicBezTo>
                    <a:cubicBezTo>
                      <a:pt x="168" y="0"/>
                      <a:pt x="168" y="0"/>
                      <a:pt x="167" y="0"/>
                    </a:cubicBezTo>
                    <a:moveTo>
                      <a:pt x="177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3" y="0"/>
                      <a:pt x="172" y="0"/>
                      <a:pt x="172" y="1"/>
                    </a:cubicBezTo>
                    <a:cubicBezTo>
                      <a:pt x="172" y="2"/>
                      <a:pt x="173" y="3"/>
                      <a:pt x="174" y="3"/>
                    </a:cubicBezTo>
                    <a:cubicBezTo>
                      <a:pt x="177" y="3"/>
                      <a:pt x="177" y="3"/>
                      <a:pt x="177" y="3"/>
                    </a:cubicBezTo>
                    <a:cubicBezTo>
                      <a:pt x="178" y="3"/>
                      <a:pt x="179" y="2"/>
                      <a:pt x="179" y="1"/>
                    </a:cubicBezTo>
                    <a:cubicBezTo>
                      <a:pt x="179" y="0"/>
                      <a:pt x="178" y="0"/>
                      <a:pt x="177" y="0"/>
                    </a:cubicBezTo>
                    <a:moveTo>
                      <a:pt x="188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184" y="0"/>
                      <a:pt x="183" y="0"/>
                      <a:pt x="183" y="1"/>
                    </a:cubicBezTo>
                    <a:cubicBezTo>
                      <a:pt x="183" y="2"/>
                      <a:pt x="184" y="3"/>
                      <a:pt x="185" y="3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9" y="3"/>
                      <a:pt x="190" y="2"/>
                      <a:pt x="190" y="1"/>
                    </a:cubicBezTo>
                    <a:cubicBezTo>
                      <a:pt x="190" y="0"/>
                      <a:pt x="189" y="0"/>
                      <a:pt x="188" y="0"/>
                    </a:cubicBezTo>
                    <a:moveTo>
                      <a:pt x="199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94" y="0"/>
                      <a:pt x="194" y="0"/>
                      <a:pt x="194" y="1"/>
                    </a:cubicBezTo>
                    <a:cubicBezTo>
                      <a:pt x="194" y="2"/>
                      <a:pt x="194" y="3"/>
                      <a:pt x="195" y="3"/>
                    </a:cubicBezTo>
                    <a:cubicBezTo>
                      <a:pt x="199" y="3"/>
                      <a:pt x="199" y="3"/>
                      <a:pt x="199" y="3"/>
                    </a:cubicBezTo>
                    <a:cubicBezTo>
                      <a:pt x="200" y="3"/>
                      <a:pt x="201" y="2"/>
                      <a:pt x="201" y="1"/>
                    </a:cubicBezTo>
                    <a:cubicBezTo>
                      <a:pt x="201" y="0"/>
                      <a:pt x="200" y="0"/>
                      <a:pt x="199" y="0"/>
                    </a:cubicBezTo>
                    <a:moveTo>
                      <a:pt x="210" y="0"/>
                    </a:moveTo>
                    <a:cubicBezTo>
                      <a:pt x="206" y="0"/>
                      <a:pt x="206" y="0"/>
                      <a:pt x="206" y="0"/>
                    </a:cubicBezTo>
                    <a:cubicBezTo>
                      <a:pt x="205" y="0"/>
                      <a:pt x="204" y="0"/>
                      <a:pt x="204" y="1"/>
                    </a:cubicBezTo>
                    <a:cubicBezTo>
                      <a:pt x="204" y="2"/>
                      <a:pt x="205" y="3"/>
                      <a:pt x="206" y="3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1" y="3"/>
                      <a:pt x="211" y="2"/>
                      <a:pt x="211" y="1"/>
                    </a:cubicBezTo>
                    <a:cubicBezTo>
                      <a:pt x="211" y="0"/>
                      <a:pt x="211" y="0"/>
                      <a:pt x="210" y="0"/>
                    </a:cubicBezTo>
                    <a:moveTo>
                      <a:pt x="220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0"/>
                      <a:pt x="215" y="0"/>
                      <a:pt x="215" y="1"/>
                    </a:cubicBezTo>
                    <a:cubicBezTo>
                      <a:pt x="215" y="2"/>
                      <a:pt x="216" y="3"/>
                      <a:pt x="217" y="3"/>
                    </a:cubicBezTo>
                    <a:cubicBezTo>
                      <a:pt x="220" y="3"/>
                      <a:pt x="220" y="3"/>
                      <a:pt x="220" y="3"/>
                    </a:cubicBezTo>
                    <a:cubicBezTo>
                      <a:pt x="221" y="3"/>
                      <a:pt x="222" y="2"/>
                      <a:pt x="222" y="1"/>
                    </a:cubicBezTo>
                    <a:cubicBezTo>
                      <a:pt x="222" y="0"/>
                      <a:pt x="221" y="0"/>
                      <a:pt x="220" y="0"/>
                    </a:cubicBezTo>
                    <a:moveTo>
                      <a:pt x="231" y="0"/>
                    </a:moveTo>
                    <a:cubicBezTo>
                      <a:pt x="228" y="0"/>
                      <a:pt x="228" y="0"/>
                      <a:pt x="228" y="0"/>
                    </a:cubicBezTo>
                    <a:cubicBezTo>
                      <a:pt x="227" y="0"/>
                      <a:pt x="226" y="0"/>
                      <a:pt x="226" y="1"/>
                    </a:cubicBezTo>
                    <a:cubicBezTo>
                      <a:pt x="226" y="2"/>
                      <a:pt x="227" y="3"/>
                      <a:pt x="228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moveTo>
                      <a:pt x="242" y="0"/>
                    </a:moveTo>
                    <a:cubicBezTo>
                      <a:pt x="238" y="0"/>
                      <a:pt x="238" y="0"/>
                      <a:pt x="238" y="0"/>
                    </a:cubicBezTo>
                    <a:cubicBezTo>
                      <a:pt x="237" y="0"/>
                      <a:pt x="237" y="0"/>
                      <a:pt x="237" y="1"/>
                    </a:cubicBezTo>
                    <a:cubicBezTo>
                      <a:pt x="237" y="2"/>
                      <a:pt x="237" y="3"/>
                      <a:pt x="238" y="3"/>
                    </a:cubicBezTo>
                    <a:cubicBezTo>
                      <a:pt x="242" y="3"/>
                      <a:pt x="242" y="3"/>
                      <a:pt x="242" y="3"/>
                    </a:cubicBezTo>
                    <a:cubicBezTo>
                      <a:pt x="243" y="3"/>
                      <a:pt x="244" y="2"/>
                      <a:pt x="244" y="1"/>
                    </a:cubicBezTo>
                    <a:cubicBezTo>
                      <a:pt x="244" y="0"/>
                      <a:pt x="243" y="0"/>
                      <a:pt x="242" y="0"/>
                    </a:cubicBezTo>
                    <a:moveTo>
                      <a:pt x="253" y="0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48" y="0"/>
                      <a:pt x="247" y="0"/>
                      <a:pt x="247" y="1"/>
                    </a:cubicBezTo>
                    <a:cubicBezTo>
                      <a:pt x="247" y="2"/>
                      <a:pt x="248" y="3"/>
                      <a:pt x="249" y="3"/>
                    </a:cubicBezTo>
                    <a:cubicBezTo>
                      <a:pt x="253" y="3"/>
                      <a:pt x="253" y="3"/>
                      <a:pt x="253" y="3"/>
                    </a:cubicBezTo>
                    <a:cubicBezTo>
                      <a:pt x="254" y="3"/>
                      <a:pt x="254" y="2"/>
                      <a:pt x="254" y="1"/>
                    </a:cubicBezTo>
                    <a:cubicBezTo>
                      <a:pt x="254" y="0"/>
                      <a:pt x="254" y="0"/>
                      <a:pt x="253" y="0"/>
                    </a:cubicBezTo>
                    <a:moveTo>
                      <a:pt x="263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59" y="0"/>
                      <a:pt x="258" y="0"/>
                      <a:pt x="258" y="1"/>
                    </a:cubicBezTo>
                    <a:cubicBezTo>
                      <a:pt x="258" y="2"/>
                      <a:pt x="259" y="3"/>
                      <a:pt x="260" y="3"/>
                    </a:cubicBezTo>
                    <a:cubicBezTo>
                      <a:pt x="263" y="3"/>
                      <a:pt x="263" y="3"/>
                      <a:pt x="263" y="3"/>
                    </a:cubicBezTo>
                    <a:cubicBezTo>
                      <a:pt x="264" y="3"/>
                      <a:pt x="265" y="2"/>
                      <a:pt x="265" y="1"/>
                    </a:cubicBezTo>
                    <a:cubicBezTo>
                      <a:pt x="265" y="0"/>
                      <a:pt x="264" y="0"/>
                      <a:pt x="263" y="0"/>
                    </a:cubicBezTo>
                    <a:moveTo>
                      <a:pt x="274" y="0"/>
                    </a:moveTo>
                    <a:cubicBezTo>
                      <a:pt x="271" y="0"/>
                      <a:pt x="271" y="0"/>
                      <a:pt x="271" y="0"/>
                    </a:cubicBezTo>
                    <a:cubicBezTo>
                      <a:pt x="270" y="0"/>
                      <a:pt x="269" y="0"/>
                      <a:pt x="269" y="1"/>
                    </a:cubicBezTo>
                    <a:cubicBezTo>
                      <a:pt x="269" y="2"/>
                      <a:pt x="270" y="3"/>
                      <a:pt x="271" y="3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75" y="3"/>
                      <a:pt x="276" y="2"/>
                      <a:pt x="276" y="1"/>
                    </a:cubicBezTo>
                    <a:cubicBezTo>
                      <a:pt x="276" y="0"/>
                      <a:pt x="275" y="0"/>
                      <a:pt x="274" y="0"/>
                    </a:cubicBezTo>
                    <a:moveTo>
                      <a:pt x="285" y="0"/>
                    </a:moveTo>
                    <a:cubicBezTo>
                      <a:pt x="281" y="0"/>
                      <a:pt x="281" y="0"/>
                      <a:pt x="281" y="0"/>
                    </a:cubicBezTo>
                    <a:cubicBezTo>
                      <a:pt x="280" y="0"/>
                      <a:pt x="279" y="0"/>
                      <a:pt x="279" y="1"/>
                    </a:cubicBezTo>
                    <a:cubicBezTo>
                      <a:pt x="279" y="2"/>
                      <a:pt x="280" y="3"/>
                      <a:pt x="281" y="3"/>
                    </a:cubicBezTo>
                    <a:cubicBezTo>
                      <a:pt x="285" y="3"/>
                      <a:pt x="285" y="3"/>
                      <a:pt x="285" y="3"/>
                    </a:cubicBezTo>
                    <a:cubicBezTo>
                      <a:pt x="286" y="3"/>
                      <a:pt x="286" y="3"/>
                      <a:pt x="286" y="3"/>
                    </a:cubicBezTo>
                    <a:cubicBezTo>
                      <a:pt x="286" y="0"/>
                      <a:pt x="286" y="0"/>
                      <a:pt x="286" y="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94AA656-726C-4064-B40B-3B76626DD13F}"/>
                </a:ext>
              </a:extLst>
            </p:cNvPr>
            <p:cNvSpPr/>
            <p:nvPr/>
          </p:nvSpPr>
          <p:spPr>
            <a:xfrm>
              <a:off x="10115361" y="5312409"/>
              <a:ext cx="693255" cy="69325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CHANGE TEXT HERE">
              <a:extLst>
                <a:ext uri="{FF2B5EF4-FFF2-40B4-BE49-F238E27FC236}">
                  <a16:creationId xmlns:a16="http://schemas.microsoft.com/office/drawing/2014/main" id="{575FDEE3-8BE8-4197-ABC7-490416CB5030}"/>
                </a:ext>
              </a:extLst>
            </p:cNvPr>
            <p:cNvSpPr txBox="1"/>
            <p:nvPr/>
          </p:nvSpPr>
          <p:spPr>
            <a:xfrm>
              <a:off x="10197101" y="5343521"/>
              <a:ext cx="529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600" b="1" dirty="0">
                  <a:solidFill>
                    <a:srgbClr val="A0C83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02" name="ICON">
              <a:extLst>
                <a:ext uri="{FF2B5EF4-FFF2-40B4-BE49-F238E27FC236}">
                  <a16:creationId xmlns:a16="http://schemas.microsoft.com/office/drawing/2014/main" id="{599D3B1E-EC65-4691-8FF7-CC654F5BD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24595" y="4941331"/>
              <a:ext cx="733344" cy="711271"/>
            </a:xfrm>
            <a:custGeom>
              <a:avLst/>
              <a:gdLst>
                <a:gd name="T0" fmla="*/ 4 w 94"/>
                <a:gd name="T1" fmla="*/ 78 h 93"/>
                <a:gd name="T2" fmla="*/ 4 w 94"/>
                <a:gd name="T3" fmla="*/ 91 h 93"/>
                <a:gd name="T4" fmla="*/ 10 w 94"/>
                <a:gd name="T5" fmla="*/ 93 h 93"/>
                <a:gd name="T6" fmla="*/ 16 w 94"/>
                <a:gd name="T7" fmla="*/ 91 h 93"/>
                <a:gd name="T8" fmla="*/ 45 w 94"/>
                <a:gd name="T9" fmla="*/ 62 h 93"/>
                <a:gd name="T10" fmla="*/ 32 w 94"/>
                <a:gd name="T11" fmla="*/ 50 h 93"/>
                <a:gd name="T12" fmla="*/ 4 w 94"/>
                <a:gd name="T13" fmla="*/ 78 h 93"/>
                <a:gd name="T14" fmla="*/ 75 w 94"/>
                <a:gd name="T15" fmla="*/ 25 h 93"/>
                <a:gd name="T16" fmla="*/ 88 w 94"/>
                <a:gd name="T17" fmla="*/ 19 h 93"/>
                <a:gd name="T18" fmla="*/ 94 w 94"/>
                <a:gd name="T19" fmla="*/ 6 h 93"/>
                <a:gd name="T20" fmla="*/ 88 w 94"/>
                <a:gd name="T21" fmla="*/ 0 h 93"/>
                <a:gd name="T22" fmla="*/ 76 w 94"/>
                <a:gd name="T23" fmla="*/ 7 h 93"/>
                <a:gd name="T24" fmla="*/ 69 w 94"/>
                <a:gd name="T25" fmla="*/ 19 h 93"/>
                <a:gd name="T26" fmla="*/ 54 w 94"/>
                <a:gd name="T27" fmla="*/ 34 h 93"/>
                <a:gd name="T28" fmla="*/ 60 w 94"/>
                <a:gd name="T29" fmla="*/ 41 h 93"/>
                <a:gd name="T30" fmla="*/ 75 w 94"/>
                <a:gd name="T31" fmla="*/ 25 h 93"/>
                <a:gd name="T32" fmla="*/ 78 w 94"/>
                <a:gd name="T33" fmla="*/ 58 h 93"/>
                <a:gd name="T34" fmla="*/ 77 w 94"/>
                <a:gd name="T35" fmla="*/ 58 h 93"/>
                <a:gd name="T36" fmla="*/ 71 w 94"/>
                <a:gd name="T37" fmla="*/ 59 h 93"/>
                <a:gd name="T38" fmla="*/ 35 w 94"/>
                <a:gd name="T39" fmla="*/ 24 h 93"/>
                <a:gd name="T40" fmla="*/ 36 w 94"/>
                <a:gd name="T41" fmla="*/ 18 h 93"/>
                <a:gd name="T42" fmla="*/ 36 w 94"/>
                <a:gd name="T43" fmla="*/ 16 h 93"/>
                <a:gd name="T44" fmla="*/ 19 w 94"/>
                <a:gd name="T45" fmla="*/ 0 h 93"/>
                <a:gd name="T46" fmla="*/ 11 w 94"/>
                <a:gd name="T47" fmla="*/ 2 h 93"/>
                <a:gd name="T48" fmla="*/ 23 w 94"/>
                <a:gd name="T49" fmla="*/ 14 h 93"/>
                <a:gd name="T50" fmla="*/ 24 w 94"/>
                <a:gd name="T51" fmla="*/ 16 h 93"/>
                <a:gd name="T52" fmla="*/ 23 w 94"/>
                <a:gd name="T53" fmla="*/ 22 h 93"/>
                <a:gd name="T54" fmla="*/ 19 w 94"/>
                <a:gd name="T55" fmla="*/ 23 h 93"/>
                <a:gd name="T56" fmla="*/ 17 w 94"/>
                <a:gd name="T57" fmla="*/ 23 h 93"/>
                <a:gd name="T58" fmla="*/ 15 w 94"/>
                <a:gd name="T59" fmla="*/ 22 h 93"/>
                <a:gd name="T60" fmla="*/ 3 w 94"/>
                <a:gd name="T61" fmla="*/ 10 h 93"/>
                <a:gd name="T62" fmla="*/ 1 w 94"/>
                <a:gd name="T63" fmla="*/ 18 h 93"/>
                <a:gd name="T64" fmla="*/ 17 w 94"/>
                <a:gd name="T65" fmla="*/ 35 h 93"/>
                <a:gd name="T66" fmla="*/ 19 w 94"/>
                <a:gd name="T67" fmla="*/ 35 h 93"/>
                <a:gd name="T68" fmla="*/ 25 w 94"/>
                <a:gd name="T69" fmla="*/ 34 h 93"/>
                <a:gd name="T70" fmla="*/ 60 w 94"/>
                <a:gd name="T71" fmla="*/ 70 h 93"/>
                <a:gd name="T72" fmla="*/ 59 w 94"/>
                <a:gd name="T73" fmla="*/ 76 h 93"/>
                <a:gd name="T74" fmla="*/ 59 w 94"/>
                <a:gd name="T75" fmla="*/ 77 h 93"/>
                <a:gd name="T76" fmla="*/ 77 w 94"/>
                <a:gd name="T77" fmla="*/ 93 h 93"/>
                <a:gd name="T78" fmla="*/ 84 w 94"/>
                <a:gd name="T79" fmla="*/ 91 h 93"/>
                <a:gd name="T80" fmla="*/ 73 w 94"/>
                <a:gd name="T81" fmla="*/ 80 h 93"/>
                <a:gd name="T82" fmla="*/ 71 w 94"/>
                <a:gd name="T83" fmla="*/ 78 h 93"/>
                <a:gd name="T84" fmla="*/ 73 w 94"/>
                <a:gd name="T85" fmla="*/ 72 h 93"/>
                <a:gd name="T86" fmla="*/ 77 w 94"/>
                <a:gd name="T87" fmla="*/ 70 h 93"/>
                <a:gd name="T88" fmla="*/ 79 w 94"/>
                <a:gd name="T89" fmla="*/ 70 h 93"/>
                <a:gd name="T90" fmla="*/ 81 w 94"/>
                <a:gd name="T91" fmla="*/ 72 h 93"/>
                <a:gd name="T92" fmla="*/ 92 w 94"/>
                <a:gd name="T93" fmla="*/ 83 h 93"/>
                <a:gd name="T94" fmla="*/ 94 w 94"/>
                <a:gd name="T95" fmla="*/ 76 h 93"/>
                <a:gd name="T96" fmla="*/ 78 w 94"/>
                <a:gd name="T97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4" h="93">
                  <a:moveTo>
                    <a:pt x="4" y="78"/>
                  </a:moveTo>
                  <a:cubicBezTo>
                    <a:pt x="0" y="82"/>
                    <a:pt x="0" y="87"/>
                    <a:pt x="4" y="91"/>
                  </a:cubicBezTo>
                  <a:cubicBezTo>
                    <a:pt x="5" y="92"/>
                    <a:pt x="8" y="93"/>
                    <a:pt x="10" y="93"/>
                  </a:cubicBezTo>
                  <a:cubicBezTo>
                    <a:pt x="12" y="93"/>
                    <a:pt x="14" y="92"/>
                    <a:pt x="16" y="91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32" y="50"/>
                    <a:pt x="32" y="50"/>
                    <a:pt x="32" y="50"/>
                  </a:cubicBezTo>
                  <a:lnTo>
                    <a:pt x="4" y="78"/>
                  </a:lnTo>
                  <a:close/>
                  <a:moveTo>
                    <a:pt x="75" y="25"/>
                  </a:moveTo>
                  <a:cubicBezTo>
                    <a:pt x="88" y="19"/>
                    <a:pt x="88" y="19"/>
                    <a:pt x="88" y="19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75" y="25"/>
                  </a:lnTo>
                  <a:close/>
                  <a:moveTo>
                    <a:pt x="78" y="58"/>
                  </a:moveTo>
                  <a:cubicBezTo>
                    <a:pt x="77" y="58"/>
                    <a:pt x="77" y="58"/>
                    <a:pt x="77" y="58"/>
                  </a:cubicBezTo>
                  <a:cubicBezTo>
                    <a:pt x="75" y="58"/>
                    <a:pt x="73" y="59"/>
                    <a:pt x="71" y="59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2"/>
                    <a:pt x="36" y="20"/>
                    <a:pt x="36" y="1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7"/>
                    <a:pt x="28" y="0"/>
                    <a:pt x="19" y="0"/>
                  </a:cubicBezTo>
                  <a:cubicBezTo>
                    <a:pt x="16" y="0"/>
                    <a:pt x="13" y="1"/>
                    <a:pt x="11" y="2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4" y="15"/>
                    <a:pt x="24" y="16"/>
                  </a:cubicBezTo>
                  <a:cubicBezTo>
                    <a:pt x="25" y="18"/>
                    <a:pt x="24" y="20"/>
                    <a:pt x="23" y="22"/>
                  </a:cubicBezTo>
                  <a:cubicBezTo>
                    <a:pt x="22" y="23"/>
                    <a:pt x="20" y="23"/>
                    <a:pt x="19" y="23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5" y="22"/>
                    <a:pt x="15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1" y="15"/>
                    <a:pt x="1" y="18"/>
                  </a:cubicBezTo>
                  <a:cubicBezTo>
                    <a:pt x="1" y="27"/>
                    <a:pt x="8" y="34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1" y="35"/>
                    <a:pt x="23" y="35"/>
                    <a:pt x="25" y="34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2"/>
                    <a:pt x="59" y="74"/>
                    <a:pt x="59" y="76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0" y="86"/>
                    <a:pt x="68" y="93"/>
                    <a:pt x="77" y="93"/>
                  </a:cubicBezTo>
                  <a:cubicBezTo>
                    <a:pt x="79" y="93"/>
                    <a:pt x="82" y="93"/>
                    <a:pt x="84" y="9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79"/>
                    <a:pt x="72" y="79"/>
                    <a:pt x="71" y="78"/>
                  </a:cubicBezTo>
                  <a:cubicBezTo>
                    <a:pt x="71" y="76"/>
                    <a:pt x="71" y="73"/>
                    <a:pt x="73" y="72"/>
                  </a:cubicBezTo>
                  <a:cubicBezTo>
                    <a:pt x="74" y="71"/>
                    <a:pt x="75" y="70"/>
                    <a:pt x="77" y="70"/>
                  </a:cubicBezTo>
                  <a:cubicBezTo>
                    <a:pt x="77" y="70"/>
                    <a:pt x="78" y="70"/>
                    <a:pt x="79" y="70"/>
                  </a:cubicBezTo>
                  <a:cubicBezTo>
                    <a:pt x="80" y="71"/>
                    <a:pt x="80" y="71"/>
                    <a:pt x="81" y="72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4" y="81"/>
                    <a:pt x="94" y="78"/>
                    <a:pt x="94" y="76"/>
                  </a:cubicBezTo>
                  <a:cubicBezTo>
                    <a:pt x="94" y="67"/>
                    <a:pt x="87" y="59"/>
                    <a:pt x="7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B335627-9DDC-4DD8-84D2-7007F8164602}"/>
                </a:ext>
              </a:extLst>
            </p:cNvPr>
            <p:cNvGrpSpPr/>
            <p:nvPr/>
          </p:nvGrpSpPr>
          <p:grpSpPr>
            <a:xfrm>
              <a:off x="13147185" y="4795849"/>
              <a:ext cx="3996896" cy="1015662"/>
              <a:chOff x="8864574" y="1245686"/>
              <a:chExt cx="2587018" cy="657394"/>
            </a:xfrm>
          </p:grpSpPr>
          <p:sp>
            <p:nvSpPr>
              <p:cNvPr id="107" name="CHANGE TEXT HERE">
                <a:extLst>
                  <a:ext uri="{FF2B5EF4-FFF2-40B4-BE49-F238E27FC236}">
                    <a16:creationId xmlns:a16="http://schemas.microsoft.com/office/drawing/2014/main" id="{DC03667C-9100-4BEA-AA82-A497DF7D1898}"/>
                  </a:ext>
                </a:extLst>
              </p:cNvPr>
              <p:cNvSpPr/>
              <p:nvPr/>
            </p:nvSpPr>
            <p:spPr>
              <a:xfrm>
                <a:off x="8864574" y="1245686"/>
                <a:ext cx="1174719" cy="657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60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26%</a:t>
                </a:r>
              </a:p>
            </p:txBody>
          </p:sp>
          <p:sp>
            <p:nvSpPr>
              <p:cNvPr id="108" name="CHANGE TEXT HERE">
                <a:extLst>
                  <a:ext uri="{FF2B5EF4-FFF2-40B4-BE49-F238E27FC236}">
                    <a16:creationId xmlns:a16="http://schemas.microsoft.com/office/drawing/2014/main" id="{1DB034D7-0C1D-42B5-8C76-368B4BFC6788}"/>
                  </a:ext>
                </a:extLst>
              </p:cNvPr>
              <p:cNvSpPr/>
              <p:nvPr/>
            </p:nvSpPr>
            <p:spPr>
              <a:xfrm>
                <a:off x="10137679" y="1293038"/>
                <a:ext cx="1313913" cy="557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6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sample text </a:t>
                </a:r>
                <a:r>
                  <a:rPr lang="en-US" sz="1600" dirty="0" err="1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text</a:t>
                </a:r>
                <a:r>
                  <a:rPr lang="en-US" sz="16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 is you</a:t>
                </a:r>
              </a:p>
              <a:p>
                <a:pPr defTabSz="914400"/>
                <a:r>
                  <a:rPr lang="en-US" sz="16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here to give</a:t>
                </a:r>
              </a:p>
            </p:txBody>
          </p:sp>
        </p:grpSp>
      </p:grp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5246C5E2-92FC-4E9A-B856-84ACEA03CA2F}"/>
              </a:ext>
            </a:extLst>
          </p:cNvPr>
          <p:cNvGrpSpPr/>
          <p:nvPr/>
        </p:nvGrpSpPr>
        <p:grpSpPr>
          <a:xfrm>
            <a:off x="9230330" y="6815128"/>
            <a:ext cx="9057670" cy="1917391"/>
            <a:chOff x="9230330" y="6815128"/>
            <a:chExt cx="9057670" cy="191739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D90584C-90A8-45BC-B160-BC7859FE116B}"/>
                </a:ext>
              </a:extLst>
            </p:cNvPr>
            <p:cNvGrpSpPr/>
            <p:nvPr/>
          </p:nvGrpSpPr>
          <p:grpSpPr>
            <a:xfrm>
              <a:off x="9230330" y="6815128"/>
              <a:ext cx="9057670" cy="1917391"/>
              <a:chOff x="6663957" y="4162375"/>
              <a:chExt cx="5528043" cy="1170214"/>
            </a:xfrm>
          </p:grpSpPr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id="{368E1AAA-4EB5-4AB3-A252-E8713A0BE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432" y="4162375"/>
                <a:ext cx="4983568" cy="940641"/>
              </a:xfrm>
              <a:prstGeom prst="rect">
                <a:avLst/>
              </a:prstGeom>
              <a:solidFill>
                <a:srgbClr val="FF6B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271D0B72-1643-4B86-9F44-D60AA419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432" y="4162375"/>
                <a:ext cx="4983568" cy="940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EA7D4F89-4ECF-4EF8-B86D-7DFEAF6864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30559" y="4245672"/>
                <a:ext cx="4443157" cy="774048"/>
              </a:xfrm>
              <a:custGeom>
                <a:avLst/>
                <a:gdLst>
                  <a:gd name="T0" fmla="*/ 98 w 961"/>
                  <a:gd name="T1" fmla="*/ 166 h 166"/>
                  <a:gd name="T2" fmla="*/ 126 w 961"/>
                  <a:gd name="T3" fmla="*/ 162 h 166"/>
                  <a:gd name="T4" fmla="*/ 157 w 961"/>
                  <a:gd name="T5" fmla="*/ 164 h 166"/>
                  <a:gd name="T6" fmla="*/ 189 w 961"/>
                  <a:gd name="T7" fmla="*/ 164 h 166"/>
                  <a:gd name="T8" fmla="*/ 219 w 961"/>
                  <a:gd name="T9" fmla="*/ 162 h 166"/>
                  <a:gd name="T10" fmla="*/ 247 w 961"/>
                  <a:gd name="T11" fmla="*/ 166 h 166"/>
                  <a:gd name="T12" fmla="*/ 283 w 961"/>
                  <a:gd name="T13" fmla="*/ 162 h 166"/>
                  <a:gd name="T14" fmla="*/ 303 w 961"/>
                  <a:gd name="T15" fmla="*/ 166 h 166"/>
                  <a:gd name="T16" fmla="*/ 332 w 961"/>
                  <a:gd name="T17" fmla="*/ 162 h 166"/>
                  <a:gd name="T18" fmla="*/ 362 w 961"/>
                  <a:gd name="T19" fmla="*/ 164 h 166"/>
                  <a:gd name="T20" fmla="*/ 394 w 961"/>
                  <a:gd name="T21" fmla="*/ 164 h 166"/>
                  <a:gd name="T22" fmla="*/ 424 w 961"/>
                  <a:gd name="T23" fmla="*/ 162 h 166"/>
                  <a:gd name="T24" fmla="*/ 452 w 961"/>
                  <a:gd name="T25" fmla="*/ 166 h 166"/>
                  <a:gd name="T26" fmla="*/ 488 w 961"/>
                  <a:gd name="T27" fmla="*/ 162 h 166"/>
                  <a:gd name="T28" fmla="*/ 509 w 961"/>
                  <a:gd name="T29" fmla="*/ 166 h 166"/>
                  <a:gd name="T30" fmla="*/ 537 w 961"/>
                  <a:gd name="T31" fmla="*/ 162 h 166"/>
                  <a:gd name="T32" fmla="*/ 567 w 961"/>
                  <a:gd name="T33" fmla="*/ 164 h 166"/>
                  <a:gd name="T34" fmla="*/ 599 w 961"/>
                  <a:gd name="T35" fmla="*/ 164 h 166"/>
                  <a:gd name="T36" fmla="*/ 629 w 961"/>
                  <a:gd name="T37" fmla="*/ 162 h 166"/>
                  <a:gd name="T38" fmla="*/ 657 w 961"/>
                  <a:gd name="T39" fmla="*/ 166 h 166"/>
                  <a:gd name="T40" fmla="*/ 694 w 961"/>
                  <a:gd name="T41" fmla="*/ 162 h 166"/>
                  <a:gd name="T42" fmla="*/ 714 w 961"/>
                  <a:gd name="T43" fmla="*/ 166 h 166"/>
                  <a:gd name="T44" fmla="*/ 742 w 961"/>
                  <a:gd name="T45" fmla="*/ 162 h 166"/>
                  <a:gd name="T46" fmla="*/ 772 w 961"/>
                  <a:gd name="T47" fmla="*/ 164 h 166"/>
                  <a:gd name="T48" fmla="*/ 804 w 961"/>
                  <a:gd name="T49" fmla="*/ 164 h 166"/>
                  <a:gd name="T50" fmla="*/ 834 w 961"/>
                  <a:gd name="T51" fmla="*/ 162 h 166"/>
                  <a:gd name="T52" fmla="*/ 862 w 961"/>
                  <a:gd name="T53" fmla="*/ 166 h 166"/>
                  <a:gd name="T54" fmla="*/ 899 w 961"/>
                  <a:gd name="T55" fmla="*/ 162 h 166"/>
                  <a:gd name="T56" fmla="*/ 919 w 961"/>
                  <a:gd name="T57" fmla="*/ 166 h 166"/>
                  <a:gd name="T58" fmla="*/ 947 w 961"/>
                  <a:gd name="T59" fmla="*/ 162 h 166"/>
                  <a:gd name="T60" fmla="*/ 14 w 961"/>
                  <a:gd name="T61" fmla="*/ 4 h 166"/>
                  <a:gd name="T62" fmla="*/ 42 w 961"/>
                  <a:gd name="T63" fmla="*/ 0 h 166"/>
                  <a:gd name="T64" fmla="*/ 72 w 961"/>
                  <a:gd name="T65" fmla="*/ 2 h 166"/>
                  <a:gd name="T66" fmla="*/ 104 w 961"/>
                  <a:gd name="T67" fmla="*/ 2 h 166"/>
                  <a:gd name="T68" fmla="*/ 135 w 961"/>
                  <a:gd name="T69" fmla="*/ 0 h 166"/>
                  <a:gd name="T70" fmla="*/ 163 w 961"/>
                  <a:gd name="T71" fmla="*/ 4 h 166"/>
                  <a:gd name="T72" fmla="*/ 199 w 961"/>
                  <a:gd name="T73" fmla="*/ 0 h 166"/>
                  <a:gd name="T74" fmla="*/ 219 w 961"/>
                  <a:gd name="T75" fmla="*/ 4 h 166"/>
                  <a:gd name="T76" fmla="*/ 247 w 961"/>
                  <a:gd name="T77" fmla="*/ 0 h 166"/>
                  <a:gd name="T78" fmla="*/ 277 w 961"/>
                  <a:gd name="T79" fmla="*/ 2 h 166"/>
                  <a:gd name="T80" fmla="*/ 309 w 961"/>
                  <a:gd name="T81" fmla="*/ 2 h 166"/>
                  <a:gd name="T82" fmla="*/ 340 w 961"/>
                  <a:gd name="T83" fmla="*/ 0 h 166"/>
                  <a:gd name="T84" fmla="*/ 368 w 961"/>
                  <a:gd name="T85" fmla="*/ 4 h 166"/>
                  <a:gd name="T86" fmla="*/ 404 w 961"/>
                  <a:gd name="T87" fmla="*/ 0 h 166"/>
                  <a:gd name="T88" fmla="*/ 424 w 961"/>
                  <a:gd name="T89" fmla="*/ 4 h 166"/>
                  <a:gd name="T90" fmla="*/ 452 w 961"/>
                  <a:gd name="T91" fmla="*/ 0 h 166"/>
                  <a:gd name="T92" fmla="*/ 482 w 961"/>
                  <a:gd name="T93" fmla="*/ 2 h 166"/>
                  <a:gd name="T94" fmla="*/ 515 w 961"/>
                  <a:gd name="T95" fmla="*/ 2 h 166"/>
                  <a:gd name="T96" fmla="*/ 545 w 961"/>
                  <a:gd name="T97" fmla="*/ 0 h 166"/>
                  <a:gd name="T98" fmla="*/ 573 w 961"/>
                  <a:gd name="T99" fmla="*/ 4 h 166"/>
                  <a:gd name="T100" fmla="*/ 609 w 961"/>
                  <a:gd name="T101" fmla="*/ 0 h 166"/>
                  <a:gd name="T102" fmla="*/ 629 w 961"/>
                  <a:gd name="T103" fmla="*/ 4 h 166"/>
                  <a:gd name="T104" fmla="*/ 657 w 961"/>
                  <a:gd name="T105" fmla="*/ 0 h 166"/>
                  <a:gd name="T106" fmla="*/ 688 w 961"/>
                  <a:gd name="T107" fmla="*/ 2 h 166"/>
                  <a:gd name="T108" fmla="*/ 720 w 961"/>
                  <a:gd name="T109" fmla="*/ 2 h 166"/>
                  <a:gd name="T110" fmla="*/ 750 w 961"/>
                  <a:gd name="T111" fmla="*/ 0 h 166"/>
                  <a:gd name="T112" fmla="*/ 778 w 961"/>
                  <a:gd name="T113" fmla="*/ 4 h 166"/>
                  <a:gd name="T114" fmla="*/ 814 w 961"/>
                  <a:gd name="T115" fmla="*/ 0 h 166"/>
                  <a:gd name="T116" fmla="*/ 834 w 961"/>
                  <a:gd name="T117" fmla="*/ 4 h 166"/>
                  <a:gd name="T118" fmla="*/ 862 w 961"/>
                  <a:gd name="T119" fmla="*/ 0 h 166"/>
                  <a:gd name="T120" fmla="*/ 893 w 961"/>
                  <a:gd name="T121" fmla="*/ 2 h 166"/>
                  <a:gd name="T122" fmla="*/ 925 w 961"/>
                  <a:gd name="T123" fmla="*/ 2 h 166"/>
                  <a:gd name="T124" fmla="*/ 955 w 961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1" h="166">
                    <a:moveTo>
                      <a:pt x="78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79" y="166"/>
                      <a:pt x="80" y="165"/>
                      <a:pt x="80" y="164"/>
                    </a:cubicBezTo>
                    <a:cubicBezTo>
                      <a:pt x="80" y="163"/>
                      <a:pt x="79" y="162"/>
                      <a:pt x="78" y="162"/>
                    </a:cubicBezTo>
                    <a:moveTo>
                      <a:pt x="90" y="162"/>
                    </a:moveTo>
                    <a:cubicBezTo>
                      <a:pt x="86" y="162"/>
                      <a:pt x="86" y="162"/>
                      <a:pt x="86" y="162"/>
                    </a:cubicBezTo>
                    <a:cubicBezTo>
                      <a:pt x="85" y="162"/>
                      <a:pt x="84" y="163"/>
                      <a:pt x="84" y="164"/>
                    </a:cubicBezTo>
                    <a:cubicBezTo>
                      <a:pt x="84" y="165"/>
                      <a:pt x="85" y="166"/>
                      <a:pt x="86" y="166"/>
                    </a:cubicBezTo>
                    <a:cubicBezTo>
                      <a:pt x="90" y="166"/>
                      <a:pt x="90" y="166"/>
                      <a:pt x="90" y="166"/>
                    </a:cubicBezTo>
                    <a:cubicBezTo>
                      <a:pt x="91" y="166"/>
                      <a:pt x="92" y="165"/>
                      <a:pt x="92" y="164"/>
                    </a:cubicBezTo>
                    <a:cubicBezTo>
                      <a:pt x="92" y="163"/>
                      <a:pt x="91" y="162"/>
                      <a:pt x="90" y="162"/>
                    </a:cubicBezTo>
                    <a:moveTo>
                      <a:pt x="102" y="162"/>
                    </a:moveTo>
                    <a:cubicBezTo>
                      <a:pt x="98" y="162"/>
                      <a:pt x="98" y="162"/>
                      <a:pt x="98" y="162"/>
                    </a:cubicBezTo>
                    <a:cubicBezTo>
                      <a:pt x="97" y="162"/>
                      <a:pt x="96" y="163"/>
                      <a:pt x="96" y="164"/>
                    </a:cubicBezTo>
                    <a:cubicBezTo>
                      <a:pt x="96" y="165"/>
                      <a:pt x="97" y="166"/>
                      <a:pt x="98" y="166"/>
                    </a:cubicBezTo>
                    <a:cubicBezTo>
                      <a:pt x="102" y="166"/>
                      <a:pt x="102" y="166"/>
                      <a:pt x="102" y="166"/>
                    </a:cubicBezTo>
                    <a:cubicBezTo>
                      <a:pt x="103" y="166"/>
                      <a:pt x="104" y="165"/>
                      <a:pt x="104" y="164"/>
                    </a:cubicBezTo>
                    <a:cubicBezTo>
                      <a:pt x="104" y="163"/>
                      <a:pt x="103" y="162"/>
                      <a:pt x="102" y="162"/>
                    </a:cubicBezTo>
                    <a:moveTo>
                      <a:pt x="114" y="162"/>
                    </a:move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09" y="162"/>
                      <a:pt x="108" y="163"/>
                      <a:pt x="108" y="164"/>
                    </a:cubicBezTo>
                    <a:cubicBezTo>
                      <a:pt x="108" y="165"/>
                      <a:pt x="109" y="166"/>
                      <a:pt x="110" y="166"/>
                    </a:cubicBezTo>
                    <a:cubicBezTo>
                      <a:pt x="114" y="166"/>
                      <a:pt x="114" y="166"/>
                      <a:pt x="114" y="166"/>
                    </a:cubicBezTo>
                    <a:cubicBezTo>
                      <a:pt x="116" y="166"/>
                      <a:pt x="116" y="165"/>
                      <a:pt x="116" y="164"/>
                    </a:cubicBezTo>
                    <a:cubicBezTo>
                      <a:pt x="116" y="163"/>
                      <a:pt x="116" y="162"/>
                      <a:pt x="114" y="162"/>
                    </a:cubicBezTo>
                    <a:moveTo>
                      <a:pt x="126" y="162"/>
                    </a:move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21" y="162"/>
                      <a:pt x="120" y="163"/>
                      <a:pt x="120" y="164"/>
                    </a:cubicBezTo>
                    <a:cubicBezTo>
                      <a:pt x="120" y="165"/>
                      <a:pt x="121" y="166"/>
                      <a:pt x="122" y="166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8" y="166"/>
                      <a:pt x="129" y="165"/>
                      <a:pt x="129" y="164"/>
                    </a:cubicBezTo>
                    <a:cubicBezTo>
                      <a:pt x="129" y="163"/>
                      <a:pt x="128" y="162"/>
                      <a:pt x="126" y="162"/>
                    </a:cubicBezTo>
                    <a:moveTo>
                      <a:pt x="139" y="162"/>
                    </a:moveTo>
                    <a:cubicBezTo>
                      <a:pt x="135" y="162"/>
                      <a:pt x="135" y="162"/>
                      <a:pt x="135" y="162"/>
                    </a:cubicBezTo>
                    <a:cubicBezTo>
                      <a:pt x="133" y="162"/>
                      <a:pt x="133" y="163"/>
                      <a:pt x="133" y="164"/>
                    </a:cubicBezTo>
                    <a:cubicBezTo>
                      <a:pt x="133" y="165"/>
                      <a:pt x="133" y="166"/>
                      <a:pt x="135" y="166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40" y="166"/>
                      <a:pt x="141" y="165"/>
                      <a:pt x="141" y="164"/>
                    </a:cubicBezTo>
                    <a:cubicBezTo>
                      <a:pt x="141" y="163"/>
                      <a:pt x="140" y="162"/>
                      <a:pt x="139" y="162"/>
                    </a:cubicBezTo>
                    <a:moveTo>
                      <a:pt x="151" y="162"/>
                    </a:moveTo>
                    <a:cubicBezTo>
                      <a:pt x="147" y="162"/>
                      <a:pt x="147" y="162"/>
                      <a:pt x="147" y="162"/>
                    </a:cubicBezTo>
                    <a:cubicBezTo>
                      <a:pt x="145" y="162"/>
                      <a:pt x="145" y="163"/>
                      <a:pt x="145" y="164"/>
                    </a:cubicBezTo>
                    <a:cubicBezTo>
                      <a:pt x="145" y="165"/>
                      <a:pt x="145" y="166"/>
                      <a:pt x="147" y="166"/>
                    </a:cubicBezTo>
                    <a:cubicBezTo>
                      <a:pt x="151" y="166"/>
                      <a:pt x="151" y="166"/>
                      <a:pt x="151" y="166"/>
                    </a:cubicBezTo>
                    <a:cubicBezTo>
                      <a:pt x="152" y="166"/>
                      <a:pt x="153" y="165"/>
                      <a:pt x="153" y="164"/>
                    </a:cubicBezTo>
                    <a:cubicBezTo>
                      <a:pt x="153" y="163"/>
                      <a:pt x="152" y="162"/>
                      <a:pt x="151" y="162"/>
                    </a:cubicBezTo>
                    <a:moveTo>
                      <a:pt x="163" y="162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158" y="162"/>
                      <a:pt x="157" y="163"/>
                      <a:pt x="157" y="164"/>
                    </a:cubicBezTo>
                    <a:cubicBezTo>
                      <a:pt x="157" y="165"/>
                      <a:pt x="158" y="166"/>
                      <a:pt x="159" y="166"/>
                    </a:cubicBezTo>
                    <a:cubicBezTo>
                      <a:pt x="163" y="166"/>
                      <a:pt x="163" y="166"/>
                      <a:pt x="163" y="166"/>
                    </a:cubicBezTo>
                    <a:cubicBezTo>
                      <a:pt x="164" y="166"/>
                      <a:pt x="165" y="165"/>
                      <a:pt x="165" y="164"/>
                    </a:cubicBezTo>
                    <a:cubicBezTo>
                      <a:pt x="165" y="163"/>
                      <a:pt x="164" y="162"/>
                      <a:pt x="163" y="162"/>
                    </a:cubicBezTo>
                    <a:moveTo>
                      <a:pt x="175" y="162"/>
                    </a:moveTo>
                    <a:cubicBezTo>
                      <a:pt x="171" y="162"/>
                      <a:pt x="171" y="162"/>
                      <a:pt x="171" y="162"/>
                    </a:cubicBezTo>
                    <a:cubicBezTo>
                      <a:pt x="170" y="162"/>
                      <a:pt x="169" y="163"/>
                      <a:pt x="169" y="164"/>
                    </a:cubicBezTo>
                    <a:cubicBezTo>
                      <a:pt x="169" y="165"/>
                      <a:pt x="170" y="166"/>
                      <a:pt x="171" y="166"/>
                    </a:cubicBezTo>
                    <a:cubicBezTo>
                      <a:pt x="175" y="166"/>
                      <a:pt x="175" y="166"/>
                      <a:pt x="175" y="166"/>
                    </a:cubicBezTo>
                    <a:cubicBezTo>
                      <a:pt x="176" y="166"/>
                      <a:pt x="177" y="165"/>
                      <a:pt x="177" y="164"/>
                    </a:cubicBezTo>
                    <a:cubicBezTo>
                      <a:pt x="177" y="163"/>
                      <a:pt x="176" y="162"/>
                      <a:pt x="175" y="162"/>
                    </a:cubicBezTo>
                    <a:moveTo>
                      <a:pt x="187" y="162"/>
                    </a:moveTo>
                    <a:cubicBezTo>
                      <a:pt x="183" y="162"/>
                      <a:pt x="183" y="162"/>
                      <a:pt x="183" y="162"/>
                    </a:cubicBezTo>
                    <a:cubicBezTo>
                      <a:pt x="182" y="162"/>
                      <a:pt x="181" y="163"/>
                      <a:pt x="181" y="164"/>
                    </a:cubicBezTo>
                    <a:cubicBezTo>
                      <a:pt x="181" y="165"/>
                      <a:pt x="182" y="166"/>
                      <a:pt x="183" y="166"/>
                    </a:cubicBez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8" y="166"/>
                      <a:pt x="189" y="165"/>
                      <a:pt x="189" y="164"/>
                    </a:cubicBezTo>
                    <a:cubicBezTo>
                      <a:pt x="189" y="163"/>
                      <a:pt x="188" y="162"/>
                      <a:pt x="187" y="162"/>
                    </a:cubicBezTo>
                    <a:moveTo>
                      <a:pt x="199" y="162"/>
                    </a:move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4" y="162"/>
                      <a:pt x="193" y="163"/>
                      <a:pt x="193" y="164"/>
                    </a:cubicBezTo>
                    <a:cubicBezTo>
                      <a:pt x="193" y="165"/>
                      <a:pt x="194" y="166"/>
                      <a:pt x="195" y="166"/>
                    </a:cubicBezTo>
                    <a:cubicBezTo>
                      <a:pt x="199" y="166"/>
                      <a:pt x="199" y="166"/>
                      <a:pt x="199" y="166"/>
                    </a:cubicBezTo>
                    <a:cubicBezTo>
                      <a:pt x="200" y="166"/>
                      <a:pt x="201" y="165"/>
                      <a:pt x="201" y="164"/>
                    </a:cubicBezTo>
                    <a:cubicBezTo>
                      <a:pt x="201" y="163"/>
                      <a:pt x="200" y="162"/>
                      <a:pt x="199" y="162"/>
                    </a:cubicBezTo>
                    <a:moveTo>
                      <a:pt x="211" y="162"/>
                    </a:move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6" y="162"/>
                      <a:pt x="205" y="163"/>
                      <a:pt x="205" y="164"/>
                    </a:cubicBezTo>
                    <a:cubicBezTo>
                      <a:pt x="205" y="165"/>
                      <a:pt x="206" y="166"/>
                      <a:pt x="207" y="166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12" y="166"/>
                      <a:pt x="213" y="165"/>
                      <a:pt x="213" y="164"/>
                    </a:cubicBezTo>
                    <a:cubicBezTo>
                      <a:pt x="213" y="163"/>
                      <a:pt x="212" y="162"/>
                      <a:pt x="211" y="162"/>
                    </a:cubicBezTo>
                    <a:moveTo>
                      <a:pt x="223" y="162"/>
                    </a:moveTo>
                    <a:cubicBezTo>
                      <a:pt x="219" y="162"/>
                      <a:pt x="219" y="162"/>
                      <a:pt x="219" y="162"/>
                    </a:cubicBezTo>
                    <a:cubicBezTo>
                      <a:pt x="218" y="162"/>
                      <a:pt x="217" y="163"/>
                      <a:pt x="217" y="164"/>
                    </a:cubicBezTo>
                    <a:cubicBezTo>
                      <a:pt x="217" y="165"/>
                      <a:pt x="218" y="166"/>
                      <a:pt x="219" y="166"/>
                    </a:cubicBezTo>
                    <a:cubicBezTo>
                      <a:pt x="223" y="166"/>
                      <a:pt x="223" y="166"/>
                      <a:pt x="223" y="166"/>
                    </a:cubicBezTo>
                    <a:cubicBezTo>
                      <a:pt x="224" y="166"/>
                      <a:pt x="225" y="165"/>
                      <a:pt x="225" y="164"/>
                    </a:cubicBezTo>
                    <a:cubicBezTo>
                      <a:pt x="225" y="163"/>
                      <a:pt x="224" y="162"/>
                      <a:pt x="223" y="162"/>
                    </a:cubicBezTo>
                    <a:moveTo>
                      <a:pt x="235" y="162"/>
                    </a:moveTo>
                    <a:cubicBezTo>
                      <a:pt x="231" y="162"/>
                      <a:pt x="231" y="162"/>
                      <a:pt x="231" y="162"/>
                    </a:cubicBezTo>
                    <a:cubicBezTo>
                      <a:pt x="230" y="162"/>
                      <a:pt x="229" y="163"/>
                      <a:pt x="229" y="164"/>
                    </a:cubicBezTo>
                    <a:cubicBezTo>
                      <a:pt x="229" y="165"/>
                      <a:pt x="230" y="166"/>
                      <a:pt x="231" y="166"/>
                    </a:cubicBezTo>
                    <a:cubicBezTo>
                      <a:pt x="235" y="166"/>
                      <a:pt x="235" y="166"/>
                      <a:pt x="235" y="166"/>
                    </a:cubicBezTo>
                    <a:cubicBezTo>
                      <a:pt x="236" y="166"/>
                      <a:pt x="237" y="165"/>
                      <a:pt x="237" y="164"/>
                    </a:cubicBezTo>
                    <a:cubicBezTo>
                      <a:pt x="237" y="163"/>
                      <a:pt x="236" y="162"/>
                      <a:pt x="235" y="162"/>
                    </a:cubicBezTo>
                    <a:moveTo>
                      <a:pt x="247" y="162"/>
                    </a:moveTo>
                    <a:cubicBezTo>
                      <a:pt x="243" y="162"/>
                      <a:pt x="243" y="162"/>
                      <a:pt x="243" y="162"/>
                    </a:cubicBezTo>
                    <a:cubicBezTo>
                      <a:pt x="242" y="162"/>
                      <a:pt x="241" y="163"/>
                      <a:pt x="241" y="164"/>
                    </a:cubicBezTo>
                    <a:cubicBezTo>
                      <a:pt x="241" y="165"/>
                      <a:pt x="242" y="166"/>
                      <a:pt x="243" y="16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48" y="166"/>
                      <a:pt x="249" y="165"/>
                      <a:pt x="249" y="164"/>
                    </a:cubicBezTo>
                    <a:cubicBezTo>
                      <a:pt x="249" y="163"/>
                      <a:pt x="248" y="162"/>
                      <a:pt x="247" y="162"/>
                    </a:cubicBezTo>
                    <a:moveTo>
                      <a:pt x="259" y="162"/>
                    </a:moveTo>
                    <a:cubicBezTo>
                      <a:pt x="255" y="162"/>
                      <a:pt x="255" y="162"/>
                      <a:pt x="255" y="162"/>
                    </a:cubicBezTo>
                    <a:cubicBezTo>
                      <a:pt x="254" y="162"/>
                      <a:pt x="253" y="163"/>
                      <a:pt x="253" y="164"/>
                    </a:cubicBezTo>
                    <a:cubicBezTo>
                      <a:pt x="253" y="165"/>
                      <a:pt x="254" y="166"/>
                      <a:pt x="255" y="166"/>
                    </a:cubicBezTo>
                    <a:cubicBezTo>
                      <a:pt x="259" y="166"/>
                      <a:pt x="259" y="166"/>
                      <a:pt x="259" y="166"/>
                    </a:cubicBezTo>
                    <a:cubicBezTo>
                      <a:pt x="260" y="166"/>
                      <a:pt x="261" y="165"/>
                      <a:pt x="261" y="164"/>
                    </a:cubicBezTo>
                    <a:cubicBezTo>
                      <a:pt x="261" y="163"/>
                      <a:pt x="260" y="162"/>
                      <a:pt x="259" y="162"/>
                    </a:cubicBezTo>
                    <a:moveTo>
                      <a:pt x="271" y="162"/>
                    </a:moveTo>
                    <a:cubicBezTo>
                      <a:pt x="267" y="162"/>
                      <a:pt x="267" y="162"/>
                      <a:pt x="267" y="162"/>
                    </a:cubicBezTo>
                    <a:cubicBezTo>
                      <a:pt x="266" y="162"/>
                      <a:pt x="265" y="163"/>
                      <a:pt x="265" y="164"/>
                    </a:cubicBezTo>
                    <a:cubicBezTo>
                      <a:pt x="265" y="165"/>
                      <a:pt x="266" y="166"/>
                      <a:pt x="267" y="166"/>
                    </a:cubicBezTo>
                    <a:cubicBezTo>
                      <a:pt x="271" y="166"/>
                      <a:pt x="271" y="166"/>
                      <a:pt x="271" y="166"/>
                    </a:cubicBezTo>
                    <a:cubicBezTo>
                      <a:pt x="272" y="166"/>
                      <a:pt x="273" y="165"/>
                      <a:pt x="273" y="164"/>
                    </a:cubicBezTo>
                    <a:cubicBezTo>
                      <a:pt x="273" y="163"/>
                      <a:pt x="272" y="162"/>
                      <a:pt x="271" y="162"/>
                    </a:cubicBezTo>
                    <a:moveTo>
                      <a:pt x="283" y="162"/>
                    </a:move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78" y="162"/>
                      <a:pt x="277" y="163"/>
                      <a:pt x="277" y="164"/>
                    </a:cubicBezTo>
                    <a:cubicBezTo>
                      <a:pt x="277" y="165"/>
                      <a:pt x="278" y="166"/>
                      <a:pt x="279" y="166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4" y="166"/>
                      <a:pt x="285" y="165"/>
                      <a:pt x="285" y="164"/>
                    </a:cubicBezTo>
                    <a:cubicBezTo>
                      <a:pt x="285" y="163"/>
                      <a:pt x="284" y="162"/>
                      <a:pt x="283" y="162"/>
                    </a:cubicBezTo>
                    <a:moveTo>
                      <a:pt x="295" y="162"/>
                    </a:moveTo>
                    <a:cubicBezTo>
                      <a:pt x="291" y="162"/>
                      <a:pt x="291" y="162"/>
                      <a:pt x="291" y="162"/>
                    </a:cubicBezTo>
                    <a:cubicBezTo>
                      <a:pt x="290" y="162"/>
                      <a:pt x="289" y="163"/>
                      <a:pt x="289" y="164"/>
                    </a:cubicBezTo>
                    <a:cubicBezTo>
                      <a:pt x="289" y="165"/>
                      <a:pt x="290" y="166"/>
                      <a:pt x="291" y="166"/>
                    </a:cubicBezTo>
                    <a:cubicBezTo>
                      <a:pt x="295" y="166"/>
                      <a:pt x="295" y="166"/>
                      <a:pt x="295" y="166"/>
                    </a:cubicBezTo>
                    <a:cubicBezTo>
                      <a:pt x="297" y="166"/>
                      <a:pt x="297" y="165"/>
                      <a:pt x="297" y="164"/>
                    </a:cubicBezTo>
                    <a:cubicBezTo>
                      <a:pt x="297" y="163"/>
                      <a:pt x="297" y="162"/>
                      <a:pt x="295" y="162"/>
                    </a:cubicBezTo>
                    <a:moveTo>
                      <a:pt x="307" y="162"/>
                    </a:move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02" y="162"/>
                      <a:pt x="301" y="163"/>
                      <a:pt x="301" y="164"/>
                    </a:cubicBezTo>
                    <a:cubicBezTo>
                      <a:pt x="301" y="165"/>
                      <a:pt x="302" y="166"/>
                      <a:pt x="303" y="166"/>
                    </a:cubicBezTo>
                    <a:cubicBezTo>
                      <a:pt x="307" y="166"/>
                      <a:pt x="307" y="166"/>
                      <a:pt x="307" y="166"/>
                    </a:cubicBezTo>
                    <a:cubicBezTo>
                      <a:pt x="309" y="166"/>
                      <a:pt x="309" y="165"/>
                      <a:pt x="309" y="164"/>
                    </a:cubicBezTo>
                    <a:cubicBezTo>
                      <a:pt x="309" y="163"/>
                      <a:pt x="309" y="162"/>
                      <a:pt x="307" y="162"/>
                    </a:cubicBezTo>
                    <a:moveTo>
                      <a:pt x="320" y="162"/>
                    </a:moveTo>
                    <a:cubicBezTo>
                      <a:pt x="316" y="162"/>
                      <a:pt x="316" y="162"/>
                      <a:pt x="316" y="162"/>
                    </a:cubicBezTo>
                    <a:cubicBezTo>
                      <a:pt x="314" y="162"/>
                      <a:pt x="313" y="163"/>
                      <a:pt x="313" y="164"/>
                    </a:cubicBezTo>
                    <a:cubicBezTo>
                      <a:pt x="313" y="165"/>
                      <a:pt x="314" y="166"/>
                      <a:pt x="316" y="166"/>
                    </a:cubicBezTo>
                    <a:cubicBezTo>
                      <a:pt x="320" y="166"/>
                      <a:pt x="320" y="166"/>
                      <a:pt x="320" y="166"/>
                    </a:cubicBezTo>
                    <a:cubicBezTo>
                      <a:pt x="321" y="166"/>
                      <a:pt x="322" y="165"/>
                      <a:pt x="322" y="164"/>
                    </a:cubicBezTo>
                    <a:cubicBezTo>
                      <a:pt x="322" y="163"/>
                      <a:pt x="321" y="162"/>
                      <a:pt x="320" y="162"/>
                    </a:cubicBezTo>
                    <a:moveTo>
                      <a:pt x="332" y="162"/>
                    </a:moveTo>
                    <a:cubicBezTo>
                      <a:pt x="328" y="162"/>
                      <a:pt x="328" y="162"/>
                      <a:pt x="328" y="162"/>
                    </a:cubicBezTo>
                    <a:cubicBezTo>
                      <a:pt x="326" y="162"/>
                      <a:pt x="326" y="163"/>
                      <a:pt x="326" y="164"/>
                    </a:cubicBezTo>
                    <a:cubicBezTo>
                      <a:pt x="326" y="165"/>
                      <a:pt x="326" y="166"/>
                      <a:pt x="328" y="166"/>
                    </a:cubicBezTo>
                    <a:cubicBezTo>
                      <a:pt x="332" y="166"/>
                      <a:pt x="332" y="166"/>
                      <a:pt x="332" y="166"/>
                    </a:cubicBezTo>
                    <a:cubicBezTo>
                      <a:pt x="333" y="166"/>
                      <a:pt x="334" y="165"/>
                      <a:pt x="334" y="164"/>
                    </a:cubicBezTo>
                    <a:cubicBezTo>
                      <a:pt x="334" y="163"/>
                      <a:pt x="333" y="162"/>
                      <a:pt x="332" y="162"/>
                    </a:cubicBezTo>
                    <a:moveTo>
                      <a:pt x="344" y="162"/>
                    </a:moveTo>
                    <a:cubicBezTo>
                      <a:pt x="340" y="162"/>
                      <a:pt x="340" y="162"/>
                      <a:pt x="340" y="162"/>
                    </a:cubicBezTo>
                    <a:cubicBezTo>
                      <a:pt x="339" y="162"/>
                      <a:pt x="338" y="163"/>
                      <a:pt x="338" y="164"/>
                    </a:cubicBezTo>
                    <a:cubicBezTo>
                      <a:pt x="338" y="165"/>
                      <a:pt x="339" y="166"/>
                      <a:pt x="340" y="166"/>
                    </a:cubicBezTo>
                    <a:cubicBezTo>
                      <a:pt x="344" y="166"/>
                      <a:pt x="344" y="166"/>
                      <a:pt x="344" y="166"/>
                    </a:cubicBezTo>
                    <a:cubicBezTo>
                      <a:pt x="345" y="166"/>
                      <a:pt x="346" y="165"/>
                      <a:pt x="346" y="164"/>
                    </a:cubicBezTo>
                    <a:cubicBezTo>
                      <a:pt x="346" y="163"/>
                      <a:pt x="345" y="162"/>
                      <a:pt x="344" y="162"/>
                    </a:cubicBezTo>
                    <a:moveTo>
                      <a:pt x="356" y="162"/>
                    </a:moveTo>
                    <a:cubicBezTo>
                      <a:pt x="352" y="162"/>
                      <a:pt x="352" y="162"/>
                      <a:pt x="352" y="162"/>
                    </a:cubicBezTo>
                    <a:cubicBezTo>
                      <a:pt x="351" y="162"/>
                      <a:pt x="350" y="163"/>
                      <a:pt x="350" y="164"/>
                    </a:cubicBezTo>
                    <a:cubicBezTo>
                      <a:pt x="350" y="165"/>
                      <a:pt x="351" y="166"/>
                      <a:pt x="352" y="166"/>
                    </a:cubicBezTo>
                    <a:cubicBezTo>
                      <a:pt x="356" y="166"/>
                      <a:pt x="356" y="166"/>
                      <a:pt x="356" y="166"/>
                    </a:cubicBezTo>
                    <a:cubicBezTo>
                      <a:pt x="357" y="166"/>
                      <a:pt x="358" y="165"/>
                      <a:pt x="358" y="164"/>
                    </a:cubicBezTo>
                    <a:cubicBezTo>
                      <a:pt x="358" y="163"/>
                      <a:pt x="357" y="162"/>
                      <a:pt x="356" y="162"/>
                    </a:cubicBezTo>
                    <a:moveTo>
                      <a:pt x="368" y="162"/>
                    </a:moveTo>
                    <a:cubicBezTo>
                      <a:pt x="364" y="162"/>
                      <a:pt x="364" y="162"/>
                      <a:pt x="364" y="162"/>
                    </a:cubicBezTo>
                    <a:cubicBezTo>
                      <a:pt x="363" y="162"/>
                      <a:pt x="362" y="163"/>
                      <a:pt x="362" y="164"/>
                    </a:cubicBezTo>
                    <a:cubicBezTo>
                      <a:pt x="362" y="165"/>
                      <a:pt x="363" y="166"/>
                      <a:pt x="364" y="166"/>
                    </a:cubicBezTo>
                    <a:cubicBezTo>
                      <a:pt x="368" y="166"/>
                      <a:pt x="368" y="166"/>
                      <a:pt x="368" y="166"/>
                    </a:cubicBezTo>
                    <a:cubicBezTo>
                      <a:pt x="369" y="166"/>
                      <a:pt x="370" y="165"/>
                      <a:pt x="370" y="164"/>
                    </a:cubicBezTo>
                    <a:cubicBezTo>
                      <a:pt x="370" y="163"/>
                      <a:pt x="369" y="162"/>
                      <a:pt x="368" y="162"/>
                    </a:cubicBezTo>
                    <a:moveTo>
                      <a:pt x="380" y="162"/>
                    </a:moveTo>
                    <a:cubicBezTo>
                      <a:pt x="376" y="162"/>
                      <a:pt x="376" y="162"/>
                      <a:pt x="376" y="162"/>
                    </a:cubicBezTo>
                    <a:cubicBezTo>
                      <a:pt x="375" y="162"/>
                      <a:pt x="374" y="163"/>
                      <a:pt x="374" y="164"/>
                    </a:cubicBezTo>
                    <a:cubicBezTo>
                      <a:pt x="374" y="165"/>
                      <a:pt x="375" y="166"/>
                      <a:pt x="376" y="166"/>
                    </a:cubicBezTo>
                    <a:cubicBezTo>
                      <a:pt x="380" y="166"/>
                      <a:pt x="380" y="166"/>
                      <a:pt x="380" y="166"/>
                    </a:cubicBezTo>
                    <a:cubicBezTo>
                      <a:pt x="381" y="166"/>
                      <a:pt x="382" y="165"/>
                      <a:pt x="382" y="164"/>
                    </a:cubicBezTo>
                    <a:cubicBezTo>
                      <a:pt x="382" y="163"/>
                      <a:pt x="381" y="162"/>
                      <a:pt x="380" y="162"/>
                    </a:cubicBezTo>
                    <a:moveTo>
                      <a:pt x="392" y="162"/>
                    </a:moveTo>
                    <a:cubicBezTo>
                      <a:pt x="388" y="162"/>
                      <a:pt x="388" y="162"/>
                      <a:pt x="388" y="162"/>
                    </a:cubicBezTo>
                    <a:cubicBezTo>
                      <a:pt x="387" y="162"/>
                      <a:pt x="386" y="163"/>
                      <a:pt x="386" y="164"/>
                    </a:cubicBezTo>
                    <a:cubicBezTo>
                      <a:pt x="386" y="165"/>
                      <a:pt x="387" y="166"/>
                      <a:pt x="388" y="166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93" y="166"/>
                      <a:pt x="394" y="165"/>
                      <a:pt x="394" y="164"/>
                    </a:cubicBezTo>
                    <a:cubicBezTo>
                      <a:pt x="394" y="163"/>
                      <a:pt x="393" y="162"/>
                      <a:pt x="392" y="162"/>
                    </a:cubicBezTo>
                    <a:moveTo>
                      <a:pt x="404" y="162"/>
                    </a:moveTo>
                    <a:cubicBezTo>
                      <a:pt x="400" y="162"/>
                      <a:pt x="400" y="162"/>
                      <a:pt x="400" y="162"/>
                    </a:cubicBezTo>
                    <a:cubicBezTo>
                      <a:pt x="399" y="162"/>
                      <a:pt x="398" y="163"/>
                      <a:pt x="398" y="164"/>
                    </a:cubicBezTo>
                    <a:cubicBezTo>
                      <a:pt x="398" y="165"/>
                      <a:pt x="399" y="166"/>
                      <a:pt x="400" y="166"/>
                    </a:cubicBezTo>
                    <a:cubicBezTo>
                      <a:pt x="404" y="166"/>
                      <a:pt x="404" y="166"/>
                      <a:pt x="404" y="166"/>
                    </a:cubicBezTo>
                    <a:cubicBezTo>
                      <a:pt x="405" y="166"/>
                      <a:pt x="406" y="165"/>
                      <a:pt x="406" y="164"/>
                    </a:cubicBezTo>
                    <a:cubicBezTo>
                      <a:pt x="406" y="163"/>
                      <a:pt x="405" y="162"/>
                      <a:pt x="404" y="162"/>
                    </a:cubicBezTo>
                    <a:moveTo>
                      <a:pt x="416" y="162"/>
                    </a:moveTo>
                    <a:cubicBezTo>
                      <a:pt x="412" y="162"/>
                      <a:pt x="412" y="162"/>
                      <a:pt x="412" y="162"/>
                    </a:cubicBezTo>
                    <a:cubicBezTo>
                      <a:pt x="411" y="162"/>
                      <a:pt x="410" y="163"/>
                      <a:pt x="410" y="164"/>
                    </a:cubicBezTo>
                    <a:cubicBezTo>
                      <a:pt x="410" y="165"/>
                      <a:pt x="411" y="166"/>
                      <a:pt x="412" y="166"/>
                    </a:cubicBezTo>
                    <a:cubicBezTo>
                      <a:pt x="416" y="166"/>
                      <a:pt x="416" y="166"/>
                      <a:pt x="416" y="166"/>
                    </a:cubicBezTo>
                    <a:cubicBezTo>
                      <a:pt x="417" y="166"/>
                      <a:pt x="418" y="165"/>
                      <a:pt x="418" y="164"/>
                    </a:cubicBezTo>
                    <a:cubicBezTo>
                      <a:pt x="418" y="163"/>
                      <a:pt x="417" y="162"/>
                      <a:pt x="416" y="162"/>
                    </a:cubicBezTo>
                    <a:moveTo>
                      <a:pt x="428" y="162"/>
                    </a:moveTo>
                    <a:cubicBezTo>
                      <a:pt x="424" y="162"/>
                      <a:pt x="424" y="162"/>
                      <a:pt x="424" y="162"/>
                    </a:cubicBezTo>
                    <a:cubicBezTo>
                      <a:pt x="423" y="162"/>
                      <a:pt x="422" y="163"/>
                      <a:pt x="422" y="164"/>
                    </a:cubicBezTo>
                    <a:cubicBezTo>
                      <a:pt x="422" y="165"/>
                      <a:pt x="423" y="166"/>
                      <a:pt x="424" y="166"/>
                    </a:cubicBezTo>
                    <a:cubicBezTo>
                      <a:pt x="428" y="166"/>
                      <a:pt x="428" y="166"/>
                      <a:pt x="428" y="166"/>
                    </a:cubicBezTo>
                    <a:cubicBezTo>
                      <a:pt x="429" y="166"/>
                      <a:pt x="430" y="165"/>
                      <a:pt x="430" y="164"/>
                    </a:cubicBezTo>
                    <a:cubicBezTo>
                      <a:pt x="430" y="163"/>
                      <a:pt x="429" y="162"/>
                      <a:pt x="428" y="162"/>
                    </a:cubicBezTo>
                    <a:moveTo>
                      <a:pt x="440" y="162"/>
                    </a:moveTo>
                    <a:cubicBezTo>
                      <a:pt x="436" y="162"/>
                      <a:pt x="436" y="162"/>
                      <a:pt x="436" y="162"/>
                    </a:cubicBezTo>
                    <a:cubicBezTo>
                      <a:pt x="435" y="162"/>
                      <a:pt x="434" y="163"/>
                      <a:pt x="434" y="164"/>
                    </a:cubicBezTo>
                    <a:cubicBezTo>
                      <a:pt x="434" y="165"/>
                      <a:pt x="435" y="166"/>
                      <a:pt x="436" y="166"/>
                    </a:cubicBezTo>
                    <a:cubicBezTo>
                      <a:pt x="440" y="166"/>
                      <a:pt x="440" y="166"/>
                      <a:pt x="440" y="166"/>
                    </a:cubicBezTo>
                    <a:cubicBezTo>
                      <a:pt x="441" y="166"/>
                      <a:pt x="442" y="165"/>
                      <a:pt x="442" y="164"/>
                    </a:cubicBezTo>
                    <a:cubicBezTo>
                      <a:pt x="442" y="163"/>
                      <a:pt x="441" y="162"/>
                      <a:pt x="440" y="162"/>
                    </a:cubicBezTo>
                    <a:moveTo>
                      <a:pt x="452" y="162"/>
                    </a:moveTo>
                    <a:cubicBezTo>
                      <a:pt x="448" y="162"/>
                      <a:pt x="448" y="162"/>
                      <a:pt x="448" y="162"/>
                    </a:cubicBezTo>
                    <a:cubicBezTo>
                      <a:pt x="447" y="162"/>
                      <a:pt x="446" y="163"/>
                      <a:pt x="446" y="164"/>
                    </a:cubicBezTo>
                    <a:cubicBezTo>
                      <a:pt x="446" y="165"/>
                      <a:pt x="447" y="166"/>
                      <a:pt x="448" y="166"/>
                    </a:cubicBezTo>
                    <a:cubicBezTo>
                      <a:pt x="452" y="166"/>
                      <a:pt x="452" y="166"/>
                      <a:pt x="452" y="166"/>
                    </a:cubicBezTo>
                    <a:cubicBezTo>
                      <a:pt x="453" y="166"/>
                      <a:pt x="454" y="165"/>
                      <a:pt x="454" y="164"/>
                    </a:cubicBezTo>
                    <a:cubicBezTo>
                      <a:pt x="454" y="163"/>
                      <a:pt x="453" y="162"/>
                      <a:pt x="452" y="162"/>
                    </a:cubicBezTo>
                    <a:moveTo>
                      <a:pt x="464" y="162"/>
                    </a:moveTo>
                    <a:cubicBezTo>
                      <a:pt x="460" y="162"/>
                      <a:pt x="460" y="162"/>
                      <a:pt x="460" y="162"/>
                    </a:cubicBezTo>
                    <a:cubicBezTo>
                      <a:pt x="459" y="162"/>
                      <a:pt x="458" y="163"/>
                      <a:pt x="458" y="164"/>
                    </a:cubicBezTo>
                    <a:cubicBezTo>
                      <a:pt x="458" y="165"/>
                      <a:pt x="459" y="166"/>
                      <a:pt x="460" y="166"/>
                    </a:cubicBezTo>
                    <a:cubicBezTo>
                      <a:pt x="464" y="166"/>
                      <a:pt x="464" y="166"/>
                      <a:pt x="464" y="166"/>
                    </a:cubicBezTo>
                    <a:cubicBezTo>
                      <a:pt x="465" y="166"/>
                      <a:pt x="466" y="165"/>
                      <a:pt x="466" y="164"/>
                    </a:cubicBezTo>
                    <a:cubicBezTo>
                      <a:pt x="466" y="163"/>
                      <a:pt x="465" y="162"/>
                      <a:pt x="464" y="162"/>
                    </a:cubicBezTo>
                    <a:moveTo>
                      <a:pt x="476" y="162"/>
                    </a:moveTo>
                    <a:cubicBezTo>
                      <a:pt x="472" y="162"/>
                      <a:pt x="472" y="162"/>
                      <a:pt x="472" y="162"/>
                    </a:cubicBezTo>
                    <a:cubicBezTo>
                      <a:pt x="471" y="162"/>
                      <a:pt x="470" y="163"/>
                      <a:pt x="470" y="164"/>
                    </a:cubicBezTo>
                    <a:cubicBezTo>
                      <a:pt x="470" y="165"/>
                      <a:pt x="471" y="166"/>
                      <a:pt x="472" y="166"/>
                    </a:cubicBezTo>
                    <a:cubicBezTo>
                      <a:pt x="476" y="166"/>
                      <a:pt x="476" y="166"/>
                      <a:pt x="476" y="166"/>
                    </a:cubicBezTo>
                    <a:cubicBezTo>
                      <a:pt x="477" y="166"/>
                      <a:pt x="478" y="165"/>
                      <a:pt x="478" y="164"/>
                    </a:cubicBezTo>
                    <a:cubicBezTo>
                      <a:pt x="478" y="163"/>
                      <a:pt x="477" y="162"/>
                      <a:pt x="476" y="162"/>
                    </a:cubicBezTo>
                    <a:moveTo>
                      <a:pt x="488" y="162"/>
                    </a:move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83" y="162"/>
                      <a:pt x="482" y="163"/>
                      <a:pt x="482" y="164"/>
                    </a:cubicBezTo>
                    <a:cubicBezTo>
                      <a:pt x="482" y="165"/>
                      <a:pt x="483" y="166"/>
                      <a:pt x="484" y="166"/>
                    </a:cubicBezTo>
                    <a:cubicBezTo>
                      <a:pt x="488" y="166"/>
                      <a:pt x="488" y="166"/>
                      <a:pt x="488" y="166"/>
                    </a:cubicBezTo>
                    <a:cubicBezTo>
                      <a:pt x="490" y="166"/>
                      <a:pt x="490" y="165"/>
                      <a:pt x="490" y="164"/>
                    </a:cubicBezTo>
                    <a:cubicBezTo>
                      <a:pt x="490" y="163"/>
                      <a:pt x="490" y="162"/>
                      <a:pt x="488" y="162"/>
                    </a:cubicBezTo>
                    <a:moveTo>
                      <a:pt x="501" y="162"/>
                    </a:moveTo>
                    <a:cubicBezTo>
                      <a:pt x="496" y="162"/>
                      <a:pt x="496" y="162"/>
                      <a:pt x="496" y="162"/>
                    </a:cubicBezTo>
                    <a:cubicBezTo>
                      <a:pt x="495" y="162"/>
                      <a:pt x="494" y="163"/>
                      <a:pt x="494" y="164"/>
                    </a:cubicBezTo>
                    <a:cubicBezTo>
                      <a:pt x="494" y="165"/>
                      <a:pt x="495" y="166"/>
                      <a:pt x="496" y="166"/>
                    </a:cubicBezTo>
                    <a:cubicBezTo>
                      <a:pt x="501" y="166"/>
                      <a:pt x="501" y="166"/>
                      <a:pt x="501" y="166"/>
                    </a:cubicBezTo>
                    <a:cubicBezTo>
                      <a:pt x="502" y="166"/>
                      <a:pt x="503" y="165"/>
                      <a:pt x="503" y="164"/>
                    </a:cubicBezTo>
                    <a:cubicBezTo>
                      <a:pt x="503" y="163"/>
                      <a:pt x="502" y="162"/>
                      <a:pt x="501" y="162"/>
                    </a:cubicBezTo>
                    <a:moveTo>
                      <a:pt x="513" y="162"/>
                    </a:moveTo>
                    <a:cubicBezTo>
                      <a:pt x="509" y="162"/>
                      <a:pt x="509" y="162"/>
                      <a:pt x="509" y="162"/>
                    </a:cubicBezTo>
                    <a:cubicBezTo>
                      <a:pt x="507" y="162"/>
                      <a:pt x="507" y="163"/>
                      <a:pt x="507" y="164"/>
                    </a:cubicBezTo>
                    <a:cubicBezTo>
                      <a:pt x="507" y="165"/>
                      <a:pt x="507" y="166"/>
                      <a:pt x="509" y="166"/>
                    </a:cubicBezTo>
                    <a:cubicBezTo>
                      <a:pt x="513" y="166"/>
                      <a:pt x="513" y="166"/>
                      <a:pt x="513" y="166"/>
                    </a:cubicBezTo>
                    <a:cubicBezTo>
                      <a:pt x="514" y="166"/>
                      <a:pt x="515" y="165"/>
                      <a:pt x="515" y="164"/>
                    </a:cubicBezTo>
                    <a:cubicBezTo>
                      <a:pt x="515" y="163"/>
                      <a:pt x="514" y="162"/>
                      <a:pt x="513" y="162"/>
                    </a:cubicBezTo>
                    <a:moveTo>
                      <a:pt x="525" y="162"/>
                    </a:moveTo>
                    <a:cubicBezTo>
                      <a:pt x="521" y="162"/>
                      <a:pt x="521" y="162"/>
                      <a:pt x="521" y="162"/>
                    </a:cubicBezTo>
                    <a:cubicBezTo>
                      <a:pt x="520" y="162"/>
                      <a:pt x="519" y="163"/>
                      <a:pt x="519" y="164"/>
                    </a:cubicBezTo>
                    <a:cubicBezTo>
                      <a:pt x="519" y="165"/>
                      <a:pt x="520" y="166"/>
                      <a:pt x="521" y="166"/>
                    </a:cubicBezTo>
                    <a:cubicBezTo>
                      <a:pt x="525" y="166"/>
                      <a:pt x="525" y="166"/>
                      <a:pt x="525" y="166"/>
                    </a:cubicBezTo>
                    <a:cubicBezTo>
                      <a:pt x="526" y="166"/>
                      <a:pt x="527" y="165"/>
                      <a:pt x="527" y="164"/>
                    </a:cubicBezTo>
                    <a:cubicBezTo>
                      <a:pt x="527" y="163"/>
                      <a:pt x="526" y="162"/>
                      <a:pt x="525" y="162"/>
                    </a:cubicBezTo>
                    <a:moveTo>
                      <a:pt x="537" y="162"/>
                    </a:moveTo>
                    <a:cubicBezTo>
                      <a:pt x="533" y="162"/>
                      <a:pt x="533" y="162"/>
                      <a:pt x="533" y="162"/>
                    </a:cubicBezTo>
                    <a:cubicBezTo>
                      <a:pt x="532" y="162"/>
                      <a:pt x="531" y="163"/>
                      <a:pt x="531" y="164"/>
                    </a:cubicBezTo>
                    <a:cubicBezTo>
                      <a:pt x="531" y="165"/>
                      <a:pt x="532" y="166"/>
                      <a:pt x="533" y="166"/>
                    </a:cubicBezTo>
                    <a:cubicBezTo>
                      <a:pt x="537" y="166"/>
                      <a:pt x="537" y="166"/>
                      <a:pt x="537" y="166"/>
                    </a:cubicBezTo>
                    <a:cubicBezTo>
                      <a:pt x="538" y="166"/>
                      <a:pt x="539" y="165"/>
                      <a:pt x="539" y="164"/>
                    </a:cubicBezTo>
                    <a:cubicBezTo>
                      <a:pt x="539" y="163"/>
                      <a:pt x="538" y="162"/>
                      <a:pt x="537" y="162"/>
                    </a:cubicBezTo>
                    <a:moveTo>
                      <a:pt x="549" y="162"/>
                    </a:moveTo>
                    <a:cubicBezTo>
                      <a:pt x="545" y="162"/>
                      <a:pt x="545" y="162"/>
                      <a:pt x="545" y="162"/>
                    </a:cubicBezTo>
                    <a:cubicBezTo>
                      <a:pt x="544" y="162"/>
                      <a:pt x="543" y="163"/>
                      <a:pt x="543" y="164"/>
                    </a:cubicBezTo>
                    <a:cubicBezTo>
                      <a:pt x="543" y="165"/>
                      <a:pt x="544" y="166"/>
                      <a:pt x="545" y="166"/>
                    </a:cubicBezTo>
                    <a:cubicBezTo>
                      <a:pt x="549" y="166"/>
                      <a:pt x="549" y="166"/>
                      <a:pt x="549" y="166"/>
                    </a:cubicBezTo>
                    <a:cubicBezTo>
                      <a:pt x="550" y="166"/>
                      <a:pt x="551" y="165"/>
                      <a:pt x="551" y="164"/>
                    </a:cubicBezTo>
                    <a:cubicBezTo>
                      <a:pt x="551" y="163"/>
                      <a:pt x="550" y="162"/>
                      <a:pt x="549" y="162"/>
                    </a:cubicBezTo>
                    <a:moveTo>
                      <a:pt x="561" y="162"/>
                    </a:moveTo>
                    <a:cubicBezTo>
                      <a:pt x="557" y="162"/>
                      <a:pt x="557" y="162"/>
                      <a:pt x="557" y="162"/>
                    </a:cubicBezTo>
                    <a:cubicBezTo>
                      <a:pt x="556" y="162"/>
                      <a:pt x="555" y="163"/>
                      <a:pt x="555" y="164"/>
                    </a:cubicBezTo>
                    <a:cubicBezTo>
                      <a:pt x="555" y="165"/>
                      <a:pt x="556" y="166"/>
                      <a:pt x="557" y="166"/>
                    </a:cubicBezTo>
                    <a:cubicBezTo>
                      <a:pt x="561" y="166"/>
                      <a:pt x="561" y="166"/>
                      <a:pt x="561" y="166"/>
                    </a:cubicBezTo>
                    <a:cubicBezTo>
                      <a:pt x="562" y="166"/>
                      <a:pt x="563" y="165"/>
                      <a:pt x="563" y="164"/>
                    </a:cubicBezTo>
                    <a:cubicBezTo>
                      <a:pt x="563" y="163"/>
                      <a:pt x="562" y="162"/>
                      <a:pt x="561" y="162"/>
                    </a:cubicBezTo>
                    <a:moveTo>
                      <a:pt x="573" y="162"/>
                    </a:moveTo>
                    <a:cubicBezTo>
                      <a:pt x="569" y="162"/>
                      <a:pt x="569" y="162"/>
                      <a:pt x="569" y="162"/>
                    </a:cubicBezTo>
                    <a:cubicBezTo>
                      <a:pt x="568" y="162"/>
                      <a:pt x="567" y="163"/>
                      <a:pt x="567" y="164"/>
                    </a:cubicBezTo>
                    <a:cubicBezTo>
                      <a:pt x="567" y="165"/>
                      <a:pt x="568" y="166"/>
                      <a:pt x="569" y="166"/>
                    </a:cubicBezTo>
                    <a:cubicBezTo>
                      <a:pt x="573" y="166"/>
                      <a:pt x="573" y="166"/>
                      <a:pt x="573" y="166"/>
                    </a:cubicBezTo>
                    <a:cubicBezTo>
                      <a:pt x="574" y="166"/>
                      <a:pt x="575" y="165"/>
                      <a:pt x="575" y="164"/>
                    </a:cubicBezTo>
                    <a:cubicBezTo>
                      <a:pt x="575" y="163"/>
                      <a:pt x="574" y="162"/>
                      <a:pt x="573" y="162"/>
                    </a:cubicBezTo>
                    <a:moveTo>
                      <a:pt x="585" y="162"/>
                    </a:moveTo>
                    <a:cubicBezTo>
                      <a:pt x="581" y="162"/>
                      <a:pt x="581" y="162"/>
                      <a:pt x="581" y="162"/>
                    </a:cubicBezTo>
                    <a:cubicBezTo>
                      <a:pt x="580" y="162"/>
                      <a:pt x="579" y="163"/>
                      <a:pt x="579" y="164"/>
                    </a:cubicBezTo>
                    <a:cubicBezTo>
                      <a:pt x="579" y="165"/>
                      <a:pt x="580" y="166"/>
                      <a:pt x="581" y="166"/>
                    </a:cubicBezTo>
                    <a:cubicBezTo>
                      <a:pt x="585" y="166"/>
                      <a:pt x="585" y="166"/>
                      <a:pt x="585" y="166"/>
                    </a:cubicBezTo>
                    <a:cubicBezTo>
                      <a:pt x="586" y="166"/>
                      <a:pt x="587" y="165"/>
                      <a:pt x="587" y="164"/>
                    </a:cubicBezTo>
                    <a:cubicBezTo>
                      <a:pt x="587" y="163"/>
                      <a:pt x="586" y="162"/>
                      <a:pt x="585" y="162"/>
                    </a:cubicBezTo>
                    <a:moveTo>
                      <a:pt x="597" y="162"/>
                    </a:moveTo>
                    <a:cubicBezTo>
                      <a:pt x="593" y="162"/>
                      <a:pt x="593" y="162"/>
                      <a:pt x="593" y="162"/>
                    </a:cubicBezTo>
                    <a:cubicBezTo>
                      <a:pt x="592" y="162"/>
                      <a:pt x="591" y="163"/>
                      <a:pt x="591" y="164"/>
                    </a:cubicBezTo>
                    <a:cubicBezTo>
                      <a:pt x="591" y="165"/>
                      <a:pt x="592" y="166"/>
                      <a:pt x="593" y="166"/>
                    </a:cubicBezTo>
                    <a:cubicBezTo>
                      <a:pt x="597" y="166"/>
                      <a:pt x="597" y="166"/>
                      <a:pt x="597" y="166"/>
                    </a:cubicBezTo>
                    <a:cubicBezTo>
                      <a:pt x="598" y="166"/>
                      <a:pt x="599" y="165"/>
                      <a:pt x="599" y="164"/>
                    </a:cubicBezTo>
                    <a:cubicBezTo>
                      <a:pt x="599" y="163"/>
                      <a:pt x="598" y="162"/>
                      <a:pt x="597" y="162"/>
                    </a:cubicBezTo>
                    <a:moveTo>
                      <a:pt x="609" y="162"/>
                    </a:moveTo>
                    <a:cubicBezTo>
                      <a:pt x="605" y="162"/>
                      <a:pt x="605" y="162"/>
                      <a:pt x="605" y="162"/>
                    </a:cubicBezTo>
                    <a:cubicBezTo>
                      <a:pt x="604" y="162"/>
                      <a:pt x="603" y="163"/>
                      <a:pt x="603" y="164"/>
                    </a:cubicBezTo>
                    <a:cubicBezTo>
                      <a:pt x="603" y="165"/>
                      <a:pt x="604" y="166"/>
                      <a:pt x="605" y="166"/>
                    </a:cubicBezTo>
                    <a:cubicBezTo>
                      <a:pt x="609" y="166"/>
                      <a:pt x="609" y="166"/>
                      <a:pt x="609" y="166"/>
                    </a:cubicBezTo>
                    <a:cubicBezTo>
                      <a:pt x="610" y="166"/>
                      <a:pt x="611" y="165"/>
                      <a:pt x="611" y="164"/>
                    </a:cubicBezTo>
                    <a:cubicBezTo>
                      <a:pt x="611" y="163"/>
                      <a:pt x="610" y="162"/>
                      <a:pt x="609" y="162"/>
                    </a:cubicBezTo>
                    <a:moveTo>
                      <a:pt x="621" y="162"/>
                    </a:moveTo>
                    <a:cubicBezTo>
                      <a:pt x="617" y="162"/>
                      <a:pt x="617" y="162"/>
                      <a:pt x="617" y="162"/>
                    </a:cubicBezTo>
                    <a:cubicBezTo>
                      <a:pt x="616" y="162"/>
                      <a:pt x="615" y="163"/>
                      <a:pt x="615" y="164"/>
                    </a:cubicBezTo>
                    <a:cubicBezTo>
                      <a:pt x="615" y="165"/>
                      <a:pt x="616" y="166"/>
                      <a:pt x="617" y="166"/>
                    </a:cubicBezTo>
                    <a:cubicBezTo>
                      <a:pt x="621" y="166"/>
                      <a:pt x="621" y="166"/>
                      <a:pt x="621" y="166"/>
                    </a:cubicBezTo>
                    <a:cubicBezTo>
                      <a:pt x="622" y="166"/>
                      <a:pt x="623" y="165"/>
                      <a:pt x="623" y="164"/>
                    </a:cubicBezTo>
                    <a:cubicBezTo>
                      <a:pt x="623" y="163"/>
                      <a:pt x="622" y="162"/>
                      <a:pt x="621" y="162"/>
                    </a:cubicBezTo>
                    <a:moveTo>
                      <a:pt x="633" y="162"/>
                    </a:moveTo>
                    <a:cubicBezTo>
                      <a:pt x="629" y="162"/>
                      <a:pt x="629" y="162"/>
                      <a:pt x="629" y="162"/>
                    </a:cubicBezTo>
                    <a:cubicBezTo>
                      <a:pt x="628" y="162"/>
                      <a:pt x="627" y="163"/>
                      <a:pt x="627" y="164"/>
                    </a:cubicBezTo>
                    <a:cubicBezTo>
                      <a:pt x="627" y="165"/>
                      <a:pt x="628" y="166"/>
                      <a:pt x="629" y="166"/>
                    </a:cubicBezTo>
                    <a:cubicBezTo>
                      <a:pt x="633" y="166"/>
                      <a:pt x="633" y="166"/>
                      <a:pt x="633" y="166"/>
                    </a:cubicBezTo>
                    <a:cubicBezTo>
                      <a:pt x="634" y="166"/>
                      <a:pt x="635" y="165"/>
                      <a:pt x="635" y="164"/>
                    </a:cubicBezTo>
                    <a:cubicBezTo>
                      <a:pt x="635" y="163"/>
                      <a:pt x="634" y="162"/>
                      <a:pt x="633" y="162"/>
                    </a:cubicBezTo>
                    <a:moveTo>
                      <a:pt x="645" y="162"/>
                    </a:moveTo>
                    <a:cubicBezTo>
                      <a:pt x="641" y="162"/>
                      <a:pt x="641" y="162"/>
                      <a:pt x="641" y="162"/>
                    </a:cubicBezTo>
                    <a:cubicBezTo>
                      <a:pt x="640" y="162"/>
                      <a:pt x="639" y="163"/>
                      <a:pt x="639" y="164"/>
                    </a:cubicBezTo>
                    <a:cubicBezTo>
                      <a:pt x="639" y="165"/>
                      <a:pt x="640" y="166"/>
                      <a:pt x="641" y="166"/>
                    </a:cubicBezTo>
                    <a:cubicBezTo>
                      <a:pt x="645" y="166"/>
                      <a:pt x="645" y="166"/>
                      <a:pt x="645" y="166"/>
                    </a:cubicBezTo>
                    <a:cubicBezTo>
                      <a:pt x="646" y="166"/>
                      <a:pt x="647" y="165"/>
                      <a:pt x="647" y="164"/>
                    </a:cubicBezTo>
                    <a:cubicBezTo>
                      <a:pt x="647" y="163"/>
                      <a:pt x="646" y="162"/>
                      <a:pt x="645" y="162"/>
                    </a:cubicBezTo>
                    <a:moveTo>
                      <a:pt x="657" y="162"/>
                    </a:moveTo>
                    <a:cubicBezTo>
                      <a:pt x="653" y="162"/>
                      <a:pt x="653" y="162"/>
                      <a:pt x="653" y="162"/>
                    </a:cubicBezTo>
                    <a:cubicBezTo>
                      <a:pt x="652" y="162"/>
                      <a:pt x="651" y="163"/>
                      <a:pt x="651" y="164"/>
                    </a:cubicBezTo>
                    <a:cubicBezTo>
                      <a:pt x="651" y="165"/>
                      <a:pt x="652" y="166"/>
                      <a:pt x="653" y="166"/>
                    </a:cubicBezTo>
                    <a:cubicBezTo>
                      <a:pt x="657" y="166"/>
                      <a:pt x="657" y="166"/>
                      <a:pt x="657" y="166"/>
                    </a:cubicBezTo>
                    <a:cubicBezTo>
                      <a:pt x="658" y="166"/>
                      <a:pt x="659" y="165"/>
                      <a:pt x="659" y="164"/>
                    </a:cubicBezTo>
                    <a:cubicBezTo>
                      <a:pt x="659" y="163"/>
                      <a:pt x="658" y="162"/>
                      <a:pt x="657" y="162"/>
                    </a:cubicBezTo>
                    <a:moveTo>
                      <a:pt x="669" y="162"/>
                    </a:move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64" y="162"/>
                      <a:pt x="663" y="163"/>
                      <a:pt x="663" y="164"/>
                    </a:cubicBezTo>
                    <a:cubicBezTo>
                      <a:pt x="663" y="165"/>
                      <a:pt x="664" y="166"/>
                      <a:pt x="665" y="166"/>
                    </a:cubicBezTo>
                    <a:cubicBezTo>
                      <a:pt x="669" y="166"/>
                      <a:pt x="669" y="166"/>
                      <a:pt x="669" y="166"/>
                    </a:cubicBezTo>
                    <a:cubicBezTo>
                      <a:pt x="671" y="166"/>
                      <a:pt x="671" y="165"/>
                      <a:pt x="671" y="164"/>
                    </a:cubicBezTo>
                    <a:cubicBezTo>
                      <a:pt x="671" y="163"/>
                      <a:pt x="671" y="162"/>
                      <a:pt x="669" y="162"/>
                    </a:cubicBezTo>
                    <a:moveTo>
                      <a:pt x="681" y="162"/>
                    </a:moveTo>
                    <a:cubicBezTo>
                      <a:pt x="677" y="162"/>
                      <a:pt x="677" y="162"/>
                      <a:pt x="677" y="162"/>
                    </a:cubicBezTo>
                    <a:cubicBezTo>
                      <a:pt x="676" y="162"/>
                      <a:pt x="675" y="163"/>
                      <a:pt x="675" y="164"/>
                    </a:cubicBezTo>
                    <a:cubicBezTo>
                      <a:pt x="675" y="165"/>
                      <a:pt x="676" y="166"/>
                      <a:pt x="677" y="166"/>
                    </a:cubicBezTo>
                    <a:cubicBezTo>
                      <a:pt x="681" y="166"/>
                      <a:pt x="681" y="166"/>
                      <a:pt x="681" y="166"/>
                    </a:cubicBezTo>
                    <a:cubicBezTo>
                      <a:pt x="683" y="166"/>
                      <a:pt x="684" y="165"/>
                      <a:pt x="684" y="164"/>
                    </a:cubicBezTo>
                    <a:cubicBezTo>
                      <a:pt x="684" y="163"/>
                      <a:pt x="683" y="162"/>
                      <a:pt x="681" y="162"/>
                    </a:cubicBezTo>
                    <a:moveTo>
                      <a:pt x="694" y="162"/>
                    </a:moveTo>
                    <a:cubicBezTo>
                      <a:pt x="690" y="162"/>
                      <a:pt x="690" y="162"/>
                      <a:pt x="690" y="162"/>
                    </a:cubicBezTo>
                    <a:cubicBezTo>
                      <a:pt x="688" y="162"/>
                      <a:pt x="688" y="163"/>
                      <a:pt x="688" y="164"/>
                    </a:cubicBezTo>
                    <a:cubicBezTo>
                      <a:pt x="688" y="165"/>
                      <a:pt x="688" y="166"/>
                      <a:pt x="690" y="166"/>
                    </a:cubicBezTo>
                    <a:cubicBezTo>
                      <a:pt x="694" y="166"/>
                      <a:pt x="694" y="166"/>
                      <a:pt x="694" y="166"/>
                    </a:cubicBezTo>
                    <a:cubicBezTo>
                      <a:pt x="695" y="166"/>
                      <a:pt x="696" y="165"/>
                      <a:pt x="696" y="164"/>
                    </a:cubicBezTo>
                    <a:cubicBezTo>
                      <a:pt x="696" y="163"/>
                      <a:pt x="695" y="162"/>
                      <a:pt x="694" y="162"/>
                    </a:cubicBezTo>
                    <a:moveTo>
                      <a:pt x="706" y="162"/>
                    </a:moveTo>
                    <a:cubicBezTo>
                      <a:pt x="702" y="162"/>
                      <a:pt x="702" y="162"/>
                      <a:pt x="702" y="162"/>
                    </a:cubicBezTo>
                    <a:cubicBezTo>
                      <a:pt x="700" y="162"/>
                      <a:pt x="700" y="163"/>
                      <a:pt x="700" y="164"/>
                    </a:cubicBezTo>
                    <a:cubicBezTo>
                      <a:pt x="700" y="165"/>
                      <a:pt x="700" y="166"/>
                      <a:pt x="702" y="166"/>
                    </a:cubicBezTo>
                    <a:cubicBezTo>
                      <a:pt x="706" y="166"/>
                      <a:pt x="706" y="166"/>
                      <a:pt x="706" y="166"/>
                    </a:cubicBezTo>
                    <a:cubicBezTo>
                      <a:pt x="707" y="166"/>
                      <a:pt x="708" y="165"/>
                      <a:pt x="708" y="164"/>
                    </a:cubicBezTo>
                    <a:cubicBezTo>
                      <a:pt x="708" y="163"/>
                      <a:pt x="707" y="162"/>
                      <a:pt x="706" y="162"/>
                    </a:cubicBezTo>
                    <a:moveTo>
                      <a:pt x="718" y="162"/>
                    </a:moveTo>
                    <a:cubicBezTo>
                      <a:pt x="714" y="162"/>
                      <a:pt x="714" y="162"/>
                      <a:pt x="714" y="162"/>
                    </a:cubicBezTo>
                    <a:cubicBezTo>
                      <a:pt x="713" y="162"/>
                      <a:pt x="712" y="163"/>
                      <a:pt x="712" y="164"/>
                    </a:cubicBezTo>
                    <a:cubicBezTo>
                      <a:pt x="712" y="165"/>
                      <a:pt x="713" y="166"/>
                      <a:pt x="714" y="166"/>
                    </a:cubicBezTo>
                    <a:cubicBezTo>
                      <a:pt x="718" y="166"/>
                      <a:pt x="718" y="166"/>
                      <a:pt x="718" y="166"/>
                    </a:cubicBezTo>
                    <a:cubicBezTo>
                      <a:pt x="719" y="166"/>
                      <a:pt x="720" y="165"/>
                      <a:pt x="720" y="164"/>
                    </a:cubicBezTo>
                    <a:cubicBezTo>
                      <a:pt x="720" y="163"/>
                      <a:pt x="719" y="162"/>
                      <a:pt x="718" y="162"/>
                    </a:cubicBezTo>
                    <a:moveTo>
                      <a:pt x="730" y="162"/>
                    </a:moveTo>
                    <a:cubicBezTo>
                      <a:pt x="726" y="162"/>
                      <a:pt x="726" y="162"/>
                      <a:pt x="726" y="162"/>
                    </a:cubicBezTo>
                    <a:cubicBezTo>
                      <a:pt x="725" y="162"/>
                      <a:pt x="724" y="163"/>
                      <a:pt x="724" y="164"/>
                    </a:cubicBezTo>
                    <a:cubicBezTo>
                      <a:pt x="724" y="165"/>
                      <a:pt x="725" y="166"/>
                      <a:pt x="726" y="166"/>
                    </a:cubicBezTo>
                    <a:cubicBezTo>
                      <a:pt x="730" y="166"/>
                      <a:pt x="730" y="166"/>
                      <a:pt x="730" y="166"/>
                    </a:cubicBezTo>
                    <a:cubicBezTo>
                      <a:pt x="731" y="166"/>
                      <a:pt x="732" y="165"/>
                      <a:pt x="732" y="164"/>
                    </a:cubicBezTo>
                    <a:cubicBezTo>
                      <a:pt x="732" y="163"/>
                      <a:pt x="731" y="162"/>
                      <a:pt x="730" y="162"/>
                    </a:cubicBezTo>
                    <a:moveTo>
                      <a:pt x="742" y="162"/>
                    </a:moveTo>
                    <a:cubicBezTo>
                      <a:pt x="738" y="162"/>
                      <a:pt x="738" y="162"/>
                      <a:pt x="738" y="162"/>
                    </a:cubicBezTo>
                    <a:cubicBezTo>
                      <a:pt x="737" y="162"/>
                      <a:pt x="736" y="163"/>
                      <a:pt x="736" y="164"/>
                    </a:cubicBezTo>
                    <a:cubicBezTo>
                      <a:pt x="736" y="165"/>
                      <a:pt x="737" y="166"/>
                      <a:pt x="738" y="166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3" y="166"/>
                      <a:pt x="744" y="165"/>
                      <a:pt x="744" y="164"/>
                    </a:cubicBezTo>
                    <a:cubicBezTo>
                      <a:pt x="744" y="163"/>
                      <a:pt x="743" y="162"/>
                      <a:pt x="742" y="162"/>
                    </a:cubicBezTo>
                    <a:moveTo>
                      <a:pt x="754" y="162"/>
                    </a:moveTo>
                    <a:cubicBezTo>
                      <a:pt x="750" y="162"/>
                      <a:pt x="750" y="162"/>
                      <a:pt x="750" y="162"/>
                    </a:cubicBezTo>
                    <a:cubicBezTo>
                      <a:pt x="749" y="162"/>
                      <a:pt x="748" y="163"/>
                      <a:pt x="748" y="164"/>
                    </a:cubicBezTo>
                    <a:cubicBezTo>
                      <a:pt x="748" y="165"/>
                      <a:pt x="749" y="166"/>
                      <a:pt x="750" y="166"/>
                    </a:cubicBezTo>
                    <a:cubicBezTo>
                      <a:pt x="754" y="166"/>
                      <a:pt x="754" y="166"/>
                      <a:pt x="754" y="166"/>
                    </a:cubicBezTo>
                    <a:cubicBezTo>
                      <a:pt x="755" y="166"/>
                      <a:pt x="756" y="165"/>
                      <a:pt x="756" y="164"/>
                    </a:cubicBezTo>
                    <a:cubicBezTo>
                      <a:pt x="756" y="163"/>
                      <a:pt x="755" y="162"/>
                      <a:pt x="754" y="162"/>
                    </a:cubicBezTo>
                    <a:moveTo>
                      <a:pt x="766" y="162"/>
                    </a:moveTo>
                    <a:cubicBezTo>
                      <a:pt x="762" y="162"/>
                      <a:pt x="762" y="162"/>
                      <a:pt x="762" y="162"/>
                    </a:cubicBezTo>
                    <a:cubicBezTo>
                      <a:pt x="761" y="162"/>
                      <a:pt x="760" y="163"/>
                      <a:pt x="760" y="164"/>
                    </a:cubicBezTo>
                    <a:cubicBezTo>
                      <a:pt x="760" y="165"/>
                      <a:pt x="761" y="166"/>
                      <a:pt x="762" y="166"/>
                    </a:cubicBezTo>
                    <a:cubicBezTo>
                      <a:pt x="766" y="166"/>
                      <a:pt x="766" y="166"/>
                      <a:pt x="766" y="166"/>
                    </a:cubicBezTo>
                    <a:cubicBezTo>
                      <a:pt x="767" y="166"/>
                      <a:pt x="768" y="165"/>
                      <a:pt x="768" y="164"/>
                    </a:cubicBezTo>
                    <a:cubicBezTo>
                      <a:pt x="768" y="163"/>
                      <a:pt x="767" y="162"/>
                      <a:pt x="766" y="162"/>
                    </a:cubicBezTo>
                    <a:moveTo>
                      <a:pt x="778" y="162"/>
                    </a:moveTo>
                    <a:cubicBezTo>
                      <a:pt x="774" y="162"/>
                      <a:pt x="774" y="162"/>
                      <a:pt x="774" y="162"/>
                    </a:cubicBezTo>
                    <a:cubicBezTo>
                      <a:pt x="773" y="162"/>
                      <a:pt x="772" y="163"/>
                      <a:pt x="772" y="164"/>
                    </a:cubicBezTo>
                    <a:cubicBezTo>
                      <a:pt x="772" y="165"/>
                      <a:pt x="773" y="166"/>
                      <a:pt x="774" y="166"/>
                    </a:cubicBezTo>
                    <a:cubicBezTo>
                      <a:pt x="778" y="166"/>
                      <a:pt x="778" y="166"/>
                      <a:pt x="778" y="166"/>
                    </a:cubicBezTo>
                    <a:cubicBezTo>
                      <a:pt x="779" y="166"/>
                      <a:pt x="780" y="165"/>
                      <a:pt x="780" y="164"/>
                    </a:cubicBezTo>
                    <a:cubicBezTo>
                      <a:pt x="780" y="163"/>
                      <a:pt x="779" y="162"/>
                      <a:pt x="778" y="162"/>
                    </a:cubicBezTo>
                    <a:moveTo>
                      <a:pt x="790" y="162"/>
                    </a:moveTo>
                    <a:cubicBezTo>
                      <a:pt x="786" y="162"/>
                      <a:pt x="786" y="162"/>
                      <a:pt x="786" y="162"/>
                    </a:cubicBezTo>
                    <a:cubicBezTo>
                      <a:pt x="785" y="162"/>
                      <a:pt x="784" y="163"/>
                      <a:pt x="784" y="164"/>
                    </a:cubicBezTo>
                    <a:cubicBezTo>
                      <a:pt x="784" y="165"/>
                      <a:pt x="785" y="166"/>
                      <a:pt x="786" y="166"/>
                    </a:cubicBezTo>
                    <a:cubicBezTo>
                      <a:pt x="790" y="166"/>
                      <a:pt x="790" y="166"/>
                      <a:pt x="790" y="166"/>
                    </a:cubicBezTo>
                    <a:cubicBezTo>
                      <a:pt x="791" y="166"/>
                      <a:pt x="792" y="165"/>
                      <a:pt x="792" y="164"/>
                    </a:cubicBezTo>
                    <a:cubicBezTo>
                      <a:pt x="792" y="163"/>
                      <a:pt x="791" y="162"/>
                      <a:pt x="790" y="162"/>
                    </a:cubicBezTo>
                    <a:moveTo>
                      <a:pt x="802" y="162"/>
                    </a:move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7" y="162"/>
                      <a:pt x="796" y="163"/>
                      <a:pt x="796" y="164"/>
                    </a:cubicBezTo>
                    <a:cubicBezTo>
                      <a:pt x="796" y="165"/>
                      <a:pt x="797" y="166"/>
                      <a:pt x="798" y="166"/>
                    </a:cubicBezTo>
                    <a:cubicBezTo>
                      <a:pt x="802" y="166"/>
                      <a:pt x="802" y="166"/>
                      <a:pt x="802" y="166"/>
                    </a:cubicBezTo>
                    <a:cubicBezTo>
                      <a:pt x="803" y="166"/>
                      <a:pt x="804" y="165"/>
                      <a:pt x="804" y="164"/>
                    </a:cubicBezTo>
                    <a:cubicBezTo>
                      <a:pt x="804" y="163"/>
                      <a:pt x="803" y="162"/>
                      <a:pt x="802" y="162"/>
                    </a:cubicBezTo>
                    <a:moveTo>
                      <a:pt x="814" y="162"/>
                    </a:moveTo>
                    <a:cubicBezTo>
                      <a:pt x="810" y="162"/>
                      <a:pt x="810" y="162"/>
                      <a:pt x="810" y="162"/>
                    </a:cubicBezTo>
                    <a:cubicBezTo>
                      <a:pt x="809" y="162"/>
                      <a:pt x="808" y="163"/>
                      <a:pt x="808" y="164"/>
                    </a:cubicBezTo>
                    <a:cubicBezTo>
                      <a:pt x="808" y="165"/>
                      <a:pt x="809" y="166"/>
                      <a:pt x="810" y="166"/>
                    </a:cubicBezTo>
                    <a:cubicBezTo>
                      <a:pt x="814" y="166"/>
                      <a:pt x="814" y="166"/>
                      <a:pt x="814" y="166"/>
                    </a:cubicBezTo>
                    <a:cubicBezTo>
                      <a:pt x="815" y="166"/>
                      <a:pt x="816" y="165"/>
                      <a:pt x="816" y="164"/>
                    </a:cubicBezTo>
                    <a:cubicBezTo>
                      <a:pt x="816" y="163"/>
                      <a:pt x="815" y="162"/>
                      <a:pt x="814" y="162"/>
                    </a:cubicBezTo>
                    <a:moveTo>
                      <a:pt x="826" y="162"/>
                    </a:moveTo>
                    <a:cubicBezTo>
                      <a:pt x="822" y="162"/>
                      <a:pt x="822" y="162"/>
                      <a:pt x="822" y="162"/>
                    </a:cubicBezTo>
                    <a:cubicBezTo>
                      <a:pt x="821" y="162"/>
                      <a:pt x="820" y="163"/>
                      <a:pt x="820" y="164"/>
                    </a:cubicBezTo>
                    <a:cubicBezTo>
                      <a:pt x="820" y="165"/>
                      <a:pt x="821" y="166"/>
                      <a:pt x="822" y="166"/>
                    </a:cubicBezTo>
                    <a:cubicBezTo>
                      <a:pt x="826" y="166"/>
                      <a:pt x="826" y="166"/>
                      <a:pt x="826" y="166"/>
                    </a:cubicBezTo>
                    <a:cubicBezTo>
                      <a:pt x="827" y="166"/>
                      <a:pt x="828" y="165"/>
                      <a:pt x="828" y="164"/>
                    </a:cubicBezTo>
                    <a:cubicBezTo>
                      <a:pt x="828" y="163"/>
                      <a:pt x="827" y="162"/>
                      <a:pt x="826" y="162"/>
                    </a:cubicBezTo>
                    <a:moveTo>
                      <a:pt x="838" y="162"/>
                    </a:moveTo>
                    <a:cubicBezTo>
                      <a:pt x="834" y="162"/>
                      <a:pt x="834" y="162"/>
                      <a:pt x="834" y="162"/>
                    </a:cubicBezTo>
                    <a:cubicBezTo>
                      <a:pt x="833" y="162"/>
                      <a:pt x="832" y="163"/>
                      <a:pt x="832" y="164"/>
                    </a:cubicBezTo>
                    <a:cubicBezTo>
                      <a:pt x="832" y="165"/>
                      <a:pt x="833" y="166"/>
                      <a:pt x="834" y="166"/>
                    </a:cubicBezTo>
                    <a:cubicBezTo>
                      <a:pt x="838" y="166"/>
                      <a:pt x="838" y="166"/>
                      <a:pt x="838" y="166"/>
                    </a:cubicBezTo>
                    <a:cubicBezTo>
                      <a:pt x="839" y="166"/>
                      <a:pt x="840" y="165"/>
                      <a:pt x="840" y="164"/>
                    </a:cubicBezTo>
                    <a:cubicBezTo>
                      <a:pt x="840" y="163"/>
                      <a:pt x="839" y="162"/>
                      <a:pt x="838" y="162"/>
                    </a:cubicBezTo>
                    <a:moveTo>
                      <a:pt x="850" y="162"/>
                    </a:moveTo>
                    <a:cubicBezTo>
                      <a:pt x="846" y="162"/>
                      <a:pt x="846" y="162"/>
                      <a:pt x="846" y="162"/>
                    </a:cubicBezTo>
                    <a:cubicBezTo>
                      <a:pt x="845" y="162"/>
                      <a:pt x="844" y="163"/>
                      <a:pt x="844" y="164"/>
                    </a:cubicBezTo>
                    <a:cubicBezTo>
                      <a:pt x="844" y="165"/>
                      <a:pt x="845" y="166"/>
                      <a:pt x="846" y="166"/>
                    </a:cubicBezTo>
                    <a:cubicBezTo>
                      <a:pt x="850" y="166"/>
                      <a:pt x="850" y="166"/>
                      <a:pt x="850" y="166"/>
                    </a:cubicBezTo>
                    <a:cubicBezTo>
                      <a:pt x="852" y="166"/>
                      <a:pt x="852" y="165"/>
                      <a:pt x="852" y="164"/>
                    </a:cubicBezTo>
                    <a:cubicBezTo>
                      <a:pt x="852" y="163"/>
                      <a:pt x="852" y="162"/>
                      <a:pt x="850" y="162"/>
                    </a:cubicBezTo>
                    <a:moveTo>
                      <a:pt x="862" y="162"/>
                    </a:moveTo>
                    <a:cubicBezTo>
                      <a:pt x="858" y="162"/>
                      <a:pt x="858" y="162"/>
                      <a:pt x="858" y="162"/>
                    </a:cubicBezTo>
                    <a:cubicBezTo>
                      <a:pt x="857" y="162"/>
                      <a:pt x="856" y="163"/>
                      <a:pt x="856" y="164"/>
                    </a:cubicBezTo>
                    <a:cubicBezTo>
                      <a:pt x="856" y="165"/>
                      <a:pt x="857" y="166"/>
                      <a:pt x="858" y="166"/>
                    </a:cubicBezTo>
                    <a:cubicBezTo>
                      <a:pt x="862" y="166"/>
                      <a:pt x="862" y="166"/>
                      <a:pt x="862" y="166"/>
                    </a:cubicBezTo>
                    <a:cubicBezTo>
                      <a:pt x="864" y="166"/>
                      <a:pt x="864" y="165"/>
                      <a:pt x="864" y="164"/>
                    </a:cubicBezTo>
                    <a:cubicBezTo>
                      <a:pt x="864" y="163"/>
                      <a:pt x="864" y="162"/>
                      <a:pt x="862" y="162"/>
                    </a:cubicBezTo>
                    <a:moveTo>
                      <a:pt x="875" y="162"/>
                    </a:moveTo>
                    <a:cubicBezTo>
                      <a:pt x="871" y="162"/>
                      <a:pt x="871" y="162"/>
                      <a:pt x="871" y="162"/>
                    </a:cubicBezTo>
                    <a:cubicBezTo>
                      <a:pt x="869" y="162"/>
                      <a:pt x="869" y="163"/>
                      <a:pt x="869" y="164"/>
                    </a:cubicBezTo>
                    <a:cubicBezTo>
                      <a:pt x="869" y="165"/>
                      <a:pt x="869" y="166"/>
                      <a:pt x="871" y="166"/>
                    </a:cubicBezTo>
                    <a:cubicBezTo>
                      <a:pt x="875" y="166"/>
                      <a:pt x="875" y="166"/>
                      <a:pt x="875" y="166"/>
                    </a:cubicBezTo>
                    <a:cubicBezTo>
                      <a:pt x="876" y="166"/>
                      <a:pt x="877" y="165"/>
                      <a:pt x="877" y="164"/>
                    </a:cubicBezTo>
                    <a:cubicBezTo>
                      <a:pt x="877" y="163"/>
                      <a:pt x="876" y="162"/>
                      <a:pt x="875" y="162"/>
                    </a:cubicBezTo>
                    <a:moveTo>
                      <a:pt x="887" y="162"/>
                    </a:moveTo>
                    <a:cubicBezTo>
                      <a:pt x="883" y="162"/>
                      <a:pt x="883" y="162"/>
                      <a:pt x="883" y="162"/>
                    </a:cubicBezTo>
                    <a:cubicBezTo>
                      <a:pt x="881" y="162"/>
                      <a:pt x="881" y="163"/>
                      <a:pt x="881" y="164"/>
                    </a:cubicBezTo>
                    <a:cubicBezTo>
                      <a:pt x="881" y="165"/>
                      <a:pt x="881" y="166"/>
                      <a:pt x="883" y="166"/>
                    </a:cubicBezTo>
                    <a:cubicBezTo>
                      <a:pt x="887" y="166"/>
                      <a:pt x="887" y="166"/>
                      <a:pt x="887" y="166"/>
                    </a:cubicBezTo>
                    <a:cubicBezTo>
                      <a:pt x="888" y="166"/>
                      <a:pt x="889" y="165"/>
                      <a:pt x="889" y="164"/>
                    </a:cubicBezTo>
                    <a:cubicBezTo>
                      <a:pt x="889" y="163"/>
                      <a:pt x="888" y="162"/>
                      <a:pt x="887" y="162"/>
                    </a:cubicBezTo>
                    <a:moveTo>
                      <a:pt x="899" y="162"/>
                    </a:moveTo>
                    <a:cubicBezTo>
                      <a:pt x="895" y="162"/>
                      <a:pt x="895" y="162"/>
                      <a:pt x="895" y="162"/>
                    </a:cubicBezTo>
                    <a:cubicBezTo>
                      <a:pt x="894" y="162"/>
                      <a:pt x="893" y="163"/>
                      <a:pt x="893" y="164"/>
                    </a:cubicBezTo>
                    <a:cubicBezTo>
                      <a:pt x="893" y="165"/>
                      <a:pt x="894" y="166"/>
                      <a:pt x="895" y="166"/>
                    </a:cubicBezTo>
                    <a:cubicBezTo>
                      <a:pt x="899" y="166"/>
                      <a:pt x="899" y="166"/>
                      <a:pt x="899" y="166"/>
                    </a:cubicBezTo>
                    <a:cubicBezTo>
                      <a:pt x="900" y="166"/>
                      <a:pt x="901" y="165"/>
                      <a:pt x="901" y="164"/>
                    </a:cubicBezTo>
                    <a:cubicBezTo>
                      <a:pt x="901" y="163"/>
                      <a:pt x="900" y="162"/>
                      <a:pt x="899" y="162"/>
                    </a:cubicBezTo>
                    <a:moveTo>
                      <a:pt x="911" y="162"/>
                    </a:moveTo>
                    <a:cubicBezTo>
                      <a:pt x="907" y="162"/>
                      <a:pt x="907" y="162"/>
                      <a:pt x="907" y="162"/>
                    </a:cubicBezTo>
                    <a:cubicBezTo>
                      <a:pt x="906" y="162"/>
                      <a:pt x="905" y="163"/>
                      <a:pt x="905" y="164"/>
                    </a:cubicBezTo>
                    <a:cubicBezTo>
                      <a:pt x="905" y="165"/>
                      <a:pt x="906" y="166"/>
                      <a:pt x="907" y="166"/>
                    </a:cubicBezTo>
                    <a:cubicBezTo>
                      <a:pt x="911" y="166"/>
                      <a:pt x="911" y="166"/>
                      <a:pt x="911" y="166"/>
                    </a:cubicBezTo>
                    <a:cubicBezTo>
                      <a:pt x="912" y="166"/>
                      <a:pt x="913" y="165"/>
                      <a:pt x="913" y="164"/>
                    </a:cubicBezTo>
                    <a:cubicBezTo>
                      <a:pt x="913" y="163"/>
                      <a:pt x="912" y="162"/>
                      <a:pt x="911" y="162"/>
                    </a:cubicBezTo>
                    <a:moveTo>
                      <a:pt x="923" y="162"/>
                    </a:moveTo>
                    <a:cubicBezTo>
                      <a:pt x="919" y="162"/>
                      <a:pt x="919" y="162"/>
                      <a:pt x="919" y="162"/>
                    </a:cubicBezTo>
                    <a:cubicBezTo>
                      <a:pt x="918" y="162"/>
                      <a:pt x="917" y="163"/>
                      <a:pt x="917" y="164"/>
                    </a:cubicBezTo>
                    <a:cubicBezTo>
                      <a:pt x="917" y="165"/>
                      <a:pt x="918" y="166"/>
                      <a:pt x="919" y="166"/>
                    </a:cubicBezTo>
                    <a:cubicBezTo>
                      <a:pt x="923" y="166"/>
                      <a:pt x="923" y="166"/>
                      <a:pt x="923" y="166"/>
                    </a:cubicBezTo>
                    <a:cubicBezTo>
                      <a:pt x="924" y="166"/>
                      <a:pt x="925" y="165"/>
                      <a:pt x="925" y="164"/>
                    </a:cubicBezTo>
                    <a:cubicBezTo>
                      <a:pt x="925" y="163"/>
                      <a:pt x="924" y="162"/>
                      <a:pt x="923" y="162"/>
                    </a:cubicBezTo>
                    <a:moveTo>
                      <a:pt x="935" y="162"/>
                    </a:moveTo>
                    <a:cubicBezTo>
                      <a:pt x="931" y="162"/>
                      <a:pt x="931" y="162"/>
                      <a:pt x="931" y="162"/>
                    </a:cubicBezTo>
                    <a:cubicBezTo>
                      <a:pt x="930" y="162"/>
                      <a:pt x="929" y="163"/>
                      <a:pt x="929" y="164"/>
                    </a:cubicBezTo>
                    <a:cubicBezTo>
                      <a:pt x="929" y="165"/>
                      <a:pt x="930" y="166"/>
                      <a:pt x="931" y="166"/>
                    </a:cubicBezTo>
                    <a:cubicBezTo>
                      <a:pt x="935" y="166"/>
                      <a:pt x="935" y="166"/>
                      <a:pt x="935" y="166"/>
                    </a:cubicBezTo>
                    <a:cubicBezTo>
                      <a:pt x="936" y="166"/>
                      <a:pt x="937" y="165"/>
                      <a:pt x="937" y="164"/>
                    </a:cubicBezTo>
                    <a:cubicBezTo>
                      <a:pt x="937" y="163"/>
                      <a:pt x="936" y="162"/>
                      <a:pt x="935" y="162"/>
                    </a:cubicBezTo>
                    <a:moveTo>
                      <a:pt x="947" y="162"/>
                    </a:moveTo>
                    <a:cubicBezTo>
                      <a:pt x="943" y="162"/>
                      <a:pt x="943" y="162"/>
                      <a:pt x="943" y="162"/>
                    </a:cubicBezTo>
                    <a:cubicBezTo>
                      <a:pt x="942" y="162"/>
                      <a:pt x="941" y="163"/>
                      <a:pt x="941" y="164"/>
                    </a:cubicBezTo>
                    <a:cubicBezTo>
                      <a:pt x="941" y="165"/>
                      <a:pt x="942" y="166"/>
                      <a:pt x="943" y="166"/>
                    </a:cubicBezTo>
                    <a:cubicBezTo>
                      <a:pt x="947" y="166"/>
                      <a:pt x="947" y="166"/>
                      <a:pt x="947" y="166"/>
                    </a:cubicBezTo>
                    <a:cubicBezTo>
                      <a:pt x="948" y="166"/>
                      <a:pt x="949" y="165"/>
                      <a:pt x="949" y="164"/>
                    </a:cubicBezTo>
                    <a:cubicBezTo>
                      <a:pt x="949" y="163"/>
                      <a:pt x="948" y="162"/>
                      <a:pt x="947" y="162"/>
                    </a:cubicBezTo>
                    <a:moveTo>
                      <a:pt x="959" y="162"/>
                    </a:moveTo>
                    <a:cubicBezTo>
                      <a:pt x="955" y="162"/>
                      <a:pt x="955" y="162"/>
                      <a:pt x="955" y="162"/>
                    </a:cubicBezTo>
                    <a:cubicBezTo>
                      <a:pt x="954" y="162"/>
                      <a:pt x="953" y="163"/>
                      <a:pt x="953" y="164"/>
                    </a:cubicBezTo>
                    <a:cubicBezTo>
                      <a:pt x="953" y="165"/>
                      <a:pt x="954" y="166"/>
                      <a:pt x="955" y="166"/>
                    </a:cubicBezTo>
                    <a:cubicBezTo>
                      <a:pt x="959" y="166"/>
                      <a:pt x="959" y="166"/>
                      <a:pt x="959" y="166"/>
                    </a:cubicBezTo>
                    <a:cubicBezTo>
                      <a:pt x="960" y="166"/>
                      <a:pt x="961" y="165"/>
                      <a:pt x="961" y="164"/>
                    </a:cubicBezTo>
                    <a:cubicBezTo>
                      <a:pt x="961" y="163"/>
                      <a:pt x="960" y="162"/>
                      <a:pt x="959" y="162"/>
                    </a:cubicBezTo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moveTo>
                      <a:pt x="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1"/>
                      <a:pt x="12" y="2"/>
                    </a:cubicBezTo>
                    <a:cubicBezTo>
                      <a:pt x="12" y="3"/>
                      <a:pt x="13" y="4"/>
                      <a:pt x="14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20" y="3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moveTo>
                      <a:pt x="3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3"/>
                      <a:pt x="25" y="4"/>
                      <a:pt x="26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4"/>
                      <a:pt x="32" y="3"/>
                      <a:pt x="32" y="2"/>
                    </a:cubicBezTo>
                    <a:cubicBezTo>
                      <a:pt x="32" y="1"/>
                      <a:pt x="31" y="0"/>
                      <a:pt x="30" y="0"/>
                    </a:cubicBezTo>
                    <a:moveTo>
                      <a:pt x="42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6" y="1"/>
                      <a:pt x="36" y="2"/>
                    </a:cubicBezTo>
                    <a:cubicBezTo>
                      <a:pt x="36" y="3"/>
                      <a:pt x="37" y="4"/>
                      <a:pt x="3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moveTo>
                      <a:pt x="54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8" y="1"/>
                      <a:pt x="48" y="2"/>
                    </a:cubicBezTo>
                    <a:cubicBezTo>
                      <a:pt x="48" y="3"/>
                      <a:pt x="49" y="4"/>
                      <a:pt x="5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4"/>
                      <a:pt x="56" y="3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moveTo>
                      <a:pt x="66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0" y="1"/>
                      <a:pt x="60" y="2"/>
                    </a:cubicBezTo>
                    <a:cubicBezTo>
                      <a:pt x="60" y="3"/>
                      <a:pt x="61" y="4"/>
                      <a:pt x="62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8" y="3"/>
                      <a:pt x="68" y="2"/>
                    </a:cubicBezTo>
                    <a:cubicBezTo>
                      <a:pt x="68" y="1"/>
                      <a:pt x="67" y="0"/>
                      <a:pt x="66" y="0"/>
                    </a:cubicBezTo>
                    <a:moveTo>
                      <a:pt x="78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3" y="0"/>
                      <a:pt x="72" y="1"/>
                      <a:pt x="72" y="2"/>
                    </a:cubicBezTo>
                    <a:cubicBezTo>
                      <a:pt x="72" y="3"/>
                      <a:pt x="73" y="4"/>
                      <a:pt x="74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moveTo>
                      <a:pt x="90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4" y="1"/>
                      <a:pt x="84" y="2"/>
                    </a:cubicBezTo>
                    <a:cubicBezTo>
                      <a:pt x="84" y="3"/>
                      <a:pt x="85" y="4"/>
                      <a:pt x="86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1" y="4"/>
                      <a:pt x="92" y="3"/>
                      <a:pt x="92" y="2"/>
                    </a:cubicBezTo>
                    <a:cubicBezTo>
                      <a:pt x="92" y="1"/>
                      <a:pt x="91" y="0"/>
                      <a:pt x="90" y="0"/>
                    </a:cubicBezTo>
                    <a:moveTo>
                      <a:pt x="102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97" y="0"/>
                      <a:pt x="96" y="1"/>
                      <a:pt x="96" y="2"/>
                    </a:cubicBezTo>
                    <a:cubicBezTo>
                      <a:pt x="96" y="3"/>
                      <a:pt x="97" y="4"/>
                      <a:pt x="98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3" y="4"/>
                      <a:pt x="104" y="3"/>
                      <a:pt x="104" y="2"/>
                    </a:cubicBezTo>
                    <a:cubicBezTo>
                      <a:pt x="104" y="1"/>
                      <a:pt x="103" y="0"/>
                      <a:pt x="102" y="0"/>
                    </a:cubicBezTo>
                    <a:moveTo>
                      <a:pt x="114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0"/>
                      <a:pt x="108" y="1"/>
                      <a:pt x="108" y="2"/>
                    </a:cubicBezTo>
                    <a:cubicBezTo>
                      <a:pt x="108" y="3"/>
                      <a:pt x="109" y="4"/>
                      <a:pt x="110" y="4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6" y="4"/>
                      <a:pt x="116" y="3"/>
                      <a:pt x="116" y="2"/>
                    </a:cubicBezTo>
                    <a:cubicBezTo>
                      <a:pt x="116" y="1"/>
                      <a:pt x="116" y="0"/>
                      <a:pt x="114" y="0"/>
                    </a:cubicBezTo>
                    <a:moveTo>
                      <a:pt x="126" y="0"/>
                    </a:moveTo>
                    <a:cubicBezTo>
                      <a:pt x="122" y="0"/>
                      <a:pt x="122" y="0"/>
                      <a:pt x="122" y="0"/>
                    </a:cubicBezTo>
                    <a:cubicBezTo>
                      <a:pt x="121" y="0"/>
                      <a:pt x="120" y="1"/>
                      <a:pt x="120" y="2"/>
                    </a:cubicBezTo>
                    <a:cubicBezTo>
                      <a:pt x="120" y="3"/>
                      <a:pt x="121" y="4"/>
                      <a:pt x="122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8" y="4"/>
                      <a:pt x="129" y="3"/>
                      <a:pt x="129" y="2"/>
                    </a:cubicBezTo>
                    <a:cubicBezTo>
                      <a:pt x="129" y="1"/>
                      <a:pt x="128" y="0"/>
                      <a:pt x="126" y="0"/>
                    </a:cubicBezTo>
                    <a:moveTo>
                      <a:pt x="139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33" y="0"/>
                      <a:pt x="133" y="1"/>
                      <a:pt x="133" y="2"/>
                    </a:cubicBezTo>
                    <a:cubicBezTo>
                      <a:pt x="133" y="3"/>
                      <a:pt x="133" y="4"/>
                      <a:pt x="135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40" y="4"/>
                      <a:pt x="141" y="3"/>
                      <a:pt x="141" y="2"/>
                    </a:cubicBezTo>
                    <a:cubicBezTo>
                      <a:pt x="141" y="1"/>
                      <a:pt x="140" y="0"/>
                      <a:pt x="139" y="0"/>
                    </a:cubicBezTo>
                    <a:moveTo>
                      <a:pt x="151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5" y="0"/>
                      <a:pt x="145" y="1"/>
                      <a:pt x="145" y="2"/>
                    </a:cubicBezTo>
                    <a:cubicBezTo>
                      <a:pt x="145" y="3"/>
                      <a:pt x="145" y="4"/>
                      <a:pt x="147" y="4"/>
                    </a:cubicBezTo>
                    <a:cubicBezTo>
                      <a:pt x="151" y="4"/>
                      <a:pt x="151" y="4"/>
                      <a:pt x="151" y="4"/>
                    </a:cubicBezTo>
                    <a:cubicBezTo>
                      <a:pt x="152" y="4"/>
                      <a:pt x="153" y="3"/>
                      <a:pt x="153" y="2"/>
                    </a:cubicBezTo>
                    <a:cubicBezTo>
                      <a:pt x="153" y="1"/>
                      <a:pt x="152" y="0"/>
                      <a:pt x="151" y="0"/>
                    </a:cubicBezTo>
                    <a:moveTo>
                      <a:pt x="163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58" y="0"/>
                      <a:pt x="157" y="1"/>
                      <a:pt x="157" y="2"/>
                    </a:cubicBezTo>
                    <a:cubicBezTo>
                      <a:pt x="157" y="3"/>
                      <a:pt x="158" y="4"/>
                      <a:pt x="159" y="4"/>
                    </a:cubicBezTo>
                    <a:cubicBezTo>
                      <a:pt x="163" y="4"/>
                      <a:pt x="163" y="4"/>
                      <a:pt x="163" y="4"/>
                    </a:cubicBezTo>
                    <a:cubicBezTo>
                      <a:pt x="164" y="4"/>
                      <a:pt x="165" y="3"/>
                      <a:pt x="165" y="2"/>
                    </a:cubicBezTo>
                    <a:cubicBezTo>
                      <a:pt x="165" y="1"/>
                      <a:pt x="164" y="0"/>
                      <a:pt x="163" y="0"/>
                    </a:cubicBezTo>
                    <a:moveTo>
                      <a:pt x="175" y="0"/>
                    </a:moveTo>
                    <a:cubicBezTo>
                      <a:pt x="171" y="0"/>
                      <a:pt x="171" y="0"/>
                      <a:pt x="171" y="0"/>
                    </a:cubicBezTo>
                    <a:cubicBezTo>
                      <a:pt x="170" y="0"/>
                      <a:pt x="169" y="1"/>
                      <a:pt x="169" y="2"/>
                    </a:cubicBezTo>
                    <a:cubicBezTo>
                      <a:pt x="169" y="3"/>
                      <a:pt x="170" y="4"/>
                      <a:pt x="171" y="4"/>
                    </a:cubicBezTo>
                    <a:cubicBezTo>
                      <a:pt x="175" y="4"/>
                      <a:pt x="175" y="4"/>
                      <a:pt x="175" y="4"/>
                    </a:cubicBezTo>
                    <a:cubicBezTo>
                      <a:pt x="176" y="4"/>
                      <a:pt x="177" y="3"/>
                      <a:pt x="177" y="2"/>
                    </a:cubicBezTo>
                    <a:cubicBezTo>
                      <a:pt x="177" y="1"/>
                      <a:pt x="176" y="0"/>
                      <a:pt x="175" y="0"/>
                    </a:cubicBezTo>
                    <a:moveTo>
                      <a:pt x="187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82" y="0"/>
                      <a:pt x="181" y="1"/>
                      <a:pt x="181" y="2"/>
                    </a:cubicBezTo>
                    <a:cubicBezTo>
                      <a:pt x="181" y="3"/>
                      <a:pt x="182" y="4"/>
                      <a:pt x="183" y="4"/>
                    </a:cubicBezTo>
                    <a:cubicBezTo>
                      <a:pt x="187" y="4"/>
                      <a:pt x="187" y="4"/>
                      <a:pt x="187" y="4"/>
                    </a:cubicBezTo>
                    <a:cubicBezTo>
                      <a:pt x="188" y="4"/>
                      <a:pt x="189" y="3"/>
                      <a:pt x="189" y="2"/>
                    </a:cubicBezTo>
                    <a:cubicBezTo>
                      <a:pt x="189" y="1"/>
                      <a:pt x="188" y="0"/>
                      <a:pt x="187" y="0"/>
                    </a:cubicBezTo>
                    <a:moveTo>
                      <a:pt x="199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94" y="0"/>
                      <a:pt x="193" y="1"/>
                      <a:pt x="193" y="2"/>
                    </a:cubicBezTo>
                    <a:cubicBezTo>
                      <a:pt x="193" y="3"/>
                      <a:pt x="194" y="4"/>
                      <a:pt x="195" y="4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200" y="4"/>
                      <a:pt x="201" y="3"/>
                      <a:pt x="201" y="2"/>
                    </a:cubicBezTo>
                    <a:cubicBezTo>
                      <a:pt x="201" y="1"/>
                      <a:pt x="200" y="0"/>
                      <a:pt x="199" y="0"/>
                    </a:cubicBezTo>
                    <a:moveTo>
                      <a:pt x="211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6" y="0"/>
                      <a:pt x="205" y="1"/>
                      <a:pt x="205" y="2"/>
                    </a:cubicBezTo>
                    <a:cubicBezTo>
                      <a:pt x="205" y="3"/>
                      <a:pt x="206" y="4"/>
                      <a:pt x="207" y="4"/>
                    </a:cubicBezTo>
                    <a:cubicBezTo>
                      <a:pt x="211" y="4"/>
                      <a:pt x="211" y="4"/>
                      <a:pt x="211" y="4"/>
                    </a:cubicBezTo>
                    <a:cubicBezTo>
                      <a:pt x="212" y="4"/>
                      <a:pt x="213" y="3"/>
                      <a:pt x="213" y="2"/>
                    </a:cubicBezTo>
                    <a:cubicBezTo>
                      <a:pt x="213" y="1"/>
                      <a:pt x="212" y="0"/>
                      <a:pt x="211" y="0"/>
                    </a:cubicBezTo>
                    <a:moveTo>
                      <a:pt x="223" y="0"/>
                    </a:moveTo>
                    <a:cubicBezTo>
                      <a:pt x="219" y="0"/>
                      <a:pt x="219" y="0"/>
                      <a:pt x="219" y="0"/>
                    </a:cubicBezTo>
                    <a:cubicBezTo>
                      <a:pt x="218" y="0"/>
                      <a:pt x="217" y="1"/>
                      <a:pt x="217" y="2"/>
                    </a:cubicBezTo>
                    <a:cubicBezTo>
                      <a:pt x="217" y="3"/>
                      <a:pt x="218" y="4"/>
                      <a:pt x="219" y="4"/>
                    </a:cubicBezTo>
                    <a:cubicBezTo>
                      <a:pt x="223" y="4"/>
                      <a:pt x="223" y="4"/>
                      <a:pt x="223" y="4"/>
                    </a:cubicBezTo>
                    <a:cubicBezTo>
                      <a:pt x="224" y="4"/>
                      <a:pt x="225" y="3"/>
                      <a:pt x="225" y="2"/>
                    </a:cubicBezTo>
                    <a:cubicBezTo>
                      <a:pt x="225" y="1"/>
                      <a:pt x="224" y="0"/>
                      <a:pt x="223" y="0"/>
                    </a:cubicBezTo>
                    <a:moveTo>
                      <a:pt x="235" y="0"/>
                    </a:moveTo>
                    <a:cubicBezTo>
                      <a:pt x="231" y="0"/>
                      <a:pt x="231" y="0"/>
                      <a:pt x="231" y="0"/>
                    </a:cubicBezTo>
                    <a:cubicBezTo>
                      <a:pt x="230" y="0"/>
                      <a:pt x="229" y="1"/>
                      <a:pt x="229" y="2"/>
                    </a:cubicBezTo>
                    <a:cubicBezTo>
                      <a:pt x="229" y="3"/>
                      <a:pt x="230" y="4"/>
                      <a:pt x="231" y="4"/>
                    </a:cubicBezTo>
                    <a:cubicBezTo>
                      <a:pt x="235" y="4"/>
                      <a:pt x="235" y="4"/>
                      <a:pt x="235" y="4"/>
                    </a:cubicBezTo>
                    <a:cubicBezTo>
                      <a:pt x="236" y="4"/>
                      <a:pt x="237" y="3"/>
                      <a:pt x="237" y="2"/>
                    </a:cubicBezTo>
                    <a:cubicBezTo>
                      <a:pt x="237" y="1"/>
                      <a:pt x="236" y="0"/>
                      <a:pt x="235" y="0"/>
                    </a:cubicBezTo>
                    <a:moveTo>
                      <a:pt x="247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2" y="0"/>
                      <a:pt x="241" y="1"/>
                      <a:pt x="241" y="2"/>
                    </a:cubicBezTo>
                    <a:cubicBezTo>
                      <a:pt x="241" y="3"/>
                      <a:pt x="242" y="4"/>
                      <a:pt x="243" y="4"/>
                    </a:cubicBezTo>
                    <a:cubicBezTo>
                      <a:pt x="247" y="4"/>
                      <a:pt x="247" y="4"/>
                      <a:pt x="247" y="4"/>
                    </a:cubicBezTo>
                    <a:cubicBezTo>
                      <a:pt x="248" y="4"/>
                      <a:pt x="249" y="3"/>
                      <a:pt x="249" y="2"/>
                    </a:cubicBezTo>
                    <a:cubicBezTo>
                      <a:pt x="249" y="1"/>
                      <a:pt x="248" y="0"/>
                      <a:pt x="247" y="0"/>
                    </a:cubicBezTo>
                    <a:moveTo>
                      <a:pt x="259" y="0"/>
                    </a:move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0"/>
                      <a:pt x="253" y="1"/>
                      <a:pt x="253" y="2"/>
                    </a:cubicBezTo>
                    <a:cubicBezTo>
                      <a:pt x="253" y="3"/>
                      <a:pt x="254" y="4"/>
                      <a:pt x="255" y="4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60" y="4"/>
                      <a:pt x="261" y="3"/>
                      <a:pt x="261" y="2"/>
                    </a:cubicBezTo>
                    <a:cubicBezTo>
                      <a:pt x="261" y="1"/>
                      <a:pt x="260" y="0"/>
                      <a:pt x="259" y="0"/>
                    </a:cubicBezTo>
                    <a:moveTo>
                      <a:pt x="271" y="0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266" y="0"/>
                      <a:pt x="265" y="1"/>
                      <a:pt x="265" y="2"/>
                    </a:cubicBezTo>
                    <a:cubicBezTo>
                      <a:pt x="265" y="3"/>
                      <a:pt x="266" y="4"/>
                      <a:pt x="267" y="4"/>
                    </a:cubicBezTo>
                    <a:cubicBezTo>
                      <a:pt x="271" y="4"/>
                      <a:pt x="271" y="4"/>
                      <a:pt x="271" y="4"/>
                    </a:cubicBezTo>
                    <a:cubicBezTo>
                      <a:pt x="272" y="4"/>
                      <a:pt x="273" y="3"/>
                      <a:pt x="273" y="2"/>
                    </a:cubicBezTo>
                    <a:cubicBezTo>
                      <a:pt x="273" y="1"/>
                      <a:pt x="272" y="0"/>
                      <a:pt x="271" y="0"/>
                    </a:cubicBezTo>
                    <a:moveTo>
                      <a:pt x="283" y="0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78" y="0"/>
                      <a:pt x="277" y="1"/>
                      <a:pt x="277" y="2"/>
                    </a:cubicBezTo>
                    <a:cubicBezTo>
                      <a:pt x="277" y="3"/>
                      <a:pt x="278" y="4"/>
                      <a:pt x="279" y="4"/>
                    </a:cubicBezTo>
                    <a:cubicBezTo>
                      <a:pt x="283" y="4"/>
                      <a:pt x="283" y="4"/>
                      <a:pt x="283" y="4"/>
                    </a:cubicBezTo>
                    <a:cubicBezTo>
                      <a:pt x="284" y="4"/>
                      <a:pt x="285" y="3"/>
                      <a:pt x="285" y="2"/>
                    </a:cubicBezTo>
                    <a:cubicBezTo>
                      <a:pt x="285" y="1"/>
                      <a:pt x="284" y="0"/>
                      <a:pt x="283" y="0"/>
                    </a:cubicBezTo>
                    <a:moveTo>
                      <a:pt x="295" y="0"/>
                    </a:move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9" y="1"/>
                      <a:pt x="289" y="2"/>
                    </a:cubicBezTo>
                    <a:cubicBezTo>
                      <a:pt x="289" y="3"/>
                      <a:pt x="290" y="4"/>
                      <a:pt x="291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7" y="4"/>
                      <a:pt x="297" y="3"/>
                      <a:pt x="297" y="2"/>
                    </a:cubicBezTo>
                    <a:cubicBezTo>
                      <a:pt x="297" y="1"/>
                      <a:pt x="297" y="0"/>
                      <a:pt x="295" y="0"/>
                    </a:cubicBezTo>
                    <a:moveTo>
                      <a:pt x="307" y="0"/>
                    </a:moveTo>
                    <a:cubicBezTo>
                      <a:pt x="303" y="0"/>
                      <a:pt x="303" y="0"/>
                      <a:pt x="303" y="0"/>
                    </a:cubicBezTo>
                    <a:cubicBezTo>
                      <a:pt x="302" y="0"/>
                      <a:pt x="301" y="1"/>
                      <a:pt x="301" y="2"/>
                    </a:cubicBezTo>
                    <a:cubicBezTo>
                      <a:pt x="301" y="3"/>
                      <a:pt x="302" y="4"/>
                      <a:pt x="303" y="4"/>
                    </a:cubicBezTo>
                    <a:cubicBezTo>
                      <a:pt x="307" y="4"/>
                      <a:pt x="307" y="4"/>
                      <a:pt x="307" y="4"/>
                    </a:cubicBezTo>
                    <a:cubicBezTo>
                      <a:pt x="309" y="4"/>
                      <a:pt x="309" y="3"/>
                      <a:pt x="309" y="2"/>
                    </a:cubicBezTo>
                    <a:cubicBezTo>
                      <a:pt x="309" y="1"/>
                      <a:pt x="309" y="0"/>
                      <a:pt x="307" y="0"/>
                    </a:cubicBezTo>
                    <a:moveTo>
                      <a:pt x="320" y="0"/>
                    </a:moveTo>
                    <a:cubicBezTo>
                      <a:pt x="316" y="0"/>
                      <a:pt x="316" y="0"/>
                      <a:pt x="316" y="0"/>
                    </a:cubicBezTo>
                    <a:cubicBezTo>
                      <a:pt x="314" y="0"/>
                      <a:pt x="313" y="1"/>
                      <a:pt x="313" y="2"/>
                    </a:cubicBezTo>
                    <a:cubicBezTo>
                      <a:pt x="313" y="3"/>
                      <a:pt x="314" y="4"/>
                      <a:pt x="316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1" y="4"/>
                      <a:pt x="322" y="3"/>
                      <a:pt x="322" y="2"/>
                    </a:cubicBezTo>
                    <a:cubicBezTo>
                      <a:pt x="322" y="1"/>
                      <a:pt x="321" y="0"/>
                      <a:pt x="320" y="0"/>
                    </a:cubicBezTo>
                    <a:moveTo>
                      <a:pt x="332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26" y="0"/>
                      <a:pt x="326" y="1"/>
                      <a:pt x="326" y="2"/>
                    </a:cubicBezTo>
                    <a:cubicBezTo>
                      <a:pt x="326" y="3"/>
                      <a:pt x="326" y="4"/>
                      <a:pt x="328" y="4"/>
                    </a:cubicBezTo>
                    <a:cubicBezTo>
                      <a:pt x="332" y="4"/>
                      <a:pt x="332" y="4"/>
                      <a:pt x="332" y="4"/>
                    </a:cubicBezTo>
                    <a:cubicBezTo>
                      <a:pt x="333" y="4"/>
                      <a:pt x="334" y="3"/>
                      <a:pt x="334" y="2"/>
                    </a:cubicBezTo>
                    <a:cubicBezTo>
                      <a:pt x="334" y="1"/>
                      <a:pt x="333" y="0"/>
                      <a:pt x="332" y="0"/>
                    </a:cubicBezTo>
                    <a:moveTo>
                      <a:pt x="344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39" y="0"/>
                      <a:pt x="338" y="1"/>
                      <a:pt x="338" y="2"/>
                    </a:cubicBezTo>
                    <a:cubicBezTo>
                      <a:pt x="338" y="3"/>
                      <a:pt x="339" y="4"/>
                      <a:pt x="340" y="4"/>
                    </a:cubicBezTo>
                    <a:cubicBezTo>
                      <a:pt x="344" y="4"/>
                      <a:pt x="344" y="4"/>
                      <a:pt x="344" y="4"/>
                    </a:cubicBezTo>
                    <a:cubicBezTo>
                      <a:pt x="345" y="4"/>
                      <a:pt x="346" y="3"/>
                      <a:pt x="346" y="2"/>
                    </a:cubicBezTo>
                    <a:cubicBezTo>
                      <a:pt x="346" y="1"/>
                      <a:pt x="345" y="0"/>
                      <a:pt x="344" y="0"/>
                    </a:cubicBezTo>
                    <a:moveTo>
                      <a:pt x="356" y="0"/>
                    </a:moveTo>
                    <a:cubicBezTo>
                      <a:pt x="352" y="0"/>
                      <a:pt x="352" y="0"/>
                      <a:pt x="352" y="0"/>
                    </a:cubicBezTo>
                    <a:cubicBezTo>
                      <a:pt x="351" y="0"/>
                      <a:pt x="350" y="1"/>
                      <a:pt x="350" y="2"/>
                    </a:cubicBezTo>
                    <a:cubicBezTo>
                      <a:pt x="350" y="3"/>
                      <a:pt x="351" y="4"/>
                      <a:pt x="352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7" y="4"/>
                      <a:pt x="358" y="3"/>
                      <a:pt x="358" y="2"/>
                    </a:cubicBezTo>
                    <a:cubicBezTo>
                      <a:pt x="358" y="1"/>
                      <a:pt x="357" y="0"/>
                      <a:pt x="356" y="0"/>
                    </a:cubicBezTo>
                    <a:moveTo>
                      <a:pt x="368" y="0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63" y="0"/>
                      <a:pt x="362" y="1"/>
                      <a:pt x="362" y="2"/>
                    </a:cubicBezTo>
                    <a:cubicBezTo>
                      <a:pt x="362" y="3"/>
                      <a:pt x="363" y="4"/>
                      <a:pt x="364" y="4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9" y="4"/>
                      <a:pt x="370" y="3"/>
                      <a:pt x="370" y="2"/>
                    </a:cubicBezTo>
                    <a:cubicBezTo>
                      <a:pt x="370" y="1"/>
                      <a:pt x="369" y="0"/>
                      <a:pt x="368" y="0"/>
                    </a:cubicBezTo>
                    <a:moveTo>
                      <a:pt x="380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75" y="0"/>
                      <a:pt x="374" y="1"/>
                      <a:pt x="374" y="2"/>
                    </a:cubicBezTo>
                    <a:cubicBezTo>
                      <a:pt x="374" y="3"/>
                      <a:pt x="375" y="4"/>
                      <a:pt x="376" y="4"/>
                    </a:cubicBezTo>
                    <a:cubicBezTo>
                      <a:pt x="380" y="4"/>
                      <a:pt x="380" y="4"/>
                      <a:pt x="380" y="4"/>
                    </a:cubicBezTo>
                    <a:cubicBezTo>
                      <a:pt x="381" y="4"/>
                      <a:pt x="382" y="3"/>
                      <a:pt x="382" y="2"/>
                    </a:cubicBezTo>
                    <a:cubicBezTo>
                      <a:pt x="382" y="1"/>
                      <a:pt x="381" y="0"/>
                      <a:pt x="380" y="0"/>
                    </a:cubicBezTo>
                    <a:moveTo>
                      <a:pt x="392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387" y="0"/>
                      <a:pt x="386" y="1"/>
                      <a:pt x="386" y="2"/>
                    </a:cubicBezTo>
                    <a:cubicBezTo>
                      <a:pt x="386" y="3"/>
                      <a:pt x="387" y="4"/>
                      <a:pt x="388" y="4"/>
                    </a:cubicBezTo>
                    <a:cubicBezTo>
                      <a:pt x="392" y="4"/>
                      <a:pt x="392" y="4"/>
                      <a:pt x="392" y="4"/>
                    </a:cubicBezTo>
                    <a:cubicBezTo>
                      <a:pt x="393" y="4"/>
                      <a:pt x="394" y="3"/>
                      <a:pt x="394" y="2"/>
                    </a:cubicBezTo>
                    <a:cubicBezTo>
                      <a:pt x="394" y="1"/>
                      <a:pt x="393" y="0"/>
                      <a:pt x="392" y="0"/>
                    </a:cubicBezTo>
                    <a:moveTo>
                      <a:pt x="404" y="0"/>
                    </a:moveTo>
                    <a:cubicBezTo>
                      <a:pt x="400" y="0"/>
                      <a:pt x="400" y="0"/>
                      <a:pt x="400" y="0"/>
                    </a:cubicBezTo>
                    <a:cubicBezTo>
                      <a:pt x="399" y="0"/>
                      <a:pt x="398" y="1"/>
                      <a:pt x="398" y="2"/>
                    </a:cubicBezTo>
                    <a:cubicBezTo>
                      <a:pt x="398" y="3"/>
                      <a:pt x="399" y="4"/>
                      <a:pt x="400" y="4"/>
                    </a:cubicBezTo>
                    <a:cubicBezTo>
                      <a:pt x="404" y="4"/>
                      <a:pt x="404" y="4"/>
                      <a:pt x="404" y="4"/>
                    </a:cubicBezTo>
                    <a:cubicBezTo>
                      <a:pt x="405" y="4"/>
                      <a:pt x="406" y="3"/>
                      <a:pt x="406" y="2"/>
                    </a:cubicBezTo>
                    <a:cubicBezTo>
                      <a:pt x="406" y="1"/>
                      <a:pt x="405" y="0"/>
                      <a:pt x="404" y="0"/>
                    </a:cubicBezTo>
                    <a:moveTo>
                      <a:pt x="416" y="0"/>
                    </a:moveTo>
                    <a:cubicBezTo>
                      <a:pt x="412" y="0"/>
                      <a:pt x="412" y="0"/>
                      <a:pt x="412" y="0"/>
                    </a:cubicBezTo>
                    <a:cubicBezTo>
                      <a:pt x="411" y="0"/>
                      <a:pt x="410" y="1"/>
                      <a:pt x="410" y="2"/>
                    </a:cubicBezTo>
                    <a:cubicBezTo>
                      <a:pt x="410" y="3"/>
                      <a:pt x="411" y="4"/>
                      <a:pt x="412" y="4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7" y="4"/>
                      <a:pt x="418" y="3"/>
                      <a:pt x="418" y="2"/>
                    </a:cubicBezTo>
                    <a:cubicBezTo>
                      <a:pt x="418" y="1"/>
                      <a:pt x="417" y="0"/>
                      <a:pt x="416" y="0"/>
                    </a:cubicBezTo>
                    <a:moveTo>
                      <a:pt x="428" y="0"/>
                    </a:moveTo>
                    <a:cubicBezTo>
                      <a:pt x="424" y="0"/>
                      <a:pt x="424" y="0"/>
                      <a:pt x="424" y="0"/>
                    </a:cubicBezTo>
                    <a:cubicBezTo>
                      <a:pt x="423" y="0"/>
                      <a:pt x="422" y="1"/>
                      <a:pt x="422" y="2"/>
                    </a:cubicBezTo>
                    <a:cubicBezTo>
                      <a:pt x="422" y="3"/>
                      <a:pt x="423" y="4"/>
                      <a:pt x="424" y="4"/>
                    </a:cubicBezTo>
                    <a:cubicBezTo>
                      <a:pt x="428" y="4"/>
                      <a:pt x="428" y="4"/>
                      <a:pt x="428" y="4"/>
                    </a:cubicBezTo>
                    <a:cubicBezTo>
                      <a:pt x="429" y="4"/>
                      <a:pt x="430" y="3"/>
                      <a:pt x="430" y="2"/>
                    </a:cubicBezTo>
                    <a:cubicBezTo>
                      <a:pt x="430" y="1"/>
                      <a:pt x="429" y="0"/>
                      <a:pt x="428" y="0"/>
                    </a:cubicBezTo>
                    <a:moveTo>
                      <a:pt x="440" y="0"/>
                    </a:move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4" y="1"/>
                      <a:pt x="434" y="2"/>
                    </a:cubicBezTo>
                    <a:cubicBezTo>
                      <a:pt x="434" y="3"/>
                      <a:pt x="435" y="4"/>
                      <a:pt x="436" y="4"/>
                    </a:cubicBezTo>
                    <a:cubicBezTo>
                      <a:pt x="440" y="4"/>
                      <a:pt x="440" y="4"/>
                      <a:pt x="440" y="4"/>
                    </a:cubicBezTo>
                    <a:cubicBezTo>
                      <a:pt x="441" y="4"/>
                      <a:pt x="442" y="3"/>
                      <a:pt x="442" y="2"/>
                    </a:cubicBezTo>
                    <a:cubicBezTo>
                      <a:pt x="442" y="1"/>
                      <a:pt x="441" y="0"/>
                      <a:pt x="440" y="0"/>
                    </a:cubicBezTo>
                    <a:moveTo>
                      <a:pt x="452" y="0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447" y="0"/>
                      <a:pt x="446" y="1"/>
                      <a:pt x="446" y="2"/>
                    </a:cubicBezTo>
                    <a:cubicBezTo>
                      <a:pt x="446" y="3"/>
                      <a:pt x="447" y="4"/>
                      <a:pt x="448" y="4"/>
                    </a:cubicBezTo>
                    <a:cubicBezTo>
                      <a:pt x="452" y="4"/>
                      <a:pt x="452" y="4"/>
                      <a:pt x="452" y="4"/>
                    </a:cubicBezTo>
                    <a:cubicBezTo>
                      <a:pt x="453" y="4"/>
                      <a:pt x="454" y="3"/>
                      <a:pt x="454" y="2"/>
                    </a:cubicBezTo>
                    <a:cubicBezTo>
                      <a:pt x="454" y="1"/>
                      <a:pt x="453" y="0"/>
                      <a:pt x="452" y="0"/>
                    </a:cubicBezTo>
                    <a:moveTo>
                      <a:pt x="464" y="0"/>
                    </a:moveTo>
                    <a:cubicBezTo>
                      <a:pt x="460" y="0"/>
                      <a:pt x="460" y="0"/>
                      <a:pt x="460" y="0"/>
                    </a:cubicBezTo>
                    <a:cubicBezTo>
                      <a:pt x="459" y="0"/>
                      <a:pt x="458" y="1"/>
                      <a:pt x="458" y="2"/>
                    </a:cubicBezTo>
                    <a:cubicBezTo>
                      <a:pt x="458" y="3"/>
                      <a:pt x="459" y="4"/>
                      <a:pt x="460" y="4"/>
                    </a:cubicBezTo>
                    <a:cubicBezTo>
                      <a:pt x="464" y="4"/>
                      <a:pt x="464" y="4"/>
                      <a:pt x="464" y="4"/>
                    </a:cubicBezTo>
                    <a:cubicBezTo>
                      <a:pt x="465" y="4"/>
                      <a:pt x="466" y="3"/>
                      <a:pt x="466" y="2"/>
                    </a:cubicBezTo>
                    <a:cubicBezTo>
                      <a:pt x="466" y="1"/>
                      <a:pt x="465" y="0"/>
                      <a:pt x="464" y="0"/>
                    </a:cubicBezTo>
                    <a:moveTo>
                      <a:pt x="476" y="0"/>
                    </a:moveTo>
                    <a:cubicBezTo>
                      <a:pt x="472" y="0"/>
                      <a:pt x="472" y="0"/>
                      <a:pt x="472" y="0"/>
                    </a:cubicBezTo>
                    <a:cubicBezTo>
                      <a:pt x="471" y="0"/>
                      <a:pt x="470" y="1"/>
                      <a:pt x="470" y="2"/>
                    </a:cubicBezTo>
                    <a:cubicBezTo>
                      <a:pt x="470" y="3"/>
                      <a:pt x="471" y="4"/>
                      <a:pt x="472" y="4"/>
                    </a:cubicBezTo>
                    <a:cubicBezTo>
                      <a:pt x="476" y="4"/>
                      <a:pt x="476" y="4"/>
                      <a:pt x="476" y="4"/>
                    </a:cubicBezTo>
                    <a:cubicBezTo>
                      <a:pt x="477" y="4"/>
                      <a:pt x="478" y="3"/>
                      <a:pt x="478" y="2"/>
                    </a:cubicBezTo>
                    <a:cubicBezTo>
                      <a:pt x="478" y="1"/>
                      <a:pt x="477" y="0"/>
                      <a:pt x="476" y="0"/>
                    </a:cubicBezTo>
                    <a:moveTo>
                      <a:pt x="488" y="0"/>
                    </a:moveTo>
                    <a:cubicBezTo>
                      <a:pt x="484" y="0"/>
                      <a:pt x="484" y="0"/>
                      <a:pt x="484" y="0"/>
                    </a:cubicBezTo>
                    <a:cubicBezTo>
                      <a:pt x="483" y="0"/>
                      <a:pt x="482" y="1"/>
                      <a:pt x="482" y="2"/>
                    </a:cubicBezTo>
                    <a:cubicBezTo>
                      <a:pt x="482" y="3"/>
                      <a:pt x="483" y="4"/>
                      <a:pt x="484" y="4"/>
                    </a:cubicBezTo>
                    <a:cubicBezTo>
                      <a:pt x="488" y="4"/>
                      <a:pt x="488" y="4"/>
                      <a:pt x="488" y="4"/>
                    </a:cubicBezTo>
                    <a:cubicBezTo>
                      <a:pt x="490" y="4"/>
                      <a:pt x="490" y="3"/>
                      <a:pt x="490" y="2"/>
                    </a:cubicBezTo>
                    <a:cubicBezTo>
                      <a:pt x="490" y="1"/>
                      <a:pt x="490" y="0"/>
                      <a:pt x="488" y="0"/>
                    </a:cubicBezTo>
                    <a:moveTo>
                      <a:pt x="501" y="0"/>
                    </a:moveTo>
                    <a:cubicBezTo>
                      <a:pt x="496" y="0"/>
                      <a:pt x="496" y="0"/>
                      <a:pt x="496" y="0"/>
                    </a:cubicBezTo>
                    <a:cubicBezTo>
                      <a:pt x="495" y="0"/>
                      <a:pt x="494" y="1"/>
                      <a:pt x="494" y="2"/>
                    </a:cubicBezTo>
                    <a:cubicBezTo>
                      <a:pt x="494" y="3"/>
                      <a:pt x="495" y="4"/>
                      <a:pt x="496" y="4"/>
                    </a:cubicBezTo>
                    <a:cubicBezTo>
                      <a:pt x="501" y="4"/>
                      <a:pt x="501" y="4"/>
                      <a:pt x="501" y="4"/>
                    </a:cubicBezTo>
                    <a:cubicBezTo>
                      <a:pt x="502" y="4"/>
                      <a:pt x="503" y="3"/>
                      <a:pt x="503" y="2"/>
                    </a:cubicBezTo>
                    <a:cubicBezTo>
                      <a:pt x="503" y="1"/>
                      <a:pt x="502" y="0"/>
                      <a:pt x="501" y="0"/>
                    </a:cubicBezTo>
                    <a:moveTo>
                      <a:pt x="513" y="0"/>
                    </a:moveTo>
                    <a:cubicBezTo>
                      <a:pt x="509" y="0"/>
                      <a:pt x="509" y="0"/>
                      <a:pt x="509" y="0"/>
                    </a:cubicBezTo>
                    <a:cubicBezTo>
                      <a:pt x="507" y="0"/>
                      <a:pt x="507" y="1"/>
                      <a:pt x="507" y="2"/>
                    </a:cubicBezTo>
                    <a:cubicBezTo>
                      <a:pt x="507" y="3"/>
                      <a:pt x="507" y="4"/>
                      <a:pt x="509" y="4"/>
                    </a:cubicBezTo>
                    <a:cubicBezTo>
                      <a:pt x="513" y="4"/>
                      <a:pt x="513" y="4"/>
                      <a:pt x="513" y="4"/>
                    </a:cubicBezTo>
                    <a:cubicBezTo>
                      <a:pt x="514" y="4"/>
                      <a:pt x="515" y="3"/>
                      <a:pt x="515" y="2"/>
                    </a:cubicBezTo>
                    <a:cubicBezTo>
                      <a:pt x="515" y="1"/>
                      <a:pt x="514" y="0"/>
                      <a:pt x="513" y="0"/>
                    </a:cubicBezTo>
                    <a:moveTo>
                      <a:pt x="525" y="0"/>
                    </a:moveTo>
                    <a:cubicBezTo>
                      <a:pt x="521" y="0"/>
                      <a:pt x="521" y="0"/>
                      <a:pt x="521" y="0"/>
                    </a:cubicBezTo>
                    <a:cubicBezTo>
                      <a:pt x="520" y="0"/>
                      <a:pt x="519" y="1"/>
                      <a:pt x="519" y="2"/>
                    </a:cubicBezTo>
                    <a:cubicBezTo>
                      <a:pt x="519" y="3"/>
                      <a:pt x="520" y="4"/>
                      <a:pt x="521" y="4"/>
                    </a:cubicBezTo>
                    <a:cubicBezTo>
                      <a:pt x="525" y="4"/>
                      <a:pt x="525" y="4"/>
                      <a:pt x="525" y="4"/>
                    </a:cubicBezTo>
                    <a:cubicBezTo>
                      <a:pt x="526" y="4"/>
                      <a:pt x="527" y="3"/>
                      <a:pt x="527" y="2"/>
                    </a:cubicBezTo>
                    <a:cubicBezTo>
                      <a:pt x="527" y="1"/>
                      <a:pt x="526" y="0"/>
                      <a:pt x="525" y="0"/>
                    </a:cubicBezTo>
                    <a:moveTo>
                      <a:pt x="537" y="0"/>
                    </a:moveTo>
                    <a:cubicBezTo>
                      <a:pt x="533" y="0"/>
                      <a:pt x="533" y="0"/>
                      <a:pt x="533" y="0"/>
                    </a:cubicBezTo>
                    <a:cubicBezTo>
                      <a:pt x="532" y="0"/>
                      <a:pt x="531" y="1"/>
                      <a:pt x="531" y="2"/>
                    </a:cubicBezTo>
                    <a:cubicBezTo>
                      <a:pt x="531" y="3"/>
                      <a:pt x="532" y="4"/>
                      <a:pt x="533" y="4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8" y="4"/>
                      <a:pt x="539" y="3"/>
                      <a:pt x="539" y="2"/>
                    </a:cubicBezTo>
                    <a:cubicBezTo>
                      <a:pt x="539" y="1"/>
                      <a:pt x="538" y="0"/>
                      <a:pt x="537" y="0"/>
                    </a:cubicBezTo>
                    <a:moveTo>
                      <a:pt x="549" y="0"/>
                    </a:moveTo>
                    <a:cubicBezTo>
                      <a:pt x="545" y="0"/>
                      <a:pt x="545" y="0"/>
                      <a:pt x="545" y="0"/>
                    </a:cubicBezTo>
                    <a:cubicBezTo>
                      <a:pt x="544" y="0"/>
                      <a:pt x="543" y="1"/>
                      <a:pt x="543" y="2"/>
                    </a:cubicBezTo>
                    <a:cubicBezTo>
                      <a:pt x="543" y="3"/>
                      <a:pt x="544" y="4"/>
                      <a:pt x="545" y="4"/>
                    </a:cubicBezTo>
                    <a:cubicBezTo>
                      <a:pt x="549" y="4"/>
                      <a:pt x="549" y="4"/>
                      <a:pt x="549" y="4"/>
                    </a:cubicBezTo>
                    <a:cubicBezTo>
                      <a:pt x="550" y="4"/>
                      <a:pt x="551" y="3"/>
                      <a:pt x="551" y="2"/>
                    </a:cubicBezTo>
                    <a:cubicBezTo>
                      <a:pt x="551" y="1"/>
                      <a:pt x="550" y="0"/>
                      <a:pt x="549" y="0"/>
                    </a:cubicBezTo>
                    <a:moveTo>
                      <a:pt x="561" y="0"/>
                    </a:moveTo>
                    <a:cubicBezTo>
                      <a:pt x="557" y="0"/>
                      <a:pt x="557" y="0"/>
                      <a:pt x="557" y="0"/>
                    </a:cubicBezTo>
                    <a:cubicBezTo>
                      <a:pt x="556" y="0"/>
                      <a:pt x="555" y="1"/>
                      <a:pt x="555" y="2"/>
                    </a:cubicBezTo>
                    <a:cubicBezTo>
                      <a:pt x="555" y="3"/>
                      <a:pt x="556" y="4"/>
                      <a:pt x="557" y="4"/>
                    </a:cubicBezTo>
                    <a:cubicBezTo>
                      <a:pt x="561" y="4"/>
                      <a:pt x="561" y="4"/>
                      <a:pt x="561" y="4"/>
                    </a:cubicBezTo>
                    <a:cubicBezTo>
                      <a:pt x="562" y="4"/>
                      <a:pt x="563" y="3"/>
                      <a:pt x="563" y="2"/>
                    </a:cubicBezTo>
                    <a:cubicBezTo>
                      <a:pt x="563" y="1"/>
                      <a:pt x="562" y="0"/>
                      <a:pt x="561" y="0"/>
                    </a:cubicBezTo>
                    <a:moveTo>
                      <a:pt x="573" y="0"/>
                    </a:moveTo>
                    <a:cubicBezTo>
                      <a:pt x="569" y="0"/>
                      <a:pt x="569" y="0"/>
                      <a:pt x="569" y="0"/>
                    </a:cubicBezTo>
                    <a:cubicBezTo>
                      <a:pt x="568" y="0"/>
                      <a:pt x="567" y="1"/>
                      <a:pt x="567" y="2"/>
                    </a:cubicBezTo>
                    <a:cubicBezTo>
                      <a:pt x="567" y="3"/>
                      <a:pt x="568" y="4"/>
                      <a:pt x="569" y="4"/>
                    </a:cubicBezTo>
                    <a:cubicBezTo>
                      <a:pt x="573" y="4"/>
                      <a:pt x="573" y="4"/>
                      <a:pt x="573" y="4"/>
                    </a:cubicBezTo>
                    <a:cubicBezTo>
                      <a:pt x="574" y="4"/>
                      <a:pt x="575" y="3"/>
                      <a:pt x="575" y="2"/>
                    </a:cubicBezTo>
                    <a:cubicBezTo>
                      <a:pt x="575" y="1"/>
                      <a:pt x="574" y="0"/>
                      <a:pt x="573" y="0"/>
                    </a:cubicBezTo>
                    <a:moveTo>
                      <a:pt x="585" y="0"/>
                    </a:moveTo>
                    <a:cubicBezTo>
                      <a:pt x="581" y="0"/>
                      <a:pt x="581" y="0"/>
                      <a:pt x="581" y="0"/>
                    </a:cubicBezTo>
                    <a:cubicBezTo>
                      <a:pt x="580" y="0"/>
                      <a:pt x="579" y="1"/>
                      <a:pt x="579" y="2"/>
                    </a:cubicBezTo>
                    <a:cubicBezTo>
                      <a:pt x="579" y="3"/>
                      <a:pt x="580" y="4"/>
                      <a:pt x="581" y="4"/>
                    </a:cubicBezTo>
                    <a:cubicBezTo>
                      <a:pt x="585" y="4"/>
                      <a:pt x="585" y="4"/>
                      <a:pt x="585" y="4"/>
                    </a:cubicBezTo>
                    <a:cubicBezTo>
                      <a:pt x="586" y="4"/>
                      <a:pt x="587" y="3"/>
                      <a:pt x="587" y="2"/>
                    </a:cubicBezTo>
                    <a:cubicBezTo>
                      <a:pt x="587" y="1"/>
                      <a:pt x="586" y="0"/>
                      <a:pt x="585" y="0"/>
                    </a:cubicBezTo>
                    <a:moveTo>
                      <a:pt x="597" y="0"/>
                    </a:moveTo>
                    <a:cubicBezTo>
                      <a:pt x="593" y="0"/>
                      <a:pt x="593" y="0"/>
                      <a:pt x="593" y="0"/>
                    </a:cubicBezTo>
                    <a:cubicBezTo>
                      <a:pt x="592" y="0"/>
                      <a:pt x="591" y="1"/>
                      <a:pt x="591" y="2"/>
                    </a:cubicBezTo>
                    <a:cubicBezTo>
                      <a:pt x="591" y="3"/>
                      <a:pt x="592" y="4"/>
                      <a:pt x="593" y="4"/>
                    </a:cubicBezTo>
                    <a:cubicBezTo>
                      <a:pt x="597" y="4"/>
                      <a:pt x="597" y="4"/>
                      <a:pt x="597" y="4"/>
                    </a:cubicBezTo>
                    <a:cubicBezTo>
                      <a:pt x="598" y="4"/>
                      <a:pt x="599" y="3"/>
                      <a:pt x="599" y="2"/>
                    </a:cubicBezTo>
                    <a:cubicBezTo>
                      <a:pt x="599" y="1"/>
                      <a:pt x="598" y="0"/>
                      <a:pt x="597" y="0"/>
                    </a:cubicBezTo>
                    <a:moveTo>
                      <a:pt x="609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4" y="0"/>
                      <a:pt x="603" y="1"/>
                      <a:pt x="603" y="2"/>
                    </a:cubicBezTo>
                    <a:cubicBezTo>
                      <a:pt x="603" y="3"/>
                      <a:pt x="604" y="4"/>
                      <a:pt x="605" y="4"/>
                    </a:cubicBezTo>
                    <a:cubicBezTo>
                      <a:pt x="609" y="4"/>
                      <a:pt x="609" y="4"/>
                      <a:pt x="609" y="4"/>
                    </a:cubicBezTo>
                    <a:cubicBezTo>
                      <a:pt x="610" y="4"/>
                      <a:pt x="611" y="3"/>
                      <a:pt x="611" y="2"/>
                    </a:cubicBezTo>
                    <a:cubicBezTo>
                      <a:pt x="611" y="1"/>
                      <a:pt x="610" y="0"/>
                      <a:pt x="609" y="0"/>
                    </a:cubicBezTo>
                    <a:moveTo>
                      <a:pt x="621" y="0"/>
                    </a:moveTo>
                    <a:cubicBezTo>
                      <a:pt x="617" y="0"/>
                      <a:pt x="617" y="0"/>
                      <a:pt x="617" y="0"/>
                    </a:cubicBezTo>
                    <a:cubicBezTo>
                      <a:pt x="616" y="0"/>
                      <a:pt x="615" y="1"/>
                      <a:pt x="615" y="2"/>
                    </a:cubicBezTo>
                    <a:cubicBezTo>
                      <a:pt x="615" y="3"/>
                      <a:pt x="616" y="4"/>
                      <a:pt x="617" y="4"/>
                    </a:cubicBezTo>
                    <a:cubicBezTo>
                      <a:pt x="621" y="4"/>
                      <a:pt x="621" y="4"/>
                      <a:pt x="621" y="4"/>
                    </a:cubicBezTo>
                    <a:cubicBezTo>
                      <a:pt x="622" y="4"/>
                      <a:pt x="623" y="3"/>
                      <a:pt x="623" y="2"/>
                    </a:cubicBezTo>
                    <a:cubicBezTo>
                      <a:pt x="623" y="1"/>
                      <a:pt x="622" y="0"/>
                      <a:pt x="621" y="0"/>
                    </a:cubicBezTo>
                    <a:moveTo>
                      <a:pt x="633" y="0"/>
                    </a:moveTo>
                    <a:cubicBezTo>
                      <a:pt x="629" y="0"/>
                      <a:pt x="629" y="0"/>
                      <a:pt x="629" y="0"/>
                    </a:cubicBezTo>
                    <a:cubicBezTo>
                      <a:pt x="628" y="0"/>
                      <a:pt x="627" y="1"/>
                      <a:pt x="627" y="2"/>
                    </a:cubicBezTo>
                    <a:cubicBezTo>
                      <a:pt x="627" y="3"/>
                      <a:pt x="628" y="4"/>
                      <a:pt x="629" y="4"/>
                    </a:cubicBezTo>
                    <a:cubicBezTo>
                      <a:pt x="633" y="4"/>
                      <a:pt x="633" y="4"/>
                      <a:pt x="633" y="4"/>
                    </a:cubicBezTo>
                    <a:cubicBezTo>
                      <a:pt x="634" y="4"/>
                      <a:pt x="635" y="3"/>
                      <a:pt x="635" y="2"/>
                    </a:cubicBezTo>
                    <a:cubicBezTo>
                      <a:pt x="635" y="1"/>
                      <a:pt x="634" y="0"/>
                      <a:pt x="633" y="0"/>
                    </a:cubicBezTo>
                    <a:moveTo>
                      <a:pt x="645" y="0"/>
                    </a:moveTo>
                    <a:cubicBezTo>
                      <a:pt x="641" y="0"/>
                      <a:pt x="641" y="0"/>
                      <a:pt x="641" y="0"/>
                    </a:cubicBezTo>
                    <a:cubicBezTo>
                      <a:pt x="640" y="0"/>
                      <a:pt x="639" y="1"/>
                      <a:pt x="639" y="2"/>
                    </a:cubicBezTo>
                    <a:cubicBezTo>
                      <a:pt x="639" y="3"/>
                      <a:pt x="640" y="4"/>
                      <a:pt x="641" y="4"/>
                    </a:cubicBezTo>
                    <a:cubicBezTo>
                      <a:pt x="645" y="4"/>
                      <a:pt x="645" y="4"/>
                      <a:pt x="645" y="4"/>
                    </a:cubicBezTo>
                    <a:cubicBezTo>
                      <a:pt x="646" y="4"/>
                      <a:pt x="647" y="3"/>
                      <a:pt x="647" y="2"/>
                    </a:cubicBezTo>
                    <a:cubicBezTo>
                      <a:pt x="647" y="1"/>
                      <a:pt x="646" y="0"/>
                      <a:pt x="645" y="0"/>
                    </a:cubicBezTo>
                    <a:moveTo>
                      <a:pt x="657" y="0"/>
                    </a:moveTo>
                    <a:cubicBezTo>
                      <a:pt x="653" y="0"/>
                      <a:pt x="653" y="0"/>
                      <a:pt x="653" y="0"/>
                    </a:cubicBezTo>
                    <a:cubicBezTo>
                      <a:pt x="652" y="0"/>
                      <a:pt x="651" y="1"/>
                      <a:pt x="651" y="2"/>
                    </a:cubicBezTo>
                    <a:cubicBezTo>
                      <a:pt x="651" y="3"/>
                      <a:pt x="652" y="4"/>
                      <a:pt x="653" y="4"/>
                    </a:cubicBezTo>
                    <a:cubicBezTo>
                      <a:pt x="657" y="4"/>
                      <a:pt x="657" y="4"/>
                      <a:pt x="657" y="4"/>
                    </a:cubicBezTo>
                    <a:cubicBezTo>
                      <a:pt x="658" y="4"/>
                      <a:pt x="659" y="3"/>
                      <a:pt x="659" y="2"/>
                    </a:cubicBezTo>
                    <a:cubicBezTo>
                      <a:pt x="659" y="1"/>
                      <a:pt x="658" y="0"/>
                      <a:pt x="657" y="0"/>
                    </a:cubicBezTo>
                    <a:moveTo>
                      <a:pt x="669" y="0"/>
                    </a:moveTo>
                    <a:cubicBezTo>
                      <a:pt x="665" y="0"/>
                      <a:pt x="665" y="0"/>
                      <a:pt x="665" y="0"/>
                    </a:cubicBezTo>
                    <a:cubicBezTo>
                      <a:pt x="664" y="0"/>
                      <a:pt x="663" y="1"/>
                      <a:pt x="663" y="2"/>
                    </a:cubicBezTo>
                    <a:cubicBezTo>
                      <a:pt x="663" y="3"/>
                      <a:pt x="664" y="4"/>
                      <a:pt x="665" y="4"/>
                    </a:cubicBezTo>
                    <a:cubicBezTo>
                      <a:pt x="669" y="4"/>
                      <a:pt x="669" y="4"/>
                      <a:pt x="669" y="4"/>
                    </a:cubicBezTo>
                    <a:cubicBezTo>
                      <a:pt x="671" y="4"/>
                      <a:pt x="671" y="3"/>
                      <a:pt x="671" y="2"/>
                    </a:cubicBezTo>
                    <a:cubicBezTo>
                      <a:pt x="671" y="1"/>
                      <a:pt x="671" y="0"/>
                      <a:pt x="669" y="0"/>
                    </a:cubicBezTo>
                    <a:moveTo>
                      <a:pt x="681" y="0"/>
                    </a:moveTo>
                    <a:cubicBezTo>
                      <a:pt x="677" y="0"/>
                      <a:pt x="677" y="0"/>
                      <a:pt x="677" y="0"/>
                    </a:cubicBezTo>
                    <a:cubicBezTo>
                      <a:pt x="676" y="0"/>
                      <a:pt x="675" y="1"/>
                      <a:pt x="675" y="2"/>
                    </a:cubicBezTo>
                    <a:cubicBezTo>
                      <a:pt x="675" y="3"/>
                      <a:pt x="676" y="4"/>
                      <a:pt x="677" y="4"/>
                    </a:cubicBezTo>
                    <a:cubicBezTo>
                      <a:pt x="681" y="4"/>
                      <a:pt x="681" y="4"/>
                      <a:pt x="681" y="4"/>
                    </a:cubicBezTo>
                    <a:cubicBezTo>
                      <a:pt x="683" y="4"/>
                      <a:pt x="684" y="3"/>
                      <a:pt x="684" y="2"/>
                    </a:cubicBezTo>
                    <a:cubicBezTo>
                      <a:pt x="684" y="1"/>
                      <a:pt x="683" y="0"/>
                      <a:pt x="681" y="0"/>
                    </a:cubicBezTo>
                    <a:moveTo>
                      <a:pt x="694" y="0"/>
                    </a:moveTo>
                    <a:cubicBezTo>
                      <a:pt x="690" y="0"/>
                      <a:pt x="690" y="0"/>
                      <a:pt x="690" y="0"/>
                    </a:cubicBezTo>
                    <a:cubicBezTo>
                      <a:pt x="688" y="0"/>
                      <a:pt x="688" y="1"/>
                      <a:pt x="688" y="2"/>
                    </a:cubicBezTo>
                    <a:cubicBezTo>
                      <a:pt x="688" y="3"/>
                      <a:pt x="688" y="4"/>
                      <a:pt x="690" y="4"/>
                    </a:cubicBezTo>
                    <a:cubicBezTo>
                      <a:pt x="694" y="4"/>
                      <a:pt x="694" y="4"/>
                      <a:pt x="694" y="4"/>
                    </a:cubicBezTo>
                    <a:cubicBezTo>
                      <a:pt x="695" y="4"/>
                      <a:pt x="696" y="3"/>
                      <a:pt x="696" y="2"/>
                    </a:cubicBezTo>
                    <a:cubicBezTo>
                      <a:pt x="696" y="1"/>
                      <a:pt x="695" y="0"/>
                      <a:pt x="694" y="0"/>
                    </a:cubicBezTo>
                    <a:moveTo>
                      <a:pt x="706" y="0"/>
                    </a:moveTo>
                    <a:cubicBezTo>
                      <a:pt x="702" y="0"/>
                      <a:pt x="702" y="0"/>
                      <a:pt x="702" y="0"/>
                    </a:cubicBezTo>
                    <a:cubicBezTo>
                      <a:pt x="700" y="0"/>
                      <a:pt x="700" y="1"/>
                      <a:pt x="700" y="2"/>
                    </a:cubicBezTo>
                    <a:cubicBezTo>
                      <a:pt x="700" y="3"/>
                      <a:pt x="700" y="4"/>
                      <a:pt x="702" y="4"/>
                    </a:cubicBezTo>
                    <a:cubicBezTo>
                      <a:pt x="706" y="4"/>
                      <a:pt x="706" y="4"/>
                      <a:pt x="706" y="4"/>
                    </a:cubicBezTo>
                    <a:cubicBezTo>
                      <a:pt x="707" y="4"/>
                      <a:pt x="708" y="3"/>
                      <a:pt x="708" y="2"/>
                    </a:cubicBezTo>
                    <a:cubicBezTo>
                      <a:pt x="708" y="1"/>
                      <a:pt x="707" y="0"/>
                      <a:pt x="706" y="0"/>
                    </a:cubicBezTo>
                    <a:moveTo>
                      <a:pt x="718" y="0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713" y="0"/>
                      <a:pt x="712" y="1"/>
                      <a:pt x="712" y="2"/>
                    </a:cubicBezTo>
                    <a:cubicBezTo>
                      <a:pt x="712" y="3"/>
                      <a:pt x="713" y="4"/>
                      <a:pt x="714" y="4"/>
                    </a:cubicBezTo>
                    <a:cubicBezTo>
                      <a:pt x="718" y="4"/>
                      <a:pt x="718" y="4"/>
                      <a:pt x="718" y="4"/>
                    </a:cubicBezTo>
                    <a:cubicBezTo>
                      <a:pt x="719" y="4"/>
                      <a:pt x="720" y="3"/>
                      <a:pt x="720" y="2"/>
                    </a:cubicBezTo>
                    <a:cubicBezTo>
                      <a:pt x="720" y="1"/>
                      <a:pt x="719" y="0"/>
                      <a:pt x="718" y="0"/>
                    </a:cubicBezTo>
                    <a:moveTo>
                      <a:pt x="730" y="0"/>
                    </a:moveTo>
                    <a:cubicBezTo>
                      <a:pt x="726" y="0"/>
                      <a:pt x="726" y="0"/>
                      <a:pt x="726" y="0"/>
                    </a:cubicBezTo>
                    <a:cubicBezTo>
                      <a:pt x="725" y="0"/>
                      <a:pt x="724" y="1"/>
                      <a:pt x="724" y="2"/>
                    </a:cubicBezTo>
                    <a:cubicBezTo>
                      <a:pt x="724" y="3"/>
                      <a:pt x="725" y="4"/>
                      <a:pt x="726" y="4"/>
                    </a:cubicBezTo>
                    <a:cubicBezTo>
                      <a:pt x="730" y="4"/>
                      <a:pt x="730" y="4"/>
                      <a:pt x="730" y="4"/>
                    </a:cubicBezTo>
                    <a:cubicBezTo>
                      <a:pt x="731" y="4"/>
                      <a:pt x="732" y="3"/>
                      <a:pt x="732" y="2"/>
                    </a:cubicBezTo>
                    <a:cubicBezTo>
                      <a:pt x="732" y="1"/>
                      <a:pt x="731" y="0"/>
                      <a:pt x="730" y="0"/>
                    </a:cubicBezTo>
                    <a:moveTo>
                      <a:pt x="742" y="0"/>
                    </a:moveTo>
                    <a:cubicBezTo>
                      <a:pt x="738" y="0"/>
                      <a:pt x="738" y="0"/>
                      <a:pt x="738" y="0"/>
                    </a:cubicBezTo>
                    <a:cubicBezTo>
                      <a:pt x="737" y="0"/>
                      <a:pt x="736" y="1"/>
                      <a:pt x="736" y="2"/>
                    </a:cubicBezTo>
                    <a:cubicBezTo>
                      <a:pt x="736" y="3"/>
                      <a:pt x="737" y="4"/>
                      <a:pt x="738" y="4"/>
                    </a:cubicBezTo>
                    <a:cubicBezTo>
                      <a:pt x="742" y="4"/>
                      <a:pt x="742" y="4"/>
                      <a:pt x="742" y="4"/>
                    </a:cubicBezTo>
                    <a:cubicBezTo>
                      <a:pt x="743" y="4"/>
                      <a:pt x="744" y="3"/>
                      <a:pt x="744" y="2"/>
                    </a:cubicBezTo>
                    <a:cubicBezTo>
                      <a:pt x="744" y="1"/>
                      <a:pt x="743" y="0"/>
                      <a:pt x="742" y="0"/>
                    </a:cubicBezTo>
                    <a:moveTo>
                      <a:pt x="754" y="0"/>
                    </a:moveTo>
                    <a:cubicBezTo>
                      <a:pt x="750" y="0"/>
                      <a:pt x="750" y="0"/>
                      <a:pt x="750" y="0"/>
                    </a:cubicBezTo>
                    <a:cubicBezTo>
                      <a:pt x="749" y="0"/>
                      <a:pt x="748" y="1"/>
                      <a:pt x="748" y="2"/>
                    </a:cubicBezTo>
                    <a:cubicBezTo>
                      <a:pt x="748" y="3"/>
                      <a:pt x="749" y="4"/>
                      <a:pt x="750" y="4"/>
                    </a:cubicBezTo>
                    <a:cubicBezTo>
                      <a:pt x="754" y="4"/>
                      <a:pt x="754" y="4"/>
                      <a:pt x="754" y="4"/>
                    </a:cubicBezTo>
                    <a:cubicBezTo>
                      <a:pt x="755" y="4"/>
                      <a:pt x="756" y="3"/>
                      <a:pt x="756" y="2"/>
                    </a:cubicBezTo>
                    <a:cubicBezTo>
                      <a:pt x="756" y="1"/>
                      <a:pt x="755" y="0"/>
                      <a:pt x="754" y="0"/>
                    </a:cubicBezTo>
                    <a:moveTo>
                      <a:pt x="766" y="0"/>
                    </a:moveTo>
                    <a:cubicBezTo>
                      <a:pt x="762" y="0"/>
                      <a:pt x="762" y="0"/>
                      <a:pt x="762" y="0"/>
                    </a:cubicBezTo>
                    <a:cubicBezTo>
                      <a:pt x="761" y="0"/>
                      <a:pt x="760" y="1"/>
                      <a:pt x="760" y="2"/>
                    </a:cubicBezTo>
                    <a:cubicBezTo>
                      <a:pt x="760" y="3"/>
                      <a:pt x="761" y="4"/>
                      <a:pt x="762" y="4"/>
                    </a:cubicBezTo>
                    <a:cubicBezTo>
                      <a:pt x="766" y="4"/>
                      <a:pt x="766" y="4"/>
                      <a:pt x="766" y="4"/>
                    </a:cubicBezTo>
                    <a:cubicBezTo>
                      <a:pt x="767" y="4"/>
                      <a:pt x="768" y="3"/>
                      <a:pt x="768" y="2"/>
                    </a:cubicBezTo>
                    <a:cubicBezTo>
                      <a:pt x="768" y="1"/>
                      <a:pt x="767" y="0"/>
                      <a:pt x="766" y="0"/>
                    </a:cubicBezTo>
                    <a:moveTo>
                      <a:pt x="778" y="0"/>
                    </a:moveTo>
                    <a:cubicBezTo>
                      <a:pt x="774" y="0"/>
                      <a:pt x="774" y="0"/>
                      <a:pt x="774" y="0"/>
                    </a:cubicBezTo>
                    <a:cubicBezTo>
                      <a:pt x="773" y="0"/>
                      <a:pt x="772" y="1"/>
                      <a:pt x="772" y="2"/>
                    </a:cubicBezTo>
                    <a:cubicBezTo>
                      <a:pt x="772" y="3"/>
                      <a:pt x="773" y="4"/>
                      <a:pt x="774" y="4"/>
                    </a:cubicBezTo>
                    <a:cubicBezTo>
                      <a:pt x="778" y="4"/>
                      <a:pt x="778" y="4"/>
                      <a:pt x="778" y="4"/>
                    </a:cubicBezTo>
                    <a:cubicBezTo>
                      <a:pt x="779" y="4"/>
                      <a:pt x="780" y="3"/>
                      <a:pt x="780" y="2"/>
                    </a:cubicBezTo>
                    <a:cubicBezTo>
                      <a:pt x="780" y="1"/>
                      <a:pt x="779" y="0"/>
                      <a:pt x="778" y="0"/>
                    </a:cubicBezTo>
                    <a:moveTo>
                      <a:pt x="790" y="0"/>
                    </a:moveTo>
                    <a:cubicBezTo>
                      <a:pt x="786" y="0"/>
                      <a:pt x="786" y="0"/>
                      <a:pt x="786" y="0"/>
                    </a:cubicBezTo>
                    <a:cubicBezTo>
                      <a:pt x="785" y="0"/>
                      <a:pt x="784" y="1"/>
                      <a:pt x="784" y="2"/>
                    </a:cubicBezTo>
                    <a:cubicBezTo>
                      <a:pt x="784" y="3"/>
                      <a:pt x="785" y="4"/>
                      <a:pt x="786" y="4"/>
                    </a:cubicBezTo>
                    <a:cubicBezTo>
                      <a:pt x="790" y="4"/>
                      <a:pt x="790" y="4"/>
                      <a:pt x="790" y="4"/>
                    </a:cubicBezTo>
                    <a:cubicBezTo>
                      <a:pt x="791" y="4"/>
                      <a:pt x="792" y="3"/>
                      <a:pt x="792" y="2"/>
                    </a:cubicBezTo>
                    <a:cubicBezTo>
                      <a:pt x="792" y="1"/>
                      <a:pt x="791" y="0"/>
                      <a:pt x="790" y="0"/>
                    </a:cubicBezTo>
                    <a:moveTo>
                      <a:pt x="802" y="0"/>
                    </a:moveTo>
                    <a:cubicBezTo>
                      <a:pt x="798" y="0"/>
                      <a:pt x="798" y="0"/>
                      <a:pt x="798" y="0"/>
                    </a:cubicBezTo>
                    <a:cubicBezTo>
                      <a:pt x="797" y="0"/>
                      <a:pt x="796" y="1"/>
                      <a:pt x="796" y="2"/>
                    </a:cubicBezTo>
                    <a:cubicBezTo>
                      <a:pt x="796" y="3"/>
                      <a:pt x="797" y="4"/>
                      <a:pt x="798" y="4"/>
                    </a:cubicBezTo>
                    <a:cubicBezTo>
                      <a:pt x="802" y="4"/>
                      <a:pt x="802" y="4"/>
                      <a:pt x="802" y="4"/>
                    </a:cubicBezTo>
                    <a:cubicBezTo>
                      <a:pt x="803" y="4"/>
                      <a:pt x="804" y="3"/>
                      <a:pt x="804" y="2"/>
                    </a:cubicBezTo>
                    <a:cubicBezTo>
                      <a:pt x="804" y="1"/>
                      <a:pt x="803" y="0"/>
                      <a:pt x="802" y="0"/>
                    </a:cubicBezTo>
                    <a:moveTo>
                      <a:pt x="814" y="0"/>
                    </a:moveTo>
                    <a:cubicBezTo>
                      <a:pt x="810" y="0"/>
                      <a:pt x="810" y="0"/>
                      <a:pt x="810" y="0"/>
                    </a:cubicBezTo>
                    <a:cubicBezTo>
                      <a:pt x="809" y="0"/>
                      <a:pt x="808" y="1"/>
                      <a:pt x="808" y="2"/>
                    </a:cubicBezTo>
                    <a:cubicBezTo>
                      <a:pt x="808" y="3"/>
                      <a:pt x="809" y="4"/>
                      <a:pt x="810" y="4"/>
                    </a:cubicBezTo>
                    <a:cubicBezTo>
                      <a:pt x="814" y="4"/>
                      <a:pt x="814" y="4"/>
                      <a:pt x="814" y="4"/>
                    </a:cubicBezTo>
                    <a:cubicBezTo>
                      <a:pt x="815" y="4"/>
                      <a:pt x="816" y="3"/>
                      <a:pt x="816" y="2"/>
                    </a:cubicBezTo>
                    <a:cubicBezTo>
                      <a:pt x="816" y="1"/>
                      <a:pt x="815" y="0"/>
                      <a:pt x="814" y="0"/>
                    </a:cubicBezTo>
                    <a:moveTo>
                      <a:pt x="826" y="0"/>
                    </a:moveTo>
                    <a:cubicBezTo>
                      <a:pt x="822" y="0"/>
                      <a:pt x="822" y="0"/>
                      <a:pt x="822" y="0"/>
                    </a:cubicBezTo>
                    <a:cubicBezTo>
                      <a:pt x="821" y="0"/>
                      <a:pt x="820" y="1"/>
                      <a:pt x="820" y="2"/>
                    </a:cubicBezTo>
                    <a:cubicBezTo>
                      <a:pt x="820" y="3"/>
                      <a:pt x="821" y="4"/>
                      <a:pt x="822" y="4"/>
                    </a:cubicBezTo>
                    <a:cubicBezTo>
                      <a:pt x="826" y="4"/>
                      <a:pt x="826" y="4"/>
                      <a:pt x="826" y="4"/>
                    </a:cubicBezTo>
                    <a:cubicBezTo>
                      <a:pt x="827" y="4"/>
                      <a:pt x="828" y="3"/>
                      <a:pt x="828" y="2"/>
                    </a:cubicBezTo>
                    <a:cubicBezTo>
                      <a:pt x="828" y="1"/>
                      <a:pt x="827" y="0"/>
                      <a:pt x="826" y="0"/>
                    </a:cubicBezTo>
                    <a:moveTo>
                      <a:pt x="838" y="0"/>
                    </a:moveTo>
                    <a:cubicBezTo>
                      <a:pt x="834" y="0"/>
                      <a:pt x="834" y="0"/>
                      <a:pt x="834" y="0"/>
                    </a:cubicBezTo>
                    <a:cubicBezTo>
                      <a:pt x="833" y="0"/>
                      <a:pt x="832" y="1"/>
                      <a:pt x="832" y="2"/>
                    </a:cubicBezTo>
                    <a:cubicBezTo>
                      <a:pt x="832" y="3"/>
                      <a:pt x="833" y="4"/>
                      <a:pt x="834" y="4"/>
                    </a:cubicBezTo>
                    <a:cubicBezTo>
                      <a:pt x="838" y="4"/>
                      <a:pt x="838" y="4"/>
                      <a:pt x="838" y="4"/>
                    </a:cubicBezTo>
                    <a:cubicBezTo>
                      <a:pt x="839" y="4"/>
                      <a:pt x="840" y="3"/>
                      <a:pt x="840" y="2"/>
                    </a:cubicBezTo>
                    <a:cubicBezTo>
                      <a:pt x="840" y="1"/>
                      <a:pt x="839" y="0"/>
                      <a:pt x="838" y="0"/>
                    </a:cubicBezTo>
                    <a:moveTo>
                      <a:pt x="850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5" y="0"/>
                      <a:pt x="844" y="1"/>
                      <a:pt x="844" y="2"/>
                    </a:cubicBezTo>
                    <a:cubicBezTo>
                      <a:pt x="844" y="3"/>
                      <a:pt x="845" y="4"/>
                      <a:pt x="846" y="4"/>
                    </a:cubicBezTo>
                    <a:cubicBezTo>
                      <a:pt x="850" y="4"/>
                      <a:pt x="850" y="4"/>
                      <a:pt x="850" y="4"/>
                    </a:cubicBezTo>
                    <a:cubicBezTo>
                      <a:pt x="852" y="4"/>
                      <a:pt x="852" y="3"/>
                      <a:pt x="852" y="2"/>
                    </a:cubicBezTo>
                    <a:cubicBezTo>
                      <a:pt x="852" y="1"/>
                      <a:pt x="852" y="0"/>
                      <a:pt x="850" y="0"/>
                    </a:cubicBezTo>
                    <a:moveTo>
                      <a:pt x="862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7" y="0"/>
                      <a:pt x="856" y="1"/>
                      <a:pt x="856" y="2"/>
                    </a:cubicBezTo>
                    <a:cubicBezTo>
                      <a:pt x="856" y="3"/>
                      <a:pt x="857" y="4"/>
                      <a:pt x="858" y="4"/>
                    </a:cubicBezTo>
                    <a:cubicBezTo>
                      <a:pt x="862" y="4"/>
                      <a:pt x="862" y="4"/>
                      <a:pt x="862" y="4"/>
                    </a:cubicBezTo>
                    <a:cubicBezTo>
                      <a:pt x="864" y="4"/>
                      <a:pt x="864" y="3"/>
                      <a:pt x="864" y="2"/>
                    </a:cubicBezTo>
                    <a:cubicBezTo>
                      <a:pt x="864" y="1"/>
                      <a:pt x="864" y="0"/>
                      <a:pt x="862" y="0"/>
                    </a:cubicBezTo>
                    <a:moveTo>
                      <a:pt x="875" y="0"/>
                    </a:moveTo>
                    <a:cubicBezTo>
                      <a:pt x="871" y="0"/>
                      <a:pt x="871" y="0"/>
                      <a:pt x="871" y="0"/>
                    </a:cubicBezTo>
                    <a:cubicBezTo>
                      <a:pt x="869" y="0"/>
                      <a:pt x="869" y="1"/>
                      <a:pt x="869" y="2"/>
                    </a:cubicBezTo>
                    <a:cubicBezTo>
                      <a:pt x="869" y="3"/>
                      <a:pt x="869" y="4"/>
                      <a:pt x="871" y="4"/>
                    </a:cubicBezTo>
                    <a:cubicBezTo>
                      <a:pt x="875" y="4"/>
                      <a:pt x="875" y="4"/>
                      <a:pt x="875" y="4"/>
                    </a:cubicBezTo>
                    <a:cubicBezTo>
                      <a:pt x="876" y="4"/>
                      <a:pt x="877" y="3"/>
                      <a:pt x="877" y="2"/>
                    </a:cubicBezTo>
                    <a:cubicBezTo>
                      <a:pt x="877" y="1"/>
                      <a:pt x="876" y="0"/>
                      <a:pt x="875" y="0"/>
                    </a:cubicBezTo>
                    <a:moveTo>
                      <a:pt x="887" y="0"/>
                    </a:moveTo>
                    <a:cubicBezTo>
                      <a:pt x="883" y="0"/>
                      <a:pt x="883" y="0"/>
                      <a:pt x="883" y="0"/>
                    </a:cubicBezTo>
                    <a:cubicBezTo>
                      <a:pt x="881" y="0"/>
                      <a:pt x="881" y="1"/>
                      <a:pt x="881" y="2"/>
                    </a:cubicBezTo>
                    <a:cubicBezTo>
                      <a:pt x="881" y="3"/>
                      <a:pt x="881" y="4"/>
                      <a:pt x="883" y="4"/>
                    </a:cubicBezTo>
                    <a:cubicBezTo>
                      <a:pt x="887" y="4"/>
                      <a:pt x="887" y="4"/>
                      <a:pt x="887" y="4"/>
                    </a:cubicBezTo>
                    <a:cubicBezTo>
                      <a:pt x="888" y="4"/>
                      <a:pt x="889" y="3"/>
                      <a:pt x="889" y="2"/>
                    </a:cubicBezTo>
                    <a:cubicBezTo>
                      <a:pt x="889" y="1"/>
                      <a:pt x="888" y="0"/>
                      <a:pt x="887" y="0"/>
                    </a:cubicBezTo>
                    <a:moveTo>
                      <a:pt x="899" y="0"/>
                    </a:moveTo>
                    <a:cubicBezTo>
                      <a:pt x="895" y="0"/>
                      <a:pt x="895" y="0"/>
                      <a:pt x="895" y="0"/>
                    </a:cubicBezTo>
                    <a:cubicBezTo>
                      <a:pt x="894" y="0"/>
                      <a:pt x="893" y="1"/>
                      <a:pt x="893" y="2"/>
                    </a:cubicBezTo>
                    <a:cubicBezTo>
                      <a:pt x="893" y="3"/>
                      <a:pt x="894" y="4"/>
                      <a:pt x="895" y="4"/>
                    </a:cubicBezTo>
                    <a:cubicBezTo>
                      <a:pt x="899" y="4"/>
                      <a:pt x="899" y="4"/>
                      <a:pt x="899" y="4"/>
                    </a:cubicBezTo>
                    <a:cubicBezTo>
                      <a:pt x="900" y="4"/>
                      <a:pt x="901" y="3"/>
                      <a:pt x="901" y="2"/>
                    </a:cubicBezTo>
                    <a:cubicBezTo>
                      <a:pt x="901" y="1"/>
                      <a:pt x="900" y="0"/>
                      <a:pt x="899" y="0"/>
                    </a:cubicBezTo>
                    <a:moveTo>
                      <a:pt x="911" y="0"/>
                    </a:moveTo>
                    <a:cubicBezTo>
                      <a:pt x="907" y="0"/>
                      <a:pt x="907" y="0"/>
                      <a:pt x="907" y="0"/>
                    </a:cubicBezTo>
                    <a:cubicBezTo>
                      <a:pt x="906" y="0"/>
                      <a:pt x="905" y="1"/>
                      <a:pt x="905" y="2"/>
                    </a:cubicBezTo>
                    <a:cubicBezTo>
                      <a:pt x="905" y="3"/>
                      <a:pt x="906" y="4"/>
                      <a:pt x="907" y="4"/>
                    </a:cubicBezTo>
                    <a:cubicBezTo>
                      <a:pt x="911" y="4"/>
                      <a:pt x="911" y="4"/>
                      <a:pt x="911" y="4"/>
                    </a:cubicBezTo>
                    <a:cubicBezTo>
                      <a:pt x="912" y="4"/>
                      <a:pt x="913" y="3"/>
                      <a:pt x="913" y="2"/>
                    </a:cubicBezTo>
                    <a:cubicBezTo>
                      <a:pt x="913" y="1"/>
                      <a:pt x="912" y="0"/>
                      <a:pt x="911" y="0"/>
                    </a:cubicBezTo>
                    <a:moveTo>
                      <a:pt x="923" y="0"/>
                    </a:moveTo>
                    <a:cubicBezTo>
                      <a:pt x="919" y="0"/>
                      <a:pt x="919" y="0"/>
                      <a:pt x="919" y="0"/>
                    </a:cubicBezTo>
                    <a:cubicBezTo>
                      <a:pt x="918" y="0"/>
                      <a:pt x="917" y="1"/>
                      <a:pt x="917" y="2"/>
                    </a:cubicBezTo>
                    <a:cubicBezTo>
                      <a:pt x="917" y="3"/>
                      <a:pt x="918" y="4"/>
                      <a:pt x="919" y="4"/>
                    </a:cubicBezTo>
                    <a:cubicBezTo>
                      <a:pt x="923" y="4"/>
                      <a:pt x="923" y="4"/>
                      <a:pt x="923" y="4"/>
                    </a:cubicBezTo>
                    <a:cubicBezTo>
                      <a:pt x="924" y="4"/>
                      <a:pt x="925" y="3"/>
                      <a:pt x="925" y="2"/>
                    </a:cubicBezTo>
                    <a:cubicBezTo>
                      <a:pt x="925" y="1"/>
                      <a:pt x="924" y="0"/>
                      <a:pt x="923" y="0"/>
                    </a:cubicBezTo>
                    <a:moveTo>
                      <a:pt x="935" y="0"/>
                    </a:moveTo>
                    <a:cubicBezTo>
                      <a:pt x="931" y="0"/>
                      <a:pt x="931" y="0"/>
                      <a:pt x="931" y="0"/>
                    </a:cubicBezTo>
                    <a:cubicBezTo>
                      <a:pt x="930" y="0"/>
                      <a:pt x="929" y="1"/>
                      <a:pt x="929" y="2"/>
                    </a:cubicBezTo>
                    <a:cubicBezTo>
                      <a:pt x="929" y="3"/>
                      <a:pt x="930" y="4"/>
                      <a:pt x="931" y="4"/>
                    </a:cubicBezTo>
                    <a:cubicBezTo>
                      <a:pt x="935" y="4"/>
                      <a:pt x="935" y="4"/>
                      <a:pt x="935" y="4"/>
                    </a:cubicBezTo>
                    <a:cubicBezTo>
                      <a:pt x="936" y="4"/>
                      <a:pt x="937" y="3"/>
                      <a:pt x="937" y="2"/>
                    </a:cubicBezTo>
                    <a:cubicBezTo>
                      <a:pt x="937" y="1"/>
                      <a:pt x="936" y="0"/>
                      <a:pt x="935" y="0"/>
                    </a:cubicBezTo>
                    <a:moveTo>
                      <a:pt x="947" y="0"/>
                    </a:moveTo>
                    <a:cubicBezTo>
                      <a:pt x="943" y="0"/>
                      <a:pt x="943" y="0"/>
                      <a:pt x="943" y="0"/>
                    </a:cubicBezTo>
                    <a:cubicBezTo>
                      <a:pt x="942" y="0"/>
                      <a:pt x="941" y="1"/>
                      <a:pt x="941" y="2"/>
                    </a:cubicBezTo>
                    <a:cubicBezTo>
                      <a:pt x="941" y="3"/>
                      <a:pt x="942" y="4"/>
                      <a:pt x="943" y="4"/>
                    </a:cubicBezTo>
                    <a:cubicBezTo>
                      <a:pt x="947" y="4"/>
                      <a:pt x="947" y="4"/>
                      <a:pt x="947" y="4"/>
                    </a:cubicBezTo>
                    <a:cubicBezTo>
                      <a:pt x="948" y="4"/>
                      <a:pt x="949" y="3"/>
                      <a:pt x="949" y="2"/>
                    </a:cubicBezTo>
                    <a:cubicBezTo>
                      <a:pt x="949" y="1"/>
                      <a:pt x="948" y="0"/>
                      <a:pt x="947" y="0"/>
                    </a:cubicBezTo>
                    <a:moveTo>
                      <a:pt x="959" y="0"/>
                    </a:moveTo>
                    <a:cubicBezTo>
                      <a:pt x="955" y="0"/>
                      <a:pt x="955" y="0"/>
                      <a:pt x="955" y="0"/>
                    </a:cubicBezTo>
                    <a:cubicBezTo>
                      <a:pt x="954" y="0"/>
                      <a:pt x="953" y="1"/>
                      <a:pt x="953" y="2"/>
                    </a:cubicBezTo>
                    <a:cubicBezTo>
                      <a:pt x="953" y="3"/>
                      <a:pt x="954" y="4"/>
                      <a:pt x="955" y="4"/>
                    </a:cubicBezTo>
                    <a:cubicBezTo>
                      <a:pt x="959" y="4"/>
                      <a:pt x="959" y="4"/>
                      <a:pt x="959" y="4"/>
                    </a:cubicBezTo>
                    <a:cubicBezTo>
                      <a:pt x="960" y="4"/>
                      <a:pt x="961" y="3"/>
                      <a:pt x="961" y="2"/>
                    </a:cubicBezTo>
                    <a:cubicBezTo>
                      <a:pt x="961" y="1"/>
                      <a:pt x="960" y="0"/>
                      <a:pt x="9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5D8B0984-0418-451C-9D32-71808D229A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8432" y="4162375"/>
                <a:ext cx="873597" cy="940641"/>
              </a:xfrm>
              <a:custGeom>
                <a:avLst/>
                <a:gdLst>
                  <a:gd name="T0" fmla="*/ 91 w 189"/>
                  <a:gd name="T1" fmla="*/ 22 h 202"/>
                  <a:gd name="T2" fmla="*/ 89 w 189"/>
                  <a:gd name="T3" fmla="*/ 20 h 202"/>
                  <a:gd name="T4" fmla="*/ 91 w 189"/>
                  <a:gd name="T5" fmla="*/ 18 h 202"/>
                  <a:gd name="T6" fmla="*/ 95 w 189"/>
                  <a:gd name="T7" fmla="*/ 18 h 202"/>
                  <a:gd name="T8" fmla="*/ 97 w 189"/>
                  <a:gd name="T9" fmla="*/ 20 h 202"/>
                  <a:gd name="T10" fmla="*/ 95 w 189"/>
                  <a:gd name="T11" fmla="*/ 22 h 202"/>
                  <a:gd name="T12" fmla="*/ 91 w 189"/>
                  <a:gd name="T13" fmla="*/ 22 h 202"/>
                  <a:gd name="T14" fmla="*/ 103 w 189"/>
                  <a:gd name="T15" fmla="*/ 22 h 202"/>
                  <a:gd name="T16" fmla="*/ 101 w 189"/>
                  <a:gd name="T17" fmla="*/ 20 h 202"/>
                  <a:gd name="T18" fmla="*/ 103 w 189"/>
                  <a:gd name="T19" fmla="*/ 18 h 202"/>
                  <a:gd name="T20" fmla="*/ 107 w 189"/>
                  <a:gd name="T21" fmla="*/ 18 h 202"/>
                  <a:gd name="T22" fmla="*/ 109 w 189"/>
                  <a:gd name="T23" fmla="*/ 20 h 202"/>
                  <a:gd name="T24" fmla="*/ 107 w 189"/>
                  <a:gd name="T25" fmla="*/ 22 h 202"/>
                  <a:gd name="T26" fmla="*/ 103 w 189"/>
                  <a:gd name="T27" fmla="*/ 22 h 202"/>
                  <a:gd name="T28" fmla="*/ 42 w 189"/>
                  <a:gd name="T29" fmla="*/ 0 h 202"/>
                  <a:gd name="T30" fmla="*/ 0 w 189"/>
                  <a:gd name="T31" fmla="*/ 0 h 202"/>
                  <a:gd name="T32" fmla="*/ 68 w 189"/>
                  <a:gd name="T33" fmla="*/ 18 h 202"/>
                  <a:gd name="T34" fmla="*/ 71 w 189"/>
                  <a:gd name="T35" fmla="*/ 18 h 202"/>
                  <a:gd name="T36" fmla="*/ 72 w 189"/>
                  <a:gd name="T37" fmla="*/ 19 h 202"/>
                  <a:gd name="T38" fmla="*/ 77 w 189"/>
                  <a:gd name="T39" fmla="*/ 20 h 202"/>
                  <a:gd name="T40" fmla="*/ 77 w 189"/>
                  <a:gd name="T41" fmla="*/ 20 h 202"/>
                  <a:gd name="T42" fmla="*/ 79 w 189"/>
                  <a:gd name="T43" fmla="*/ 18 h 202"/>
                  <a:gd name="T44" fmla="*/ 83 w 189"/>
                  <a:gd name="T45" fmla="*/ 18 h 202"/>
                  <a:gd name="T46" fmla="*/ 85 w 189"/>
                  <a:gd name="T47" fmla="*/ 20 h 202"/>
                  <a:gd name="T48" fmla="*/ 83 w 189"/>
                  <a:gd name="T49" fmla="*/ 22 h 202"/>
                  <a:gd name="T50" fmla="*/ 81 w 189"/>
                  <a:gd name="T51" fmla="*/ 22 h 202"/>
                  <a:gd name="T52" fmla="*/ 178 w 189"/>
                  <a:gd name="T53" fmla="*/ 48 h 202"/>
                  <a:gd name="T54" fmla="*/ 178 w 189"/>
                  <a:gd name="T55" fmla="*/ 67 h 202"/>
                  <a:gd name="T56" fmla="*/ 178 w 189"/>
                  <a:gd name="T57" fmla="*/ 70 h 202"/>
                  <a:gd name="T58" fmla="*/ 178 w 189"/>
                  <a:gd name="T59" fmla="*/ 180 h 202"/>
                  <a:gd name="T60" fmla="*/ 179 w 189"/>
                  <a:gd name="T61" fmla="*/ 180 h 202"/>
                  <a:gd name="T62" fmla="*/ 181 w 189"/>
                  <a:gd name="T63" fmla="*/ 182 h 202"/>
                  <a:gd name="T64" fmla="*/ 179 w 189"/>
                  <a:gd name="T65" fmla="*/ 184 h 202"/>
                  <a:gd name="T66" fmla="*/ 178 w 189"/>
                  <a:gd name="T67" fmla="*/ 184 h 202"/>
                  <a:gd name="T68" fmla="*/ 178 w 189"/>
                  <a:gd name="T69" fmla="*/ 202 h 202"/>
                  <a:gd name="T70" fmla="*/ 189 w 189"/>
                  <a:gd name="T71" fmla="*/ 202 h 202"/>
                  <a:gd name="T72" fmla="*/ 189 w 189"/>
                  <a:gd name="T73" fmla="*/ 184 h 202"/>
                  <a:gd name="T74" fmla="*/ 187 w 189"/>
                  <a:gd name="T75" fmla="*/ 184 h 202"/>
                  <a:gd name="T76" fmla="*/ 185 w 189"/>
                  <a:gd name="T77" fmla="*/ 182 h 202"/>
                  <a:gd name="T78" fmla="*/ 187 w 189"/>
                  <a:gd name="T79" fmla="*/ 180 h 202"/>
                  <a:gd name="T80" fmla="*/ 189 w 189"/>
                  <a:gd name="T81" fmla="*/ 180 h 202"/>
                  <a:gd name="T82" fmla="*/ 189 w 189"/>
                  <a:gd name="T83" fmla="*/ 40 h 202"/>
                  <a:gd name="T84" fmla="*/ 121 w 189"/>
                  <a:gd name="T85" fmla="*/ 21 h 202"/>
                  <a:gd name="T86" fmla="*/ 119 w 189"/>
                  <a:gd name="T87" fmla="*/ 22 h 202"/>
                  <a:gd name="T88" fmla="*/ 115 w 189"/>
                  <a:gd name="T89" fmla="*/ 22 h 202"/>
                  <a:gd name="T90" fmla="*/ 113 w 189"/>
                  <a:gd name="T91" fmla="*/ 20 h 202"/>
                  <a:gd name="T92" fmla="*/ 113 w 189"/>
                  <a:gd name="T93" fmla="*/ 19 h 202"/>
                  <a:gd name="T94" fmla="*/ 42 w 189"/>
                  <a:gd name="T9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9" h="202">
                    <a:moveTo>
                      <a:pt x="91" y="22"/>
                    </a:moveTo>
                    <a:cubicBezTo>
                      <a:pt x="90" y="22"/>
                      <a:pt x="89" y="21"/>
                      <a:pt x="89" y="20"/>
                    </a:cubicBezTo>
                    <a:cubicBezTo>
                      <a:pt x="89" y="19"/>
                      <a:pt x="90" y="18"/>
                      <a:pt x="91" y="18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6" y="18"/>
                      <a:pt x="97" y="19"/>
                      <a:pt x="97" y="20"/>
                    </a:cubicBezTo>
                    <a:cubicBezTo>
                      <a:pt x="97" y="21"/>
                      <a:pt x="96" y="22"/>
                      <a:pt x="95" y="22"/>
                    </a:cubicBezTo>
                    <a:cubicBezTo>
                      <a:pt x="91" y="22"/>
                      <a:pt x="91" y="22"/>
                      <a:pt x="91" y="22"/>
                    </a:cubicBezTo>
                    <a:moveTo>
                      <a:pt x="103" y="22"/>
                    </a:moveTo>
                    <a:cubicBezTo>
                      <a:pt x="102" y="22"/>
                      <a:pt x="101" y="21"/>
                      <a:pt x="101" y="20"/>
                    </a:cubicBezTo>
                    <a:cubicBezTo>
                      <a:pt x="101" y="19"/>
                      <a:pt x="102" y="18"/>
                      <a:pt x="103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8" y="18"/>
                      <a:pt x="109" y="19"/>
                      <a:pt x="109" y="20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103" y="22"/>
                      <a:pt x="103" y="22"/>
                      <a:pt x="103" y="22"/>
                    </a:cubicBezTo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1" y="18"/>
                      <a:pt x="72" y="19"/>
                      <a:pt x="72" y="19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9"/>
                      <a:pt x="78" y="18"/>
                      <a:pt x="79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8"/>
                      <a:pt x="85" y="19"/>
                      <a:pt x="85" y="20"/>
                    </a:cubicBezTo>
                    <a:cubicBezTo>
                      <a:pt x="85" y="21"/>
                      <a:pt x="84" y="22"/>
                      <a:pt x="83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178" y="48"/>
                      <a:pt x="178" y="48"/>
                      <a:pt x="178" y="48"/>
                    </a:cubicBezTo>
                    <a:cubicBezTo>
                      <a:pt x="178" y="67"/>
                      <a:pt x="178" y="67"/>
                      <a:pt x="178" y="67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78" y="180"/>
                      <a:pt x="178" y="180"/>
                      <a:pt x="178" y="180"/>
                    </a:cubicBezTo>
                    <a:cubicBezTo>
                      <a:pt x="179" y="180"/>
                      <a:pt x="179" y="180"/>
                      <a:pt x="179" y="180"/>
                    </a:cubicBezTo>
                    <a:cubicBezTo>
                      <a:pt x="180" y="180"/>
                      <a:pt x="181" y="181"/>
                      <a:pt x="181" y="182"/>
                    </a:cubicBezTo>
                    <a:cubicBezTo>
                      <a:pt x="181" y="183"/>
                      <a:pt x="180" y="184"/>
                      <a:pt x="179" y="184"/>
                    </a:cubicBezTo>
                    <a:cubicBezTo>
                      <a:pt x="178" y="184"/>
                      <a:pt x="178" y="184"/>
                      <a:pt x="178" y="184"/>
                    </a:cubicBezTo>
                    <a:cubicBezTo>
                      <a:pt x="178" y="202"/>
                      <a:pt x="178" y="202"/>
                      <a:pt x="178" y="202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189" y="184"/>
                      <a:pt x="189" y="184"/>
                      <a:pt x="189" y="184"/>
                    </a:cubicBezTo>
                    <a:cubicBezTo>
                      <a:pt x="187" y="184"/>
                      <a:pt x="187" y="184"/>
                      <a:pt x="187" y="184"/>
                    </a:cubicBezTo>
                    <a:cubicBezTo>
                      <a:pt x="186" y="184"/>
                      <a:pt x="185" y="183"/>
                      <a:pt x="185" y="182"/>
                    </a:cubicBezTo>
                    <a:cubicBezTo>
                      <a:pt x="185" y="181"/>
                      <a:pt x="186" y="180"/>
                      <a:pt x="187" y="180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89" y="40"/>
                      <a:pt x="189" y="40"/>
                      <a:pt x="189" y="40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0" y="21"/>
                      <a:pt x="120" y="22"/>
                      <a:pt x="119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4" y="22"/>
                      <a:pt x="113" y="21"/>
                      <a:pt x="113" y="20"/>
                    </a:cubicBezTo>
                    <a:cubicBezTo>
                      <a:pt x="113" y="20"/>
                      <a:pt x="113" y="19"/>
                      <a:pt x="113" y="19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F9273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9D507F0B-08FE-4CE0-8243-E78982A51F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3334" y="4245672"/>
                <a:ext cx="558697" cy="774048"/>
              </a:xfrm>
              <a:custGeom>
                <a:avLst/>
                <a:gdLst>
                  <a:gd name="T0" fmla="*/ 111 w 121"/>
                  <a:gd name="T1" fmla="*/ 162 h 166"/>
                  <a:gd name="T2" fmla="*/ 110 w 121"/>
                  <a:gd name="T3" fmla="*/ 162 h 166"/>
                  <a:gd name="T4" fmla="*/ 110 w 121"/>
                  <a:gd name="T5" fmla="*/ 166 h 166"/>
                  <a:gd name="T6" fmla="*/ 111 w 121"/>
                  <a:gd name="T7" fmla="*/ 166 h 166"/>
                  <a:gd name="T8" fmla="*/ 113 w 121"/>
                  <a:gd name="T9" fmla="*/ 164 h 166"/>
                  <a:gd name="T10" fmla="*/ 111 w 121"/>
                  <a:gd name="T11" fmla="*/ 162 h 166"/>
                  <a:gd name="T12" fmla="*/ 121 w 121"/>
                  <a:gd name="T13" fmla="*/ 162 h 166"/>
                  <a:gd name="T14" fmla="*/ 119 w 121"/>
                  <a:gd name="T15" fmla="*/ 162 h 166"/>
                  <a:gd name="T16" fmla="*/ 117 w 121"/>
                  <a:gd name="T17" fmla="*/ 164 h 166"/>
                  <a:gd name="T18" fmla="*/ 119 w 121"/>
                  <a:gd name="T19" fmla="*/ 166 h 166"/>
                  <a:gd name="T20" fmla="*/ 121 w 121"/>
                  <a:gd name="T21" fmla="*/ 166 h 166"/>
                  <a:gd name="T22" fmla="*/ 121 w 121"/>
                  <a:gd name="T23" fmla="*/ 162 h 166"/>
                  <a:gd name="T24" fmla="*/ 45 w 121"/>
                  <a:gd name="T25" fmla="*/ 1 h 166"/>
                  <a:gd name="T26" fmla="*/ 45 w 121"/>
                  <a:gd name="T27" fmla="*/ 2 h 166"/>
                  <a:gd name="T28" fmla="*/ 47 w 121"/>
                  <a:gd name="T29" fmla="*/ 4 h 166"/>
                  <a:gd name="T30" fmla="*/ 51 w 121"/>
                  <a:gd name="T31" fmla="*/ 4 h 166"/>
                  <a:gd name="T32" fmla="*/ 53 w 121"/>
                  <a:gd name="T33" fmla="*/ 3 h 166"/>
                  <a:gd name="T34" fmla="*/ 45 w 121"/>
                  <a:gd name="T35" fmla="*/ 1 h 166"/>
                  <a:gd name="T36" fmla="*/ 3 w 121"/>
                  <a:gd name="T37" fmla="*/ 0 h 166"/>
                  <a:gd name="T38" fmla="*/ 0 w 121"/>
                  <a:gd name="T39" fmla="*/ 0 h 166"/>
                  <a:gd name="T40" fmla="*/ 4 w 121"/>
                  <a:gd name="T41" fmla="*/ 1 h 166"/>
                  <a:gd name="T42" fmla="*/ 3 w 121"/>
                  <a:gd name="T43" fmla="*/ 0 h 166"/>
                  <a:gd name="T44" fmla="*/ 15 w 121"/>
                  <a:gd name="T45" fmla="*/ 0 h 166"/>
                  <a:gd name="T46" fmla="*/ 11 w 121"/>
                  <a:gd name="T47" fmla="*/ 0 h 166"/>
                  <a:gd name="T48" fmla="*/ 9 w 121"/>
                  <a:gd name="T49" fmla="*/ 2 h 166"/>
                  <a:gd name="T50" fmla="*/ 9 w 121"/>
                  <a:gd name="T51" fmla="*/ 2 h 166"/>
                  <a:gd name="T52" fmla="*/ 13 w 121"/>
                  <a:gd name="T53" fmla="*/ 4 h 166"/>
                  <a:gd name="T54" fmla="*/ 15 w 121"/>
                  <a:gd name="T55" fmla="*/ 4 h 166"/>
                  <a:gd name="T56" fmla="*/ 17 w 121"/>
                  <a:gd name="T57" fmla="*/ 2 h 166"/>
                  <a:gd name="T58" fmla="*/ 15 w 121"/>
                  <a:gd name="T59" fmla="*/ 0 h 166"/>
                  <a:gd name="T60" fmla="*/ 27 w 121"/>
                  <a:gd name="T61" fmla="*/ 0 h 166"/>
                  <a:gd name="T62" fmla="*/ 23 w 121"/>
                  <a:gd name="T63" fmla="*/ 0 h 166"/>
                  <a:gd name="T64" fmla="*/ 21 w 121"/>
                  <a:gd name="T65" fmla="*/ 2 h 166"/>
                  <a:gd name="T66" fmla="*/ 23 w 121"/>
                  <a:gd name="T67" fmla="*/ 4 h 166"/>
                  <a:gd name="T68" fmla="*/ 27 w 121"/>
                  <a:gd name="T69" fmla="*/ 4 h 166"/>
                  <a:gd name="T70" fmla="*/ 29 w 121"/>
                  <a:gd name="T71" fmla="*/ 2 h 166"/>
                  <a:gd name="T72" fmla="*/ 27 w 121"/>
                  <a:gd name="T73" fmla="*/ 0 h 166"/>
                  <a:gd name="T74" fmla="*/ 39 w 121"/>
                  <a:gd name="T75" fmla="*/ 0 h 166"/>
                  <a:gd name="T76" fmla="*/ 35 w 121"/>
                  <a:gd name="T77" fmla="*/ 0 h 166"/>
                  <a:gd name="T78" fmla="*/ 33 w 121"/>
                  <a:gd name="T79" fmla="*/ 2 h 166"/>
                  <a:gd name="T80" fmla="*/ 35 w 121"/>
                  <a:gd name="T81" fmla="*/ 4 h 166"/>
                  <a:gd name="T82" fmla="*/ 39 w 121"/>
                  <a:gd name="T83" fmla="*/ 4 h 166"/>
                  <a:gd name="T84" fmla="*/ 41 w 121"/>
                  <a:gd name="T85" fmla="*/ 2 h 166"/>
                  <a:gd name="T86" fmla="*/ 39 w 121"/>
                  <a:gd name="T8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166">
                    <a:moveTo>
                      <a:pt x="111" y="162"/>
                    </a:move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2" y="166"/>
                      <a:pt x="113" y="165"/>
                      <a:pt x="113" y="164"/>
                    </a:cubicBezTo>
                    <a:cubicBezTo>
                      <a:pt x="113" y="163"/>
                      <a:pt x="112" y="162"/>
                      <a:pt x="111" y="162"/>
                    </a:cubicBezTo>
                    <a:moveTo>
                      <a:pt x="121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8" y="162"/>
                      <a:pt x="117" y="163"/>
                      <a:pt x="117" y="164"/>
                    </a:cubicBezTo>
                    <a:cubicBezTo>
                      <a:pt x="117" y="165"/>
                      <a:pt x="118" y="166"/>
                      <a:pt x="119" y="166"/>
                    </a:cubicBezTo>
                    <a:cubicBezTo>
                      <a:pt x="121" y="166"/>
                      <a:pt x="121" y="166"/>
                      <a:pt x="121" y="166"/>
                    </a:cubicBezTo>
                    <a:cubicBezTo>
                      <a:pt x="121" y="162"/>
                      <a:pt x="121" y="162"/>
                      <a:pt x="121" y="162"/>
                    </a:cubicBezTo>
                    <a:moveTo>
                      <a:pt x="45" y="1"/>
                    </a:moveTo>
                    <a:cubicBezTo>
                      <a:pt x="45" y="1"/>
                      <a:pt x="45" y="2"/>
                      <a:pt x="45" y="2"/>
                    </a:cubicBezTo>
                    <a:cubicBezTo>
                      <a:pt x="45" y="3"/>
                      <a:pt x="46" y="4"/>
                      <a:pt x="47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2" y="4"/>
                      <a:pt x="52" y="3"/>
                      <a:pt x="53" y="3"/>
                    </a:cubicBezTo>
                    <a:cubicBezTo>
                      <a:pt x="45" y="1"/>
                      <a:pt x="45" y="1"/>
                      <a:pt x="45" y="1"/>
                    </a:cubicBezTo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moveTo>
                      <a:pt x="1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1" y="3"/>
                      <a:pt x="22" y="4"/>
                      <a:pt x="23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4"/>
                      <a:pt x="29" y="3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moveTo>
                      <a:pt x="39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1"/>
                      <a:pt x="33" y="2"/>
                    </a:cubicBezTo>
                    <a:cubicBezTo>
                      <a:pt x="33" y="3"/>
                      <a:pt x="34" y="4"/>
                      <a:pt x="35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1" y="3"/>
                      <a:pt x="41" y="2"/>
                    </a:cubicBezTo>
                    <a:cubicBezTo>
                      <a:pt x="41" y="1"/>
                      <a:pt x="40" y="0"/>
                      <a:pt x="39" y="0"/>
                    </a:cubicBezTo>
                  </a:path>
                </a:pathLst>
              </a:custGeom>
              <a:solidFill>
                <a:srgbClr val="71003C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10">
                <a:extLst>
                  <a:ext uri="{FF2B5EF4-FFF2-40B4-BE49-F238E27FC236}">
                    <a16:creationId xmlns:a16="http://schemas.microsoft.com/office/drawing/2014/main" id="{5C32B8D0-3159-4E01-A680-854290670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432" y="4162375"/>
                <a:ext cx="822807" cy="1170214"/>
              </a:xfrm>
              <a:custGeom>
                <a:avLst/>
                <a:gdLst>
                  <a:gd name="T0" fmla="*/ 405 w 405"/>
                  <a:gd name="T1" fmla="*/ 576 h 576"/>
                  <a:gd name="T2" fmla="*/ 0 w 405"/>
                  <a:gd name="T3" fmla="*/ 463 h 576"/>
                  <a:gd name="T4" fmla="*/ 0 w 405"/>
                  <a:gd name="T5" fmla="*/ 0 h 576"/>
                  <a:gd name="T6" fmla="*/ 405 w 405"/>
                  <a:gd name="T7" fmla="*/ 110 h 576"/>
                  <a:gd name="T8" fmla="*/ 405 w 405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576">
                    <a:moveTo>
                      <a:pt x="405" y="576"/>
                    </a:moveTo>
                    <a:lnTo>
                      <a:pt x="0" y="463"/>
                    </a:lnTo>
                    <a:lnTo>
                      <a:pt x="0" y="0"/>
                    </a:lnTo>
                    <a:lnTo>
                      <a:pt x="405" y="110"/>
                    </a:lnTo>
                    <a:lnTo>
                      <a:pt x="405" y="576"/>
                    </a:lnTo>
                    <a:close/>
                  </a:path>
                </a:pathLst>
              </a:custGeom>
              <a:solidFill>
                <a:srgbClr val="FA465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3EEAD97E-578F-4F8D-B339-234F46A09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432" y="4162375"/>
                <a:ext cx="822807" cy="1170214"/>
              </a:xfrm>
              <a:custGeom>
                <a:avLst/>
                <a:gdLst>
                  <a:gd name="T0" fmla="*/ 405 w 405"/>
                  <a:gd name="T1" fmla="*/ 576 h 576"/>
                  <a:gd name="T2" fmla="*/ 0 w 405"/>
                  <a:gd name="T3" fmla="*/ 463 h 576"/>
                  <a:gd name="T4" fmla="*/ 0 w 405"/>
                  <a:gd name="T5" fmla="*/ 0 h 576"/>
                  <a:gd name="T6" fmla="*/ 405 w 405"/>
                  <a:gd name="T7" fmla="*/ 110 h 576"/>
                  <a:gd name="T8" fmla="*/ 405 w 405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576">
                    <a:moveTo>
                      <a:pt x="405" y="576"/>
                    </a:moveTo>
                    <a:lnTo>
                      <a:pt x="0" y="463"/>
                    </a:lnTo>
                    <a:lnTo>
                      <a:pt x="0" y="0"/>
                    </a:lnTo>
                    <a:lnTo>
                      <a:pt x="405" y="110"/>
                    </a:lnTo>
                    <a:lnTo>
                      <a:pt x="405" y="5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7C72F467-6E42-4689-BAA1-9FB16BA65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8432" y="4251766"/>
                <a:ext cx="601360" cy="134087"/>
              </a:xfrm>
              <a:custGeom>
                <a:avLst/>
                <a:gdLst>
                  <a:gd name="T0" fmla="*/ 123 w 130"/>
                  <a:gd name="T1" fmla="*/ 29 h 29"/>
                  <a:gd name="T2" fmla="*/ 130 w 130"/>
                  <a:gd name="T3" fmla="*/ 29 h 29"/>
                  <a:gd name="T4" fmla="*/ 125 w 130"/>
                  <a:gd name="T5" fmla="*/ 27 h 29"/>
                  <a:gd name="T6" fmla="*/ 114 w 130"/>
                  <a:gd name="T7" fmla="*/ 25 h 29"/>
                  <a:gd name="T8" fmla="*/ 114 w 130"/>
                  <a:gd name="T9" fmla="*/ 29 h 29"/>
                  <a:gd name="T10" fmla="*/ 119 w 130"/>
                  <a:gd name="T11" fmla="*/ 29 h 29"/>
                  <a:gd name="T12" fmla="*/ 118 w 130"/>
                  <a:gd name="T13" fmla="*/ 26 h 29"/>
                  <a:gd name="T14" fmla="*/ 114 w 130"/>
                  <a:gd name="T15" fmla="*/ 25 h 29"/>
                  <a:gd name="T16" fmla="*/ 102 w 130"/>
                  <a:gd name="T17" fmla="*/ 24 h 29"/>
                  <a:gd name="T18" fmla="*/ 107 w 130"/>
                  <a:gd name="T19" fmla="*/ 27 h 29"/>
                  <a:gd name="T20" fmla="*/ 109 w 130"/>
                  <a:gd name="T21" fmla="*/ 26 h 29"/>
                  <a:gd name="T22" fmla="*/ 104 w 130"/>
                  <a:gd name="T23" fmla="*/ 23 h 29"/>
                  <a:gd name="T24" fmla="*/ 93 w 130"/>
                  <a:gd name="T25" fmla="*/ 20 h 29"/>
                  <a:gd name="T26" fmla="*/ 92 w 130"/>
                  <a:gd name="T27" fmla="*/ 24 h 29"/>
                  <a:gd name="T28" fmla="*/ 96 w 130"/>
                  <a:gd name="T29" fmla="*/ 25 h 29"/>
                  <a:gd name="T30" fmla="*/ 97 w 130"/>
                  <a:gd name="T31" fmla="*/ 21 h 29"/>
                  <a:gd name="T32" fmla="*/ 93 w 130"/>
                  <a:gd name="T33" fmla="*/ 20 h 29"/>
                  <a:gd name="T34" fmla="*/ 80 w 130"/>
                  <a:gd name="T35" fmla="*/ 19 h 29"/>
                  <a:gd name="T36" fmla="*/ 85 w 130"/>
                  <a:gd name="T37" fmla="*/ 22 h 29"/>
                  <a:gd name="T38" fmla="*/ 87 w 130"/>
                  <a:gd name="T39" fmla="*/ 21 h 29"/>
                  <a:gd name="T40" fmla="*/ 82 w 130"/>
                  <a:gd name="T41" fmla="*/ 18 h 29"/>
                  <a:gd name="T42" fmla="*/ 71 w 130"/>
                  <a:gd name="T43" fmla="*/ 15 h 29"/>
                  <a:gd name="T44" fmla="*/ 71 w 130"/>
                  <a:gd name="T45" fmla="*/ 19 h 29"/>
                  <a:gd name="T46" fmla="*/ 75 w 130"/>
                  <a:gd name="T47" fmla="*/ 20 h 29"/>
                  <a:gd name="T48" fmla="*/ 75 w 130"/>
                  <a:gd name="T49" fmla="*/ 16 h 29"/>
                  <a:gd name="T50" fmla="*/ 71 w 130"/>
                  <a:gd name="T51" fmla="*/ 15 h 29"/>
                  <a:gd name="T52" fmla="*/ 59 w 130"/>
                  <a:gd name="T53" fmla="*/ 14 h 29"/>
                  <a:gd name="T54" fmla="*/ 63 w 130"/>
                  <a:gd name="T55" fmla="*/ 17 h 29"/>
                  <a:gd name="T56" fmla="*/ 66 w 130"/>
                  <a:gd name="T57" fmla="*/ 16 h 29"/>
                  <a:gd name="T58" fmla="*/ 61 w 130"/>
                  <a:gd name="T59" fmla="*/ 13 h 29"/>
                  <a:gd name="T60" fmla="*/ 50 w 130"/>
                  <a:gd name="T61" fmla="*/ 11 h 29"/>
                  <a:gd name="T62" fmla="*/ 49 w 130"/>
                  <a:gd name="T63" fmla="*/ 14 h 29"/>
                  <a:gd name="T64" fmla="*/ 53 w 130"/>
                  <a:gd name="T65" fmla="*/ 15 h 29"/>
                  <a:gd name="T66" fmla="*/ 53 w 130"/>
                  <a:gd name="T67" fmla="*/ 11 h 29"/>
                  <a:gd name="T68" fmla="*/ 50 w 130"/>
                  <a:gd name="T69" fmla="*/ 11 h 29"/>
                  <a:gd name="T70" fmla="*/ 37 w 130"/>
                  <a:gd name="T71" fmla="*/ 10 h 29"/>
                  <a:gd name="T72" fmla="*/ 42 w 130"/>
                  <a:gd name="T73" fmla="*/ 13 h 29"/>
                  <a:gd name="T74" fmla="*/ 44 w 130"/>
                  <a:gd name="T75" fmla="*/ 11 h 29"/>
                  <a:gd name="T76" fmla="*/ 39 w 130"/>
                  <a:gd name="T77" fmla="*/ 8 h 29"/>
                  <a:gd name="T78" fmla="*/ 28 w 130"/>
                  <a:gd name="T79" fmla="*/ 6 h 29"/>
                  <a:gd name="T80" fmla="*/ 28 w 130"/>
                  <a:gd name="T81" fmla="*/ 9 h 29"/>
                  <a:gd name="T82" fmla="*/ 32 w 130"/>
                  <a:gd name="T83" fmla="*/ 10 h 29"/>
                  <a:gd name="T84" fmla="*/ 32 w 130"/>
                  <a:gd name="T85" fmla="*/ 7 h 29"/>
                  <a:gd name="T86" fmla="*/ 28 w 130"/>
                  <a:gd name="T87" fmla="*/ 6 h 29"/>
                  <a:gd name="T88" fmla="*/ 15 w 130"/>
                  <a:gd name="T89" fmla="*/ 5 h 29"/>
                  <a:gd name="T90" fmla="*/ 20 w 130"/>
                  <a:gd name="T91" fmla="*/ 8 h 29"/>
                  <a:gd name="T92" fmla="*/ 23 w 130"/>
                  <a:gd name="T93" fmla="*/ 6 h 29"/>
                  <a:gd name="T94" fmla="*/ 18 w 130"/>
                  <a:gd name="T95" fmla="*/ 4 h 29"/>
                  <a:gd name="T96" fmla="*/ 6 w 130"/>
                  <a:gd name="T97" fmla="*/ 1 h 29"/>
                  <a:gd name="T98" fmla="*/ 6 w 130"/>
                  <a:gd name="T99" fmla="*/ 5 h 29"/>
                  <a:gd name="T100" fmla="*/ 10 w 130"/>
                  <a:gd name="T101" fmla="*/ 5 h 29"/>
                  <a:gd name="T102" fmla="*/ 10 w 130"/>
                  <a:gd name="T103" fmla="*/ 2 h 29"/>
                  <a:gd name="T104" fmla="*/ 6 w 130"/>
                  <a:gd name="T105" fmla="*/ 1 h 29"/>
                  <a:gd name="T106" fmla="*/ 0 w 130"/>
                  <a:gd name="T107" fmla="*/ 3 h 29"/>
                  <a:gd name="T108" fmla="*/ 0 w 130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" h="29">
                    <a:moveTo>
                      <a:pt x="125" y="27"/>
                    </a:moveTo>
                    <a:cubicBezTo>
                      <a:pt x="124" y="27"/>
                      <a:pt x="123" y="28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29" y="28"/>
                      <a:pt x="129" y="28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25" y="27"/>
                      <a:pt x="125" y="27"/>
                      <a:pt x="125" y="27"/>
                    </a:cubicBezTo>
                    <a:moveTo>
                      <a:pt x="114" y="25"/>
                    </a:moveTo>
                    <a:cubicBezTo>
                      <a:pt x="113" y="25"/>
                      <a:pt x="113" y="26"/>
                      <a:pt x="112" y="26"/>
                    </a:cubicBezTo>
                    <a:cubicBezTo>
                      <a:pt x="112" y="27"/>
                      <a:pt x="113" y="28"/>
                      <a:pt x="114" y="29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19" y="29"/>
                      <a:pt x="119" y="28"/>
                      <a:pt x="119" y="28"/>
                    </a:cubicBezTo>
                    <a:cubicBezTo>
                      <a:pt x="120" y="27"/>
                      <a:pt x="119" y="26"/>
                      <a:pt x="118" y="26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4" y="25"/>
                      <a:pt x="114" y="25"/>
                      <a:pt x="114" y="25"/>
                    </a:cubicBezTo>
                    <a:moveTo>
                      <a:pt x="103" y="23"/>
                    </a:moveTo>
                    <a:cubicBezTo>
                      <a:pt x="103" y="23"/>
                      <a:pt x="102" y="23"/>
                      <a:pt x="102" y="24"/>
                    </a:cubicBezTo>
                    <a:cubicBezTo>
                      <a:pt x="101" y="25"/>
                      <a:pt x="102" y="26"/>
                      <a:pt x="103" y="26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8" y="27"/>
                      <a:pt x="108" y="26"/>
                      <a:pt x="109" y="26"/>
                    </a:cubicBezTo>
                    <a:cubicBezTo>
                      <a:pt x="109" y="25"/>
                      <a:pt x="108" y="24"/>
                      <a:pt x="107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3"/>
                      <a:pt x="103" y="23"/>
                      <a:pt x="103" y="23"/>
                    </a:cubicBezTo>
                    <a:moveTo>
                      <a:pt x="93" y="20"/>
                    </a:moveTo>
                    <a:cubicBezTo>
                      <a:pt x="92" y="20"/>
                      <a:pt x="91" y="21"/>
                      <a:pt x="91" y="22"/>
                    </a:cubicBezTo>
                    <a:cubicBezTo>
                      <a:pt x="91" y="23"/>
                      <a:pt x="91" y="24"/>
                      <a:pt x="92" y="24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7" y="25"/>
                      <a:pt x="98" y="24"/>
                      <a:pt x="98" y="23"/>
                    </a:cubicBezTo>
                    <a:cubicBezTo>
                      <a:pt x="98" y="22"/>
                      <a:pt x="98" y="21"/>
                      <a:pt x="97" y="21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93" y="20"/>
                      <a:pt x="93" y="20"/>
                    </a:cubicBezTo>
                    <a:moveTo>
                      <a:pt x="82" y="18"/>
                    </a:moveTo>
                    <a:cubicBezTo>
                      <a:pt x="81" y="18"/>
                      <a:pt x="80" y="18"/>
                      <a:pt x="80" y="19"/>
                    </a:cubicBezTo>
                    <a:cubicBezTo>
                      <a:pt x="80" y="20"/>
                      <a:pt x="80" y="21"/>
                      <a:pt x="81" y="21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6" y="22"/>
                      <a:pt x="87" y="22"/>
                      <a:pt x="87" y="21"/>
                    </a:cubicBezTo>
                    <a:cubicBezTo>
                      <a:pt x="87" y="20"/>
                      <a:pt x="87" y="19"/>
                      <a:pt x="86" y="19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moveTo>
                      <a:pt x="71" y="15"/>
                    </a:moveTo>
                    <a:cubicBezTo>
                      <a:pt x="70" y="15"/>
                      <a:pt x="69" y="16"/>
                      <a:pt x="69" y="17"/>
                    </a:cubicBezTo>
                    <a:cubicBezTo>
                      <a:pt x="69" y="18"/>
                      <a:pt x="70" y="19"/>
                      <a:pt x="71" y="19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6" y="19"/>
                      <a:pt x="76" y="18"/>
                    </a:cubicBezTo>
                    <a:cubicBezTo>
                      <a:pt x="77" y="17"/>
                      <a:pt x="76" y="16"/>
                      <a:pt x="75" y="16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5"/>
                      <a:pt x="71" y="15"/>
                      <a:pt x="71" y="15"/>
                    </a:cubicBezTo>
                    <a:moveTo>
                      <a:pt x="60" y="13"/>
                    </a:moveTo>
                    <a:cubicBezTo>
                      <a:pt x="59" y="13"/>
                      <a:pt x="59" y="14"/>
                      <a:pt x="59" y="14"/>
                    </a:cubicBezTo>
                    <a:cubicBezTo>
                      <a:pt x="58" y="15"/>
                      <a:pt x="59" y="16"/>
                      <a:pt x="60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5" y="17"/>
                      <a:pt x="65" y="17"/>
                      <a:pt x="66" y="16"/>
                    </a:cubicBezTo>
                    <a:cubicBezTo>
                      <a:pt x="66" y="15"/>
                      <a:pt x="65" y="14"/>
                      <a:pt x="64" y="14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0" y="13"/>
                      <a:pt x="60" y="13"/>
                    </a:cubicBezTo>
                    <a:moveTo>
                      <a:pt x="50" y="11"/>
                    </a:moveTo>
                    <a:cubicBezTo>
                      <a:pt x="49" y="11"/>
                      <a:pt x="48" y="11"/>
                      <a:pt x="48" y="12"/>
                    </a:cubicBezTo>
                    <a:cubicBezTo>
                      <a:pt x="48" y="13"/>
                      <a:pt x="48" y="14"/>
                      <a:pt x="49" y="14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13"/>
                      <a:pt x="54" y="12"/>
                      <a:pt x="5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moveTo>
                      <a:pt x="39" y="8"/>
                    </a:moveTo>
                    <a:cubicBezTo>
                      <a:pt x="38" y="8"/>
                      <a:pt x="37" y="9"/>
                      <a:pt x="37" y="10"/>
                    </a:cubicBezTo>
                    <a:cubicBezTo>
                      <a:pt x="37" y="11"/>
                      <a:pt x="37" y="12"/>
                      <a:pt x="38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3"/>
                      <a:pt x="44" y="12"/>
                      <a:pt x="44" y="11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28" y="6"/>
                    </a:moveTo>
                    <a:cubicBezTo>
                      <a:pt x="27" y="6"/>
                      <a:pt x="26" y="6"/>
                      <a:pt x="26" y="7"/>
                    </a:cubicBezTo>
                    <a:cubicBezTo>
                      <a:pt x="26" y="8"/>
                      <a:pt x="27" y="9"/>
                      <a:pt x="28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3" y="10"/>
                      <a:pt x="33" y="9"/>
                    </a:cubicBezTo>
                    <a:cubicBezTo>
                      <a:pt x="34" y="8"/>
                      <a:pt x="33" y="7"/>
                      <a:pt x="32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moveTo>
                      <a:pt x="17" y="3"/>
                    </a:moveTo>
                    <a:cubicBezTo>
                      <a:pt x="16" y="3"/>
                      <a:pt x="16" y="4"/>
                      <a:pt x="15" y="5"/>
                    </a:cubicBezTo>
                    <a:cubicBezTo>
                      <a:pt x="15" y="6"/>
                      <a:pt x="16" y="7"/>
                      <a:pt x="17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7"/>
                      <a:pt x="23" y="6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moveTo>
                      <a:pt x="6" y="1"/>
                    </a:moveTo>
                    <a:cubicBezTo>
                      <a:pt x="6" y="1"/>
                      <a:pt x="5" y="2"/>
                      <a:pt x="5" y="2"/>
                    </a:cubicBezTo>
                    <a:cubicBezTo>
                      <a:pt x="4" y="3"/>
                      <a:pt x="5" y="4"/>
                      <a:pt x="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2" y="5"/>
                      <a:pt x="12" y="4"/>
                    </a:cubicBezTo>
                    <a:cubicBezTo>
                      <a:pt x="12" y="3"/>
                      <a:pt x="11" y="2"/>
                      <a:pt x="10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C73667B9-5BDF-4B3C-B5C0-3C7F3CCB7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957" y="4385853"/>
                <a:ext cx="1367282" cy="946736"/>
              </a:xfrm>
              <a:custGeom>
                <a:avLst/>
                <a:gdLst>
                  <a:gd name="T0" fmla="*/ 0 w 673"/>
                  <a:gd name="T1" fmla="*/ 466 h 466"/>
                  <a:gd name="T2" fmla="*/ 98 w 673"/>
                  <a:gd name="T3" fmla="*/ 227 h 466"/>
                  <a:gd name="T4" fmla="*/ 0 w 673"/>
                  <a:gd name="T5" fmla="*/ 0 h 466"/>
                  <a:gd name="T6" fmla="*/ 673 w 673"/>
                  <a:gd name="T7" fmla="*/ 0 h 466"/>
                  <a:gd name="T8" fmla="*/ 673 w 673"/>
                  <a:gd name="T9" fmla="*/ 466 h 466"/>
                  <a:gd name="T10" fmla="*/ 0 w 673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3" h="466">
                    <a:moveTo>
                      <a:pt x="0" y="466"/>
                    </a:moveTo>
                    <a:lnTo>
                      <a:pt x="98" y="227"/>
                    </a:lnTo>
                    <a:lnTo>
                      <a:pt x="0" y="0"/>
                    </a:lnTo>
                    <a:lnTo>
                      <a:pt x="673" y="0"/>
                    </a:lnTo>
                    <a:lnTo>
                      <a:pt x="673" y="466"/>
                    </a:lnTo>
                    <a:lnTo>
                      <a:pt x="0" y="466"/>
                    </a:lnTo>
                    <a:close/>
                  </a:path>
                </a:pathLst>
              </a:custGeom>
              <a:solidFill>
                <a:srgbClr val="FF6B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48342EA6-E80B-42F7-8B7F-628B6E409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957" y="4385853"/>
                <a:ext cx="1367282" cy="946736"/>
              </a:xfrm>
              <a:custGeom>
                <a:avLst/>
                <a:gdLst>
                  <a:gd name="T0" fmla="*/ 0 w 673"/>
                  <a:gd name="T1" fmla="*/ 466 h 466"/>
                  <a:gd name="T2" fmla="*/ 98 w 673"/>
                  <a:gd name="T3" fmla="*/ 227 h 466"/>
                  <a:gd name="T4" fmla="*/ 0 w 673"/>
                  <a:gd name="T5" fmla="*/ 0 h 466"/>
                  <a:gd name="T6" fmla="*/ 673 w 673"/>
                  <a:gd name="T7" fmla="*/ 0 h 466"/>
                  <a:gd name="T8" fmla="*/ 673 w 673"/>
                  <a:gd name="T9" fmla="*/ 466 h 466"/>
                  <a:gd name="T10" fmla="*/ 0 w 673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3" h="466">
                    <a:moveTo>
                      <a:pt x="0" y="466"/>
                    </a:moveTo>
                    <a:lnTo>
                      <a:pt x="98" y="227"/>
                    </a:lnTo>
                    <a:lnTo>
                      <a:pt x="0" y="0"/>
                    </a:lnTo>
                    <a:lnTo>
                      <a:pt x="673" y="0"/>
                    </a:lnTo>
                    <a:lnTo>
                      <a:pt x="673" y="466"/>
                    </a:lnTo>
                    <a:lnTo>
                      <a:pt x="0" y="46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0D151853-DFE3-4C11-886E-A6F354698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10685" y="4475245"/>
                <a:ext cx="1320554" cy="767953"/>
              </a:xfrm>
              <a:custGeom>
                <a:avLst/>
                <a:gdLst>
                  <a:gd name="T0" fmla="*/ 7 w 286"/>
                  <a:gd name="T1" fmla="*/ 163 h 165"/>
                  <a:gd name="T2" fmla="*/ 16 w 286"/>
                  <a:gd name="T3" fmla="*/ 165 h 165"/>
                  <a:gd name="T4" fmla="*/ 23 w 286"/>
                  <a:gd name="T5" fmla="*/ 165 h 165"/>
                  <a:gd name="T6" fmla="*/ 32 w 286"/>
                  <a:gd name="T7" fmla="*/ 163 h 165"/>
                  <a:gd name="T8" fmla="*/ 45 w 286"/>
                  <a:gd name="T9" fmla="*/ 162 h 165"/>
                  <a:gd name="T10" fmla="*/ 59 w 286"/>
                  <a:gd name="T11" fmla="*/ 162 h 165"/>
                  <a:gd name="T12" fmla="*/ 59 w 286"/>
                  <a:gd name="T13" fmla="*/ 162 h 165"/>
                  <a:gd name="T14" fmla="*/ 72 w 286"/>
                  <a:gd name="T15" fmla="*/ 163 h 165"/>
                  <a:gd name="T16" fmla="*/ 81 w 286"/>
                  <a:gd name="T17" fmla="*/ 165 h 165"/>
                  <a:gd name="T18" fmla="*/ 88 w 286"/>
                  <a:gd name="T19" fmla="*/ 165 h 165"/>
                  <a:gd name="T20" fmla="*/ 97 w 286"/>
                  <a:gd name="T21" fmla="*/ 163 h 165"/>
                  <a:gd name="T22" fmla="*/ 109 w 286"/>
                  <a:gd name="T23" fmla="*/ 162 h 165"/>
                  <a:gd name="T24" fmla="*/ 124 w 286"/>
                  <a:gd name="T25" fmla="*/ 162 h 165"/>
                  <a:gd name="T26" fmla="*/ 124 w 286"/>
                  <a:gd name="T27" fmla="*/ 162 h 165"/>
                  <a:gd name="T28" fmla="*/ 136 w 286"/>
                  <a:gd name="T29" fmla="*/ 163 h 165"/>
                  <a:gd name="T30" fmla="*/ 145 w 286"/>
                  <a:gd name="T31" fmla="*/ 165 h 165"/>
                  <a:gd name="T32" fmla="*/ 152 w 286"/>
                  <a:gd name="T33" fmla="*/ 165 h 165"/>
                  <a:gd name="T34" fmla="*/ 161 w 286"/>
                  <a:gd name="T35" fmla="*/ 163 h 165"/>
                  <a:gd name="T36" fmla="*/ 174 w 286"/>
                  <a:gd name="T37" fmla="*/ 162 h 165"/>
                  <a:gd name="T38" fmla="*/ 188 w 286"/>
                  <a:gd name="T39" fmla="*/ 162 h 165"/>
                  <a:gd name="T40" fmla="*/ 188 w 286"/>
                  <a:gd name="T41" fmla="*/ 162 h 165"/>
                  <a:gd name="T42" fmla="*/ 201 w 286"/>
                  <a:gd name="T43" fmla="*/ 163 h 165"/>
                  <a:gd name="T44" fmla="*/ 210 w 286"/>
                  <a:gd name="T45" fmla="*/ 165 h 165"/>
                  <a:gd name="T46" fmla="*/ 217 w 286"/>
                  <a:gd name="T47" fmla="*/ 165 h 165"/>
                  <a:gd name="T48" fmla="*/ 226 w 286"/>
                  <a:gd name="T49" fmla="*/ 163 h 165"/>
                  <a:gd name="T50" fmla="*/ 238 w 286"/>
                  <a:gd name="T51" fmla="*/ 162 h 165"/>
                  <a:gd name="T52" fmla="*/ 253 w 286"/>
                  <a:gd name="T53" fmla="*/ 162 h 165"/>
                  <a:gd name="T54" fmla="*/ 253 w 286"/>
                  <a:gd name="T55" fmla="*/ 162 h 165"/>
                  <a:gd name="T56" fmla="*/ 265 w 286"/>
                  <a:gd name="T57" fmla="*/ 163 h 165"/>
                  <a:gd name="T58" fmla="*/ 274 w 286"/>
                  <a:gd name="T59" fmla="*/ 165 h 165"/>
                  <a:gd name="T60" fmla="*/ 281 w 286"/>
                  <a:gd name="T61" fmla="*/ 165 h 165"/>
                  <a:gd name="T62" fmla="*/ 2 w 286"/>
                  <a:gd name="T63" fmla="*/ 0 h 165"/>
                  <a:gd name="T64" fmla="*/ 16 w 286"/>
                  <a:gd name="T65" fmla="*/ 0 h 165"/>
                  <a:gd name="T66" fmla="*/ 16 w 286"/>
                  <a:gd name="T67" fmla="*/ 0 h 165"/>
                  <a:gd name="T68" fmla="*/ 29 w 286"/>
                  <a:gd name="T69" fmla="*/ 1 h 165"/>
                  <a:gd name="T70" fmla="*/ 38 w 286"/>
                  <a:gd name="T71" fmla="*/ 3 h 165"/>
                  <a:gd name="T72" fmla="*/ 45 w 286"/>
                  <a:gd name="T73" fmla="*/ 3 h 165"/>
                  <a:gd name="T74" fmla="*/ 54 w 286"/>
                  <a:gd name="T75" fmla="*/ 1 h 165"/>
                  <a:gd name="T76" fmla="*/ 66 w 286"/>
                  <a:gd name="T77" fmla="*/ 0 h 165"/>
                  <a:gd name="T78" fmla="*/ 81 w 286"/>
                  <a:gd name="T79" fmla="*/ 0 h 165"/>
                  <a:gd name="T80" fmla="*/ 81 w 286"/>
                  <a:gd name="T81" fmla="*/ 0 h 165"/>
                  <a:gd name="T82" fmla="*/ 93 w 286"/>
                  <a:gd name="T83" fmla="*/ 1 h 165"/>
                  <a:gd name="T84" fmla="*/ 102 w 286"/>
                  <a:gd name="T85" fmla="*/ 3 h 165"/>
                  <a:gd name="T86" fmla="*/ 109 w 286"/>
                  <a:gd name="T87" fmla="*/ 3 h 165"/>
                  <a:gd name="T88" fmla="*/ 118 w 286"/>
                  <a:gd name="T89" fmla="*/ 1 h 165"/>
                  <a:gd name="T90" fmla="*/ 131 w 286"/>
                  <a:gd name="T91" fmla="*/ 0 h 165"/>
                  <a:gd name="T92" fmla="*/ 145 w 286"/>
                  <a:gd name="T93" fmla="*/ 0 h 165"/>
                  <a:gd name="T94" fmla="*/ 145 w 286"/>
                  <a:gd name="T95" fmla="*/ 0 h 165"/>
                  <a:gd name="T96" fmla="*/ 158 w 286"/>
                  <a:gd name="T97" fmla="*/ 1 h 165"/>
                  <a:gd name="T98" fmla="*/ 167 w 286"/>
                  <a:gd name="T99" fmla="*/ 3 h 165"/>
                  <a:gd name="T100" fmla="*/ 174 w 286"/>
                  <a:gd name="T101" fmla="*/ 3 h 165"/>
                  <a:gd name="T102" fmla="*/ 183 w 286"/>
                  <a:gd name="T103" fmla="*/ 1 h 165"/>
                  <a:gd name="T104" fmla="*/ 195 w 286"/>
                  <a:gd name="T105" fmla="*/ 0 h 165"/>
                  <a:gd name="T106" fmla="*/ 210 w 286"/>
                  <a:gd name="T107" fmla="*/ 0 h 165"/>
                  <a:gd name="T108" fmla="*/ 210 w 286"/>
                  <a:gd name="T109" fmla="*/ 0 h 165"/>
                  <a:gd name="T110" fmla="*/ 222 w 286"/>
                  <a:gd name="T111" fmla="*/ 1 h 165"/>
                  <a:gd name="T112" fmla="*/ 231 w 286"/>
                  <a:gd name="T113" fmla="*/ 3 h 165"/>
                  <a:gd name="T114" fmla="*/ 238 w 286"/>
                  <a:gd name="T115" fmla="*/ 3 h 165"/>
                  <a:gd name="T116" fmla="*/ 247 w 286"/>
                  <a:gd name="T117" fmla="*/ 1 h 165"/>
                  <a:gd name="T118" fmla="*/ 260 w 286"/>
                  <a:gd name="T119" fmla="*/ 0 h 165"/>
                  <a:gd name="T120" fmla="*/ 274 w 286"/>
                  <a:gd name="T121" fmla="*/ 0 h 165"/>
                  <a:gd name="T122" fmla="*/ 274 w 286"/>
                  <a:gd name="T123" fmla="*/ 0 h 165"/>
                  <a:gd name="T124" fmla="*/ 286 w 286"/>
                  <a:gd name="T125" fmla="*/ 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6" h="165">
                    <a:moveTo>
                      <a:pt x="5" y="162"/>
                    </a:moveTo>
                    <a:cubicBezTo>
                      <a:pt x="2" y="162"/>
                      <a:pt x="2" y="162"/>
                      <a:pt x="2" y="162"/>
                    </a:cubicBezTo>
                    <a:cubicBezTo>
                      <a:pt x="1" y="162"/>
                      <a:pt x="0" y="162"/>
                      <a:pt x="0" y="163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7" y="164"/>
                      <a:pt x="7" y="163"/>
                    </a:cubicBezTo>
                    <a:cubicBezTo>
                      <a:pt x="7" y="162"/>
                      <a:pt x="6" y="162"/>
                      <a:pt x="5" y="162"/>
                    </a:cubicBezTo>
                    <a:moveTo>
                      <a:pt x="16" y="162"/>
                    </a:moveTo>
                    <a:cubicBezTo>
                      <a:pt x="13" y="162"/>
                      <a:pt x="13" y="162"/>
                      <a:pt x="13" y="162"/>
                    </a:cubicBezTo>
                    <a:cubicBezTo>
                      <a:pt x="12" y="162"/>
                      <a:pt x="11" y="162"/>
                      <a:pt x="11" y="163"/>
                    </a:cubicBezTo>
                    <a:cubicBezTo>
                      <a:pt x="11" y="164"/>
                      <a:pt x="12" y="165"/>
                      <a:pt x="13" y="165"/>
                    </a:cubicBezTo>
                    <a:cubicBezTo>
                      <a:pt x="16" y="165"/>
                      <a:pt x="16" y="165"/>
                      <a:pt x="16" y="165"/>
                    </a:cubicBezTo>
                    <a:cubicBezTo>
                      <a:pt x="17" y="165"/>
                      <a:pt x="18" y="164"/>
                      <a:pt x="18" y="163"/>
                    </a:cubicBezTo>
                    <a:cubicBezTo>
                      <a:pt x="18" y="162"/>
                      <a:pt x="17" y="162"/>
                      <a:pt x="16" y="162"/>
                    </a:cubicBezTo>
                    <a:moveTo>
                      <a:pt x="27" y="162"/>
                    </a:moveTo>
                    <a:cubicBezTo>
                      <a:pt x="23" y="162"/>
                      <a:pt x="23" y="162"/>
                      <a:pt x="23" y="162"/>
                    </a:cubicBezTo>
                    <a:cubicBezTo>
                      <a:pt x="22" y="162"/>
                      <a:pt x="22" y="162"/>
                      <a:pt x="22" y="163"/>
                    </a:cubicBezTo>
                    <a:cubicBezTo>
                      <a:pt x="22" y="164"/>
                      <a:pt x="22" y="165"/>
                      <a:pt x="23" y="165"/>
                    </a:cubicBezTo>
                    <a:cubicBezTo>
                      <a:pt x="27" y="165"/>
                      <a:pt x="27" y="165"/>
                      <a:pt x="27" y="165"/>
                    </a:cubicBezTo>
                    <a:cubicBezTo>
                      <a:pt x="28" y="165"/>
                      <a:pt x="29" y="164"/>
                      <a:pt x="29" y="163"/>
                    </a:cubicBezTo>
                    <a:cubicBezTo>
                      <a:pt x="29" y="162"/>
                      <a:pt x="28" y="162"/>
                      <a:pt x="27" y="162"/>
                    </a:cubicBezTo>
                    <a:moveTo>
                      <a:pt x="38" y="162"/>
                    </a:moveTo>
                    <a:cubicBezTo>
                      <a:pt x="34" y="162"/>
                      <a:pt x="34" y="162"/>
                      <a:pt x="34" y="162"/>
                    </a:cubicBezTo>
                    <a:cubicBezTo>
                      <a:pt x="33" y="162"/>
                      <a:pt x="32" y="162"/>
                      <a:pt x="32" y="163"/>
                    </a:cubicBezTo>
                    <a:cubicBezTo>
                      <a:pt x="32" y="164"/>
                      <a:pt x="33" y="165"/>
                      <a:pt x="34" y="165"/>
                    </a:cubicBezTo>
                    <a:cubicBezTo>
                      <a:pt x="38" y="165"/>
                      <a:pt x="38" y="165"/>
                      <a:pt x="38" y="165"/>
                    </a:cubicBezTo>
                    <a:cubicBezTo>
                      <a:pt x="39" y="165"/>
                      <a:pt x="39" y="164"/>
                      <a:pt x="39" y="163"/>
                    </a:cubicBezTo>
                    <a:cubicBezTo>
                      <a:pt x="39" y="162"/>
                      <a:pt x="39" y="162"/>
                      <a:pt x="38" y="162"/>
                    </a:cubicBezTo>
                    <a:moveTo>
                      <a:pt x="48" y="162"/>
                    </a:moveTo>
                    <a:cubicBezTo>
                      <a:pt x="45" y="162"/>
                      <a:pt x="45" y="162"/>
                      <a:pt x="45" y="162"/>
                    </a:cubicBezTo>
                    <a:cubicBezTo>
                      <a:pt x="44" y="162"/>
                      <a:pt x="43" y="162"/>
                      <a:pt x="43" y="163"/>
                    </a:cubicBezTo>
                    <a:cubicBezTo>
                      <a:pt x="43" y="164"/>
                      <a:pt x="44" y="165"/>
                      <a:pt x="45" y="165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49" y="165"/>
                      <a:pt x="50" y="164"/>
                      <a:pt x="50" y="163"/>
                    </a:cubicBezTo>
                    <a:cubicBezTo>
                      <a:pt x="50" y="162"/>
                      <a:pt x="49" y="162"/>
                      <a:pt x="48" y="162"/>
                    </a:cubicBezTo>
                    <a:moveTo>
                      <a:pt x="59" y="162"/>
                    </a:moveTo>
                    <a:cubicBezTo>
                      <a:pt x="56" y="162"/>
                      <a:pt x="56" y="162"/>
                      <a:pt x="56" y="162"/>
                    </a:cubicBezTo>
                    <a:cubicBezTo>
                      <a:pt x="55" y="162"/>
                      <a:pt x="54" y="162"/>
                      <a:pt x="54" y="163"/>
                    </a:cubicBezTo>
                    <a:cubicBezTo>
                      <a:pt x="54" y="164"/>
                      <a:pt x="55" y="165"/>
                      <a:pt x="56" y="165"/>
                    </a:cubicBezTo>
                    <a:cubicBezTo>
                      <a:pt x="59" y="165"/>
                      <a:pt x="59" y="165"/>
                      <a:pt x="59" y="165"/>
                    </a:cubicBezTo>
                    <a:cubicBezTo>
                      <a:pt x="60" y="165"/>
                      <a:pt x="61" y="164"/>
                      <a:pt x="61" y="163"/>
                    </a:cubicBezTo>
                    <a:cubicBezTo>
                      <a:pt x="61" y="162"/>
                      <a:pt x="60" y="162"/>
                      <a:pt x="59" y="162"/>
                    </a:cubicBezTo>
                    <a:moveTo>
                      <a:pt x="70" y="162"/>
                    </a:moveTo>
                    <a:cubicBezTo>
                      <a:pt x="66" y="162"/>
                      <a:pt x="66" y="162"/>
                      <a:pt x="66" y="162"/>
                    </a:cubicBezTo>
                    <a:cubicBezTo>
                      <a:pt x="65" y="162"/>
                      <a:pt x="65" y="162"/>
                      <a:pt x="65" y="163"/>
                    </a:cubicBezTo>
                    <a:cubicBezTo>
                      <a:pt x="65" y="164"/>
                      <a:pt x="65" y="165"/>
                      <a:pt x="66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1" y="165"/>
                      <a:pt x="72" y="164"/>
                      <a:pt x="72" y="163"/>
                    </a:cubicBezTo>
                    <a:cubicBezTo>
                      <a:pt x="72" y="162"/>
                      <a:pt x="71" y="162"/>
                      <a:pt x="70" y="162"/>
                    </a:cubicBezTo>
                    <a:moveTo>
                      <a:pt x="81" y="162"/>
                    </a:moveTo>
                    <a:cubicBezTo>
                      <a:pt x="77" y="162"/>
                      <a:pt x="77" y="162"/>
                      <a:pt x="77" y="162"/>
                    </a:cubicBezTo>
                    <a:cubicBezTo>
                      <a:pt x="76" y="162"/>
                      <a:pt x="75" y="162"/>
                      <a:pt x="75" y="163"/>
                    </a:cubicBezTo>
                    <a:cubicBezTo>
                      <a:pt x="75" y="164"/>
                      <a:pt x="76" y="165"/>
                      <a:pt x="77" y="165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2" y="165"/>
                      <a:pt x="82" y="164"/>
                      <a:pt x="82" y="163"/>
                    </a:cubicBezTo>
                    <a:cubicBezTo>
                      <a:pt x="82" y="162"/>
                      <a:pt x="82" y="162"/>
                      <a:pt x="81" y="162"/>
                    </a:cubicBezTo>
                    <a:moveTo>
                      <a:pt x="91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87" y="162"/>
                      <a:pt x="86" y="162"/>
                      <a:pt x="86" y="163"/>
                    </a:cubicBezTo>
                    <a:cubicBezTo>
                      <a:pt x="86" y="164"/>
                      <a:pt x="87" y="165"/>
                      <a:pt x="88" y="165"/>
                    </a:cubicBezTo>
                    <a:cubicBezTo>
                      <a:pt x="91" y="165"/>
                      <a:pt x="91" y="165"/>
                      <a:pt x="91" y="165"/>
                    </a:cubicBezTo>
                    <a:cubicBezTo>
                      <a:pt x="92" y="165"/>
                      <a:pt x="93" y="164"/>
                      <a:pt x="93" y="163"/>
                    </a:cubicBezTo>
                    <a:cubicBezTo>
                      <a:pt x="93" y="162"/>
                      <a:pt x="92" y="162"/>
                      <a:pt x="91" y="162"/>
                    </a:cubicBezTo>
                    <a:moveTo>
                      <a:pt x="102" y="162"/>
                    </a:moveTo>
                    <a:cubicBezTo>
                      <a:pt x="99" y="162"/>
                      <a:pt x="99" y="162"/>
                      <a:pt x="99" y="162"/>
                    </a:cubicBezTo>
                    <a:cubicBezTo>
                      <a:pt x="98" y="162"/>
                      <a:pt x="97" y="162"/>
                      <a:pt x="97" y="163"/>
                    </a:cubicBezTo>
                    <a:cubicBezTo>
                      <a:pt x="97" y="164"/>
                      <a:pt x="98" y="165"/>
                      <a:pt x="99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3" y="165"/>
                      <a:pt x="104" y="164"/>
                      <a:pt x="104" y="163"/>
                    </a:cubicBezTo>
                    <a:cubicBezTo>
                      <a:pt x="104" y="162"/>
                      <a:pt x="103" y="162"/>
                      <a:pt x="102" y="162"/>
                    </a:cubicBezTo>
                    <a:moveTo>
                      <a:pt x="113" y="162"/>
                    </a:move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8" y="162"/>
                      <a:pt x="108" y="162"/>
                      <a:pt x="108" y="163"/>
                    </a:cubicBezTo>
                    <a:cubicBezTo>
                      <a:pt x="108" y="164"/>
                      <a:pt x="108" y="165"/>
                      <a:pt x="109" y="165"/>
                    </a:cubicBezTo>
                    <a:cubicBezTo>
                      <a:pt x="113" y="165"/>
                      <a:pt x="113" y="165"/>
                      <a:pt x="113" y="165"/>
                    </a:cubicBezTo>
                    <a:cubicBezTo>
                      <a:pt x="114" y="165"/>
                      <a:pt x="115" y="164"/>
                      <a:pt x="115" y="163"/>
                    </a:cubicBezTo>
                    <a:cubicBezTo>
                      <a:pt x="115" y="162"/>
                      <a:pt x="114" y="162"/>
                      <a:pt x="113" y="162"/>
                    </a:cubicBezTo>
                    <a:moveTo>
                      <a:pt x="124" y="162"/>
                    </a:moveTo>
                    <a:cubicBezTo>
                      <a:pt x="120" y="162"/>
                      <a:pt x="120" y="162"/>
                      <a:pt x="120" y="162"/>
                    </a:cubicBezTo>
                    <a:cubicBezTo>
                      <a:pt x="119" y="162"/>
                      <a:pt x="118" y="162"/>
                      <a:pt x="118" y="163"/>
                    </a:cubicBezTo>
                    <a:cubicBezTo>
                      <a:pt x="118" y="164"/>
                      <a:pt x="119" y="165"/>
                      <a:pt x="120" y="165"/>
                    </a:cubicBezTo>
                    <a:cubicBezTo>
                      <a:pt x="124" y="165"/>
                      <a:pt x="124" y="165"/>
                      <a:pt x="124" y="165"/>
                    </a:cubicBezTo>
                    <a:cubicBezTo>
                      <a:pt x="125" y="165"/>
                      <a:pt x="125" y="164"/>
                      <a:pt x="125" y="163"/>
                    </a:cubicBezTo>
                    <a:cubicBezTo>
                      <a:pt x="125" y="162"/>
                      <a:pt x="125" y="162"/>
                      <a:pt x="124" y="162"/>
                    </a:cubicBezTo>
                    <a:moveTo>
                      <a:pt x="134" y="162"/>
                    </a:move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62"/>
                      <a:pt x="129" y="162"/>
                      <a:pt x="129" y="163"/>
                    </a:cubicBezTo>
                    <a:cubicBezTo>
                      <a:pt x="129" y="164"/>
                      <a:pt x="130" y="165"/>
                      <a:pt x="131" y="165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5" y="165"/>
                      <a:pt x="136" y="164"/>
                      <a:pt x="136" y="163"/>
                    </a:cubicBezTo>
                    <a:cubicBezTo>
                      <a:pt x="136" y="162"/>
                      <a:pt x="135" y="162"/>
                      <a:pt x="134" y="162"/>
                    </a:cubicBezTo>
                    <a:moveTo>
                      <a:pt x="145" y="162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1" y="162"/>
                      <a:pt x="140" y="162"/>
                      <a:pt x="140" y="163"/>
                    </a:cubicBezTo>
                    <a:cubicBezTo>
                      <a:pt x="140" y="164"/>
                      <a:pt x="141" y="165"/>
                      <a:pt x="142" y="165"/>
                    </a:cubicBezTo>
                    <a:cubicBezTo>
                      <a:pt x="145" y="165"/>
                      <a:pt x="145" y="165"/>
                      <a:pt x="145" y="165"/>
                    </a:cubicBezTo>
                    <a:cubicBezTo>
                      <a:pt x="146" y="165"/>
                      <a:pt x="147" y="164"/>
                      <a:pt x="147" y="163"/>
                    </a:cubicBezTo>
                    <a:cubicBezTo>
                      <a:pt x="147" y="162"/>
                      <a:pt x="146" y="162"/>
                      <a:pt x="145" y="162"/>
                    </a:cubicBezTo>
                    <a:moveTo>
                      <a:pt x="156" y="162"/>
                    </a:move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51" y="162"/>
                      <a:pt x="151" y="162"/>
                      <a:pt x="151" y="163"/>
                    </a:cubicBezTo>
                    <a:cubicBezTo>
                      <a:pt x="151" y="164"/>
                      <a:pt x="151" y="165"/>
                      <a:pt x="152" y="165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7" y="165"/>
                      <a:pt x="158" y="164"/>
                      <a:pt x="158" y="163"/>
                    </a:cubicBezTo>
                    <a:cubicBezTo>
                      <a:pt x="158" y="162"/>
                      <a:pt x="157" y="162"/>
                      <a:pt x="156" y="162"/>
                    </a:cubicBezTo>
                    <a:moveTo>
                      <a:pt x="167" y="162"/>
                    </a:move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2" y="162"/>
                      <a:pt x="161" y="162"/>
                      <a:pt x="161" y="163"/>
                    </a:cubicBezTo>
                    <a:cubicBezTo>
                      <a:pt x="161" y="164"/>
                      <a:pt x="162" y="165"/>
                      <a:pt x="163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8" y="165"/>
                      <a:pt x="168" y="164"/>
                      <a:pt x="168" y="163"/>
                    </a:cubicBezTo>
                    <a:cubicBezTo>
                      <a:pt x="168" y="162"/>
                      <a:pt x="168" y="162"/>
                      <a:pt x="167" y="162"/>
                    </a:cubicBezTo>
                    <a:moveTo>
                      <a:pt x="177" y="162"/>
                    </a:moveTo>
                    <a:cubicBezTo>
                      <a:pt x="174" y="162"/>
                      <a:pt x="174" y="162"/>
                      <a:pt x="174" y="162"/>
                    </a:cubicBezTo>
                    <a:cubicBezTo>
                      <a:pt x="173" y="162"/>
                      <a:pt x="172" y="162"/>
                      <a:pt x="172" y="163"/>
                    </a:cubicBezTo>
                    <a:cubicBezTo>
                      <a:pt x="172" y="164"/>
                      <a:pt x="173" y="165"/>
                      <a:pt x="174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8" y="165"/>
                      <a:pt x="179" y="164"/>
                      <a:pt x="179" y="163"/>
                    </a:cubicBezTo>
                    <a:cubicBezTo>
                      <a:pt x="179" y="162"/>
                      <a:pt x="178" y="162"/>
                      <a:pt x="177" y="162"/>
                    </a:cubicBezTo>
                    <a:moveTo>
                      <a:pt x="188" y="162"/>
                    </a:moveTo>
                    <a:cubicBezTo>
                      <a:pt x="185" y="162"/>
                      <a:pt x="185" y="162"/>
                      <a:pt x="185" y="162"/>
                    </a:cubicBezTo>
                    <a:cubicBezTo>
                      <a:pt x="184" y="162"/>
                      <a:pt x="183" y="162"/>
                      <a:pt x="183" y="163"/>
                    </a:cubicBezTo>
                    <a:cubicBezTo>
                      <a:pt x="183" y="164"/>
                      <a:pt x="184" y="165"/>
                      <a:pt x="185" y="165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65"/>
                      <a:pt x="190" y="164"/>
                      <a:pt x="190" y="163"/>
                    </a:cubicBezTo>
                    <a:cubicBezTo>
                      <a:pt x="190" y="162"/>
                      <a:pt x="189" y="162"/>
                      <a:pt x="188" y="162"/>
                    </a:cubicBezTo>
                    <a:moveTo>
                      <a:pt x="199" y="162"/>
                    </a:move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4" y="162"/>
                      <a:pt x="194" y="162"/>
                      <a:pt x="194" y="163"/>
                    </a:cubicBezTo>
                    <a:cubicBezTo>
                      <a:pt x="194" y="164"/>
                      <a:pt x="194" y="165"/>
                      <a:pt x="195" y="165"/>
                    </a:cubicBezTo>
                    <a:cubicBezTo>
                      <a:pt x="199" y="165"/>
                      <a:pt x="199" y="165"/>
                      <a:pt x="199" y="165"/>
                    </a:cubicBezTo>
                    <a:cubicBezTo>
                      <a:pt x="200" y="165"/>
                      <a:pt x="201" y="164"/>
                      <a:pt x="201" y="163"/>
                    </a:cubicBezTo>
                    <a:cubicBezTo>
                      <a:pt x="201" y="162"/>
                      <a:pt x="200" y="162"/>
                      <a:pt x="199" y="162"/>
                    </a:cubicBezTo>
                    <a:moveTo>
                      <a:pt x="210" y="162"/>
                    </a:move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5" y="162"/>
                      <a:pt x="204" y="162"/>
                      <a:pt x="204" y="163"/>
                    </a:cubicBezTo>
                    <a:cubicBezTo>
                      <a:pt x="204" y="164"/>
                      <a:pt x="205" y="165"/>
                      <a:pt x="206" y="165"/>
                    </a:cubicBezTo>
                    <a:cubicBezTo>
                      <a:pt x="210" y="165"/>
                      <a:pt x="210" y="165"/>
                      <a:pt x="210" y="165"/>
                    </a:cubicBezTo>
                    <a:cubicBezTo>
                      <a:pt x="211" y="165"/>
                      <a:pt x="211" y="164"/>
                      <a:pt x="211" y="163"/>
                    </a:cubicBezTo>
                    <a:cubicBezTo>
                      <a:pt x="211" y="162"/>
                      <a:pt x="211" y="162"/>
                      <a:pt x="210" y="162"/>
                    </a:cubicBezTo>
                    <a:moveTo>
                      <a:pt x="220" y="162"/>
                    </a:move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16" y="162"/>
                      <a:pt x="215" y="162"/>
                      <a:pt x="215" y="163"/>
                    </a:cubicBezTo>
                    <a:cubicBezTo>
                      <a:pt x="215" y="164"/>
                      <a:pt x="216" y="165"/>
                      <a:pt x="217" y="165"/>
                    </a:cubicBezTo>
                    <a:cubicBezTo>
                      <a:pt x="220" y="165"/>
                      <a:pt x="220" y="165"/>
                      <a:pt x="220" y="165"/>
                    </a:cubicBezTo>
                    <a:cubicBezTo>
                      <a:pt x="221" y="165"/>
                      <a:pt x="222" y="164"/>
                      <a:pt x="222" y="163"/>
                    </a:cubicBezTo>
                    <a:cubicBezTo>
                      <a:pt x="222" y="162"/>
                      <a:pt x="221" y="162"/>
                      <a:pt x="220" y="162"/>
                    </a:cubicBezTo>
                    <a:moveTo>
                      <a:pt x="231" y="162"/>
                    </a:move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7" y="162"/>
                      <a:pt x="226" y="162"/>
                      <a:pt x="226" y="163"/>
                    </a:cubicBezTo>
                    <a:cubicBezTo>
                      <a:pt x="226" y="164"/>
                      <a:pt x="227" y="165"/>
                      <a:pt x="228" y="165"/>
                    </a:cubicBezTo>
                    <a:cubicBezTo>
                      <a:pt x="231" y="165"/>
                      <a:pt x="231" y="165"/>
                      <a:pt x="231" y="165"/>
                    </a:cubicBezTo>
                    <a:cubicBezTo>
                      <a:pt x="232" y="165"/>
                      <a:pt x="233" y="164"/>
                      <a:pt x="233" y="163"/>
                    </a:cubicBezTo>
                    <a:cubicBezTo>
                      <a:pt x="233" y="162"/>
                      <a:pt x="232" y="162"/>
                      <a:pt x="231" y="162"/>
                    </a:cubicBezTo>
                    <a:moveTo>
                      <a:pt x="242" y="162"/>
                    </a:moveTo>
                    <a:cubicBezTo>
                      <a:pt x="238" y="162"/>
                      <a:pt x="238" y="162"/>
                      <a:pt x="238" y="162"/>
                    </a:cubicBezTo>
                    <a:cubicBezTo>
                      <a:pt x="237" y="162"/>
                      <a:pt x="237" y="162"/>
                      <a:pt x="237" y="163"/>
                    </a:cubicBezTo>
                    <a:cubicBezTo>
                      <a:pt x="237" y="164"/>
                      <a:pt x="237" y="165"/>
                      <a:pt x="238" y="165"/>
                    </a:cubicBezTo>
                    <a:cubicBezTo>
                      <a:pt x="242" y="165"/>
                      <a:pt x="242" y="165"/>
                      <a:pt x="242" y="165"/>
                    </a:cubicBezTo>
                    <a:cubicBezTo>
                      <a:pt x="243" y="165"/>
                      <a:pt x="244" y="164"/>
                      <a:pt x="244" y="163"/>
                    </a:cubicBezTo>
                    <a:cubicBezTo>
                      <a:pt x="244" y="162"/>
                      <a:pt x="243" y="162"/>
                      <a:pt x="242" y="162"/>
                    </a:cubicBezTo>
                    <a:moveTo>
                      <a:pt x="253" y="162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8" y="162"/>
                      <a:pt x="247" y="162"/>
                      <a:pt x="247" y="163"/>
                    </a:cubicBezTo>
                    <a:cubicBezTo>
                      <a:pt x="247" y="164"/>
                      <a:pt x="248" y="165"/>
                      <a:pt x="249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54" y="165"/>
                      <a:pt x="254" y="164"/>
                      <a:pt x="254" y="163"/>
                    </a:cubicBezTo>
                    <a:cubicBezTo>
                      <a:pt x="254" y="162"/>
                      <a:pt x="254" y="162"/>
                      <a:pt x="253" y="162"/>
                    </a:cubicBezTo>
                    <a:moveTo>
                      <a:pt x="263" y="162"/>
                    </a:moveTo>
                    <a:cubicBezTo>
                      <a:pt x="260" y="162"/>
                      <a:pt x="260" y="162"/>
                      <a:pt x="260" y="162"/>
                    </a:cubicBezTo>
                    <a:cubicBezTo>
                      <a:pt x="259" y="162"/>
                      <a:pt x="258" y="162"/>
                      <a:pt x="258" y="163"/>
                    </a:cubicBezTo>
                    <a:cubicBezTo>
                      <a:pt x="258" y="164"/>
                      <a:pt x="259" y="165"/>
                      <a:pt x="260" y="165"/>
                    </a:cubicBezTo>
                    <a:cubicBezTo>
                      <a:pt x="263" y="165"/>
                      <a:pt x="263" y="165"/>
                      <a:pt x="263" y="165"/>
                    </a:cubicBezTo>
                    <a:cubicBezTo>
                      <a:pt x="264" y="165"/>
                      <a:pt x="265" y="164"/>
                      <a:pt x="265" y="163"/>
                    </a:cubicBezTo>
                    <a:cubicBezTo>
                      <a:pt x="265" y="162"/>
                      <a:pt x="264" y="162"/>
                      <a:pt x="263" y="162"/>
                    </a:cubicBezTo>
                    <a:moveTo>
                      <a:pt x="274" y="162"/>
                    </a:moveTo>
                    <a:cubicBezTo>
                      <a:pt x="271" y="162"/>
                      <a:pt x="271" y="162"/>
                      <a:pt x="271" y="162"/>
                    </a:cubicBezTo>
                    <a:cubicBezTo>
                      <a:pt x="270" y="162"/>
                      <a:pt x="269" y="162"/>
                      <a:pt x="269" y="163"/>
                    </a:cubicBezTo>
                    <a:cubicBezTo>
                      <a:pt x="269" y="164"/>
                      <a:pt x="270" y="165"/>
                      <a:pt x="271" y="165"/>
                    </a:cubicBezTo>
                    <a:cubicBezTo>
                      <a:pt x="274" y="165"/>
                      <a:pt x="274" y="165"/>
                      <a:pt x="274" y="165"/>
                    </a:cubicBezTo>
                    <a:cubicBezTo>
                      <a:pt x="275" y="165"/>
                      <a:pt x="276" y="164"/>
                      <a:pt x="276" y="163"/>
                    </a:cubicBezTo>
                    <a:cubicBezTo>
                      <a:pt x="276" y="162"/>
                      <a:pt x="275" y="162"/>
                      <a:pt x="274" y="162"/>
                    </a:cubicBezTo>
                    <a:moveTo>
                      <a:pt x="285" y="162"/>
                    </a:moveTo>
                    <a:cubicBezTo>
                      <a:pt x="281" y="162"/>
                      <a:pt x="281" y="162"/>
                      <a:pt x="281" y="162"/>
                    </a:cubicBezTo>
                    <a:cubicBezTo>
                      <a:pt x="280" y="162"/>
                      <a:pt x="279" y="162"/>
                      <a:pt x="279" y="163"/>
                    </a:cubicBezTo>
                    <a:cubicBezTo>
                      <a:pt x="279" y="164"/>
                      <a:pt x="280" y="165"/>
                      <a:pt x="281" y="165"/>
                    </a:cubicBezTo>
                    <a:cubicBezTo>
                      <a:pt x="285" y="165"/>
                      <a:pt x="285" y="165"/>
                      <a:pt x="285" y="165"/>
                    </a:cubicBezTo>
                    <a:cubicBezTo>
                      <a:pt x="286" y="165"/>
                      <a:pt x="286" y="165"/>
                      <a:pt x="286" y="16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5" y="162"/>
                      <a:pt x="285" y="162"/>
                      <a:pt x="285" y="162"/>
                    </a:cubicBezTo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moveTo>
                      <a:pt x="1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8" y="2"/>
                      <a:pt x="18" y="1"/>
                    </a:cubicBezTo>
                    <a:cubicBezTo>
                      <a:pt x="18" y="0"/>
                      <a:pt x="17" y="0"/>
                      <a:pt x="16" y="0"/>
                    </a:cubicBezTo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1"/>
                    </a:cubicBezTo>
                    <a:cubicBezTo>
                      <a:pt x="22" y="2"/>
                      <a:pt x="22" y="3"/>
                      <a:pt x="23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9" y="2"/>
                      <a:pt x="29" y="1"/>
                    </a:cubicBezTo>
                    <a:cubicBezTo>
                      <a:pt x="29" y="0"/>
                      <a:pt x="28" y="0"/>
                      <a:pt x="27" y="0"/>
                    </a:cubicBezTo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1"/>
                    </a:cubicBezTo>
                    <a:cubicBezTo>
                      <a:pt x="32" y="2"/>
                      <a:pt x="33" y="3"/>
                      <a:pt x="34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9" y="3"/>
                      <a:pt x="39" y="2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moveTo>
                      <a:pt x="4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3" y="1"/>
                    </a:cubicBezTo>
                    <a:cubicBezTo>
                      <a:pt x="43" y="2"/>
                      <a:pt x="44" y="3"/>
                      <a:pt x="45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3"/>
                      <a:pt x="50" y="2"/>
                      <a:pt x="50" y="1"/>
                    </a:cubicBezTo>
                    <a:cubicBezTo>
                      <a:pt x="50" y="0"/>
                      <a:pt x="49" y="0"/>
                      <a:pt x="48" y="0"/>
                    </a:cubicBezTo>
                    <a:moveTo>
                      <a:pt x="59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54" y="2"/>
                      <a:pt x="55" y="3"/>
                      <a:pt x="56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0" y="3"/>
                      <a:pt x="61" y="2"/>
                      <a:pt x="61" y="1"/>
                    </a:cubicBezTo>
                    <a:cubicBezTo>
                      <a:pt x="61" y="0"/>
                      <a:pt x="60" y="0"/>
                      <a:pt x="59" y="0"/>
                    </a:cubicBezTo>
                    <a:moveTo>
                      <a:pt x="70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1"/>
                    </a:cubicBezTo>
                    <a:cubicBezTo>
                      <a:pt x="65" y="2"/>
                      <a:pt x="65" y="3"/>
                      <a:pt x="66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1" y="3"/>
                      <a:pt x="72" y="2"/>
                      <a:pt x="72" y="1"/>
                    </a:cubicBezTo>
                    <a:cubicBezTo>
                      <a:pt x="72" y="0"/>
                      <a:pt x="71" y="0"/>
                      <a:pt x="70" y="0"/>
                    </a:cubicBezTo>
                    <a:moveTo>
                      <a:pt x="8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5" y="0"/>
                      <a:pt x="75" y="1"/>
                    </a:cubicBezTo>
                    <a:cubicBezTo>
                      <a:pt x="75" y="2"/>
                      <a:pt x="76" y="3"/>
                      <a:pt x="77" y="3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2" y="3"/>
                      <a:pt x="82" y="2"/>
                      <a:pt x="82" y="1"/>
                    </a:cubicBezTo>
                    <a:cubicBezTo>
                      <a:pt x="82" y="0"/>
                      <a:pt x="82" y="0"/>
                      <a:pt x="81" y="0"/>
                    </a:cubicBezTo>
                    <a:moveTo>
                      <a:pt x="9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6" y="0"/>
                      <a:pt x="86" y="1"/>
                    </a:cubicBezTo>
                    <a:cubicBezTo>
                      <a:pt x="86" y="2"/>
                      <a:pt x="87" y="3"/>
                      <a:pt x="88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3" y="2"/>
                      <a:pt x="93" y="1"/>
                    </a:cubicBezTo>
                    <a:cubicBezTo>
                      <a:pt x="93" y="0"/>
                      <a:pt x="92" y="0"/>
                      <a:pt x="91" y="0"/>
                    </a:cubicBezTo>
                    <a:moveTo>
                      <a:pt x="102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3" y="3"/>
                      <a:pt x="104" y="2"/>
                      <a:pt x="104" y="1"/>
                    </a:cubicBezTo>
                    <a:cubicBezTo>
                      <a:pt x="104" y="0"/>
                      <a:pt x="103" y="0"/>
                      <a:pt x="102" y="0"/>
                    </a:cubicBezTo>
                    <a:moveTo>
                      <a:pt x="113" y="0"/>
                    </a:moveTo>
                    <a:cubicBezTo>
                      <a:pt x="109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1"/>
                    </a:cubicBezTo>
                    <a:cubicBezTo>
                      <a:pt x="108" y="2"/>
                      <a:pt x="108" y="3"/>
                      <a:pt x="109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4" y="3"/>
                      <a:pt x="115" y="2"/>
                      <a:pt x="115" y="1"/>
                    </a:cubicBezTo>
                    <a:cubicBezTo>
                      <a:pt x="115" y="0"/>
                      <a:pt x="114" y="0"/>
                      <a:pt x="113" y="0"/>
                    </a:cubicBezTo>
                    <a:moveTo>
                      <a:pt x="124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19" y="0"/>
                      <a:pt x="118" y="0"/>
                      <a:pt x="118" y="1"/>
                    </a:cubicBezTo>
                    <a:cubicBezTo>
                      <a:pt x="118" y="2"/>
                      <a:pt x="119" y="3"/>
                      <a:pt x="120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5" y="3"/>
                      <a:pt x="125" y="2"/>
                      <a:pt x="125" y="1"/>
                    </a:cubicBezTo>
                    <a:cubicBezTo>
                      <a:pt x="125" y="0"/>
                      <a:pt x="125" y="0"/>
                      <a:pt x="124" y="0"/>
                    </a:cubicBezTo>
                    <a:moveTo>
                      <a:pt x="134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0" y="0"/>
                      <a:pt x="129" y="0"/>
                      <a:pt x="129" y="1"/>
                    </a:cubicBezTo>
                    <a:cubicBezTo>
                      <a:pt x="129" y="2"/>
                      <a:pt x="130" y="3"/>
                      <a:pt x="131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5" y="3"/>
                      <a:pt x="136" y="2"/>
                      <a:pt x="136" y="1"/>
                    </a:cubicBezTo>
                    <a:cubicBezTo>
                      <a:pt x="136" y="0"/>
                      <a:pt x="135" y="0"/>
                      <a:pt x="134" y="0"/>
                    </a:cubicBezTo>
                    <a:moveTo>
                      <a:pt x="145" y="0"/>
                    </a:moveTo>
                    <a:cubicBezTo>
                      <a:pt x="142" y="0"/>
                      <a:pt x="142" y="0"/>
                      <a:pt x="142" y="0"/>
                    </a:cubicBezTo>
                    <a:cubicBezTo>
                      <a:pt x="141" y="0"/>
                      <a:pt x="140" y="0"/>
                      <a:pt x="140" y="1"/>
                    </a:cubicBezTo>
                    <a:cubicBezTo>
                      <a:pt x="140" y="2"/>
                      <a:pt x="141" y="3"/>
                      <a:pt x="142" y="3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6" y="3"/>
                      <a:pt x="147" y="2"/>
                      <a:pt x="147" y="1"/>
                    </a:cubicBezTo>
                    <a:cubicBezTo>
                      <a:pt x="147" y="0"/>
                      <a:pt x="146" y="0"/>
                      <a:pt x="145" y="0"/>
                    </a:cubicBezTo>
                    <a:moveTo>
                      <a:pt x="156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1" y="1"/>
                    </a:cubicBezTo>
                    <a:cubicBezTo>
                      <a:pt x="151" y="2"/>
                      <a:pt x="151" y="3"/>
                      <a:pt x="152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57" y="3"/>
                      <a:pt x="158" y="2"/>
                      <a:pt x="158" y="1"/>
                    </a:cubicBezTo>
                    <a:cubicBezTo>
                      <a:pt x="158" y="0"/>
                      <a:pt x="157" y="0"/>
                      <a:pt x="156" y="0"/>
                    </a:cubicBezTo>
                    <a:moveTo>
                      <a:pt x="167" y="0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62" y="0"/>
                      <a:pt x="161" y="0"/>
                      <a:pt x="161" y="1"/>
                    </a:cubicBezTo>
                    <a:cubicBezTo>
                      <a:pt x="161" y="2"/>
                      <a:pt x="162" y="3"/>
                      <a:pt x="163" y="3"/>
                    </a:cubicBezTo>
                    <a:cubicBezTo>
                      <a:pt x="167" y="3"/>
                      <a:pt x="167" y="3"/>
                      <a:pt x="167" y="3"/>
                    </a:cubicBezTo>
                    <a:cubicBezTo>
                      <a:pt x="168" y="3"/>
                      <a:pt x="168" y="2"/>
                      <a:pt x="168" y="1"/>
                    </a:cubicBezTo>
                    <a:cubicBezTo>
                      <a:pt x="168" y="0"/>
                      <a:pt x="168" y="0"/>
                      <a:pt x="167" y="0"/>
                    </a:cubicBezTo>
                    <a:moveTo>
                      <a:pt x="177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3" y="0"/>
                      <a:pt x="172" y="0"/>
                      <a:pt x="172" y="1"/>
                    </a:cubicBezTo>
                    <a:cubicBezTo>
                      <a:pt x="172" y="2"/>
                      <a:pt x="173" y="3"/>
                      <a:pt x="174" y="3"/>
                    </a:cubicBezTo>
                    <a:cubicBezTo>
                      <a:pt x="177" y="3"/>
                      <a:pt x="177" y="3"/>
                      <a:pt x="177" y="3"/>
                    </a:cubicBezTo>
                    <a:cubicBezTo>
                      <a:pt x="178" y="3"/>
                      <a:pt x="179" y="2"/>
                      <a:pt x="179" y="1"/>
                    </a:cubicBezTo>
                    <a:cubicBezTo>
                      <a:pt x="179" y="0"/>
                      <a:pt x="178" y="0"/>
                      <a:pt x="177" y="0"/>
                    </a:cubicBezTo>
                    <a:moveTo>
                      <a:pt x="188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184" y="0"/>
                      <a:pt x="183" y="0"/>
                      <a:pt x="183" y="1"/>
                    </a:cubicBezTo>
                    <a:cubicBezTo>
                      <a:pt x="183" y="2"/>
                      <a:pt x="184" y="3"/>
                      <a:pt x="185" y="3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9" y="3"/>
                      <a:pt x="190" y="2"/>
                      <a:pt x="190" y="1"/>
                    </a:cubicBezTo>
                    <a:cubicBezTo>
                      <a:pt x="190" y="0"/>
                      <a:pt x="189" y="0"/>
                      <a:pt x="188" y="0"/>
                    </a:cubicBezTo>
                    <a:moveTo>
                      <a:pt x="199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94" y="0"/>
                      <a:pt x="194" y="0"/>
                      <a:pt x="194" y="1"/>
                    </a:cubicBezTo>
                    <a:cubicBezTo>
                      <a:pt x="194" y="2"/>
                      <a:pt x="194" y="3"/>
                      <a:pt x="195" y="3"/>
                    </a:cubicBezTo>
                    <a:cubicBezTo>
                      <a:pt x="199" y="3"/>
                      <a:pt x="199" y="3"/>
                      <a:pt x="199" y="3"/>
                    </a:cubicBezTo>
                    <a:cubicBezTo>
                      <a:pt x="200" y="3"/>
                      <a:pt x="201" y="2"/>
                      <a:pt x="201" y="1"/>
                    </a:cubicBezTo>
                    <a:cubicBezTo>
                      <a:pt x="201" y="0"/>
                      <a:pt x="200" y="0"/>
                      <a:pt x="199" y="0"/>
                    </a:cubicBezTo>
                    <a:moveTo>
                      <a:pt x="210" y="0"/>
                    </a:moveTo>
                    <a:cubicBezTo>
                      <a:pt x="206" y="0"/>
                      <a:pt x="206" y="0"/>
                      <a:pt x="206" y="0"/>
                    </a:cubicBezTo>
                    <a:cubicBezTo>
                      <a:pt x="205" y="0"/>
                      <a:pt x="204" y="0"/>
                      <a:pt x="204" y="1"/>
                    </a:cubicBezTo>
                    <a:cubicBezTo>
                      <a:pt x="204" y="2"/>
                      <a:pt x="205" y="3"/>
                      <a:pt x="206" y="3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1" y="3"/>
                      <a:pt x="211" y="2"/>
                      <a:pt x="211" y="1"/>
                    </a:cubicBezTo>
                    <a:cubicBezTo>
                      <a:pt x="211" y="0"/>
                      <a:pt x="211" y="0"/>
                      <a:pt x="210" y="0"/>
                    </a:cubicBezTo>
                    <a:moveTo>
                      <a:pt x="220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0"/>
                      <a:pt x="215" y="0"/>
                      <a:pt x="215" y="1"/>
                    </a:cubicBezTo>
                    <a:cubicBezTo>
                      <a:pt x="215" y="2"/>
                      <a:pt x="216" y="3"/>
                      <a:pt x="217" y="3"/>
                    </a:cubicBezTo>
                    <a:cubicBezTo>
                      <a:pt x="220" y="3"/>
                      <a:pt x="220" y="3"/>
                      <a:pt x="220" y="3"/>
                    </a:cubicBezTo>
                    <a:cubicBezTo>
                      <a:pt x="221" y="3"/>
                      <a:pt x="222" y="2"/>
                      <a:pt x="222" y="1"/>
                    </a:cubicBezTo>
                    <a:cubicBezTo>
                      <a:pt x="222" y="0"/>
                      <a:pt x="221" y="0"/>
                      <a:pt x="220" y="0"/>
                    </a:cubicBezTo>
                    <a:moveTo>
                      <a:pt x="231" y="0"/>
                    </a:moveTo>
                    <a:cubicBezTo>
                      <a:pt x="228" y="0"/>
                      <a:pt x="228" y="0"/>
                      <a:pt x="228" y="0"/>
                    </a:cubicBezTo>
                    <a:cubicBezTo>
                      <a:pt x="227" y="0"/>
                      <a:pt x="226" y="0"/>
                      <a:pt x="226" y="1"/>
                    </a:cubicBezTo>
                    <a:cubicBezTo>
                      <a:pt x="226" y="2"/>
                      <a:pt x="227" y="3"/>
                      <a:pt x="228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moveTo>
                      <a:pt x="242" y="0"/>
                    </a:moveTo>
                    <a:cubicBezTo>
                      <a:pt x="238" y="0"/>
                      <a:pt x="238" y="0"/>
                      <a:pt x="238" y="0"/>
                    </a:cubicBezTo>
                    <a:cubicBezTo>
                      <a:pt x="237" y="0"/>
                      <a:pt x="237" y="0"/>
                      <a:pt x="237" y="1"/>
                    </a:cubicBezTo>
                    <a:cubicBezTo>
                      <a:pt x="237" y="2"/>
                      <a:pt x="237" y="3"/>
                      <a:pt x="238" y="3"/>
                    </a:cubicBezTo>
                    <a:cubicBezTo>
                      <a:pt x="242" y="3"/>
                      <a:pt x="242" y="3"/>
                      <a:pt x="242" y="3"/>
                    </a:cubicBezTo>
                    <a:cubicBezTo>
                      <a:pt x="243" y="3"/>
                      <a:pt x="244" y="2"/>
                      <a:pt x="244" y="1"/>
                    </a:cubicBezTo>
                    <a:cubicBezTo>
                      <a:pt x="244" y="0"/>
                      <a:pt x="243" y="0"/>
                      <a:pt x="242" y="0"/>
                    </a:cubicBezTo>
                    <a:moveTo>
                      <a:pt x="253" y="0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48" y="0"/>
                      <a:pt x="247" y="0"/>
                      <a:pt x="247" y="1"/>
                    </a:cubicBezTo>
                    <a:cubicBezTo>
                      <a:pt x="247" y="2"/>
                      <a:pt x="248" y="3"/>
                      <a:pt x="249" y="3"/>
                    </a:cubicBezTo>
                    <a:cubicBezTo>
                      <a:pt x="253" y="3"/>
                      <a:pt x="253" y="3"/>
                      <a:pt x="253" y="3"/>
                    </a:cubicBezTo>
                    <a:cubicBezTo>
                      <a:pt x="254" y="3"/>
                      <a:pt x="254" y="2"/>
                      <a:pt x="254" y="1"/>
                    </a:cubicBezTo>
                    <a:cubicBezTo>
                      <a:pt x="254" y="0"/>
                      <a:pt x="254" y="0"/>
                      <a:pt x="253" y="0"/>
                    </a:cubicBezTo>
                    <a:moveTo>
                      <a:pt x="263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59" y="0"/>
                      <a:pt x="258" y="0"/>
                      <a:pt x="258" y="1"/>
                    </a:cubicBezTo>
                    <a:cubicBezTo>
                      <a:pt x="258" y="2"/>
                      <a:pt x="259" y="3"/>
                      <a:pt x="260" y="3"/>
                    </a:cubicBezTo>
                    <a:cubicBezTo>
                      <a:pt x="263" y="3"/>
                      <a:pt x="263" y="3"/>
                      <a:pt x="263" y="3"/>
                    </a:cubicBezTo>
                    <a:cubicBezTo>
                      <a:pt x="264" y="3"/>
                      <a:pt x="265" y="2"/>
                      <a:pt x="265" y="1"/>
                    </a:cubicBezTo>
                    <a:cubicBezTo>
                      <a:pt x="265" y="0"/>
                      <a:pt x="264" y="0"/>
                      <a:pt x="263" y="0"/>
                    </a:cubicBezTo>
                    <a:moveTo>
                      <a:pt x="274" y="0"/>
                    </a:moveTo>
                    <a:cubicBezTo>
                      <a:pt x="271" y="0"/>
                      <a:pt x="271" y="0"/>
                      <a:pt x="271" y="0"/>
                    </a:cubicBezTo>
                    <a:cubicBezTo>
                      <a:pt x="270" y="0"/>
                      <a:pt x="269" y="0"/>
                      <a:pt x="269" y="1"/>
                    </a:cubicBezTo>
                    <a:cubicBezTo>
                      <a:pt x="269" y="2"/>
                      <a:pt x="270" y="3"/>
                      <a:pt x="271" y="3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75" y="3"/>
                      <a:pt x="276" y="2"/>
                      <a:pt x="276" y="1"/>
                    </a:cubicBezTo>
                    <a:cubicBezTo>
                      <a:pt x="276" y="0"/>
                      <a:pt x="275" y="0"/>
                      <a:pt x="274" y="0"/>
                    </a:cubicBezTo>
                    <a:moveTo>
                      <a:pt x="285" y="0"/>
                    </a:moveTo>
                    <a:cubicBezTo>
                      <a:pt x="281" y="0"/>
                      <a:pt x="281" y="0"/>
                      <a:pt x="281" y="0"/>
                    </a:cubicBezTo>
                    <a:cubicBezTo>
                      <a:pt x="280" y="0"/>
                      <a:pt x="279" y="0"/>
                      <a:pt x="279" y="1"/>
                    </a:cubicBezTo>
                    <a:cubicBezTo>
                      <a:pt x="279" y="2"/>
                      <a:pt x="280" y="3"/>
                      <a:pt x="281" y="3"/>
                    </a:cubicBezTo>
                    <a:cubicBezTo>
                      <a:pt x="285" y="3"/>
                      <a:pt x="285" y="3"/>
                      <a:pt x="285" y="3"/>
                    </a:cubicBezTo>
                    <a:cubicBezTo>
                      <a:pt x="286" y="3"/>
                      <a:pt x="286" y="3"/>
                      <a:pt x="286" y="3"/>
                    </a:cubicBezTo>
                    <a:cubicBezTo>
                      <a:pt x="286" y="0"/>
                      <a:pt x="286" y="0"/>
                      <a:pt x="286" y="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A9E4957-8FF6-4B09-9FAD-5A74D5C9B91A}"/>
                </a:ext>
              </a:extLst>
            </p:cNvPr>
            <p:cNvSpPr/>
            <p:nvPr/>
          </p:nvSpPr>
          <p:spPr>
            <a:xfrm>
              <a:off x="10115361" y="7610280"/>
              <a:ext cx="693255" cy="69325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CHANGE TEXT HERE">
              <a:extLst>
                <a:ext uri="{FF2B5EF4-FFF2-40B4-BE49-F238E27FC236}">
                  <a16:creationId xmlns:a16="http://schemas.microsoft.com/office/drawing/2014/main" id="{64E80A84-A83B-4861-8EF8-6D6113CE45BE}"/>
                </a:ext>
              </a:extLst>
            </p:cNvPr>
            <p:cNvSpPr txBox="1"/>
            <p:nvPr/>
          </p:nvSpPr>
          <p:spPr>
            <a:xfrm>
              <a:off x="10197101" y="7643548"/>
              <a:ext cx="529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3600" b="1" dirty="0">
                  <a:solidFill>
                    <a:srgbClr val="FF6B6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01" name="ICON">
              <a:extLst>
                <a:ext uri="{FF2B5EF4-FFF2-40B4-BE49-F238E27FC236}">
                  <a16:creationId xmlns:a16="http://schemas.microsoft.com/office/drawing/2014/main" id="{97C706E7-790F-4E16-AB65-287AFFB5F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92711" y="7190216"/>
              <a:ext cx="797113" cy="811831"/>
            </a:xfrm>
            <a:custGeom>
              <a:avLst/>
              <a:gdLst>
                <a:gd name="T0" fmla="*/ 63 w 102"/>
                <a:gd name="T1" fmla="*/ 96 h 106"/>
                <a:gd name="T2" fmla="*/ 58 w 102"/>
                <a:gd name="T3" fmla="*/ 103 h 106"/>
                <a:gd name="T4" fmla="*/ 47 w 102"/>
                <a:gd name="T5" fmla="*/ 106 h 106"/>
                <a:gd name="T6" fmla="*/ 43 w 102"/>
                <a:gd name="T7" fmla="*/ 101 h 106"/>
                <a:gd name="T8" fmla="*/ 39 w 102"/>
                <a:gd name="T9" fmla="*/ 93 h 106"/>
                <a:gd name="T10" fmla="*/ 60 w 102"/>
                <a:gd name="T11" fmla="*/ 90 h 106"/>
                <a:gd name="T12" fmla="*/ 77 w 102"/>
                <a:gd name="T13" fmla="*/ 51 h 106"/>
                <a:gd name="T14" fmla="*/ 63 w 102"/>
                <a:gd name="T15" fmla="*/ 82 h 106"/>
                <a:gd name="T16" fmla="*/ 43 w 102"/>
                <a:gd name="T17" fmla="*/ 86 h 106"/>
                <a:gd name="T18" fmla="*/ 32 w 102"/>
                <a:gd name="T19" fmla="*/ 69 h 106"/>
                <a:gd name="T20" fmla="*/ 51 w 102"/>
                <a:gd name="T21" fmla="*/ 25 h 106"/>
                <a:gd name="T22" fmla="*/ 54 w 102"/>
                <a:gd name="T23" fmla="*/ 35 h 106"/>
                <a:gd name="T24" fmla="*/ 32 w 102"/>
                <a:gd name="T25" fmla="*/ 51 h 106"/>
                <a:gd name="T26" fmla="*/ 38 w 102"/>
                <a:gd name="T27" fmla="*/ 51 h 106"/>
                <a:gd name="T28" fmla="*/ 54 w 102"/>
                <a:gd name="T29" fmla="*/ 35 h 106"/>
                <a:gd name="T30" fmla="*/ 54 w 102"/>
                <a:gd name="T31" fmla="*/ 13 h 106"/>
                <a:gd name="T32" fmla="*/ 51 w 102"/>
                <a:gd name="T33" fmla="*/ 0 h 106"/>
                <a:gd name="T34" fmla="*/ 48 w 102"/>
                <a:gd name="T35" fmla="*/ 13 h 106"/>
                <a:gd name="T36" fmla="*/ 16 w 102"/>
                <a:gd name="T37" fmla="*/ 51 h 106"/>
                <a:gd name="T38" fmla="*/ 3 w 102"/>
                <a:gd name="T39" fmla="*/ 48 h 106"/>
                <a:gd name="T40" fmla="*/ 3 w 102"/>
                <a:gd name="T41" fmla="*/ 54 h 106"/>
                <a:gd name="T42" fmla="*/ 16 w 102"/>
                <a:gd name="T43" fmla="*/ 51 h 106"/>
                <a:gd name="T44" fmla="*/ 88 w 102"/>
                <a:gd name="T45" fmla="*/ 48 h 106"/>
                <a:gd name="T46" fmla="*/ 88 w 102"/>
                <a:gd name="T47" fmla="*/ 54 h 106"/>
                <a:gd name="T48" fmla="*/ 102 w 102"/>
                <a:gd name="T49" fmla="*/ 51 h 106"/>
                <a:gd name="T50" fmla="*/ 22 w 102"/>
                <a:gd name="T51" fmla="*/ 75 h 106"/>
                <a:gd name="T52" fmla="*/ 15 w 102"/>
                <a:gd name="T53" fmla="*/ 87 h 106"/>
                <a:gd name="T54" fmla="*/ 19 w 102"/>
                <a:gd name="T55" fmla="*/ 87 h 106"/>
                <a:gd name="T56" fmla="*/ 26 w 102"/>
                <a:gd name="T57" fmla="*/ 75 h 106"/>
                <a:gd name="T58" fmla="*/ 77 w 102"/>
                <a:gd name="T59" fmla="*/ 27 h 106"/>
                <a:gd name="T60" fmla="*/ 87 w 102"/>
                <a:gd name="T61" fmla="*/ 19 h 106"/>
                <a:gd name="T62" fmla="*/ 83 w 102"/>
                <a:gd name="T63" fmla="*/ 15 h 106"/>
                <a:gd name="T64" fmla="*/ 75 w 102"/>
                <a:gd name="T65" fmla="*/ 26 h 106"/>
                <a:gd name="T66" fmla="*/ 22 w 102"/>
                <a:gd name="T67" fmla="*/ 26 h 106"/>
                <a:gd name="T68" fmla="*/ 26 w 102"/>
                <a:gd name="T69" fmla="*/ 26 h 106"/>
                <a:gd name="T70" fmla="*/ 19 w 102"/>
                <a:gd name="T71" fmla="*/ 15 h 106"/>
                <a:gd name="T72" fmla="*/ 15 w 102"/>
                <a:gd name="T73" fmla="*/ 19 h 106"/>
                <a:gd name="T74" fmla="*/ 80 w 102"/>
                <a:gd name="T75" fmla="*/ 75 h 106"/>
                <a:gd name="T76" fmla="*/ 75 w 102"/>
                <a:gd name="T77" fmla="*/ 80 h 106"/>
                <a:gd name="T78" fmla="*/ 85 w 102"/>
                <a:gd name="T79" fmla="*/ 88 h 106"/>
                <a:gd name="T80" fmla="*/ 87 w 102"/>
                <a:gd name="T81" fmla="*/ 83 h 106"/>
                <a:gd name="T82" fmla="*/ 80 w 102"/>
                <a:gd name="T83" fmla="*/ 7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6">
                  <a:moveTo>
                    <a:pt x="63" y="93"/>
                  </a:moveTo>
                  <a:cubicBezTo>
                    <a:pt x="63" y="96"/>
                    <a:pt x="63" y="96"/>
                    <a:pt x="63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5"/>
                    <a:pt x="56" y="106"/>
                    <a:pt x="55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5" y="106"/>
                    <a:pt x="44" y="105"/>
                    <a:pt x="44" y="10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1" y="100"/>
                    <a:pt x="39" y="98"/>
                    <a:pt x="39" y="9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1"/>
                    <a:pt x="40" y="90"/>
                    <a:pt x="42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2" y="90"/>
                    <a:pt x="63" y="91"/>
                    <a:pt x="63" y="93"/>
                  </a:cubicBezTo>
                  <a:close/>
                  <a:moveTo>
                    <a:pt x="77" y="51"/>
                  </a:moveTo>
                  <a:cubicBezTo>
                    <a:pt x="77" y="58"/>
                    <a:pt x="74" y="64"/>
                    <a:pt x="70" y="69"/>
                  </a:cubicBezTo>
                  <a:cubicBezTo>
                    <a:pt x="66" y="73"/>
                    <a:pt x="64" y="77"/>
                    <a:pt x="63" y="82"/>
                  </a:cubicBezTo>
                  <a:cubicBezTo>
                    <a:pt x="63" y="84"/>
                    <a:pt x="61" y="86"/>
                    <a:pt x="59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1" y="86"/>
                    <a:pt x="39" y="84"/>
                    <a:pt x="38" y="82"/>
                  </a:cubicBezTo>
                  <a:cubicBezTo>
                    <a:pt x="38" y="77"/>
                    <a:pt x="35" y="73"/>
                    <a:pt x="32" y="69"/>
                  </a:cubicBezTo>
                  <a:cubicBezTo>
                    <a:pt x="28" y="64"/>
                    <a:pt x="25" y="58"/>
                    <a:pt x="25" y="51"/>
                  </a:cubicBezTo>
                  <a:cubicBezTo>
                    <a:pt x="25" y="37"/>
                    <a:pt x="36" y="25"/>
                    <a:pt x="51" y="25"/>
                  </a:cubicBezTo>
                  <a:cubicBezTo>
                    <a:pt x="65" y="25"/>
                    <a:pt x="77" y="36"/>
                    <a:pt x="77" y="51"/>
                  </a:cubicBezTo>
                  <a:close/>
                  <a:moveTo>
                    <a:pt x="54" y="35"/>
                  </a:moveTo>
                  <a:cubicBezTo>
                    <a:pt x="54" y="33"/>
                    <a:pt x="52" y="32"/>
                    <a:pt x="51" y="32"/>
                  </a:cubicBezTo>
                  <a:cubicBezTo>
                    <a:pt x="40" y="32"/>
                    <a:pt x="32" y="40"/>
                    <a:pt x="32" y="51"/>
                  </a:cubicBezTo>
                  <a:cubicBezTo>
                    <a:pt x="32" y="53"/>
                    <a:pt x="33" y="54"/>
                    <a:pt x="35" y="54"/>
                  </a:cubicBezTo>
                  <a:cubicBezTo>
                    <a:pt x="37" y="54"/>
                    <a:pt x="38" y="53"/>
                    <a:pt x="38" y="51"/>
                  </a:cubicBezTo>
                  <a:cubicBezTo>
                    <a:pt x="38" y="44"/>
                    <a:pt x="44" y="38"/>
                    <a:pt x="51" y="38"/>
                  </a:cubicBezTo>
                  <a:cubicBezTo>
                    <a:pt x="52" y="38"/>
                    <a:pt x="54" y="37"/>
                    <a:pt x="54" y="35"/>
                  </a:cubicBezTo>
                  <a:close/>
                  <a:moveTo>
                    <a:pt x="51" y="16"/>
                  </a:moveTo>
                  <a:cubicBezTo>
                    <a:pt x="52" y="16"/>
                    <a:pt x="54" y="15"/>
                    <a:pt x="54" y="1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9" y="0"/>
                    <a:pt x="48" y="1"/>
                    <a:pt x="48" y="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"/>
                    <a:pt x="49" y="16"/>
                    <a:pt x="51" y="16"/>
                  </a:cubicBezTo>
                  <a:close/>
                  <a:moveTo>
                    <a:pt x="16" y="51"/>
                  </a:moveTo>
                  <a:cubicBezTo>
                    <a:pt x="16" y="49"/>
                    <a:pt x="15" y="48"/>
                    <a:pt x="1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5" y="54"/>
                    <a:pt x="16" y="52"/>
                    <a:pt x="16" y="51"/>
                  </a:cubicBezTo>
                  <a:close/>
                  <a:moveTo>
                    <a:pt x="99" y="48"/>
                  </a:moveTo>
                  <a:cubicBezTo>
                    <a:pt x="88" y="48"/>
                    <a:pt x="88" y="48"/>
                    <a:pt x="88" y="48"/>
                  </a:cubicBezTo>
                  <a:cubicBezTo>
                    <a:pt x="87" y="48"/>
                    <a:pt x="86" y="49"/>
                    <a:pt x="86" y="51"/>
                  </a:cubicBezTo>
                  <a:cubicBezTo>
                    <a:pt x="86" y="52"/>
                    <a:pt x="87" y="54"/>
                    <a:pt x="88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0" y="54"/>
                    <a:pt x="102" y="52"/>
                    <a:pt x="102" y="51"/>
                  </a:cubicBezTo>
                  <a:cubicBezTo>
                    <a:pt x="102" y="49"/>
                    <a:pt x="100" y="48"/>
                    <a:pt x="99" y="48"/>
                  </a:cubicBezTo>
                  <a:close/>
                  <a:moveTo>
                    <a:pt x="22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4" y="84"/>
                    <a:pt x="14" y="86"/>
                    <a:pt x="15" y="87"/>
                  </a:cubicBezTo>
                  <a:cubicBezTo>
                    <a:pt x="15" y="87"/>
                    <a:pt x="16" y="88"/>
                    <a:pt x="17" y="88"/>
                  </a:cubicBezTo>
                  <a:cubicBezTo>
                    <a:pt x="18" y="88"/>
                    <a:pt x="18" y="87"/>
                    <a:pt x="19" y="8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78"/>
                    <a:pt x="27" y="77"/>
                    <a:pt x="26" y="75"/>
                  </a:cubicBezTo>
                  <a:cubicBezTo>
                    <a:pt x="25" y="74"/>
                    <a:pt x="23" y="74"/>
                    <a:pt x="22" y="75"/>
                  </a:cubicBezTo>
                  <a:close/>
                  <a:moveTo>
                    <a:pt x="77" y="27"/>
                  </a:moveTo>
                  <a:cubicBezTo>
                    <a:pt x="78" y="27"/>
                    <a:pt x="79" y="27"/>
                    <a:pt x="80" y="26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8" y="18"/>
                    <a:pt x="88" y="16"/>
                    <a:pt x="87" y="15"/>
                  </a:cubicBezTo>
                  <a:cubicBezTo>
                    <a:pt x="86" y="14"/>
                    <a:pt x="84" y="14"/>
                    <a:pt x="83" y="1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3"/>
                    <a:pt x="74" y="25"/>
                    <a:pt x="75" y="26"/>
                  </a:cubicBezTo>
                  <a:cubicBezTo>
                    <a:pt x="76" y="27"/>
                    <a:pt x="77" y="27"/>
                    <a:pt x="77" y="27"/>
                  </a:cubicBezTo>
                  <a:close/>
                  <a:moveTo>
                    <a:pt x="22" y="26"/>
                  </a:moveTo>
                  <a:cubicBezTo>
                    <a:pt x="23" y="27"/>
                    <a:pt x="23" y="27"/>
                    <a:pt x="24" y="27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7" y="25"/>
                    <a:pt x="27" y="23"/>
                    <a:pt x="26" y="22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4"/>
                    <a:pt x="16" y="14"/>
                    <a:pt x="15" y="15"/>
                  </a:cubicBezTo>
                  <a:cubicBezTo>
                    <a:pt x="14" y="16"/>
                    <a:pt x="14" y="18"/>
                    <a:pt x="15" y="19"/>
                  </a:cubicBezTo>
                  <a:lnTo>
                    <a:pt x="22" y="26"/>
                  </a:lnTo>
                  <a:close/>
                  <a:moveTo>
                    <a:pt x="80" y="75"/>
                  </a:moveTo>
                  <a:cubicBezTo>
                    <a:pt x="78" y="74"/>
                    <a:pt x="77" y="74"/>
                    <a:pt x="75" y="75"/>
                  </a:cubicBezTo>
                  <a:cubicBezTo>
                    <a:pt x="74" y="77"/>
                    <a:pt x="74" y="78"/>
                    <a:pt x="75" y="80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4" y="88"/>
                    <a:pt x="85" y="88"/>
                  </a:cubicBezTo>
                  <a:cubicBezTo>
                    <a:pt x="85" y="88"/>
                    <a:pt x="86" y="87"/>
                    <a:pt x="87" y="87"/>
                  </a:cubicBezTo>
                  <a:cubicBezTo>
                    <a:pt x="88" y="86"/>
                    <a:pt x="88" y="84"/>
                    <a:pt x="87" y="83"/>
                  </a:cubicBezTo>
                  <a:lnTo>
                    <a:pt x="80" y="7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C69B5D8-2554-4703-8B9E-F35A1CA30E0D}"/>
                </a:ext>
              </a:extLst>
            </p:cNvPr>
            <p:cNvGrpSpPr/>
            <p:nvPr/>
          </p:nvGrpSpPr>
          <p:grpSpPr>
            <a:xfrm>
              <a:off x="13147185" y="7132542"/>
              <a:ext cx="3996896" cy="1015662"/>
              <a:chOff x="8864574" y="1265414"/>
              <a:chExt cx="2587018" cy="657394"/>
            </a:xfrm>
          </p:grpSpPr>
          <p:sp>
            <p:nvSpPr>
              <p:cNvPr id="110" name="CHANGE TEXT HERE">
                <a:extLst>
                  <a:ext uri="{FF2B5EF4-FFF2-40B4-BE49-F238E27FC236}">
                    <a16:creationId xmlns:a16="http://schemas.microsoft.com/office/drawing/2014/main" id="{052219AF-EA9B-4037-87BE-949B347A3974}"/>
                  </a:ext>
                </a:extLst>
              </p:cNvPr>
              <p:cNvSpPr/>
              <p:nvPr/>
            </p:nvSpPr>
            <p:spPr>
              <a:xfrm>
                <a:off x="8864574" y="1265414"/>
                <a:ext cx="753472" cy="657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6000" dirty="0">
                    <a:solidFill>
                      <a:srgbClr val="FFFFFF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9K</a:t>
                </a:r>
              </a:p>
            </p:txBody>
          </p:sp>
          <p:sp>
            <p:nvSpPr>
              <p:cNvPr id="111" name="CHANGE TEXT HERE">
                <a:extLst>
                  <a:ext uri="{FF2B5EF4-FFF2-40B4-BE49-F238E27FC236}">
                    <a16:creationId xmlns:a16="http://schemas.microsoft.com/office/drawing/2014/main" id="{BDE900DC-03D6-479B-9F08-F220B279DBC8}"/>
                  </a:ext>
                </a:extLst>
              </p:cNvPr>
              <p:cNvSpPr/>
              <p:nvPr/>
            </p:nvSpPr>
            <p:spPr>
              <a:xfrm>
                <a:off x="9712337" y="1293038"/>
                <a:ext cx="1739255" cy="557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6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Your sample text is</a:t>
                </a:r>
              </a:p>
              <a:p>
                <a:pPr defTabSz="914400"/>
                <a:r>
                  <a:rPr lang="en-US" sz="16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here to give you more</a:t>
                </a:r>
              </a:p>
              <a:p>
                <a:pPr defTabSz="914400"/>
                <a:r>
                  <a:rPr lang="en-US" sz="1600" dirty="0" err="1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confort</a:t>
                </a:r>
                <a:r>
                  <a:rPr lang="en-US" sz="1600" dirty="0">
                    <a:solidFill>
                      <a:srgbClr val="FFFFFF"/>
                    </a:solidFill>
                    <a:latin typeface="Open Sans 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 to write.</a:t>
                </a:r>
              </a:p>
            </p:txBody>
          </p:sp>
        </p:grpSp>
      </p:grpSp>
      <p:sp>
        <p:nvSpPr>
          <p:cNvPr id="113" name="CHANGE TEXT HERE">
            <a:extLst>
              <a:ext uri="{FF2B5EF4-FFF2-40B4-BE49-F238E27FC236}">
                <a16:creationId xmlns:a16="http://schemas.microsoft.com/office/drawing/2014/main" id="{99C9442F-BAFD-49D3-83A2-84DCC5A0CED0}"/>
              </a:ext>
            </a:extLst>
          </p:cNvPr>
          <p:cNvSpPr txBox="1"/>
          <p:nvPr/>
        </p:nvSpPr>
        <p:spPr>
          <a:xfrm>
            <a:off x="2093987" y="2365855"/>
            <a:ext cx="4725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algn="r" defTabSz="914400"/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114" name="CHANGE TEXT HERE">
            <a:extLst>
              <a:ext uri="{FF2B5EF4-FFF2-40B4-BE49-F238E27FC236}">
                <a16:creationId xmlns:a16="http://schemas.microsoft.com/office/drawing/2014/main" id="{1608E674-1090-46C1-B6E9-B1CBF6CC24A2}"/>
              </a:ext>
            </a:extLst>
          </p:cNvPr>
          <p:cNvSpPr txBox="1"/>
          <p:nvPr/>
        </p:nvSpPr>
        <p:spPr>
          <a:xfrm>
            <a:off x="2577480" y="4304847"/>
            <a:ext cx="416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/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consectetur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adipiscing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elit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sed do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eiusmod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tempor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incididunt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ut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labore</a:t>
            </a:r>
            <a:r>
              <a:rPr 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et dolore.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 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5" name="FREEFORM">
            <a:extLst>
              <a:ext uri="{FF2B5EF4-FFF2-40B4-BE49-F238E27FC236}">
                <a16:creationId xmlns:a16="http://schemas.microsoft.com/office/drawing/2014/main" id="{ADDBCC02-3937-4B74-94BF-E4BBBB74025B}"/>
              </a:ext>
            </a:extLst>
          </p:cNvPr>
          <p:cNvSpPr>
            <a:spLocks/>
          </p:cNvSpPr>
          <p:nvPr/>
        </p:nvSpPr>
        <p:spPr bwMode="auto">
          <a:xfrm flipH="1">
            <a:off x="7274" y="7136113"/>
            <a:ext cx="5352864" cy="315172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1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1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2" dur="2000" fill="hold"/>
                                            <p:tgtEl>
                                              <p:spTgt spid="1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3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1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3" grpId="0"/>
          <p:bldP spid="113" grpId="1"/>
          <p:bldP spid="113" grpId="2"/>
          <p:bldP spid="114" grpId="0"/>
          <p:bldP spid="114" grpId="1"/>
          <p:bldP spid="114" grpId="2"/>
          <p:bldP spid="115" grpId="0" animBg="1"/>
          <p:bldP spid="115" grpId="1" animBg="1"/>
          <p:bldP spid="115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1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1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0" fill="hold"/>
                                            <p:tgtEl>
                                              <p:spTgt spid="1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3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1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3" grpId="0"/>
          <p:bldP spid="113" grpId="1"/>
          <p:bldP spid="113" grpId="2"/>
          <p:bldP spid="114" grpId="0"/>
          <p:bldP spid="114" grpId="1"/>
          <p:bldP spid="114" grpId="2"/>
          <p:bldP spid="115" grpId="0" animBg="1"/>
          <p:bldP spid="115" grpId="1" animBg="1"/>
          <p:bldP spid="115" grpId="2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OPLE ICON">
            <a:extLst>
              <a:ext uri="{FF2B5EF4-FFF2-40B4-BE49-F238E27FC236}">
                <a16:creationId xmlns:a16="http://schemas.microsoft.com/office/drawing/2014/main" id="{BDF940CE-A86F-4EA7-ACA6-424CDD0DEAF7}"/>
              </a:ext>
            </a:extLst>
          </p:cNvPr>
          <p:cNvSpPr>
            <a:spLocks noEditPoints="1"/>
          </p:cNvSpPr>
          <p:nvPr/>
        </p:nvSpPr>
        <p:spPr bwMode="auto">
          <a:xfrm>
            <a:off x="6784849" y="2183448"/>
            <a:ext cx="1609363" cy="3549283"/>
          </a:xfrm>
          <a:custGeom>
            <a:avLst/>
            <a:gdLst>
              <a:gd name="T0" fmla="*/ 212 w 427"/>
              <a:gd name="T1" fmla="*/ 200 h 943"/>
              <a:gd name="T2" fmla="*/ 312 w 427"/>
              <a:gd name="T3" fmla="*/ 100 h 943"/>
              <a:gd name="T4" fmla="*/ 212 w 427"/>
              <a:gd name="T5" fmla="*/ 0 h 943"/>
              <a:gd name="T6" fmla="*/ 112 w 427"/>
              <a:gd name="T7" fmla="*/ 100 h 943"/>
              <a:gd name="T8" fmla="*/ 212 w 427"/>
              <a:gd name="T9" fmla="*/ 200 h 943"/>
              <a:gd name="T10" fmla="*/ 385 w 427"/>
              <a:gd name="T11" fmla="*/ 341 h 943"/>
              <a:gd name="T12" fmla="*/ 272 w 427"/>
              <a:gd name="T13" fmla="*/ 223 h 943"/>
              <a:gd name="T14" fmla="*/ 155 w 427"/>
              <a:gd name="T15" fmla="*/ 223 h 943"/>
              <a:gd name="T16" fmla="*/ 41 w 427"/>
              <a:gd name="T17" fmla="*/ 341 h 943"/>
              <a:gd name="T18" fmla="*/ 0 w 427"/>
              <a:gd name="T19" fmla="*/ 646 h 943"/>
              <a:gd name="T20" fmla="*/ 31 w 427"/>
              <a:gd name="T21" fmla="*/ 682 h 943"/>
              <a:gd name="T22" fmla="*/ 61 w 427"/>
              <a:gd name="T23" fmla="*/ 646 h 943"/>
              <a:gd name="T24" fmla="*/ 103 w 427"/>
              <a:gd name="T25" fmla="*/ 319 h 943"/>
              <a:gd name="T26" fmla="*/ 120 w 427"/>
              <a:gd name="T27" fmla="*/ 319 h 943"/>
              <a:gd name="T28" fmla="*/ 120 w 427"/>
              <a:gd name="T29" fmla="*/ 323 h 943"/>
              <a:gd name="T30" fmla="*/ 76 w 427"/>
              <a:gd name="T31" fmla="*/ 686 h 943"/>
              <a:gd name="T32" fmla="*/ 94 w 427"/>
              <a:gd name="T33" fmla="*/ 710 h 943"/>
              <a:gd name="T34" fmla="*/ 120 w 427"/>
              <a:gd name="T35" fmla="*/ 710 h 943"/>
              <a:gd name="T36" fmla="*/ 120 w 427"/>
              <a:gd name="T37" fmla="*/ 897 h 943"/>
              <a:gd name="T38" fmla="*/ 160 w 427"/>
              <a:gd name="T39" fmla="*/ 943 h 943"/>
              <a:gd name="T40" fmla="*/ 200 w 427"/>
              <a:gd name="T41" fmla="*/ 897 h 943"/>
              <a:gd name="T42" fmla="*/ 200 w 427"/>
              <a:gd name="T43" fmla="*/ 710 h 943"/>
              <a:gd name="T44" fmla="*/ 226 w 427"/>
              <a:gd name="T45" fmla="*/ 710 h 943"/>
              <a:gd name="T46" fmla="*/ 226 w 427"/>
              <a:gd name="T47" fmla="*/ 897 h 943"/>
              <a:gd name="T48" fmla="*/ 266 w 427"/>
              <a:gd name="T49" fmla="*/ 943 h 943"/>
              <a:gd name="T50" fmla="*/ 306 w 427"/>
              <a:gd name="T51" fmla="*/ 897 h 943"/>
              <a:gd name="T52" fmla="*/ 306 w 427"/>
              <a:gd name="T53" fmla="*/ 710 h 943"/>
              <a:gd name="T54" fmla="*/ 332 w 427"/>
              <a:gd name="T55" fmla="*/ 710 h 943"/>
              <a:gd name="T56" fmla="*/ 350 w 427"/>
              <a:gd name="T57" fmla="*/ 686 h 943"/>
              <a:gd name="T58" fmla="*/ 306 w 427"/>
              <a:gd name="T59" fmla="*/ 319 h 943"/>
              <a:gd name="T60" fmla="*/ 324 w 427"/>
              <a:gd name="T61" fmla="*/ 319 h 943"/>
              <a:gd name="T62" fmla="*/ 366 w 427"/>
              <a:gd name="T63" fmla="*/ 646 h 943"/>
              <a:gd name="T64" fmla="*/ 396 w 427"/>
              <a:gd name="T65" fmla="*/ 682 h 943"/>
              <a:gd name="T66" fmla="*/ 427 w 427"/>
              <a:gd name="T67" fmla="*/ 646 h 943"/>
              <a:gd name="T68" fmla="*/ 385 w 427"/>
              <a:gd name="T69" fmla="*/ 34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7" h="943">
                <a:moveTo>
                  <a:pt x="212" y="200"/>
                </a:moveTo>
                <a:cubicBezTo>
                  <a:pt x="267" y="200"/>
                  <a:pt x="312" y="156"/>
                  <a:pt x="312" y="100"/>
                </a:cubicBezTo>
                <a:cubicBezTo>
                  <a:pt x="312" y="45"/>
                  <a:pt x="267" y="0"/>
                  <a:pt x="212" y="0"/>
                </a:cubicBezTo>
                <a:cubicBezTo>
                  <a:pt x="157" y="0"/>
                  <a:pt x="112" y="45"/>
                  <a:pt x="112" y="100"/>
                </a:cubicBezTo>
                <a:cubicBezTo>
                  <a:pt x="112" y="156"/>
                  <a:pt x="157" y="200"/>
                  <a:pt x="212" y="200"/>
                </a:cubicBezTo>
                <a:close/>
                <a:moveTo>
                  <a:pt x="385" y="341"/>
                </a:moveTo>
                <a:cubicBezTo>
                  <a:pt x="372" y="249"/>
                  <a:pt x="328" y="223"/>
                  <a:pt x="272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09" y="223"/>
                  <a:pt x="55" y="236"/>
                  <a:pt x="41" y="341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4" y="682"/>
                  <a:pt x="31" y="682"/>
                </a:cubicBezTo>
                <a:cubicBezTo>
                  <a:pt x="47" y="682"/>
                  <a:pt x="61" y="666"/>
                  <a:pt x="61" y="646"/>
                </a:cubicBezTo>
                <a:cubicBezTo>
                  <a:pt x="103" y="319"/>
                  <a:pt x="103" y="319"/>
                  <a:pt x="103" y="319"/>
                </a:cubicBezTo>
                <a:cubicBezTo>
                  <a:pt x="120" y="319"/>
                  <a:pt x="120" y="319"/>
                  <a:pt x="120" y="319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76" y="686"/>
                  <a:pt x="76" y="686"/>
                  <a:pt x="76" y="686"/>
                </a:cubicBezTo>
                <a:cubicBezTo>
                  <a:pt x="73" y="708"/>
                  <a:pt x="81" y="710"/>
                  <a:pt x="94" y="710"/>
                </a:cubicBezTo>
                <a:cubicBezTo>
                  <a:pt x="120" y="710"/>
                  <a:pt x="120" y="710"/>
                  <a:pt x="120" y="710"/>
                </a:cubicBezTo>
                <a:cubicBezTo>
                  <a:pt x="120" y="897"/>
                  <a:pt x="120" y="897"/>
                  <a:pt x="120" y="897"/>
                </a:cubicBezTo>
                <a:cubicBezTo>
                  <a:pt x="120" y="922"/>
                  <a:pt x="138" y="943"/>
                  <a:pt x="160" y="943"/>
                </a:cubicBezTo>
                <a:cubicBezTo>
                  <a:pt x="182" y="943"/>
                  <a:pt x="200" y="922"/>
                  <a:pt x="200" y="897"/>
                </a:cubicBezTo>
                <a:cubicBezTo>
                  <a:pt x="200" y="710"/>
                  <a:pt x="200" y="710"/>
                  <a:pt x="200" y="710"/>
                </a:cubicBezTo>
                <a:cubicBezTo>
                  <a:pt x="226" y="710"/>
                  <a:pt x="226" y="710"/>
                  <a:pt x="226" y="710"/>
                </a:cubicBezTo>
                <a:cubicBezTo>
                  <a:pt x="226" y="897"/>
                  <a:pt x="226" y="897"/>
                  <a:pt x="226" y="897"/>
                </a:cubicBezTo>
                <a:cubicBezTo>
                  <a:pt x="226" y="922"/>
                  <a:pt x="244" y="943"/>
                  <a:pt x="266" y="943"/>
                </a:cubicBezTo>
                <a:cubicBezTo>
                  <a:pt x="288" y="943"/>
                  <a:pt x="306" y="922"/>
                  <a:pt x="306" y="897"/>
                </a:cubicBezTo>
                <a:cubicBezTo>
                  <a:pt x="306" y="710"/>
                  <a:pt x="306" y="710"/>
                  <a:pt x="306" y="710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345" y="710"/>
                  <a:pt x="353" y="708"/>
                  <a:pt x="350" y="686"/>
                </a:cubicBezTo>
                <a:cubicBezTo>
                  <a:pt x="306" y="319"/>
                  <a:pt x="306" y="319"/>
                  <a:pt x="306" y="319"/>
                </a:cubicBezTo>
                <a:cubicBezTo>
                  <a:pt x="324" y="319"/>
                  <a:pt x="324" y="319"/>
                  <a:pt x="324" y="319"/>
                </a:cubicBezTo>
                <a:cubicBezTo>
                  <a:pt x="366" y="646"/>
                  <a:pt x="366" y="646"/>
                  <a:pt x="366" y="646"/>
                </a:cubicBezTo>
                <a:cubicBezTo>
                  <a:pt x="366" y="666"/>
                  <a:pt x="379" y="682"/>
                  <a:pt x="396" y="682"/>
                </a:cubicBezTo>
                <a:cubicBezTo>
                  <a:pt x="413" y="682"/>
                  <a:pt x="427" y="666"/>
                  <a:pt x="427" y="646"/>
                </a:cubicBezTo>
                <a:lnTo>
                  <a:pt x="385" y="341"/>
                </a:ln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PEOPLE ICON">
            <a:extLst>
              <a:ext uri="{FF2B5EF4-FFF2-40B4-BE49-F238E27FC236}">
                <a16:creationId xmlns:a16="http://schemas.microsoft.com/office/drawing/2014/main" id="{F7BE7628-80CB-45C0-AFBC-417BE65B9A22}"/>
              </a:ext>
            </a:extLst>
          </p:cNvPr>
          <p:cNvSpPr>
            <a:spLocks noEditPoints="1"/>
          </p:cNvSpPr>
          <p:nvPr/>
        </p:nvSpPr>
        <p:spPr bwMode="auto">
          <a:xfrm>
            <a:off x="9002246" y="6140499"/>
            <a:ext cx="704548" cy="1681748"/>
          </a:xfrm>
          <a:custGeom>
            <a:avLst/>
            <a:gdLst>
              <a:gd name="T0" fmla="*/ 93 w 187"/>
              <a:gd name="T1" fmla="*/ 95 h 447"/>
              <a:gd name="T2" fmla="*/ 141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PEOPLE ICON">
            <a:extLst>
              <a:ext uri="{FF2B5EF4-FFF2-40B4-BE49-F238E27FC236}">
                <a16:creationId xmlns:a16="http://schemas.microsoft.com/office/drawing/2014/main" id="{ECE9E29B-9BD9-4F3D-B011-A7ECF6243EC3}"/>
              </a:ext>
            </a:extLst>
          </p:cNvPr>
          <p:cNvSpPr>
            <a:spLocks noEditPoints="1"/>
          </p:cNvSpPr>
          <p:nvPr/>
        </p:nvSpPr>
        <p:spPr bwMode="auto">
          <a:xfrm>
            <a:off x="9815371" y="6140499"/>
            <a:ext cx="709374" cy="168174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39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3 w 188"/>
              <a:gd name="T21" fmla="*/ 307 h 447"/>
              <a:gd name="T22" fmla="*/ 33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6 w 188"/>
              <a:gd name="T31" fmla="*/ 426 h 447"/>
              <a:gd name="T32" fmla="*/ 86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2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PEOPLE ICON">
            <a:extLst>
              <a:ext uri="{FF2B5EF4-FFF2-40B4-BE49-F238E27FC236}">
                <a16:creationId xmlns:a16="http://schemas.microsoft.com/office/drawing/2014/main" id="{AF4EF189-9A39-40CC-8B7F-9F8645CB909B}"/>
              </a:ext>
            </a:extLst>
          </p:cNvPr>
          <p:cNvSpPr>
            <a:spLocks noEditPoints="1"/>
          </p:cNvSpPr>
          <p:nvPr/>
        </p:nvSpPr>
        <p:spPr bwMode="auto">
          <a:xfrm>
            <a:off x="10630910" y="6140499"/>
            <a:ext cx="706962" cy="168174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PEOPLE ICON">
            <a:extLst>
              <a:ext uri="{FF2B5EF4-FFF2-40B4-BE49-F238E27FC236}">
                <a16:creationId xmlns:a16="http://schemas.microsoft.com/office/drawing/2014/main" id="{DD3F33B3-2CA0-4894-AA30-B982BF241643}"/>
              </a:ext>
            </a:extLst>
          </p:cNvPr>
          <p:cNvSpPr>
            <a:spLocks noEditPoints="1"/>
          </p:cNvSpPr>
          <p:nvPr/>
        </p:nvSpPr>
        <p:spPr bwMode="auto">
          <a:xfrm>
            <a:off x="11444036" y="6140499"/>
            <a:ext cx="709374" cy="1681748"/>
          </a:xfrm>
          <a:custGeom>
            <a:avLst/>
            <a:gdLst>
              <a:gd name="T0" fmla="*/ 94 w 188"/>
              <a:gd name="T1" fmla="*/ 95 h 447"/>
              <a:gd name="T2" fmla="*/ 141 w 188"/>
              <a:gd name="T3" fmla="*/ 47 h 447"/>
              <a:gd name="T4" fmla="*/ 94 w 188"/>
              <a:gd name="T5" fmla="*/ 0 h 447"/>
              <a:gd name="T6" fmla="*/ 46 w 188"/>
              <a:gd name="T7" fmla="*/ 47 h 447"/>
              <a:gd name="T8" fmla="*/ 94 w 188"/>
              <a:gd name="T9" fmla="*/ 95 h 447"/>
              <a:gd name="T10" fmla="*/ 149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5 w 188"/>
              <a:gd name="T41" fmla="*/ 426 h 447"/>
              <a:gd name="T42" fmla="*/ 145 w 188"/>
              <a:gd name="T43" fmla="*/ 151 h 447"/>
              <a:gd name="T44" fmla="*/ 155 w 188"/>
              <a:gd name="T45" fmla="*/ 151 h 447"/>
              <a:gd name="T46" fmla="*/ 155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9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4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4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4" y="95"/>
                </a:cubicBezTo>
                <a:close/>
                <a:moveTo>
                  <a:pt x="149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5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5" y="438"/>
                  <a:pt x="145" y="4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55" y="151"/>
                  <a:pt x="155" y="151"/>
                </a:cubicBezTo>
                <a:cubicBezTo>
                  <a:pt x="155" y="307"/>
                  <a:pt x="155" y="307"/>
                  <a:pt x="155" y="307"/>
                </a:cubicBezTo>
                <a:cubicBezTo>
                  <a:pt x="155" y="316"/>
                  <a:pt x="162" y="323"/>
                  <a:pt x="171" y="323"/>
                </a:cubicBezTo>
                <a:cubicBezTo>
                  <a:pt x="181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9" y="106"/>
                </a:cubicBez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PEOPLE ICON">
            <a:extLst>
              <a:ext uri="{FF2B5EF4-FFF2-40B4-BE49-F238E27FC236}">
                <a16:creationId xmlns:a16="http://schemas.microsoft.com/office/drawing/2014/main" id="{8BAF92F6-F25F-40D0-8DF9-BA2DB058E1C4}"/>
              </a:ext>
            </a:extLst>
          </p:cNvPr>
          <p:cNvSpPr>
            <a:spLocks noEditPoints="1"/>
          </p:cNvSpPr>
          <p:nvPr/>
        </p:nvSpPr>
        <p:spPr bwMode="auto">
          <a:xfrm>
            <a:off x="12261987" y="6140499"/>
            <a:ext cx="704548" cy="168174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6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2 w 187"/>
              <a:gd name="T25" fmla="*/ 151 h 447"/>
              <a:gd name="T26" fmla="*/ 42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0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6" y="0"/>
                  <a:pt x="45" y="21"/>
                  <a:pt x="45" y="47"/>
                </a:cubicBezTo>
                <a:cubicBezTo>
                  <a:pt x="45" y="74"/>
                  <a:pt x="66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6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2" y="151"/>
                  <a:pt x="42" y="151"/>
                  <a:pt x="42" y="151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2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0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8" y="106"/>
                  <a:pt x="148" y="106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PEOPLE ICON">
            <a:extLst>
              <a:ext uri="{FF2B5EF4-FFF2-40B4-BE49-F238E27FC236}">
                <a16:creationId xmlns:a16="http://schemas.microsoft.com/office/drawing/2014/main" id="{44CB787E-3A7A-4E6B-A0ED-5D894E4DAB51}"/>
              </a:ext>
            </a:extLst>
          </p:cNvPr>
          <p:cNvSpPr>
            <a:spLocks noEditPoints="1"/>
          </p:cNvSpPr>
          <p:nvPr/>
        </p:nvSpPr>
        <p:spPr bwMode="auto">
          <a:xfrm>
            <a:off x="13077526" y="6140499"/>
            <a:ext cx="704548" cy="168174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PEOPLE ICON">
            <a:extLst>
              <a:ext uri="{FF2B5EF4-FFF2-40B4-BE49-F238E27FC236}">
                <a16:creationId xmlns:a16="http://schemas.microsoft.com/office/drawing/2014/main" id="{BFDE947D-2E18-422F-8323-1F0382E68349}"/>
              </a:ext>
            </a:extLst>
          </p:cNvPr>
          <p:cNvSpPr>
            <a:spLocks noEditPoints="1"/>
          </p:cNvSpPr>
          <p:nvPr/>
        </p:nvSpPr>
        <p:spPr bwMode="auto">
          <a:xfrm>
            <a:off x="7629341" y="6140499"/>
            <a:ext cx="764870" cy="168174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5" y="0"/>
                  <a:pt x="53" y="21"/>
                  <a:pt x="53" y="47"/>
                </a:cubicBezTo>
                <a:cubicBezTo>
                  <a:pt x="53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PEOPLE ICON">
            <a:extLst>
              <a:ext uri="{FF2B5EF4-FFF2-40B4-BE49-F238E27FC236}">
                <a16:creationId xmlns:a16="http://schemas.microsoft.com/office/drawing/2014/main" id="{8FEDCAA7-7FB6-4D1A-BBAC-92B154AB3EED}"/>
              </a:ext>
            </a:extLst>
          </p:cNvPr>
          <p:cNvSpPr>
            <a:spLocks noEditPoints="1"/>
          </p:cNvSpPr>
          <p:nvPr/>
        </p:nvSpPr>
        <p:spPr bwMode="auto">
          <a:xfrm>
            <a:off x="6792088" y="6140499"/>
            <a:ext cx="762456" cy="1681748"/>
          </a:xfrm>
          <a:custGeom>
            <a:avLst/>
            <a:gdLst>
              <a:gd name="T0" fmla="*/ 100 w 202"/>
              <a:gd name="T1" fmla="*/ 95 h 447"/>
              <a:gd name="T2" fmla="*/ 148 w 202"/>
              <a:gd name="T3" fmla="*/ 47 h 447"/>
              <a:gd name="T4" fmla="*/ 100 w 202"/>
              <a:gd name="T5" fmla="*/ 0 h 447"/>
              <a:gd name="T6" fmla="*/ 53 w 202"/>
              <a:gd name="T7" fmla="*/ 47 h 447"/>
              <a:gd name="T8" fmla="*/ 100 w 202"/>
              <a:gd name="T9" fmla="*/ 95 h 447"/>
              <a:gd name="T10" fmla="*/ 183 w 202"/>
              <a:gd name="T11" fmla="*/ 162 h 447"/>
              <a:gd name="T12" fmla="*/ 129 w 202"/>
              <a:gd name="T13" fmla="*/ 106 h 447"/>
              <a:gd name="T14" fmla="*/ 73 w 202"/>
              <a:gd name="T15" fmla="*/ 106 h 447"/>
              <a:gd name="T16" fmla="*/ 19 w 202"/>
              <a:gd name="T17" fmla="*/ 162 h 447"/>
              <a:gd name="T18" fmla="*/ 0 w 202"/>
              <a:gd name="T19" fmla="*/ 307 h 447"/>
              <a:gd name="T20" fmla="*/ 14 w 202"/>
              <a:gd name="T21" fmla="*/ 323 h 447"/>
              <a:gd name="T22" fmla="*/ 29 w 202"/>
              <a:gd name="T23" fmla="*/ 307 h 447"/>
              <a:gd name="T24" fmla="*/ 48 w 202"/>
              <a:gd name="T25" fmla="*/ 151 h 447"/>
              <a:gd name="T26" fmla="*/ 56 w 202"/>
              <a:gd name="T27" fmla="*/ 151 h 447"/>
              <a:gd name="T28" fmla="*/ 56 w 202"/>
              <a:gd name="T29" fmla="*/ 153 h 447"/>
              <a:gd name="T30" fmla="*/ 35 w 202"/>
              <a:gd name="T31" fmla="*/ 326 h 447"/>
              <a:gd name="T32" fmla="*/ 44 w 202"/>
              <a:gd name="T33" fmla="*/ 337 h 447"/>
              <a:gd name="T34" fmla="*/ 56 w 202"/>
              <a:gd name="T35" fmla="*/ 337 h 447"/>
              <a:gd name="T36" fmla="*/ 56 w 202"/>
              <a:gd name="T37" fmla="*/ 426 h 447"/>
              <a:gd name="T38" fmla="*/ 75 w 202"/>
              <a:gd name="T39" fmla="*/ 447 h 447"/>
              <a:gd name="T40" fmla="*/ 94 w 202"/>
              <a:gd name="T41" fmla="*/ 426 h 447"/>
              <a:gd name="T42" fmla="*/ 94 w 202"/>
              <a:gd name="T43" fmla="*/ 337 h 447"/>
              <a:gd name="T44" fmla="*/ 107 w 202"/>
              <a:gd name="T45" fmla="*/ 337 h 447"/>
              <a:gd name="T46" fmla="*/ 107 w 202"/>
              <a:gd name="T47" fmla="*/ 426 h 447"/>
              <a:gd name="T48" fmla="*/ 126 w 202"/>
              <a:gd name="T49" fmla="*/ 447 h 447"/>
              <a:gd name="T50" fmla="*/ 145 w 202"/>
              <a:gd name="T51" fmla="*/ 426 h 447"/>
              <a:gd name="T52" fmla="*/ 145 w 202"/>
              <a:gd name="T53" fmla="*/ 337 h 447"/>
              <a:gd name="T54" fmla="*/ 157 w 202"/>
              <a:gd name="T55" fmla="*/ 337 h 447"/>
              <a:gd name="T56" fmla="*/ 166 w 202"/>
              <a:gd name="T57" fmla="*/ 326 h 447"/>
              <a:gd name="T58" fmla="*/ 145 w 202"/>
              <a:gd name="T59" fmla="*/ 151 h 447"/>
              <a:gd name="T60" fmla="*/ 153 w 202"/>
              <a:gd name="T61" fmla="*/ 151 h 447"/>
              <a:gd name="T62" fmla="*/ 173 w 202"/>
              <a:gd name="T63" fmla="*/ 307 h 447"/>
              <a:gd name="T64" fmla="*/ 188 w 202"/>
              <a:gd name="T65" fmla="*/ 323 h 447"/>
              <a:gd name="T66" fmla="*/ 202 w 202"/>
              <a:gd name="T67" fmla="*/ 307 h 447"/>
              <a:gd name="T68" fmla="*/ 183 w 202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447">
                <a:moveTo>
                  <a:pt x="100" y="95"/>
                </a:moveTo>
                <a:cubicBezTo>
                  <a:pt x="126" y="95"/>
                  <a:pt x="148" y="74"/>
                  <a:pt x="148" y="47"/>
                </a:cubicBezTo>
                <a:cubicBezTo>
                  <a:pt x="148" y="21"/>
                  <a:pt x="126" y="0"/>
                  <a:pt x="100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0" y="95"/>
                </a:cubicBezTo>
                <a:close/>
                <a:moveTo>
                  <a:pt x="183" y="162"/>
                </a:moveTo>
                <a:cubicBezTo>
                  <a:pt x="176" y="118"/>
                  <a:pt x="155" y="106"/>
                  <a:pt x="129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51" y="106"/>
                  <a:pt x="26" y="112"/>
                  <a:pt x="19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6" y="323"/>
                  <a:pt x="14" y="323"/>
                </a:cubicBezTo>
                <a:cubicBezTo>
                  <a:pt x="22" y="323"/>
                  <a:pt x="29" y="316"/>
                  <a:pt x="29" y="307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35" y="326"/>
                  <a:pt x="35" y="326"/>
                  <a:pt x="35" y="326"/>
                </a:cubicBezTo>
                <a:cubicBezTo>
                  <a:pt x="34" y="336"/>
                  <a:pt x="38" y="337"/>
                  <a:pt x="44" y="337"/>
                </a:cubicBezTo>
                <a:cubicBezTo>
                  <a:pt x="56" y="337"/>
                  <a:pt x="56" y="337"/>
                  <a:pt x="56" y="337"/>
                </a:cubicBezTo>
                <a:cubicBezTo>
                  <a:pt x="56" y="426"/>
                  <a:pt x="56" y="426"/>
                  <a:pt x="56" y="426"/>
                </a:cubicBezTo>
                <a:cubicBezTo>
                  <a:pt x="56" y="438"/>
                  <a:pt x="65" y="447"/>
                  <a:pt x="75" y="447"/>
                </a:cubicBezTo>
                <a:cubicBezTo>
                  <a:pt x="86" y="447"/>
                  <a:pt x="94" y="438"/>
                  <a:pt x="94" y="426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5" y="447"/>
                  <a:pt x="126" y="447"/>
                </a:cubicBezTo>
                <a:cubicBezTo>
                  <a:pt x="136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63" y="337"/>
                  <a:pt x="167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3" y="151"/>
                  <a:pt x="153" y="151"/>
                  <a:pt x="153" y="151"/>
                </a:cubicBezTo>
                <a:cubicBezTo>
                  <a:pt x="173" y="307"/>
                  <a:pt x="173" y="307"/>
                  <a:pt x="173" y="307"/>
                </a:cubicBezTo>
                <a:cubicBezTo>
                  <a:pt x="173" y="316"/>
                  <a:pt x="180" y="323"/>
                  <a:pt x="188" y="323"/>
                </a:cubicBezTo>
                <a:cubicBezTo>
                  <a:pt x="196" y="323"/>
                  <a:pt x="202" y="316"/>
                  <a:pt x="202" y="307"/>
                </a:cubicBezTo>
                <a:lnTo>
                  <a:pt x="183" y="162"/>
                </a:ln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PEOPLE ICON">
            <a:extLst>
              <a:ext uri="{FF2B5EF4-FFF2-40B4-BE49-F238E27FC236}">
                <a16:creationId xmlns:a16="http://schemas.microsoft.com/office/drawing/2014/main" id="{BAB3E8D9-1FBA-4D73-9E66-DB3610401658}"/>
              </a:ext>
            </a:extLst>
          </p:cNvPr>
          <p:cNvSpPr>
            <a:spLocks noEditPoints="1"/>
          </p:cNvSpPr>
          <p:nvPr/>
        </p:nvSpPr>
        <p:spPr bwMode="auto">
          <a:xfrm>
            <a:off x="5952421" y="6140499"/>
            <a:ext cx="764870" cy="168174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4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6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PEOPLE ICON">
            <a:extLst>
              <a:ext uri="{FF2B5EF4-FFF2-40B4-BE49-F238E27FC236}">
                <a16:creationId xmlns:a16="http://schemas.microsoft.com/office/drawing/2014/main" id="{876AF313-AD89-4839-AC6F-26F78DFE62F6}"/>
              </a:ext>
            </a:extLst>
          </p:cNvPr>
          <p:cNvSpPr>
            <a:spLocks noEditPoints="1"/>
          </p:cNvSpPr>
          <p:nvPr/>
        </p:nvSpPr>
        <p:spPr bwMode="auto">
          <a:xfrm>
            <a:off x="5112754" y="6140499"/>
            <a:ext cx="764870" cy="1681748"/>
          </a:xfrm>
          <a:custGeom>
            <a:avLst/>
            <a:gdLst>
              <a:gd name="T0" fmla="*/ 101 w 203"/>
              <a:gd name="T1" fmla="*/ 95 h 447"/>
              <a:gd name="T2" fmla="*/ 149 w 203"/>
              <a:gd name="T3" fmla="*/ 47 h 447"/>
              <a:gd name="T4" fmla="*/ 101 w 203"/>
              <a:gd name="T5" fmla="*/ 0 h 447"/>
              <a:gd name="T6" fmla="*/ 54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30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8 w 203"/>
              <a:gd name="T45" fmla="*/ 337 h 447"/>
              <a:gd name="T46" fmla="*/ 108 w 203"/>
              <a:gd name="T47" fmla="*/ 426 h 447"/>
              <a:gd name="T48" fmla="*/ 127 w 203"/>
              <a:gd name="T49" fmla="*/ 447 h 447"/>
              <a:gd name="T50" fmla="*/ 146 w 203"/>
              <a:gd name="T51" fmla="*/ 426 h 447"/>
              <a:gd name="T52" fmla="*/ 146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6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9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9" y="74"/>
                  <a:pt x="149" y="47"/>
                </a:cubicBezTo>
                <a:cubicBezTo>
                  <a:pt x="149" y="21"/>
                  <a:pt x="127" y="0"/>
                  <a:pt x="101" y="0"/>
                </a:cubicBezTo>
                <a:cubicBezTo>
                  <a:pt x="75" y="0"/>
                  <a:pt x="54" y="21"/>
                  <a:pt x="54" y="47"/>
                </a:cubicBezTo>
                <a:cubicBezTo>
                  <a:pt x="54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7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30" y="316"/>
                  <a:pt x="30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6" y="447"/>
                  <a:pt x="76" y="447"/>
                </a:cubicBezTo>
                <a:cubicBezTo>
                  <a:pt x="87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8" y="337"/>
                  <a:pt x="108" y="337"/>
                  <a:pt x="108" y="337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38"/>
                  <a:pt x="116" y="447"/>
                  <a:pt x="127" y="447"/>
                </a:cubicBezTo>
                <a:cubicBezTo>
                  <a:pt x="137" y="447"/>
                  <a:pt x="146" y="438"/>
                  <a:pt x="146" y="426"/>
                </a:cubicBezTo>
                <a:cubicBezTo>
                  <a:pt x="146" y="337"/>
                  <a:pt x="146" y="337"/>
                  <a:pt x="146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6" y="151"/>
                  <a:pt x="146" y="151"/>
                  <a:pt x="146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1" y="323"/>
                  <a:pt x="189" y="323"/>
                </a:cubicBezTo>
                <a:cubicBezTo>
                  <a:pt x="197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" name="SHAPE GROUP">
            <a:extLst>
              <a:ext uri="{FF2B5EF4-FFF2-40B4-BE49-F238E27FC236}">
                <a16:creationId xmlns:a16="http://schemas.microsoft.com/office/drawing/2014/main" id="{3FD9131A-6A42-4363-9477-81A233A90DB7}"/>
              </a:ext>
            </a:extLst>
          </p:cNvPr>
          <p:cNvGrpSpPr/>
          <p:nvPr/>
        </p:nvGrpSpPr>
        <p:grpSpPr>
          <a:xfrm>
            <a:off x="8987769" y="8087659"/>
            <a:ext cx="4963205" cy="50670"/>
            <a:chOff x="8987769" y="8087659"/>
            <a:chExt cx="4963205" cy="50670"/>
          </a:xfrm>
        </p:grpSpPr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B1D43CD9-AEC6-42E6-9725-609AE5311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769" y="8087659"/>
              <a:ext cx="4963205" cy="50670"/>
            </a:xfrm>
            <a:custGeom>
              <a:avLst/>
              <a:gdLst>
                <a:gd name="T0" fmla="*/ 1317 w 1317"/>
                <a:gd name="T1" fmla="*/ 7 h 14"/>
                <a:gd name="T2" fmla="*/ 1310 w 1317"/>
                <a:gd name="T3" fmla="*/ 14 h 14"/>
                <a:gd name="T4" fmla="*/ 7 w 1317"/>
                <a:gd name="T5" fmla="*/ 14 h 14"/>
                <a:gd name="T6" fmla="*/ 0 w 1317"/>
                <a:gd name="T7" fmla="*/ 7 h 14"/>
                <a:gd name="T8" fmla="*/ 0 w 1317"/>
                <a:gd name="T9" fmla="*/ 7 h 14"/>
                <a:gd name="T10" fmla="*/ 7 w 1317"/>
                <a:gd name="T11" fmla="*/ 0 h 14"/>
                <a:gd name="T12" fmla="*/ 1310 w 1317"/>
                <a:gd name="T13" fmla="*/ 0 h 14"/>
                <a:gd name="T14" fmla="*/ 1317 w 1317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7" h="14">
                  <a:moveTo>
                    <a:pt x="1317" y="7"/>
                  </a:moveTo>
                  <a:cubicBezTo>
                    <a:pt x="1317" y="11"/>
                    <a:pt x="1314" y="14"/>
                    <a:pt x="13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10" y="0"/>
                    <a:pt x="1310" y="0"/>
                    <a:pt x="1310" y="0"/>
                  </a:cubicBezTo>
                  <a:cubicBezTo>
                    <a:pt x="1314" y="0"/>
                    <a:pt x="1317" y="3"/>
                    <a:pt x="1317" y="7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27AC94CF-4584-4854-9B02-55109D0B2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769" y="8087659"/>
              <a:ext cx="3151164" cy="50670"/>
            </a:xfrm>
            <a:custGeom>
              <a:avLst/>
              <a:gdLst>
                <a:gd name="T0" fmla="*/ 836 w 836"/>
                <a:gd name="T1" fmla="*/ 7 h 14"/>
                <a:gd name="T2" fmla="*/ 832 w 836"/>
                <a:gd name="T3" fmla="*/ 14 h 14"/>
                <a:gd name="T4" fmla="*/ 4 w 836"/>
                <a:gd name="T5" fmla="*/ 14 h 14"/>
                <a:gd name="T6" fmla="*/ 0 w 836"/>
                <a:gd name="T7" fmla="*/ 7 h 14"/>
                <a:gd name="T8" fmla="*/ 0 w 836"/>
                <a:gd name="T9" fmla="*/ 7 h 14"/>
                <a:gd name="T10" fmla="*/ 4 w 836"/>
                <a:gd name="T11" fmla="*/ 0 h 14"/>
                <a:gd name="T12" fmla="*/ 832 w 836"/>
                <a:gd name="T13" fmla="*/ 0 h 14"/>
                <a:gd name="T14" fmla="*/ 836 w 836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14">
                  <a:moveTo>
                    <a:pt x="836" y="7"/>
                  </a:moveTo>
                  <a:cubicBezTo>
                    <a:pt x="836" y="11"/>
                    <a:pt x="835" y="14"/>
                    <a:pt x="83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35" y="0"/>
                    <a:pt x="836" y="3"/>
                    <a:pt x="836" y="7"/>
                  </a:cubicBez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SHAPE GROUP">
            <a:extLst>
              <a:ext uri="{FF2B5EF4-FFF2-40B4-BE49-F238E27FC236}">
                <a16:creationId xmlns:a16="http://schemas.microsoft.com/office/drawing/2014/main" id="{4E9A7BDB-CFBA-474A-9A9C-08F1514FAB4A}"/>
              </a:ext>
            </a:extLst>
          </p:cNvPr>
          <p:cNvGrpSpPr/>
          <p:nvPr/>
        </p:nvGrpSpPr>
        <p:grpSpPr>
          <a:xfrm>
            <a:off x="5028304" y="8087659"/>
            <a:ext cx="3365908" cy="50670"/>
            <a:chOff x="5028304" y="8087659"/>
            <a:chExt cx="3365908" cy="50670"/>
          </a:xfrm>
        </p:grpSpPr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1D37B1E2-CDDA-4840-8133-2C728F8F9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304" y="8087659"/>
              <a:ext cx="3365908" cy="50670"/>
            </a:xfrm>
            <a:custGeom>
              <a:avLst/>
              <a:gdLst>
                <a:gd name="T0" fmla="*/ 893 w 893"/>
                <a:gd name="T1" fmla="*/ 7 h 14"/>
                <a:gd name="T2" fmla="*/ 887 w 893"/>
                <a:gd name="T3" fmla="*/ 14 h 14"/>
                <a:gd name="T4" fmla="*/ 5 w 893"/>
                <a:gd name="T5" fmla="*/ 14 h 14"/>
                <a:gd name="T6" fmla="*/ 0 w 893"/>
                <a:gd name="T7" fmla="*/ 7 h 14"/>
                <a:gd name="T8" fmla="*/ 0 w 893"/>
                <a:gd name="T9" fmla="*/ 7 h 14"/>
                <a:gd name="T10" fmla="*/ 5 w 893"/>
                <a:gd name="T11" fmla="*/ 0 h 14"/>
                <a:gd name="T12" fmla="*/ 887 w 893"/>
                <a:gd name="T13" fmla="*/ 0 h 14"/>
                <a:gd name="T14" fmla="*/ 893 w 89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3" h="14">
                  <a:moveTo>
                    <a:pt x="893" y="7"/>
                  </a:moveTo>
                  <a:cubicBezTo>
                    <a:pt x="893" y="11"/>
                    <a:pt x="890" y="14"/>
                    <a:pt x="887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87" y="0"/>
                    <a:pt x="887" y="0"/>
                    <a:pt x="887" y="0"/>
                  </a:cubicBezTo>
                  <a:cubicBezTo>
                    <a:pt x="890" y="0"/>
                    <a:pt x="893" y="3"/>
                    <a:pt x="893" y="7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5C0F7391-A810-4191-97D0-CD4D036DD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861" y="8087659"/>
              <a:ext cx="2509350" cy="50670"/>
            </a:xfrm>
            <a:custGeom>
              <a:avLst/>
              <a:gdLst>
                <a:gd name="T0" fmla="*/ 666 w 666"/>
                <a:gd name="T1" fmla="*/ 7 h 14"/>
                <a:gd name="T2" fmla="*/ 662 w 666"/>
                <a:gd name="T3" fmla="*/ 14 h 14"/>
                <a:gd name="T4" fmla="*/ 5 w 666"/>
                <a:gd name="T5" fmla="*/ 14 h 14"/>
                <a:gd name="T6" fmla="*/ 0 w 666"/>
                <a:gd name="T7" fmla="*/ 7 h 14"/>
                <a:gd name="T8" fmla="*/ 0 w 666"/>
                <a:gd name="T9" fmla="*/ 7 h 14"/>
                <a:gd name="T10" fmla="*/ 5 w 666"/>
                <a:gd name="T11" fmla="*/ 0 h 14"/>
                <a:gd name="T12" fmla="*/ 662 w 666"/>
                <a:gd name="T13" fmla="*/ 0 h 14"/>
                <a:gd name="T14" fmla="*/ 666 w 666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6" h="14">
                  <a:moveTo>
                    <a:pt x="666" y="7"/>
                  </a:moveTo>
                  <a:cubicBezTo>
                    <a:pt x="666" y="11"/>
                    <a:pt x="664" y="14"/>
                    <a:pt x="662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64" y="0"/>
                    <a:pt x="666" y="3"/>
                    <a:pt x="666" y="7"/>
                  </a:cubicBezTo>
                  <a:close/>
                </a:path>
              </a:pathLst>
            </a:custGeom>
            <a:solidFill>
              <a:srgbClr val="00B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CHANGE TEXT HERE">
            <a:extLst>
              <a:ext uri="{FF2B5EF4-FFF2-40B4-BE49-F238E27FC236}">
                <a16:creationId xmlns:a16="http://schemas.microsoft.com/office/drawing/2014/main" id="{8E6233B9-D48C-4A4C-8063-48F3040115C6}"/>
              </a:ext>
            </a:extLst>
          </p:cNvPr>
          <p:cNvSpPr/>
          <p:nvPr/>
        </p:nvSpPr>
        <p:spPr>
          <a:xfrm>
            <a:off x="4582080" y="2183448"/>
            <a:ext cx="1572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</p:txBody>
      </p:sp>
      <p:sp>
        <p:nvSpPr>
          <p:cNvPr id="54" name="CHANGE TEXT HERE">
            <a:extLst>
              <a:ext uri="{FF2B5EF4-FFF2-40B4-BE49-F238E27FC236}">
                <a16:creationId xmlns:a16="http://schemas.microsoft.com/office/drawing/2014/main" id="{37140774-6A57-44F8-A88C-87B6CA9C4B6E}"/>
              </a:ext>
            </a:extLst>
          </p:cNvPr>
          <p:cNvSpPr/>
          <p:nvPr/>
        </p:nvSpPr>
        <p:spPr>
          <a:xfrm>
            <a:off x="11439793" y="2183448"/>
            <a:ext cx="1175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5F709FBE-C6D4-4184-BD88-9E963FADCBA9}"/>
              </a:ext>
            </a:extLst>
          </p:cNvPr>
          <p:cNvGrpSpPr/>
          <p:nvPr/>
        </p:nvGrpSpPr>
        <p:grpSpPr>
          <a:xfrm>
            <a:off x="4169334" y="2842153"/>
            <a:ext cx="2398359" cy="2393533"/>
            <a:chOff x="4169334" y="2842153"/>
            <a:chExt cx="2398359" cy="2393533"/>
          </a:xfrm>
        </p:grpSpPr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5D0EBBA8-29C5-49C0-A5D6-BE8EA502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334" y="2842153"/>
              <a:ext cx="2398359" cy="2393533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D43789-9098-439B-8B67-466A503AAAEB}"/>
                </a:ext>
              </a:extLst>
            </p:cNvPr>
            <p:cNvGrpSpPr/>
            <p:nvPr/>
          </p:nvGrpSpPr>
          <p:grpSpPr>
            <a:xfrm>
              <a:off x="4568457" y="3446130"/>
              <a:ext cx="1600119" cy="1173293"/>
              <a:chOff x="2053298" y="1984023"/>
              <a:chExt cx="1052781" cy="771956"/>
            </a:xfrm>
          </p:grpSpPr>
          <p:sp>
            <p:nvSpPr>
              <p:cNvPr id="56" name="CHANGE TEXT HERE">
                <a:extLst>
                  <a:ext uri="{FF2B5EF4-FFF2-40B4-BE49-F238E27FC236}">
                    <a16:creationId xmlns:a16="http://schemas.microsoft.com/office/drawing/2014/main" id="{6BF33AB6-DD4F-4588-95E8-5F17D66BE60F}"/>
                  </a:ext>
                </a:extLst>
              </p:cNvPr>
              <p:cNvSpPr/>
              <p:nvPr/>
            </p:nvSpPr>
            <p:spPr>
              <a:xfrm>
                <a:off x="2053298" y="1984023"/>
                <a:ext cx="1052781" cy="607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sz="5400" b="1" dirty="0">
                    <a:solidFill>
                      <a:srgbClr val="00B69B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26%</a:t>
                </a:r>
              </a:p>
            </p:txBody>
          </p:sp>
          <p:sp>
            <p:nvSpPr>
              <p:cNvPr id="57" name="CHANGE TEXT HERE">
                <a:extLst>
                  <a:ext uri="{FF2B5EF4-FFF2-40B4-BE49-F238E27FC236}">
                    <a16:creationId xmlns:a16="http://schemas.microsoft.com/office/drawing/2014/main" id="{5CEB5460-1C2E-4F95-9056-67C7AF66E91F}"/>
                  </a:ext>
                </a:extLst>
              </p:cNvPr>
              <p:cNvSpPr/>
              <p:nvPr/>
            </p:nvSpPr>
            <p:spPr>
              <a:xfrm>
                <a:off x="2300603" y="2533231"/>
                <a:ext cx="558136" cy="222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600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13.00K</a:t>
                </a:r>
              </a:p>
            </p:txBody>
          </p:sp>
        </p:grp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7254BBC6-F75E-494E-A198-7CFF8F91EDCA}"/>
              </a:ext>
            </a:extLst>
          </p:cNvPr>
          <p:cNvGrpSpPr/>
          <p:nvPr/>
        </p:nvGrpSpPr>
        <p:grpSpPr>
          <a:xfrm>
            <a:off x="10831176" y="2842153"/>
            <a:ext cx="2395947" cy="2393533"/>
            <a:chOff x="10831176" y="2842153"/>
            <a:chExt cx="2395947" cy="2393533"/>
          </a:xfrm>
        </p:grpSpPr>
        <p:sp>
          <p:nvSpPr>
            <p:cNvPr id="47" name="Oval 18">
              <a:extLst>
                <a:ext uri="{FF2B5EF4-FFF2-40B4-BE49-F238E27FC236}">
                  <a16:creationId xmlns:a16="http://schemas.microsoft.com/office/drawing/2014/main" id="{2DF7801D-F56F-4559-AB09-87835308C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1176" y="2842153"/>
              <a:ext cx="2395947" cy="2393533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3BD976-3C54-49A4-B52F-F8FC4468C70B}"/>
                </a:ext>
              </a:extLst>
            </p:cNvPr>
            <p:cNvGrpSpPr/>
            <p:nvPr/>
          </p:nvGrpSpPr>
          <p:grpSpPr>
            <a:xfrm>
              <a:off x="11229094" y="3446130"/>
              <a:ext cx="1600119" cy="1173293"/>
              <a:chOff x="6434478" y="1984023"/>
              <a:chExt cx="1052781" cy="771956"/>
            </a:xfrm>
          </p:grpSpPr>
          <p:sp>
            <p:nvSpPr>
              <p:cNvPr id="59" name="CHANGE TEXT HERE">
                <a:extLst>
                  <a:ext uri="{FF2B5EF4-FFF2-40B4-BE49-F238E27FC236}">
                    <a16:creationId xmlns:a16="http://schemas.microsoft.com/office/drawing/2014/main" id="{34A0371B-F299-4131-8A42-D19AA1CBF06F}"/>
                  </a:ext>
                </a:extLst>
              </p:cNvPr>
              <p:cNvSpPr/>
              <p:nvPr/>
            </p:nvSpPr>
            <p:spPr>
              <a:xfrm>
                <a:off x="6434478" y="1984023"/>
                <a:ext cx="1052781" cy="607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sz="5400" b="1" dirty="0">
                    <a:solidFill>
                      <a:srgbClr val="FFAF2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39%</a:t>
                </a:r>
              </a:p>
            </p:txBody>
          </p:sp>
          <p:sp>
            <p:nvSpPr>
              <p:cNvPr id="60" name="CHANGE TEXT HERE">
                <a:extLst>
                  <a:ext uri="{FF2B5EF4-FFF2-40B4-BE49-F238E27FC236}">
                    <a16:creationId xmlns:a16="http://schemas.microsoft.com/office/drawing/2014/main" id="{3BF2EAF6-ED10-4BF5-886B-4D4126E1931B}"/>
                  </a:ext>
                </a:extLst>
              </p:cNvPr>
              <p:cNvSpPr/>
              <p:nvPr/>
            </p:nvSpPr>
            <p:spPr>
              <a:xfrm>
                <a:off x="6682899" y="2533231"/>
                <a:ext cx="558136" cy="222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600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13.00K</a:t>
                </a:r>
              </a:p>
            </p:txBody>
          </p:sp>
        </p:grpSp>
      </p:grpSp>
      <p:sp>
        <p:nvSpPr>
          <p:cNvPr id="61" name="CHANGE TEXT HERE">
            <a:extLst>
              <a:ext uri="{FF2B5EF4-FFF2-40B4-BE49-F238E27FC236}">
                <a16:creationId xmlns:a16="http://schemas.microsoft.com/office/drawing/2014/main" id="{642DF5BB-F4A0-4F6D-A7C6-5F94BB2568E4}"/>
              </a:ext>
            </a:extLst>
          </p:cNvPr>
          <p:cNvSpPr/>
          <p:nvPr/>
        </p:nvSpPr>
        <p:spPr>
          <a:xfrm>
            <a:off x="5626588" y="8230015"/>
            <a:ext cx="293221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3200" b="1" dirty="0">
                <a:solidFill>
                  <a:srgbClr val="FFFFFF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17,095/</a:t>
            </a:r>
            <a:r>
              <a:rPr lang="en-US" sz="3200" b="1" dirty="0">
                <a:solidFill>
                  <a:srgbClr val="00B6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13,010</a:t>
            </a:r>
          </a:p>
        </p:txBody>
      </p:sp>
      <p:sp>
        <p:nvSpPr>
          <p:cNvPr id="62" name="CHANGE TEXT HERE">
            <a:extLst>
              <a:ext uri="{FF2B5EF4-FFF2-40B4-BE49-F238E27FC236}">
                <a16:creationId xmlns:a16="http://schemas.microsoft.com/office/drawing/2014/main" id="{7976643F-6FE7-4F66-B51E-27DB2C8A72A3}"/>
              </a:ext>
            </a:extLst>
          </p:cNvPr>
          <p:cNvSpPr/>
          <p:nvPr/>
        </p:nvSpPr>
        <p:spPr>
          <a:xfrm>
            <a:off x="9206719" y="8230015"/>
            <a:ext cx="293221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3200" b="1" dirty="0">
                <a:solidFill>
                  <a:srgbClr val="FFAF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19,500</a:t>
            </a:r>
            <a:r>
              <a:rPr lang="en-US" sz="3200" b="1" dirty="0">
                <a:solidFill>
                  <a:srgbClr val="FFFFFF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/32,000</a:t>
            </a:r>
          </a:p>
        </p:txBody>
      </p:sp>
      <p:sp>
        <p:nvSpPr>
          <p:cNvPr id="63" name="CHANGE TEXT HERE">
            <a:extLst>
              <a:ext uri="{FF2B5EF4-FFF2-40B4-BE49-F238E27FC236}">
                <a16:creationId xmlns:a16="http://schemas.microsoft.com/office/drawing/2014/main" id="{F2E9C10C-2BDC-4AD9-B962-AB46ED9776A3}"/>
              </a:ext>
            </a:extLst>
          </p:cNvPr>
          <p:cNvSpPr/>
          <p:nvPr/>
        </p:nvSpPr>
        <p:spPr>
          <a:xfrm>
            <a:off x="12040277" y="8289686"/>
            <a:ext cx="2078389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</a:t>
            </a:r>
          </a:p>
          <a:p>
            <a:pPr defTabSz="914400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more.</a:t>
            </a:r>
          </a:p>
        </p:txBody>
      </p:sp>
      <p:sp>
        <p:nvSpPr>
          <p:cNvPr id="65" name="FREEFORM">
            <a:extLst>
              <a:ext uri="{FF2B5EF4-FFF2-40B4-BE49-F238E27FC236}">
                <a16:creationId xmlns:a16="http://schemas.microsoft.com/office/drawing/2014/main" id="{83B16C9E-891B-4B59-AFED-53160332A470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">
            <a:extLst>
              <a:ext uri="{FF2B5EF4-FFF2-40B4-BE49-F238E27FC236}">
                <a16:creationId xmlns:a16="http://schemas.microsoft.com/office/drawing/2014/main" id="{425F3497-42F4-44E3-9086-6F7F860A0E07}"/>
              </a:ext>
            </a:extLst>
          </p:cNvPr>
          <p:cNvSpPr>
            <a:spLocks/>
          </p:cNvSpPr>
          <p:nvPr/>
        </p:nvSpPr>
        <p:spPr bwMode="auto">
          <a:xfrm rot="10800000">
            <a:off x="13513116" y="7923587"/>
            <a:ext cx="4774881" cy="2363410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PEOPLE ICON">
            <a:extLst>
              <a:ext uri="{FF2B5EF4-FFF2-40B4-BE49-F238E27FC236}">
                <a16:creationId xmlns:a16="http://schemas.microsoft.com/office/drawing/2014/main" id="{336542CD-1D0C-415F-8ED0-5C9E4A2CE771}"/>
              </a:ext>
            </a:extLst>
          </p:cNvPr>
          <p:cNvSpPr>
            <a:spLocks noEditPoints="1"/>
          </p:cNvSpPr>
          <p:nvPr/>
        </p:nvSpPr>
        <p:spPr bwMode="auto">
          <a:xfrm>
            <a:off x="9002246" y="2183448"/>
            <a:ext cx="1488721" cy="3549283"/>
          </a:xfrm>
          <a:custGeom>
            <a:avLst/>
            <a:gdLst>
              <a:gd name="T0" fmla="*/ 196 w 395"/>
              <a:gd name="T1" fmla="*/ 200 h 943"/>
              <a:gd name="T2" fmla="*/ 296 w 395"/>
              <a:gd name="T3" fmla="*/ 100 h 943"/>
              <a:gd name="T4" fmla="*/ 196 w 395"/>
              <a:gd name="T5" fmla="*/ 0 h 943"/>
              <a:gd name="T6" fmla="*/ 96 w 395"/>
              <a:gd name="T7" fmla="*/ 100 h 943"/>
              <a:gd name="T8" fmla="*/ 196 w 395"/>
              <a:gd name="T9" fmla="*/ 200 h 943"/>
              <a:gd name="T10" fmla="*/ 312 w 395"/>
              <a:gd name="T11" fmla="*/ 223 h 943"/>
              <a:gd name="T12" fmla="*/ 83 w 395"/>
              <a:gd name="T13" fmla="*/ 223 h 943"/>
              <a:gd name="T14" fmla="*/ 0 w 395"/>
              <a:gd name="T15" fmla="*/ 306 h 943"/>
              <a:gd name="T16" fmla="*/ 0 w 395"/>
              <a:gd name="T17" fmla="*/ 646 h 943"/>
              <a:gd name="T18" fmla="*/ 35 w 395"/>
              <a:gd name="T19" fmla="*/ 682 h 943"/>
              <a:gd name="T20" fmla="*/ 70 w 395"/>
              <a:gd name="T21" fmla="*/ 646 h 943"/>
              <a:gd name="T22" fmla="*/ 70 w 395"/>
              <a:gd name="T23" fmla="*/ 319 h 943"/>
              <a:gd name="T24" fmla="*/ 90 w 395"/>
              <a:gd name="T25" fmla="*/ 319 h 943"/>
              <a:gd name="T26" fmla="*/ 90 w 395"/>
              <a:gd name="T27" fmla="*/ 897 h 943"/>
              <a:gd name="T28" fmla="*/ 136 w 395"/>
              <a:gd name="T29" fmla="*/ 943 h 943"/>
              <a:gd name="T30" fmla="*/ 182 w 395"/>
              <a:gd name="T31" fmla="*/ 897 h 943"/>
              <a:gd name="T32" fmla="*/ 182 w 395"/>
              <a:gd name="T33" fmla="*/ 602 h 943"/>
              <a:gd name="T34" fmla="*/ 212 w 395"/>
              <a:gd name="T35" fmla="*/ 602 h 943"/>
              <a:gd name="T36" fmla="*/ 212 w 395"/>
              <a:gd name="T37" fmla="*/ 897 h 943"/>
              <a:gd name="T38" fmla="*/ 257 w 395"/>
              <a:gd name="T39" fmla="*/ 943 h 943"/>
              <a:gd name="T40" fmla="*/ 303 w 395"/>
              <a:gd name="T41" fmla="*/ 897 h 943"/>
              <a:gd name="T42" fmla="*/ 303 w 395"/>
              <a:gd name="T43" fmla="*/ 319 h 943"/>
              <a:gd name="T44" fmla="*/ 325 w 395"/>
              <a:gd name="T45" fmla="*/ 319 h 943"/>
              <a:gd name="T46" fmla="*/ 325 w 395"/>
              <a:gd name="T47" fmla="*/ 646 h 943"/>
              <a:gd name="T48" fmla="*/ 360 w 395"/>
              <a:gd name="T49" fmla="*/ 682 h 943"/>
              <a:gd name="T50" fmla="*/ 395 w 395"/>
              <a:gd name="T51" fmla="*/ 646 h 943"/>
              <a:gd name="T52" fmla="*/ 395 w 395"/>
              <a:gd name="T53" fmla="*/ 306 h 943"/>
              <a:gd name="T54" fmla="*/ 312 w 395"/>
              <a:gd name="T55" fmla="*/ 22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5" h="943">
                <a:moveTo>
                  <a:pt x="196" y="200"/>
                </a:moveTo>
                <a:cubicBezTo>
                  <a:pt x="251" y="200"/>
                  <a:pt x="296" y="156"/>
                  <a:pt x="296" y="100"/>
                </a:cubicBezTo>
                <a:cubicBezTo>
                  <a:pt x="296" y="45"/>
                  <a:pt x="251" y="0"/>
                  <a:pt x="196" y="0"/>
                </a:cubicBezTo>
                <a:cubicBezTo>
                  <a:pt x="141" y="0"/>
                  <a:pt x="96" y="45"/>
                  <a:pt x="96" y="100"/>
                </a:cubicBezTo>
                <a:cubicBezTo>
                  <a:pt x="96" y="156"/>
                  <a:pt x="141" y="200"/>
                  <a:pt x="196" y="200"/>
                </a:cubicBezTo>
                <a:close/>
                <a:moveTo>
                  <a:pt x="312" y="223"/>
                </a:moveTo>
                <a:cubicBezTo>
                  <a:pt x="83" y="223"/>
                  <a:pt x="83" y="223"/>
                  <a:pt x="83" y="223"/>
                </a:cubicBezTo>
                <a:cubicBezTo>
                  <a:pt x="30" y="223"/>
                  <a:pt x="0" y="249"/>
                  <a:pt x="0" y="306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6" y="682"/>
                  <a:pt x="35" y="682"/>
                </a:cubicBezTo>
                <a:cubicBezTo>
                  <a:pt x="54" y="682"/>
                  <a:pt x="70" y="666"/>
                  <a:pt x="70" y="646"/>
                </a:cubicBezTo>
                <a:cubicBezTo>
                  <a:pt x="70" y="319"/>
                  <a:pt x="70" y="319"/>
                  <a:pt x="70" y="319"/>
                </a:cubicBezTo>
                <a:cubicBezTo>
                  <a:pt x="90" y="319"/>
                  <a:pt x="90" y="319"/>
                  <a:pt x="90" y="319"/>
                </a:cubicBezTo>
                <a:cubicBezTo>
                  <a:pt x="90" y="897"/>
                  <a:pt x="90" y="897"/>
                  <a:pt x="90" y="897"/>
                </a:cubicBezTo>
                <a:cubicBezTo>
                  <a:pt x="90" y="922"/>
                  <a:pt x="110" y="943"/>
                  <a:pt x="136" y="943"/>
                </a:cubicBezTo>
                <a:cubicBezTo>
                  <a:pt x="161" y="943"/>
                  <a:pt x="182" y="922"/>
                  <a:pt x="182" y="897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212" y="602"/>
                  <a:pt x="212" y="602"/>
                  <a:pt x="212" y="602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212" y="922"/>
                  <a:pt x="232" y="943"/>
                  <a:pt x="257" y="943"/>
                </a:cubicBezTo>
                <a:cubicBezTo>
                  <a:pt x="283" y="943"/>
                  <a:pt x="303" y="922"/>
                  <a:pt x="303" y="897"/>
                </a:cubicBezTo>
                <a:cubicBezTo>
                  <a:pt x="303" y="319"/>
                  <a:pt x="303" y="319"/>
                  <a:pt x="303" y="319"/>
                </a:cubicBezTo>
                <a:cubicBezTo>
                  <a:pt x="325" y="319"/>
                  <a:pt x="325" y="319"/>
                  <a:pt x="325" y="319"/>
                </a:cubicBezTo>
                <a:cubicBezTo>
                  <a:pt x="325" y="646"/>
                  <a:pt x="325" y="646"/>
                  <a:pt x="325" y="646"/>
                </a:cubicBezTo>
                <a:cubicBezTo>
                  <a:pt x="325" y="666"/>
                  <a:pt x="340" y="682"/>
                  <a:pt x="360" y="682"/>
                </a:cubicBezTo>
                <a:cubicBezTo>
                  <a:pt x="379" y="682"/>
                  <a:pt x="395" y="666"/>
                  <a:pt x="395" y="646"/>
                </a:cubicBezTo>
                <a:cubicBezTo>
                  <a:pt x="395" y="306"/>
                  <a:pt x="395" y="306"/>
                  <a:pt x="395" y="306"/>
                </a:cubicBezTo>
                <a:cubicBezTo>
                  <a:pt x="395" y="257"/>
                  <a:pt x="377" y="223"/>
                  <a:pt x="312" y="223"/>
                </a:cubicBez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12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4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64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74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4" dur="20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8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2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grpId="5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decel="100000" fill="hold" grpId="6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0" dur="4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fill="hold" grpId="8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9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8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4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4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4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8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4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98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1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8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4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2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6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4" accel="10000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8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5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4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grpId="6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8" presetClass="emph" presetSubtype="0" fill="hold" grpId="8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9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4" accel="10000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4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0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2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8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4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94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2" presetClass="exit" presetSubtype="4" accel="100000" fill="hold" grpId="1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8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4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8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3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24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5" presetID="2" presetClass="exit" presetSubtype="4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6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34" dur="8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5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36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decel="100000" fill="hold" grpId="5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4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8" presetClass="emph" presetSubtype="0" decel="100000" fill="hold" grpId="6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42" dur="4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fill="hold" grpId="7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2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8" presetClass="emph" presetSubtype="0" fill="hold" grpId="8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46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decel="100000" fill="hold" grpId="9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48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2" presetClass="exit" presetSubtype="4" accel="100000" fill="hold" grpId="1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0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1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5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0" dur="35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1" dur="35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fill="hold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68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6" presetClass="emph" presetSubtype="0" fill="hold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78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0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1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5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6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7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88" dur="20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0" dur="35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1" dur="35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5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6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98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0" dur="35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1" dur="35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6" grpId="2" animBg="1"/>
          <p:bldP spid="36" grpId="3" animBg="1"/>
          <p:bldP spid="36" grpId="4" animBg="1"/>
          <p:bldP spid="36" grpId="5" animBg="1"/>
          <p:bldP spid="36" grpId="6" animBg="1"/>
          <p:bldP spid="36" grpId="7" animBg="1"/>
          <p:bldP spid="36" grpId="8" animBg="1"/>
          <p:bldP spid="36" grpId="9" animBg="1"/>
          <p:bldP spid="36" grpId="10" animBg="1"/>
          <p:bldP spid="37" grpId="0" animBg="1"/>
          <p:bldP spid="37" grpId="1" animBg="1"/>
          <p:bldP spid="37" grpId="2" animBg="1"/>
          <p:bldP spid="37" grpId="3" animBg="1"/>
          <p:bldP spid="37" grpId="4" animBg="1"/>
          <p:bldP spid="37" grpId="5" animBg="1"/>
          <p:bldP spid="37" grpId="6" animBg="1"/>
          <p:bldP spid="37" grpId="7" animBg="1"/>
          <p:bldP spid="37" grpId="8" animBg="1"/>
          <p:bldP spid="37" grpId="9" animBg="1"/>
          <p:bldP spid="37" grpId="10" animBg="1"/>
          <p:bldP spid="38" grpId="0" animBg="1"/>
          <p:bldP spid="38" grpId="1" animBg="1"/>
          <p:bldP spid="38" grpId="2" animBg="1"/>
          <p:bldP spid="38" grpId="3" animBg="1"/>
          <p:bldP spid="38" grpId="4" animBg="1"/>
          <p:bldP spid="38" grpId="5" animBg="1"/>
          <p:bldP spid="38" grpId="6" animBg="1"/>
          <p:bldP spid="38" grpId="7" animBg="1"/>
          <p:bldP spid="38" grpId="8" animBg="1"/>
          <p:bldP spid="38" grpId="9" animBg="1"/>
          <p:bldP spid="38" grpId="10" animBg="1"/>
          <p:bldP spid="39" grpId="0" animBg="1"/>
          <p:bldP spid="39" grpId="1" animBg="1"/>
          <p:bldP spid="39" grpId="2" animBg="1"/>
          <p:bldP spid="39" grpId="3" animBg="1"/>
          <p:bldP spid="39" grpId="4" animBg="1"/>
          <p:bldP spid="39" grpId="5" animBg="1"/>
          <p:bldP spid="39" grpId="6" animBg="1"/>
          <p:bldP spid="39" grpId="7" animBg="1"/>
          <p:bldP spid="39" grpId="8" animBg="1"/>
          <p:bldP spid="39" grpId="9" animBg="1"/>
          <p:bldP spid="39" grpId="10" animBg="1"/>
          <p:bldP spid="40" grpId="0" animBg="1"/>
          <p:bldP spid="40" grpId="1" animBg="1"/>
          <p:bldP spid="40" grpId="2" animBg="1"/>
          <p:bldP spid="40" grpId="3" animBg="1"/>
          <p:bldP spid="40" grpId="4" animBg="1"/>
          <p:bldP spid="40" grpId="5" animBg="1"/>
          <p:bldP spid="40" grpId="6" animBg="1"/>
          <p:bldP spid="40" grpId="7" animBg="1"/>
          <p:bldP spid="40" grpId="8" animBg="1"/>
          <p:bldP spid="40" grpId="9" animBg="1"/>
          <p:bldP spid="40" grpId="10" animBg="1"/>
          <p:bldP spid="41" grpId="0" animBg="1"/>
          <p:bldP spid="41" grpId="1" animBg="1"/>
          <p:bldP spid="41" grpId="2" animBg="1"/>
          <p:bldP spid="41" grpId="3" animBg="1"/>
          <p:bldP spid="41" grpId="4" animBg="1"/>
          <p:bldP spid="41" grpId="5" animBg="1"/>
          <p:bldP spid="41" grpId="6" animBg="1"/>
          <p:bldP spid="41" grpId="7" animBg="1"/>
          <p:bldP spid="41" grpId="8" animBg="1"/>
          <p:bldP spid="41" grpId="9" animBg="1"/>
          <p:bldP spid="41" grpId="10" animBg="1"/>
          <p:bldP spid="42" grpId="0" animBg="1"/>
          <p:bldP spid="42" grpId="1" animBg="1"/>
          <p:bldP spid="42" grpId="2" animBg="1"/>
          <p:bldP spid="42" grpId="3" animBg="1"/>
          <p:bldP spid="42" grpId="4" animBg="1"/>
          <p:bldP spid="42" grpId="5" animBg="1"/>
          <p:bldP spid="42" grpId="6" animBg="1"/>
          <p:bldP spid="42" grpId="7" animBg="1"/>
          <p:bldP spid="42" grpId="8" animBg="1"/>
          <p:bldP spid="42" grpId="9" animBg="1"/>
          <p:bldP spid="42" grpId="10" animBg="1"/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3" grpId="6" animBg="1"/>
          <p:bldP spid="43" grpId="7" animBg="1"/>
          <p:bldP spid="43" grpId="8" animBg="1"/>
          <p:bldP spid="43" grpId="9" animBg="1"/>
          <p:bldP spid="43" grpId="10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44" grpId="6" animBg="1"/>
          <p:bldP spid="44" grpId="7" animBg="1"/>
          <p:bldP spid="44" grpId="8" animBg="1"/>
          <p:bldP spid="44" grpId="9" animBg="1"/>
          <p:bldP spid="44" grpId="10" animBg="1"/>
          <p:bldP spid="45" grpId="0" animBg="1"/>
          <p:bldP spid="45" grpId="1" animBg="1"/>
          <p:bldP spid="45" grpId="2" animBg="1"/>
          <p:bldP spid="45" grpId="3" animBg="1"/>
          <p:bldP spid="45" grpId="4" animBg="1"/>
          <p:bldP spid="45" grpId="5" animBg="1"/>
          <p:bldP spid="45" grpId="6" animBg="1"/>
          <p:bldP spid="45" grpId="7" animBg="1"/>
          <p:bldP spid="45" grpId="8" animBg="1"/>
          <p:bldP spid="45" grpId="9" animBg="1"/>
          <p:bldP spid="45" grpId="10" animBg="1"/>
          <p:bldP spid="46" grpId="0" animBg="1"/>
          <p:bldP spid="46" grpId="1" animBg="1"/>
          <p:bldP spid="46" grpId="2" animBg="1"/>
          <p:bldP spid="46" grpId="3" animBg="1"/>
          <p:bldP spid="46" grpId="4" animBg="1"/>
          <p:bldP spid="46" grpId="5" animBg="1"/>
          <p:bldP spid="46" grpId="6" animBg="1"/>
          <p:bldP spid="46" grpId="7" animBg="1"/>
          <p:bldP spid="46" grpId="8" animBg="1"/>
          <p:bldP spid="46" grpId="9" animBg="1"/>
          <p:bldP spid="46" grpId="10" animBg="1"/>
          <p:bldP spid="53" grpId="0"/>
          <p:bldP spid="53" grpId="1"/>
          <p:bldP spid="53" grpId="2"/>
          <p:bldP spid="54" grpId="0"/>
          <p:bldP spid="54" grpId="1"/>
          <p:bldP spid="54" grpId="2"/>
          <p:bldP spid="61" grpId="0"/>
          <p:bldP spid="61" grpId="1"/>
          <p:bldP spid="61" grpId="2"/>
          <p:bldP spid="62" grpId="0"/>
          <p:bldP spid="62" grpId="1"/>
          <p:bldP spid="62" grpId="2"/>
          <p:bldP spid="63" grpId="0"/>
          <p:bldP spid="63" grpId="1"/>
          <p:bldP spid="63" grpId="2"/>
          <p:bldP spid="65" grpId="0" animBg="1"/>
          <p:bldP spid="65" grpId="1" animBg="1"/>
          <p:bldP spid="65" grpId="2" animBg="1"/>
          <p:bldP spid="66" grpId="0" animBg="1"/>
          <p:bldP spid="66" grpId="1" animBg="1"/>
          <p:bldP spid="66" grpId="2" animBg="1"/>
          <p:bldP spid="78" grpId="0" animBg="1"/>
          <p:bldP spid="78" grpId="1" animBg="1"/>
          <p:bldP spid="78" grpId="2" animBg="1"/>
          <p:bldP spid="78" grpId="3" animBg="1"/>
          <p:bldP spid="78" grpId="4" animBg="1"/>
          <p:bldP spid="78" grpId="5" animBg="1"/>
          <p:bldP spid="78" grpId="6" animBg="1"/>
          <p:bldP spid="78" grpId="7" animBg="1"/>
          <p:bldP spid="78" grpId="8" animBg="1"/>
          <p:bldP spid="78" grpId="9" animBg="1"/>
          <p:bldP spid="78" grpId="1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8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2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grpId="5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decel="100000" fill="hold" grpId="6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0" dur="4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fill="hold" grpId="8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9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8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4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4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4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8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4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98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1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8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4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2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6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4" accel="10000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8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5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4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grpId="6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8" presetClass="emph" presetSubtype="0" fill="hold" grpId="8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9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4" accel="10000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4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0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2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8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4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94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2" presetClass="exit" presetSubtype="4" accel="100000" fill="hold" grpId="1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8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4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8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3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24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5" presetID="2" presetClass="exit" presetSubtype="4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6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34" dur="8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5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36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decel="100000" fill="hold" grpId="5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4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8" presetClass="emph" presetSubtype="0" decel="100000" fill="hold" grpId="6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42" dur="4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fill="hold" grpId="7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2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8" presetClass="emph" presetSubtype="0" fill="hold" grpId="8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46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decel="100000" fill="hold" grpId="9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48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2" presetClass="exit" presetSubtype="4" accel="100000" fill="hold" grpId="1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0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1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5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0" dur="35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1" dur="35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6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78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0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1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5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6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88" dur="20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0" dur="35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1" dur="35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5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6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8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0" dur="35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1" dur="35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6" grpId="2" animBg="1"/>
          <p:bldP spid="36" grpId="3" animBg="1"/>
          <p:bldP spid="36" grpId="4" animBg="1"/>
          <p:bldP spid="36" grpId="5" animBg="1"/>
          <p:bldP spid="36" grpId="6" animBg="1"/>
          <p:bldP spid="36" grpId="7" animBg="1"/>
          <p:bldP spid="36" grpId="8" animBg="1"/>
          <p:bldP spid="36" grpId="9" animBg="1"/>
          <p:bldP spid="36" grpId="10" animBg="1"/>
          <p:bldP spid="37" grpId="0" animBg="1"/>
          <p:bldP spid="37" grpId="1" animBg="1"/>
          <p:bldP spid="37" grpId="2" animBg="1"/>
          <p:bldP spid="37" grpId="3" animBg="1"/>
          <p:bldP spid="37" grpId="4" animBg="1"/>
          <p:bldP spid="37" grpId="5" animBg="1"/>
          <p:bldP spid="37" grpId="6" animBg="1"/>
          <p:bldP spid="37" grpId="7" animBg="1"/>
          <p:bldP spid="37" grpId="8" animBg="1"/>
          <p:bldP spid="37" grpId="9" animBg="1"/>
          <p:bldP spid="37" grpId="10" animBg="1"/>
          <p:bldP spid="38" grpId="0" animBg="1"/>
          <p:bldP spid="38" grpId="1" animBg="1"/>
          <p:bldP spid="38" grpId="2" animBg="1"/>
          <p:bldP spid="38" grpId="3" animBg="1"/>
          <p:bldP spid="38" grpId="4" animBg="1"/>
          <p:bldP spid="38" grpId="5" animBg="1"/>
          <p:bldP spid="38" grpId="6" animBg="1"/>
          <p:bldP spid="38" grpId="7" animBg="1"/>
          <p:bldP spid="38" grpId="8" animBg="1"/>
          <p:bldP spid="38" grpId="9" animBg="1"/>
          <p:bldP spid="38" grpId="10" animBg="1"/>
          <p:bldP spid="39" grpId="0" animBg="1"/>
          <p:bldP spid="39" grpId="1" animBg="1"/>
          <p:bldP spid="39" grpId="2" animBg="1"/>
          <p:bldP spid="39" grpId="3" animBg="1"/>
          <p:bldP spid="39" grpId="4" animBg="1"/>
          <p:bldP spid="39" grpId="5" animBg="1"/>
          <p:bldP spid="39" grpId="6" animBg="1"/>
          <p:bldP spid="39" grpId="7" animBg="1"/>
          <p:bldP spid="39" grpId="8" animBg="1"/>
          <p:bldP spid="39" grpId="9" animBg="1"/>
          <p:bldP spid="39" grpId="10" animBg="1"/>
          <p:bldP spid="40" grpId="0" animBg="1"/>
          <p:bldP spid="40" grpId="1" animBg="1"/>
          <p:bldP spid="40" grpId="2" animBg="1"/>
          <p:bldP spid="40" grpId="3" animBg="1"/>
          <p:bldP spid="40" grpId="4" animBg="1"/>
          <p:bldP spid="40" grpId="5" animBg="1"/>
          <p:bldP spid="40" grpId="6" animBg="1"/>
          <p:bldP spid="40" grpId="7" animBg="1"/>
          <p:bldP spid="40" grpId="8" animBg="1"/>
          <p:bldP spid="40" grpId="9" animBg="1"/>
          <p:bldP spid="40" grpId="10" animBg="1"/>
          <p:bldP spid="41" grpId="0" animBg="1"/>
          <p:bldP spid="41" grpId="1" animBg="1"/>
          <p:bldP spid="41" grpId="2" animBg="1"/>
          <p:bldP spid="41" grpId="3" animBg="1"/>
          <p:bldP spid="41" grpId="4" animBg="1"/>
          <p:bldP spid="41" grpId="5" animBg="1"/>
          <p:bldP spid="41" grpId="6" animBg="1"/>
          <p:bldP spid="41" grpId="7" animBg="1"/>
          <p:bldP spid="41" grpId="8" animBg="1"/>
          <p:bldP spid="41" grpId="9" animBg="1"/>
          <p:bldP spid="41" grpId="10" animBg="1"/>
          <p:bldP spid="42" grpId="0" animBg="1"/>
          <p:bldP spid="42" grpId="1" animBg="1"/>
          <p:bldP spid="42" grpId="2" animBg="1"/>
          <p:bldP spid="42" grpId="3" animBg="1"/>
          <p:bldP spid="42" grpId="4" animBg="1"/>
          <p:bldP spid="42" grpId="5" animBg="1"/>
          <p:bldP spid="42" grpId="6" animBg="1"/>
          <p:bldP spid="42" grpId="7" animBg="1"/>
          <p:bldP spid="42" grpId="8" animBg="1"/>
          <p:bldP spid="42" grpId="9" animBg="1"/>
          <p:bldP spid="42" grpId="10" animBg="1"/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3" grpId="6" animBg="1"/>
          <p:bldP spid="43" grpId="7" animBg="1"/>
          <p:bldP spid="43" grpId="8" animBg="1"/>
          <p:bldP spid="43" grpId="9" animBg="1"/>
          <p:bldP spid="43" grpId="10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44" grpId="6" animBg="1"/>
          <p:bldP spid="44" grpId="7" animBg="1"/>
          <p:bldP spid="44" grpId="8" animBg="1"/>
          <p:bldP spid="44" grpId="9" animBg="1"/>
          <p:bldP spid="44" grpId="10" animBg="1"/>
          <p:bldP spid="45" grpId="0" animBg="1"/>
          <p:bldP spid="45" grpId="1" animBg="1"/>
          <p:bldP spid="45" grpId="2" animBg="1"/>
          <p:bldP spid="45" grpId="3" animBg="1"/>
          <p:bldP spid="45" grpId="4" animBg="1"/>
          <p:bldP spid="45" grpId="5" animBg="1"/>
          <p:bldP spid="45" grpId="6" animBg="1"/>
          <p:bldP spid="45" grpId="7" animBg="1"/>
          <p:bldP spid="45" grpId="8" animBg="1"/>
          <p:bldP spid="45" grpId="9" animBg="1"/>
          <p:bldP spid="45" grpId="10" animBg="1"/>
          <p:bldP spid="46" grpId="0" animBg="1"/>
          <p:bldP spid="46" grpId="1" animBg="1"/>
          <p:bldP spid="46" grpId="2" animBg="1"/>
          <p:bldP spid="46" grpId="3" animBg="1"/>
          <p:bldP spid="46" grpId="4" animBg="1"/>
          <p:bldP spid="46" grpId="5" animBg="1"/>
          <p:bldP spid="46" grpId="6" animBg="1"/>
          <p:bldP spid="46" grpId="7" animBg="1"/>
          <p:bldP spid="46" grpId="8" animBg="1"/>
          <p:bldP spid="46" grpId="9" animBg="1"/>
          <p:bldP spid="46" grpId="10" animBg="1"/>
          <p:bldP spid="53" grpId="0"/>
          <p:bldP spid="53" grpId="1"/>
          <p:bldP spid="53" grpId="2"/>
          <p:bldP spid="54" grpId="0"/>
          <p:bldP spid="54" grpId="1"/>
          <p:bldP spid="54" grpId="2"/>
          <p:bldP spid="61" grpId="0"/>
          <p:bldP spid="61" grpId="1"/>
          <p:bldP spid="61" grpId="2"/>
          <p:bldP spid="62" grpId="0"/>
          <p:bldP spid="62" grpId="1"/>
          <p:bldP spid="62" grpId="2"/>
          <p:bldP spid="63" grpId="0"/>
          <p:bldP spid="63" grpId="1"/>
          <p:bldP spid="63" grpId="2"/>
          <p:bldP spid="65" grpId="0" animBg="1"/>
          <p:bldP spid="65" grpId="1" animBg="1"/>
          <p:bldP spid="65" grpId="2" animBg="1"/>
          <p:bldP spid="66" grpId="0" animBg="1"/>
          <p:bldP spid="66" grpId="1" animBg="1"/>
          <p:bldP spid="66" grpId="2" animBg="1"/>
          <p:bldP spid="78" grpId="0" animBg="1"/>
          <p:bldP spid="78" grpId="1" animBg="1"/>
          <p:bldP spid="78" grpId="2" animBg="1"/>
          <p:bldP spid="78" grpId="3" animBg="1"/>
          <p:bldP spid="78" grpId="4" animBg="1"/>
          <p:bldP spid="78" grpId="5" animBg="1"/>
          <p:bldP spid="78" grpId="6" animBg="1"/>
          <p:bldP spid="78" grpId="7" animBg="1"/>
          <p:bldP spid="78" grpId="8" animBg="1"/>
          <p:bldP spid="78" grpId="9" animBg="1"/>
          <p:bldP spid="78" grpId="1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">
            <a:extLst>
              <a:ext uri="{FF2B5EF4-FFF2-40B4-BE49-F238E27FC236}">
                <a16:creationId xmlns:a16="http://schemas.microsoft.com/office/drawing/2014/main" id="{A3699B01-603F-4D4C-B1C3-2B3A846C9186}"/>
              </a:ext>
            </a:extLst>
          </p:cNvPr>
          <p:cNvSpPr/>
          <p:nvPr/>
        </p:nvSpPr>
        <p:spPr>
          <a:xfrm rot="2812539">
            <a:off x="11890315" y="2844648"/>
            <a:ext cx="2919017" cy="2525441"/>
          </a:xfrm>
          <a:custGeom>
            <a:avLst/>
            <a:gdLst>
              <a:gd name="connsiteX0" fmla="*/ 54 w 2300849"/>
              <a:gd name="connsiteY0" fmla="*/ 873935 h 1990621"/>
              <a:gd name="connsiteX1" fmla="*/ 254115 w 2300849"/>
              <a:gd name="connsiteY1" fmla="*/ 873935 h 1990621"/>
              <a:gd name="connsiteX2" fmla="*/ 275532 w 2300849"/>
              <a:gd name="connsiteY2" fmla="*/ 1039957 h 1990621"/>
              <a:gd name="connsiteX3" fmla="*/ 536882 w 2300849"/>
              <a:gd name="connsiteY3" fmla="*/ 1494644 h 1990621"/>
              <a:gd name="connsiteX4" fmla="*/ 1804872 w 2300849"/>
              <a:gd name="connsiteY4" fmla="*/ 1453120 h 1990621"/>
              <a:gd name="connsiteX5" fmla="*/ 1763348 w 2300849"/>
              <a:gd name="connsiteY5" fmla="*/ 185130 h 1990621"/>
              <a:gd name="connsiteX6" fmla="*/ 1936736 w 2300849"/>
              <a:gd name="connsiteY6" fmla="*/ 0 h 1990621"/>
              <a:gd name="connsiteX7" fmla="*/ 1990001 w 2300849"/>
              <a:gd name="connsiteY7" fmla="*/ 1626508 h 1990621"/>
              <a:gd name="connsiteX8" fmla="*/ 363494 w 2300849"/>
              <a:gd name="connsiteY8" fmla="*/ 1679773 h 1990621"/>
              <a:gd name="connsiteX9" fmla="*/ 0 w 2300849"/>
              <a:gd name="connsiteY9" fmla="*/ 877551 h 1990621"/>
              <a:gd name="connsiteX10" fmla="*/ 54 w 2300849"/>
              <a:gd name="connsiteY10" fmla="*/ 873935 h 199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0849" h="1990621">
                <a:moveTo>
                  <a:pt x="54" y="873935"/>
                </a:moveTo>
                <a:lnTo>
                  <a:pt x="254115" y="873935"/>
                </a:lnTo>
                <a:lnTo>
                  <a:pt x="275532" y="1039957"/>
                </a:lnTo>
                <a:cubicBezTo>
                  <a:pt x="313910" y="1208428"/>
                  <a:pt x="401278" y="1367639"/>
                  <a:pt x="536882" y="1494644"/>
                </a:cubicBezTo>
                <a:cubicBezTo>
                  <a:pt x="898494" y="1833323"/>
                  <a:pt x="1466193" y="1814732"/>
                  <a:pt x="1804872" y="1453120"/>
                </a:cubicBezTo>
                <a:cubicBezTo>
                  <a:pt x="2143551" y="1091508"/>
                  <a:pt x="2124960" y="523809"/>
                  <a:pt x="1763348" y="185130"/>
                </a:cubicBezTo>
                <a:lnTo>
                  <a:pt x="1936736" y="0"/>
                </a:lnTo>
                <a:cubicBezTo>
                  <a:pt x="2400593" y="434439"/>
                  <a:pt x="2424440" y="1162652"/>
                  <a:pt x="1990001" y="1626508"/>
                </a:cubicBezTo>
                <a:cubicBezTo>
                  <a:pt x="1555562" y="2090364"/>
                  <a:pt x="827350" y="2114212"/>
                  <a:pt x="363494" y="1679773"/>
                </a:cubicBezTo>
                <a:cubicBezTo>
                  <a:pt x="131566" y="1462553"/>
                  <a:pt x="9640" y="1171891"/>
                  <a:pt x="0" y="877551"/>
                </a:cubicBezTo>
                <a:lnTo>
                  <a:pt x="54" y="873935"/>
                </a:lnTo>
                <a:close/>
              </a:path>
            </a:pathLst>
          </a:custGeom>
          <a:solidFill>
            <a:srgbClr val="FA46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8DEE03DC-E03E-4C5C-A944-6166E56E581E}"/>
              </a:ext>
            </a:extLst>
          </p:cNvPr>
          <p:cNvSpPr/>
          <p:nvPr/>
        </p:nvSpPr>
        <p:spPr>
          <a:xfrm rot="5400000">
            <a:off x="3418050" y="2647470"/>
            <a:ext cx="2919795" cy="2919796"/>
          </a:xfrm>
          <a:custGeom>
            <a:avLst/>
            <a:gdLst>
              <a:gd name="connsiteX0" fmla="*/ 1150731 w 2301462"/>
              <a:gd name="connsiteY0" fmla="*/ 0 h 2301462"/>
              <a:gd name="connsiteX1" fmla="*/ 2301462 w 2301462"/>
              <a:gd name="connsiteY1" fmla="*/ 1150731 h 2301462"/>
              <a:gd name="connsiteX2" fmla="*/ 1150731 w 2301462"/>
              <a:gd name="connsiteY2" fmla="*/ 2301462 h 2301462"/>
              <a:gd name="connsiteX3" fmla="*/ 0 w 2301462"/>
              <a:gd name="connsiteY3" fmla="*/ 1150731 h 2301462"/>
              <a:gd name="connsiteX4" fmla="*/ 3395 w 2301462"/>
              <a:gd name="connsiteY4" fmla="*/ 1083504 h 2301462"/>
              <a:gd name="connsiteX5" fmla="*/ 257041 w 2301462"/>
              <a:gd name="connsiteY5" fmla="*/ 1083504 h 2301462"/>
              <a:gd name="connsiteX6" fmla="*/ 253646 w 2301462"/>
              <a:gd name="connsiteY6" fmla="*/ 1150731 h 2301462"/>
              <a:gd name="connsiteX7" fmla="*/ 1150731 w 2301462"/>
              <a:gd name="connsiteY7" fmla="*/ 2047816 h 2301462"/>
              <a:gd name="connsiteX8" fmla="*/ 2047816 w 2301462"/>
              <a:gd name="connsiteY8" fmla="*/ 1150731 h 2301462"/>
              <a:gd name="connsiteX9" fmla="*/ 1150731 w 2301462"/>
              <a:gd name="connsiteY9" fmla="*/ 253646 h 2301462"/>
              <a:gd name="connsiteX10" fmla="*/ 1150731 w 2301462"/>
              <a:gd name="connsiteY10" fmla="*/ 0 h 23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1462" h="2301462">
                <a:moveTo>
                  <a:pt x="1150731" y="0"/>
                </a:moveTo>
                <a:cubicBezTo>
                  <a:pt x="1786262" y="0"/>
                  <a:pt x="2301462" y="515200"/>
                  <a:pt x="2301462" y="1150731"/>
                </a:cubicBezTo>
                <a:cubicBezTo>
                  <a:pt x="2301462" y="1786262"/>
                  <a:pt x="1786262" y="2301462"/>
                  <a:pt x="1150731" y="2301462"/>
                </a:cubicBezTo>
                <a:cubicBezTo>
                  <a:pt x="515200" y="2301462"/>
                  <a:pt x="0" y="1786262"/>
                  <a:pt x="0" y="1150731"/>
                </a:cubicBezTo>
                <a:lnTo>
                  <a:pt x="3395" y="1083504"/>
                </a:lnTo>
                <a:lnTo>
                  <a:pt x="257041" y="1083504"/>
                </a:lnTo>
                <a:lnTo>
                  <a:pt x="253646" y="1150731"/>
                </a:lnTo>
                <a:cubicBezTo>
                  <a:pt x="253646" y="1646177"/>
                  <a:pt x="655285" y="2047816"/>
                  <a:pt x="1150731" y="2047816"/>
                </a:cubicBezTo>
                <a:cubicBezTo>
                  <a:pt x="1646177" y="2047816"/>
                  <a:pt x="2047816" y="1646177"/>
                  <a:pt x="2047816" y="1150731"/>
                </a:cubicBezTo>
                <a:cubicBezTo>
                  <a:pt x="2047816" y="655285"/>
                  <a:pt x="1646177" y="253646"/>
                  <a:pt x="1150731" y="253646"/>
                </a:cubicBezTo>
                <a:lnTo>
                  <a:pt x="1150731" y="0"/>
                </a:lnTo>
                <a:close/>
              </a:path>
            </a:pathLst>
          </a:custGeom>
          <a:solidFill>
            <a:srgbClr val="B2D2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ICON">
            <a:extLst>
              <a:ext uri="{FF2B5EF4-FFF2-40B4-BE49-F238E27FC236}">
                <a16:creationId xmlns:a16="http://schemas.microsoft.com/office/drawing/2014/main" id="{C78825CB-249A-4E3D-9CFA-5080FD8085D8}"/>
              </a:ext>
            </a:extLst>
          </p:cNvPr>
          <p:cNvSpPr>
            <a:spLocks noEditPoints="1"/>
          </p:cNvSpPr>
          <p:nvPr/>
        </p:nvSpPr>
        <p:spPr bwMode="auto">
          <a:xfrm>
            <a:off x="8728769" y="3592204"/>
            <a:ext cx="1022292" cy="1030327"/>
          </a:xfrm>
          <a:custGeom>
            <a:avLst/>
            <a:gdLst>
              <a:gd name="T0" fmla="*/ 231 w 280"/>
              <a:gd name="T1" fmla="*/ 103 h 280"/>
              <a:gd name="T2" fmla="*/ 255 w 280"/>
              <a:gd name="T3" fmla="*/ 63 h 280"/>
              <a:gd name="T4" fmla="*/ 207 w 280"/>
              <a:gd name="T5" fmla="*/ 29 h 280"/>
              <a:gd name="T6" fmla="*/ 172 w 280"/>
              <a:gd name="T7" fmla="*/ 41 h 280"/>
              <a:gd name="T8" fmla="*/ 124 w 280"/>
              <a:gd name="T9" fmla="*/ 0 h 280"/>
              <a:gd name="T10" fmla="*/ 103 w 280"/>
              <a:gd name="T11" fmla="*/ 50 h 280"/>
              <a:gd name="T12" fmla="*/ 53 w 280"/>
              <a:gd name="T13" fmla="*/ 29 h 280"/>
              <a:gd name="T14" fmla="*/ 30 w 280"/>
              <a:gd name="T15" fmla="*/ 73 h 280"/>
              <a:gd name="T16" fmla="*/ 41 w 280"/>
              <a:gd name="T17" fmla="*/ 109 h 280"/>
              <a:gd name="T18" fmla="*/ 0 w 280"/>
              <a:gd name="T19" fmla="*/ 157 h 280"/>
              <a:gd name="T20" fmla="*/ 50 w 280"/>
              <a:gd name="T21" fmla="*/ 178 h 280"/>
              <a:gd name="T22" fmla="*/ 25 w 280"/>
              <a:gd name="T23" fmla="*/ 217 h 280"/>
              <a:gd name="T24" fmla="*/ 74 w 280"/>
              <a:gd name="T25" fmla="*/ 251 h 280"/>
              <a:gd name="T26" fmla="*/ 109 w 280"/>
              <a:gd name="T27" fmla="*/ 240 h 280"/>
              <a:gd name="T28" fmla="*/ 157 w 280"/>
              <a:gd name="T29" fmla="*/ 280 h 280"/>
              <a:gd name="T30" fmla="*/ 178 w 280"/>
              <a:gd name="T31" fmla="*/ 230 h 280"/>
              <a:gd name="T32" fmla="*/ 228 w 280"/>
              <a:gd name="T33" fmla="*/ 251 h 280"/>
              <a:gd name="T34" fmla="*/ 251 w 280"/>
              <a:gd name="T35" fmla="*/ 207 h 280"/>
              <a:gd name="T36" fmla="*/ 240 w 280"/>
              <a:gd name="T37" fmla="*/ 171 h 280"/>
              <a:gd name="T38" fmla="*/ 280 w 280"/>
              <a:gd name="T39" fmla="*/ 124 h 280"/>
              <a:gd name="T40" fmla="*/ 266 w 280"/>
              <a:gd name="T41" fmla="*/ 161 h 280"/>
              <a:gd name="T42" fmla="*/ 225 w 280"/>
              <a:gd name="T43" fmla="*/ 196 h 280"/>
              <a:gd name="T44" fmla="*/ 220 w 280"/>
              <a:gd name="T45" fmla="*/ 244 h 280"/>
              <a:gd name="T46" fmla="*/ 174 w 280"/>
              <a:gd name="T47" fmla="*/ 221 h 280"/>
              <a:gd name="T48" fmla="*/ 157 w 280"/>
              <a:gd name="T49" fmla="*/ 270 h 280"/>
              <a:gd name="T50" fmla="*/ 120 w 280"/>
              <a:gd name="T51" fmla="*/ 240 h 280"/>
              <a:gd name="T52" fmla="*/ 85 w 280"/>
              <a:gd name="T53" fmla="*/ 225 h 280"/>
              <a:gd name="T54" fmla="*/ 37 w 280"/>
              <a:gd name="T55" fmla="*/ 220 h 280"/>
              <a:gd name="T56" fmla="*/ 60 w 280"/>
              <a:gd name="T57" fmla="*/ 174 h 280"/>
              <a:gd name="T58" fmla="*/ 11 w 280"/>
              <a:gd name="T59" fmla="*/ 157 h 280"/>
              <a:gd name="T60" fmla="*/ 41 w 280"/>
              <a:gd name="T61" fmla="*/ 120 h 280"/>
              <a:gd name="T62" fmla="*/ 37 w 280"/>
              <a:gd name="T63" fmla="*/ 66 h 280"/>
              <a:gd name="T64" fmla="*/ 66 w 280"/>
              <a:gd name="T65" fmla="*/ 37 h 280"/>
              <a:gd name="T66" fmla="*/ 120 w 280"/>
              <a:gd name="T67" fmla="*/ 41 h 280"/>
              <a:gd name="T68" fmla="*/ 157 w 280"/>
              <a:gd name="T69" fmla="*/ 11 h 280"/>
              <a:gd name="T70" fmla="*/ 174 w 280"/>
              <a:gd name="T71" fmla="*/ 60 h 280"/>
              <a:gd name="T72" fmla="*/ 220 w 280"/>
              <a:gd name="T73" fmla="*/ 37 h 280"/>
              <a:gd name="T74" fmla="*/ 225 w 280"/>
              <a:gd name="T75" fmla="*/ 85 h 280"/>
              <a:gd name="T76" fmla="*/ 266 w 280"/>
              <a:gd name="T77" fmla="*/ 120 h 280"/>
              <a:gd name="T78" fmla="*/ 140 w 280"/>
              <a:gd name="T79" fmla="*/ 94 h 280"/>
              <a:gd name="T80" fmla="*/ 187 w 280"/>
              <a:gd name="T81" fmla="*/ 140 h 280"/>
              <a:gd name="T82" fmla="*/ 104 w 280"/>
              <a:gd name="T83" fmla="*/ 140 h 280"/>
              <a:gd name="T84" fmla="*/ 140 w 280"/>
              <a:gd name="T85" fmla="*/ 17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280">
                <a:moveTo>
                  <a:pt x="266" y="109"/>
                </a:moveTo>
                <a:cubicBezTo>
                  <a:pt x="240" y="109"/>
                  <a:pt x="240" y="109"/>
                  <a:pt x="240" y="109"/>
                </a:cubicBezTo>
                <a:cubicBezTo>
                  <a:pt x="236" y="109"/>
                  <a:pt x="232" y="107"/>
                  <a:pt x="231" y="103"/>
                </a:cubicBezTo>
                <a:cubicBezTo>
                  <a:pt x="229" y="99"/>
                  <a:pt x="230" y="95"/>
                  <a:pt x="233" y="92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54" y="71"/>
                  <a:pt x="255" y="67"/>
                  <a:pt x="255" y="63"/>
                </a:cubicBezTo>
                <a:cubicBezTo>
                  <a:pt x="255" y="59"/>
                  <a:pt x="254" y="56"/>
                  <a:pt x="251" y="53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2" y="24"/>
                  <a:pt x="213" y="24"/>
                  <a:pt x="207" y="29"/>
                </a:cubicBezTo>
                <a:cubicBezTo>
                  <a:pt x="189" y="48"/>
                  <a:pt x="189" y="48"/>
                  <a:pt x="189" y="48"/>
                </a:cubicBezTo>
                <a:cubicBezTo>
                  <a:pt x="186" y="51"/>
                  <a:pt x="182" y="52"/>
                  <a:pt x="178" y="50"/>
                </a:cubicBezTo>
                <a:cubicBezTo>
                  <a:pt x="174" y="49"/>
                  <a:pt x="172" y="45"/>
                  <a:pt x="172" y="41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7"/>
                  <a:pt x="165" y="0"/>
                  <a:pt x="15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16" y="0"/>
                  <a:pt x="109" y="7"/>
                  <a:pt x="109" y="15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9" y="45"/>
                  <a:pt x="107" y="49"/>
                  <a:pt x="103" y="50"/>
                </a:cubicBezTo>
                <a:cubicBezTo>
                  <a:pt x="99" y="52"/>
                  <a:pt x="95" y="51"/>
                  <a:pt x="92" y="48"/>
                </a:cubicBezTo>
                <a:cubicBezTo>
                  <a:pt x="74" y="29"/>
                  <a:pt x="74" y="29"/>
                  <a:pt x="74" y="29"/>
                </a:cubicBezTo>
                <a:cubicBezTo>
                  <a:pt x="68" y="24"/>
                  <a:pt x="59" y="24"/>
                  <a:pt x="53" y="29"/>
                </a:cubicBezTo>
                <a:cubicBezTo>
                  <a:pt x="30" y="53"/>
                  <a:pt x="30" y="53"/>
                  <a:pt x="30" y="53"/>
                </a:cubicBezTo>
                <a:cubicBezTo>
                  <a:pt x="27" y="56"/>
                  <a:pt x="25" y="59"/>
                  <a:pt x="25" y="63"/>
                </a:cubicBezTo>
                <a:cubicBezTo>
                  <a:pt x="25" y="67"/>
                  <a:pt x="27" y="71"/>
                  <a:pt x="30" y="73"/>
                </a:cubicBezTo>
                <a:cubicBezTo>
                  <a:pt x="48" y="92"/>
                  <a:pt x="48" y="92"/>
                  <a:pt x="48" y="92"/>
                </a:cubicBezTo>
                <a:cubicBezTo>
                  <a:pt x="51" y="95"/>
                  <a:pt x="52" y="99"/>
                  <a:pt x="50" y="103"/>
                </a:cubicBezTo>
                <a:cubicBezTo>
                  <a:pt x="49" y="107"/>
                  <a:pt x="45" y="109"/>
                  <a:pt x="41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7" y="109"/>
                  <a:pt x="0" y="116"/>
                  <a:pt x="0" y="124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5"/>
                  <a:pt x="7" y="171"/>
                  <a:pt x="15" y="171"/>
                </a:cubicBezTo>
                <a:cubicBezTo>
                  <a:pt x="41" y="171"/>
                  <a:pt x="41" y="171"/>
                  <a:pt x="41" y="171"/>
                </a:cubicBezTo>
                <a:cubicBezTo>
                  <a:pt x="45" y="171"/>
                  <a:pt x="49" y="174"/>
                  <a:pt x="50" y="178"/>
                </a:cubicBezTo>
                <a:cubicBezTo>
                  <a:pt x="52" y="181"/>
                  <a:pt x="51" y="186"/>
                  <a:pt x="48" y="189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27" y="210"/>
                  <a:pt x="25" y="213"/>
                  <a:pt x="25" y="217"/>
                </a:cubicBezTo>
                <a:cubicBezTo>
                  <a:pt x="25" y="221"/>
                  <a:pt x="27" y="225"/>
                  <a:pt x="30" y="227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9" y="257"/>
                  <a:pt x="68" y="257"/>
                  <a:pt x="74" y="251"/>
                </a:cubicBezTo>
                <a:cubicBezTo>
                  <a:pt x="92" y="233"/>
                  <a:pt x="92" y="233"/>
                  <a:pt x="92" y="233"/>
                </a:cubicBezTo>
                <a:cubicBezTo>
                  <a:pt x="95" y="230"/>
                  <a:pt x="99" y="229"/>
                  <a:pt x="103" y="230"/>
                </a:cubicBezTo>
                <a:cubicBezTo>
                  <a:pt x="107" y="232"/>
                  <a:pt x="109" y="235"/>
                  <a:pt x="109" y="240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09" y="274"/>
                  <a:pt x="116" y="280"/>
                  <a:pt x="124" y="280"/>
                </a:cubicBezTo>
                <a:cubicBezTo>
                  <a:pt x="157" y="280"/>
                  <a:pt x="157" y="280"/>
                  <a:pt x="157" y="280"/>
                </a:cubicBezTo>
                <a:cubicBezTo>
                  <a:pt x="165" y="280"/>
                  <a:pt x="172" y="274"/>
                  <a:pt x="172" y="266"/>
                </a:cubicBezTo>
                <a:cubicBezTo>
                  <a:pt x="172" y="240"/>
                  <a:pt x="172" y="240"/>
                  <a:pt x="172" y="240"/>
                </a:cubicBezTo>
                <a:cubicBezTo>
                  <a:pt x="172" y="235"/>
                  <a:pt x="174" y="232"/>
                  <a:pt x="178" y="230"/>
                </a:cubicBezTo>
                <a:cubicBezTo>
                  <a:pt x="182" y="229"/>
                  <a:pt x="186" y="230"/>
                  <a:pt x="189" y="233"/>
                </a:cubicBezTo>
                <a:cubicBezTo>
                  <a:pt x="207" y="251"/>
                  <a:pt x="207" y="251"/>
                  <a:pt x="207" y="251"/>
                </a:cubicBezTo>
                <a:cubicBezTo>
                  <a:pt x="213" y="257"/>
                  <a:pt x="222" y="257"/>
                  <a:pt x="228" y="251"/>
                </a:cubicBezTo>
                <a:cubicBezTo>
                  <a:pt x="251" y="227"/>
                  <a:pt x="251" y="227"/>
                  <a:pt x="251" y="227"/>
                </a:cubicBezTo>
                <a:cubicBezTo>
                  <a:pt x="254" y="225"/>
                  <a:pt x="255" y="221"/>
                  <a:pt x="255" y="217"/>
                </a:cubicBezTo>
                <a:cubicBezTo>
                  <a:pt x="255" y="213"/>
                  <a:pt x="254" y="210"/>
                  <a:pt x="251" y="207"/>
                </a:cubicBezTo>
                <a:cubicBezTo>
                  <a:pt x="233" y="189"/>
                  <a:pt x="233" y="189"/>
                  <a:pt x="233" y="189"/>
                </a:cubicBezTo>
                <a:cubicBezTo>
                  <a:pt x="230" y="186"/>
                  <a:pt x="229" y="181"/>
                  <a:pt x="231" y="178"/>
                </a:cubicBezTo>
                <a:cubicBezTo>
                  <a:pt x="232" y="174"/>
                  <a:pt x="236" y="171"/>
                  <a:pt x="240" y="171"/>
                </a:cubicBezTo>
                <a:cubicBezTo>
                  <a:pt x="266" y="171"/>
                  <a:pt x="266" y="171"/>
                  <a:pt x="266" y="171"/>
                </a:cubicBezTo>
                <a:cubicBezTo>
                  <a:pt x="274" y="171"/>
                  <a:pt x="280" y="165"/>
                  <a:pt x="280" y="157"/>
                </a:cubicBezTo>
                <a:cubicBezTo>
                  <a:pt x="280" y="124"/>
                  <a:pt x="280" y="124"/>
                  <a:pt x="280" y="124"/>
                </a:cubicBezTo>
                <a:cubicBezTo>
                  <a:pt x="280" y="116"/>
                  <a:pt x="274" y="109"/>
                  <a:pt x="266" y="109"/>
                </a:cubicBezTo>
                <a:moveTo>
                  <a:pt x="270" y="157"/>
                </a:moveTo>
                <a:cubicBezTo>
                  <a:pt x="270" y="159"/>
                  <a:pt x="268" y="161"/>
                  <a:pt x="266" y="161"/>
                </a:cubicBezTo>
                <a:cubicBezTo>
                  <a:pt x="240" y="161"/>
                  <a:pt x="240" y="161"/>
                  <a:pt x="240" y="161"/>
                </a:cubicBezTo>
                <a:cubicBezTo>
                  <a:pt x="231" y="161"/>
                  <a:pt x="224" y="166"/>
                  <a:pt x="221" y="174"/>
                </a:cubicBezTo>
                <a:cubicBezTo>
                  <a:pt x="218" y="181"/>
                  <a:pt x="219" y="190"/>
                  <a:pt x="225" y="196"/>
                </a:cubicBezTo>
                <a:cubicBezTo>
                  <a:pt x="244" y="214"/>
                  <a:pt x="244" y="214"/>
                  <a:pt x="244" y="214"/>
                </a:cubicBezTo>
                <a:cubicBezTo>
                  <a:pt x="245" y="216"/>
                  <a:pt x="245" y="219"/>
                  <a:pt x="244" y="220"/>
                </a:cubicBezTo>
                <a:cubicBezTo>
                  <a:pt x="220" y="244"/>
                  <a:pt x="220" y="244"/>
                  <a:pt x="220" y="244"/>
                </a:cubicBezTo>
                <a:cubicBezTo>
                  <a:pt x="219" y="245"/>
                  <a:pt x="216" y="245"/>
                  <a:pt x="215" y="244"/>
                </a:cubicBezTo>
                <a:cubicBezTo>
                  <a:pt x="196" y="225"/>
                  <a:pt x="196" y="225"/>
                  <a:pt x="196" y="225"/>
                </a:cubicBezTo>
                <a:cubicBezTo>
                  <a:pt x="190" y="219"/>
                  <a:pt x="182" y="218"/>
                  <a:pt x="174" y="221"/>
                </a:cubicBezTo>
                <a:cubicBezTo>
                  <a:pt x="166" y="224"/>
                  <a:pt x="161" y="231"/>
                  <a:pt x="161" y="240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1" y="268"/>
                  <a:pt x="159" y="270"/>
                  <a:pt x="157" y="270"/>
                </a:cubicBezTo>
                <a:cubicBezTo>
                  <a:pt x="124" y="270"/>
                  <a:pt x="124" y="270"/>
                  <a:pt x="124" y="270"/>
                </a:cubicBezTo>
                <a:cubicBezTo>
                  <a:pt x="121" y="270"/>
                  <a:pt x="120" y="268"/>
                  <a:pt x="120" y="266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20" y="231"/>
                  <a:pt x="115" y="224"/>
                  <a:pt x="107" y="221"/>
                </a:cubicBezTo>
                <a:cubicBezTo>
                  <a:pt x="104" y="220"/>
                  <a:pt x="102" y="219"/>
                  <a:pt x="99" y="219"/>
                </a:cubicBezTo>
                <a:cubicBezTo>
                  <a:pt x="94" y="219"/>
                  <a:pt x="89" y="221"/>
                  <a:pt x="85" y="225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2" y="245"/>
                  <a:pt x="61" y="244"/>
                </a:cubicBezTo>
                <a:cubicBezTo>
                  <a:pt x="37" y="220"/>
                  <a:pt x="37" y="220"/>
                  <a:pt x="37" y="220"/>
                </a:cubicBezTo>
                <a:cubicBezTo>
                  <a:pt x="35" y="219"/>
                  <a:pt x="35" y="216"/>
                  <a:pt x="37" y="214"/>
                </a:cubicBezTo>
                <a:cubicBezTo>
                  <a:pt x="55" y="196"/>
                  <a:pt x="55" y="196"/>
                  <a:pt x="55" y="196"/>
                </a:cubicBezTo>
                <a:cubicBezTo>
                  <a:pt x="61" y="190"/>
                  <a:pt x="63" y="181"/>
                  <a:pt x="60" y="174"/>
                </a:cubicBezTo>
                <a:cubicBezTo>
                  <a:pt x="57" y="166"/>
                  <a:pt x="49" y="161"/>
                  <a:pt x="41" y="161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3" y="161"/>
                  <a:pt x="11" y="159"/>
                  <a:pt x="11" y="157"/>
                </a:cubicBezTo>
                <a:cubicBezTo>
                  <a:pt x="11" y="124"/>
                  <a:pt x="11" y="124"/>
                  <a:pt x="11" y="124"/>
                </a:cubicBezTo>
                <a:cubicBezTo>
                  <a:pt x="11" y="121"/>
                  <a:pt x="13" y="120"/>
                  <a:pt x="15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9" y="120"/>
                  <a:pt x="57" y="115"/>
                  <a:pt x="60" y="107"/>
                </a:cubicBezTo>
                <a:cubicBezTo>
                  <a:pt x="63" y="99"/>
                  <a:pt x="61" y="91"/>
                  <a:pt x="55" y="85"/>
                </a:cubicBezTo>
                <a:cubicBezTo>
                  <a:pt x="37" y="66"/>
                  <a:pt x="37" y="66"/>
                  <a:pt x="37" y="66"/>
                </a:cubicBezTo>
                <a:cubicBezTo>
                  <a:pt x="35" y="65"/>
                  <a:pt x="35" y="62"/>
                  <a:pt x="37" y="60"/>
                </a:cubicBezTo>
                <a:cubicBezTo>
                  <a:pt x="61" y="37"/>
                  <a:pt x="61" y="37"/>
                  <a:pt x="61" y="37"/>
                </a:cubicBezTo>
                <a:cubicBezTo>
                  <a:pt x="62" y="35"/>
                  <a:pt x="65" y="35"/>
                  <a:pt x="66" y="37"/>
                </a:cubicBezTo>
                <a:cubicBezTo>
                  <a:pt x="85" y="55"/>
                  <a:pt x="85" y="55"/>
                  <a:pt x="85" y="55"/>
                </a:cubicBezTo>
                <a:cubicBezTo>
                  <a:pt x="91" y="61"/>
                  <a:pt x="99" y="63"/>
                  <a:pt x="107" y="60"/>
                </a:cubicBezTo>
                <a:cubicBezTo>
                  <a:pt x="115" y="57"/>
                  <a:pt x="120" y="49"/>
                  <a:pt x="120" y="41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2"/>
                  <a:pt x="121" y="11"/>
                  <a:pt x="124" y="11"/>
                </a:cubicBezTo>
                <a:cubicBezTo>
                  <a:pt x="157" y="11"/>
                  <a:pt x="157" y="11"/>
                  <a:pt x="157" y="11"/>
                </a:cubicBezTo>
                <a:cubicBezTo>
                  <a:pt x="159" y="11"/>
                  <a:pt x="161" y="12"/>
                  <a:pt x="161" y="15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1" y="49"/>
                  <a:pt x="166" y="57"/>
                  <a:pt x="174" y="60"/>
                </a:cubicBezTo>
                <a:cubicBezTo>
                  <a:pt x="182" y="63"/>
                  <a:pt x="190" y="61"/>
                  <a:pt x="196" y="55"/>
                </a:cubicBezTo>
                <a:cubicBezTo>
                  <a:pt x="215" y="37"/>
                  <a:pt x="215" y="37"/>
                  <a:pt x="215" y="37"/>
                </a:cubicBezTo>
                <a:cubicBezTo>
                  <a:pt x="216" y="35"/>
                  <a:pt x="219" y="35"/>
                  <a:pt x="220" y="37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45" y="62"/>
                  <a:pt x="245" y="65"/>
                  <a:pt x="244" y="66"/>
                </a:cubicBezTo>
                <a:cubicBezTo>
                  <a:pt x="225" y="85"/>
                  <a:pt x="225" y="85"/>
                  <a:pt x="225" y="85"/>
                </a:cubicBezTo>
                <a:cubicBezTo>
                  <a:pt x="219" y="91"/>
                  <a:pt x="218" y="99"/>
                  <a:pt x="221" y="107"/>
                </a:cubicBezTo>
                <a:cubicBezTo>
                  <a:pt x="224" y="115"/>
                  <a:pt x="231" y="120"/>
                  <a:pt x="240" y="120"/>
                </a:cubicBezTo>
                <a:cubicBezTo>
                  <a:pt x="266" y="120"/>
                  <a:pt x="266" y="120"/>
                  <a:pt x="266" y="120"/>
                </a:cubicBezTo>
                <a:cubicBezTo>
                  <a:pt x="268" y="120"/>
                  <a:pt x="270" y="121"/>
                  <a:pt x="270" y="124"/>
                </a:cubicBezTo>
                <a:lnTo>
                  <a:pt x="270" y="157"/>
                </a:lnTo>
                <a:close/>
                <a:moveTo>
                  <a:pt x="140" y="94"/>
                </a:moveTo>
                <a:cubicBezTo>
                  <a:pt x="115" y="94"/>
                  <a:pt x="94" y="115"/>
                  <a:pt x="94" y="140"/>
                </a:cubicBezTo>
                <a:cubicBezTo>
                  <a:pt x="94" y="166"/>
                  <a:pt x="115" y="187"/>
                  <a:pt x="140" y="187"/>
                </a:cubicBezTo>
                <a:cubicBezTo>
                  <a:pt x="166" y="187"/>
                  <a:pt x="187" y="166"/>
                  <a:pt x="187" y="140"/>
                </a:cubicBezTo>
                <a:cubicBezTo>
                  <a:pt x="187" y="115"/>
                  <a:pt x="166" y="94"/>
                  <a:pt x="140" y="94"/>
                </a:cubicBezTo>
                <a:moveTo>
                  <a:pt x="140" y="177"/>
                </a:moveTo>
                <a:cubicBezTo>
                  <a:pt x="120" y="177"/>
                  <a:pt x="104" y="160"/>
                  <a:pt x="104" y="140"/>
                </a:cubicBezTo>
                <a:cubicBezTo>
                  <a:pt x="104" y="120"/>
                  <a:pt x="120" y="104"/>
                  <a:pt x="140" y="104"/>
                </a:cubicBezTo>
                <a:cubicBezTo>
                  <a:pt x="160" y="104"/>
                  <a:pt x="177" y="120"/>
                  <a:pt x="177" y="140"/>
                </a:cubicBezTo>
                <a:cubicBezTo>
                  <a:pt x="177" y="160"/>
                  <a:pt x="160" y="177"/>
                  <a:pt x="140" y="177"/>
                </a:cubicBezTo>
              </a:path>
            </a:pathLst>
          </a:custGeom>
          <a:solidFill>
            <a:srgbClr val="FFA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7F5C5F44-46C7-4561-AE99-846209E2FBDD}"/>
              </a:ext>
            </a:extLst>
          </p:cNvPr>
          <p:cNvSpPr/>
          <p:nvPr/>
        </p:nvSpPr>
        <p:spPr>
          <a:xfrm>
            <a:off x="7780017" y="2647470"/>
            <a:ext cx="2864916" cy="2919795"/>
          </a:xfrm>
          <a:custGeom>
            <a:avLst/>
            <a:gdLst>
              <a:gd name="connsiteX0" fmla="*/ 1150731 w 2258204"/>
              <a:gd name="connsiteY0" fmla="*/ 0 h 2301462"/>
              <a:gd name="connsiteX1" fmla="*/ 1150732 w 2258204"/>
              <a:gd name="connsiteY1" fmla="*/ 0 h 2301462"/>
              <a:gd name="connsiteX2" fmla="*/ 1268387 w 2258204"/>
              <a:gd name="connsiteY2" fmla="*/ 5941 h 2301462"/>
              <a:gd name="connsiteX3" fmla="*/ 2255849 w 2258204"/>
              <a:gd name="connsiteY3" fmla="*/ 828887 h 2301462"/>
              <a:gd name="connsiteX4" fmla="*/ 2258204 w 2258204"/>
              <a:gd name="connsiteY4" fmla="*/ 838674 h 2301462"/>
              <a:gd name="connsiteX5" fmla="*/ 1991360 w 2258204"/>
              <a:gd name="connsiteY5" fmla="*/ 838674 h 2301462"/>
              <a:gd name="connsiteX6" fmla="*/ 1985591 w 2258204"/>
              <a:gd name="connsiteY6" fmla="*/ 821793 h 2301462"/>
              <a:gd name="connsiteX7" fmla="*/ 1242453 w 2258204"/>
              <a:gd name="connsiteY7" fmla="*/ 258278 h 2301462"/>
              <a:gd name="connsiteX8" fmla="*/ 1150732 w 2258204"/>
              <a:gd name="connsiteY8" fmla="*/ 253646 h 2301462"/>
              <a:gd name="connsiteX9" fmla="*/ 1064670 w 2258204"/>
              <a:gd name="connsiteY9" fmla="*/ 257721 h 2301462"/>
              <a:gd name="connsiteX10" fmla="*/ 258279 w 2258204"/>
              <a:gd name="connsiteY10" fmla="*/ 1059009 h 2301462"/>
              <a:gd name="connsiteX11" fmla="*/ 257042 w 2258204"/>
              <a:gd name="connsiteY11" fmla="*/ 1083504 h 2301462"/>
              <a:gd name="connsiteX12" fmla="*/ 257041 w 2258204"/>
              <a:gd name="connsiteY12" fmla="*/ 1083504 h 2301462"/>
              <a:gd name="connsiteX13" fmla="*/ 253646 w 2258204"/>
              <a:gd name="connsiteY13" fmla="*/ 1150731 h 2301462"/>
              <a:gd name="connsiteX14" fmla="*/ 1150731 w 2258204"/>
              <a:gd name="connsiteY14" fmla="*/ 2047816 h 2301462"/>
              <a:gd name="connsiteX15" fmla="*/ 1977319 w 2258204"/>
              <a:gd name="connsiteY15" fmla="*/ 1499917 h 2301462"/>
              <a:gd name="connsiteX16" fmla="*/ 1990909 w 2258204"/>
              <a:gd name="connsiteY16" fmla="*/ 1462788 h 2301462"/>
              <a:gd name="connsiteX17" fmla="*/ 2257476 w 2258204"/>
              <a:gd name="connsiteY17" fmla="*/ 1462788 h 2301462"/>
              <a:gd name="connsiteX18" fmla="*/ 2249727 w 2258204"/>
              <a:gd name="connsiteY18" fmla="*/ 1492923 h 2301462"/>
              <a:gd name="connsiteX19" fmla="*/ 1150731 w 2258204"/>
              <a:gd name="connsiteY19" fmla="*/ 2301462 h 2301462"/>
              <a:gd name="connsiteX20" fmla="*/ 0 w 2258204"/>
              <a:gd name="connsiteY20" fmla="*/ 1150731 h 2301462"/>
              <a:gd name="connsiteX21" fmla="*/ 3395 w 2258204"/>
              <a:gd name="connsiteY21" fmla="*/ 1083504 h 2301462"/>
              <a:gd name="connsiteX22" fmla="*/ 3396 w 2258204"/>
              <a:gd name="connsiteY22" fmla="*/ 1083504 h 2301462"/>
              <a:gd name="connsiteX23" fmla="*/ 5942 w 2258204"/>
              <a:gd name="connsiteY23" fmla="*/ 1033075 h 2301462"/>
              <a:gd name="connsiteX24" fmla="*/ 1040337 w 2258204"/>
              <a:gd name="connsiteY24" fmla="*/ 5227 h 2301462"/>
              <a:gd name="connsiteX25" fmla="*/ 1150731 w 2258204"/>
              <a:gd name="connsiteY25" fmla="*/ 0 h 23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8204" h="2301462">
                <a:moveTo>
                  <a:pt x="1150731" y="0"/>
                </a:moveTo>
                <a:lnTo>
                  <a:pt x="1150732" y="0"/>
                </a:lnTo>
                <a:lnTo>
                  <a:pt x="1268387" y="5941"/>
                </a:lnTo>
                <a:cubicBezTo>
                  <a:pt x="1739850" y="53821"/>
                  <a:pt x="2127177" y="386308"/>
                  <a:pt x="2255849" y="828887"/>
                </a:cubicBezTo>
                <a:lnTo>
                  <a:pt x="2258204" y="838674"/>
                </a:lnTo>
                <a:lnTo>
                  <a:pt x="1991360" y="838674"/>
                </a:lnTo>
                <a:lnTo>
                  <a:pt x="1985591" y="821793"/>
                </a:lnTo>
                <a:cubicBezTo>
                  <a:pt x="1865105" y="516240"/>
                  <a:pt x="1581723" y="292732"/>
                  <a:pt x="1242453" y="258278"/>
                </a:cubicBezTo>
                <a:lnTo>
                  <a:pt x="1150732" y="253646"/>
                </a:lnTo>
                <a:lnTo>
                  <a:pt x="1064670" y="257721"/>
                </a:lnTo>
                <a:cubicBezTo>
                  <a:pt x="639810" y="298160"/>
                  <a:pt x="301347" y="634922"/>
                  <a:pt x="258279" y="1059009"/>
                </a:cubicBezTo>
                <a:lnTo>
                  <a:pt x="257042" y="1083504"/>
                </a:lnTo>
                <a:lnTo>
                  <a:pt x="257041" y="1083504"/>
                </a:lnTo>
                <a:lnTo>
                  <a:pt x="253646" y="1150731"/>
                </a:lnTo>
                <a:cubicBezTo>
                  <a:pt x="253646" y="1646177"/>
                  <a:pt x="655285" y="2047816"/>
                  <a:pt x="1150731" y="2047816"/>
                </a:cubicBezTo>
                <a:cubicBezTo>
                  <a:pt x="1522315" y="2047816"/>
                  <a:pt x="1841134" y="1821894"/>
                  <a:pt x="1977319" y="1499917"/>
                </a:cubicBezTo>
                <a:lnTo>
                  <a:pt x="1990909" y="1462788"/>
                </a:lnTo>
                <a:lnTo>
                  <a:pt x="2257476" y="1462788"/>
                </a:lnTo>
                <a:lnTo>
                  <a:pt x="2249727" y="1492923"/>
                </a:lnTo>
                <a:cubicBezTo>
                  <a:pt x="2104032" y="1961350"/>
                  <a:pt x="1667100" y="2301462"/>
                  <a:pt x="1150731" y="2301462"/>
                </a:cubicBezTo>
                <a:cubicBezTo>
                  <a:pt x="515200" y="2301462"/>
                  <a:pt x="0" y="1786262"/>
                  <a:pt x="0" y="1150731"/>
                </a:cubicBezTo>
                <a:lnTo>
                  <a:pt x="3395" y="1083504"/>
                </a:lnTo>
                <a:lnTo>
                  <a:pt x="3396" y="1083504"/>
                </a:lnTo>
                <a:lnTo>
                  <a:pt x="5942" y="1033075"/>
                </a:lnTo>
                <a:cubicBezTo>
                  <a:pt x="61188" y="489080"/>
                  <a:pt x="495350" y="57100"/>
                  <a:pt x="1040337" y="5227"/>
                </a:cubicBezTo>
                <a:lnTo>
                  <a:pt x="1150731" y="0"/>
                </a:lnTo>
                <a:close/>
              </a:path>
            </a:pathLst>
          </a:custGeom>
          <a:solidFill>
            <a:srgbClr val="FFAF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HANGE TEXT HERE">
            <a:extLst>
              <a:ext uri="{FF2B5EF4-FFF2-40B4-BE49-F238E27FC236}">
                <a16:creationId xmlns:a16="http://schemas.microsoft.com/office/drawing/2014/main" id="{41F7A757-B86C-422D-95FD-431E5AD63E38}"/>
              </a:ext>
            </a:extLst>
          </p:cNvPr>
          <p:cNvSpPr txBox="1"/>
          <p:nvPr/>
        </p:nvSpPr>
        <p:spPr>
          <a:xfrm>
            <a:off x="5016535" y="2601344"/>
            <a:ext cx="92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2D235"/>
                </a:solidFill>
                <a:effectLst/>
                <a:uLnTx/>
                <a:uFillTx/>
                <a:latin typeface="Open Sans "/>
              </a:rPr>
              <a:t>75%</a:t>
            </a:r>
          </a:p>
        </p:txBody>
      </p:sp>
      <p:sp>
        <p:nvSpPr>
          <p:cNvPr id="64" name="CHANGE TEXT HERE">
            <a:extLst>
              <a:ext uri="{FF2B5EF4-FFF2-40B4-BE49-F238E27FC236}">
                <a16:creationId xmlns:a16="http://schemas.microsoft.com/office/drawing/2014/main" id="{6D58E5B6-C19F-4371-BCCC-06EF5FA1B349}"/>
              </a:ext>
            </a:extLst>
          </p:cNvPr>
          <p:cNvSpPr txBox="1"/>
          <p:nvPr/>
        </p:nvSpPr>
        <p:spPr>
          <a:xfrm>
            <a:off x="10288451" y="3822706"/>
            <a:ext cx="86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AF28"/>
                </a:solidFill>
                <a:effectLst/>
                <a:uLnTx/>
                <a:uFillTx/>
                <a:latin typeface="Open Sans "/>
              </a:rPr>
              <a:t>90%</a:t>
            </a:r>
          </a:p>
        </p:txBody>
      </p:sp>
      <p:sp>
        <p:nvSpPr>
          <p:cNvPr id="65" name="CHANGE TEXT HERE">
            <a:extLst>
              <a:ext uri="{FF2B5EF4-FFF2-40B4-BE49-F238E27FC236}">
                <a16:creationId xmlns:a16="http://schemas.microsoft.com/office/drawing/2014/main" id="{8E7412F9-9EDA-4B1E-8E09-4C8016AFFF4A}"/>
              </a:ext>
            </a:extLst>
          </p:cNvPr>
          <p:cNvSpPr txBox="1"/>
          <p:nvPr/>
        </p:nvSpPr>
        <p:spPr>
          <a:xfrm>
            <a:off x="12488522" y="2711945"/>
            <a:ext cx="86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A4655"/>
                </a:solidFill>
                <a:effectLst/>
                <a:uLnTx/>
                <a:uFillTx/>
                <a:latin typeface="Open Sans "/>
              </a:rPr>
              <a:t>60%</a:t>
            </a:r>
          </a:p>
        </p:txBody>
      </p:sp>
      <p:grpSp>
        <p:nvGrpSpPr>
          <p:cNvPr id="72" name="SHAPE GROUP AND TEXT">
            <a:extLst>
              <a:ext uri="{FF2B5EF4-FFF2-40B4-BE49-F238E27FC236}">
                <a16:creationId xmlns:a16="http://schemas.microsoft.com/office/drawing/2014/main" id="{57EA67A5-D6AA-4A02-AB83-BC48D4AF3D38}"/>
              </a:ext>
            </a:extLst>
          </p:cNvPr>
          <p:cNvGrpSpPr/>
          <p:nvPr/>
        </p:nvGrpSpPr>
        <p:grpSpPr>
          <a:xfrm>
            <a:off x="2957499" y="6053727"/>
            <a:ext cx="12676201" cy="542550"/>
            <a:chOff x="1487562" y="4471749"/>
            <a:chExt cx="9035295" cy="38671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4F455C6-E4AE-4023-8B81-122F6BDA21C9}"/>
                </a:ext>
              </a:extLst>
            </p:cNvPr>
            <p:cNvCxnSpPr>
              <a:cxnSpLocks/>
            </p:cNvCxnSpPr>
            <p:nvPr/>
          </p:nvCxnSpPr>
          <p:spPr>
            <a:xfrm>
              <a:off x="1487562" y="4471749"/>
              <a:ext cx="9035295" cy="0"/>
            </a:xfrm>
            <a:prstGeom prst="line">
              <a:avLst/>
            </a:prstGeom>
            <a:noFill/>
            <a:ln w="12700" cap="flat" cmpd="sng" algn="ctr">
              <a:solidFill>
                <a:srgbClr val="7D8287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B6E567F-7A9E-432F-B7BD-A867B8C40AE7}"/>
                </a:ext>
              </a:extLst>
            </p:cNvPr>
            <p:cNvCxnSpPr>
              <a:cxnSpLocks/>
            </p:cNvCxnSpPr>
            <p:nvPr/>
          </p:nvCxnSpPr>
          <p:spPr>
            <a:xfrm>
              <a:off x="1487562" y="4858466"/>
              <a:ext cx="9035295" cy="0"/>
            </a:xfrm>
            <a:prstGeom prst="line">
              <a:avLst/>
            </a:prstGeom>
            <a:noFill/>
            <a:ln w="12700" cap="flat" cmpd="sng" algn="ctr">
              <a:solidFill>
                <a:srgbClr val="7D8287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B3C08E0-F96E-4EC1-B92B-704A1C951757}"/>
                </a:ext>
              </a:extLst>
            </p:cNvPr>
            <p:cNvGrpSpPr/>
            <p:nvPr/>
          </p:nvGrpSpPr>
          <p:grpSpPr>
            <a:xfrm>
              <a:off x="1487562" y="4560369"/>
              <a:ext cx="1656753" cy="219377"/>
              <a:chOff x="1487562" y="4560369"/>
              <a:chExt cx="1656753" cy="219377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AA8B169-3AD6-4C24-ADBF-2BD697C3145E}"/>
                  </a:ext>
                </a:extLst>
              </p:cNvPr>
              <p:cNvSpPr/>
              <p:nvPr/>
            </p:nvSpPr>
            <p:spPr>
              <a:xfrm>
                <a:off x="1487562" y="4577012"/>
                <a:ext cx="176191" cy="176191"/>
              </a:xfrm>
              <a:prstGeom prst="rect">
                <a:avLst/>
              </a:prstGeom>
              <a:solidFill>
                <a:srgbClr val="B2D23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CHANGE TEXT HERE">
                <a:extLst>
                  <a:ext uri="{FF2B5EF4-FFF2-40B4-BE49-F238E27FC236}">
                    <a16:creationId xmlns:a16="http://schemas.microsoft.com/office/drawing/2014/main" id="{0CF59B4B-901F-4F6E-A5AB-441A6B15945B}"/>
                  </a:ext>
                </a:extLst>
              </p:cNvPr>
              <p:cNvSpPr txBox="1"/>
              <p:nvPr/>
            </p:nvSpPr>
            <p:spPr>
              <a:xfrm>
                <a:off x="1656988" y="4560369"/>
                <a:ext cx="1487327" cy="21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>
                        <a:lumMod val="75000"/>
                      </a:srgbClr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7C8101B-4430-4E1F-AB81-0F2BAF52ECE2}"/>
                </a:ext>
              </a:extLst>
            </p:cNvPr>
            <p:cNvGrpSpPr/>
            <p:nvPr/>
          </p:nvGrpSpPr>
          <p:grpSpPr>
            <a:xfrm>
              <a:off x="4925783" y="4560369"/>
              <a:ext cx="1656753" cy="219377"/>
              <a:chOff x="1487562" y="4560369"/>
              <a:chExt cx="1656753" cy="219377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983521-76EF-4FF9-845D-EE1CF3899ED8}"/>
                  </a:ext>
                </a:extLst>
              </p:cNvPr>
              <p:cNvSpPr/>
              <p:nvPr/>
            </p:nvSpPr>
            <p:spPr>
              <a:xfrm>
                <a:off x="1487562" y="4577012"/>
                <a:ext cx="176191" cy="176191"/>
              </a:xfrm>
              <a:prstGeom prst="rect">
                <a:avLst/>
              </a:prstGeom>
              <a:solidFill>
                <a:srgbClr val="FFAF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CHANGE TEXT HERE">
                <a:extLst>
                  <a:ext uri="{FF2B5EF4-FFF2-40B4-BE49-F238E27FC236}">
                    <a16:creationId xmlns:a16="http://schemas.microsoft.com/office/drawing/2014/main" id="{783EE851-9667-45C0-9E23-44507C4B8989}"/>
                  </a:ext>
                </a:extLst>
              </p:cNvPr>
              <p:cNvSpPr txBox="1"/>
              <p:nvPr/>
            </p:nvSpPr>
            <p:spPr>
              <a:xfrm>
                <a:off x="1656988" y="4560369"/>
                <a:ext cx="1487327" cy="21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>
                        <a:lumMod val="75000"/>
                      </a:srgbClr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F49422C-F73E-46CF-AE87-A4A12D00E1CD}"/>
                </a:ext>
              </a:extLst>
            </p:cNvPr>
            <p:cNvGrpSpPr/>
            <p:nvPr/>
          </p:nvGrpSpPr>
          <p:grpSpPr>
            <a:xfrm>
              <a:off x="8320745" y="4560369"/>
              <a:ext cx="1656753" cy="219377"/>
              <a:chOff x="1487562" y="4560369"/>
              <a:chExt cx="1656753" cy="21937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A46B252-19FF-4FC8-A9DB-D0B000774450}"/>
                  </a:ext>
                </a:extLst>
              </p:cNvPr>
              <p:cNvSpPr/>
              <p:nvPr/>
            </p:nvSpPr>
            <p:spPr>
              <a:xfrm>
                <a:off x="1487562" y="4577012"/>
                <a:ext cx="176191" cy="176191"/>
              </a:xfrm>
              <a:prstGeom prst="rect">
                <a:avLst/>
              </a:prstGeom>
              <a:solidFill>
                <a:srgbClr val="FA465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CHANGE TEXT HERE">
                <a:extLst>
                  <a:ext uri="{FF2B5EF4-FFF2-40B4-BE49-F238E27FC236}">
                    <a16:creationId xmlns:a16="http://schemas.microsoft.com/office/drawing/2014/main" id="{9FB7F9D9-311A-4BD1-8D4E-50F29A030810}"/>
                  </a:ext>
                </a:extLst>
              </p:cNvPr>
              <p:cNvSpPr txBox="1"/>
              <p:nvPr/>
            </p:nvSpPr>
            <p:spPr>
              <a:xfrm>
                <a:off x="1656988" y="4560369"/>
                <a:ext cx="1487327" cy="21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>
                        <a:lumMod val="75000"/>
                      </a:srgbClr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</p:grpSp>
      </p:grpSp>
      <p:grpSp>
        <p:nvGrpSpPr>
          <p:cNvPr id="84" name="SHAPE GROUP AND TEXT">
            <a:extLst>
              <a:ext uri="{FF2B5EF4-FFF2-40B4-BE49-F238E27FC236}">
                <a16:creationId xmlns:a16="http://schemas.microsoft.com/office/drawing/2014/main" id="{A39A406B-DAD0-4F4F-80AA-462309BD060B}"/>
              </a:ext>
            </a:extLst>
          </p:cNvPr>
          <p:cNvGrpSpPr/>
          <p:nvPr/>
        </p:nvGrpSpPr>
        <p:grpSpPr>
          <a:xfrm>
            <a:off x="2857459" y="6914650"/>
            <a:ext cx="12931997" cy="604158"/>
            <a:chOff x="1388424" y="5200951"/>
            <a:chExt cx="9217620" cy="43062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0F5954E-39E0-4441-B892-2007E2346B2B}"/>
                </a:ext>
              </a:extLst>
            </p:cNvPr>
            <p:cNvGrpSpPr/>
            <p:nvPr/>
          </p:nvGrpSpPr>
          <p:grpSpPr>
            <a:xfrm>
              <a:off x="1388424" y="5200951"/>
              <a:ext cx="2326536" cy="430629"/>
              <a:chOff x="1388424" y="5145193"/>
              <a:chExt cx="2326536" cy="43062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759A17A-16AE-4125-A7DF-E9F6E4193D89}"/>
                  </a:ext>
                </a:extLst>
              </p:cNvPr>
              <p:cNvSpPr/>
              <p:nvPr/>
            </p:nvSpPr>
            <p:spPr>
              <a:xfrm>
                <a:off x="1487562" y="5174897"/>
                <a:ext cx="141213" cy="141213"/>
              </a:xfrm>
              <a:prstGeom prst="rect">
                <a:avLst/>
              </a:prstGeom>
              <a:solidFill>
                <a:srgbClr val="7D828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CHANGE TEXT HERE">
                <a:extLst>
                  <a:ext uri="{FF2B5EF4-FFF2-40B4-BE49-F238E27FC236}">
                    <a16:creationId xmlns:a16="http://schemas.microsoft.com/office/drawing/2014/main" id="{952B3701-51E7-478B-9D78-C6F6A61A9E4B}"/>
                  </a:ext>
                </a:extLst>
              </p:cNvPr>
              <p:cNvSpPr txBox="1"/>
              <p:nvPr/>
            </p:nvSpPr>
            <p:spPr>
              <a:xfrm>
                <a:off x="1620391" y="5145193"/>
                <a:ext cx="471017" cy="19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rgbClr val="7D8287"/>
                    </a:solidFill>
                    <a:latin typeface="Open Sans "/>
                  </a:rPr>
                  <a:t>1000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D8287"/>
                  </a:solidFill>
                  <a:effectLst/>
                  <a:uLnTx/>
                  <a:uFillTx/>
                  <a:latin typeface="Open Sans "/>
                </a:endParaRPr>
              </a:p>
            </p:txBody>
          </p:sp>
          <p:sp>
            <p:nvSpPr>
              <p:cNvPr id="102" name="CHANGE TEXT HERE">
                <a:extLst>
                  <a:ext uri="{FF2B5EF4-FFF2-40B4-BE49-F238E27FC236}">
                    <a16:creationId xmlns:a16="http://schemas.microsoft.com/office/drawing/2014/main" id="{D862B1F7-3683-4C05-8EE9-B22F36480423}"/>
                  </a:ext>
                </a:extLst>
              </p:cNvPr>
              <p:cNvSpPr txBox="1"/>
              <p:nvPr/>
            </p:nvSpPr>
            <p:spPr>
              <a:xfrm>
                <a:off x="1388424" y="5356446"/>
                <a:ext cx="979354" cy="21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/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437E92E-5013-443F-A834-C14193F05B83}"/>
                  </a:ext>
                </a:extLst>
              </p:cNvPr>
              <p:cNvSpPr/>
              <p:nvPr/>
            </p:nvSpPr>
            <p:spPr>
              <a:xfrm>
                <a:off x="2475939" y="5174897"/>
                <a:ext cx="141213" cy="141213"/>
              </a:xfrm>
              <a:prstGeom prst="rect">
                <a:avLst/>
              </a:prstGeom>
              <a:solidFill>
                <a:srgbClr val="B2D23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CHANGE TEXT HERE">
                <a:extLst>
                  <a:ext uri="{FF2B5EF4-FFF2-40B4-BE49-F238E27FC236}">
                    <a16:creationId xmlns:a16="http://schemas.microsoft.com/office/drawing/2014/main" id="{C06DDF24-45DB-40E7-BBBB-F6D78AAD9BC1}"/>
                  </a:ext>
                </a:extLst>
              </p:cNvPr>
              <p:cNvSpPr txBox="1"/>
              <p:nvPr/>
            </p:nvSpPr>
            <p:spPr>
              <a:xfrm>
                <a:off x="2608764" y="5145193"/>
                <a:ext cx="471017" cy="19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2D235"/>
                    </a:solidFill>
                    <a:effectLst/>
                    <a:uLnTx/>
                    <a:uFillTx/>
                    <a:latin typeface="Open Sans "/>
                  </a:rPr>
                  <a:t>1000</a:t>
                </a:r>
              </a:p>
            </p:txBody>
          </p:sp>
          <p:sp>
            <p:nvSpPr>
              <p:cNvPr id="105" name="CHANGE TEXT HERE">
                <a:extLst>
                  <a:ext uri="{FF2B5EF4-FFF2-40B4-BE49-F238E27FC236}">
                    <a16:creationId xmlns:a16="http://schemas.microsoft.com/office/drawing/2014/main" id="{8FFF1F38-48DC-4F78-8D38-09385321B503}"/>
                  </a:ext>
                </a:extLst>
              </p:cNvPr>
              <p:cNvSpPr txBox="1"/>
              <p:nvPr/>
            </p:nvSpPr>
            <p:spPr>
              <a:xfrm>
                <a:off x="2376801" y="5356446"/>
                <a:ext cx="1338159" cy="21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2D235"/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6C4B3D7-9ADD-4E63-AA49-4CC4EAA378C4}"/>
                </a:ext>
              </a:extLst>
            </p:cNvPr>
            <p:cNvGrpSpPr/>
            <p:nvPr/>
          </p:nvGrpSpPr>
          <p:grpSpPr>
            <a:xfrm>
              <a:off x="4824944" y="5200951"/>
              <a:ext cx="2328801" cy="430629"/>
              <a:chOff x="1388424" y="5145193"/>
              <a:chExt cx="2328801" cy="43062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3D40CED-D92F-4B25-BA42-1F6D5D6EA107}"/>
                  </a:ext>
                </a:extLst>
              </p:cNvPr>
              <p:cNvSpPr/>
              <p:nvPr/>
            </p:nvSpPr>
            <p:spPr>
              <a:xfrm>
                <a:off x="1487562" y="5174897"/>
                <a:ext cx="141213" cy="141213"/>
              </a:xfrm>
              <a:prstGeom prst="rect">
                <a:avLst/>
              </a:prstGeom>
              <a:solidFill>
                <a:srgbClr val="7D828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CHANGE TEXT HERE">
                <a:extLst>
                  <a:ext uri="{FF2B5EF4-FFF2-40B4-BE49-F238E27FC236}">
                    <a16:creationId xmlns:a16="http://schemas.microsoft.com/office/drawing/2014/main" id="{9050B49C-4C11-4640-8247-3D8785B37C3D}"/>
                  </a:ext>
                </a:extLst>
              </p:cNvPr>
              <p:cNvSpPr txBox="1"/>
              <p:nvPr/>
            </p:nvSpPr>
            <p:spPr>
              <a:xfrm>
                <a:off x="1620391" y="5145193"/>
                <a:ext cx="471017" cy="19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/>
                    </a:solidFill>
                    <a:effectLst/>
                    <a:uLnTx/>
                    <a:uFillTx/>
                    <a:latin typeface="Open Sans "/>
                  </a:rPr>
                  <a:t>1000</a:t>
                </a:r>
              </a:p>
            </p:txBody>
          </p:sp>
          <p:sp>
            <p:nvSpPr>
              <p:cNvPr id="96" name="CHANGE TEXT HERE">
                <a:extLst>
                  <a:ext uri="{FF2B5EF4-FFF2-40B4-BE49-F238E27FC236}">
                    <a16:creationId xmlns:a16="http://schemas.microsoft.com/office/drawing/2014/main" id="{F6E7E272-95F0-4102-8A02-F2864C25DF09}"/>
                  </a:ext>
                </a:extLst>
              </p:cNvPr>
              <p:cNvSpPr txBox="1"/>
              <p:nvPr/>
            </p:nvSpPr>
            <p:spPr>
              <a:xfrm>
                <a:off x="1388424" y="5356446"/>
                <a:ext cx="979354" cy="21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/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47F5D9-B868-4053-BECF-DA74DDD46357}"/>
                  </a:ext>
                </a:extLst>
              </p:cNvPr>
              <p:cNvSpPr/>
              <p:nvPr/>
            </p:nvSpPr>
            <p:spPr>
              <a:xfrm>
                <a:off x="2478204" y="5174897"/>
                <a:ext cx="141213" cy="141213"/>
              </a:xfrm>
              <a:prstGeom prst="rect">
                <a:avLst/>
              </a:prstGeom>
              <a:solidFill>
                <a:srgbClr val="FFAF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CHANGE TEXT HERE">
                <a:extLst>
                  <a:ext uri="{FF2B5EF4-FFF2-40B4-BE49-F238E27FC236}">
                    <a16:creationId xmlns:a16="http://schemas.microsoft.com/office/drawing/2014/main" id="{BBE40277-EE7D-4A6F-9756-2B050D34A090}"/>
                  </a:ext>
                </a:extLst>
              </p:cNvPr>
              <p:cNvSpPr txBox="1"/>
              <p:nvPr/>
            </p:nvSpPr>
            <p:spPr>
              <a:xfrm>
                <a:off x="2611032" y="5145193"/>
                <a:ext cx="471017" cy="19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AF28"/>
                    </a:solidFill>
                    <a:effectLst/>
                    <a:uLnTx/>
                    <a:uFillTx/>
                    <a:latin typeface="Open Sans "/>
                  </a:rPr>
                  <a:t>1000</a:t>
                </a:r>
              </a:p>
            </p:txBody>
          </p:sp>
          <p:sp>
            <p:nvSpPr>
              <p:cNvPr id="99" name="CHANGE TEXT HERE">
                <a:extLst>
                  <a:ext uri="{FF2B5EF4-FFF2-40B4-BE49-F238E27FC236}">
                    <a16:creationId xmlns:a16="http://schemas.microsoft.com/office/drawing/2014/main" id="{C2F6E3EE-4EBE-4CEB-8D36-6C80A7D91318}"/>
                  </a:ext>
                </a:extLst>
              </p:cNvPr>
              <p:cNvSpPr txBox="1"/>
              <p:nvPr/>
            </p:nvSpPr>
            <p:spPr>
              <a:xfrm>
                <a:off x="2379066" y="5356446"/>
                <a:ext cx="1338159" cy="21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AF28"/>
                    </a:solidFill>
                    <a:effectLst/>
                    <a:uLnTx/>
                    <a:uFillTx/>
                    <a:latin typeface="Open Sans "/>
                  </a:rPr>
                  <a:t>Lorem </a:t>
                </a:r>
                <a:r>
                  <a:rPr kumimoji="0" 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AF28"/>
                    </a:solidFill>
                    <a:effectLst/>
                    <a:uLnTx/>
                    <a:uFillTx/>
                    <a:latin typeface="Open Sans "/>
                  </a:rPr>
                  <a:t>Ispum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AF28"/>
                  </a:solidFill>
                  <a:effectLst/>
                  <a:uLnTx/>
                  <a:uFillTx/>
                  <a:latin typeface="Open Sans 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3E1FA32-CAD8-4C66-92E8-ACAFA9E5A9E2}"/>
                </a:ext>
              </a:extLst>
            </p:cNvPr>
            <p:cNvGrpSpPr/>
            <p:nvPr/>
          </p:nvGrpSpPr>
          <p:grpSpPr>
            <a:xfrm>
              <a:off x="8225880" y="5200951"/>
              <a:ext cx="2380164" cy="430629"/>
              <a:chOff x="1388424" y="5145193"/>
              <a:chExt cx="2380164" cy="43062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3B73170-4C00-480A-A653-C83416BF065C}"/>
                  </a:ext>
                </a:extLst>
              </p:cNvPr>
              <p:cNvSpPr/>
              <p:nvPr/>
            </p:nvSpPr>
            <p:spPr>
              <a:xfrm>
                <a:off x="1487562" y="5174897"/>
                <a:ext cx="141213" cy="141213"/>
              </a:xfrm>
              <a:prstGeom prst="rect">
                <a:avLst/>
              </a:prstGeom>
              <a:solidFill>
                <a:srgbClr val="7D828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CHANGE TEXT HERE">
                <a:extLst>
                  <a:ext uri="{FF2B5EF4-FFF2-40B4-BE49-F238E27FC236}">
                    <a16:creationId xmlns:a16="http://schemas.microsoft.com/office/drawing/2014/main" id="{1BA60DDB-6068-40B6-BF15-B26D4F638362}"/>
                  </a:ext>
                </a:extLst>
              </p:cNvPr>
              <p:cNvSpPr txBox="1"/>
              <p:nvPr/>
            </p:nvSpPr>
            <p:spPr>
              <a:xfrm>
                <a:off x="1620391" y="5145193"/>
                <a:ext cx="471017" cy="19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/>
                    </a:solidFill>
                    <a:effectLst/>
                    <a:uLnTx/>
                    <a:uFillTx/>
                    <a:latin typeface="Open Sans "/>
                  </a:rPr>
                  <a:t>1000</a:t>
                </a:r>
              </a:p>
            </p:txBody>
          </p:sp>
          <p:sp>
            <p:nvSpPr>
              <p:cNvPr id="90" name="CHANGE TEXT HERE">
                <a:extLst>
                  <a:ext uri="{FF2B5EF4-FFF2-40B4-BE49-F238E27FC236}">
                    <a16:creationId xmlns:a16="http://schemas.microsoft.com/office/drawing/2014/main" id="{FD588E81-7F62-4CF4-8850-BE7B59243009}"/>
                  </a:ext>
                </a:extLst>
              </p:cNvPr>
              <p:cNvSpPr txBox="1"/>
              <p:nvPr/>
            </p:nvSpPr>
            <p:spPr>
              <a:xfrm>
                <a:off x="1388424" y="5356446"/>
                <a:ext cx="979355" cy="21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D8287"/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5B91414-E4E6-4FFA-A244-CC24523FC664}"/>
                  </a:ext>
                </a:extLst>
              </p:cNvPr>
              <p:cNvSpPr/>
              <p:nvPr/>
            </p:nvSpPr>
            <p:spPr>
              <a:xfrm>
                <a:off x="2529566" y="5174897"/>
                <a:ext cx="141213" cy="141213"/>
              </a:xfrm>
              <a:prstGeom prst="rect">
                <a:avLst/>
              </a:prstGeom>
              <a:solidFill>
                <a:srgbClr val="FA465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CHANGE TEXT HERE">
                <a:extLst>
                  <a:ext uri="{FF2B5EF4-FFF2-40B4-BE49-F238E27FC236}">
                    <a16:creationId xmlns:a16="http://schemas.microsoft.com/office/drawing/2014/main" id="{938224E2-E3D6-4ECE-9AFF-D1899BD4D276}"/>
                  </a:ext>
                </a:extLst>
              </p:cNvPr>
              <p:cNvSpPr txBox="1"/>
              <p:nvPr/>
            </p:nvSpPr>
            <p:spPr>
              <a:xfrm>
                <a:off x="2662393" y="5145193"/>
                <a:ext cx="471017" cy="19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A4655"/>
                    </a:solidFill>
                    <a:effectLst/>
                    <a:uLnTx/>
                    <a:uFillTx/>
                    <a:latin typeface="Open Sans "/>
                  </a:rPr>
                  <a:t>1000</a:t>
                </a:r>
              </a:p>
            </p:txBody>
          </p:sp>
          <p:sp>
            <p:nvSpPr>
              <p:cNvPr id="93" name="CHANGE TEXT HERE">
                <a:extLst>
                  <a:ext uri="{FF2B5EF4-FFF2-40B4-BE49-F238E27FC236}">
                    <a16:creationId xmlns:a16="http://schemas.microsoft.com/office/drawing/2014/main" id="{AC339E92-CB6E-4797-97B6-94094FB12648}"/>
                  </a:ext>
                </a:extLst>
              </p:cNvPr>
              <p:cNvSpPr txBox="1"/>
              <p:nvPr/>
            </p:nvSpPr>
            <p:spPr>
              <a:xfrm>
                <a:off x="2430429" y="5356446"/>
                <a:ext cx="1338159" cy="21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30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A4655"/>
                    </a:solidFill>
                    <a:effectLst/>
                    <a:uLnTx/>
                    <a:uFillTx/>
                    <a:latin typeface="Open Sans "/>
                  </a:rPr>
                  <a:t>Lorem Ipsum</a:t>
                </a:r>
              </a:p>
            </p:txBody>
          </p:sp>
        </p:grpSp>
      </p:grpSp>
      <p:grpSp>
        <p:nvGrpSpPr>
          <p:cNvPr id="107" name="SHAPE GROUP AND TEXT">
            <a:extLst>
              <a:ext uri="{FF2B5EF4-FFF2-40B4-BE49-F238E27FC236}">
                <a16:creationId xmlns:a16="http://schemas.microsoft.com/office/drawing/2014/main" id="{0341337D-6FCE-4DE9-B69C-3CE145FA638F}"/>
              </a:ext>
            </a:extLst>
          </p:cNvPr>
          <p:cNvGrpSpPr/>
          <p:nvPr/>
        </p:nvGrpSpPr>
        <p:grpSpPr>
          <a:xfrm>
            <a:off x="6195970" y="8176284"/>
            <a:ext cx="2638009" cy="552336"/>
            <a:chOff x="3781805" y="5688433"/>
            <a:chExt cx="1880310" cy="393692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71DB816C-A300-4208-8154-8D951CE6CE81}"/>
                </a:ext>
              </a:extLst>
            </p:cNvPr>
            <p:cNvSpPr/>
            <p:nvPr/>
          </p:nvSpPr>
          <p:spPr>
            <a:xfrm>
              <a:off x="3781805" y="5688433"/>
              <a:ext cx="1880310" cy="393692"/>
            </a:xfrm>
            <a:prstGeom prst="roundRect">
              <a:avLst/>
            </a:prstGeom>
            <a:solidFill>
              <a:srgbClr val="B2D2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CHANGE TEXT HERE">
              <a:extLst>
                <a:ext uri="{FF2B5EF4-FFF2-40B4-BE49-F238E27FC236}">
                  <a16:creationId xmlns:a16="http://schemas.microsoft.com/office/drawing/2014/main" id="{9A402C51-8956-40F5-BA09-58D751B3E49B}"/>
                </a:ext>
              </a:extLst>
            </p:cNvPr>
            <p:cNvSpPr txBox="1"/>
            <p:nvPr/>
          </p:nvSpPr>
          <p:spPr>
            <a:xfrm>
              <a:off x="3834843" y="5746779"/>
              <a:ext cx="1774234" cy="28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</a:rPr>
                <a:t>SEE DETAIL</a:t>
              </a:r>
            </a:p>
          </p:txBody>
        </p:sp>
      </p:grpSp>
      <p:grpSp>
        <p:nvGrpSpPr>
          <p:cNvPr id="108" name="SHAPE GROUP AND TEXT">
            <a:extLst>
              <a:ext uri="{FF2B5EF4-FFF2-40B4-BE49-F238E27FC236}">
                <a16:creationId xmlns:a16="http://schemas.microsoft.com/office/drawing/2014/main" id="{1A4120AD-19A5-4942-BCC5-A530EE255CA8}"/>
              </a:ext>
            </a:extLst>
          </p:cNvPr>
          <p:cNvGrpSpPr/>
          <p:nvPr/>
        </p:nvGrpSpPr>
        <p:grpSpPr>
          <a:xfrm>
            <a:off x="9469693" y="8176284"/>
            <a:ext cx="2638009" cy="552336"/>
            <a:chOff x="6115237" y="5688433"/>
            <a:chExt cx="1880310" cy="393692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FB38DE6-FBDA-4764-AFB1-DFD88F92CC98}"/>
                </a:ext>
              </a:extLst>
            </p:cNvPr>
            <p:cNvSpPr/>
            <p:nvPr/>
          </p:nvSpPr>
          <p:spPr>
            <a:xfrm>
              <a:off x="6115237" y="5688433"/>
              <a:ext cx="1880310" cy="393692"/>
            </a:xfrm>
            <a:prstGeom prst="roundRect">
              <a:avLst/>
            </a:prstGeom>
            <a:solidFill>
              <a:srgbClr val="7D828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HANGE TEXT HERE">
              <a:extLst>
                <a:ext uri="{FF2B5EF4-FFF2-40B4-BE49-F238E27FC236}">
                  <a16:creationId xmlns:a16="http://schemas.microsoft.com/office/drawing/2014/main" id="{6A6CB8BC-D57E-49F4-9400-BDB318C1867A}"/>
                </a:ext>
              </a:extLst>
            </p:cNvPr>
            <p:cNvSpPr txBox="1"/>
            <p:nvPr/>
          </p:nvSpPr>
          <p:spPr>
            <a:xfrm>
              <a:off x="6168275" y="5746779"/>
              <a:ext cx="1774234" cy="28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</a:rPr>
                <a:t>LEARN MORE</a:t>
              </a:r>
            </a:p>
          </p:txBody>
        </p:sp>
      </p:grpSp>
      <p:sp>
        <p:nvSpPr>
          <p:cNvPr id="109" name="CHANGE TEXT HERE">
            <a:extLst>
              <a:ext uri="{FF2B5EF4-FFF2-40B4-BE49-F238E27FC236}">
                <a16:creationId xmlns:a16="http://schemas.microsoft.com/office/drawing/2014/main" id="{481EBB29-571A-4CEC-A204-A363951AE74F}"/>
              </a:ext>
            </a:extLst>
          </p:cNvPr>
          <p:cNvSpPr txBox="1"/>
          <p:nvPr/>
        </p:nvSpPr>
        <p:spPr>
          <a:xfrm>
            <a:off x="8833843" y="8247347"/>
            <a:ext cx="63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B2D235"/>
                </a:solidFill>
                <a:effectLst/>
                <a:uLnTx/>
                <a:uFillTx/>
                <a:latin typeface="Open Sans "/>
              </a:rPr>
              <a:t>Or</a:t>
            </a:r>
          </a:p>
        </p:txBody>
      </p:sp>
      <p:sp>
        <p:nvSpPr>
          <p:cNvPr id="5" name="ICON">
            <a:extLst>
              <a:ext uri="{FF2B5EF4-FFF2-40B4-BE49-F238E27FC236}">
                <a16:creationId xmlns:a16="http://schemas.microsoft.com/office/drawing/2014/main" id="{7EA35F71-57BB-4200-9FB4-A2422337EF6F}"/>
              </a:ext>
            </a:extLst>
          </p:cNvPr>
          <p:cNvSpPr>
            <a:spLocks noEditPoints="1"/>
          </p:cNvSpPr>
          <p:nvPr/>
        </p:nvSpPr>
        <p:spPr bwMode="auto">
          <a:xfrm>
            <a:off x="4338627" y="3423055"/>
            <a:ext cx="1122771" cy="1211184"/>
          </a:xfrm>
          <a:custGeom>
            <a:avLst/>
            <a:gdLst>
              <a:gd name="T0" fmla="*/ 4357 w 20002"/>
              <a:gd name="T1" fmla="*/ 9901 h 21590"/>
              <a:gd name="T2" fmla="*/ 7025 w 20002"/>
              <a:gd name="T3" fmla="*/ 19102 h 21590"/>
              <a:gd name="T4" fmla="*/ 7053 w 20002"/>
              <a:gd name="T5" fmla="*/ 19270 h 21590"/>
              <a:gd name="T6" fmla="*/ 8485 w 20002"/>
              <a:gd name="T7" fmla="*/ 21414 h 21590"/>
              <a:gd name="T8" fmla="*/ 11145 w 20002"/>
              <a:gd name="T9" fmla="*/ 21590 h 21590"/>
              <a:gd name="T10" fmla="*/ 12885 w 20002"/>
              <a:gd name="T11" fmla="*/ 19318 h 21590"/>
              <a:gd name="T12" fmla="*/ 12909 w 20002"/>
              <a:gd name="T13" fmla="*/ 19238 h 21590"/>
              <a:gd name="T14" fmla="*/ 12937 w 20002"/>
              <a:gd name="T15" fmla="*/ 15025 h 21590"/>
              <a:gd name="T16" fmla="*/ 10001 w 20002"/>
              <a:gd name="T17" fmla="*/ 4256 h 21590"/>
              <a:gd name="T18" fmla="*/ 9601 w 20002"/>
              <a:gd name="T19" fmla="*/ 400 h 21590"/>
              <a:gd name="T20" fmla="*/ 9989 w 20002"/>
              <a:gd name="T21" fmla="*/ 3704 h 21590"/>
              <a:gd name="T22" fmla="*/ 10401 w 20002"/>
              <a:gd name="T23" fmla="*/ 3304 h 21590"/>
              <a:gd name="T24" fmla="*/ 10001 w 20002"/>
              <a:gd name="T25" fmla="*/ 0 h 21590"/>
              <a:gd name="T26" fmla="*/ 3484 w 20002"/>
              <a:gd name="T27" fmla="*/ 2800 h 21590"/>
              <a:gd name="T28" fmla="*/ 2920 w 20002"/>
              <a:gd name="T29" fmla="*/ 3364 h 21590"/>
              <a:gd name="T30" fmla="*/ 5529 w 20002"/>
              <a:gd name="T31" fmla="*/ 5365 h 21590"/>
              <a:gd name="T32" fmla="*/ 17161 w 20002"/>
              <a:gd name="T33" fmla="*/ 16482 h 21590"/>
              <a:gd name="T34" fmla="*/ 15037 w 20002"/>
              <a:gd name="T35" fmla="*/ 14349 h 21590"/>
              <a:gd name="T36" fmla="*/ 14430 w 20002"/>
              <a:gd name="T37" fmla="*/ 14870 h 21590"/>
              <a:gd name="T38" fmla="*/ 16518 w 20002"/>
              <a:gd name="T39" fmla="*/ 16958 h 21590"/>
              <a:gd name="T40" fmla="*/ 17161 w 20002"/>
              <a:gd name="T41" fmla="*/ 16482 h 21590"/>
              <a:gd name="T42" fmla="*/ 16518 w 20002"/>
              <a:gd name="T43" fmla="*/ 2800 h 21590"/>
              <a:gd name="T44" fmla="*/ 14471 w 20002"/>
              <a:gd name="T45" fmla="*/ 5410 h 21590"/>
              <a:gd name="T46" fmla="*/ 14753 w 20002"/>
              <a:gd name="T47" fmla="*/ 5525 h 21590"/>
              <a:gd name="T48" fmla="*/ 17082 w 20002"/>
              <a:gd name="T49" fmla="*/ 3364 h 21590"/>
              <a:gd name="T50" fmla="*/ 5572 w 20002"/>
              <a:gd name="T51" fmla="*/ 14357 h 21590"/>
              <a:gd name="T52" fmla="*/ 4965 w 20002"/>
              <a:gd name="T53" fmla="*/ 14357 h 21590"/>
              <a:gd name="T54" fmla="*/ 2920 w 20002"/>
              <a:gd name="T55" fmla="*/ 16402 h 21590"/>
              <a:gd name="T56" fmla="*/ 3441 w 20002"/>
              <a:gd name="T57" fmla="*/ 17009 h 21590"/>
              <a:gd name="T58" fmla="*/ 5529 w 20002"/>
              <a:gd name="T59" fmla="*/ 14921 h 21590"/>
              <a:gd name="T60" fmla="*/ 19602 w 20002"/>
              <a:gd name="T61" fmla="*/ 9481 h 21590"/>
              <a:gd name="T62" fmla="*/ 16322 w 20002"/>
              <a:gd name="T63" fmla="*/ 9881 h 21590"/>
              <a:gd name="T64" fmla="*/ 19602 w 20002"/>
              <a:gd name="T65" fmla="*/ 10281 h 21590"/>
              <a:gd name="T66" fmla="*/ 19602 w 20002"/>
              <a:gd name="T67" fmla="*/ 9481 h 21590"/>
              <a:gd name="T68" fmla="*/ 400 w 20002"/>
              <a:gd name="T69" fmla="*/ 9481 h 21590"/>
              <a:gd name="T70" fmla="*/ 400 w 20002"/>
              <a:gd name="T71" fmla="*/ 10281 h 21590"/>
              <a:gd name="T72" fmla="*/ 3680 w 20002"/>
              <a:gd name="T73" fmla="*/ 9881 h 21590"/>
              <a:gd name="T74" fmla="*/ 3280 w 20002"/>
              <a:gd name="T75" fmla="*/ 9481 h 21590"/>
              <a:gd name="T76" fmla="*/ 9761 w 20002"/>
              <a:gd name="T77" fmla="*/ 6469 h 21590"/>
              <a:gd name="T78" fmla="*/ 13173 w 20002"/>
              <a:gd name="T79" fmla="*/ 9881 h 21590"/>
              <a:gd name="T80" fmla="*/ 13973 w 20002"/>
              <a:gd name="T81" fmla="*/ 9881 h 21590"/>
              <a:gd name="T82" fmla="*/ 10953 w 20002"/>
              <a:gd name="T83" fmla="*/ 20802 h 21590"/>
              <a:gd name="T84" fmla="*/ 8177 w 20002"/>
              <a:gd name="T85" fmla="*/ 19506 h 21590"/>
              <a:gd name="T86" fmla="*/ 10953 w 20002"/>
              <a:gd name="T87" fmla="*/ 20802 h 21590"/>
              <a:gd name="T88" fmla="*/ 7829 w 20002"/>
              <a:gd name="T89" fmla="*/ 17646 h 21590"/>
              <a:gd name="T90" fmla="*/ 12177 w 20002"/>
              <a:gd name="T91" fmla="*/ 18706 h 21590"/>
              <a:gd name="T92" fmla="*/ 12357 w 20002"/>
              <a:gd name="T93" fmla="*/ 14477 h 21590"/>
              <a:gd name="T94" fmla="*/ 12177 w 20002"/>
              <a:gd name="T95" fmla="*/ 14825 h 21590"/>
              <a:gd name="T96" fmla="*/ 7829 w 20002"/>
              <a:gd name="T97" fmla="*/ 16858 h 21590"/>
              <a:gd name="T98" fmla="*/ 7649 w 20002"/>
              <a:gd name="T99" fmla="*/ 14465 h 21590"/>
              <a:gd name="T100" fmla="*/ 10142 w 20002"/>
              <a:gd name="T101" fmla="*/ 5186 h 21590"/>
              <a:gd name="T102" fmla="*/ 12357 w 20002"/>
              <a:gd name="T103" fmla="*/ 14477 h 2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002" h="21590">
                <a:moveTo>
                  <a:pt x="10001" y="4256"/>
                </a:moveTo>
                <a:cubicBezTo>
                  <a:pt x="6885" y="4259"/>
                  <a:pt x="4359" y="6785"/>
                  <a:pt x="4357" y="9901"/>
                </a:cubicBezTo>
                <a:cubicBezTo>
                  <a:pt x="4384" y="11935"/>
                  <a:pt x="5374" y="13836"/>
                  <a:pt x="7025" y="15025"/>
                </a:cubicBezTo>
                <a:lnTo>
                  <a:pt x="7025" y="19102"/>
                </a:lnTo>
                <a:cubicBezTo>
                  <a:pt x="7026" y="19148"/>
                  <a:pt x="7036" y="19195"/>
                  <a:pt x="7053" y="19238"/>
                </a:cubicBezTo>
                <a:lnTo>
                  <a:pt x="7053" y="19270"/>
                </a:lnTo>
                <a:cubicBezTo>
                  <a:pt x="7060" y="19286"/>
                  <a:pt x="7068" y="19302"/>
                  <a:pt x="7077" y="19318"/>
                </a:cubicBezTo>
                <a:lnTo>
                  <a:pt x="8485" y="21414"/>
                </a:lnTo>
                <a:cubicBezTo>
                  <a:pt x="8559" y="21524"/>
                  <a:pt x="8684" y="21590"/>
                  <a:pt x="8817" y="21590"/>
                </a:cubicBezTo>
                <a:lnTo>
                  <a:pt x="11145" y="21590"/>
                </a:lnTo>
                <a:cubicBezTo>
                  <a:pt x="11278" y="21590"/>
                  <a:pt x="11403" y="21524"/>
                  <a:pt x="11477" y="21414"/>
                </a:cubicBezTo>
                <a:lnTo>
                  <a:pt x="12885" y="19318"/>
                </a:lnTo>
                <a:cubicBezTo>
                  <a:pt x="12894" y="19302"/>
                  <a:pt x="12902" y="19286"/>
                  <a:pt x="12909" y="19270"/>
                </a:cubicBezTo>
                <a:lnTo>
                  <a:pt x="12909" y="19238"/>
                </a:lnTo>
                <a:cubicBezTo>
                  <a:pt x="12926" y="19195"/>
                  <a:pt x="12936" y="19148"/>
                  <a:pt x="12937" y="19102"/>
                </a:cubicBezTo>
                <a:lnTo>
                  <a:pt x="12937" y="15025"/>
                </a:lnTo>
                <a:cubicBezTo>
                  <a:pt x="14588" y="13836"/>
                  <a:pt x="15578" y="11935"/>
                  <a:pt x="15606" y="9901"/>
                </a:cubicBezTo>
                <a:cubicBezTo>
                  <a:pt x="15603" y="6800"/>
                  <a:pt x="13102" y="4281"/>
                  <a:pt x="10001" y="4256"/>
                </a:cubicBezTo>
                <a:close/>
                <a:moveTo>
                  <a:pt x="10001" y="0"/>
                </a:moveTo>
                <a:cubicBezTo>
                  <a:pt x="9780" y="0"/>
                  <a:pt x="9601" y="179"/>
                  <a:pt x="9601" y="400"/>
                </a:cubicBezTo>
                <a:lnTo>
                  <a:pt x="9601" y="3292"/>
                </a:lnTo>
                <a:cubicBezTo>
                  <a:pt x="9594" y="3513"/>
                  <a:pt x="9768" y="3698"/>
                  <a:pt x="9989" y="3704"/>
                </a:cubicBezTo>
                <a:cubicBezTo>
                  <a:pt x="9993" y="3704"/>
                  <a:pt x="9997" y="3704"/>
                  <a:pt x="10001" y="3704"/>
                </a:cubicBezTo>
                <a:cubicBezTo>
                  <a:pt x="10222" y="3704"/>
                  <a:pt x="10401" y="3525"/>
                  <a:pt x="10401" y="3304"/>
                </a:cubicBezTo>
                <a:lnTo>
                  <a:pt x="10401" y="400"/>
                </a:lnTo>
                <a:cubicBezTo>
                  <a:pt x="10401" y="179"/>
                  <a:pt x="10222" y="0"/>
                  <a:pt x="10001" y="0"/>
                </a:cubicBezTo>
                <a:close/>
                <a:moveTo>
                  <a:pt x="5529" y="4845"/>
                </a:moveTo>
                <a:lnTo>
                  <a:pt x="3484" y="2800"/>
                </a:lnTo>
                <a:cubicBezTo>
                  <a:pt x="3317" y="2657"/>
                  <a:pt x="3064" y="2676"/>
                  <a:pt x="2920" y="2844"/>
                </a:cubicBezTo>
                <a:cubicBezTo>
                  <a:pt x="2792" y="2994"/>
                  <a:pt x="2792" y="3215"/>
                  <a:pt x="2920" y="3364"/>
                </a:cubicBezTo>
                <a:lnTo>
                  <a:pt x="4965" y="5409"/>
                </a:lnTo>
                <a:cubicBezTo>
                  <a:pt x="5132" y="5552"/>
                  <a:pt x="5385" y="5533"/>
                  <a:pt x="5529" y="5365"/>
                </a:cubicBezTo>
                <a:cubicBezTo>
                  <a:pt x="5657" y="5215"/>
                  <a:pt x="5657" y="4994"/>
                  <a:pt x="5529" y="4845"/>
                </a:cubicBezTo>
                <a:close/>
                <a:moveTo>
                  <a:pt x="17161" y="16482"/>
                </a:moveTo>
                <a:cubicBezTo>
                  <a:pt x="17139" y="16452"/>
                  <a:pt x="17112" y="16425"/>
                  <a:pt x="17082" y="16402"/>
                </a:cubicBezTo>
                <a:lnTo>
                  <a:pt x="15037" y="14349"/>
                </a:lnTo>
                <a:cubicBezTo>
                  <a:pt x="14894" y="14182"/>
                  <a:pt x="14641" y="14162"/>
                  <a:pt x="14473" y="14306"/>
                </a:cubicBezTo>
                <a:cubicBezTo>
                  <a:pt x="14306" y="14449"/>
                  <a:pt x="14286" y="14702"/>
                  <a:pt x="14430" y="14870"/>
                </a:cubicBezTo>
                <a:cubicBezTo>
                  <a:pt x="14443" y="14885"/>
                  <a:pt x="14458" y="14900"/>
                  <a:pt x="14473" y="14913"/>
                </a:cubicBezTo>
                <a:lnTo>
                  <a:pt x="16518" y="16958"/>
                </a:lnTo>
                <a:cubicBezTo>
                  <a:pt x="16649" y="17135"/>
                  <a:pt x="16899" y="17173"/>
                  <a:pt x="17077" y="17042"/>
                </a:cubicBezTo>
                <a:cubicBezTo>
                  <a:pt x="17255" y="16910"/>
                  <a:pt x="17292" y="16660"/>
                  <a:pt x="17161" y="16482"/>
                </a:cubicBezTo>
                <a:close/>
                <a:moveTo>
                  <a:pt x="17038" y="2800"/>
                </a:moveTo>
                <a:cubicBezTo>
                  <a:pt x="16888" y="2672"/>
                  <a:pt x="16667" y="2672"/>
                  <a:pt x="16518" y="2800"/>
                </a:cubicBezTo>
                <a:lnTo>
                  <a:pt x="14473" y="4845"/>
                </a:lnTo>
                <a:cubicBezTo>
                  <a:pt x="14317" y="5000"/>
                  <a:pt x="14316" y="5253"/>
                  <a:pt x="14471" y="5410"/>
                </a:cubicBezTo>
                <a:cubicBezTo>
                  <a:pt x="14547" y="5487"/>
                  <a:pt x="14650" y="5529"/>
                  <a:pt x="14757" y="5529"/>
                </a:cubicBezTo>
                <a:lnTo>
                  <a:pt x="14753" y="5525"/>
                </a:lnTo>
                <a:cubicBezTo>
                  <a:pt x="14860" y="5525"/>
                  <a:pt x="14962" y="5483"/>
                  <a:pt x="15037" y="5409"/>
                </a:cubicBezTo>
                <a:lnTo>
                  <a:pt x="17082" y="3364"/>
                </a:lnTo>
                <a:cubicBezTo>
                  <a:pt x="17225" y="3197"/>
                  <a:pt x="17206" y="2944"/>
                  <a:pt x="17038" y="2800"/>
                </a:cubicBezTo>
                <a:close/>
                <a:moveTo>
                  <a:pt x="5572" y="14357"/>
                </a:moveTo>
                <a:cubicBezTo>
                  <a:pt x="5429" y="14190"/>
                  <a:pt x="5176" y="14170"/>
                  <a:pt x="5008" y="14314"/>
                </a:cubicBezTo>
                <a:cubicBezTo>
                  <a:pt x="4993" y="14327"/>
                  <a:pt x="4978" y="14342"/>
                  <a:pt x="4965" y="14357"/>
                </a:cubicBezTo>
                <a:lnTo>
                  <a:pt x="4965" y="14349"/>
                </a:lnTo>
                <a:lnTo>
                  <a:pt x="2920" y="16402"/>
                </a:lnTo>
                <a:cubicBezTo>
                  <a:pt x="2753" y="16545"/>
                  <a:pt x="2733" y="16798"/>
                  <a:pt x="2877" y="16966"/>
                </a:cubicBezTo>
                <a:cubicBezTo>
                  <a:pt x="3020" y="17133"/>
                  <a:pt x="3273" y="17153"/>
                  <a:pt x="3441" y="17009"/>
                </a:cubicBezTo>
                <a:cubicBezTo>
                  <a:pt x="3456" y="16996"/>
                  <a:pt x="3471" y="16981"/>
                  <a:pt x="3484" y="16966"/>
                </a:cubicBezTo>
                <a:lnTo>
                  <a:pt x="5529" y="14921"/>
                </a:lnTo>
                <a:cubicBezTo>
                  <a:pt x="5696" y="14778"/>
                  <a:pt x="5716" y="14525"/>
                  <a:pt x="5572" y="14357"/>
                </a:cubicBezTo>
                <a:close/>
                <a:moveTo>
                  <a:pt x="19602" y="9481"/>
                </a:moveTo>
                <a:lnTo>
                  <a:pt x="16722" y="9481"/>
                </a:lnTo>
                <a:cubicBezTo>
                  <a:pt x="16501" y="9481"/>
                  <a:pt x="16322" y="9660"/>
                  <a:pt x="16322" y="9881"/>
                </a:cubicBezTo>
                <a:cubicBezTo>
                  <a:pt x="16322" y="10102"/>
                  <a:pt x="16501" y="10281"/>
                  <a:pt x="16722" y="10281"/>
                </a:cubicBezTo>
                <a:lnTo>
                  <a:pt x="19602" y="10281"/>
                </a:lnTo>
                <a:cubicBezTo>
                  <a:pt x="19823" y="10281"/>
                  <a:pt x="20002" y="10102"/>
                  <a:pt x="20002" y="9881"/>
                </a:cubicBezTo>
                <a:cubicBezTo>
                  <a:pt x="20002" y="9660"/>
                  <a:pt x="19823" y="9481"/>
                  <a:pt x="19602" y="9481"/>
                </a:cubicBezTo>
                <a:close/>
                <a:moveTo>
                  <a:pt x="3280" y="9481"/>
                </a:moveTo>
                <a:lnTo>
                  <a:pt x="400" y="9481"/>
                </a:lnTo>
                <a:cubicBezTo>
                  <a:pt x="179" y="9481"/>
                  <a:pt x="0" y="9660"/>
                  <a:pt x="0" y="9881"/>
                </a:cubicBezTo>
                <a:cubicBezTo>
                  <a:pt x="0" y="10102"/>
                  <a:pt x="179" y="10281"/>
                  <a:pt x="400" y="10281"/>
                </a:cubicBezTo>
                <a:lnTo>
                  <a:pt x="3280" y="10281"/>
                </a:lnTo>
                <a:cubicBezTo>
                  <a:pt x="3501" y="10281"/>
                  <a:pt x="3680" y="10102"/>
                  <a:pt x="3680" y="9881"/>
                </a:cubicBezTo>
                <a:cubicBezTo>
                  <a:pt x="3680" y="9881"/>
                  <a:pt x="3680" y="9881"/>
                  <a:pt x="3680" y="9881"/>
                </a:cubicBezTo>
                <a:cubicBezTo>
                  <a:pt x="3680" y="9660"/>
                  <a:pt x="3501" y="9481"/>
                  <a:pt x="3280" y="9481"/>
                </a:cubicBezTo>
                <a:close/>
                <a:moveTo>
                  <a:pt x="10161" y="6069"/>
                </a:moveTo>
                <a:cubicBezTo>
                  <a:pt x="9940" y="6069"/>
                  <a:pt x="9761" y="6248"/>
                  <a:pt x="9761" y="6469"/>
                </a:cubicBezTo>
                <a:cubicBezTo>
                  <a:pt x="9761" y="6690"/>
                  <a:pt x="9940" y="6869"/>
                  <a:pt x="10161" y="6869"/>
                </a:cubicBezTo>
                <a:cubicBezTo>
                  <a:pt x="11824" y="6871"/>
                  <a:pt x="13171" y="8218"/>
                  <a:pt x="13173" y="9881"/>
                </a:cubicBezTo>
                <a:cubicBezTo>
                  <a:pt x="13173" y="10102"/>
                  <a:pt x="13352" y="10281"/>
                  <a:pt x="13573" y="10281"/>
                </a:cubicBezTo>
                <a:cubicBezTo>
                  <a:pt x="13794" y="10281"/>
                  <a:pt x="13973" y="10102"/>
                  <a:pt x="13973" y="9881"/>
                </a:cubicBezTo>
                <a:cubicBezTo>
                  <a:pt x="13971" y="7776"/>
                  <a:pt x="12266" y="6071"/>
                  <a:pt x="10161" y="6069"/>
                </a:cubicBezTo>
                <a:close/>
                <a:moveTo>
                  <a:pt x="10953" y="20802"/>
                </a:moveTo>
                <a:lnTo>
                  <a:pt x="9049" y="20802"/>
                </a:lnTo>
                <a:lnTo>
                  <a:pt x="8177" y="19506"/>
                </a:lnTo>
                <a:lnTo>
                  <a:pt x="11821" y="19506"/>
                </a:lnTo>
                <a:lnTo>
                  <a:pt x="10953" y="20802"/>
                </a:lnTo>
                <a:close/>
                <a:moveTo>
                  <a:pt x="7829" y="18706"/>
                </a:moveTo>
                <a:lnTo>
                  <a:pt x="7829" y="17646"/>
                </a:lnTo>
                <a:lnTo>
                  <a:pt x="12173" y="17646"/>
                </a:lnTo>
                <a:lnTo>
                  <a:pt x="12177" y="18706"/>
                </a:lnTo>
                <a:lnTo>
                  <a:pt x="7829" y="18706"/>
                </a:lnTo>
                <a:close/>
                <a:moveTo>
                  <a:pt x="12357" y="14477"/>
                </a:moveTo>
                <a:lnTo>
                  <a:pt x="12357" y="14489"/>
                </a:lnTo>
                <a:cubicBezTo>
                  <a:pt x="12244" y="14564"/>
                  <a:pt x="12177" y="14690"/>
                  <a:pt x="12177" y="14825"/>
                </a:cubicBezTo>
                <a:lnTo>
                  <a:pt x="12177" y="16858"/>
                </a:lnTo>
                <a:lnTo>
                  <a:pt x="7829" y="16858"/>
                </a:lnTo>
                <a:lnTo>
                  <a:pt x="7829" y="14801"/>
                </a:lnTo>
                <a:cubicBezTo>
                  <a:pt x="7829" y="14666"/>
                  <a:pt x="7762" y="14540"/>
                  <a:pt x="7649" y="14465"/>
                </a:cubicBezTo>
                <a:cubicBezTo>
                  <a:pt x="6117" y="13442"/>
                  <a:pt x="5187" y="11731"/>
                  <a:pt x="5161" y="9889"/>
                </a:cubicBezTo>
                <a:cubicBezTo>
                  <a:pt x="5237" y="7215"/>
                  <a:pt x="7468" y="5109"/>
                  <a:pt x="10142" y="5186"/>
                </a:cubicBezTo>
                <a:cubicBezTo>
                  <a:pt x="12709" y="5259"/>
                  <a:pt x="14772" y="7323"/>
                  <a:pt x="14845" y="9889"/>
                </a:cubicBezTo>
                <a:cubicBezTo>
                  <a:pt x="14823" y="11735"/>
                  <a:pt x="13892" y="13452"/>
                  <a:pt x="12357" y="14477"/>
                </a:cubicBezTo>
                <a:close/>
              </a:path>
            </a:pathLst>
          </a:custGeom>
          <a:solidFill>
            <a:srgbClr val="B2D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ICON">
            <a:extLst>
              <a:ext uri="{FF2B5EF4-FFF2-40B4-BE49-F238E27FC236}">
                <a16:creationId xmlns:a16="http://schemas.microsoft.com/office/drawing/2014/main" id="{14953AFF-2A9C-44E6-A232-C651AB512B86}"/>
              </a:ext>
            </a:extLst>
          </p:cNvPr>
          <p:cNvSpPr>
            <a:spLocks noEditPoints="1"/>
          </p:cNvSpPr>
          <p:nvPr/>
        </p:nvSpPr>
        <p:spPr bwMode="auto">
          <a:xfrm>
            <a:off x="12969914" y="3537281"/>
            <a:ext cx="1033682" cy="1032513"/>
          </a:xfrm>
          <a:custGeom>
            <a:avLst/>
            <a:gdLst>
              <a:gd name="T0" fmla="*/ 10795 w 21590"/>
              <a:gd name="T1" fmla="*/ 0 h 21590"/>
              <a:gd name="T2" fmla="*/ 0 w 21590"/>
              <a:gd name="T3" fmla="*/ 10795 h 21590"/>
              <a:gd name="T4" fmla="*/ 10795 w 21590"/>
              <a:gd name="T5" fmla="*/ 21590 h 21590"/>
              <a:gd name="T6" fmla="*/ 21590 w 21590"/>
              <a:gd name="T7" fmla="*/ 10795 h 21590"/>
              <a:gd name="T8" fmla="*/ 10795 w 21590"/>
              <a:gd name="T9" fmla="*/ 0 h 21590"/>
              <a:gd name="T10" fmla="*/ 15681 w 21590"/>
              <a:gd name="T11" fmla="*/ 15102 h 21590"/>
              <a:gd name="T12" fmla="*/ 11258 w 21590"/>
              <a:gd name="T13" fmla="*/ 10605 h 21590"/>
              <a:gd name="T14" fmla="*/ 11258 w 21590"/>
              <a:gd name="T15" fmla="*/ 5932 h 21590"/>
              <a:gd name="T16" fmla="*/ 10795 w 21590"/>
              <a:gd name="T17" fmla="*/ 5469 h 21590"/>
              <a:gd name="T18" fmla="*/ 10332 w 21590"/>
              <a:gd name="T19" fmla="*/ 5932 h 21590"/>
              <a:gd name="T20" fmla="*/ 10332 w 21590"/>
              <a:gd name="T21" fmla="*/ 10795 h 21590"/>
              <a:gd name="T22" fmla="*/ 10466 w 21590"/>
              <a:gd name="T23" fmla="*/ 11119 h 21590"/>
              <a:gd name="T24" fmla="*/ 15019 w 21590"/>
              <a:gd name="T25" fmla="*/ 15750 h 21590"/>
              <a:gd name="T26" fmla="*/ 15674 w 21590"/>
              <a:gd name="T27" fmla="*/ 15757 h 21590"/>
              <a:gd name="T28" fmla="*/ 15681 w 21590"/>
              <a:gd name="T29" fmla="*/ 15102 h 21590"/>
              <a:gd name="T30" fmla="*/ 11258 w 21590"/>
              <a:gd name="T31" fmla="*/ 20641 h 21590"/>
              <a:gd name="T32" fmla="*/ 11258 w 21590"/>
              <a:gd name="T33" fmla="*/ 18742 h 21590"/>
              <a:gd name="T34" fmla="*/ 10795 w 21590"/>
              <a:gd name="T35" fmla="*/ 18279 h 21590"/>
              <a:gd name="T36" fmla="*/ 10332 w 21590"/>
              <a:gd name="T37" fmla="*/ 18742 h 21590"/>
              <a:gd name="T38" fmla="*/ 10332 w 21590"/>
              <a:gd name="T39" fmla="*/ 20641 h 21590"/>
              <a:gd name="T40" fmla="*/ 949 w 21590"/>
              <a:gd name="T41" fmla="*/ 11258 h 21590"/>
              <a:gd name="T42" fmla="*/ 2848 w 21590"/>
              <a:gd name="T43" fmla="*/ 11258 h 21590"/>
              <a:gd name="T44" fmla="*/ 3311 w 21590"/>
              <a:gd name="T45" fmla="*/ 10795 h 21590"/>
              <a:gd name="T46" fmla="*/ 2848 w 21590"/>
              <a:gd name="T47" fmla="*/ 10332 h 21590"/>
              <a:gd name="T48" fmla="*/ 949 w 21590"/>
              <a:gd name="T49" fmla="*/ 10332 h 21590"/>
              <a:gd name="T50" fmla="*/ 10332 w 21590"/>
              <a:gd name="T51" fmla="*/ 949 h 21590"/>
              <a:gd name="T52" fmla="*/ 10332 w 21590"/>
              <a:gd name="T53" fmla="*/ 2848 h 21590"/>
              <a:gd name="T54" fmla="*/ 10795 w 21590"/>
              <a:gd name="T55" fmla="*/ 3311 h 21590"/>
              <a:gd name="T56" fmla="*/ 11258 w 21590"/>
              <a:gd name="T57" fmla="*/ 2848 h 21590"/>
              <a:gd name="T58" fmla="*/ 11258 w 21590"/>
              <a:gd name="T59" fmla="*/ 949 h 21590"/>
              <a:gd name="T60" fmla="*/ 20641 w 21590"/>
              <a:gd name="T61" fmla="*/ 10332 h 21590"/>
              <a:gd name="T62" fmla="*/ 18742 w 21590"/>
              <a:gd name="T63" fmla="*/ 10332 h 21590"/>
              <a:gd name="T64" fmla="*/ 18279 w 21590"/>
              <a:gd name="T65" fmla="*/ 10795 h 21590"/>
              <a:gd name="T66" fmla="*/ 18742 w 21590"/>
              <a:gd name="T67" fmla="*/ 11258 h 21590"/>
              <a:gd name="T68" fmla="*/ 18747 w 21590"/>
              <a:gd name="T69" fmla="*/ 11258 h 21590"/>
              <a:gd name="T70" fmla="*/ 20645 w 21590"/>
              <a:gd name="T71" fmla="*/ 11258 h 21590"/>
              <a:gd name="T72" fmla="*/ 11258 w 21590"/>
              <a:gd name="T73" fmla="*/ 20641 h 2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90" h="21590">
                <a:moveTo>
                  <a:pt x="10795" y="0"/>
                </a:moveTo>
                <a:cubicBezTo>
                  <a:pt x="4833" y="0"/>
                  <a:pt x="0" y="4833"/>
                  <a:pt x="0" y="10795"/>
                </a:cubicBezTo>
                <a:cubicBezTo>
                  <a:pt x="0" y="16757"/>
                  <a:pt x="4833" y="21590"/>
                  <a:pt x="10795" y="21590"/>
                </a:cubicBezTo>
                <a:cubicBezTo>
                  <a:pt x="16757" y="21590"/>
                  <a:pt x="21590" y="16757"/>
                  <a:pt x="21590" y="10795"/>
                </a:cubicBezTo>
                <a:cubicBezTo>
                  <a:pt x="21582" y="4836"/>
                  <a:pt x="16754" y="8"/>
                  <a:pt x="10795" y="0"/>
                </a:cubicBezTo>
                <a:close/>
                <a:moveTo>
                  <a:pt x="15681" y="15102"/>
                </a:moveTo>
                <a:lnTo>
                  <a:pt x="11258" y="10605"/>
                </a:lnTo>
                <a:lnTo>
                  <a:pt x="11258" y="5932"/>
                </a:lnTo>
                <a:cubicBezTo>
                  <a:pt x="11258" y="5677"/>
                  <a:pt x="11051" y="5469"/>
                  <a:pt x="10795" y="5469"/>
                </a:cubicBezTo>
                <a:cubicBezTo>
                  <a:pt x="10539" y="5469"/>
                  <a:pt x="10332" y="5677"/>
                  <a:pt x="10332" y="5932"/>
                </a:cubicBezTo>
                <a:lnTo>
                  <a:pt x="10332" y="10795"/>
                </a:lnTo>
                <a:cubicBezTo>
                  <a:pt x="10333" y="10917"/>
                  <a:pt x="10381" y="11033"/>
                  <a:pt x="10466" y="11119"/>
                </a:cubicBezTo>
                <a:lnTo>
                  <a:pt x="15019" y="15750"/>
                </a:lnTo>
                <a:cubicBezTo>
                  <a:pt x="15198" y="15933"/>
                  <a:pt x="15491" y="15936"/>
                  <a:pt x="15674" y="15757"/>
                </a:cubicBezTo>
                <a:cubicBezTo>
                  <a:pt x="15857" y="15578"/>
                  <a:pt x="15860" y="15285"/>
                  <a:pt x="15681" y="15102"/>
                </a:cubicBezTo>
                <a:close/>
                <a:moveTo>
                  <a:pt x="11258" y="20641"/>
                </a:moveTo>
                <a:lnTo>
                  <a:pt x="11258" y="18742"/>
                </a:lnTo>
                <a:cubicBezTo>
                  <a:pt x="11258" y="18486"/>
                  <a:pt x="11051" y="18279"/>
                  <a:pt x="10795" y="18279"/>
                </a:cubicBezTo>
                <a:cubicBezTo>
                  <a:pt x="10539" y="18279"/>
                  <a:pt x="10332" y="18486"/>
                  <a:pt x="10332" y="18742"/>
                </a:cubicBezTo>
                <a:lnTo>
                  <a:pt x="10332" y="20641"/>
                </a:lnTo>
                <a:cubicBezTo>
                  <a:pt x="5254" y="20398"/>
                  <a:pt x="1192" y="16336"/>
                  <a:pt x="949" y="11258"/>
                </a:cubicBezTo>
                <a:lnTo>
                  <a:pt x="2848" y="11258"/>
                </a:lnTo>
                <a:cubicBezTo>
                  <a:pt x="3104" y="11258"/>
                  <a:pt x="3311" y="11051"/>
                  <a:pt x="3311" y="10795"/>
                </a:cubicBezTo>
                <a:cubicBezTo>
                  <a:pt x="3311" y="10539"/>
                  <a:pt x="3104" y="10332"/>
                  <a:pt x="2848" y="10332"/>
                </a:cubicBezTo>
                <a:lnTo>
                  <a:pt x="949" y="10332"/>
                </a:lnTo>
                <a:cubicBezTo>
                  <a:pt x="1192" y="5254"/>
                  <a:pt x="5254" y="1192"/>
                  <a:pt x="10332" y="949"/>
                </a:cubicBezTo>
                <a:lnTo>
                  <a:pt x="10332" y="2848"/>
                </a:lnTo>
                <a:cubicBezTo>
                  <a:pt x="10332" y="3104"/>
                  <a:pt x="10539" y="3311"/>
                  <a:pt x="10795" y="3311"/>
                </a:cubicBezTo>
                <a:cubicBezTo>
                  <a:pt x="11051" y="3311"/>
                  <a:pt x="11258" y="3104"/>
                  <a:pt x="11258" y="2848"/>
                </a:cubicBezTo>
                <a:lnTo>
                  <a:pt x="11258" y="949"/>
                </a:lnTo>
                <a:cubicBezTo>
                  <a:pt x="16336" y="1192"/>
                  <a:pt x="20398" y="5254"/>
                  <a:pt x="20641" y="10332"/>
                </a:cubicBezTo>
                <a:lnTo>
                  <a:pt x="18742" y="10332"/>
                </a:lnTo>
                <a:cubicBezTo>
                  <a:pt x="18486" y="10332"/>
                  <a:pt x="18279" y="10539"/>
                  <a:pt x="18279" y="10795"/>
                </a:cubicBezTo>
                <a:cubicBezTo>
                  <a:pt x="18279" y="11051"/>
                  <a:pt x="18486" y="11258"/>
                  <a:pt x="18742" y="11258"/>
                </a:cubicBezTo>
                <a:lnTo>
                  <a:pt x="18747" y="11258"/>
                </a:lnTo>
                <a:lnTo>
                  <a:pt x="20645" y="11258"/>
                </a:lnTo>
                <a:cubicBezTo>
                  <a:pt x="20403" y="16338"/>
                  <a:pt x="16338" y="20401"/>
                  <a:pt x="11258" y="20641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">
            <a:extLst>
              <a:ext uri="{FF2B5EF4-FFF2-40B4-BE49-F238E27FC236}">
                <a16:creationId xmlns:a16="http://schemas.microsoft.com/office/drawing/2014/main" id="{421E8D54-B1C7-4384-AABB-B96EB4C81EF1}"/>
              </a:ext>
            </a:extLst>
          </p:cNvPr>
          <p:cNvSpPr>
            <a:spLocks/>
          </p:cNvSpPr>
          <p:nvPr/>
        </p:nvSpPr>
        <p:spPr bwMode="auto">
          <a:xfrm>
            <a:off x="13824171" y="7639530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">
            <a:extLst>
              <a:ext uri="{FF2B5EF4-FFF2-40B4-BE49-F238E27FC236}">
                <a16:creationId xmlns:a16="http://schemas.microsoft.com/office/drawing/2014/main" id="{591AE40B-FD61-4EFD-A092-35751F31F366}"/>
              </a:ext>
            </a:extLst>
          </p:cNvPr>
          <p:cNvSpPr/>
          <p:nvPr/>
        </p:nvSpPr>
        <p:spPr>
          <a:xfrm>
            <a:off x="-2542595" y="-2993529"/>
            <a:ext cx="5400054" cy="5400054"/>
          </a:xfrm>
          <a:prstGeom prst="ellipse">
            <a:avLst/>
          </a:pr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IMER">
            <a:extLst>
              <a:ext uri="{FF2B5EF4-FFF2-40B4-BE49-F238E27FC236}">
                <a16:creationId xmlns:a16="http://schemas.microsoft.com/office/drawing/2014/main" id="{43D47EE8-63ED-431B-841A-B286B7F28550}"/>
              </a:ext>
            </a:extLst>
          </p:cNvPr>
          <p:cNvSpPr/>
          <p:nvPr/>
        </p:nvSpPr>
        <p:spPr>
          <a:xfrm>
            <a:off x="7203233" y="-1567543"/>
            <a:ext cx="522514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8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1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11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5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0" dur="5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8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fill="hold" grpId="1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4" dur="39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4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8" dur="4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5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8" dur="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2" dur="5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3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3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8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4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18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4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8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18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4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8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4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6" dur="4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5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4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8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4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00" dur="4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5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4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3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4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16" dur="20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8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9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70" grpId="5" animBg="1"/>
          <p:bldP spid="70" grpId="6" animBg="1"/>
          <p:bldP spid="70" grpId="7" animBg="1"/>
          <p:bldP spid="70" grpId="8" animBg="1"/>
          <p:bldP spid="70" grpId="9" animBg="1"/>
          <p:bldP spid="70" grpId="10" animBg="1"/>
          <p:bldP spid="70" grpId="11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69" grpId="5" animBg="1"/>
          <p:bldP spid="69" grpId="6" animBg="1"/>
          <p:bldP spid="69" grpId="7" animBg="1"/>
          <p:bldP spid="69" grpId="8" animBg="1"/>
          <p:bldP spid="69" grpId="9" animBg="1"/>
          <p:bldP spid="69" grpId="10" animBg="1"/>
          <p:bldP spid="69" grpId="11" animBg="1"/>
          <p:bldP spid="66" grpId="0" animBg="1"/>
          <p:bldP spid="66" grpId="1" animBg="1"/>
          <p:bldP spid="66" grpId="2" animBg="1"/>
          <p:bldP spid="66" grpId="3" animBg="1"/>
          <p:bldP spid="66" grpId="4" animBg="1"/>
          <p:bldP spid="66" grpId="5" animBg="1"/>
          <p:bldP spid="66" grpId="6" animBg="1"/>
          <p:bldP spid="66" grpId="7" animBg="1"/>
          <p:bldP spid="66" grpId="8" animBg="1"/>
          <p:bldP spid="66" grpId="9" animBg="1"/>
          <p:bldP spid="66" grpId="10" animBg="1"/>
          <p:bldP spid="66" grpId="11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7" grpId="5" animBg="1"/>
          <p:bldP spid="67" grpId="6" animBg="1"/>
          <p:bldP spid="67" grpId="7" animBg="1"/>
          <p:bldP spid="67" grpId="8" animBg="1"/>
          <p:bldP spid="67" grpId="9" animBg="1"/>
          <p:bldP spid="67" grpId="10" animBg="1"/>
          <p:bldP spid="67" grpId="11" animBg="1"/>
          <p:bldP spid="63" grpId="0"/>
          <p:bldP spid="63" grpId="1"/>
          <p:bldP spid="63" grpId="2"/>
          <p:bldP spid="64" grpId="0"/>
          <p:bldP spid="64" grpId="1"/>
          <p:bldP spid="64" grpId="2"/>
          <p:bldP spid="65" grpId="0"/>
          <p:bldP spid="65" grpId="1"/>
          <p:bldP spid="65" grpId="2"/>
          <p:bldP spid="109" grpId="0"/>
          <p:bldP spid="109" grpId="1"/>
          <p:bldP spid="109" grpId="2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115" grpId="0" animBg="1"/>
          <p:bldP spid="115" grpId="1" animBg="1"/>
          <p:bldP spid="115" grpId="2" animBg="1"/>
          <p:bldP spid="117" grpId="0" animBg="1"/>
          <p:bldP spid="117" grpId="1" animBg="1"/>
          <p:bldP spid="117" grpId="2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1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11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5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2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0" dur="5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8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fill="hold" grpId="1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4" dur="39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4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8" dur="4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5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8" dur="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2" dur="5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3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3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8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18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4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8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18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4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8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3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4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6" dur="4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5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4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2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8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3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4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00" dur="4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5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4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3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4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8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9" dur="4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70" grpId="5" animBg="1"/>
          <p:bldP spid="70" grpId="6" animBg="1"/>
          <p:bldP spid="70" grpId="7" animBg="1"/>
          <p:bldP spid="70" grpId="8" animBg="1"/>
          <p:bldP spid="70" grpId="9" animBg="1"/>
          <p:bldP spid="70" grpId="10" animBg="1"/>
          <p:bldP spid="70" grpId="11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69" grpId="5" animBg="1"/>
          <p:bldP spid="69" grpId="6" animBg="1"/>
          <p:bldP spid="69" grpId="7" animBg="1"/>
          <p:bldP spid="69" grpId="8" animBg="1"/>
          <p:bldP spid="69" grpId="9" animBg="1"/>
          <p:bldP spid="69" grpId="10" animBg="1"/>
          <p:bldP spid="69" grpId="11" animBg="1"/>
          <p:bldP spid="66" grpId="0" animBg="1"/>
          <p:bldP spid="66" grpId="1" animBg="1"/>
          <p:bldP spid="66" grpId="2" animBg="1"/>
          <p:bldP spid="66" grpId="3" animBg="1"/>
          <p:bldP spid="66" grpId="4" animBg="1"/>
          <p:bldP spid="66" grpId="5" animBg="1"/>
          <p:bldP spid="66" grpId="6" animBg="1"/>
          <p:bldP spid="66" grpId="7" animBg="1"/>
          <p:bldP spid="66" grpId="8" animBg="1"/>
          <p:bldP spid="66" grpId="9" animBg="1"/>
          <p:bldP spid="66" grpId="10" animBg="1"/>
          <p:bldP spid="66" grpId="11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7" grpId="5" animBg="1"/>
          <p:bldP spid="67" grpId="6" animBg="1"/>
          <p:bldP spid="67" grpId="7" animBg="1"/>
          <p:bldP spid="67" grpId="8" animBg="1"/>
          <p:bldP spid="67" grpId="9" animBg="1"/>
          <p:bldP spid="67" grpId="10" animBg="1"/>
          <p:bldP spid="67" grpId="11" animBg="1"/>
          <p:bldP spid="63" grpId="0"/>
          <p:bldP spid="63" grpId="1"/>
          <p:bldP spid="63" grpId="2"/>
          <p:bldP spid="64" grpId="0"/>
          <p:bldP spid="64" grpId="1"/>
          <p:bldP spid="64" grpId="2"/>
          <p:bldP spid="65" grpId="0"/>
          <p:bldP spid="65" grpId="1"/>
          <p:bldP spid="65" grpId="2"/>
          <p:bldP spid="109" grpId="0"/>
          <p:bldP spid="109" grpId="1"/>
          <p:bldP spid="109" grpId="2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115" grpId="0" animBg="1"/>
          <p:bldP spid="115" grpId="1" animBg="1"/>
          <p:bldP spid="115" grpId="2" animBg="1"/>
          <p:bldP spid="117" grpId="0" animBg="1"/>
          <p:bldP spid="117" grpId="1" animBg="1"/>
          <p:bldP spid="117" grpId="2" animBg="1"/>
          <p:bldP spid="6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SHAPE">
            <a:extLst>
              <a:ext uri="{FF2B5EF4-FFF2-40B4-BE49-F238E27FC236}">
                <a16:creationId xmlns:a16="http://schemas.microsoft.com/office/drawing/2014/main" id="{CA4CA3F1-322E-46E6-BBE2-3ABC9D7E69E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13" y="1751964"/>
            <a:ext cx="11528921" cy="704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2C1C5241-460B-4AA2-9334-1613E891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528" y="3233102"/>
            <a:ext cx="8441995" cy="135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81958FC-F16C-4513-BBD0-7F3DE4A9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528" y="1869281"/>
            <a:ext cx="8441995" cy="136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RECTANGLE">
            <a:extLst>
              <a:ext uri="{FF2B5EF4-FFF2-40B4-BE49-F238E27FC236}">
                <a16:creationId xmlns:a16="http://schemas.microsoft.com/office/drawing/2014/main" id="{1793266B-BE14-4342-9FE5-8C7B0895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528" y="5953410"/>
            <a:ext cx="8441995" cy="135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">
            <a:extLst>
              <a:ext uri="{FF2B5EF4-FFF2-40B4-BE49-F238E27FC236}">
                <a16:creationId xmlns:a16="http://schemas.microsoft.com/office/drawing/2014/main" id="{58926441-461F-4B6E-8E43-E8524AA0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528" y="7312341"/>
            <a:ext cx="8441995" cy="136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40DC7F7B-8F99-4F32-8E17-64E1B4C4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1756852"/>
            <a:ext cx="3096703" cy="15886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1D1E9FE6-08D3-4648-9987-16F01FE0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3120672"/>
            <a:ext cx="3096703" cy="1583790"/>
          </a:xfrm>
          <a:prstGeom prst="rect">
            <a:avLst/>
          </a:pr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RECTANGLE">
            <a:extLst>
              <a:ext uri="{FF2B5EF4-FFF2-40B4-BE49-F238E27FC236}">
                <a16:creationId xmlns:a16="http://schemas.microsoft.com/office/drawing/2014/main" id="{741BA64F-8834-48EC-BF4C-FDA84F0E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4479604"/>
            <a:ext cx="3096703" cy="1586236"/>
          </a:xfrm>
          <a:prstGeom prst="rect">
            <a:avLst/>
          </a:pr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DB4B2782-1165-46B8-87F6-C5088366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5840980"/>
            <a:ext cx="3096703" cy="1588680"/>
          </a:xfrm>
          <a:prstGeom prst="rect">
            <a:avLst/>
          </a:prstGeom>
          <a:solidFill>
            <a:srgbClr val="F927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D47D108C-C02C-4532-8C13-5AF2878E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7199912"/>
            <a:ext cx="3096703" cy="1588680"/>
          </a:xfrm>
          <a:prstGeom prst="rect">
            <a:avLst/>
          </a:pr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ICON">
            <a:extLst>
              <a:ext uri="{FF2B5EF4-FFF2-40B4-BE49-F238E27FC236}">
                <a16:creationId xmlns:a16="http://schemas.microsoft.com/office/drawing/2014/main" id="{BA8C381E-CC5F-4B48-9BC9-77459499FAF3}"/>
              </a:ext>
            </a:extLst>
          </p:cNvPr>
          <p:cNvSpPr>
            <a:spLocks/>
          </p:cNvSpPr>
          <p:nvPr/>
        </p:nvSpPr>
        <p:spPr bwMode="auto">
          <a:xfrm>
            <a:off x="1732151" y="2047704"/>
            <a:ext cx="386172" cy="718571"/>
          </a:xfrm>
          <a:custGeom>
            <a:avLst/>
            <a:gdLst>
              <a:gd name="T0" fmla="*/ 86 w 89"/>
              <a:gd name="T1" fmla="*/ 0 h 166"/>
              <a:gd name="T2" fmla="*/ 64 w 89"/>
              <a:gd name="T3" fmla="*/ 0 h 166"/>
              <a:gd name="T4" fmla="*/ 25 w 89"/>
              <a:gd name="T5" fmla="*/ 41 h 166"/>
              <a:gd name="T6" fmla="*/ 25 w 89"/>
              <a:gd name="T7" fmla="*/ 60 h 166"/>
              <a:gd name="T8" fmla="*/ 3 w 89"/>
              <a:gd name="T9" fmla="*/ 60 h 166"/>
              <a:gd name="T10" fmla="*/ 0 w 89"/>
              <a:gd name="T11" fmla="*/ 63 h 166"/>
              <a:gd name="T12" fmla="*/ 0 w 89"/>
              <a:gd name="T13" fmla="*/ 91 h 166"/>
              <a:gd name="T14" fmla="*/ 3 w 89"/>
              <a:gd name="T15" fmla="*/ 94 h 166"/>
              <a:gd name="T16" fmla="*/ 25 w 89"/>
              <a:gd name="T17" fmla="*/ 94 h 166"/>
              <a:gd name="T18" fmla="*/ 25 w 89"/>
              <a:gd name="T19" fmla="*/ 163 h 166"/>
              <a:gd name="T20" fmla="*/ 28 w 89"/>
              <a:gd name="T21" fmla="*/ 166 h 166"/>
              <a:gd name="T22" fmla="*/ 56 w 89"/>
              <a:gd name="T23" fmla="*/ 166 h 166"/>
              <a:gd name="T24" fmla="*/ 60 w 89"/>
              <a:gd name="T25" fmla="*/ 163 h 166"/>
              <a:gd name="T26" fmla="*/ 60 w 89"/>
              <a:gd name="T27" fmla="*/ 94 h 166"/>
              <a:gd name="T28" fmla="*/ 85 w 89"/>
              <a:gd name="T29" fmla="*/ 94 h 166"/>
              <a:gd name="T30" fmla="*/ 88 w 89"/>
              <a:gd name="T31" fmla="*/ 91 h 166"/>
              <a:gd name="T32" fmla="*/ 88 w 89"/>
              <a:gd name="T33" fmla="*/ 63 h 166"/>
              <a:gd name="T34" fmla="*/ 87 w 89"/>
              <a:gd name="T35" fmla="*/ 61 h 166"/>
              <a:gd name="T36" fmla="*/ 85 w 89"/>
              <a:gd name="T37" fmla="*/ 60 h 166"/>
              <a:gd name="T38" fmla="*/ 60 w 89"/>
              <a:gd name="T39" fmla="*/ 60 h 166"/>
              <a:gd name="T40" fmla="*/ 60 w 89"/>
              <a:gd name="T41" fmla="*/ 44 h 166"/>
              <a:gd name="T42" fmla="*/ 71 w 89"/>
              <a:gd name="T43" fmla="*/ 33 h 166"/>
              <a:gd name="T44" fmla="*/ 86 w 89"/>
              <a:gd name="T45" fmla="*/ 32 h 166"/>
              <a:gd name="T46" fmla="*/ 89 w 89"/>
              <a:gd name="T47" fmla="*/ 29 h 166"/>
              <a:gd name="T48" fmla="*/ 89 w 89"/>
              <a:gd name="T49" fmla="*/ 4 h 166"/>
              <a:gd name="T50" fmla="*/ 86 w 89"/>
              <a:gd name="T5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9" h="166">
                <a:moveTo>
                  <a:pt x="86" y="0"/>
                </a:moveTo>
                <a:cubicBezTo>
                  <a:pt x="64" y="0"/>
                  <a:pt x="64" y="0"/>
                  <a:pt x="64" y="0"/>
                </a:cubicBezTo>
                <a:cubicBezTo>
                  <a:pt x="40" y="0"/>
                  <a:pt x="25" y="16"/>
                  <a:pt x="25" y="41"/>
                </a:cubicBezTo>
                <a:cubicBezTo>
                  <a:pt x="25" y="60"/>
                  <a:pt x="25" y="60"/>
                  <a:pt x="25" y="60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0"/>
                  <a:pt x="0" y="62"/>
                  <a:pt x="0" y="6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163"/>
                  <a:pt x="25" y="163"/>
                  <a:pt x="25" y="163"/>
                </a:cubicBezTo>
                <a:cubicBezTo>
                  <a:pt x="25" y="165"/>
                  <a:pt x="26" y="166"/>
                  <a:pt x="28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8" y="166"/>
                  <a:pt x="60" y="165"/>
                  <a:pt x="60" y="163"/>
                </a:cubicBezTo>
                <a:cubicBezTo>
                  <a:pt x="60" y="94"/>
                  <a:pt x="60" y="94"/>
                  <a:pt x="60" y="94"/>
                </a:cubicBezTo>
                <a:cubicBezTo>
                  <a:pt x="85" y="94"/>
                  <a:pt x="85" y="94"/>
                  <a:pt x="85" y="94"/>
                </a:cubicBezTo>
                <a:cubicBezTo>
                  <a:pt x="87" y="94"/>
                  <a:pt x="88" y="93"/>
                  <a:pt x="88" y="91"/>
                </a:cubicBez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2"/>
                  <a:pt x="87" y="61"/>
                </a:cubicBezTo>
                <a:cubicBezTo>
                  <a:pt x="87" y="60"/>
                  <a:pt x="86" y="60"/>
                  <a:pt x="85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36"/>
                  <a:pt x="61" y="33"/>
                  <a:pt x="71" y="33"/>
                </a:cubicBezTo>
                <a:cubicBezTo>
                  <a:pt x="86" y="32"/>
                  <a:pt x="86" y="32"/>
                  <a:pt x="86" y="32"/>
                </a:cubicBezTo>
                <a:cubicBezTo>
                  <a:pt x="88" y="32"/>
                  <a:pt x="89" y="31"/>
                  <a:pt x="89" y="29"/>
                </a:cubicBezTo>
                <a:cubicBezTo>
                  <a:pt x="89" y="4"/>
                  <a:pt x="89" y="4"/>
                  <a:pt x="89" y="4"/>
                </a:cubicBezTo>
                <a:cubicBezTo>
                  <a:pt x="89" y="2"/>
                  <a:pt x="88" y="0"/>
                  <a:pt x="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ICON">
            <a:extLst>
              <a:ext uri="{FF2B5EF4-FFF2-40B4-BE49-F238E27FC236}">
                <a16:creationId xmlns:a16="http://schemas.microsoft.com/office/drawing/2014/main" id="{B52F577B-51BD-4061-A71A-E1BF3FC7237E}"/>
              </a:ext>
            </a:extLst>
          </p:cNvPr>
          <p:cNvSpPr>
            <a:spLocks/>
          </p:cNvSpPr>
          <p:nvPr/>
        </p:nvSpPr>
        <p:spPr bwMode="auto">
          <a:xfrm>
            <a:off x="1558619" y="3450629"/>
            <a:ext cx="816336" cy="662358"/>
          </a:xfrm>
          <a:custGeom>
            <a:avLst/>
            <a:gdLst>
              <a:gd name="T0" fmla="*/ 188 w 188"/>
              <a:gd name="T1" fmla="*/ 18 h 153"/>
              <a:gd name="T2" fmla="*/ 166 w 188"/>
              <a:gd name="T3" fmla="*/ 24 h 153"/>
              <a:gd name="T4" fmla="*/ 183 w 188"/>
              <a:gd name="T5" fmla="*/ 3 h 153"/>
              <a:gd name="T6" fmla="*/ 158 w 188"/>
              <a:gd name="T7" fmla="*/ 13 h 153"/>
              <a:gd name="T8" fmla="*/ 130 w 188"/>
              <a:gd name="T9" fmla="*/ 0 h 153"/>
              <a:gd name="T10" fmla="*/ 92 w 188"/>
              <a:gd name="T11" fmla="*/ 39 h 153"/>
              <a:gd name="T12" fmla="*/ 93 w 188"/>
              <a:gd name="T13" fmla="*/ 48 h 153"/>
              <a:gd name="T14" fmla="*/ 13 w 188"/>
              <a:gd name="T15" fmla="*/ 7 h 153"/>
              <a:gd name="T16" fmla="*/ 8 w 188"/>
              <a:gd name="T17" fmla="*/ 27 h 153"/>
              <a:gd name="T18" fmla="*/ 25 w 188"/>
              <a:gd name="T19" fmla="*/ 59 h 153"/>
              <a:gd name="T20" fmla="*/ 8 w 188"/>
              <a:gd name="T21" fmla="*/ 54 h 153"/>
              <a:gd name="T22" fmla="*/ 8 w 188"/>
              <a:gd name="T23" fmla="*/ 54 h 153"/>
              <a:gd name="T24" fmla="*/ 39 w 188"/>
              <a:gd name="T25" fmla="*/ 92 h 153"/>
              <a:gd name="T26" fmla="*/ 29 w 188"/>
              <a:gd name="T27" fmla="*/ 93 h 153"/>
              <a:gd name="T28" fmla="*/ 21 w 188"/>
              <a:gd name="T29" fmla="*/ 93 h 153"/>
              <a:gd name="T30" fmla="*/ 57 w 188"/>
              <a:gd name="T31" fmla="*/ 120 h 153"/>
              <a:gd name="T32" fmla="*/ 9 w 188"/>
              <a:gd name="T33" fmla="*/ 136 h 153"/>
              <a:gd name="T34" fmla="*/ 0 w 188"/>
              <a:gd name="T35" fmla="*/ 135 h 153"/>
              <a:gd name="T36" fmla="*/ 59 w 188"/>
              <a:gd name="T37" fmla="*/ 153 h 153"/>
              <a:gd name="T38" fmla="*/ 169 w 188"/>
              <a:gd name="T39" fmla="*/ 43 h 153"/>
              <a:gd name="T40" fmla="*/ 169 w 188"/>
              <a:gd name="T41" fmla="*/ 38 h 153"/>
              <a:gd name="T42" fmla="*/ 188 w 188"/>
              <a:gd name="T43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153">
                <a:moveTo>
                  <a:pt x="188" y="18"/>
                </a:moveTo>
                <a:cubicBezTo>
                  <a:pt x="181" y="21"/>
                  <a:pt x="173" y="24"/>
                  <a:pt x="166" y="24"/>
                </a:cubicBezTo>
                <a:cubicBezTo>
                  <a:pt x="174" y="20"/>
                  <a:pt x="180" y="12"/>
                  <a:pt x="183" y="3"/>
                </a:cubicBezTo>
                <a:cubicBezTo>
                  <a:pt x="175" y="8"/>
                  <a:pt x="167" y="11"/>
                  <a:pt x="158" y="13"/>
                </a:cubicBezTo>
                <a:cubicBezTo>
                  <a:pt x="151" y="5"/>
                  <a:pt x="141" y="0"/>
                  <a:pt x="130" y="0"/>
                </a:cubicBezTo>
                <a:cubicBezTo>
                  <a:pt x="109" y="0"/>
                  <a:pt x="92" y="18"/>
                  <a:pt x="92" y="39"/>
                </a:cubicBezTo>
                <a:cubicBezTo>
                  <a:pt x="92" y="42"/>
                  <a:pt x="92" y="45"/>
                  <a:pt x="93" y="48"/>
                </a:cubicBezTo>
                <a:cubicBezTo>
                  <a:pt x="61" y="46"/>
                  <a:pt x="32" y="31"/>
                  <a:pt x="13" y="7"/>
                </a:cubicBezTo>
                <a:cubicBezTo>
                  <a:pt x="10" y="13"/>
                  <a:pt x="8" y="20"/>
                  <a:pt x="8" y="27"/>
                </a:cubicBezTo>
                <a:cubicBezTo>
                  <a:pt x="8" y="40"/>
                  <a:pt x="15" y="52"/>
                  <a:pt x="25" y="59"/>
                </a:cubicBezTo>
                <a:cubicBezTo>
                  <a:pt x="19" y="59"/>
                  <a:pt x="13" y="57"/>
                  <a:pt x="8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73"/>
                  <a:pt x="21" y="89"/>
                  <a:pt x="39" y="92"/>
                </a:cubicBezTo>
                <a:cubicBezTo>
                  <a:pt x="35" y="93"/>
                  <a:pt x="32" y="93"/>
                  <a:pt x="29" y="93"/>
                </a:cubicBezTo>
                <a:cubicBezTo>
                  <a:pt x="26" y="93"/>
                  <a:pt x="24" y="93"/>
                  <a:pt x="21" y="93"/>
                </a:cubicBezTo>
                <a:cubicBezTo>
                  <a:pt x="26" y="108"/>
                  <a:pt x="40" y="119"/>
                  <a:pt x="57" y="120"/>
                </a:cubicBezTo>
                <a:cubicBezTo>
                  <a:pt x="44" y="130"/>
                  <a:pt x="27" y="136"/>
                  <a:pt x="9" y="136"/>
                </a:cubicBezTo>
                <a:cubicBezTo>
                  <a:pt x="6" y="136"/>
                  <a:pt x="3" y="136"/>
                  <a:pt x="0" y="135"/>
                </a:cubicBezTo>
                <a:cubicBezTo>
                  <a:pt x="17" y="146"/>
                  <a:pt x="37" y="153"/>
                  <a:pt x="59" y="153"/>
                </a:cubicBezTo>
                <a:cubicBezTo>
                  <a:pt x="130" y="153"/>
                  <a:pt x="169" y="94"/>
                  <a:pt x="169" y="43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76" y="33"/>
                  <a:pt x="183" y="26"/>
                  <a:pt x="18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ICON">
            <a:extLst>
              <a:ext uri="{FF2B5EF4-FFF2-40B4-BE49-F238E27FC236}">
                <a16:creationId xmlns:a16="http://schemas.microsoft.com/office/drawing/2014/main" id="{76D4DC76-64FA-45DD-BA97-2B94FE496F25}"/>
              </a:ext>
            </a:extLst>
          </p:cNvPr>
          <p:cNvSpPr>
            <a:spLocks noEditPoints="1"/>
          </p:cNvSpPr>
          <p:nvPr/>
        </p:nvSpPr>
        <p:spPr bwMode="auto">
          <a:xfrm>
            <a:off x="1463298" y="4821781"/>
            <a:ext cx="962984" cy="589035"/>
          </a:xfrm>
          <a:custGeom>
            <a:avLst/>
            <a:gdLst>
              <a:gd name="T0" fmla="*/ 70 w 222"/>
              <a:gd name="T1" fmla="*/ 61 h 136"/>
              <a:gd name="T2" fmla="*/ 70 w 222"/>
              <a:gd name="T3" fmla="*/ 78 h 136"/>
              <a:gd name="T4" fmla="*/ 74 w 222"/>
              <a:gd name="T5" fmla="*/ 82 h 136"/>
              <a:gd name="T6" fmla="*/ 107 w 222"/>
              <a:gd name="T7" fmla="*/ 82 h 136"/>
              <a:gd name="T8" fmla="*/ 67 w 222"/>
              <a:gd name="T9" fmla="*/ 110 h 136"/>
              <a:gd name="T10" fmla="*/ 26 w 222"/>
              <a:gd name="T11" fmla="*/ 70 h 136"/>
              <a:gd name="T12" fmla="*/ 68 w 222"/>
              <a:gd name="T13" fmla="*/ 27 h 136"/>
              <a:gd name="T14" fmla="*/ 96 w 222"/>
              <a:gd name="T15" fmla="*/ 38 h 136"/>
              <a:gd name="T16" fmla="*/ 102 w 222"/>
              <a:gd name="T17" fmla="*/ 37 h 136"/>
              <a:gd name="T18" fmla="*/ 114 w 222"/>
              <a:gd name="T19" fmla="*/ 26 h 136"/>
              <a:gd name="T20" fmla="*/ 114 w 222"/>
              <a:gd name="T21" fmla="*/ 20 h 136"/>
              <a:gd name="T22" fmla="*/ 69 w 222"/>
              <a:gd name="T23" fmla="*/ 1 h 136"/>
              <a:gd name="T24" fmla="*/ 0 w 222"/>
              <a:gd name="T25" fmla="*/ 68 h 136"/>
              <a:gd name="T26" fmla="*/ 68 w 222"/>
              <a:gd name="T27" fmla="*/ 136 h 136"/>
              <a:gd name="T28" fmla="*/ 135 w 222"/>
              <a:gd name="T29" fmla="*/ 72 h 136"/>
              <a:gd name="T30" fmla="*/ 135 w 222"/>
              <a:gd name="T31" fmla="*/ 57 h 136"/>
              <a:gd name="T32" fmla="*/ 74 w 222"/>
              <a:gd name="T33" fmla="*/ 57 h 136"/>
              <a:gd name="T34" fmla="*/ 70 w 222"/>
              <a:gd name="T35" fmla="*/ 61 h 136"/>
              <a:gd name="T36" fmla="*/ 217 w 222"/>
              <a:gd name="T37" fmla="*/ 56 h 136"/>
              <a:gd name="T38" fmla="*/ 198 w 222"/>
              <a:gd name="T39" fmla="*/ 56 h 136"/>
              <a:gd name="T40" fmla="*/ 198 w 222"/>
              <a:gd name="T41" fmla="*/ 37 h 136"/>
              <a:gd name="T42" fmla="*/ 193 w 222"/>
              <a:gd name="T43" fmla="*/ 33 h 136"/>
              <a:gd name="T44" fmla="*/ 177 w 222"/>
              <a:gd name="T45" fmla="*/ 33 h 136"/>
              <a:gd name="T46" fmla="*/ 173 w 222"/>
              <a:gd name="T47" fmla="*/ 37 h 136"/>
              <a:gd name="T48" fmla="*/ 173 w 222"/>
              <a:gd name="T49" fmla="*/ 56 h 136"/>
              <a:gd name="T50" fmla="*/ 154 w 222"/>
              <a:gd name="T51" fmla="*/ 56 h 136"/>
              <a:gd name="T52" fmla="*/ 149 w 222"/>
              <a:gd name="T53" fmla="*/ 61 h 136"/>
              <a:gd name="T54" fmla="*/ 149 w 222"/>
              <a:gd name="T55" fmla="*/ 77 h 136"/>
              <a:gd name="T56" fmla="*/ 154 w 222"/>
              <a:gd name="T57" fmla="*/ 82 h 136"/>
              <a:gd name="T58" fmla="*/ 173 w 222"/>
              <a:gd name="T59" fmla="*/ 82 h 136"/>
              <a:gd name="T60" fmla="*/ 173 w 222"/>
              <a:gd name="T61" fmla="*/ 101 h 136"/>
              <a:gd name="T62" fmla="*/ 177 w 222"/>
              <a:gd name="T63" fmla="*/ 105 h 136"/>
              <a:gd name="T64" fmla="*/ 193 w 222"/>
              <a:gd name="T65" fmla="*/ 105 h 136"/>
              <a:gd name="T66" fmla="*/ 198 w 222"/>
              <a:gd name="T67" fmla="*/ 101 h 136"/>
              <a:gd name="T68" fmla="*/ 198 w 222"/>
              <a:gd name="T69" fmla="*/ 82 h 136"/>
              <a:gd name="T70" fmla="*/ 217 w 222"/>
              <a:gd name="T71" fmla="*/ 82 h 136"/>
              <a:gd name="T72" fmla="*/ 222 w 222"/>
              <a:gd name="T73" fmla="*/ 77 h 136"/>
              <a:gd name="T74" fmla="*/ 222 w 222"/>
              <a:gd name="T75" fmla="*/ 61 h 136"/>
              <a:gd name="T76" fmla="*/ 217 w 222"/>
              <a:gd name="T77" fmla="*/ 5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2" h="136">
                <a:moveTo>
                  <a:pt x="70" y="61"/>
                </a:moveTo>
                <a:cubicBezTo>
                  <a:pt x="70" y="78"/>
                  <a:pt x="70" y="78"/>
                  <a:pt x="70" y="78"/>
                </a:cubicBezTo>
                <a:cubicBezTo>
                  <a:pt x="70" y="80"/>
                  <a:pt x="72" y="82"/>
                  <a:pt x="74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1" y="99"/>
                  <a:pt x="86" y="110"/>
                  <a:pt x="67" y="110"/>
                </a:cubicBezTo>
                <a:cubicBezTo>
                  <a:pt x="45" y="110"/>
                  <a:pt x="27" y="92"/>
                  <a:pt x="26" y="70"/>
                </a:cubicBezTo>
                <a:cubicBezTo>
                  <a:pt x="25" y="46"/>
                  <a:pt x="44" y="27"/>
                  <a:pt x="68" y="27"/>
                </a:cubicBezTo>
                <a:cubicBezTo>
                  <a:pt x="78" y="27"/>
                  <a:pt x="88" y="31"/>
                  <a:pt x="96" y="38"/>
                </a:cubicBezTo>
                <a:cubicBezTo>
                  <a:pt x="97" y="39"/>
                  <a:pt x="100" y="39"/>
                  <a:pt x="102" y="37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6" y="24"/>
                  <a:pt x="116" y="21"/>
                  <a:pt x="114" y="20"/>
                </a:cubicBezTo>
                <a:cubicBezTo>
                  <a:pt x="102" y="8"/>
                  <a:pt x="86" y="1"/>
                  <a:pt x="69" y="1"/>
                </a:cubicBezTo>
                <a:cubicBezTo>
                  <a:pt x="32" y="0"/>
                  <a:pt x="0" y="31"/>
                  <a:pt x="0" y="68"/>
                </a:cubicBezTo>
                <a:cubicBezTo>
                  <a:pt x="0" y="105"/>
                  <a:pt x="30" y="136"/>
                  <a:pt x="68" y="136"/>
                </a:cubicBezTo>
                <a:cubicBezTo>
                  <a:pt x="104" y="136"/>
                  <a:pt x="133" y="108"/>
                  <a:pt x="135" y="72"/>
                </a:cubicBezTo>
                <a:cubicBezTo>
                  <a:pt x="135" y="72"/>
                  <a:pt x="135" y="57"/>
                  <a:pt x="135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2" y="57"/>
                  <a:pt x="70" y="59"/>
                  <a:pt x="70" y="61"/>
                </a:cubicBezTo>
                <a:close/>
                <a:moveTo>
                  <a:pt x="217" y="56"/>
                </a:moveTo>
                <a:cubicBezTo>
                  <a:pt x="198" y="56"/>
                  <a:pt x="198" y="56"/>
                  <a:pt x="198" y="56"/>
                </a:cubicBezTo>
                <a:cubicBezTo>
                  <a:pt x="198" y="37"/>
                  <a:pt x="198" y="37"/>
                  <a:pt x="198" y="37"/>
                </a:cubicBezTo>
                <a:cubicBezTo>
                  <a:pt x="198" y="35"/>
                  <a:pt x="196" y="33"/>
                  <a:pt x="193" y="33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175" y="33"/>
                  <a:pt x="173" y="35"/>
                  <a:pt x="173" y="37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54" y="56"/>
                  <a:pt x="154" y="56"/>
                  <a:pt x="154" y="56"/>
                </a:cubicBezTo>
                <a:cubicBezTo>
                  <a:pt x="151" y="56"/>
                  <a:pt x="149" y="58"/>
                  <a:pt x="149" y="61"/>
                </a:cubicBezTo>
                <a:cubicBezTo>
                  <a:pt x="149" y="77"/>
                  <a:pt x="149" y="77"/>
                  <a:pt x="149" y="77"/>
                </a:cubicBezTo>
                <a:cubicBezTo>
                  <a:pt x="149" y="80"/>
                  <a:pt x="151" y="82"/>
                  <a:pt x="154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103"/>
                  <a:pt x="175" y="105"/>
                  <a:pt x="177" y="105"/>
                </a:cubicBezTo>
                <a:cubicBezTo>
                  <a:pt x="193" y="105"/>
                  <a:pt x="193" y="105"/>
                  <a:pt x="193" y="105"/>
                </a:cubicBezTo>
                <a:cubicBezTo>
                  <a:pt x="196" y="105"/>
                  <a:pt x="198" y="103"/>
                  <a:pt x="198" y="101"/>
                </a:cubicBezTo>
                <a:cubicBezTo>
                  <a:pt x="198" y="82"/>
                  <a:pt x="198" y="82"/>
                  <a:pt x="198" y="82"/>
                </a:cubicBezTo>
                <a:cubicBezTo>
                  <a:pt x="217" y="82"/>
                  <a:pt x="217" y="82"/>
                  <a:pt x="217" y="82"/>
                </a:cubicBezTo>
                <a:cubicBezTo>
                  <a:pt x="220" y="82"/>
                  <a:pt x="222" y="80"/>
                  <a:pt x="222" y="77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2" y="58"/>
                  <a:pt x="220" y="56"/>
                  <a:pt x="217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ICON">
            <a:extLst>
              <a:ext uri="{FF2B5EF4-FFF2-40B4-BE49-F238E27FC236}">
                <a16:creationId xmlns:a16="http://schemas.microsoft.com/office/drawing/2014/main" id="{B27DFDE3-E049-46C2-BDCD-6BA71177F12D}"/>
              </a:ext>
            </a:extLst>
          </p:cNvPr>
          <p:cNvSpPr>
            <a:spLocks noEditPoints="1"/>
          </p:cNvSpPr>
          <p:nvPr/>
        </p:nvSpPr>
        <p:spPr bwMode="auto">
          <a:xfrm>
            <a:off x="1607502" y="6117165"/>
            <a:ext cx="718571" cy="862775"/>
          </a:xfrm>
          <a:custGeom>
            <a:avLst/>
            <a:gdLst>
              <a:gd name="T0" fmla="*/ 130 w 166"/>
              <a:gd name="T1" fmla="*/ 145 h 199"/>
              <a:gd name="T2" fmla="*/ 135 w 166"/>
              <a:gd name="T3" fmla="*/ 134 h 199"/>
              <a:gd name="T4" fmla="*/ 141 w 166"/>
              <a:gd name="T5" fmla="*/ 139 h 199"/>
              <a:gd name="T6" fmla="*/ 100 w 166"/>
              <a:gd name="T7" fmla="*/ 132 h 199"/>
              <a:gd name="T8" fmla="*/ 95 w 166"/>
              <a:gd name="T9" fmla="*/ 167 h 199"/>
              <a:gd name="T10" fmla="*/ 105 w 166"/>
              <a:gd name="T11" fmla="*/ 167 h 199"/>
              <a:gd name="T12" fmla="*/ 100 w 166"/>
              <a:gd name="T13" fmla="*/ 132 h 199"/>
              <a:gd name="T14" fmla="*/ 166 w 166"/>
              <a:gd name="T15" fmla="*/ 173 h 199"/>
              <a:gd name="T16" fmla="*/ 27 w 166"/>
              <a:gd name="T17" fmla="*/ 199 h 199"/>
              <a:gd name="T18" fmla="*/ 0 w 166"/>
              <a:gd name="T19" fmla="*/ 115 h 199"/>
              <a:gd name="T20" fmla="*/ 139 w 166"/>
              <a:gd name="T21" fmla="*/ 89 h 199"/>
              <a:gd name="T22" fmla="*/ 35 w 166"/>
              <a:gd name="T23" fmla="*/ 180 h 199"/>
              <a:gd name="T24" fmla="*/ 49 w 166"/>
              <a:gd name="T25" fmla="*/ 118 h 199"/>
              <a:gd name="T26" fmla="*/ 12 w 166"/>
              <a:gd name="T27" fmla="*/ 109 h 199"/>
              <a:gd name="T28" fmla="*/ 23 w 166"/>
              <a:gd name="T29" fmla="*/ 118 h 199"/>
              <a:gd name="T30" fmla="*/ 35 w 166"/>
              <a:gd name="T31" fmla="*/ 180 h 199"/>
              <a:gd name="T32" fmla="*/ 65 w 166"/>
              <a:gd name="T33" fmla="*/ 127 h 199"/>
              <a:gd name="T34" fmla="*/ 65 w 166"/>
              <a:gd name="T35" fmla="*/ 168 h 199"/>
              <a:gd name="T36" fmla="*/ 58 w 166"/>
              <a:gd name="T37" fmla="*/ 160 h 199"/>
              <a:gd name="T38" fmla="*/ 46 w 166"/>
              <a:gd name="T39" fmla="*/ 127 h 199"/>
              <a:gd name="T40" fmla="*/ 46 w 166"/>
              <a:gd name="T41" fmla="*/ 170 h 199"/>
              <a:gd name="T42" fmla="*/ 67 w 166"/>
              <a:gd name="T43" fmla="*/ 173 h 199"/>
              <a:gd name="T44" fmla="*/ 76 w 166"/>
              <a:gd name="T45" fmla="*/ 180 h 199"/>
              <a:gd name="T46" fmla="*/ 113 w 166"/>
              <a:gd name="T47" fmla="*/ 165 h 199"/>
              <a:gd name="T48" fmla="*/ 95 w 166"/>
              <a:gd name="T49" fmla="*/ 129 h 199"/>
              <a:gd name="T50" fmla="*/ 83 w 166"/>
              <a:gd name="T51" fmla="*/ 109 h 199"/>
              <a:gd name="T52" fmla="*/ 93 w 166"/>
              <a:gd name="T53" fmla="*/ 179 h 199"/>
              <a:gd name="T54" fmla="*/ 113 w 166"/>
              <a:gd name="T55" fmla="*/ 165 h 199"/>
              <a:gd name="T56" fmla="*/ 141 w 166"/>
              <a:gd name="T57" fmla="*/ 161 h 199"/>
              <a:gd name="T58" fmla="*/ 141 w 166"/>
              <a:gd name="T59" fmla="*/ 167 h 199"/>
              <a:gd name="T60" fmla="*/ 134 w 166"/>
              <a:gd name="T61" fmla="*/ 172 h 199"/>
              <a:gd name="T62" fmla="*/ 130 w 166"/>
              <a:gd name="T63" fmla="*/ 155 h 199"/>
              <a:gd name="T64" fmla="*/ 149 w 166"/>
              <a:gd name="T65" fmla="*/ 147 h 199"/>
              <a:gd name="T66" fmla="*/ 127 w 166"/>
              <a:gd name="T67" fmla="*/ 127 h 199"/>
              <a:gd name="T68" fmla="*/ 120 w 166"/>
              <a:gd name="T69" fmla="*/ 145 h 199"/>
              <a:gd name="T70" fmla="*/ 149 w 166"/>
              <a:gd name="T71" fmla="*/ 161 h 199"/>
              <a:gd name="T72" fmla="*/ 108 w 166"/>
              <a:gd name="T73" fmla="*/ 76 h 199"/>
              <a:gd name="T74" fmla="*/ 117 w 166"/>
              <a:gd name="T75" fmla="*/ 76 h 199"/>
              <a:gd name="T76" fmla="*/ 120 w 166"/>
              <a:gd name="T77" fmla="*/ 76 h 199"/>
              <a:gd name="T78" fmla="*/ 133 w 166"/>
              <a:gd name="T79" fmla="*/ 21 h 199"/>
              <a:gd name="T80" fmla="*/ 123 w 166"/>
              <a:gd name="T81" fmla="*/ 64 h 199"/>
              <a:gd name="T82" fmla="*/ 114 w 166"/>
              <a:gd name="T83" fmla="*/ 64 h 199"/>
              <a:gd name="T84" fmla="*/ 104 w 166"/>
              <a:gd name="T85" fmla="*/ 21 h 199"/>
              <a:gd name="T86" fmla="*/ 104 w 166"/>
              <a:gd name="T87" fmla="*/ 68 h 199"/>
              <a:gd name="T88" fmla="*/ 66 w 166"/>
              <a:gd name="T89" fmla="*/ 41 h 199"/>
              <a:gd name="T90" fmla="*/ 72 w 166"/>
              <a:gd name="T91" fmla="*/ 22 h 199"/>
              <a:gd name="T92" fmla="*/ 88 w 166"/>
              <a:gd name="T93" fmla="*/ 21 h 199"/>
              <a:gd name="T94" fmla="*/ 96 w 166"/>
              <a:gd name="T95" fmla="*/ 31 h 199"/>
              <a:gd name="T96" fmla="*/ 96 w 166"/>
              <a:gd name="T97" fmla="*/ 54 h 199"/>
              <a:gd name="T98" fmla="*/ 93 w 166"/>
              <a:gd name="T99" fmla="*/ 72 h 199"/>
              <a:gd name="T100" fmla="*/ 81 w 166"/>
              <a:gd name="T101" fmla="*/ 78 h 199"/>
              <a:gd name="T102" fmla="*/ 69 w 166"/>
              <a:gd name="T103" fmla="*/ 73 h 199"/>
              <a:gd name="T104" fmla="*/ 66 w 166"/>
              <a:gd name="T105" fmla="*/ 56 h 199"/>
              <a:gd name="T106" fmla="*/ 76 w 166"/>
              <a:gd name="T107" fmla="*/ 63 h 199"/>
              <a:gd name="T108" fmla="*/ 86 w 166"/>
              <a:gd name="T109" fmla="*/ 63 h 199"/>
              <a:gd name="T110" fmla="*/ 81 w 166"/>
              <a:gd name="T111" fmla="*/ 28 h 199"/>
              <a:gd name="T112" fmla="*/ 76 w 166"/>
              <a:gd name="T113" fmla="*/ 63 h 199"/>
              <a:gd name="T114" fmla="*/ 53 w 166"/>
              <a:gd name="T115" fmla="*/ 78 h 199"/>
              <a:gd name="T116" fmla="*/ 67 w 166"/>
              <a:gd name="T117" fmla="*/ 0 h 199"/>
              <a:gd name="T118" fmla="*/ 46 w 166"/>
              <a:gd name="T119" fmla="*/ 26 h 199"/>
              <a:gd name="T120" fmla="*/ 25 w 166"/>
              <a:gd name="T121" fmla="*/ 0 h 199"/>
              <a:gd name="T122" fmla="*/ 40 w 166"/>
              <a:gd name="T123" fmla="*/ 7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6" h="199">
                <a:moveTo>
                  <a:pt x="141" y="145"/>
                </a:moveTo>
                <a:cubicBezTo>
                  <a:pt x="130" y="145"/>
                  <a:pt x="130" y="145"/>
                  <a:pt x="130" y="145"/>
                </a:cubicBezTo>
                <a:cubicBezTo>
                  <a:pt x="130" y="139"/>
                  <a:pt x="130" y="139"/>
                  <a:pt x="130" y="139"/>
                </a:cubicBezTo>
                <a:cubicBezTo>
                  <a:pt x="130" y="136"/>
                  <a:pt x="132" y="134"/>
                  <a:pt x="135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8" y="134"/>
                  <a:pt x="141" y="136"/>
                  <a:pt x="141" y="139"/>
                </a:cubicBezTo>
                <a:lnTo>
                  <a:pt x="141" y="145"/>
                </a:lnTo>
                <a:close/>
                <a:moveTo>
                  <a:pt x="100" y="132"/>
                </a:moveTo>
                <a:cubicBezTo>
                  <a:pt x="97" y="132"/>
                  <a:pt x="95" y="134"/>
                  <a:pt x="95" y="136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9"/>
                  <a:pt x="97" y="171"/>
                  <a:pt x="100" y="171"/>
                </a:cubicBezTo>
                <a:cubicBezTo>
                  <a:pt x="102" y="171"/>
                  <a:pt x="105" y="169"/>
                  <a:pt x="105" y="167"/>
                </a:cubicBezTo>
                <a:cubicBezTo>
                  <a:pt x="105" y="136"/>
                  <a:pt x="105" y="136"/>
                  <a:pt x="105" y="136"/>
                </a:cubicBezTo>
                <a:cubicBezTo>
                  <a:pt x="105" y="134"/>
                  <a:pt x="102" y="132"/>
                  <a:pt x="100" y="132"/>
                </a:cubicBezTo>
                <a:close/>
                <a:moveTo>
                  <a:pt x="166" y="115"/>
                </a:moveTo>
                <a:cubicBezTo>
                  <a:pt x="166" y="173"/>
                  <a:pt x="166" y="173"/>
                  <a:pt x="166" y="173"/>
                </a:cubicBezTo>
                <a:cubicBezTo>
                  <a:pt x="166" y="188"/>
                  <a:pt x="154" y="199"/>
                  <a:pt x="139" y="199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12" y="199"/>
                  <a:pt x="0" y="188"/>
                  <a:pt x="0" y="17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00"/>
                  <a:pt x="12" y="89"/>
                  <a:pt x="27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54" y="89"/>
                  <a:pt x="166" y="100"/>
                  <a:pt x="166" y="115"/>
                </a:cubicBezTo>
                <a:close/>
                <a:moveTo>
                  <a:pt x="35" y="180"/>
                </a:moveTo>
                <a:cubicBezTo>
                  <a:pt x="35" y="118"/>
                  <a:pt x="35" y="118"/>
                  <a:pt x="35" y="118"/>
                </a:cubicBezTo>
                <a:cubicBezTo>
                  <a:pt x="49" y="118"/>
                  <a:pt x="49" y="118"/>
                  <a:pt x="49" y="118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3" y="180"/>
                  <a:pt x="23" y="180"/>
                  <a:pt x="23" y="180"/>
                </a:cubicBezTo>
                <a:lnTo>
                  <a:pt x="35" y="180"/>
                </a:lnTo>
                <a:close/>
                <a:moveTo>
                  <a:pt x="76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65" y="160"/>
                  <a:pt x="65" y="160"/>
                  <a:pt x="65" y="160"/>
                </a:cubicBezTo>
                <a:cubicBezTo>
                  <a:pt x="65" y="165"/>
                  <a:pt x="65" y="167"/>
                  <a:pt x="65" y="168"/>
                </a:cubicBezTo>
                <a:cubicBezTo>
                  <a:pt x="64" y="171"/>
                  <a:pt x="60" y="173"/>
                  <a:pt x="58" y="168"/>
                </a:cubicBezTo>
                <a:cubicBezTo>
                  <a:pt x="58" y="168"/>
                  <a:pt x="58" y="165"/>
                  <a:pt x="58" y="160"/>
                </a:cubicBezTo>
                <a:cubicBezTo>
                  <a:pt x="58" y="127"/>
                  <a:pt x="58" y="127"/>
                  <a:pt x="58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165"/>
                  <a:pt x="46" y="169"/>
                  <a:pt x="46" y="170"/>
                </a:cubicBezTo>
                <a:cubicBezTo>
                  <a:pt x="47" y="173"/>
                  <a:pt x="47" y="177"/>
                  <a:pt x="49" y="179"/>
                </a:cubicBezTo>
                <a:cubicBezTo>
                  <a:pt x="55" y="183"/>
                  <a:pt x="65" y="178"/>
                  <a:pt x="67" y="173"/>
                </a:cubicBezTo>
                <a:cubicBezTo>
                  <a:pt x="67" y="180"/>
                  <a:pt x="67" y="180"/>
                  <a:pt x="67" y="180"/>
                </a:cubicBezTo>
                <a:cubicBezTo>
                  <a:pt x="76" y="180"/>
                  <a:pt x="76" y="180"/>
                  <a:pt x="76" y="180"/>
                </a:cubicBezTo>
                <a:cubicBezTo>
                  <a:pt x="76" y="127"/>
                  <a:pt x="76" y="127"/>
                  <a:pt x="76" y="127"/>
                </a:cubicBezTo>
                <a:close/>
                <a:moveTo>
                  <a:pt x="113" y="165"/>
                </a:moveTo>
                <a:cubicBezTo>
                  <a:pt x="113" y="137"/>
                  <a:pt x="113" y="137"/>
                  <a:pt x="113" y="137"/>
                </a:cubicBezTo>
                <a:cubicBezTo>
                  <a:pt x="113" y="127"/>
                  <a:pt x="105" y="121"/>
                  <a:pt x="95" y="129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83" y="179"/>
                  <a:pt x="83" y="179"/>
                  <a:pt x="8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06" y="186"/>
                  <a:pt x="113" y="178"/>
                  <a:pt x="113" y="165"/>
                </a:cubicBezTo>
                <a:close/>
                <a:moveTo>
                  <a:pt x="149" y="161"/>
                </a:moveTo>
                <a:cubicBezTo>
                  <a:pt x="141" y="161"/>
                  <a:pt x="141" y="161"/>
                  <a:pt x="141" y="161"/>
                </a:cubicBezTo>
                <a:cubicBezTo>
                  <a:pt x="141" y="162"/>
                  <a:pt x="141" y="162"/>
                  <a:pt x="141" y="162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1" y="170"/>
                  <a:pt x="139" y="172"/>
                  <a:pt x="136" y="172"/>
                </a:cubicBezTo>
                <a:cubicBezTo>
                  <a:pt x="134" y="172"/>
                  <a:pt x="134" y="172"/>
                  <a:pt x="134" y="172"/>
                </a:cubicBezTo>
                <a:cubicBezTo>
                  <a:pt x="132" y="172"/>
                  <a:pt x="130" y="170"/>
                  <a:pt x="130" y="167"/>
                </a:cubicBezTo>
                <a:cubicBezTo>
                  <a:pt x="130" y="155"/>
                  <a:pt x="130" y="155"/>
                  <a:pt x="130" y="155"/>
                </a:cubicBezTo>
                <a:cubicBezTo>
                  <a:pt x="149" y="155"/>
                  <a:pt x="149" y="155"/>
                  <a:pt x="149" y="155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49" y="142"/>
                  <a:pt x="149" y="136"/>
                  <a:pt x="149" y="133"/>
                </a:cubicBezTo>
                <a:cubicBezTo>
                  <a:pt x="147" y="123"/>
                  <a:pt x="134" y="122"/>
                  <a:pt x="127" y="127"/>
                </a:cubicBezTo>
                <a:cubicBezTo>
                  <a:pt x="124" y="128"/>
                  <a:pt x="123" y="130"/>
                  <a:pt x="122" y="133"/>
                </a:cubicBezTo>
                <a:cubicBezTo>
                  <a:pt x="121" y="136"/>
                  <a:pt x="120" y="140"/>
                  <a:pt x="120" y="145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20" y="189"/>
                  <a:pt x="153" y="185"/>
                  <a:pt x="149" y="161"/>
                </a:cubicBezTo>
                <a:close/>
                <a:moveTo>
                  <a:pt x="105" y="72"/>
                </a:moveTo>
                <a:cubicBezTo>
                  <a:pt x="106" y="74"/>
                  <a:pt x="106" y="75"/>
                  <a:pt x="108" y="76"/>
                </a:cubicBezTo>
                <a:cubicBezTo>
                  <a:pt x="109" y="76"/>
                  <a:pt x="111" y="77"/>
                  <a:pt x="112" y="77"/>
                </a:cubicBezTo>
                <a:cubicBezTo>
                  <a:pt x="114" y="77"/>
                  <a:pt x="116" y="76"/>
                  <a:pt x="117" y="76"/>
                </a:cubicBezTo>
                <a:cubicBezTo>
                  <a:pt x="118" y="75"/>
                  <a:pt x="119" y="73"/>
                  <a:pt x="120" y="71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6"/>
                  <a:pt x="121" y="68"/>
                  <a:pt x="118" y="68"/>
                </a:cubicBezTo>
                <a:cubicBezTo>
                  <a:pt x="116" y="68"/>
                  <a:pt x="114" y="66"/>
                  <a:pt x="114" y="64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4" y="63"/>
                  <a:pt x="104" y="66"/>
                  <a:pt x="104" y="68"/>
                </a:cubicBezTo>
                <a:cubicBezTo>
                  <a:pt x="104" y="69"/>
                  <a:pt x="104" y="71"/>
                  <a:pt x="105" y="72"/>
                </a:cubicBezTo>
                <a:close/>
                <a:moveTo>
                  <a:pt x="66" y="41"/>
                </a:moveTo>
                <a:cubicBezTo>
                  <a:pt x="66" y="36"/>
                  <a:pt x="66" y="32"/>
                  <a:pt x="67" y="29"/>
                </a:cubicBezTo>
                <a:cubicBezTo>
                  <a:pt x="68" y="26"/>
                  <a:pt x="70" y="23"/>
                  <a:pt x="72" y="22"/>
                </a:cubicBezTo>
                <a:cubicBezTo>
                  <a:pt x="74" y="20"/>
                  <a:pt x="77" y="19"/>
                  <a:pt x="81" y="19"/>
                </a:cubicBezTo>
                <a:cubicBezTo>
                  <a:pt x="84" y="19"/>
                  <a:pt x="86" y="20"/>
                  <a:pt x="88" y="21"/>
                </a:cubicBezTo>
                <a:cubicBezTo>
                  <a:pt x="91" y="22"/>
                  <a:pt x="92" y="23"/>
                  <a:pt x="93" y="25"/>
                </a:cubicBezTo>
                <a:cubicBezTo>
                  <a:pt x="94" y="27"/>
                  <a:pt x="95" y="29"/>
                  <a:pt x="96" y="31"/>
                </a:cubicBezTo>
                <a:cubicBezTo>
                  <a:pt x="96" y="33"/>
                  <a:pt x="96" y="36"/>
                  <a:pt x="96" y="40"/>
                </a:cubicBezTo>
                <a:cubicBezTo>
                  <a:pt x="96" y="54"/>
                  <a:pt x="96" y="54"/>
                  <a:pt x="96" y="54"/>
                </a:cubicBezTo>
                <a:cubicBezTo>
                  <a:pt x="96" y="59"/>
                  <a:pt x="96" y="63"/>
                  <a:pt x="96" y="65"/>
                </a:cubicBezTo>
                <a:cubicBezTo>
                  <a:pt x="95" y="67"/>
                  <a:pt x="95" y="70"/>
                  <a:pt x="93" y="72"/>
                </a:cubicBezTo>
                <a:cubicBezTo>
                  <a:pt x="92" y="74"/>
                  <a:pt x="90" y="75"/>
                  <a:pt x="88" y="76"/>
                </a:cubicBezTo>
                <a:cubicBezTo>
                  <a:pt x="86" y="77"/>
                  <a:pt x="84" y="78"/>
                  <a:pt x="81" y="78"/>
                </a:cubicBezTo>
                <a:cubicBezTo>
                  <a:pt x="78" y="78"/>
                  <a:pt x="76" y="77"/>
                  <a:pt x="74" y="76"/>
                </a:cubicBezTo>
                <a:cubicBezTo>
                  <a:pt x="72" y="76"/>
                  <a:pt x="70" y="74"/>
                  <a:pt x="69" y="73"/>
                </a:cubicBezTo>
                <a:cubicBezTo>
                  <a:pt x="68" y="71"/>
                  <a:pt x="67" y="69"/>
                  <a:pt x="67" y="66"/>
                </a:cubicBezTo>
                <a:cubicBezTo>
                  <a:pt x="66" y="64"/>
                  <a:pt x="66" y="60"/>
                  <a:pt x="66" y="56"/>
                </a:cubicBezTo>
                <a:lnTo>
                  <a:pt x="66" y="41"/>
                </a:lnTo>
                <a:close/>
                <a:moveTo>
                  <a:pt x="76" y="63"/>
                </a:moveTo>
                <a:cubicBezTo>
                  <a:pt x="76" y="66"/>
                  <a:pt x="78" y="69"/>
                  <a:pt x="81" y="69"/>
                </a:cubicBezTo>
                <a:cubicBezTo>
                  <a:pt x="84" y="69"/>
                  <a:pt x="86" y="66"/>
                  <a:pt x="86" y="63"/>
                </a:cubicBezTo>
                <a:cubicBezTo>
                  <a:pt x="86" y="34"/>
                  <a:pt x="86" y="34"/>
                  <a:pt x="86" y="34"/>
                </a:cubicBezTo>
                <a:cubicBezTo>
                  <a:pt x="86" y="31"/>
                  <a:pt x="84" y="28"/>
                  <a:pt x="81" y="28"/>
                </a:cubicBezTo>
                <a:cubicBezTo>
                  <a:pt x="78" y="28"/>
                  <a:pt x="76" y="31"/>
                  <a:pt x="76" y="34"/>
                </a:cubicBezTo>
                <a:lnTo>
                  <a:pt x="76" y="63"/>
                </a:lnTo>
                <a:close/>
                <a:moveTo>
                  <a:pt x="40" y="78"/>
                </a:moveTo>
                <a:cubicBezTo>
                  <a:pt x="53" y="78"/>
                  <a:pt x="53" y="78"/>
                  <a:pt x="53" y="78"/>
                </a:cubicBezTo>
                <a:cubicBezTo>
                  <a:pt x="53" y="36"/>
                  <a:pt x="53" y="36"/>
                  <a:pt x="53" y="36"/>
                </a:cubicBezTo>
                <a:cubicBezTo>
                  <a:pt x="67" y="0"/>
                  <a:pt x="67" y="0"/>
                  <a:pt x="6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26"/>
                  <a:pt x="46" y="26"/>
                  <a:pt x="46" y="26"/>
                </a:cubicBezTo>
                <a:cubicBezTo>
                  <a:pt x="38" y="0"/>
                  <a:pt x="38" y="0"/>
                  <a:pt x="3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40" y="36"/>
                  <a:pt x="40" y="36"/>
                  <a:pt x="40" y="36"/>
                </a:cubicBezTo>
                <a:lnTo>
                  <a:pt x="4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ICON">
            <a:extLst>
              <a:ext uri="{FF2B5EF4-FFF2-40B4-BE49-F238E27FC236}">
                <a16:creationId xmlns:a16="http://schemas.microsoft.com/office/drawing/2014/main" id="{20469E68-3797-482F-8AD3-1862FB734279}"/>
              </a:ext>
            </a:extLst>
          </p:cNvPr>
          <p:cNvSpPr>
            <a:spLocks/>
          </p:cNvSpPr>
          <p:nvPr/>
        </p:nvSpPr>
        <p:spPr bwMode="auto">
          <a:xfrm>
            <a:off x="1553732" y="7529867"/>
            <a:ext cx="787007" cy="987426"/>
          </a:xfrm>
          <a:custGeom>
            <a:avLst/>
            <a:gdLst>
              <a:gd name="T0" fmla="*/ 103 w 181"/>
              <a:gd name="T1" fmla="*/ 167 h 228"/>
              <a:gd name="T2" fmla="*/ 72 w 181"/>
              <a:gd name="T3" fmla="*/ 152 h 228"/>
              <a:gd name="T4" fmla="*/ 38 w 181"/>
              <a:gd name="T5" fmla="*/ 228 h 228"/>
              <a:gd name="T6" fmla="*/ 55 w 181"/>
              <a:gd name="T7" fmla="*/ 109 h 228"/>
              <a:gd name="T8" fmla="*/ 84 w 181"/>
              <a:gd name="T9" fmla="*/ 55 h 228"/>
              <a:gd name="T10" fmla="*/ 97 w 181"/>
              <a:gd name="T11" fmla="*/ 144 h 228"/>
              <a:gd name="T12" fmla="*/ 131 w 181"/>
              <a:gd name="T13" fmla="*/ 41 h 228"/>
              <a:gd name="T14" fmla="*/ 27 w 181"/>
              <a:gd name="T15" fmla="*/ 97 h 228"/>
              <a:gd name="T16" fmla="*/ 32 w 181"/>
              <a:gd name="T17" fmla="*/ 134 h 228"/>
              <a:gd name="T18" fmla="*/ 1 w 181"/>
              <a:gd name="T19" fmla="*/ 82 h 228"/>
              <a:gd name="T20" fmla="*/ 77 w 181"/>
              <a:gd name="T21" fmla="*/ 5 h 228"/>
              <a:gd name="T22" fmla="*/ 174 w 181"/>
              <a:gd name="T23" fmla="*/ 67 h 228"/>
              <a:gd name="T24" fmla="*/ 103 w 181"/>
              <a:gd name="T25" fmla="*/ 16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228">
                <a:moveTo>
                  <a:pt x="103" y="167"/>
                </a:moveTo>
                <a:cubicBezTo>
                  <a:pt x="89" y="166"/>
                  <a:pt x="83" y="159"/>
                  <a:pt x="72" y="152"/>
                </a:cubicBezTo>
                <a:cubicBezTo>
                  <a:pt x="67" y="183"/>
                  <a:pt x="59" y="213"/>
                  <a:pt x="38" y="228"/>
                </a:cubicBezTo>
                <a:cubicBezTo>
                  <a:pt x="32" y="182"/>
                  <a:pt x="48" y="147"/>
                  <a:pt x="55" y="109"/>
                </a:cubicBezTo>
                <a:cubicBezTo>
                  <a:pt x="42" y="88"/>
                  <a:pt x="57" y="44"/>
                  <a:pt x="84" y="55"/>
                </a:cubicBezTo>
                <a:cubicBezTo>
                  <a:pt x="117" y="68"/>
                  <a:pt x="55" y="135"/>
                  <a:pt x="97" y="144"/>
                </a:cubicBezTo>
                <a:cubicBezTo>
                  <a:pt x="140" y="153"/>
                  <a:pt x="158" y="68"/>
                  <a:pt x="131" y="41"/>
                </a:cubicBezTo>
                <a:cubicBezTo>
                  <a:pt x="92" y="1"/>
                  <a:pt x="18" y="40"/>
                  <a:pt x="27" y="97"/>
                </a:cubicBezTo>
                <a:cubicBezTo>
                  <a:pt x="29" y="110"/>
                  <a:pt x="43" y="115"/>
                  <a:pt x="32" y="134"/>
                </a:cubicBezTo>
                <a:cubicBezTo>
                  <a:pt x="7" y="128"/>
                  <a:pt x="0" y="109"/>
                  <a:pt x="1" y="82"/>
                </a:cubicBezTo>
                <a:cubicBezTo>
                  <a:pt x="2" y="39"/>
                  <a:pt x="40" y="9"/>
                  <a:pt x="77" y="5"/>
                </a:cubicBezTo>
                <a:cubicBezTo>
                  <a:pt x="124" y="0"/>
                  <a:pt x="168" y="22"/>
                  <a:pt x="174" y="67"/>
                </a:cubicBezTo>
                <a:cubicBezTo>
                  <a:pt x="181" y="116"/>
                  <a:pt x="153" y="171"/>
                  <a:pt x="10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8288AF86-769B-4BDA-AC6E-C4453D34E324}"/>
              </a:ext>
            </a:extLst>
          </p:cNvPr>
          <p:cNvGrpSpPr/>
          <p:nvPr/>
        </p:nvGrpSpPr>
        <p:grpSpPr>
          <a:xfrm>
            <a:off x="3093528" y="1869281"/>
            <a:ext cx="8441995" cy="1363821"/>
            <a:chOff x="3093528" y="1869281"/>
            <a:chExt cx="8441995" cy="1363821"/>
          </a:xfrm>
        </p:grpSpPr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2FA19209-7598-4F47-AEC3-3CD6B94FF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1869281"/>
              <a:ext cx="8441995" cy="13638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id="{F2E2A772-8447-4182-9A81-49C87BDF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1869281"/>
              <a:ext cx="92877" cy="1363821"/>
            </a:xfrm>
            <a:prstGeom prst="rect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35">
              <a:extLst>
                <a:ext uri="{FF2B5EF4-FFF2-40B4-BE49-F238E27FC236}">
                  <a16:creationId xmlns:a16="http://schemas.microsoft.com/office/drawing/2014/main" id="{7C3DE845-6A54-4A8A-BC57-E4F92FFCD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657" y="2099030"/>
              <a:ext cx="879884" cy="8774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ICON">
              <a:extLst>
                <a:ext uri="{FF2B5EF4-FFF2-40B4-BE49-F238E27FC236}">
                  <a16:creationId xmlns:a16="http://schemas.microsoft.com/office/drawing/2014/main" id="{F7C2A5D2-D500-4122-87F0-04D4F271A7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0526" y="2235901"/>
              <a:ext cx="530375" cy="503489"/>
            </a:xfrm>
            <a:custGeom>
              <a:avLst/>
              <a:gdLst>
                <a:gd name="T0" fmla="*/ 9 w 122"/>
                <a:gd name="T1" fmla="*/ 49 h 116"/>
                <a:gd name="T2" fmla="*/ 5 w 122"/>
                <a:gd name="T3" fmla="*/ 85 h 116"/>
                <a:gd name="T4" fmla="*/ 5 w 122"/>
                <a:gd name="T5" fmla="*/ 87 h 116"/>
                <a:gd name="T6" fmla="*/ 22 w 122"/>
                <a:gd name="T7" fmla="*/ 114 h 116"/>
                <a:gd name="T8" fmla="*/ 47 w 122"/>
                <a:gd name="T9" fmla="*/ 116 h 116"/>
                <a:gd name="T10" fmla="*/ 64 w 122"/>
                <a:gd name="T11" fmla="*/ 114 h 116"/>
                <a:gd name="T12" fmla="*/ 73 w 122"/>
                <a:gd name="T13" fmla="*/ 108 h 116"/>
                <a:gd name="T14" fmla="*/ 78 w 122"/>
                <a:gd name="T15" fmla="*/ 105 h 116"/>
                <a:gd name="T16" fmla="*/ 80 w 122"/>
                <a:gd name="T17" fmla="*/ 105 h 116"/>
                <a:gd name="T18" fmla="*/ 89 w 122"/>
                <a:gd name="T19" fmla="*/ 106 h 116"/>
                <a:gd name="T20" fmla="*/ 88 w 122"/>
                <a:gd name="T21" fmla="*/ 108 h 116"/>
                <a:gd name="T22" fmla="*/ 93 w 122"/>
                <a:gd name="T23" fmla="*/ 112 h 116"/>
                <a:gd name="T24" fmla="*/ 117 w 122"/>
                <a:gd name="T25" fmla="*/ 112 h 116"/>
                <a:gd name="T26" fmla="*/ 122 w 122"/>
                <a:gd name="T27" fmla="*/ 108 h 116"/>
                <a:gd name="T28" fmla="*/ 122 w 122"/>
                <a:gd name="T29" fmla="*/ 53 h 116"/>
                <a:gd name="T30" fmla="*/ 117 w 122"/>
                <a:gd name="T31" fmla="*/ 48 h 116"/>
                <a:gd name="T32" fmla="*/ 94 w 122"/>
                <a:gd name="T33" fmla="*/ 48 h 116"/>
                <a:gd name="T34" fmla="*/ 91 w 122"/>
                <a:gd name="T35" fmla="*/ 49 h 116"/>
                <a:gd name="T36" fmla="*/ 73 w 122"/>
                <a:gd name="T37" fmla="*/ 38 h 116"/>
                <a:gd name="T38" fmla="*/ 57 w 122"/>
                <a:gd name="T39" fmla="*/ 3 h 116"/>
                <a:gd name="T40" fmla="*/ 54 w 122"/>
                <a:gd name="T41" fmla="*/ 1 h 116"/>
                <a:gd name="T42" fmla="*/ 51 w 122"/>
                <a:gd name="T43" fmla="*/ 0 h 116"/>
                <a:gd name="T44" fmla="*/ 33 w 122"/>
                <a:gd name="T45" fmla="*/ 18 h 116"/>
                <a:gd name="T46" fmla="*/ 36 w 122"/>
                <a:gd name="T47" fmla="*/ 40 h 116"/>
                <a:gd name="T48" fmla="*/ 31 w 122"/>
                <a:gd name="T49" fmla="*/ 40 h 116"/>
                <a:gd name="T50" fmla="*/ 9 w 122"/>
                <a:gd name="T51" fmla="*/ 49 h 116"/>
                <a:gd name="T52" fmla="*/ 113 w 122"/>
                <a:gd name="T53" fmla="*/ 103 h 116"/>
                <a:gd name="T54" fmla="*/ 96 w 122"/>
                <a:gd name="T55" fmla="*/ 103 h 116"/>
                <a:gd name="T56" fmla="*/ 97 w 122"/>
                <a:gd name="T57" fmla="*/ 101 h 116"/>
                <a:gd name="T58" fmla="*/ 97 w 122"/>
                <a:gd name="T59" fmla="*/ 58 h 116"/>
                <a:gd name="T60" fmla="*/ 113 w 122"/>
                <a:gd name="T61" fmla="*/ 58 h 116"/>
                <a:gd name="T62" fmla="*/ 113 w 122"/>
                <a:gd name="T63" fmla="*/ 103 h 116"/>
                <a:gd name="T64" fmla="*/ 17 w 122"/>
                <a:gd name="T65" fmla="*/ 54 h 116"/>
                <a:gd name="T66" fmla="*/ 31 w 122"/>
                <a:gd name="T67" fmla="*/ 49 h 116"/>
                <a:gd name="T68" fmla="*/ 42 w 122"/>
                <a:gd name="T69" fmla="*/ 50 h 116"/>
                <a:gd name="T70" fmla="*/ 46 w 122"/>
                <a:gd name="T71" fmla="*/ 48 h 116"/>
                <a:gd name="T72" fmla="*/ 47 w 122"/>
                <a:gd name="T73" fmla="*/ 44 h 116"/>
                <a:gd name="T74" fmla="*/ 42 w 122"/>
                <a:gd name="T75" fmla="*/ 18 h 116"/>
                <a:gd name="T76" fmla="*/ 45 w 122"/>
                <a:gd name="T77" fmla="*/ 11 h 116"/>
                <a:gd name="T78" fmla="*/ 50 w 122"/>
                <a:gd name="T79" fmla="*/ 10 h 116"/>
                <a:gd name="T80" fmla="*/ 65 w 122"/>
                <a:gd name="T81" fmla="*/ 43 h 116"/>
                <a:gd name="T82" fmla="*/ 88 w 122"/>
                <a:gd name="T83" fmla="*/ 58 h 116"/>
                <a:gd name="T84" fmla="*/ 88 w 122"/>
                <a:gd name="T85" fmla="*/ 96 h 116"/>
                <a:gd name="T86" fmla="*/ 77 w 122"/>
                <a:gd name="T87" fmla="*/ 96 h 116"/>
                <a:gd name="T88" fmla="*/ 68 w 122"/>
                <a:gd name="T89" fmla="*/ 100 h 116"/>
                <a:gd name="T90" fmla="*/ 60 w 122"/>
                <a:gd name="T91" fmla="*/ 105 h 116"/>
                <a:gd name="T92" fmla="*/ 47 w 122"/>
                <a:gd name="T93" fmla="*/ 107 h 116"/>
                <a:gd name="T94" fmla="*/ 23 w 122"/>
                <a:gd name="T95" fmla="*/ 105 h 116"/>
                <a:gd name="T96" fmla="*/ 14 w 122"/>
                <a:gd name="T97" fmla="*/ 85 h 116"/>
                <a:gd name="T98" fmla="*/ 14 w 122"/>
                <a:gd name="T99" fmla="*/ 83 h 116"/>
                <a:gd name="T100" fmla="*/ 17 w 122"/>
                <a:gd name="T101" fmla="*/ 5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" h="116">
                  <a:moveTo>
                    <a:pt x="9" y="49"/>
                  </a:moveTo>
                  <a:cubicBezTo>
                    <a:pt x="0" y="61"/>
                    <a:pt x="3" y="74"/>
                    <a:pt x="5" y="85"/>
                  </a:cubicBezTo>
                  <a:cubicBezTo>
                    <a:pt x="5" y="85"/>
                    <a:pt x="5" y="86"/>
                    <a:pt x="5" y="87"/>
                  </a:cubicBezTo>
                  <a:cubicBezTo>
                    <a:pt x="7" y="97"/>
                    <a:pt x="9" y="112"/>
                    <a:pt x="22" y="114"/>
                  </a:cubicBezTo>
                  <a:cubicBezTo>
                    <a:pt x="26" y="115"/>
                    <a:pt x="37" y="116"/>
                    <a:pt x="47" y="116"/>
                  </a:cubicBezTo>
                  <a:cubicBezTo>
                    <a:pt x="55" y="116"/>
                    <a:pt x="60" y="115"/>
                    <a:pt x="64" y="114"/>
                  </a:cubicBezTo>
                  <a:cubicBezTo>
                    <a:pt x="68" y="111"/>
                    <a:pt x="71" y="109"/>
                    <a:pt x="73" y="108"/>
                  </a:cubicBezTo>
                  <a:cubicBezTo>
                    <a:pt x="76" y="106"/>
                    <a:pt x="77" y="105"/>
                    <a:pt x="78" y="105"/>
                  </a:cubicBezTo>
                  <a:cubicBezTo>
                    <a:pt x="79" y="105"/>
                    <a:pt x="79" y="105"/>
                    <a:pt x="80" y="105"/>
                  </a:cubicBezTo>
                  <a:cubicBezTo>
                    <a:pt x="83" y="105"/>
                    <a:pt x="87" y="105"/>
                    <a:pt x="89" y="106"/>
                  </a:cubicBezTo>
                  <a:cubicBezTo>
                    <a:pt x="88" y="106"/>
                    <a:pt x="88" y="107"/>
                    <a:pt x="88" y="108"/>
                  </a:cubicBezTo>
                  <a:cubicBezTo>
                    <a:pt x="88" y="110"/>
                    <a:pt x="90" y="112"/>
                    <a:pt x="93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0" y="112"/>
                    <a:pt x="122" y="110"/>
                    <a:pt x="122" y="108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22" y="50"/>
                    <a:pt x="120" y="48"/>
                    <a:pt x="117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3" y="48"/>
                    <a:pt x="92" y="49"/>
                    <a:pt x="91" y="49"/>
                  </a:cubicBezTo>
                  <a:cubicBezTo>
                    <a:pt x="86" y="47"/>
                    <a:pt x="76" y="44"/>
                    <a:pt x="73" y="38"/>
                  </a:cubicBezTo>
                  <a:cubicBezTo>
                    <a:pt x="68" y="30"/>
                    <a:pt x="57" y="4"/>
                    <a:pt x="57" y="3"/>
                  </a:cubicBezTo>
                  <a:cubicBezTo>
                    <a:pt x="57" y="2"/>
                    <a:pt x="55" y="1"/>
                    <a:pt x="54" y="1"/>
                  </a:cubicBezTo>
                  <a:cubicBezTo>
                    <a:pt x="53" y="1"/>
                    <a:pt x="53" y="0"/>
                    <a:pt x="51" y="0"/>
                  </a:cubicBezTo>
                  <a:cubicBezTo>
                    <a:pt x="38" y="0"/>
                    <a:pt x="33" y="10"/>
                    <a:pt x="33" y="18"/>
                  </a:cubicBezTo>
                  <a:cubicBezTo>
                    <a:pt x="33" y="27"/>
                    <a:pt x="34" y="34"/>
                    <a:pt x="36" y="40"/>
                  </a:cubicBezTo>
                  <a:cubicBezTo>
                    <a:pt x="34" y="40"/>
                    <a:pt x="32" y="40"/>
                    <a:pt x="31" y="40"/>
                  </a:cubicBezTo>
                  <a:cubicBezTo>
                    <a:pt x="21" y="39"/>
                    <a:pt x="13" y="43"/>
                    <a:pt x="9" y="49"/>
                  </a:cubicBezTo>
                  <a:close/>
                  <a:moveTo>
                    <a:pt x="113" y="103"/>
                  </a:moveTo>
                  <a:cubicBezTo>
                    <a:pt x="96" y="103"/>
                    <a:pt x="96" y="103"/>
                    <a:pt x="96" y="103"/>
                  </a:cubicBezTo>
                  <a:cubicBezTo>
                    <a:pt x="97" y="103"/>
                    <a:pt x="97" y="102"/>
                    <a:pt x="97" y="101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13" y="58"/>
                    <a:pt x="113" y="58"/>
                    <a:pt x="113" y="58"/>
                  </a:cubicBezTo>
                  <a:lnTo>
                    <a:pt x="113" y="103"/>
                  </a:lnTo>
                  <a:close/>
                  <a:moveTo>
                    <a:pt x="17" y="54"/>
                  </a:moveTo>
                  <a:cubicBezTo>
                    <a:pt x="20" y="50"/>
                    <a:pt x="26" y="49"/>
                    <a:pt x="31" y="49"/>
                  </a:cubicBezTo>
                  <a:cubicBezTo>
                    <a:pt x="37" y="49"/>
                    <a:pt x="42" y="50"/>
                    <a:pt x="42" y="50"/>
                  </a:cubicBezTo>
                  <a:cubicBezTo>
                    <a:pt x="43" y="50"/>
                    <a:pt x="45" y="50"/>
                    <a:pt x="46" y="48"/>
                  </a:cubicBezTo>
                  <a:cubicBezTo>
                    <a:pt x="48" y="47"/>
                    <a:pt x="48" y="45"/>
                    <a:pt x="47" y="44"/>
                  </a:cubicBezTo>
                  <a:cubicBezTo>
                    <a:pt x="47" y="44"/>
                    <a:pt x="42" y="32"/>
                    <a:pt x="42" y="18"/>
                  </a:cubicBezTo>
                  <a:cubicBezTo>
                    <a:pt x="42" y="13"/>
                    <a:pt x="44" y="12"/>
                    <a:pt x="45" y="11"/>
                  </a:cubicBezTo>
                  <a:cubicBezTo>
                    <a:pt x="47" y="10"/>
                    <a:pt x="49" y="10"/>
                    <a:pt x="50" y="10"/>
                  </a:cubicBezTo>
                  <a:cubicBezTo>
                    <a:pt x="53" y="17"/>
                    <a:pt x="60" y="36"/>
                    <a:pt x="65" y="43"/>
                  </a:cubicBezTo>
                  <a:cubicBezTo>
                    <a:pt x="70" y="51"/>
                    <a:pt x="82" y="56"/>
                    <a:pt x="88" y="58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4" y="96"/>
                    <a:pt x="80" y="96"/>
                    <a:pt x="77" y="96"/>
                  </a:cubicBezTo>
                  <a:cubicBezTo>
                    <a:pt x="73" y="96"/>
                    <a:pt x="71" y="98"/>
                    <a:pt x="68" y="100"/>
                  </a:cubicBezTo>
                  <a:cubicBezTo>
                    <a:pt x="66" y="102"/>
                    <a:pt x="64" y="104"/>
                    <a:pt x="60" y="105"/>
                  </a:cubicBezTo>
                  <a:cubicBezTo>
                    <a:pt x="59" y="106"/>
                    <a:pt x="55" y="107"/>
                    <a:pt x="47" y="107"/>
                  </a:cubicBezTo>
                  <a:cubicBezTo>
                    <a:pt x="38" y="107"/>
                    <a:pt x="28" y="106"/>
                    <a:pt x="23" y="105"/>
                  </a:cubicBezTo>
                  <a:cubicBezTo>
                    <a:pt x="18" y="104"/>
                    <a:pt x="16" y="97"/>
                    <a:pt x="14" y="85"/>
                  </a:cubicBezTo>
                  <a:cubicBezTo>
                    <a:pt x="14" y="85"/>
                    <a:pt x="14" y="84"/>
                    <a:pt x="14" y="83"/>
                  </a:cubicBezTo>
                  <a:cubicBezTo>
                    <a:pt x="12" y="73"/>
                    <a:pt x="10" y="63"/>
                    <a:pt x="17" y="5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CHANGE TEXT HERE">
              <a:extLst>
                <a:ext uri="{FF2B5EF4-FFF2-40B4-BE49-F238E27FC236}">
                  <a16:creationId xmlns:a16="http://schemas.microsoft.com/office/drawing/2014/main" id="{A580E514-0A80-455F-9786-9130E721DC81}"/>
                </a:ext>
              </a:extLst>
            </p:cNvPr>
            <p:cNvSpPr/>
            <p:nvPr/>
          </p:nvSpPr>
          <p:spPr>
            <a:xfrm>
              <a:off x="3345274" y="2273995"/>
              <a:ext cx="1823448" cy="587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FACEBOOK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4484F80-C0D0-4558-B313-0C5FB36A1116}"/>
                </a:ext>
              </a:extLst>
            </p:cNvPr>
            <p:cNvGrpSpPr/>
            <p:nvPr/>
          </p:nvGrpSpPr>
          <p:grpSpPr>
            <a:xfrm>
              <a:off x="6646700" y="2101011"/>
              <a:ext cx="4205154" cy="1045955"/>
              <a:chOff x="4214483" y="1196107"/>
              <a:chExt cx="2667103" cy="663393"/>
            </a:xfrm>
          </p:grpSpPr>
          <p:sp>
            <p:nvSpPr>
              <p:cNvPr id="112" name="CHANGE TEXT HERE">
                <a:extLst>
                  <a:ext uri="{FF2B5EF4-FFF2-40B4-BE49-F238E27FC236}">
                    <a16:creationId xmlns:a16="http://schemas.microsoft.com/office/drawing/2014/main" id="{FC7D3E60-A790-43AF-ABB0-F4EAE42CB7BA}"/>
                  </a:ext>
                </a:extLst>
              </p:cNvPr>
              <p:cNvSpPr/>
              <p:nvPr/>
            </p:nvSpPr>
            <p:spPr>
              <a:xfrm>
                <a:off x="4214483" y="1196107"/>
                <a:ext cx="713926" cy="529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95%</a:t>
                </a:r>
              </a:p>
            </p:txBody>
          </p:sp>
          <p:sp>
            <p:nvSpPr>
              <p:cNvPr id="113" name="CHANGE TEXT HERE">
                <a:extLst>
                  <a:ext uri="{FF2B5EF4-FFF2-40B4-BE49-F238E27FC236}">
                    <a16:creationId xmlns:a16="http://schemas.microsoft.com/office/drawing/2014/main" id="{F1224F5A-51D4-4DD6-A05B-770E8F4C534E}"/>
                  </a:ext>
                </a:extLst>
              </p:cNvPr>
              <p:cNvSpPr txBox="1"/>
              <p:nvPr/>
            </p:nvSpPr>
            <p:spPr>
              <a:xfrm>
                <a:off x="5213431" y="1207877"/>
                <a:ext cx="1668155" cy="65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Contrary to popular belief, Lorem Ipsum is not simply random text. It has</a:t>
                </a:r>
              </a:p>
            </p:txBody>
          </p:sp>
        </p:grpSp>
      </p:grp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30598A0F-24F8-49BD-9A59-D8C7C36AEDE8}"/>
              </a:ext>
            </a:extLst>
          </p:cNvPr>
          <p:cNvGrpSpPr/>
          <p:nvPr/>
        </p:nvGrpSpPr>
        <p:grpSpPr>
          <a:xfrm>
            <a:off x="3093528" y="3233102"/>
            <a:ext cx="8441995" cy="1358931"/>
            <a:chOff x="3093528" y="3233102"/>
            <a:chExt cx="8441995" cy="1358931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402162FF-C169-45A8-8339-484BA51A4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3233102"/>
              <a:ext cx="8441995" cy="1358931"/>
            </a:xfrm>
            <a:prstGeom prst="rect">
              <a:avLst/>
            </a:prstGeom>
            <a:solidFill>
              <a:srgbClr val="00B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2">
              <a:extLst>
                <a:ext uri="{FF2B5EF4-FFF2-40B4-BE49-F238E27FC236}">
                  <a16:creationId xmlns:a16="http://schemas.microsoft.com/office/drawing/2014/main" id="{42DB4AB9-033A-4EB0-B8CB-2386869E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3233102"/>
              <a:ext cx="92877" cy="1358931"/>
            </a:xfrm>
            <a:prstGeom prst="rect">
              <a:avLst/>
            </a:prstGeom>
            <a:solidFill>
              <a:srgbClr val="009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Oval 37">
              <a:extLst>
                <a:ext uri="{FF2B5EF4-FFF2-40B4-BE49-F238E27FC236}">
                  <a16:creationId xmlns:a16="http://schemas.microsoft.com/office/drawing/2014/main" id="{239CC485-7075-454D-AF65-47E677C9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657" y="3457961"/>
              <a:ext cx="879884" cy="8798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ICON">
              <a:extLst>
                <a:ext uri="{FF2B5EF4-FFF2-40B4-BE49-F238E27FC236}">
                  <a16:creationId xmlns:a16="http://schemas.microsoft.com/office/drawing/2014/main" id="{7F839256-1FD3-4252-905F-17837E080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7409" y="3658378"/>
              <a:ext cx="525487" cy="410612"/>
            </a:xfrm>
            <a:custGeom>
              <a:avLst/>
              <a:gdLst>
                <a:gd name="T0" fmla="*/ 121 w 121"/>
                <a:gd name="T1" fmla="*/ 2 h 95"/>
                <a:gd name="T2" fmla="*/ 23 w 121"/>
                <a:gd name="T3" fmla="*/ 79 h 95"/>
                <a:gd name="T4" fmla="*/ 37 w 121"/>
                <a:gd name="T5" fmla="*/ 72 h 95"/>
                <a:gd name="T6" fmla="*/ 67 w 121"/>
                <a:gd name="T7" fmla="*/ 50 h 95"/>
                <a:gd name="T8" fmla="*/ 77 w 121"/>
                <a:gd name="T9" fmla="*/ 50 h 95"/>
                <a:gd name="T10" fmla="*/ 91 w 121"/>
                <a:gd name="T11" fmla="*/ 41 h 95"/>
                <a:gd name="T12" fmla="*/ 83 w 121"/>
                <a:gd name="T13" fmla="*/ 33 h 95"/>
                <a:gd name="T14" fmla="*/ 104 w 121"/>
                <a:gd name="T15" fmla="*/ 31 h 95"/>
                <a:gd name="T16" fmla="*/ 96 w 121"/>
                <a:gd name="T17" fmla="*/ 24 h 95"/>
                <a:gd name="T18" fmla="*/ 108 w 121"/>
                <a:gd name="T19" fmla="*/ 23 h 95"/>
                <a:gd name="T20" fmla="*/ 115 w 121"/>
                <a:gd name="T21" fmla="*/ 17 h 95"/>
                <a:gd name="T22" fmla="*/ 109 w 121"/>
                <a:gd name="T23" fmla="*/ 13 h 95"/>
                <a:gd name="T24" fmla="*/ 121 w 121"/>
                <a:gd name="T25" fmla="*/ 2 h 95"/>
                <a:gd name="T26" fmla="*/ 76 w 121"/>
                <a:gd name="T27" fmla="*/ 84 h 95"/>
                <a:gd name="T28" fmla="*/ 12 w 121"/>
                <a:gd name="T29" fmla="*/ 84 h 95"/>
                <a:gd name="T30" fmla="*/ 12 w 121"/>
                <a:gd name="T31" fmla="*/ 19 h 95"/>
                <a:gd name="T32" fmla="*/ 55 w 121"/>
                <a:gd name="T33" fmla="*/ 19 h 95"/>
                <a:gd name="T34" fmla="*/ 68 w 121"/>
                <a:gd name="T35" fmla="*/ 8 h 95"/>
                <a:gd name="T36" fmla="*/ 12 w 121"/>
                <a:gd name="T37" fmla="*/ 8 h 95"/>
                <a:gd name="T38" fmla="*/ 0 w 121"/>
                <a:gd name="T39" fmla="*/ 17 h 95"/>
                <a:gd name="T40" fmla="*/ 0 w 121"/>
                <a:gd name="T41" fmla="*/ 83 h 95"/>
                <a:gd name="T42" fmla="*/ 11 w 121"/>
                <a:gd name="T43" fmla="*/ 95 h 95"/>
                <a:gd name="T44" fmla="*/ 75 w 121"/>
                <a:gd name="T45" fmla="*/ 95 h 95"/>
                <a:gd name="T46" fmla="*/ 87 w 121"/>
                <a:gd name="T47" fmla="*/ 84 h 95"/>
                <a:gd name="T48" fmla="*/ 87 w 121"/>
                <a:gd name="T49" fmla="*/ 59 h 95"/>
                <a:gd name="T50" fmla="*/ 76 w 121"/>
                <a:gd name="T51" fmla="*/ 63 h 95"/>
                <a:gd name="T52" fmla="*/ 76 w 121"/>
                <a:gd name="T5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" h="95">
                  <a:moveTo>
                    <a:pt x="121" y="2"/>
                  </a:moveTo>
                  <a:cubicBezTo>
                    <a:pt x="116" y="0"/>
                    <a:pt x="64" y="10"/>
                    <a:pt x="23" y="79"/>
                  </a:cubicBezTo>
                  <a:cubicBezTo>
                    <a:pt x="23" y="79"/>
                    <a:pt x="35" y="74"/>
                    <a:pt x="37" y="72"/>
                  </a:cubicBezTo>
                  <a:cubicBezTo>
                    <a:pt x="43" y="65"/>
                    <a:pt x="60" y="45"/>
                    <a:pt x="67" y="50"/>
                  </a:cubicBezTo>
                  <a:cubicBezTo>
                    <a:pt x="72" y="52"/>
                    <a:pt x="77" y="50"/>
                    <a:pt x="77" y="50"/>
                  </a:cubicBezTo>
                  <a:cubicBezTo>
                    <a:pt x="77" y="50"/>
                    <a:pt x="92" y="42"/>
                    <a:pt x="91" y="41"/>
                  </a:cubicBezTo>
                  <a:cubicBezTo>
                    <a:pt x="91" y="40"/>
                    <a:pt x="83" y="33"/>
                    <a:pt x="83" y="33"/>
                  </a:cubicBezTo>
                  <a:cubicBezTo>
                    <a:pt x="83" y="33"/>
                    <a:pt x="101" y="35"/>
                    <a:pt x="104" y="31"/>
                  </a:cubicBezTo>
                  <a:cubicBezTo>
                    <a:pt x="103" y="29"/>
                    <a:pt x="96" y="24"/>
                    <a:pt x="96" y="24"/>
                  </a:cubicBezTo>
                  <a:cubicBezTo>
                    <a:pt x="96" y="24"/>
                    <a:pt x="104" y="24"/>
                    <a:pt x="108" y="23"/>
                  </a:cubicBezTo>
                  <a:cubicBezTo>
                    <a:pt x="112" y="22"/>
                    <a:pt x="117" y="18"/>
                    <a:pt x="115" y="17"/>
                  </a:cubicBezTo>
                  <a:cubicBezTo>
                    <a:pt x="114" y="16"/>
                    <a:pt x="109" y="13"/>
                    <a:pt x="109" y="13"/>
                  </a:cubicBezTo>
                  <a:cubicBezTo>
                    <a:pt x="109" y="13"/>
                    <a:pt x="118" y="13"/>
                    <a:pt x="121" y="2"/>
                  </a:cubicBezTo>
                  <a:close/>
                  <a:moveTo>
                    <a:pt x="76" y="84"/>
                  </a:moveTo>
                  <a:cubicBezTo>
                    <a:pt x="12" y="84"/>
                    <a:pt x="12" y="84"/>
                    <a:pt x="12" y="8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3" y="8"/>
                    <a:pt x="0" y="10"/>
                    <a:pt x="0" y="17"/>
                  </a:cubicBezTo>
                  <a:cubicBezTo>
                    <a:pt x="0" y="17"/>
                    <a:pt x="0" y="78"/>
                    <a:pt x="0" y="83"/>
                  </a:cubicBezTo>
                  <a:cubicBezTo>
                    <a:pt x="0" y="89"/>
                    <a:pt x="4" y="95"/>
                    <a:pt x="11" y="95"/>
                  </a:cubicBezTo>
                  <a:cubicBezTo>
                    <a:pt x="11" y="95"/>
                    <a:pt x="69" y="95"/>
                    <a:pt x="75" y="95"/>
                  </a:cubicBezTo>
                  <a:cubicBezTo>
                    <a:pt x="81" y="95"/>
                    <a:pt x="87" y="91"/>
                    <a:pt x="87" y="84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76" y="63"/>
                    <a:pt x="76" y="63"/>
                    <a:pt x="76" y="63"/>
                  </a:cubicBezTo>
                  <a:lnTo>
                    <a:pt x="76" y="84"/>
                  </a:lnTo>
                  <a:close/>
                </a:path>
              </a:pathLst>
            </a:custGeom>
            <a:solidFill>
              <a:srgbClr val="00B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CHANGE TEXT HERE">
              <a:extLst>
                <a:ext uri="{FF2B5EF4-FFF2-40B4-BE49-F238E27FC236}">
                  <a16:creationId xmlns:a16="http://schemas.microsoft.com/office/drawing/2014/main" id="{4D38CC3D-41C7-4DF8-AF82-D0EE1A678454}"/>
                </a:ext>
              </a:extLst>
            </p:cNvPr>
            <p:cNvSpPr/>
            <p:nvPr/>
          </p:nvSpPr>
          <p:spPr>
            <a:xfrm>
              <a:off x="3345274" y="3592298"/>
              <a:ext cx="1502078" cy="587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TWITTER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17E5C2-7922-43F4-8BFC-5AEC5341F5A5}"/>
                </a:ext>
              </a:extLst>
            </p:cNvPr>
            <p:cNvGrpSpPr/>
            <p:nvPr/>
          </p:nvGrpSpPr>
          <p:grpSpPr>
            <a:xfrm>
              <a:off x="6646700" y="3424542"/>
              <a:ext cx="4205154" cy="1045955"/>
              <a:chOff x="4214483" y="1196107"/>
              <a:chExt cx="2667103" cy="663393"/>
            </a:xfrm>
          </p:grpSpPr>
          <p:sp>
            <p:nvSpPr>
              <p:cNvPr id="115" name="CHANGE TEXT HERE">
                <a:extLst>
                  <a:ext uri="{FF2B5EF4-FFF2-40B4-BE49-F238E27FC236}">
                    <a16:creationId xmlns:a16="http://schemas.microsoft.com/office/drawing/2014/main" id="{B85CA663-83DC-4DDB-B1ED-FA08C2799FEC}"/>
                  </a:ext>
                </a:extLst>
              </p:cNvPr>
              <p:cNvSpPr/>
              <p:nvPr/>
            </p:nvSpPr>
            <p:spPr>
              <a:xfrm>
                <a:off x="4214483" y="1196107"/>
                <a:ext cx="713926" cy="529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37%</a:t>
                </a:r>
              </a:p>
            </p:txBody>
          </p:sp>
          <p:sp>
            <p:nvSpPr>
              <p:cNvPr id="116" name="CHANGE TEXT HERE">
                <a:extLst>
                  <a:ext uri="{FF2B5EF4-FFF2-40B4-BE49-F238E27FC236}">
                    <a16:creationId xmlns:a16="http://schemas.microsoft.com/office/drawing/2014/main" id="{07501599-B12C-422A-8158-E2784E031718}"/>
                  </a:ext>
                </a:extLst>
              </p:cNvPr>
              <p:cNvSpPr txBox="1"/>
              <p:nvPr/>
            </p:nvSpPr>
            <p:spPr>
              <a:xfrm>
                <a:off x="5213431" y="1207877"/>
                <a:ext cx="1668155" cy="65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Contrary to popular belief, Lorem Ipsum is not simply random text. It has</a:t>
                </a:r>
              </a:p>
            </p:txBody>
          </p:sp>
        </p:grpSp>
      </p:grpSp>
      <p:grpSp>
        <p:nvGrpSpPr>
          <p:cNvPr id="8" name="SHAPE GROUP, TEXT AND ICON">
            <a:extLst>
              <a:ext uri="{FF2B5EF4-FFF2-40B4-BE49-F238E27FC236}">
                <a16:creationId xmlns:a16="http://schemas.microsoft.com/office/drawing/2014/main" id="{DBA8C92A-03FB-41D4-A76F-FB5CEA49A25E}"/>
              </a:ext>
            </a:extLst>
          </p:cNvPr>
          <p:cNvGrpSpPr/>
          <p:nvPr/>
        </p:nvGrpSpPr>
        <p:grpSpPr>
          <a:xfrm>
            <a:off x="3093528" y="4592033"/>
            <a:ext cx="8441995" cy="1361377"/>
            <a:chOff x="3093528" y="4592033"/>
            <a:chExt cx="8441995" cy="1361377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5C457509-E946-4103-BF09-4C158E70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4592033"/>
              <a:ext cx="8441995" cy="1361377"/>
            </a:xfrm>
            <a:prstGeom prst="rect">
              <a:avLst/>
            </a:pr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1F28B3-ABE8-4290-B77C-07732BFB067E}"/>
                </a:ext>
              </a:extLst>
            </p:cNvPr>
            <p:cNvGrpSpPr/>
            <p:nvPr/>
          </p:nvGrpSpPr>
          <p:grpSpPr>
            <a:xfrm>
              <a:off x="3093528" y="4592033"/>
              <a:ext cx="8441995" cy="1361377"/>
              <a:chOff x="3093528" y="4592033"/>
              <a:chExt cx="8441995" cy="1361377"/>
            </a:xfrm>
          </p:grpSpPr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C5C3AD2E-6AE0-4A8E-A361-354271144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528" y="4592033"/>
                <a:ext cx="8441995" cy="1361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24">
                <a:extLst>
                  <a:ext uri="{FF2B5EF4-FFF2-40B4-BE49-F238E27FC236}">
                    <a16:creationId xmlns:a16="http://schemas.microsoft.com/office/drawing/2014/main" id="{B607B830-F9F1-496E-BC54-D4C36179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528" y="4592033"/>
                <a:ext cx="92877" cy="1361377"/>
              </a:xfrm>
              <a:prstGeom prst="rect">
                <a:avLst/>
              </a:prstGeom>
              <a:solidFill>
                <a:srgbClr val="F92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Oval 39">
                <a:extLst>
                  <a:ext uri="{FF2B5EF4-FFF2-40B4-BE49-F238E27FC236}">
                    <a16:creationId xmlns:a16="http://schemas.microsoft.com/office/drawing/2014/main" id="{CADCBC2D-18B0-4EA0-AD12-AD1B4D35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1657" y="4814448"/>
                <a:ext cx="879884" cy="88232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ICON">
                <a:extLst>
                  <a:ext uri="{FF2B5EF4-FFF2-40B4-BE49-F238E27FC236}">
                    <a16:creationId xmlns:a16="http://schemas.microsoft.com/office/drawing/2014/main" id="{572EB5AE-85AF-4F52-B7DE-ABCADBEBA9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3192" y="5024644"/>
                <a:ext cx="498601" cy="417945"/>
              </a:xfrm>
              <a:custGeom>
                <a:avLst/>
                <a:gdLst>
                  <a:gd name="T0" fmla="*/ 73 w 204"/>
                  <a:gd name="T1" fmla="*/ 36 h 171"/>
                  <a:gd name="T2" fmla="*/ 50 w 204"/>
                  <a:gd name="T3" fmla="*/ 36 h 171"/>
                  <a:gd name="T4" fmla="*/ 50 w 204"/>
                  <a:gd name="T5" fmla="*/ 89 h 171"/>
                  <a:gd name="T6" fmla="*/ 0 w 204"/>
                  <a:gd name="T7" fmla="*/ 89 h 171"/>
                  <a:gd name="T8" fmla="*/ 0 w 204"/>
                  <a:gd name="T9" fmla="*/ 112 h 171"/>
                  <a:gd name="T10" fmla="*/ 50 w 204"/>
                  <a:gd name="T11" fmla="*/ 112 h 171"/>
                  <a:gd name="T12" fmla="*/ 50 w 204"/>
                  <a:gd name="T13" fmla="*/ 165 h 171"/>
                  <a:gd name="T14" fmla="*/ 73 w 204"/>
                  <a:gd name="T15" fmla="*/ 165 h 171"/>
                  <a:gd name="T16" fmla="*/ 73 w 204"/>
                  <a:gd name="T17" fmla="*/ 112 h 171"/>
                  <a:gd name="T18" fmla="*/ 122 w 204"/>
                  <a:gd name="T19" fmla="*/ 112 h 171"/>
                  <a:gd name="T20" fmla="*/ 122 w 204"/>
                  <a:gd name="T21" fmla="*/ 89 h 171"/>
                  <a:gd name="T22" fmla="*/ 73 w 204"/>
                  <a:gd name="T23" fmla="*/ 89 h 171"/>
                  <a:gd name="T24" fmla="*/ 73 w 204"/>
                  <a:gd name="T25" fmla="*/ 36 h 171"/>
                  <a:gd name="T26" fmla="*/ 174 w 204"/>
                  <a:gd name="T27" fmla="*/ 0 h 171"/>
                  <a:gd name="T28" fmla="*/ 126 w 204"/>
                  <a:gd name="T29" fmla="*/ 22 h 171"/>
                  <a:gd name="T30" fmla="*/ 128 w 204"/>
                  <a:gd name="T31" fmla="*/ 50 h 171"/>
                  <a:gd name="T32" fmla="*/ 161 w 204"/>
                  <a:gd name="T33" fmla="*/ 36 h 171"/>
                  <a:gd name="T34" fmla="*/ 161 w 204"/>
                  <a:gd name="T35" fmla="*/ 36 h 171"/>
                  <a:gd name="T36" fmla="*/ 137 w 204"/>
                  <a:gd name="T37" fmla="*/ 171 h 171"/>
                  <a:gd name="T38" fmla="*/ 172 w 204"/>
                  <a:gd name="T39" fmla="*/ 171 h 171"/>
                  <a:gd name="T40" fmla="*/ 204 w 204"/>
                  <a:gd name="T41" fmla="*/ 0 h 171"/>
                  <a:gd name="T42" fmla="*/ 174 w 204"/>
                  <a:gd name="T43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4" h="171">
                    <a:moveTo>
                      <a:pt x="73" y="36"/>
                    </a:moveTo>
                    <a:lnTo>
                      <a:pt x="50" y="36"/>
                    </a:lnTo>
                    <a:lnTo>
                      <a:pt x="50" y="89"/>
                    </a:lnTo>
                    <a:lnTo>
                      <a:pt x="0" y="89"/>
                    </a:lnTo>
                    <a:lnTo>
                      <a:pt x="0" y="112"/>
                    </a:lnTo>
                    <a:lnTo>
                      <a:pt x="50" y="112"/>
                    </a:lnTo>
                    <a:lnTo>
                      <a:pt x="50" y="165"/>
                    </a:lnTo>
                    <a:lnTo>
                      <a:pt x="73" y="165"/>
                    </a:lnTo>
                    <a:lnTo>
                      <a:pt x="73" y="112"/>
                    </a:lnTo>
                    <a:lnTo>
                      <a:pt x="122" y="112"/>
                    </a:lnTo>
                    <a:lnTo>
                      <a:pt x="122" y="89"/>
                    </a:lnTo>
                    <a:lnTo>
                      <a:pt x="73" y="89"/>
                    </a:lnTo>
                    <a:lnTo>
                      <a:pt x="73" y="36"/>
                    </a:lnTo>
                    <a:close/>
                    <a:moveTo>
                      <a:pt x="174" y="0"/>
                    </a:moveTo>
                    <a:lnTo>
                      <a:pt x="126" y="22"/>
                    </a:lnTo>
                    <a:lnTo>
                      <a:pt x="128" y="50"/>
                    </a:lnTo>
                    <a:lnTo>
                      <a:pt x="161" y="36"/>
                    </a:lnTo>
                    <a:lnTo>
                      <a:pt x="161" y="36"/>
                    </a:lnTo>
                    <a:lnTo>
                      <a:pt x="137" y="171"/>
                    </a:lnTo>
                    <a:lnTo>
                      <a:pt x="172" y="171"/>
                    </a:lnTo>
                    <a:lnTo>
                      <a:pt x="20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A465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CHANGE TEXT HERE">
                <a:extLst>
                  <a:ext uri="{FF2B5EF4-FFF2-40B4-BE49-F238E27FC236}">
                    <a16:creationId xmlns:a16="http://schemas.microsoft.com/office/drawing/2014/main" id="{EA53FDD2-FE99-4BB6-AF65-20666F0A025A}"/>
                  </a:ext>
                </a:extLst>
              </p:cNvPr>
              <p:cNvSpPr/>
              <p:nvPr/>
            </p:nvSpPr>
            <p:spPr>
              <a:xfrm>
                <a:off x="3345274" y="4955685"/>
                <a:ext cx="1643400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GOOGLE+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734F5C2-048B-42A1-BFA7-EA37882DB091}"/>
                  </a:ext>
                </a:extLst>
              </p:cNvPr>
              <p:cNvGrpSpPr/>
              <p:nvPr/>
            </p:nvGrpSpPr>
            <p:grpSpPr>
              <a:xfrm>
                <a:off x="6646700" y="4796074"/>
                <a:ext cx="4205154" cy="1045955"/>
                <a:chOff x="4214483" y="1196107"/>
                <a:chExt cx="2667103" cy="663393"/>
              </a:xfrm>
            </p:grpSpPr>
            <p:sp>
              <p:nvSpPr>
                <p:cNvPr id="118" name="CHANGE TEXT HERE">
                  <a:extLst>
                    <a:ext uri="{FF2B5EF4-FFF2-40B4-BE49-F238E27FC236}">
                      <a16:creationId xmlns:a16="http://schemas.microsoft.com/office/drawing/2014/main" id="{52A1F80F-C25E-4AC5-BF7A-122460A57D5B}"/>
                    </a:ext>
                  </a:extLst>
                </p:cNvPr>
                <p:cNvSpPr/>
                <p:nvPr/>
              </p:nvSpPr>
              <p:spPr>
                <a:xfrm>
                  <a:off x="4214483" y="1196107"/>
                  <a:ext cx="713926" cy="5294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>
                    <a:lnSpc>
                      <a:spcPct val="150000"/>
                    </a:lnSpc>
                  </a:pPr>
                  <a:r>
                    <a:rPr lang="en-US" sz="3600" b="1" dirty="0">
                      <a:solidFill>
                        <a:srgbClr val="FFFFFF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46%</a:t>
                  </a:r>
                </a:p>
              </p:txBody>
            </p:sp>
            <p:sp>
              <p:nvSpPr>
                <p:cNvPr id="119" name="CHANGE TEXT HERE">
                  <a:extLst>
                    <a:ext uri="{FF2B5EF4-FFF2-40B4-BE49-F238E27FC236}">
                      <a16:creationId xmlns:a16="http://schemas.microsoft.com/office/drawing/2014/main" id="{4B32758A-AA81-4EA2-ACFC-1E33D0D7357A}"/>
                    </a:ext>
                  </a:extLst>
                </p:cNvPr>
                <p:cNvSpPr txBox="1"/>
                <p:nvPr/>
              </p:nvSpPr>
              <p:spPr>
                <a:xfrm>
                  <a:off x="5213431" y="1207877"/>
                  <a:ext cx="1668155" cy="651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rgbClr val="FFFFFF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Contrary to popular belief, Lorem Ipsum is not simply random text. It has</a:t>
                  </a:r>
                </a:p>
              </p:txBody>
            </p:sp>
          </p:grpSp>
        </p:grpSp>
      </p:grpSp>
      <p:grpSp>
        <p:nvGrpSpPr>
          <p:cNvPr id="6" name="SHAPE GROUP, TEXT AND ICON">
            <a:extLst>
              <a:ext uri="{FF2B5EF4-FFF2-40B4-BE49-F238E27FC236}">
                <a16:creationId xmlns:a16="http://schemas.microsoft.com/office/drawing/2014/main" id="{F47D5053-EE41-4332-903B-EE1989AAB462}"/>
              </a:ext>
            </a:extLst>
          </p:cNvPr>
          <p:cNvGrpSpPr/>
          <p:nvPr/>
        </p:nvGrpSpPr>
        <p:grpSpPr>
          <a:xfrm>
            <a:off x="3093528" y="5953410"/>
            <a:ext cx="8441995" cy="1358931"/>
            <a:chOff x="3093528" y="5953410"/>
            <a:chExt cx="8441995" cy="1358931"/>
          </a:xfrm>
        </p:grpSpPr>
        <p:sp>
          <p:nvSpPr>
            <p:cNvPr id="72" name="Rectangle 11">
              <a:extLst>
                <a:ext uri="{FF2B5EF4-FFF2-40B4-BE49-F238E27FC236}">
                  <a16:creationId xmlns:a16="http://schemas.microsoft.com/office/drawing/2014/main" id="{D78DCF22-2466-4F1C-BACE-23EE75EE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5953410"/>
              <a:ext cx="8441995" cy="1358931"/>
            </a:xfrm>
            <a:prstGeom prst="rect">
              <a:avLst/>
            </a:prstGeom>
            <a:solidFill>
              <a:srgbClr val="F92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6DF44A53-2AC5-4D63-B872-22DDEDE56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5953410"/>
              <a:ext cx="92877" cy="13589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val 41">
              <a:extLst>
                <a:ext uri="{FF2B5EF4-FFF2-40B4-BE49-F238E27FC236}">
                  <a16:creationId xmlns:a16="http://schemas.microsoft.com/office/drawing/2014/main" id="{8C7FE2FC-BFC6-4570-935D-FDF0A031F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657" y="6173381"/>
              <a:ext cx="879884" cy="8798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ICON">
              <a:extLst>
                <a:ext uri="{FF2B5EF4-FFF2-40B4-BE49-F238E27FC236}">
                  <a16:creationId xmlns:a16="http://schemas.microsoft.com/office/drawing/2014/main" id="{D2484FDA-F681-4B0E-A27D-018AED9CE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2522" y="6415347"/>
              <a:ext cx="525487" cy="391060"/>
            </a:xfrm>
            <a:custGeom>
              <a:avLst/>
              <a:gdLst>
                <a:gd name="T0" fmla="*/ 98 w 121"/>
                <a:gd name="T1" fmla="*/ 0 h 90"/>
                <a:gd name="T2" fmla="*/ 22 w 121"/>
                <a:gd name="T3" fmla="*/ 0 h 90"/>
                <a:gd name="T4" fmla="*/ 0 w 121"/>
                <a:gd name="T5" fmla="*/ 22 h 90"/>
                <a:gd name="T6" fmla="*/ 0 w 121"/>
                <a:gd name="T7" fmla="*/ 68 h 90"/>
                <a:gd name="T8" fmla="*/ 22 w 121"/>
                <a:gd name="T9" fmla="*/ 90 h 90"/>
                <a:gd name="T10" fmla="*/ 98 w 121"/>
                <a:gd name="T11" fmla="*/ 90 h 90"/>
                <a:gd name="T12" fmla="*/ 121 w 121"/>
                <a:gd name="T13" fmla="*/ 68 h 90"/>
                <a:gd name="T14" fmla="*/ 121 w 121"/>
                <a:gd name="T15" fmla="*/ 22 h 90"/>
                <a:gd name="T16" fmla="*/ 98 w 121"/>
                <a:gd name="T17" fmla="*/ 0 h 90"/>
                <a:gd name="T18" fmla="*/ 88 w 121"/>
                <a:gd name="T19" fmla="*/ 46 h 90"/>
                <a:gd name="T20" fmla="*/ 39 w 121"/>
                <a:gd name="T21" fmla="*/ 76 h 90"/>
                <a:gd name="T22" fmla="*/ 37 w 121"/>
                <a:gd name="T23" fmla="*/ 75 h 90"/>
                <a:gd name="T24" fmla="*/ 37 w 121"/>
                <a:gd name="T25" fmla="*/ 15 h 90"/>
                <a:gd name="T26" fmla="*/ 39 w 121"/>
                <a:gd name="T27" fmla="*/ 14 h 90"/>
                <a:gd name="T28" fmla="*/ 88 w 121"/>
                <a:gd name="T29" fmla="*/ 44 h 90"/>
                <a:gd name="T30" fmla="*/ 88 w 121"/>
                <a:gd name="T31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90">
                  <a:moveTo>
                    <a:pt x="98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80"/>
                    <a:pt x="9" y="90"/>
                    <a:pt x="22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11" y="90"/>
                    <a:pt x="121" y="80"/>
                    <a:pt x="121" y="68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10"/>
                    <a:pt x="111" y="0"/>
                    <a:pt x="98" y="0"/>
                  </a:cubicBezTo>
                  <a:close/>
                  <a:moveTo>
                    <a:pt x="88" y="46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38" y="76"/>
                    <a:pt x="37" y="76"/>
                    <a:pt x="37" y="7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8" y="13"/>
                    <a:pt x="39" y="1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5"/>
                    <a:pt x="88" y="46"/>
                  </a:cubicBezTo>
                  <a:close/>
                </a:path>
              </a:pathLst>
            </a:custGeom>
            <a:solidFill>
              <a:srgbClr val="F92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CHANGE TEXT HERE">
              <a:extLst>
                <a:ext uri="{FF2B5EF4-FFF2-40B4-BE49-F238E27FC236}">
                  <a16:creationId xmlns:a16="http://schemas.microsoft.com/office/drawing/2014/main" id="{20489B87-739A-4540-B6F7-CB015B77E859}"/>
                </a:ext>
              </a:extLst>
            </p:cNvPr>
            <p:cNvSpPr/>
            <p:nvPr/>
          </p:nvSpPr>
          <p:spPr>
            <a:xfrm>
              <a:off x="3345274" y="6281074"/>
              <a:ext cx="1638846" cy="587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YOUTUBE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F00D75-A3A8-46FF-911B-65E7E7C02641}"/>
                </a:ext>
              </a:extLst>
            </p:cNvPr>
            <p:cNvGrpSpPr/>
            <p:nvPr/>
          </p:nvGrpSpPr>
          <p:grpSpPr>
            <a:xfrm>
              <a:off x="6646700" y="6095900"/>
              <a:ext cx="4205154" cy="1122156"/>
              <a:chOff x="4214483" y="1147777"/>
              <a:chExt cx="2667103" cy="711723"/>
            </a:xfrm>
          </p:grpSpPr>
          <p:sp>
            <p:nvSpPr>
              <p:cNvPr id="121" name="CHANGE TEXT HERE">
                <a:extLst>
                  <a:ext uri="{FF2B5EF4-FFF2-40B4-BE49-F238E27FC236}">
                    <a16:creationId xmlns:a16="http://schemas.microsoft.com/office/drawing/2014/main" id="{2A24496E-C51C-4F12-92DD-D91906D962A5}"/>
                  </a:ext>
                </a:extLst>
              </p:cNvPr>
              <p:cNvSpPr/>
              <p:nvPr/>
            </p:nvSpPr>
            <p:spPr>
              <a:xfrm>
                <a:off x="4214483" y="1147777"/>
                <a:ext cx="713926" cy="529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53%</a:t>
                </a:r>
              </a:p>
            </p:txBody>
          </p:sp>
          <p:sp>
            <p:nvSpPr>
              <p:cNvPr id="122" name="CHANGE TEXT HERE">
                <a:extLst>
                  <a:ext uri="{FF2B5EF4-FFF2-40B4-BE49-F238E27FC236}">
                    <a16:creationId xmlns:a16="http://schemas.microsoft.com/office/drawing/2014/main" id="{68FB5C5C-6EFC-4648-9E6C-5CE0FAF8096F}"/>
                  </a:ext>
                </a:extLst>
              </p:cNvPr>
              <p:cNvSpPr txBox="1"/>
              <p:nvPr/>
            </p:nvSpPr>
            <p:spPr>
              <a:xfrm>
                <a:off x="5213431" y="1207877"/>
                <a:ext cx="1668155" cy="65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Contrary to popular belief, Lorem Ipsum is not simply random text. It has</a:t>
                </a:r>
              </a:p>
            </p:txBody>
          </p:sp>
        </p:grpSp>
      </p:grpSp>
      <p:grpSp>
        <p:nvGrpSpPr>
          <p:cNvPr id="7" name="SHAPE GROUP, TEXT AND ICON">
            <a:extLst>
              <a:ext uri="{FF2B5EF4-FFF2-40B4-BE49-F238E27FC236}">
                <a16:creationId xmlns:a16="http://schemas.microsoft.com/office/drawing/2014/main" id="{723F2A46-7EAC-40F4-94D4-EC3E1EFB7328}"/>
              </a:ext>
            </a:extLst>
          </p:cNvPr>
          <p:cNvGrpSpPr/>
          <p:nvPr/>
        </p:nvGrpSpPr>
        <p:grpSpPr>
          <a:xfrm>
            <a:off x="3093528" y="7312341"/>
            <a:ext cx="8441995" cy="1363821"/>
            <a:chOff x="3093528" y="7312341"/>
            <a:chExt cx="8441995" cy="1363821"/>
          </a:xfrm>
        </p:grpSpPr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32568D43-1FAB-4CB8-9B69-F060AA8A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7312341"/>
              <a:ext cx="8441995" cy="1363821"/>
            </a:xfrm>
            <a:prstGeom prst="rect">
              <a:avLst/>
            </a:pr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EED15AA9-C1ED-4AE0-B9CE-9E31CB60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28" y="7312341"/>
              <a:ext cx="92877" cy="1363821"/>
            </a:xfrm>
            <a:prstGeom prst="rect">
              <a:avLst/>
            </a:prstGeom>
            <a:solidFill>
              <a:srgbClr val="FFA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43">
              <a:extLst>
                <a:ext uri="{FF2B5EF4-FFF2-40B4-BE49-F238E27FC236}">
                  <a16:creationId xmlns:a16="http://schemas.microsoft.com/office/drawing/2014/main" id="{3D246E35-4C58-44D0-8153-AC96F123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657" y="7532313"/>
              <a:ext cx="879884" cy="8798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ICON">
              <a:extLst>
                <a:ext uri="{FF2B5EF4-FFF2-40B4-BE49-F238E27FC236}">
                  <a16:creationId xmlns:a16="http://schemas.microsoft.com/office/drawing/2014/main" id="{28DE1057-1352-4422-8C38-540581AB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09" y="7700955"/>
              <a:ext cx="491270" cy="491270"/>
            </a:xfrm>
            <a:custGeom>
              <a:avLst/>
              <a:gdLst>
                <a:gd name="T0" fmla="*/ 111 w 113"/>
                <a:gd name="T1" fmla="*/ 31 h 113"/>
                <a:gd name="T2" fmla="*/ 82 w 113"/>
                <a:gd name="T3" fmla="*/ 2 h 113"/>
                <a:gd name="T4" fmla="*/ 77 w 113"/>
                <a:gd name="T5" fmla="*/ 1 h 113"/>
                <a:gd name="T6" fmla="*/ 74 w 113"/>
                <a:gd name="T7" fmla="*/ 5 h 113"/>
                <a:gd name="T8" fmla="*/ 72 w 113"/>
                <a:gd name="T9" fmla="*/ 17 h 113"/>
                <a:gd name="T10" fmla="*/ 49 w 113"/>
                <a:gd name="T11" fmla="*/ 40 h 113"/>
                <a:gd name="T12" fmla="*/ 23 w 113"/>
                <a:gd name="T13" fmla="*/ 40 h 113"/>
                <a:gd name="T14" fmla="*/ 19 w 113"/>
                <a:gd name="T15" fmla="*/ 43 h 113"/>
                <a:gd name="T16" fmla="*/ 20 w 113"/>
                <a:gd name="T17" fmla="*/ 48 h 113"/>
                <a:gd name="T18" fmla="*/ 39 w 113"/>
                <a:gd name="T19" fmla="*/ 67 h 113"/>
                <a:gd name="T20" fmla="*/ 0 w 113"/>
                <a:gd name="T21" fmla="*/ 113 h 113"/>
                <a:gd name="T22" fmla="*/ 46 w 113"/>
                <a:gd name="T23" fmla="*/ 74 h 113"/>
                <a:gd name="T24" fmla="*/ 65 w 113"/>
                <a:gd name="T25" fmla="*/ 93 h 113"/>
                <a:gd name="T26" fmla="*/ 68 w 113"/>
                <a:gd name="T27" fmla="*/ 95 h 113"/>
                <a:gd name="T28" fmla="*/ 70 w 113"/>
                <a:gd name="T29" fmla="*/ 94 h 113"/>
                <a:gd name="T30" fmla="*/ 73 w 113"/>
                <a:gd name="T31" fmla="*/ 90 h 113"/>
                <a:gd name="T32" fmla="*/ 73 w 113"/>
                <a:gd name="T33" fmla="*/ 64 h 113"/>
                <a:gd name="T34" fmla="*/ 96 w 113"/>
                <a:gd name="T35" fmla="*/ 41 h 113"/>
                <a:gd name="T36" fmla="*/ 109 w 113"/>
                <a:gd name="T37" fmla="*/ 39 h 113"/>
                <a:gd name="T38" fmla="*/ 112 w 113"/>
                <a:gd name="T39" fmla="*/ 36 h 113"/>
                <a:gd name="T40" fmla="*/ 111 w 113"/>
                <a:gd name="T41" fmla="*/ 3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13">
                  <a:moveTo>
                    <a:pt x="111" y="31"/>
                  </a:moveTo>
                  <a:cubicBezTo>
                    <a:pt x="82" y="2"/>
                    <a:pt x="82" y="2"/>
                    <a:pt x="82" y="2"/>
                  </a:cubicBezTo>
                  <a:cubicBezTo>
                    <a:pt x="80" y="1"/>
                    <a:pt x="79" y="0"/>
                    <a:pt x="77" y="1"/>
                  </a:cubicBezTo>
                  <a:cubicBezTo>
                    <a:pt x="75" y="1"/>
                    <a:pt x="74" y="3"/>
                    <a:pt x="74" y="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1" y="40"/>
                    <a:pt x="20" y="41"/>
                    <a:pt x="19" y="43"/>
                  </a:cubicBezTo>
                  <a:cubicBezTo>
                    <a:pt x="18" y="45"/>
                    <a:pt x="19" y="47"/>
                    <a:pt x="20" y="4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6" y="94"/>
                    <a:pt x="67" y="95"/>
                    <a:pt x="68" y="95"/>
                  </a:cubicBezTo>
                  <a:cubicBezTo>
                    <a:pt x="69" y="95"/>
                    <a:pt x="69" y="94"/>
                    <a:pt x="70" y="94"/>
                  </a:cubicBezTo>
                  <a:cubicBezTo>
                    <a:pt x="72" y="93"/>
                    <a:pt x="73" y="92"/>
                    <a:pt x="73" y="90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2" y="38"/>
                    <a:pt x="112" y="36"/>
                  </a:cubicBezTo>
                  <a:cubicBezTo>
                    <a:pt x="113" y="35"/>
                    <a:pt x="112" y="33"/>
                    <a:pt x="111" y="31"/>
                  </a:cubicBez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CHANGE TEXT HERE">
              <a:extLst>
                <a:ext uri="{FF2B5EF4-FFF2-40B4-BE49-F238E27FC236}">
                  <a16:creationId xmlns:a16="http://schemas.microsoft.com/office/drawing/2014/main" id="{277C248B-585C-4F6F-A457-36AFA1BDFD00}"/>
                </a:ext>
              </a:extLst>
            </p:cNvPr>
            <p:cNvSpPr/>
            <p:nvPr/>
          </p:nvSpPr>
          <p:spPr>
            <a:xfrm>
              <a:off x="3345274" y="7652211"/>
              <a:ext cx="1806906" cy="587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PINTEREST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11975F6-0301-4DC8-B4A6-13A970693D13}"/>
                </a:ext>
              </a:extLst>
            </p:cNvPr>
            <p:cNvGrpSpPr/>
            <p:nvPr/>
          </p:nvGrpSpPr>
          <p:grpSpPr>
            <a:xfrm>
              <a:off x="6631460" y="7469474"/>
              <a:ext cx="4220394" cy="1045955"/>
              <a:chOff x="4204817" y="1118779"/>
              <a:chExt cx="2676769" cy="663393"/>
            </a:xfrm>
          </p:grpSpPr>
          <p:sp>
            <p:nvSpPr>
              <p:cNvPr id="124" name="CHANGE TEXT HERE">
                <a:extLst>
                  <a:ext uri="{FF2B5EF4-FFF2-40B4-BE49-F238E27FC236}">
                    <a16:creationId xmlns:a16="http://schemas.microsoft.com/office/drawing/2014/main" id="{6732A1F6-9CF9-4362-9093-25BD1496ECDD}"/>
                  </a:ext>
                </a:extLst>
              </p:cNvPr>
              <p:cNvSpPr/>
              <p:nvPr/>
            </p:nvSpPr>
            <p:spPr>
              <a:xfrm>
                <a:off x="4204817" y="1118779"/>
                <a:ext cx="713926" cy="529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19%</a:t>
                </a:r>
              </a:p>
            </p:txBody>
          </p:sp>
          <p:sp>
            <p:nvSpPr>
              <p:cNvPr id="125" name="CHANGE TEXT HERE">
                <a:extLst>
                  <a:ext uri="{FF2B5EF4-FFF2-40B4-BE49-F238E27FC236}">
                    <a16:creationId xmlns:a16="http://schemas.microsoft.com/office/drawing/2014/main" id="{F735002D-059E-405F-AA0A-5054417A739A}"/>
                  </a:ext>
                </a:extLst>
              </p:cNvPr>
              <p:cNvSpPr txBox="1"/>
              <p:nvPr/>
            </p:nvSpPr>
            <p:spPr>
              <a:xfrm>
                <a:off x="5213431" y="1130549"/>
                <a:ext cx="1668155" cy="65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Contrary to popular belief, Lorem Ipsum is not simply random text. It has</a:t>
                </a:r>
              </a:p>
            </p:txBody>
          </p:sp>
        </p:grpSp>
      </p:grpSp>
      <p:sp>
        <p:nvSpPr>
          <p:cNvPr id="127" name="CHANGE TEXT HERE">
            <a:extLst>
              <a:ext uri="{FF2B5EF4-FFF2-40B4-BE49-F238E27FC236}">
                <a16:creationId xmlns:a16="http://schemas.microsoft.com/office/drawing/2014/main" id="{44A5A30B-2A3F-4023-8310-977FAA19A190}"/>
              </a:ext>
            </a:extLst>
          </p:cNvPr>
          <p:cNvSpPr txBox="1"/>
          <p:nvPr/>
        </p:nvSpPr>
        <p:spPr>
          <a:xfrm>
            <a:off x="13340030" y="6268435"/>
            <a:ext cx="4725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defTabSz="914400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128" name="CHANGE TEXT HERE">
            <a:extLst>
              <a:ext uri="{FF2B5EF4-FFF2-40B4-BE49-F238E27FC236}">
                <a16:creationId xmlns:a16="http://schemas.microsoft.com/office/drawing/2014/main" id="{920198BF-5E60-4441-B6A8-26C0E8FFE192}"/>
              </a:ext>
            </a:extLst>
          </p:cNvPr>
          <p:cNvSpPr txBox="1"/>
          <p:nvPr/>
        </p:nvSpPr>
        <p:spPr>
          <a:xfrm>
            <a:off x="13340030" y="7812141"/>
            <a:ext cx="416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consectetur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adipiscing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elit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sed do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eiusmod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tempor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incididunt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ut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labore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et dolore.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 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9" name="FREEFORM">
            <a:extLst>
              <a:ext uri="{FF2B5EF4-FFF2-40B4-BE49-F238E27FC236}">
                <a16:creationId xmlns:a16="http://schemas.microsoft.com/office/drawing/2014/main" id="{65E44409-7262-4989-815C-8BA585CB03D3}"/>
              </a:ext>
            </a:extLst>
          </p:cNvPr>
          <p:cNvSpPr>
            <a:spLocks/>
          </p:cNvSpPr>
          <p:nvPr/>
        </p:nvSpPr>
        <p:spPr bwMode="auto">
          <a:xfrm rot="16200000">
            <a:off x="13620487" y="1184648"/>
            <a:ext cx="5875547" cy="3459481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A0C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4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4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4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4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7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17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0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0" dur="20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60" dur="2000" fill="hold"/>
                                            <p:tgtEl>
                                              <p:spTgt spid="9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49" presetClass="exit" presetSubtype="0" accel="100000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2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5" dur="4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7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7" presetClass="exit" presetSubtype="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6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6" dur="200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8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4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4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6" dur="2000" fill="hold"/>
                                            <p:tgtEl>
                                              <p:spTgt spid="9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49" presetClass="exit" presetSubtype="0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1" dur="4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8" dur="20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" presetClass="exit" presetSubtype="8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8" dur="2000" fill="hold"/>
                                            <p:tgtEl>
                                              <p:spTgt spid="9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49" presetClass="exit" presetSubtype="0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0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3" dur="4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17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17" presetClass="exit" presetSubtype="2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4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xit" presetSubtype="8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6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4" dur="2000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49" presetClass="exit" presetSubtype="0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9" dur="4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7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17" presetClass="exit" presetSubtype="2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0" dur="200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8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0" dur="20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49" presetClass="exit" presetSubtype="0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2" dur="4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4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4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5" dur="4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17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7" presetClass="exit" presetSubtype="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6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76" grpId="1" animBg="1"/>
          <p:bldP spid="76" grpId="2" animBg="1"/>
          <p:bldP spid="77" grpId="0" animBg="1"/>
          <p:bldP spid="77" grpId="1" animBg="1"/>
          <p:bldP spid="77" grpId="2" animBg="1"/>
          <p:bldP spid="78" grpId="0" animBg="1"/>
          <p:bldP spid="78" grpId="1" animBg="1"/>
          <p:bldP spid="78" grpId="2" animBg="1"/>
          <p:bldP spid="79" grpId="0" animBg="1"/>
          <p:bldP spid="79" grpId="1" animBg="1"/>
          <p:bldP spid="79" grpId="2" animBg="1"/>
          <p:bldP spid="90" grpId="0" animBg="1"/>
          <p:bldP spid="90" grpId="1" animBg="1"/>
          <p:bldP spid="90" grpId="2" animBg="1"/>
          <p:bldP spid="91" grpId="0" animBg="1"/>
          <p:bldP spid="91" grpId="1" animBg="1"/>
          <p:bldP spid="91" grpId="2" animBg="1"/>
          <p:bldP spid="92" grpId="0" animBg="1"/>
          <p:bldP spid="92" grpId="1" animBg="1"/>
          <p:bldP spid="92" grpId="2" animBg="1"/>
          <p:bldP spid="93" grpId="0" animBg="1"/>
          <p:bldP spid="93" grpId="1" animBg="1"/>
          <p:bldP spid="93" grpId="2" animBg="1"/>
          <p:bldP spid="94" grpId="0" animBg="1"/>
          <p:bldP spid="94" grpId="1" animBg="1"/>
          <p:bldP spid="94" grpId="2" animBg="1"/>
          <p:bldP spid="95" grpId="0" animBg="1"/>
          <p:bldP spid="95" grpId="1" animBg="1"/>
          <p:bldP spid="95" grpId="2" animBg="1"/>
          <p:bldP spid="127" grpId="0"/>
          <p:bldP spid="127" grpId="1"/>
          <p:bldP spid="128" grpId="0"/>
          <p:bldP spid="128" grpId="1"/>
          <p:bldP spid="129" grpId="0" animBg="1"/>
          <p:bldP spid="129" grpId="1" animBg="1"/>
          <p:bldP spid="129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2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4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4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4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4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7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17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0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4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0" fill="hold"/>
                                            <p:tgtEl>
                                              <p:spTgt spid="9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49" presetClass="exit" presetSubtype="0" accel="100000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2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5" dur="4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7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7" presetClass="exit" presetSubtype="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6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8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4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4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0" fill="hold"/>
                                            <p:tgtEl>
                                              <p:spTgt spid="9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49" presetClass="exit" presetSubtype="0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1" dur="4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" presetClass="exit" presetSubtype="8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0" fill="hold"/>
                                            <p:tgtEl>
                                              <p:spTgt spid="9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49" presetClass="exit" presetSubtype="0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0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3" dur="4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17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17" presetClass="exit" presetSubtype="2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xit" presetSubtype="8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6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0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49" presetClass="exit" presetSubtype="0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9" dur="4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7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17" presetClass="exit" presetSubtype="2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8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49" presetClass="exit" presetSubtype="0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2" dur="4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4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4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5" dur="4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17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7" presetClass="exit" presetSubtype="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6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76" grpId="1" animBg="1"/>
          <p:bldP spid="76" grpId="2" animBg="1"/>
          <p:bldP spid="77" grpId="0" animBg="1"/>
          <p:bldP spid="77" grpId="1" animBg="1"/>
          <p:bldP spid="77" grpId="2" animBg="1"/>
          <p:bldP spid="78" grpId="0" animBg="1"/>
          <p:bldP spid="78" grpId="1" animBg="1"/>
          <p:bldP spid="78" grpId="2" animBg="1"/>
          <p:bldP spid="79" grpId="0" animBg="1"/>
          <p:bldP spid="79" grpId="1" animBg="1"/>
          <p:bldP spid="79" grpId="2" animBg="1"/>
          <p:bldP spid="90" grpId="0" animBg="1"/>
          <p:bldP spid="90" grpId="1" animBg="1"/>
          <p:bldP spid="90" grpId="2" animBg="1"/>
          <p:bldP spid="91" grpId="0" animBg="1"/>
          <p:bldP spid="91" grpId="1" animBg="1"/>
          <p:bldP spid="91" grpId="2" animBg="1"/>
          <p:bldP spid="92" grpId="0" animBg="1"/>
          <p:bldP spid="92" grpId="1" animBg="1"/>
          <p:bldP spid="92" grpId="2" animBg="1"/>
          <p:bldP spid="93" grpId="0" animBg="1"/>
          <p:bldP spid="93" grpId="1" animBg="1"/>
          <p:bldP spid="93" grpId="2" animBg="1"/>
          <p:bldP spid="94" grpId="0" animBg="1"/>
          <p:bldP spid="94" grpId="1" animBg="1"/>
          <p:bldP spid="94" grpId="2" animBg="1"/>
          <p:bldP spid="95" grpId="0" animBg="1"/>
          <p:bldP spid="95" grpId="1" animBg="1"/>
          <p:bldP spid="95" grpId="2" animBg="1"/>
          <p:bldP spid="127" grpId="0"/>
          <p:bldP spid="127" grpId="1"/>
          <p:bldP spid="128" grpId="0"/>
          <p:bldP spid="128" grpId="1"/>
          <p:bldP spid="129" grpId="0" animBg="1"/>
          <p:bldP spid="129" grpId="1" animBg="1"/>
          <p:bldP spid="129" grpId="2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CHART">
            <a:extLst>
              <a:ext uri="{FF2B5EF4-FFF2-40B4-BE49-F238E27FC236}">
                <a16:creationId xmlns:a16="http://schemas.microsoft.com/office/drawing/2014/main" id="{5DC3DA76-AEDC-42AB-B5CB-3DF142C89B55}"/>
              </a:ext>
            </a:extLst>
          </p:cNvPr>
          <p:cNvGrpSpPr/>
          <p:nvPr/>
        </p:nvGrpSpPr>
        <p:grpSpPr>
          <a:xfrm>
            <a:off x="2207612" y="2403062"/>
            <a:ext cx="9141893" cy="5617819"/>
            <a:chOff x="2207612" y="2403062"/>
            <a:chExt cx="9141893" cy="561781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365660-E4A2-4FDE-881B-516D0FB6291E}"/>
                </a:ext>
              </a:extLst>
            </p:cNvPr>
            <p:cNvGrpSpPr/>
            <p:nvPr/>
          </p:nvGrpSpPr>
          <p:grpSpPr>
            <a:xfrm>
              <a:off x="2872357" y="2772019"/>
              <a:ext cx="8477147" cy="4856640"/>
              <a:chOff x="5010150" y="1287463"/>
              <a:chExt cx="5561016" cy="318596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A9E623A-545B-4424-BA4C-01ED28685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1287463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2441C57-9EA4-46B0-8DA0-E4571F723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1606059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EBAE79A-8600-418B-9399-D8B35461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1924655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C054-62B1-4302-A876-2CCE82C90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2243251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5DD60F0-90D6-4716-A700-22C49C81A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2561847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176458C-99D6-4D87-8484-E3D187A2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2880443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FE4F55-6782-461D-8B5B-DCC7F7506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3199039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C213A87-9908-4938-9BF9-E7FCA7EA2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3517635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1C3197B-3B79-4113-982A-A0630646A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3836231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DAF201A-D2CB-47A8-B2AF-30006E95D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4154827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01293B-D5A7-48AF-A305-C3C6F4D6D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4473424"/>
                <a:ext cx="5561016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</p:grp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D8A6F42-A502-4258-9FAA-74512DAB7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120" y="2776360"/>
              <a:ext cx="8186385" cy="4868555"/>
            </a:xfrm>
            <a:custGeom>
              <a:avLst/>
              <a:gdLst>
                <a:gd name="T0" fmla="*/ 2497 w 2497"/>
                <a:gd name="T1" fmla="*/ 1485 h 1485"/>
                <a:gd name="T2" fmla="*/ 0 w 2497"/>
                <a:gd name="T3" fmla="*/ 1485 h 1485"/>
                <a:gd name="T4" fmla="*/ 0 w 2497"/>
                <a:gd name="T5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7" h="1485">
                  <a:moveTo>
                    <a:pt x="2497" y="1485"/>
                  </a:moveTo>
                  <a:lnTo>
                    <a:pt x="0" y="1485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A7A9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C9CC9E-824F-4C47-8CA1-C77E3744A664}"/>
                </a:ext>
              </a:extLst>
            </p:cNvPr>
            <p:cNvSpPr/>
            <p:nvPr/>
          </p:nvSpPr>
          <p:spPr>
            <a:xfrm>
              <a:off x="2207612" y="2403062"/>
              <a:ext cx="1010310" cy="5617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  <a:p>
              <a:pPr defTabSz="914400">
                <a:lnSpc>
                  <a:spcPct val="200000"/>
                </a:lnSpc>
                <a:spcAft>
                  <a:spcPts val="300"/>
                </a:spcAft>
              </a:pPr>
              <a:r>
                <a:rPr lang="en-US" sz="15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00</a:t>
              </a:r>
            </a:p>
          </p:txBody>
        </p:sp>
      </p:grpSp>
      <p:sp>
        <p:nvSpPr>
          <p:cNvPr id="64" name="RECTANGLE">
            <a:extLst>
              <a:ext uri="{FF2B5EF4-FFF2-40B4-BE49-F238E27FC236}">
                <a16:creationId xmlns:a16="http://schemas.microsoft.com/office/drawing/2014/main" id="{B8CCE7BC-2F84-4C25-B277-CBF174F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58" y="5556517"/>
            <a:ext cx="1176978" cy="1908080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">
            <a:extLst>
              <a:ext uri="{FF2B5EF4-FFF2-40B4-BE49-F238E27FC236}">
                <a16:creationId xmlns:a16="http://schemas.microsoft.com/office/drawing/2014/main" id="{E89A0AC1-9A86-4F36-A4E7-C52EE8D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9" y="4474617"/>
            <a:ext cx="1176978" cy="2989981"/>
          </a:xfrm>
          <a:prstGeom prst="rect">
            <a:avLst/>
          </a:pr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RECTANGLE">
            <a:extLst>
              <a:ext uri="{FF2B5EF4-FFF2-40B4-BE49-F238E27FC236}">
                <a16:creationId xmlns:a16="http://schemas.microsoft.com/office/drawing/2014/main" id="{C53A4A51-9125-412A-A343-CE87709F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343" y="5182770"/>
            <a:ext cx="1176978" cy="2281827"/>
          </a:xfrm>
          <a:prstGeom prst="rect">
            <a:avLst/>
          </a:pr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2C6366B3-50DC-41BC-B73B-186D6070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434" y="3245185"/>
            <a:ext cx="1176978" cy="4219414"/>
          </a:xfrm>
          <a:prstGeom prst="rect">
            <a:avLst/>
          </a:prstGeom>
          <a:solidFill>
            <a:srgbClr val="E187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961093E4-7A28-41C4-8F89-CB78F9580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247" y="4192667"/>
            <a:ext cx="1180256" cy="3271931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80" name="TEXT GROUP">
            <a:extLst>
              <a:ext uri="{FF2B5EF4-FFF2-40B4-BE49-F238E27FC236}">
                <a16:creationId xmlns:a16="http://schemas.microsoft.com/office/drawing/2014/main" id="{3D8AF06A-E630-4E22-938C-1B654593D3C6}"/>
              </a:ext>
            </a:extLst>
          </p:cNvPr>
          <p:cNvGrpSpPr/>
          <p:nvPr/>
        </p:nvGrpSpPr>
        <p:grpSpPr>
          <a:xfrm>
            <a:off x="12975421" y="2772019"/>
            <a:ext cx="3014702" cy="928639"/>
            <a:chOff x="1233037" y="2021315"/>
            <a:chExt cx="2208663" cy="680349"/>
          </a:xfrm>
        </p:grpSpPr>
        <p:sp>
          <p:nvSpPr>
            <p:cNvPr id="81" name="CHANGE TEXT HERE">
              <a:extLst>
                <a:ext uri="{FF2B5EF4-FFF2-40B4-BE49-F238E27FC236}">
                  <a16:creationId xmlns:a16="http://schemas.microsoft.com/office/drawing/2014/main" id="{0C1474FF-B455-4191-BF0A-4475653DD3D3}"/>
                </a:ext>
              </a:extLst>
            </p:cNvPr>
            <p:cNvSpPr/>
            <p:nvPr/>
          </p:nvSpPr>
          <p:spPr>
            <a:xfrm>
              <a:off x="1233038" y="2021315"/>
              <a:ext cx="1709188" cy="338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2" name="CHANGE TEXT HERE">
              <a:extLst>
                <a:ext uri="{FF2B5EF4-FFF2-40B4-BE49-F238E27FC236}">
                  <a16:creationId xmlns:a16="http://schemas.microsoft.com/office/drawing/2014/main" id="{5499BF3E-3EF3-4ECE-A9F6-C11E0666FE51}"/>
                </a:ext>
              </a:extLst>
            </p:cNvPr>
            <p:cNvSpPr/>
            <p:nvPr/>
          </p:nvSpPr>
          <p:spPr>
            <a:xfrm>
              <a:off x="1233037" y="2363434"/>
              <a:ext cx="2208663" cy="33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83" name="TEXT GROUP">
            <a:extLst>
              <a:ext uri="{FF2B5EF4-FFF2-40B4-BE49-F238E27FC236}">
                <a16:creationId xmlns:a16="http://schemas.microsoft.com/office/drawing/2014/main" id="{EBAB0FB1-0C81-45B6-8A42-21791D0DDA7E}"/>
              </a:ext>
            </a:extLst>
          </p:cNvPr>
          <p:cNvGrpSpPr/>
          <p:nvPr/>
        </p:nvGrpSpPr>
        <p:grpSpPr>
          <a:xfrm>
            <a:off x="12975421" y="3847088"/>
            <a:ext cx="3014702" cy="928639"/>
            <a:chOff x="1233037" y="2021315"/>
            <a:chExt cx="2208663" cy="680349"/>
          </a:xfrm>
        </p:grpSpPr>
        <p:sp>
          <p:nvSpPr>
            <p:cNvPr id="84" name="CHANGE TEXT HERE">
              <a:extLst>
                <a:ext uri="{FF2B5EF4-FFF2-40B4-BE49-F238E27FC236}">
                  <a16:creationId xmlns:a16="http://schemas.microsoft.com/office/drawing/2014/main" id="{D73BED7E-99BB-45C9-A2EE-A8FC48D506C5}"/>
                </a:ext>
              </a:extLst>
            </p:cNvPr>
            <p:cNvSpPr/>
            <p:nvPr/>
          </p:nvSpPr>
          <p:spPr>
            <a:xfrm>
              <a:off x="1233038" y="2021315"/>
              <a:ext cx="1709188" cy="338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00B69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5" name="CHANGE TEXT HERE">
              <a:extLst>
                <a:ext uri="{FF2B5EF4-FFF2-40B4-BE49-F238E27FC236}">
                  <a16:creationId xmlns:a16="http://schemas.microsoft.com/office/drawing/2014/main" id="{27BBAB2C-DC83-4956-8EEF-1AF2D3BC1FBA}"/>
                </a:ext>
              </a:extLst>
            </p:cNvPr>
            <p:cNvSpPr/>
            <p:nvPr/>
          </p:nvSpPr>
          <p:spPr>
            <a:xfrm>
              <a:off x="1233037" y="2363434"/>
              <a:ext cx="2208663" cy="33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86" name="TEXT GROUP">
            <a:extLst>
              <a:ext uri="{FF2B5EF4-FFF2-40B4-BE49-F238E27FC236}">
                <a16:creationId xmlns:a16="http://schemas.microsoft.com/office/drawing/2014/main" id="{AB7A4395-C1AD-41FD-A16F-A61647F2CAC1}"/>
              </a:ext>
            </a:extLst>
          </p:cNvPr>
          <p:cNvGrpSpPr/>
          <p:nvPr/>
        </p:nvGrpSpPr>
        <p:grpSpPr>
          <a:xfrm>
            <a:off x="12975421" y="4922150"/>
            <a:ext cx="3014702" cy="928646"/>
            <a:chOff x="1233037" y="2021310"/>
            <a:chExt cx="2208663" cy="680354"/>
          </a:xfrm>
        </p:grpSpPr>
        <p:sp>
          <p:nvSpPr>
            <p:cNvPr id="87" name="CHANGE TEXT HERE">
              <a:extLst>
                <a:ext uri="{FF2B5EF4-FFF2-40B4-BE49-F238E27FC236}">
                  <a16:creationId xmlns:a16="http://schemas.microsoft.com/office/drawing/2014/main" id="{2313693E-0D10-43FD-91F5-4CC317E6EB46}"/>
                </a:ext>
              </a:extLst>
            </p:cNvPr>
            <p:cNvSpPr/>
            <p:nvPr/>
          </p:nvSpPr>
          <p:spPr>
            <a:xfrm>
              <a:off x="1233038" y="2021310"/>
              <a:ext cx="1709188" cy="338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A465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8" name="CHANGE TEXT HERE">
              <a:extLst>
                <a:ext uri="{FF2B5EF4-FFF2-40B4-BE49-F238E27FC236}">
                  <a16:creationId xmlns:a16="http://schemas.microsoft.com/office/drawing/2014/main" id="{FFD775E1-67EF-463A-AABC-EE7F8CA911A5}"/>
                </a:ext>
              </a:extLst>
            </p:cNvPr>
            <p:cNvSpPr/>
            <p:nvPr/>
          </p:nvSpPr>
          <p:spPr>
            <a:xfrm>
              <a:off x="1233037" y="2363434"/>
              <a:ext cx="2208663" cy="33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89" name="TEXT GROUP">
            <a:extLst>
              <a:ext uri="{FF2B5EF4-FFF2-40B4-BE49-F238E27FC236}">
                <a16:creationId xmlns:a16="http://schemas.microsoft.com/office/drawing/2014/main" id="{AA460112-7287-468C-9A35-B6B3BEEE152D}"/>
              </a:ext>
            </a:extLst>
          </p:cNvPr>
          <p:cNvGrpSpPr/>
          <p:nvPr/>
        </p:nvGrpSpPr>
        <p:grpSpPr>
          <a:xfrm>
            <a:off x="12975421" y="5997216"/>
            <a:ext cx="3014702" cy="928648"/>
            <a:chOff x="1233037" y="2021308"/>
            <a:chExt cx="2208663" cy="680356"/>
          </a:xfrm>
        </p:grpSpPr>
        <p:sp>
          <p:nvSpPr>
            <p:cNvPr id="90" name="CHANGE TEXT HERE">
              <a:extLst>
                <a:ext uri="{FF2B5EF4-FFF2-40B4-BE49-F238E27FC236}">
                  <a16:creationId xmlns:a16="http://schemas.microsoft.com/office/drawing/2014/main" id="{33F38444-D2A4-452F-98C1-08913F6B418D}"/>
                </a:ext>
              </a:extLst>
            </p:cNvPr>
            <p:cNvSpPr/>
            <p:nvPr/>
          </p:nvSpPr>
          <p:spPr>
            <a:xfrm>
              <a:off x="1233038" y="2021308"/>
              <a:ext cx="1709188" cy="338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E187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1" name="CHANGE TEXT HERE">
              <a:extLst>
                <a:ext uri="{FF2B5EF4-FFF2-40B4-BE49-F238E27FC236}">
                  <a16:creationId xmlns:a16="http://schemas.microsoft.com/office/drawing/2014/main" id="{4169F832-19C7-42E7-91ED-7B53FE57D950}"/>
                </a:ext>
              </a:extLst>
            </p:cNvPr>
            <p:cNvSpPr/>
            <p:nvPr/>
          </p:nvSpPr>
          <p:spPr>
            <a:xfrm>
              <a:off x="1233037" y="2363434"/>
              <a:ext cx="2208663" cy="33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92" name="TEXT GROUP">
            <a:extLst>
              <a:ext uri="{FF2B5EF4-FFF2-40B4-BE49-F238E27FC236}">
                <a16:creationId xmlns:a16="http://schemas.microsoft.com/office/drawing/2014/main" id="{6825C7F3-F0FC-4754-B789-C01E9F93CFD5}"/>
              </a:ext>
            </a:extLst>
          </p:cNvPr>
          <p:cNvGrpSpPr/>
          <p:nvPr/>
        </p:nvGrpSpPr>
        <p:grpSpPr>
          <a:xfrm>
            <a:off x="12975421" y="7072282"/>
            <a:ext cx="3014702" cy="928648"/>
            <a:chOff x="1233037" y="2021308"/>
            <a:chExt cx="2208663" cy="680356"/>
          </a:xfrm>
        </p:grpSpPr>
        <p:sp>
          <p:nvSpPr>
            <p:cNvPr id="93" name="CHANGE TEXT HERE">
              <a:extLst>
                <a:ext uri="{FF2B5EF4-FFF2-40B4-BE49-F238E27FC236}">
                  <a16:creationId xmlns:a16="http://schemas.microsoft.com/office/drawing/2014/main" id="{35320DB0-F446-4924-B952-8AB2FEAB92EF}"/>
                </a:ext>
              </a:extLst>
            </p:cNvPr>
            <p:cNvSpPr/>
            <p:nvPr/>
          </p:nvSpPr>
          <p:spPr>
            <a:xfrm>
              <a:off x="1233038" y="2021308"/>
              <a:ext cx="1709188" cy="338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CAF1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4" name="CHANGE TEXT HERE">
              <a:extLst>
                <a:ext uri="{FF2B5EF4-FFF2-40B4-BE49-F238E27FC236}">
                  <a16:creationId xmlns:a16="http://schemas.microsoft.com/office/drawing/2014/main" id="{CE14DB20-2026-4ECE-A6DE-FB5DF30795AA}"/>
                </a:ext>
              </a:extLst>
            </p:cNvPr>
            <p:cNvSpPr/>
            <p:nvPr/>
          </p:nvSpPr>
          <p:spPr>
            <a:xfrm>
              <a:off x="1233037" y="2363434"/>
              <a:ext cx="2208663" cy="33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sp>
        <p:nvSpPr>
          <p:cNvPr id="96" name="FREEFORM">
            <a:extLst>
              <a:ext uri="{FF2B5EF4-FFF2-40B4-BE49-F238E27FC236}">
                <a16:creationId xmlns:a16="http://schemas.microsoft.com/office/drawing/2014/main" id="{13D54795-84D5-46D4-976F-5372FDC3B49B}"/>
              </a:ext>
            </a:extLst>
          </p:cNvPr>
          <p:cNvSpPr>
            <a:spLocks/>
          </p:cNvSpPr>
          <p:nvPr/>
        </p:nvSpPr>
        <p:spPr bwMode="auto">
          <a:xfrm>
            <a:off x="14405362" y="8000930"/>
            <a:ext cx="3882638" cy="2286070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">
            <a:extLst>
              <a:ext uri="{FF2B5EF4-FFF2-40B4-BE49-F238E27FC236}">
                <a16:creationId xmlns:a16="http://schemas.microsoft.com/office/drawing/2014/main" id="{E5627F57-6A70-40B8-B261-C470BECD4E5C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CHANGE TEXT HERE">
            <a:extLst>
              <a:ext uri="{FF2B5EF4-FFF2-40B4-BE49-F238E27FC236}">
                <a16:creationId xmlns:a16="http://schemas.microsoft.com/office/drawing/2014/main" id="{2B2B5F21-087A-44E2-ABD9-E11C6526C777}"/>
              </a:ext>
            </a:extLst>
          </p:cNvPr>
          <p:cNvSpPr/>
          <p:nvPr/>
        </p:nvSpPr>
        <p:spPr>
          <a:xfrm>
            <a:off x="3544566" y="774348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</a:p>
        </p:txBody>
      </p:sp>
      <p:sp>
        <p:nvSpPr>
          <p:cNvPr id="54" name="CHANGE TEXT HERE">
            <a:extLst>
              <a:ext uri="{FF2B5EF4-FFF2-40B4-BE49-F238E27FC236}">
                <a16:creationId xmlns:a16="http://schemas.microsoft.com/office/drawing/2014/main" id="{833DC71E-4FD7-401F-82DC-15A2B6F1286B}"/>
              </a:ext>
            </a:extLst>
          </p:cNvPr>
          <p:cNvSpPr/>
          <p:nvPr/>
        </p:nvSpPr>
        <p:spPr>
          <a:xfrm>
            <a:off x="5252658" y="774348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B6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5" name="CHANGE TEXT HERE">
            <a:extLst>
              <a:ext uri="{FF2B5EF4-FFF2-40B4-BE49-F238E27FC236}">
                <a16:creationId xmlns:a16="http://schemas.microsoft.com/office/drawing/2014/main" id="{9700D0FA-0268-46C5-B7A2-83F6E1876FED}"/>
              </a:ext>
            </a:extLst>
          </p:cNvPr>
          <p:cNvSpPr/>
          <p:nvPr/>
        </p:nvSpPr>
        <p:spPr>
          <a:xfrm>
            <a:off x="6960750" y="774348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A46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56" name="CHANGE TEXT HERE">
            <a:extLst>
              <a:ext uri="{FF2B5EF4-FFF2-40B4-BE49-F238E27FC236}">
                <a16:creationId xmlns:a16="http://schemas.microsoft.com/office/drawing/2014/main" id="{C54CF6B4-12A5-48CD-A11A-D40EC923EF36}"/>
              </a:ext>
            </a:extLst>
          </p:cNvPr>
          <p:cNvSpPr/>
          <p:nvPr/>
        </p:nvSpPr>
        <p:spPr>
          <a:xfrm>
            <a:off x="3575024" y="6836313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21%</a:t>
            </a:r>
          </a:p>
        </p:txBody>
      </p:sp>
      <p:sp>
        <p:nvSpPr>
          <p:cNvPr id="57" name="CHANGE TEXT HERE">
            <a:extLst>
              <a:ext uri="{FF2B5EF4-FFF2-40B4-BE49-F238E27FC236}">
                <a16:creationId xmlns:a16="http://schemas.microsoft.com/office/drawing/2014/main" id="{FD37BD87-9AD5-4F3E-BBD8-7AD985B5C101}"/>
              </a:ext>
            </a:extLst>
          </p:cNvPr>
          <p:cNvSpPr/>
          <p:nvPr/>
        </p:nvSpPr>
        <p:spPr>
          <a:xfrm>
            <a:off x="8668842" y="774348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E18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58" name="CHANGE TEXT HERE">
            <a:extLst>
              <a:ext uri="{FF2B5EF4-FFF2-40B4-BE49-F238E27FC236}">
                <a16:creationId xmlns:a16="http://schemas.microsoft.com/office/drawing/2014/main" id="{885625F7-D4EE-4405-A742-F15E2E05D7AA}"/>
              </a:ext>
            </a:extLst>
          </p:cNvPr>
          <p:cNvSpPr/>
          <p:nvPr/>
        </p:nvSpPr>
        <p:spPr>
          <a:xfrm>
            <a:off x="10376934" y="774348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CAF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59" name="CHANGE TEXT HERE">
            <a:extLst>
              <a:ext uri="{FF2B5EF4-FFF2-40B4-BE49-F238E27FC236}">
                <a16:creationId xmlns:a16="http://schemas.microsoft.com/office/drawing/2014/main" id="{6965DFBA-53F6-45E3-BD88-5F9F48EEBA14}"/>
              </a:ext>
            </a:extLst>
          </p:cNvPr>
          <p:cNvSpPr/>
          <p:nvPr/>
        </p:nvSpPr>
        <p:spPr>
          <a:xfrm>
            <a:off x="5283116" y="6836313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33%</a:t>
            </a:r>
          </a:p>
        </p:txBody>
      </p:sp>
      <p:sp>
        <p:nvSpPr>
          <p:cNvPr id="60" name="CHANGE TEXT HERE">
            <a:extLst>
              <a:ext uri="{FF2B5EF4-FFF2-40B4-BE49-F238E27FC236}">
                <a16:creationId xmlns:a16="http://schemas.microsoft.com/office/drawing/2014/main" id="{660A8092-7000-41F5-BF91-3D1B30F47370}"/>
              </a:ext>
            </a:extLst>
          </p:cNvPr>
          <p:cNvSpPr/>
          <p:nvPr/>
        </p:nvSpPr>
        <p:spPr>
          <a:xfrm>
            <a:off x="6993449" y="6836313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29%</a:t>
            </a:r>
          </a:p>
        </p:txBody>
      </p:sp>
      <p:sp>
        <p:nvSpPr>
          <p:cNvPr id="61" name="CHANGE TEXT HERE">
            <a:extLst>
              <a:ext uri="{FF2B5EF4-FFF2-40B4-BE49-F238E27FC236}">
                <a16:creationId xmlns:a16="http://schemas.microsoft.com/office/drawing/2014/main" id="{402C51A9-39C4-45E8-8444-3D00FFAD1313}"/>
              </a:ext>
            </a:extLst>
          </p:cNvPr>
          <p:cNvSpPr/>
          <p:nvPr/>
        </p:nvSpPr>
        <p:spPr>
          <a:xfrm>
            <a:off x="8699299" y="6836313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48%</a:t>
            </a:r>
          </a:p>
        </p:txBody>
      </p:sp>
      <p:sp>
        <p:nvSpPr>
          <p:cNvPr id="62" name="CHANGE TEXT HERE">
            <a:extLst>
              <a:ext uri="{FF2B5EF4-FFF2-40B4-BE49-F238E27FC236}">
                <a16:creationId xmlns:a16="http://schemas.microsoft.com/office/drawing/2014/main" id="{00923242-3F30-4B42-BBE8-8682A79038C6}"/>
              </a:ext>
            </a:extLst>
          </p:cNvPr>
          <p:cNvSpPr/>
          <p:nvPr/>
        </p:nvSpPr>
        <p:spPr>
          <a:xfrm>
            <a:off x="10398342" y="6836313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36%</a:t>
            </a:r>
          </a:p>
        </p:txBody>
      </p:sp>
    </p:spTree>
    <p:extLst>
      <p:ext uri="{BB962C8B-B14F-4D97-AF65-F5344CB8AC3E}">
        <p14:creationId xmlns:p14="http://schemas.microsoft.com/office/powerpoint/2010/main" val="26572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c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7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17" presetClass="exit" presetSubtype="4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7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17" presetClass="exit" presetSubtype="4" fill="hold" grpId="2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4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7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17" presetClass="exit" presetSubtype="4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8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7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17" presetClass="exit" presetSubtype="4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2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7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7" presetClass="exit" presetSubtype="4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6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49" presetClass="exit" presetSubtype="0" accel="100000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8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1" dur="4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8" dur="20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49" presetClass="exit" presetSubtype="0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0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3" dur="4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0" dur="20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4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2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49" presetClass="exit" presetSubtype="0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7" dur="4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49" presetClass="exit" presetSubtype="0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9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2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4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4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2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4" grpId="2" animBg="1"/>
          <p:bldP spid="65" grpId="0" animBg="1"/>
          <p:bldP spid="65" grpId="1" animBg="1"/>
          <p:bldP spid="65" grpId="2" animBg="1"/>
          <p:bldP spid="66" grpId="0" animBg="1"/>
          <p:bldP spid="66" grpId="1" animBg="1"/>
          <p:bldP spid="66" grpId="2" animBg="1"/>
          <p:bldP spid="67" grpId="0" animBg="1"/>
          <p:bldP spid="67" grpId="1" animBg="1"/>
          <p:bldP spid="67" grpId="2" animBg="1"/>
          <p:bldP spid="68" grpId="0" animBg="1"/>
          <p:bldP spid="68" grpId="1" animBg="1"/>
          <p:bldP spid="68" grpId="2" animBg="1"/>
          <p:bldP spid="96" grpId="0" animBg="1"/>
          <p:bldP spid="96" grpId="1" animBg="1"/>
          <p:bldP spid="96" grpId="2" animBg="1"/>
          <p:bldP spid="97" grpId="0" animBg="1"/>
          <p:bldP spid="97" grpId="1" animBg="1"/>
          <p:bldP spid="97" grpId="2" animBg="1"/>
          <p:bldP spid="53" grpId="0"/>
          <p:bldP spid="53" grpId="1"/>
          <p:bldP spid="53" grpId="2"/>
          <p:bldP spid="54" grpId="0"/>
          <p:bldP spid="54" grpId="1"/>
          <p:bldP spid="54" grpId="2"/>
          <p:bldP spid="55" grpId="0"/>
          <p:bldP spid="55" grpId="1"/>
          <p:bldP spid="55" grpId="2"/>
          <p:bldP spid="57" grpId="0"/>
          <p:bldP spid="57" grpId="1"/>
          <p:bldP spid="57" grpId="2"/>
          <p:bldP spid="58" grpId="0"/>
          <p:bldP spid="58" grpId="1"/>
          <p:bldP spid="5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c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7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17" presetClass="exit" presetSubtype="4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7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17" presetClass="exit" presetSubtype="4" fill="hold" grpId="2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4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7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17" presetClass="exit" presetSubtype="4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8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7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17" presetClass="exit" presetSubtype="4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2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7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7" presetClass="exit" presetSubtype="4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49" presetClass="exit" presetSubtype="0" accel="100000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8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1" dur="4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49" presetClass="exit" presetSubtype="0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0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3" dur="4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4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49" presetClass="exit" presetSubtype="0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7" dur="4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49" presetClass="exit" presetSubtype="0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9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2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4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4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2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4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4" grpId="2" animBg="1"/>
          <p:bldP spid="65" grpId="0" animBg="1"/>
          <p:bldP spid="65" grpId="1" animBg="1"/>
          <p:bldP spid="65" grpId="2" animBg="1"/>
          <p:bldP spid="66" grpId="0" animBg="1"/>
          <p:bldP spid="66" grpId="1" animBg="1"/>
          <p:bldP spid="66" grpId="2" animBg="1"/>
          <p:bldP spid="67" grpId="0" animBg="1"/>
          <p:bldP spid="67" grpId="1" animBg="1"/>
          <p:bldP spid="67" grpId="2" animBg="1"/>
          <p:bldP spid="68" grpId="0" animBg="1"/>
          <p:bldP spid="68" grpId="1" animBg="1"/>
          <p:bldP spid="68" grpId="2" animBg="1"/>
          <p:bldP spid="96" grpId="0" animBg="1"/>
          <p:bldP spid="96" grpId="1" animBg="1"/>
          <p:bldP spid="96" grpId="2" animBg="1"/>
          <p:bldP spid="97" grpId="0" animBg="1"/>
          <p:bldP spid="97" grpId="1" animBg="1"/>
          <p:bldP spid="97" grpId="2" animBg="1"/>
          <p:bldP spid="53" grpId="0"/>
          <p:bldP spid="53" grpId="1"/>
          <p:bldP spid="53" grpId="2"/>
          <p:bldP spid="54" grpId="0"/>
          <p:bldP spid="54" grpId="1"/>
          <p:bldP spid="54" grpId="2"/>
          <p:bldP spid="55" grpId="0"/>
          <p:bldP spid="55" grpId="1"/>
          <p:bldP spid="55" grpId="2"/>
          <p:bldP spid="57" grpId="0"/>
          <p:bldP spid="57" grpId="1"/>
          <p:bldP spid="57" grpId="2"/>
          <p:bldP spid="58" grpId="0"/>
          <p:bldP spid="58" grpId="1"/>
          <p:bldP spid="58" grpId="2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">
            <a:extLst>
              <a:ext uri="{FF2B5EF4-FFF2-40B4-BE49-F238E27FC236}">
                <a16:creationId xmlns:a16="http://schemas.microsoft.com/office/drawing/2014/main" id="{ABF55CEB-FD6A-4CE8-972F-6BB1D0F45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817" y="2679771"/>
            <a:ext cx="5237306" cy="5229789"/>
          </a:xfrm>
          <a:prstGeom prst="ellipse">
            <a:avLst/>
          </a:prstGeom>
          <a:noFill/>
          <a:ln w="28575">
            <a:solidFill>
              <a:srgbClr val="FFAF28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" name="SHAPE GROUP AND ICON">
            <a:extLst>
              <a:ext uri="{FF2B5EF4-FFF2-40B4-BE49-F238E27FC236}">
                <a16:creationId xmlns:a16="http://schemas.microsoft.com/office/drawing/2014/main" id="{38F2D7BE-D4E5-4C49-B957-56787A3C1A2A}"/>
              </a:ext>
            </a:extLst>
          </p:cNvPr>
          <p:cNvGrpSpPr/>
          <p:nvPr/>
        </p:nvGrpSpPr>
        <p:grpSpPr>
          <a:xfrm>
            <a:off x="12199234" y="6143664"/>
            <a:ext cx="1258292" cy="1259737"/>
            <a:chOff x="12199234" y="6143664"/>
            <a:chExt cx="1258292" cy="1259737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8E811FC5-7F49-48D3-AFAA-7E830BF2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34" y="6143664"/>
              <a:ext cx="1258292" cy="12597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ICON">
              <a:extLst>
                <a:ext uri="{FF2B5EF4-FFF2-40B4-BE49-F238E27FC236}">
                  <a16:creationId xmlns:a16="http://schemas.microsoft.com/office/drawing/2014/main" id="{DF2D8998-98C5-4E63-BCBF-E9741B8A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7120" y="6563703"/>
              <a:ext cx="562519" cy="419658"/>
            </a:xfrm>
            <a:custGeom>
              <a:avLst/>
              <a:gdLst>
                <a:gd name="T0" fmla="*/ 81 w 220"/>
                <a:gd name="T1" fmla="*/ 162 h 165"/>
                <a:gd name="T2" fmla="*/ 68 w 220"/>
                <a:gd name="T3" fmla="*/ 161 h 165"/>
                <a:gd name="T4" fmla="*/ 4 w 220"/>
                <a:gd name="T5" fmla="*/ 87 h 165"/>
                <a:gd name="T6" fmla="*/ 4 w 220"/>
                <a:gd name="T7" fmla="*/ 74 h 165"/>
                <a:gd name="T8" fmla="*/ 25 w 220"/>
                <a:gd name="T9" fmla="*/ 57 h 165"/>
                <a:gd name="T10" fmla="*/ 37 w 220"/>
                <a:gd name="T11" fmla="*/ 57 h 165"/>
                <a:gd name="T12" fmla="*/ 72 w 220"/>
                <a:gd name="T13" fmla="*/ 96 h 165"/>
                <a:gd name="T14" fmla="*/ 84 w 220"/>
                <a:gd name="T15" fmla="*/ 97 h 165"/>
                <a:gd name="T16" fmla="*/ 185 w 220"/>
                <a:gd name="T17" fmla="*/ 3 h 165"/>
                <a:gd name="T18" fmla="*/ 198 w 220"/>
                <a:gd name="T19" fmla="*/ 3 h 165"/>
                <a:gd name="T20" fmla="*/ 216 w 220"/>
                <a:gd name="T21" fmla="*/ 23 h 165"/>
                <a:gd name="T22" fmla="*/ 216 w 220"/>
                <a:gd name="T23" fmla="*/ 36 h 165"/>
                <a:gd name="T24" fmla="*/ 81 w 220"/>
                <a:gd name="T25" fmla="*/ 16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165">
                  <a:moveTo>
                    <a:pt x="81" y="162"/>
                  </a:moveTo>
                  <a:cubicBezTo>
                    <a:pt x="77" y="165"/>
                    <a:pt x="71" y="165"/>
                    <a:pt x="68" y="16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3"/>
                    <a:pt x="1" y="78"/>
                    <a:pt x="4" y="7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9" y="53"/>
                    <a:pt x="34" y="54"/>
                    <a:pt x="37" y="5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5" y="100"/>
                    <a:pt x="80" y="101"/>
                    <a:pt x="84" y="97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9" y="0"/>
                    <a:pt x="194" y="0"/>
                    <a:pt x="198" y="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20" y="27"/>
                    <a:pt x="219" y="32"/>
                    <a:pt x="216" y="36"/>
                  </a:cubicBezTo>
                  <a:lnTo>
                    <a:pt x="81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594E07D7-6D3E-47A0-9EAF-60761B91989B}"/>
              </a:ext>
            </a:extLst>
          </p:cNvPr>
          <p:cNvGrpSpPr/>
          <p:nvPr/>
        </p:nvGrpSpPr>
        <p:grpSpPr>
          <a:xfrm>
            <a:off x="7876121" y="3872359"/>
            <a:ext cx="2848698" cy="2844611"/>
            <a:chOff x="7876121" y="3872359"/>
            <a:chExt cx="2848698" cy="2844611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CE30AEC4-8E04-4351-B72B-42C67473A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6121" y="3872359"/>
              <a:ext cx="2848698" cy="28446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88CB71B-6F25-4B06-9B0A-BD0F61948E6D}"/>
                </a:ext>
              </a:extLst>
            </p:cNvPr>
            <p:cNvGrpSpPr/>
            <p:nvPr/>
          </p:nvGrpSpPr>
          <p:grpSpPr>
            <a:xfrm>
              <a:off x="8507743" y="4560767"/>
              <a:ext cx="1567219" cy="1467793"/>
              <a:chOff x="5176838" y="2566988"/>
              <a:chExt cx="950913" cy="890587"/>
            </a:xfrm>
          </p:grpSpPr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7A38D30-B0C4-4EA8-8C50-8417BCBA8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076" y="2603500"/>
                <a:ext cx="320675" cy="427038"/>
              </a:xfrm>
              <a:custGeom>
                <a:avLst/>
                <a:gdLst>
                  <a:gd name="T0" fmla="*/ 19 w 62"/>
                  <a:gd name="T1" fmla="*/ 21 h 83"/>
                  <a:gd name="T2" fmla="*/ 21 w 62"/>
                  <a:gd name="T3" fmla="*/ 24 h 83"/>
                  <a:gd name="T4" fmla="*/ 15 w 62"/>
                  <a:gd name="T5" fmla="*/ 28 h 83"/>
                  <a:gd name="T6" fmla="*/ 12 w 62"/>
                  <a:gd name="T7" fmla="*/ 20 h 83"/>
                  <a:gd name="T8" fmla="*/ 41 w 62"/>
                  <a:gd name="T9" fmla="*/ 4 h 83"/>
                  <a:gd name="T10" fmla="*/ 42 w 62"/>
                  <a:gd name="T11" fmla="*/ 47 h 83"/>
                  <a:gd name="T12" fmla="*/ 11 w 62"/>
                  <a:gd name="T13" fmla="*/ 67 h 83"/>
                  <a:gd name="T14" fmla="*/ 21 w 62"/>
                  <a:gd name="T15" fmla="*/ 65 h 83"/>
                  <a:gd name="T16" fmla="*/ 20 w 62"/>
                  <a:gd name="T17" fmla="*/ 65 h 83"/>
                  <a:gd name="T18" fmla="*/ 27 w 62"/>
                  <a:gd name="T19" fmla="*/ 62 h 83"/>
                  <a:gd name="T20" fmla="*/ 26 w 62"/>
                  <a:gd name="T21" fmla="*/ 68 h 83"/>
                  <a:gd name="T22" fmla="*/ 4 w 62"/>
                  <a:gd name="T23" fmla="*/ 64 h 83"/>
                  <a:gd name="T24" fmla="*/ 48 w 62"/>
                  <a:gd name="T25" fmla="*/ 24 h 83"/>
                  <a:gd name="T26" fmla="*/ 19 w 62"/>
                  <a:gd name="T27" fmla="*/ 2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3">
                    <a:moveTo>
                      <a:pt x="19" y="21"/>
                    </a:moveTo>
                    <a:cubicBezTo>
                      <a:pt x="23" y="22"/>
                      <a:pt x="23" y="22"/>
                      <a:pt x="21" y="24"/>
                    </a:cubicBezTo>
                    <a:cubicBezTo>
                      <a:pt x="18" y="26"/>
                      <a:pt x="17" y="28"/>
                      <a:pt x="15" y="28"/>
                    </a:cubicBezTo>
                    <a:cubicBezTo>
                      <a:pt x="14" y="28"/>
                      <a:pt x="12" y="20"/>
                      <a:pt x="12" y="20"/>
                    </a:cubicBezTo>
                    <a:cubicBezTo>
                      <a:pt x="12" y="20"/>
                      <a:pt x="15" y="0"/>
                      <a:pt x="41" y="4"/>
                    </a:cubicBezTo>
                    <a:cubicBezTo>
                      <a:pt x="62" y="8"/>
                      <a:pt x="62" y="36"/>
                      <a:pt x="42" y="47"/>
                    </a:cubicBezTo>
                    <a:cubicBezTo>
                      <a:pt x="22" y="59"/>
                      <a:pt x="9" y="59"/>
                      <a:pt x="11" y="67"/>
                    </a:cubicBezTo>
                    <a:cubicBezTo>
                      <a:pt x="14" y="75"/>
                      <a:pt x="21" y="68"/>
                      <a:pt x="21" y="65"/>
                    </a:cubicBezTo>
                    <a:cubicBezTo>
                      <a:pt x="20" y="65"/>
                      <a:pt x="21" y="66"/>
                      <a:pt x="20" y="65"/>
                    </a:cubicBezTo>
                    <a:cubicBezTo>
                      <a:pt x="19" y="63"/>
                      <a:pt x="25" y="60"/>
                      <a:pt x="27" y="62"/>
                    </a:cubicBezTo>
                    <a:cubicBezTo>
                      <a:pt x="29" y="65"/>
                      <a:pt x="29" y="69"/>
                      <a:pt x="26" y="68"/>
                    </a:cubicBezTo>
                    <a:cubicBezTo>
                      <a:pt x="24" y="77"/>
                      <a:pt x="7" y="83"/>
                      <a:pt x="4" y="64"/>
                    </a:cubicBezTo>
                    <a:cubicBezTo>
                      <a:pt x="0" y="48"/>
                      <a:pt x="42" y="52"/>
                      <a:pt x="48" y="24"/>
                    </a:cubicBezTo>
                    <a:cubicBezTo>
                      <a:pt x="50" y="6"/>
                      <a:pt x="24" y="6"/>
                      <a:pt x="19" y="21"/>
                    </a:cubicBezTo>
                    <a:close/>
                  </a:path>
                </a:pathLst>
              </a:custGeom>
              <a:solidFill>
                <a:srgbClr val="E187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910BD38-B859-4C11-94A2-B9786C6D5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838" y="2603500"/>
                <a:ext cx="320675" cy="427038"/>
              </a:xfrm>
              <a:custGeom>
                <a:avLst/>
                <a:gdLst>
                  <a:gd name="T0" fmla="*/ 43 w 62"/>
                  <a:gd name="T1" fmla="*/ 21 h 83"/>
                  <a:gd name="T2" fmla="*/ 42 w 62"/>
                  <a:gd name="T3" fmla="*/ 24 h 83"/>
                  <a:gd name="T4" fmla="*/ 47 w 62"/>
                  <a:gd name="T5" fmla="*/ 28 h 83"/>
                  <a:gd name="T6" fmla="*/ 50 w 62"/>
                  <a:gd name="T7" fmla="*/ 20 h 83"/>
                  <a:gd name="T8" fmla="*/ 21 w 62"/>
                  <a:gd name="T9" fmla="*/ 4 h 83"/>
                  <a:gd name="T10" fmla="*/ 20 w 62"/>
                  <a:gd name="T11" fmla="*/ 47 h 83"/>
                  <a:gd name="T12" fmla="*/ 51 w 62"/>
                  <a:gd name="T13" fmla="*/ 67 h 83"/>
                  <a:gd name="T14" fmla="*/ 41 w 62"/>
                  <a:gd name="T15" fmla="*/ 65 h 83"/>
                  <a:gd name="T16" fmla="*/ 42 w 62"/>
                  <a:gd name="T17" fmla="*/ 65 h 83"/>
                  <a:gd name="T18" fmla="*/ 35 w 62"/>
                  <a:gd name="T19" fmla="*/ 62 h 83"/>
                  <a:gd name="T20" fmla="*/ 36 w 62"/>
                  <a:gd name="T21" fmla="*/ 68 h 83"/>
                  <a:gd name="T22" fmla="*/ 58 w 62"/>
                  <a:gd name="T23" fmla="*/ 64 h 83"/>
                  <a:gd name="T24" fmla="*/ 14 w 62"/>
                  <a:gd name="T25" fmla="*/ 24 h 83"/>
                  <a:gd name="T26" fmla="*/ 43 w 62"/>
                  <a:gd name="T27" fmla="*/ 2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3">
                    <a:moveTo>
                      <a:pt x="43" y="21"/>
                    </a:moveTo>
                    <a:cubicBezTo>
                      <a:pt x="39" y="22"/>
                      <a:pt x="39" y="22"/>
                      <a:pt x="42" y="24"/>
                    </a:cubicBezTo>
                    <a:cubicBezTo>
                      <a:pt x="44" y="26"/>
                      <a:pt x="45" y="28"/>
                      <a:pt x="47" y="28"/>
                    </a:cubicBezTo>
                    <a:cubicBezTo>
                      <a:pt x="48" y="28"/>
                      <a:pt x="50" y="20"/>
                      <a:pt x="50" y="20"/>
                    </a:cubicBezTo>
                    <a:cubicBezTo>
                      <a:pt x="50" y="20"/>
                      <a:pt x="47" y="0"/>
                      <a:pt x="21" y="4"/>
                    </a:cubicBezTo>
                    <a:cubicBezTo>
                      <a:pt x="0" y="8"/>
                      <a:pt x="1" y="36"/>
                      <a:pt x="20" y="47"/>
                    </a:cubicBezTo>
                    <a:cubicBezTo>
                      <a:pt x="40" y="59"/>
                      <a:pt x="53" y="59"/>
                      <a:pt x="51" y="67"/>
                    </a:cubicBezTo>
                    <a:cubicBezTo>
                      <a:pt x="48" y="75"/>
                      <a:pt x="42" y="68"/>
                      <a:pt x="41" y="65"/>
                    </a:cubicBezTo>
                    <a:cubicBezTo>
                      <a:pt x="42" y="65"/>
                      <a:pt x="42" y="66"/>
                      <a:pt x="42" y="65"/>
                    </a:cubicBezTo>
                    <a:cubicBezTo>
                      <a:pt x="43" y="63"/>
                      <a:pt x="37" y="60"/>
                      <a:pt x="35" y="62"/>
                    </a:cubicBezTo>
                    <a:cubicBezTo>
                      <a:pt x="33" y="65"/>
                      <a:pt x="33" y="69"/>
                      <a:pt x="36" y="68"/>
                    </a:cubicBezTo>
                    <a:cubicBezTo>
                      <a:pt x="38" y="77"/>
                      <a:pt x="55" y="83"/>
                      <a:pt x="58" y="64"/>
                    </a:cubicBezTo>
                    <a:cubicBezTo>
                      <a:pt x="62" y="48"/>
                      <a:pt x="20" y="52"/>
                      <a:pt x="14" y="24"/>
                    </a:cubicBezTo>
                    <a:cubicBezTo>
                      <a:pt x="12" y="6"/>
                      <a:pt x="38" y="6"/>
                      <a:pt x="43" y="21"/>
                    </a:cubicBezTo>
                    <a:close/>
                  </a:path>
                </a:pathLst>
              </a:custGeom>
              <a:solidFill>
                <a:srgbClr val="FCAF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2E6B725B-0C7F-498E-9568-CA58EEF35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3051175"/>
                <a:ext cx="241300" cy="246063"/>
              </a:xfrm>
              <a:custGeom>
                <a:avLst/>
                <a:gdLst>
                  <a:gd name="T0" fmla="*/ 34 w 47"/>
                  <a:gd name="T1" fmla="*/ 5 h 48"/>
                  <a:gd name="T2" fmla="*/ 34 w 47"/>
                  <a:gd name="T3" fmla="*/ 21 h 48"/>
                  <a:gd name="T4" fmla="*/ 47 w 47"/>
                  <a:gd name="T5" fmla="*/ 48 h 48"/>
                  <a:gd name="T6" fmla="*/ 0 w 47"/>
                  <a:gd name="T7" fmla="*/ 48 h 48"/>
                  <a:gd name="T8" fmla="*/ 13 w 47"/>
                  <a:gd name="T9" fmla="*/ 25 h 48"/>
                  <a:gd name="T10" fmla="*/ 13 w 47"/>
                  <a:gd name="T11" fmla="*/ 0 h 48"/>
                  <a:gd name="T12" fmla="*/ 34 w 47"/>
                  <a:gd name="T13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8">
                    <a:moveTo>
                      <a:pt x="34" y="5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34"/>
                      <a:pt x="41" y="46"/>
                      <a:pt x="47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1" y="42"/>
                      <a:pt x="13" y="32"/>
                      <a:pt x="13" y="25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E187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419634C5-8EC4-49F0-B8B2-05EBC4685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2566988"/>
                <a:ext cx="479425" cy="539750"/>
              </a:xfrm>
              <a:custGeom>
                <a:avLst/>
                <a:gdLst>
                  <a:gd name="T0" fmla="*/ 10 w 93"/>
                  <a:gd name="T1" fmla="*/ 0 h 105"/>
                  <a:gd name="T2" fmla="*/ 1 w 93"/>
                  <a:gd name="T3" fmla="*/ 17 h 105"/>
                  <a:gd name="T4" fmla="*/ 45 w 93"/>
                  <a:gd name="T5" fmla="*/ 105 h 105"/>
                  <a:gd name="T6" fmla="*/ 48 w 93"/>
                  <a:gd name="T7" fmla="*/ 105 h 105"/>
                  <a:gd name="T8" fmla="*/ 92 w 93"/>
                  <a:gd name="T9" fmla="*/ 17 h 105"/>
                  <a:gd name="T10" fmla="*/ 83 w 93"/>
                  <a:gd name="T11" fmla="*/ 0 h 105"/>
                  <a:gd name="T12" fmla="*/ 10 w 93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05">
                    <a:moveTo>
                      <a:pt x="10" y="0"/>
                    </a:moveTo>
                    <a:cubicBezTo>
                      <a:pt x="0" y="0"/>
                      <a:pt x="1" y="5"/>
                      <a:pt x="1" y="17"/>
                    </a:cubicBezTo>
                    <a:cubicBezTo>
                      <a:pt x="1" y="48"/>
                      <a:pt x="17" y="105"/>
                      <a:pt x="45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76" y="105"/>
                      <a:pt x="92" y="48"/>
                      <a:pt x="92" y="17"/>
                    </a:cubicBezTo>
                    <a:cubicBezTo>
                      <a:pt x="92" y="5"/>
                      <a:pt x="93" y="0"/>
                      <a:pt x="83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CAF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3C9B5C3-B6E0-4376-B17E-59F5E29DC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3349625"/>
                <a:ext cx="377825" cy="50800"/>
              </a:xfrm>
              <a:custGeom>
                <a:avLst/>
                <a:gdLst>
                  <a:gd name="T0" fmla="*/ 73 w 73"/>
                  <a:gd name="T1" fmla="*/ 5 h 10"/>
                  <a:gd name="T2" fmla="*/ 68 w 73"/>
                  <a:gd name="T3" fmla="*/ 10 h 10"/>
                  <a:gd name="T4" fmla="*/ 5 w 73"/>
                  <a:gd name="T5" fmla="*/ 10 h 10"/>
                  <a:gd name="T6" fmla="*/ 0 w 73"/>
                  <a:gd name="T7" fmla="*/ 5 h 10"/>
                  <a:gd name="T8" fmla="*/ 0 w 73"/>
                  <a:gd name="T9" fmla="*/ 5 h 10"/>
                  <a:gd name="T10" fmla="*/ 5 w 73"/>
                  <a:gd name="T11" fmla="*/ 0 h 10"/>
                  <a:gd name="T12" fmla="*/ 68 w 73"/>
                  <a:gd name="T13" fmla="*/ 0 h 10"/>
                  <a:gd name="T14" fmla="*/ 73 w 73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10">
                    <a:moveTo>
                      <a:pt x="73" y="5"/>
                    </a:moveTo>
                    <a:cubicBezTo>
                      <a:pt x="73" y="8"/>
                      <a:pt x="71" y="10"/>
                      <a:pt x="68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1" y="0"/>
                      <a:pt x="73" y="3"/>
                      <a:pt x="73" y="5"/>
                    </a:cubicBezTo>
                    <a:close/>
                  </a:path>
                </a:pathLst>
              </a:custGeom>
              <a:solidFill>
                <a:srgbClr val="E187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FC6398-C169-4F31-AFF4-EF5228983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5126" y="3400425"/>
                <a:ext cx="393700" cy="57150"/>
              </a:xfrm>
              <a:custGeom>
                <a:avLst/>
                <a:gdLst>
                  <a:gd name="T0" fmla="*/ 0 w 76"/>
                  <a:gd name="T1" fmla="*/ 6 h 11"/>
                  <a:gd name="T2" fmla="*/ 6 w 76"/>
                  <a:gd name="T3" fmla="*/ 0 h 11"/>
                  <a:gd name="T4" fmla="*/ 71 w 76"/>
                  <a:gd name="T5" fmla="*/ 0 h 11"/>
                  <a:gd name="T6" fmla="*/ 76 w 76"/>
                  <a:gd name="T7" fmla="*/ 6 h 11"/>
                  <a:gd name="T8" fmla="*/ 76 w 76"/>
                  <a:gd name="T9" fmla="*/ 6 h 11"/>
                  <a:gd name="T10" fmla="*/ 71 w 76"/>
                  <a:gd name="T11" fmla="*/ 11 h 11"/>
                  <a:gd name="T12" fmla="*/ 6 w 76"/>
                  <a:gd name="T13" fmla="*/ 11 h 11"/>
                  <a:gd name="T14" fmla="*/ 0 w 76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1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4" y="0"/>
                      <a:pt x="76" y="3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8"/>
                      <a:pt x="74" y="11"/>
                      <a:pt x="71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8"/>
                      <a:pt x="0" y="6"/>
                    </a:cubicBezTo>
                    <a:close/>
                  </a:path>
                </a:pathLst>
              </a:custGeom>
              <a:solidFill>
                <a:srgbClr val="FCAF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F213CF7D-CA48-43C3-BE39-B0CCF2DC0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351" y="3297238"/>
                <a:ext cx="350838" cy="52388"/>
              </a:xfrm>
              <a:custGeom>
                <a:avLst/>
                <a:gdLst>
                  <a:gd name="T0" fmla="*/ 68 w 68"/>
                  <a:gd name="T1" fmla="*/ 5 h 10"/>
                  <a:gd name="T2" fmla="*/ 63 w 68"/>
                  <a:gd name="T3" fmla="*/ 0 h 10"/>
                  <a:gd name="T4" fmla="*/ 5 w 68"/>
                  <a:gd name="T5" fmla="*/ 0 h 10"/>
                  <a:gd name="T6" fmla="*/ 0 w 68"/>
                  <a:gd name="T7" fmla="*/ 5 h 10"/>
                  <a:gd name="T8" fmla="*/ 0 w 68"/>
                  <a:gd name="T9" fmla="*/ 5 h 10"/>
                  <a:gd name="T10" fmla="*/ 5 w 68"/>
                  <a:gd name="T11" fmla="*/ 10 h 10"/>
                  <a:gd name="T12" fmla="*/ 63 w 68"/>
                  <a:gd name="T13" fmla="*/ 10 h 10"/>
                  <a:gd name="T14" fmla="*/ 68 w 68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0">
                    <a:moveTo>
                      <a:pt x="68" y="5"/>
                    </a:moveTo>
                    <a:cubicBezTo>
                      <a:pt x="68" y="2"/>
                      <a:pt x="66" y="0"/>
                      <a:pt x="6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6" y="10"/>
                      <a:pt x="68" y="8"/>
                      <a:pt x="68" y="5"/>
                    </a:cubicBezTo>
                    <a:close/>
                  </a:path>
                </a:pathLst>
              </a:custGeom>
              <a:solidFill>
                <a:srgbClr val="FCAF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094F460-4444-4392-9EAC-BFF19F62F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2566988"/>
                <a:ext cx="242888" cy="539750"/>
              </a:xfrm>
              <a:custGeom>
                <a:avLst/>
                <a:gdLst>
                  <a:gd name="T0" fmla="*/ 37 w 47"/>
                  <a:gd name="T1" fmla="*/ 0 h 105"/>
                  <a:gd name="T2" fmla="*/ 0 w 47"/>
                  <a:gd name="T3" fmla="*/ 0 h 105"/>
                  <a:gd name="T4" fmla="*/ 0 w 47"/>
                  <a:gd name="T5" fmla="*/ 105 h 105"/>
                  <a:gd name="T6" fmla="*/ 2 w 47"/>
                  <a:gd name="T7" fmla="*/ 105 h 105"/>
                  <a:gd name="T8" fmla="*/ 46 w 47"/>
                  <a:gd name="T9" fmla="*/ 17 h 105"/>
                  <a:gd name="T10" fmla="*/ 37 w 47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105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30" y="105"/>
                      <a:pt x="46" y="48"/>
                      <a:pt x="46" y="17"/>
                    </a:cubicBezTo>
                    <a:cubicBezTo>
                      <a:pt x="46" y="5"/>
                      <a:pt x="47" y="0"/>
                      <a:pt x="37" y="0"/>
                    </a:cubicBezTo>
                    <a:close/>
                  </a:path>
                </a:pathLst>
              </a:custGeom>
              <a:solidFill>
                <a:srgbClr val="E187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95FF56BA-8CD4-481F-B55A-1C85E39A3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4363" y="2665413"/>
                <a:ext cx="144463" cy="381000"/>
              </a:xfrm>
              <a:custGeom>
                <a:avLst/>
                <a:gdLst>
                  <a:gd name="T0" fmla="*/ 22 w 28"/>
                  <a:gd name="T1" fmla="*/ 0 h 74"/>
                  <a:gd name="T2" fmla="*/ 0 w 28"/>
                  <a:gd name="T3" fmla="*/ 74 h 74"/>
                  <a:gd name="T4" fmla="*/ 22 w 28"/>
                  <a:gd name="T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74">
                    <a:moveTo>
                      <a:pt x="22" y="0"/>
                    </a:moveTo>
                    <a:cubicBezTo>
                      <a:pt x="22" y="30"/>
                      <a:pt x="11" y="69"/>
                      <a:pt x="0" y="74"/>
                    </a:cubicBezTo>
                    <a:cubicBezTo>
                      <a:pt x="14" y="72"/>
                      <a:pt x="28" y="32"/>
                      <a:pt x="22" y="0"/>
                    </a:cubicBezTo>
                    <a:close/>
                  </a:path>
                </a:pathLst>
              </a:custGeom>
              <a:solidFill>
                <a:srgbClr val="FCAF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7E999FE4-865A-4775-92E6-AEC88AFCE10C}"/>
              </a:ext>
            </a:extLst>
          </p:cNvPr>
          <p:cNvGrpSpPr/>
          <p:nvPr/>
        </p:nvGrpSpPr>
        <p:grpSpPr>
          <a:xfrm>
            <a:off x="5644572" y="3343080"/>
            <a:ext cx="2180461" cy="2182503"/>
            <a:chOff x="5644572" y="3343080"/>
            <a:chExt cx="2180461" cy="2182503"/>
          </a:xfrm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BD16B137-6EF7-4127-AD79-9C752C73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572" y="3343080"/>
              <a:ext cx="2180461" cy="218250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ICON">
              <a:extLst>
                <a:ext uri="{FF2B5EF4-FFF2-40B4-BE49-F238E27FC236}">
                  <a16:creationId xmlns:a16="http://schemas.microsoft.com/office/drawing/2014/main" id="{4CC3DB3D-835B-4929-9389-44A87C53F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1812" y="4021340"/>
              <a:ext cx="825981" cy="825981"/>
            </a:xfrm>
            <a:custGeom>
              <a:avLst/>
              <a:gdLst>
                <a:gd name="T0" fmla="*/ 121 w 123"/>
                <a:gd name="T1" fmla="*/ 103 h 122"/>
                <a:gd name="T2" fmla="*/ 97 w 123"/>
                <a:gd name="T3" fmla="*/ 79 h 122"/>
                <a:gd name="T4" fmla="*/ 114 w 123"/>
                <a:gd name="T5" fmla="*/ 69 h 122"/>
                <a:gd name="T6" fmla="*/ 116 w 123"/>
                <a:gd name="T7" fmla="*/ 65 h 122"/>
                <a:gd name="T8" fmla="*/ 113 w 123"/>
                <a:gd name="T9" fmla="*/ 62 h 122"/>
                <a:gd name="T10" fmla="*/ 36 w 123"/>
                <a:gd name="T11" fmla="*/ 31 h 122"/>
                <a:gd name="T12" fmla="*/ 32 w 123"/>
                <a:gd name="T13" fmla="*/ 32 h 122"/>
                <a:gd name="T14" fmla="*/ 31 w 123"/>
                <a:gd name="T15" fmla="*/ 36 h 122"/>
                <a:gd name="T16" fmla="*/ 62 w 123"/>
                <a:gd name="T17" fmla="*/ 113 h 122"/>
                <a:gd name="T18" fmla="*/ 65 w 123"/>
                <a:gd name="T19" fmla="*/ 116 h 122"/>
                <a:gd name="T20" fmla="*/ 69 w 123"/>
                <a:gd name="T21" fmla="*/ 114 h 122"/>
                <a:gd name="T22" fmla="*/ 79 w 123"/>
                <a:gd name="T23" fmla="*/ 97 h 122"/>
                <a:gd name="T24" fmla="*/ 103 w 123"/>
                <a:gd name="T25" fmla="*/ 121 h 122"/>
                <a:gd name="T26" fmla="*/ 106 w 123"/>
                <a:gd name="T27" fmla="*/ 122 h 122"/>
                <a:gd name="T28" fmla="*/ 109 w 123"/>
                <a:gd name="T29" fmla="*/ 121 h 122"/>
                <a:gd name="T30" fmla="*/ 121 w 123"/>
                <a:gd name="T31" fmla="*/ 109 h 122"/>
                <a:gd name="T32" fmla="*/ 121 w 123"/>
                <a:gd name="T33" fmla="*/ 103 h 122"/>
                <a:gd name="T34" fmla="*/ 18 w 123"/>
                <a:gd name="T35" fmla="*/ 12 h 122"/>
                <a:gd name="T36" fmla="*/ 12 w 123"/>
                <a:gd name="T37" fmla="*/ 12 h 122"/>
                <a:gd name="T38" fmla="*/ 12 w 123"/>
                <a:gd name="T39" fmla="*/ 18 h 122"/>
                <a:gd name="T40" fmla="*/ 21 w 123"/>
                <a:gd name="T41" fmla="*/ 27 h 122"/>
                <a:gd name="T42" fmla="*/ 24 w 123"/>
                <a:gd name="T43" fmla="*/ 28 h 122"/>
                <a:gd name="T44" fmla="*/ 27 w 123"/>
                <a:gd name="T45" fmla="*/ 27 h 122"/>
                <a:gd name="T46" fmla="*/ 27 w 123"/>
                <a:gd name="T47" fmla="*/ 21 h 122"/>
                <a:gd name="T48" fmla="*/ 18 w 123"/>
                <a:gd name="T49" fmla="*/ 12 h 122"/>
                <a:gd name="T50" fmla="*/ 21 w 123"/>
                <a:gd name="T51" fmla="*/ 40 h 122"/>
                <a:gd name="T52" fmla="*/ 17 w 123"/>
                <a:gd name="T53" fmla="*/ 36 h 122"/>
                <a:gd name="T54" fmla="*/ 4 w 123"/>
                <a:gd name="T55" fmla="*/ 36 h 122"/>
                <a:gd name="T56" fmla="*/ 0 w 123"/>
                <a:gd name="T57" fmla="*/ 40 h 122"/>
                <a:gd name="T58" fmla="*/ 4 w 123"/>
                <a:gd name="T59" fmla="*/ 45 h 122"/>
                <a:gd name="T60" fmla="*/ 17 w 123"/>
                <a:gd name="T61" fmla="*/ 45 h 122"/>
                <a:gd name="T62" fmla="*/ 21 w 123"/>
                <a:gd name="T63" fmla="*/ 40 h 122"/>
                <a:gd name="T64" fmla="*/ 19 w 123"/>
                <a:gd name="T65" fmla="*/ 53 h 122"/>
                <a:gd name="T66" fmla="*/ 10 w 123"/>
                <a:gd name="T67" fmla="*/ 62 h 122"/>
                <a:gd name="T68" fmla="*/ 10 w 123"/>
                <a:gd name="T69" fmla="*/ 68 h 122"/>
                <a:gd name="T70" fmla="*/ 13 w 123"/>
                <a:gd name="T71" fmla="*/ 69 h 122"/>
                <a:gd name="T72" fmla="*/ 16 w 123"/>
                <a:gd name="T73" fmla="*/ 68 h 122"/>
                <a:gd name="T74" fmla="*/ 25 w 123"/>
                <a:gd name="T75" fmla="*/ 59 h 122"/>
                <a:gd name="T76" fmla="*/ 25 w 123"/>
                <a:gd name="T77" fmla="*/ 53 h 122"/>
                <a:gd name="T78" fmla="*/ 19 w 123"/>
                <a:gd name="T79" fmla="*/ 53 h 122"/>
                <a:gd name="T80" fmla="*/ 40 w 123"/>
                <a:gd name="T81" fmla="*/ 21 h 122"/>
                <a:gd name="T82" fmla="*/ 45 w 123"/>
                <a:gd name="T83" fmla="*/ 17 h 122"/>
                <a:gd name="T84" fmla="*/ 45 w 123"/>
                <a:gd name="T85" fmla="*/ 4 h 122"/>
                <a:gd name="T86" fmla="*/ 40 w 123"/>
                <a:gd name="T87" fmla="*/ 0 h 122"/>
                <a:gd name="T88" fmla="*/ 36 w 123"/>
                <a:gd name="T89" fmla="*/ 4 h 122"/>
                <a:gd name="T90" fmla="*/ 36 w 123"/>
                <a:gd name="T91" fmla="*/ 17 h 122"/>
                <a:gd name="T92" fmla="*/ 40 w 123"/>
                <a:gd name="T93" fmla="*/ 21 h 122"/>
                <a:gd name="T94" fmla="*/ 56 w 123"/>
                <a:gd name="T95" fmla="*/ 26 h 122"/>
                <a:gd name="T96" fmla="*/ 59 w 123"/>
                <a:gd name="T97" fmla="*/ 25 h 122"/>
                <a:gd name="T98" fmla="*/ 68 w 123"/>
                <a:gd name="T99" fmla="*/ 16 h 122"/>
                <a:gd name="T100" fmla="*/ 68 w 123"/>
                <a:gd name="T101" fmla="*/ 10 h 122"/>
                <a:gd name="T102" fmla="*/ 62 w 123"/>
                <a:gd name="T103" fmla="*/ 10 h 122"/>
                <a:gd name="T104" fmla="*/ 53 w 123"/>
                <a:gd name="T105" fmla="*/ 19 h 122"/>
                <a:gd name="T106" fmla="*/ 53 w 123"/>
                <a:gd name="T107" fmla="*/ 25 h 122"/>
                <a:gd name="T108" fmla="*/ 56 w 123"/>
                <a:gd name="T109" fmla="*/ 2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22">
                  <a:moveTo>
                    <a:pt x="121" y="103"/>
                  </a:moveTo>
                  <a:cubicBezTo>
                    <a:pt x="97" y="79"/>
                    <a:pt x="97" y="79"/>
                    <a:pt x="97" y="79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68"/>
                    <a:pt x="116" y="67"/>
                    <a:pt x="116" y="65"/>
                  </a:cubicBezTo>
                  <a:cubicBezTo>
                    <a:pt x="116" y="64"/>
                    <a:pt x="115" y="62"/>
                    <a:pt x="113" y="6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3" y="31"/>
                    <a:pt x="32" y="32"/>
                  </a:cubicBezTo>
                  <a:cubicBezTo>
                    <a:pt x="31" y="33"/>
                    <a:pt x="30" y="35"/>
                    <a:pt x="31" y="36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5"/>
                    <a:pt x="64" y="116"/>
                    <a:pt x="65" y="116"/>
                  </a:cubicBezTo>
                  <a:cubicBezTo>
                    <a:pt x="67" y="116"/>
                    <a:pt x="68" y="115"/>
                    <a:pt x="69" y="114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4" y="122"/>
                    <a:pt x="105" y="122"/>
                    <a:pt x="106" y="122"/>
                  </a:cubicBezTo>
                  <a:cubicBezTo>
                    <a:pt x="107" y="122"/>
                    <a:pt x="108" y="122"/>
                    <a:pt x="109" y="121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23" y="108"/>
                    <a:pt x="123" y="105"/>
                    <a:pt x="121" y="103"/>
                  </a:cubicBezTo>
                  <a:close/>
                  <a:moveTo>
                    <a:pt x="18" y="12"/>
                  </a:moveTo>
                  <a:cubicBezTo>
                    <a:pt x="16" y="11"/>
                    <a:pt x="14" y="11"/>
                    <a:pt x="12" y="12"/>
                  </a:cubicBezTo>
                  <a:cubicBezTo>
                    <a:pt x="11" y="14"/>
                    <a:pt x="11" y="16"/>
                    <a:pt x="12" y="1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5" y="28"/>
                    <a:pt x="26" y="28"/>
                    <a:pt x="27" y="27"/>
                  </a:cubicBezTo>
                  <a:cubicBezTo>
                    <a:pt x="29" y="25"/>
                    <a:pt x="29" y="23"/>
                    <a:pt x="27" y="21"/>
                  </a:cubicBezTo>
                  <a:lnTo>
                    <a:pt x="18" y="12"/>
                  </a:lnTo>
                  <a:close/>
                  <a:moveTo>
                    <a:pt x="21" y="40"/>
                  </a:moveTo>
                  <a:cubicBezTo>
                    <a:pt x="21" y="38"/>
                    <a:pt x="19" y="36"/>
                    <a:pt x="17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9" y="45"/>
                    <a:pt x="21" y="43"/>
                    <a:pt x="21" y="40"/>
                  </a:cubicBezTo>
                  <a:close/>
                  <a:moveTo>
                    <a:pt x="19" y="53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9" y="64"/>
                    <a:pt x="9" y="66"/>
                    <a:pt x="10" y="68"/>
                  </a:cubicBezTo>
                  <a:cubicBezTo>
                    <a:pt x="11" y="69"/>
                    <a:pt x="12" y="69"/>
                    <a:pt x="13" y="69"/>
                  </a:cubicBezTo>
                  <a:cubicBezTo>
                    <a:pt x="14" y="69"/>
                    <a:pt x="15" y="69"/>
                    <a:pt x="16" y="68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7" y="57"/>
                    <a:pt x="27" y="55"/>
                    <a:pt x="25" y="53"/>
                  </a:cubicBezTo>
                  <a:cubicBezTo>
                    <a:pt x="24" y="51"/>
                    <a:pt x="21" y="51"/>
                    <a:pt x="19" y="53"/>
                  </a:cubicBezTo>
                  <a:close/>
                  <a:moveTo>
                    <a:pt x="40" y="21"/>
                  </a:moveTo>
                  <a:cubicBezTo>
                    <a:pt x="43" y="21"/>
                    <a:pt x="45" y="19"/>
                    <a:pt x="45" y="17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0" y="0"/>
                  </a:cubicBezTo>
                  <a:cubicBezTo>
                    <a:pt x="38" y="0"/>
                    <a:pt x="36" y="2"/>
                    <a:pt x="36" y="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9"/>
                    <a:pt x="38" y="21"/>
                    <a:pt x="40" y="21"/>
                  </a:cubicBezTo>
                  <a:close/>
                  <a:moveTo>
                    <a:pt x="56" y="26"/>
                  </a:moveTo>
                  <a:cubicBezTo>
                    <a:pt x="57" y="26"/>
                    <a:pt x="58" y="26"/>
                    <a:pt x="59" y="2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5"/>
                    <a:pt x="69" y="12"/>
                    <a:pt x="68" y="10"/>
                  </a:cubicBezTo>
                  <a:cubicBezTo>
                    <a:pt x="66" y="9"/>
                    <a:pt x="64" y="9"/>
                    <a:pt x="62" y="1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1" y="21"/>
                    <a:pt x="51" y="24"/>
                    <a:pt x="53" y="25"/>
                  </a:cubicBezTo>
                  <a:cubicBezTo>
                    <a:pt x="54" y="26"/>
                    <a:pt x="55" y="26"/>
                    <a:pt x="5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379D495A-9A5A-4E7E-9DEA-D9D4FFBD0705}"/>
              </a:ext>
            </a:extLst>
          </p:cNvPr>
          <p:cNvGrpSpPr/>
          <p:nvPr/>
        </p:nvGrpSpPr>
        <p:grpSpPr>
          <a:xfrm>
            <a:off x="10882171" y="4158454"/>
            <a:ext cx="1781969" cy="1784013"/>
            <a:chOff x="10882171" y="4158454"/>
            <a:chExt cx="1781969" cy="1784013"/>
          </a:xfrm>
        </p:grpSpPr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7C3A4B89-E2B3-4DA2-8D4A-0632EDAE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2171" y="4158454"/>
              <a:ext cx="1781969" cy="1784013"/>
            </a:xfrm>
            <a:prstGeom prst="ellipse">
              <a:avLst/>
            </a:prstGeom>
            <a:solidFill>
              <a:srgbClr val="00B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B69B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ICON">
              <a:extLst>
                <a:ext uri="{FF2B5EF4-FFF2-40B4-BE49-F238E27FC236}">
                  <a16:creationId xmlns:a16="http://schemas.microsoft.com/office/drawing/2014/main" id="{C1A18017-8B79-4EE9-A477-51761C842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21679" y="4576780"/>
              <a:ext cx="902954" cy="947361"/>
            </a:xfrm>
            <a:custGeom>
              <a:avLst/>
              <a:gdLst>
                <a:gd name="T0" fmla="*/ 83 w 134"/>
                <a:gd name="T1" fmla="*/ 126 h 140"/>
                <a:gd name="T2" fmla="*/ 76 w 134"/>
                <a:gd name="T3" fmla="*/ 136 h 140"/>
                <a:gd name="T4" fmla="*/ 62 w 134"/>
                <a:gd name="T5" fmla="*/ 140 h 140"/>
                <a:gd name="T6" fmla="*/ 56 w 134"/>
                <a:gd name="T7" fmla="*/ 133 h 140"/>
                <a:gd name="T8" fmla="*/ 51 w 134"/>
                <a:gd name="T9" fmla="*/ 122 h 140"/>
                <a:gd name="T10" fmla="*/ 79 w 134"/>
                <a:gd name="T11" fmla="*/ 118 h 140"/>
                <a:gd name="T12" fmla="*/ 101 w 134"/>
                <a:gd name="T13" fmla="*/ 67 h 140"/>
                <a:gd name="T14" fmla="*/ 83 w 134"/>
                <a:gd name="T15" fmla="*/ 108 h 140"/>
                <a:gd name="T16" fmla="*/ 56 w 134"/>
                <a:gd name="T17" fmla="*/ 113 h 140"/>
                <a:gd name="T18" fmla="*/ 42 w 134"/>
                <a:gd name="T19" fmla="*/ 91 h 140"/>
                <a:gd name="T20" fmla="*/ 66 w 134"/>
                <a:gd name="T21" fmla="*/ 33 h 140"/>
                <a:gd name="T22" fmla="*/ 71 w 134"/>
                <a:gd name="T23" fmla="*/ 47 h 140"/>
                <a:gd name="T24" fmla="*/ 42 w 134"/>
                <a:gd name="T25" fmla="*/ 67 h 140"/>
                <a:gd name="T26" fmla="*/ 50 w 134"/>
                <a:gd name="T27" fmla="*/ 67 h 140"/>
                <a:gd name="T28" fmla="*/ 71 w 134"/>
                <a:gd name="T29" fmla="*/ 47 h 140"/>
                <a:gd name="T30" fmla="*/ 71 w 134"/>
                <a:gd name="T31" fmla="*/ 18 h 140"/>
                <a:gd name="T32" fmla="*/ 67 w 134"/>
                <a:gd name="T33" fmla="*/ 0 h 140"/>
                <a:gd name="T34" fmla="*/ 63 w 134"/>
                <a:gd name="T35" fmla="*/ 18 h 140"/>
                <a:gd name="T36" fmla="*/ 21 w 134"/>
                <a:gd name="T37" fmla="*/ 67 h 140"/>
                <a:gd name="T38" fmla="*/ 4 w 134"/>
                <a:gd name="T39" fmla="*/ 63 h 140"/>
                <a:gd name="T40" fmla="*/ 4 w 134"/>
                <a:gd name="T41" fmla="*/ 71 h 140"/>
                <a:gd name="T42" fmla="*/ 21 w 134"/>
                <a:gd name="T43" fmla="*/ 67 h 140"/>
                <a:gd name="T44" fmla="*/ 116 w 134"/>
                <a:gd name="T45" fmla="*/ 63 h 140"/>
                <a:gd name="T46" fmla="*/ 116 w 134"/>
                <a:gd name="T47" fmla="*/ 71 h 140"/>
                <a:gd name="T48" fmla="*/ 134 w 134"/>
                <a:gd name="T49" fmla="*/ 67 h 140"/>
                <a:gd name="T50" fmla="*/ 29 w 134"/>
                <a:gd name="T51" fmla="*/ 100 h 140"/>
                <a:gd name="T52" fmla="*/ 19 w 134"/>
                <a:gd name="T53" fmla="*/ 115 h 140"/>
                <a:gd name="T54" fmla="*/ 25 w 134"/>
                <a:gd name="T55" fmla="*/ 115 h 140"/>
                <a:gd name="T56" fmla="*/ 34 w 134"/>
                <a:gd name="T57" fmla="*/ 100 h 140"/>
                <a:gd name="T58" fmla="*/ 102 w 134"/>
                <a:gd name="T59" fmla="*/ 36 h 140"/>
                <a:gd name="T60" fmla="*/ 114 w 134"/>
                <a:gd name="T61" fmla="*/ 26 h 140"/>
                <a:gd name="T62" fmla="*/ 108 w 134"/>
                <a:gd name="T63" fmla="*/ 20 h 140"/>
                <a:gd name="T64" fmla="*/ 99 w 134"/>
                <a:gd name="T65" fmla="*/ 35 h 140"/>
                <a:gd name="T66" fmla="*/ 29 w 134"/>
                <a:gd name="T67" fmla="*/ 35 h 140"/>
                <a:gd name="T68" fmla="*/ 34 w 134"/>
                <a:gd name="T69" fmla="*/ 35 h 140"/>
                <a:gd name="T70" fmla="*/ 25 w 134"/>
                <a:gd name="T71" fmla="*/ 20 h 140"/>
                <a:gd name="T72" fmla="*/ 19 w 134"/>
                <a:gd name="T73" fmla="*/ 26 h 140"/>
                <a:gd name="T74" fmla="*/ 104 w 134"/>
                <a:gd name="T75" fmla="*/ 100 h 140"/>
                <a:gd name="T76" fmla="*/ 99 w 134"/>
                <a:gd name="T77" fmla="*/ 105 h 140"/>
                <a:gd name="T78" fmla="*/ 111 w 134"/>
                <a:gd name="T79" fmla="*/ 116 h 140"/>
                <a:gd name="T80" fmla="*/ 114 w 134"/>
                <a:gd name="T81" fmla="*/ 109 h 140"/>
                <a:gd name="T82" fmla="*/ 104 w 134"/>
                <a:gd name="T83" fmla="*/ 10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" h="140">
                  <a:moveTo>
                    <a:pt x="83" y="122"/>
                  </a:moveTo>
                  <a:cubicBezTo>
                    <a:pt x="83" y="126"/>
                    <a:pt x="83" y="126"/>
                    <a:pt x="83" y="126"/>
                  </a:cubicBezTo>
                  <a:cubicBezTo>
                    <a:pt x="83" y="130"/>
                    <a:pt x="80" y="132"/>
                    <a:pt x="77" y="13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8"/>
                    <a:pt x="74" y="140"/>
                    <a:pt x="7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0" y="140"/>
                    <a:pt x="58" y="138"/>
                    <a:pt x="57" y="136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3" y="132"/>
                    <a:pt x="51" y="130"/>
                    <a:pt x="51" y="126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0"/>
                    <a:pt x="53" y="118"/>
                    <a:pt x="55" y="118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81" y="118"/>
                    <a:pt x="83" y="120"/>
                    <a:pt x="83" y="122"/>
                  </a:cubicBezTo>
                  <a:close/>
                  <a:moveTo>
                    <a:pt x="101" y="67"/>
                  </a:moveTo>
                  <a:cubicBezTo>
                    <a:pt x="101" y="77"/>
                    <a:pt x="97" y="85"/>
                    <a:pt x="91" y="91"/>
                  </a:cubicBezTo>
                  <a:cubicBezTo>
                    <a:pt x="87" y="96"/>
                    <a:pt x="84" y="102"/>
                    <a:pt x="83" y="108"/>
                  </a:cubicBezTo>
                  <a:cubicBezTo>
                    <a:pt x="82" y="111"/>
                    <a:pt x="80" y="113"/>
                    <a:pt x="77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3" y="113"/>
                    <a:pt x="51" y="111"/>
                    <a:pt x="50" y="108"/>
                  </a:cubicBezTo>
                  <a:cubicBezTo>
                    <a:pt x="49" y="102"/>
                    <a:pt x="46" y="96"/>
                    <a:pt x="42" y="91"/>
                  </a:cubicBezTo>
                  <a:cubicBezTo>
                    <a:pt x="36" y="85"/>
                    <a:pt x="32" y="77"/>
                    <a:pt x="32" y="68"/>
                  </a:cubicBezTo>
                  <a:cubicBezTo>
                    <a:pt x="32" y="49"/>
                    <a:pt x="47" y="33"/>
                    <a:pt x="66" y="33"/>
                  </a:cubicBezTo>
                  <a:cubicBezTo>
                    <a:pt x="86" y="33"/>
                    <a:pt x="101" y="48"/>
                    <a:pt x="101" y="67"/>
                  </a:cubicBezTo>
                  <a:close/>
                  <a:moveTo>
                    <a:pt x="71" y="47"/>
                  </a:moveTo>
                  <a:cubicBezTo>
                    <a:pt x="71" y="44"/>
                    <a:pt x="69" y="43"/>
                    <a:pt x="67" y="43"/>
                  </a:cubicBezTo>
                  <a:cubicBezTo>
                    <a:pt x="53" y="43"/>
                    <a:pt x="42" y="54"/>
                    <a:pt x="42" y="67"/>
                  </a:cubicBezTo>
                  <a:cubicBezTo>
                    <a:pt x="42" y="70"/>
                    <a:pt x="44" y="71"/>
                    <a:pt x="46" y="71"/>
                  </a:cubicBezTo>
                  <a:cubicBezTo>
                    <a:pt x="48" y="71"/>
                    <a:pt x="50" y="70"/>
                    <a:pt x="50" y="67"/>
                  </a:cubicBezTo>
                  <a:cubicBezTo>
                    <a:pt x="50" y="58"/>
                    <a:pt x="57" y="50"/>
                    <a:pt x="67" y="50"/>
                  </a:cubicBezTo>
                  <a:cubicBezTo>
                    <a:pt x="69" y="50"/>
                    <a:pt x="71" y="49"/>
                    <a:pt x="71" y="47"/>
                  </a:cubicBezTo>
                  <a:close/>
                  <a:moveTo>
                    <a:pt x="67" y="22"/>
                  </a:moveTo>
                  <a:cubicBezTo>
                    <a:pt x="69" y="22"/>
                    <a:pt x="71" y="20"/>
                    <a:pt x="71" y="18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"/>
                    <a:pt x="69" y="0"/>
                    <a:pt x="67" y="0"/>
                  </a:cubicBezTo>
                  <a:cubicBezTo>
                    <a:pt x="65" y="0"/>
                    <a:pt x="63" y="2"/>
                    <a:pt x="63" y="4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20"/>
                    <a:pt x="65" y="22"/>
                    <a:pt x="67" y="22"/>
                  </a:cubicBezTo>
                  <a:close/>
                  <a:moveTo>
                    <a:pt x="21" y="67"/>
                  </a:moveTo>
                  <a:cubicBezTo>
                    <a:pt x="21" y="65"/>
                    <a:pt x="19" y="63"/>
                    <a:pt x="17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9" y="71"/>
                    <a:pt x="21" y="69"/>
                    <a:pt x="21" y="67"/>
                  </a:cubicBezTo>
                  <a:close/>
                  <a:moveTo>
                    <a:pt x="130" y="63"/>
                  </a:moveTo>
                  <a:cubicBezTo>
                    <a:pt x="116" y="63"/>
                    <a:pt x="116" y="63"/>
                    <a:pt x="116" y="63"/>
                  </a:cubicBezTo>
                  <a:cubicBezTo>
                    <a:pt x="114" y="63"/>
                    <a:pt x="112" y="65"/>
                    <a:pt x="112" y="67"/>
                  </a:cubicBezTo>
                  <a:cubicBezTo>
                    <a:pt x="112" y="69"/>
                    <a:pt x="114" y="71"/>
                    <a:pt x="116" y="71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32" y="71"/>
                    <a:pt x="134" y="69"/>
                    <a:pt x="134" y="67"/>
                  </a:cubicBezTo>
                  <a:cubicBezTo>
                    <a:pt x="134" y="65"/>
                    <a:pt x="132" y="63"/>
                    <a:pt x="130" y="63"/>
                  </a:cubicBezTo>
                  <a:close/>
                  <a:moveTo>
                    <a:pt x="29" y="100"/>
                  </a:moveTo>
                  <a:cubicBezTo>
                    <a:pt x="19" y="109"/>
                    <a:pt x="19" y="109"/>
                    <a:pt x="19" y="109"/>
                  </a:cubicBezTo>
                  <a:cubicBezTo>
                    <a:pt x="18" y="111"/>
                    <a:pt x="18" y="113"/>
                    <a:pt x="19" y="115"/>
                  </a:cubicBezTo>
                  <a:cubicBezTo>
                    <a:pt x="20" y="115"/>
                    <a:pt x="21" y="116"/>
                    <a:pt x="22" y="116"/>
                  </a:cubicBezTo>
                  <a:cubicBezTo>
                    <a:pt x="23" y="116"/>
                    <a:pt x="24" y="115"/>
                    <a:pt x="25" y="11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6" y="104"/>
                    <a:pt x="36" y="101"/>
                    <a:pt x="34" y="100"/>
                  </a:cubicBezTo>
                  <a:cubicBezTo>
                    <a:pt x="33" y="98"/>
                    <a:pt x="31" y="98"/>
                    <a:pt x="29" y="100"/>
                  </a:cubicBezTo>
                  <a:close/>
                  <a:moveTo>
                    <a:pt x="102" y="36"/>
                  </a:moveTo>
                  <a:cubicBezTo>
                    <a:pt x="103" y="36"/>
                    <a:pt x="104" y="36"/>
                    <a:pt x="104" y="3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4"/>
                    <a:pt x="115" y="22"/>
                    <a:pt x="114" y="20"/>
                  </a:cubicBezTo>
                  <a:cubicBezTo>
                    <a:pt x="112" y="19"/>
                    <a:pt x="110" y="19"/>
                    <a:pt x="108" y="2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7" y="31"/>
                    <a:pt x="97" y="34"/>
                    <a:pt x="99" y="35"/>
                  </a:cubicBezTo>
                  <a:cubicBezTo>
                    <a:pt x="100" y="36"/>
                    <a:pt x="101" y="36"/>
                    <a:pt x="102" y="36"/>
                  </a:cubicBezTo>
                  <a:close/>
                  <a:moveTo>
                    <a:pt x="29" y="35"/>
                  </a:moveTo>
                  <a:cubicBezTo>
                    <a:pt x="30" y="36"/>
                    <a:pt x="31" y="36"/>
                    <a:pt x="32" y="36"/>
                  </a:cubicBezTo>
                  <a:cubicBezTo>
                    <a:pt x="33" y="36"/>
                    <a:pt x="34" y="36"/>
                    <a:pt x="34" y="35"/>
                  </a:cubicBezTo>
                  <a:cubicBezTo>
                    <a:pt x="36" y="34"/>
                    <a:pt x="36" y="31"/>
                    <a:pt x="34" y="3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9"/>
                    <a:pt x="21" y="19"/>
                    <a:pt x="19" y="20"/>
                  </a:cubicBezTo>
                  <a:cubicBezTo>
                    <a:pt x="18" y="22"/>
                    <a:pt x="18" y="24"/>
                    <a:pt x="19" y="26"/>
                  </a:cubicBezTo>
                  <a:lnTo>
                    <a:pt x="29" y="35"/>
                  </a:lnTo>
                  <a:close/>
                  <a:moveTo>
                    <a:pt x="104" y="100"/>
                  </a:moveTo>
                  <a:cubicBezTo>
                    <a:pt x="103" y="98"/>
                    <a:pt x="100" y="98"/>
                    <a:pt x="99" y="100"/>
                  </a:cubicBezTo>
                  <a:cubicBezTo>
                    <a:pt x="97" y="101"/>
                    <a:pt x="97" y="104"/>
                    <a:pt x="99" y="10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9" y="115"/>
                    <a:pt x="110" y="116"/>
                    <a:pt x="111" y="116"/>
                  </a:cubicBezTo>
                  <a:cubicBezTo>
                    <a:pt x="112" y="116"/>
                    <a:pt x="113" y="115"/>
                    <a:pt x="114" y="115"/>
                  </a:cubicBezTo>
                  <a:cubicBezTo>
                    <a:pt x="115" y="113"/>
                    <a:pt x="115" y="111"/>
                    <a:pt x="114" y="109"/>
                  </a:cubicBezTo>
                  <a:lnTo>
                    <a:pt x="104" y="100"/>
                  </a:lnTo>
                  <a:close/>
                  <a:moveTo>
                    <a:pt x="104" y="100"/>
                  </a:moveTo>
                  <a:cubicBezTo>
                    <a:pt x="104" y="100"/>
                    <a:pt x="104" y="100"/>
                    <a:pt x="104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D7B588BF-3087-45A8-993F-F17E0199CD37}"/>
              </a:ext>
            </a:extLst>
          </p:cNvPr>
          <p:cNvGrpSpPr/>
          <p:nvPr/>
        </p:nvGrpSpPr>
        <p:grpSpPr>
          <a:xfrm>
            <a:off x="2867397" y="4309677"/>
            <a:ext cx="2811914" cy="2811914"/>
            <a:chOff x="2867397" y="4309677"/>
            <a:chExt cx="2811914" cy="2811914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6E8A53C6-6229-472D-AFB2-0785D5A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397" y="4309677"/>
              <a:ext cx="2811914" cy="2811914"/>
            </a:xfrm>
            <a:prstGeom prst="ellipse">
              <a:avLst/>
            </a:pr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ICON">
              <a:extLst>
                <a:ext uri="{FF2B5EF4-FFF2-40B4-BE49-F238E27FC236}">
                  <a16:creationId xmlns:a16="http://schemas.microsoft.com/office/drawing/2014/main" id="{45CA25D0-86C5-49EA-9F2F-470F917A4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6451" y="5114651"/>
              <a:ext cx="1213806" cy="1201965"/>
            </a:xfrm>
            <a:custGeom>
              <a:avLst/>
              <a:gdLst>
                <a:gd name="T0" fmla="*/ 7 w 180"/>
                <a:gd name="T1" fmla="*/ 150 h 178"/>
                <a:gd name="T2" fmla="*/ 7 w 180"/>
                <a:gd name="T3" fmla="*/ 173 h 178"/>
                <a:gd name="T4" fmla="*/ 18 w 180"/>
                <a:gd name="T5" fmla="*/ 178 h 178"/>
                <a:gd name="T6" fmla="*/ 30 w 180"/>
                <a:gd name="T7" fmla="*/ 173 h 178"/>
                <a:gd name="T8" fmla="*/ 85 w 180"/>
                <a:gd name="T9" fmla="*/ 118 h 178"/>
                <a:gd name="T10" fmla="*/ 62 w 180"/>
                <a:gd name="T11" fmla="*/ 95 h 178"/>
                <a:gd name="T12" fmla="*/ 7 w 180"/>
                <a:gd name="T13" fmla="*/ 150 h 178"/>
                <a:gd name="T14" fmla="*/ 144 w 180"/>
                <a:gd name="T15" fmla="*/ 48 h 178"/>
                <a:gd name="T16" fmla="*/ 168 w 180"/>
                <a:gd name="T17" fmla="*/ 36 h 178"/>
                <a:gd name="T18" fmla="*/ 180 w 180"/>
                <a:gd name="T19" fmla="*/ 11 h 178"/>
                <a:gd name="T20" fmla="*/ 169 w 180"/>
                <a:gd name="T21" fmla="*/ 0 h 178"/>
                <a:gd name="T22" fmla="*/ 144 w 180"/>
                <a:gd name="T23" fmla="*/ 12 h 178"/>
                <a:gd name="T24" fmla="*/ 132 w 180"/>
                <a:gd name="T25" fmla="*/ 36 h 178"/>
                <a:gd name="T26" fmla="*/ 103 w 180"/>
                <a:gd name="T27" fmla="*/ 65 h 178"/>
                <a:gd name="T28" fmla="*/ 115 w 180"/>
                <a:gd name="T29" fmla="*/ 77 h 178"/>
                <a:gd name="T30" fmla="*/ 144 w 180"/>
                <a:gd name="T31" fmla="*/ 48 h 178"/>
                <a:gd name="T32" fmla="*/ 149 w 180"/>
                <a:gd name="T33" fmla="*/ 111 h 178"/>
                <a:gd name="T34" fmla="*/ 147 w 180"/>
                <a:gd name="T35" fmla="*/ 111 h 178"/>
                <a:gd name="T36" fmla="*/ 135 w 180"/>
                <a:gd name="T37" fmla="*/ 113 h 178"/>
                <a:gd name="T38" fmla="*/ 67 w 180"/>
                <a:gd name="T39" fmla="*/ 45 h 178"/>
                <a:gd name="T40" fmla="*/ 69 w 180"/>
                <a:gd name="T41" fmla="*/ 33 h 178"/>
                <a:gd name="T42" fmla="*/ 69 w 180"/>
                <a:gd name="T43" fmla="*/ 31 h 178"/>
                <a:gd name="T44" fmla="*/ 35 w 180"/>
                <a:gd name="T45" fmla="*/ 0 h 178"/>
                <a:gd name="T46" fmla="*/ 21 w 180"/>
                <a:gd name="T47" fmla="*/ 3 h 178"/>
                <a:gd name="T48" fmla="*/ 43 w 180"/>
                <a:gd name="T49" fmla="*/ 25 h 178"/>
                <a:gd name="T50" fmla="*/ 46 w 180"/>
                <a:gd name="T51" fmla="*/ 29 h 178"/>
                <a:gd name="T52" fmla="*/ 43 w 180"/>
                <a:gd name="T53" fmla="*/ 41 h 178"/>
                <a:gd name="T54" fmla="*/ 35 w 180"/>
                <a:gd name="T55" fmla="*/ 44 h 178"/>
                <a:gd name="T56" fmla="*/ 32 w 180"/>
                <a:gd name="T57" fmla="*/ 43 h 178"/>
                <a:gd name="T58" fmla="*/ 27 w 180"/>
                <a:gd name="T59" fmla="*/ 41 h 178"/>
                <a:gd name="T60" fmla="*/ 5 w 180"/>
                <a:gd name="T61" fmla="*/ 19 h 178"/>
                <a:gd name="T62" fmla="*/ 2 w 180"/>
                <a:gd name="T63" fmla="*/ 33 h 178"/>
                <a:gd name="T64" fmla="*/ 33 w 180"/>
                <a:gd name="T65" fmla="*/ 66 h 178"/>
                <a:gd name="T66" fmla="*/ 35 w 180"/>
                <a:gd name="T67" fmla="*/ 67 h 178"/>
                <a:gd name="T68" fmla="*/ 47 w 180"/>
                <a:gd name="T69" fmla="*/ 64 h 178"/>
                <a:gd name="T70" fmla="*/ 116 w 180"/>
                <a:gd name="T71" fmla="*/ 133 h 178"/>
                <a:gd name="T72" fmla="*/ 113 w 180"/>
                <a:gd name="T73" fmla="*/ 145 h 178"/>
                <a:gd name="T74" fmla="*/ 114 w 180"/>
                <a:gd name="T75" fmla="*/ 147 h 178"/>
                <a:gd name="T76" fmla="*/ 147 w 180"/>
                <a:gd name="T77" fmla="*/ 178 h 178"/>
                <a:gd name="T78" fmla="*/ 161 w 180"/>
                <a:gd name="T79" fmla="*/ 175 h 178"/>
                <a:gd name="T80" fmla="*/ 139 w 180"/>
                <a:gd name="T81" fmla="*/ 153 h 178"/>
                <a:gd name="T82" fmla="*/ 136 w 180"/>
                <a:gd name="T83" fmla="*/ 149 h 178"/>
                <a:gd name="T84" fmla="*/ 139 w 180"/>
                <a:gd name="T85" fmla="*/ 137 h 178"/>
                <a:gd name="T86" fmla="*/ 147 w 180"/>
                <a:gd name="T87" fmla="*/ 134 h 178"/>
                <a:gd name="T88" fmla="*/ 151 w 180"/>
                <a:gd name="T89" fmla="*/ 134 h 178"/>
                <a:gd name="T90" fmla="*/ 155 w 180"/>
                <a:gd name="T91" fmla="*/ 137 h 178"/>
                <a:gd name="T92" fmla="*/ 177 w 180"/>
                <a:gd name="T93" fmla="*/ 159 h 178"/>
                <a:gd name="T94" fmla="*/ 180 w 180"/>
                <a:gd name="T95" fmla="*/ 145 h 178"/>
                <a:gd name="T96" fmla="*/ 149 w 180"/>
                <a:gd name="T97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78">
                  <a:moveTo>
                    <a:pt x="7" y="150"/>
                  </a:moveTo>
                  <a:cubicBezTo>
                    <a:pt x="0" y="156"/>
                    <a:pt x="0" y="167"/>
                    <a:pt x="7" y="173"/>
                  </a:cubicBezTo>
                  <a:cubicBezTo>
                    <a:pt x="10" y="177"/>
                    <a:pt x="14" y="178"/>
                    <a:pt x="18" y="178"/>
                  </a:cubicBezTo>
                  <a:cubicBezTo>
                    <a:pt x="23" y="178"/>
                    <a:pt x="27" y="177"/>
                    <a:pt x="30" y="17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62" y="95"/>
                    <a:pt x="62" y="95"/>
                    <a:pt x="62" y="95"/>
                  </a:cubicBezTo>
                  <a:lnTo>
                    <a:pt x="7" y="150"/>
                  </a:lnTo>
                  <a:close/>
                  <a:moveTo>
                    <a:pt x="144" y="48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5" y="77"/>
                    <a:pt x="115" y="77"/>
                    <a:pt x="115" y="77"/>
                  </a:cubicBezTo>
                  <a:lnTo>
                    <a:pt x="144" y="48"/>
                  </a:lnTo>
                  <a:close/>
                  <a:moveTo>
                    <a:pt x="149" y="111"/>
                  </a:moveTo>
                  <a:cubicBezTo>
                    <a:pt x="147" y="111"/>
                    <a:pt x="147" y="111"/>
                    <a:pt x="147" y="111"/>
                  </a:cubicBezTo>
                  <a:cubicBezTo>
                    <a:pt x="143" y="111"/>
                    <a:pt x="139" y="112"/>
                    <a:pt x="135" y="113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8" y="41"/>
                    <a:pt x="69" y="37"/>
                    <a:pt x="69" y="33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7" y="13"/>
                    <a:pt x="53" y="0"/>
                    <a:pt x="35" y="0"/>
                  </a:cubicBezTo>
                  <a:cubicBezTo>
                    <a:pt x="30" y="0"/>
                    <a:pt x="25" y="1"/>
                    <a:pt x="21" y="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5" y="28"/>
                    <a:pt x="46" y="29"/>
                  </a:cubicBezTo>
                  <a:cubicBezTo>
                    <a:pt x="47" y="33"/>
                    <a:pt x="46" y="38"/>
                    <a:pt x="43" y="41"/>
                  </a:cubicBezTo>
                  <a:cubicBezTo>
                    <a:pt x="41" y="43"/>
                    <a:pt x="38" y="44"/>
                    <a:pt x="35" y="44"/>
                  </a:cubicBezTo>
                  <a:cubicBezTo>
                    <a:pt x="34" y="44"/>
                    <a:pt x="33" y="44"/>
                    <a:pt x="32" y="43"/>
                  </a:cubicBezTo>
                  <a:cubicBezTo>
                    <a:pt x="30" y="43"/>
                    <a:pt x="29" y="42"/>
                    <a:pt x="27" y="4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3"/>
                    <a:pt x="2" y="28"/>
                    <a:pt x="2" y="33"/>
                  </a:cubicBezTo>
                  <a:cubicBezTo>
                    <a:pt x="2" y="51"/>
                    <a:pt x="16" y="65"/>
                    <a:pt x="33" y="66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9" y="67"/>
                    <a:pt x="43" y="66"/>
                    <a:pt x="47" y="6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4" y="137"/>
                    <a:pt x="113" y="141"/>
                    <a:pt x="113" y="145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5" y="164"/>
                    <a:pt x="129" y="178"/>
                    <a:pt x="147" y="178"/>
                  </a:cubicBezTo>
                  <a:cubicBezTo>
                    <a:pt x="152" y="178"/>
                    <a:pt x="157" y="177"/>
                    <a:pt x="161" y="175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8" y="151"/>
                    <a:pt x="137" y="150"/>
                    <a:pt x="136" y="149"/>
                  </a:cubicBezTo>
                  <a:cubicBezTo>
                    <a:pt x="135" y="145"/>
                    <a:pt x="136" y="140"/>
                    <a:pt x="139" y="137"/>
                  </a:cubicBezTo>
                  <a:cubicBezTo>
                    <a:pt x="141" y="135"/>
                    <a:pt x="144" y="134"/>
                    <a:pt x="147" y="134"/>
                  </a:cubicBezTo>
                  <a:cubicBezTo>
                    <a:pt x="148" y="134"/>
                    <a:pt x="150" y="134"/>
                    <a:pt x="151" y="134"/>
                  </a:cubicBezTo>
                  <a:cubicBezTo>
                    <a:pt x="152" y="135"/>
                    <a:pt x="154" y="136"/>
                    <a:pt x="155" y="137"/>
                  </a:cubicBezTo>
                  <a:cubicBezTo>
                    <a:pt x="177" y="159"/>
                    <a:pt x="177" y="159"/>
                    <a:pt x="177" y="159"/>
                  </a:cubicBezTo>
                  <a:cubicBezTo>
                    <a:pt x="179" y="155"/>
                    <a:pt x="180" y="150"/>
                    <a:pt x="180" y="145"/>
                  </a:cubicBezTo>
                  <a:cubicBezTo>
                    <a:pt x="180" y="127"/>
                    <a:pt x="167" y="113"/>
                    <a:pt x="149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CHANGE TEXT HERE">
            <a:extLst>
              <a:ext uri="{FF2B5EF4-FFF2-40B4-BE49-F238E27FC236}">
                <a16:creationId xmlns:a16="http://schemas.microsoft.com/office/drawing/2014/main" id="{B312CF7A-3F36-4C2C-A7B4-1B4EAB22DA17}"/>
              </a:ext>
            </a:extLst>
          </p:cNvPr>
          <p:cNvSpPr/>
          <p:nvPr/>
        </p:nvSpPr>
        <p:spPr>
          <a:xfrm>
            <a:off x="11687928" y="3412338"/>
            <a:ext cx="1480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600" dirty="0">
                <a:solidFill>
                  <a:srgbClr val="00B6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text</a:t>
            </a:r>
          </a:p>
          <a:p>
            <a:pPr defTabSz="914400"/>
            <a:r>
              <a:rPr lang="en-US" sz="1600" dirty="0">
                <a:solidFill>
                  <a:srgbClr val="00B6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more.</a:t>
            </a:r>
          </a:p>
        </p:txBody>
      </p:sp>
      <p:sp>
        <p:nvSpPr>
          <p:cNvPr id="51" name="CHANGE TEXT HERE">
            <a:extLst>
              <a:ext uri="{FF2B5EF4-FFF2-40B4-BE49-F238E27FC236}">
                <a16:creationId xmlns:a16="http://schemas.microsoft.com/office/drawing/2014/main" id="{358B6776-59EE-439A-BE46-7A899C5DF947}"/>
              </a:ext>
            </a:extLst>
          </p:cNvPr>
          <p:cNvSpPr/>
          <p:nvPr/>
        </p:nvSpPr>
        <p:spPr>
          <a:xfrm>
            <a:off x="8155052" y="6910454"/>
            <a:ext cx="2290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AF2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FFAF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GOES HERE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AF2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CHANGE TEXT HERE">
            <a:extLst>
              <a:ext uri="{FF2B5EF4-FFF2-40B4-BE49-F238E27FC236}">
                <a16:creationId xmlns:a16="http://schemas.microsoft.com/office/drawing/2014/main" id="{4161AFC0-3DA8-4D35-B454-FD0A41AF47B8}"/>
              </a:ext>
            </a:extLst>
          </p:cNvPr>
          <p:cNvSpPr/>
          <p:nvPr/>
        </p:nvSpPr>
        <p:spPr>
          <a:xfrm>
            <a:off x="5690640" y="2530941"/>
            <a:ext cx="2088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Sample text you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more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confort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3" name="CHANGE TEXT HERE">
            <a:extLst>
              <a:ext uri="{FF2B5EF4-FFF2-40B4-BE49-F238E27FC236}">
                <a16:creationId xmlns:a16="http://schemas.microsoft.com/office/drawing/2014/main" id="{066E29F4-38E7-4A7F-8435-6E51C17FBA16}"/>
              </a:ext>
            </a:extLst>
          </p:cNvPr>
          <p:cNvSpPr/>
          <p:nvPr/>
        </p:nvSpPr>
        <p:spPr>
          <a:xfrm>
            <a:off x="3229191" y="3500738"/>
            <a:ext cx="2088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A4655"/>
                </a:solidFill>
                <a:effectLst/>
                <a:uLnTx/>
                <a:uFillTx/>
              </a:rPr>
              <a:t>Sample text you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A4655"/>
                </a:solidFill>
                <a:effectLst/>
                <a:uLnTx/>
                <a:uFillTx/>
              </a:rPr>
              <a:t>more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A4655"/>
                </a:solidFill>
                <a:effectLst/>
                <a:uLnTx/>
                <a:uFillTx/>
              </a:rPr>
              <a:t>confort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A4655"/>
              </a:solidFill>
              <a:effectLst/>
              <a:uLnTx/>
              <a:uFillTx/>
            </a:endParaRPr>
          </a:p>
        </p:txBody>
      </p:sp>
      <p:sp>
        <p:nvSpPr>
          <p:cNvPr id="55" name="CHANGE TEXT HERE">
            <a:extLst>
              <a:ext uri="{FF2B5EF4-FFF2-40B4-BE49-F238E27FC236}">
                <a16:creationId xmlns:a16="http://schemas.microsoft.com/office/drawing/2014/main" id="{D9C54BA8-2D89-4819-B2AD-BA9905FC9D30}"/>
              </a:ext>
            </a:extLst>
          </p:cNvPr>
          <p:cNvSpPr/>
          <p:nvPr/>
        </p:nvSpPr>
        <p:spPr>
          <a:xfrm>
            <a:off x="13604451" y="6481144"/>
            <a:ext cx="1480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text</a:t>
            </a:r>
          </a:p>
          <a:p>
            <a:pPr defTabSz="914400"/>
            <a:r>
              <a:rPr lang="en-US" sz="16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more.</a:t>
            </a:r>
          </a:p>
        </p:txBody>
      </p:sp>
      <p:sp>
        <p:nvSpPr>
          <p:cNvPr id="56" name="FREEFORM">
            <a:extLst>
              <a:ext uri="{FF2B5EF4-FFF2-40B4-BE49-F238E27FC236}">
                <a16:creationId xmlns:a16="http://schemas.microsoft.com/office/drawing/2014/main" id="{8C1F64E4-E86F-4A88-A015-3F4AE6887EE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919138" y="901098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">
            <a:extLst>
              <a:ext uri="{FF2B5EF4-FFF2-40B4-BE49-F238E27FC236}">
                <a16:creationId xmlns:a16="http://schemas.microsoft.com/office/drawing/2014/main" id="{AB47897E-72B5-4BD0-861B-D5253D77D17C}"/>
              </a:ext>
            </a:extLst>
          </p:cNvPr>
          <p:cNvSpPr>
            <a:spLocks/>
          </p:cNvSpPr>
          <p:nvPr/>
        </p:nvSpPr>
        <p:spPr bwMode="auto">
          <a:xfrm rot="5400000">
            <a:off x="14060791" y="6114250"/>
            <a:ext cx="3810000" cy="4644418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3CBE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 p14:presetBounceEnd="1000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54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0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4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62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accel="100000" fill="hold" grpId="5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4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9" presetID="1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5" presetID="6" presetClass="emph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3" presetClass="exit" presetSubtype="32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0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3" presetID="1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7" presetID="1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4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3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0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3" presetClass="exit" presetSubtype="32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8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1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35" presetClass="pat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4.86111E-6 2.83951E-6 L -0.01961 -0.00093 " pathEditMode="relative" rAng="0" ptsTypes="AA">
                                          <p:cBhvr>
                                            <p:cTn id="166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3.75E-6 1.11111E-6 L -0.01962 -0.00093 " pathEditMode="relative" rAng="0" ptsTypes="AA">
                                          <p:cBhvr>
                                            <p:cTn id="176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2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8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35" presetClass="path" presetSubtype="0" fill="hold" grpId="1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4.72222E-6 -3.45679E-6 L 0.02022 0.00139 " pathEditMode="relative" rAng="0" ptsTypes="AA">
                                          <p:cBhvr>
                                            <p:cTn id="186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8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4.72222E-6 3.7037E-6 L 0.02022 0.00139 " pathEditMode="relative" rAng="0" ptsTypes="AA">
                                          <p:cBhvr>
                                            <p:cTn id="196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8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8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0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07" presetID="6" presetClass="emph" presetSubtype="0" fill="hold" grpId="3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4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4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2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50" grpId="0"/>
          <p:bldP spid="50" grpId="1"/>
          <p:bldP spid="50" grpId="2"/>
          <p:bldP spid="51" grpId="0"/>
          <p:bldP spid="51" grpId="1"/>
          <p:bldP spid="51" grpId="2"/>
          <p:bldP spid="51" grpId="3"/>
          <p:bldP spid="51" grpId="4"/>
          <p:bldP spid="51" grpId="5"/>
          <p:bldP spid="51" grpId="6"/>
          <p:bldP spid="51" grpId="7"/>
          <p:bldP spid="51" grpId="8"/>
          <p:bldP spid="51" grpId="9"/>
          <p:bldP spid="51" grpId="10"/>
          <p:bldP spid="52" grpId="0"/>
          <p:bldP spid="52" grpId="1"/>
          <p:bldP spid="52" grpId="2"/>
          <p:bldP spid="53" grpId="0"/>
          <p:bldP spid="53" grpId="1"/>
          <p:bldP spid="53" grpId="2"/>
          <p:bldP spid="55" grpId="0"/>
          <p:bldP spid="55" grpId="1"/>
          <p:bldP spid="55" grpId="2"/>
          <p:bldP spid="56" grpId="0" animBg="1"/>
          <p:bldP spid="56" grpId="1" animBg="1"/>
          <p:bldP spid="56" grpId="2" animBg="1"/>
          <p:bldP spid="57" grpId="0" animBg="1"/>
          <p:bldP spid="57" grpId="1" animBg="1"/>
          <p:bldP spid="57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0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4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62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accel="100000" fill="hold" grpId="5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4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9" presetID="1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5" presetID="6" presetClass="emph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3" presetClass="exit" presetSubtype="32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0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3" presetID="1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7" presetID="1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4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3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0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3" presetClass="exit" presetSubtype="32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8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1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35" presetClass="pat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4.86111E-6 2.83951E-6 L -0.01961 -0.00093 " pathEditMode="relative" rAng="0" ptsTypes="AA">
                                          <p:cBhvr>
                                            <p:cTn id="166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3.75E-6 1.11111E-6 L -0.01962 -0.00093 " pathEditMode="relative" rAng="0" ptsTypes="AA">
                                          <p:cBhvr>
                                            <p:cTn id="176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2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8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35" presetClass="path" presetSubtype="0" fill="hold" grpId="1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4.72222E-6 -3.45679E-6 L 0.02022 0.00139 " pathEditMode="relative" rAng="0" ptsTypes="AA">
                                          <p:cBhvr>
                                            <p:cTn id="186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8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4.72222E-6 3.7037E-6 L 0.02022 0.00139 " pathEditMode="relative" rAng="0" ptsTypes="AA">
                                          <p:cBhvr>
                                            <p:cTn id="196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8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8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0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07" presetID="6" presetClass="emph" presetSubtype="0" fill="hold" grpId="3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4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4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2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50" grpId="0"/>
          <p:bldP spid="50" grpId="1"/>
          <p:bldP spid="50" grpId="2"/>
          <p:bldP spid="51" grpId="0"/>
          <p:bldP spid="51" grpId="1"/>
          <p:bldP spid="51" grpId="2"/>
          <p:bldP spid="51" grpId="3"/>
          <p:bldP spid="51" grpId="4"/>
          <p:bldP spid="51" grpId="5"/>
          <p:bldP spid="51" grpId="6"/>
          <p:bldP spid="51" grpId="7"/>
          <p:bldP spid="51" grpId="8"/>
          <p:bldP spid="51" grpId="9"/>
          <p:bldP spid="51" grpId="10"/>
          <p:bldP spid="52" grpId="0"/>
          <p:bldP spid="52" grpId="1"/>
          <p:bldP spid="52" grpId="2"/>
          <p:bldP spid="53" grpId="0"/>
          <p:bldP spid="53" grpId="1"/>
          <p:bldP spid="53" grpId="2"/>
          <p:bldP spid="55" grpId="0"/>
          <p:bldP spid="55" grpId="1"/>
          <p:bldP spid="55" grpId="2"/>
          <p:bldP spid="56" grpId="0" animBg="1"/>
          <p:bldP spid="56" grpId="1" animBg="1"/>
          <p:bldP spid="56" grpId="2" animBg="1"/>
          <p:bldP spid="57" grpId="0" animBg="1"/>
          <p:bldP spid="57" grpId="1" animBg="1"/>
          <p:bldP spid="57" grpId="2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ORD MAP">
            <a:extLst>
              <a:ext uri="{FF2B5EF4-FFF2-40B4-BE49-F238E27FC236}">
                <a16:creationId xmlns:a16="http://schemas.microsoft.com/office/drawing/2014/main" id="{1F60EF1D-4535-4706-8F91-FA923FDD1F3E}"/>
              </a:ext>
            </a:extLst>
          </p:cNvPr>
          <p:cNvSpPr>
            <a:spLocks noEditPoints="1"/>
          </p:cNvSpPr>
          <p:nvPr/>
        </p:nvSpPr>
        <p:spPr bwMode="auto">
          <a:xfrm>
            <a:off x="2073624" y="2059170"/>
            <a:ext cx="13711578" cy="6686819"/>
          </a:xfrm>
          <a:custGeom>
            <a:avLst/>
            <a:gdLst>
              <a:gd name="T0" fmla="*/ 4192 w 4482"/>
              <a:gd name="T1" fmla="*/ 2041 h 2191"/>
              <a:gd name="T2" fmla="*/ 3767 w 4482"/>
              <a:gd name="T3" fmla="*/ 1564 h 2191"/>
              <a:gd name="T4" fmla="*/ 3681 w 4482"/>
              <a:gd name="T5" fmla="*/ 1840 h 2191"/>
              <a:gd name="T6" fmla="*/ 3900 w 4482"/>
              <a:gd name="T7" fmla="*/ 1604 h 2191"/>
              <a:gd name="T8" fmla="*/ 3936 w 4482"/>
              <a:gd name="T9" fmla="*/ 1547 h 2191"/>
              <a:gd name="T10" fmla="*/ 3692 w 4482"/>
              <a:gd name="T11" fmla="*/ 1457 h 2191"/>
              <a:gd name="T12" fmla="*/ 3654 w 4482"/>
              <a:gd name="T13" fmla="*/ 1533 h 2191"/>
              <a:gd name="T14" fmla="*/ 3528 w 4482"/>
              <a:gd name="T15" fmla="*/ 1467 h 2191"/>
              <a:gd name="T16" fmla="*/ 3395 w 4482"/>
              <a:gd name="T17" fmla="*/ 1489 h 2191"/>
              <a:gd name="T18" fmla="*/ 3633 w 4482"/>
              <a:gd name="T19" fmla="*/ 1259 h 2191"/>
              <a:gd name="T20" fmla="*/ 3905 w 4482"/>
              <a:gd name="T21" fmla="*/ 829 h 2191"/>
              <a:gd name="T22" fmla="*/ 3864 w 4482"/>
              <a:gd name="T23" fmla="*/ 882 h 2191"/>
              <a:gd name="T24" fmla="*/ 3936 w 4482"/>
              <a:gd name="T25" fmla="*/ 232 h 2191"/>
              <a:gd name="T26" fmla="*/ 3357 w 4482"/>
              <a:gd name="T27" fmla="*/ 159 h 2191"/>
              <a:gd name="T28" fmla="*/ 3218 w 4482"/>
              <a:gd name="T29" fmla="*/ 73 h 2191"/>
              <a:gd name="T30" fmla="*/ 2811 w 4482"/>
              <a:gd name="T31" fmla="*/ 231 h 2191"/>
              <a:gd name="T32" fmla="*/ 2782 w 4482"/>
              <a:gd name="T33" fmla="*/ 79 h 2191"/>
              <a:gd name="T34" fmla="*/ 2294 w 4482"/>
              <a:gd name="T35" fmla="*/ 198 h 2191"/>
              <a:gd name="T36" fmla="*/ 4017 w 4482"/>
              <a:gd name="T37" fmla="*/ 582 h 2191"/>
              <a:gd name="T38" fmla="*/ 4153 w 4482"/>
              <a:gd name="T39" fmla="*/ 567 h 2191"/>
              <a:gd name="T40" fmla="*/ 4306 w 4482"/>
              <a:gd name="T41" fmla="*/ 368 h 2191"/>
              <a:gd name="T42" fmla="*/ 3813 w 4482"/>
              <a:gd name="T43" fmla="*/ 334 h 2191"/>
              <a:gd name="T44" fmla="*/ 3508 w 4482"/>
              <a:gd name="T45" fmla="*/ 218 h 2191"/>
              <a:gd name="T46" fmla="*/ 3075 w 4482"/>
              <a:gd name="T47" fmla="*/ 335 h 2191"/>
              <a:gd name="T48" fmla="*/ 2942 w 4482"/>
              <a:gd name="T49" fmla="*/ 327 h 2191"/>
              <a:gd name="T50" fmla="*/ 2648 w 4482"/>
              <a:gd name="T51" fmla="*/ 424 h 2191"/>
              <a:gd name="T52" fmla="*/ 2452 w 4482"/>
              <a:gd name="T53" fmla="*/ 349 h 2191"/>
              <a:gd name="T54" fmla="*/ 2198 w 4482"/>
              <a:gd name="T55" fmla="*/ 498 h 2191"/>
              <a:gd name="T56" fmla="*/ 2399 w 4482"/>
              <a:gd name="T57" fmla="*/ 453 h 2191"/>
              <a:gd name="T58" fmla="*/ 2225 w 4482"/>
              <a:gd name="T59" fmla="*/ 663 h 2191"/>
              <a:gd name="T60" fmla="*/ 1982 w 4482"/>
              <a:gd name="T61" fmla="*/ 918 h 2191"/>
              <a:gd name="T62" fmla="*/ 2260 w 4482"/>
              <a:gd name="T63" fmla="*/ 839 h 2191"/>
              <a:gd name="T64" fmla="*/ 2470 w 4482"/>
              <a:gd name="T65" fmla="*/ 950 h 2191"/>
              <a:gd name="T66" fmla="*/ 2697 w 4482"/>
              <a:gd name="T67" fmla="*/ 1241 h 2191"/>
              <a:gd name="T68" fmla="*/ 2936 w 4482"/>
              <a:gd name="T69" fmla="*/ 1111 h 2191"/>
              <a:gd name="T70" fmla="*/ 3312 w 4482"/>
              <a:gd name="T71" fmla="*/ 1213 h 2191"/>
              <a:gd name="T72" fmla="*/ 3456 w 4482"/>
              <a:gd name="T73" fmla="*/ 1147 h 2191"/>
              <a:gd name="T74" fmla="*/ 3672 w 4482"/>
              <a:gd name="T75" fmla="*/ 934 h 2191"/>
              <a:gd name="T76" fmla="*/ 3883 w 4482"/>
              <a:gd name="T77" fmla="*/ 688 h 2191"/>
              <a:gd name="T78" fmla="*/ 2061 w 4482"/>
              <a:gd name="T79" fmla="*/ 641 h 2191"/>
              <a:gd name="T80" fmla="*/ 2017 w 4482"/>
              <a:gd name="T81" fmla="*/ 670 h 2191"/>
              <a:gd name="T82" fmla="*/ 1886 w 4482"/>
              <a:gd name="T83" fmla="*/ 1167 h 2191"/>
              <a:gd name="T84" fmla="*/ 2525 w 4482"/>
              <a:gd name="T85" fmla="*/ 1675 h 2191"/>
              <a:gd name="T86" fmla="*/ 1205 w 4482"/>
              <a:gd name="T87" fmla="*/ 2174 h 2191"/>
              <a:gd name="T88" fmla="*/ 1460 w 4482"/>
              <a:gd name="T89" fmla="*/ 1823 h 2191"/>
              <a:gd name="T90" fmla="*/ 1458 w 4482"/>
              <a:gd name="T91" fmla="*/ 1380 h 2191"/>
              <a:gd name="T92" fmla="*/ 1079 w 4482"/>
              <a:gd name="T93" fmla="*/ 1468 h 2191"/>
              <a:gd name="T94" fmla="*/ 1169 w 4482"/>
              <a:gd name="T95" fmla="*/ 2023 h 2191"/>
              <a:gd name="T96" fmla="*/ 1303 w 4482"/>
              <a:gd name="T97" fmla="*/ 736 h 2191"/>
              <a:gd name="T98" fmla="*/ 1856 w 4482"/>
              <a:gd name="T99" fmla="*/ 206 h 2191"/>
              <a:gd name="T100" fmla="*/ 1698 w 4482"/>
              <a:gd name="T101" fmla="*/ 58 h 2191"/>
              <a:gd name="T102" fmla="*/ 1489 w 4482"/>
              <a:gd name="T103" fmla="*/ 40 h 2191"/>
              <a:gd name="T104" fmla="*/ 1278 w 4482"/>
              <a:gd name="T105" fmla="*/ 88 h 2191"/>
              <a:gd name="T106" fmla="*/ 1291 w 4482"/>
              <a:gd name="T107" fmla="*/ 212 h 2191"/>
              <a:gd name="T108" fmla="*/ 1446 w 4482"/>
              <a:gd name="T109" fmla="*/ 447 h 2191"/>
              <a:gd name="T110" fmla="*/ 1209 w 4482"/>
              <a:gd name="T111" fmla="*/ 114 h 2191"/>
              <a:gd name="T112" fmla="*/ 976 w 4482"/>
              <a:gd name="T113" fmla="*/ 90 h 2191"/>
              <a:gd name="T114" fmla="*/ 789 w 4482"/>
              <a:gd name="T115" fmla="*/ 205 h 2191"/>
              <a:gd name="T116" fmla="*/ 593 w 4482"/>
              <a:gd name="T117" fmla="*/ 219 h 2191"/>
              <a:gd name="T118" fmla="*/ 544 w 4482"/>
              <a:gd name="T119" fmla="*/ 814 h 2191"/>
              <a:gd name="T120" fmla="*/ 1128 w 4482"/>
              <a:gd name="T121" fmla="*/ 970 h 2191"/>
              <a:gd name="T122" fmla="*/ 1024 w 4482"/>
              <a:gd name="T123" fmla="*/ 449 h 2191"/>
              <a:gd name="T124" fmla="*/ 935 w 4482"/>
              <a:gd name="T125" fmla="*/ 341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2" h="2191">
                <a:moveTo>
                  <a:pt x="1088" y="520"/>
                </a:moveTo>
                <a:cubicBezTo>
                  <a:pt x="1099" y="515"/>
                  <a:pt x="1099" y="515"/>
                  <a:pt x="1099" y="515"/>
                </a:cubicBezTo>
                <a:cubicBezTo>
                  <a:pt x="1109" y="517"/>
                  <a:pt x="1109" y="517"/>
                  <a:pt x="1109" y="517"/>
                </a:cubicBezTo>
                <a:cubicBezTo>
                  <a:pt x="1110" y="520"/>
                  <a:pt x="1110" y="522"/>
                  <a:pt x="1111" y="526"/>
                </a:cubicBezTo>
                <a:cubicBezTo>
                  <a:pt x="1111" y="531"/>
                  <a:pt x="1111" y="531"/>
                  <a:pt x="1111" y="531"/>
                </a:cubicBezTo>
                <a:cubicBezTo>
                  <a:pt x="1105" y="534"/>
                  <a:pt x="1105" y="534"/>
                  <a:pt x="1105" y="534"/>
                </a:cubicBezTo>
                <a:cubicBezTo>
                  <a:pt x="1092" y="534"/>
                  <a:pt x="1092" y="534"/>
                  <a:pt x="1092" y="534"/>
                </a:cubicBezTo>
                <a:lnTo>
                  <a:pt x="1088" y="520"/>
                </a:lnTo>
                <a:close/>
                <a:moveTo>
                  <a:pt x="1055" y="523"/>
                </a:moveTo>
                <a:cubicBezTo>
                  <a:pt x="1060" y="523"/>
                  <a:pt x="1063" y="521"/>
                  <a:pt x="1068" y="518"/>
                </a:cubicBezTo>
                <a:cubicBezTo>
                  <a:pt x="1070" y="517"/>
                  <a:pt x="1070" y="514"/>
                  <a:pt x="1072" y="513"/>
                </a:cubicBezTo>
                <a:cubicBezTo>
                  <a:pt x="1070" y="507"/>
                  <a:pt x="1070" y="507"/>
                  <a:pt x="1070" y="507"/>
                </a:cubicBezTo>
                <a:cubicBezTo>
                  <a:pt x="1068" y="508"/>
                  <a:pt x="1067" y="510"/>
                  <a:pt x="1065" y="511"/>
                </a:cubicBezTo>
                <a:cubicBezTo>
                  <a:pt x="1063" y="512"/>
                  <a:pt x="1061" y="512"/>
                  <a:pt x="1060" y="513"/>
                </a:cubicBezTo>
                <a:cubicBezTo>
                  <a:pt x="1055" y="515"/>
                  <a:pt x="1052" y="517"/>
                  <a:pt x="1048" y="519"/>
                </a:cubicBezTo>
                <a:cubicBezTo>
                  <a:pt x="1050" y="520"/>
                  <a:pt x="1052" y="523"/>
                  <a:pt x="1055" y="523"/>
                </a:cubicBezTo>
                <a:close/>
                <a:moveTo>
                  <a:pt x="1122" y="295"/>
                </a:moveTo>
                <a:cubicBezTo>
                  <a:pt x="1132" y="288"/>
                  <a:pt x="1132" y="288"/>
                  <a:pt x="1132" y="288"/>
                </a:cubicBezTo>
                <a:cubicBezTo>
                  <a:pt x="1147" y="284"/>
                  <a:pt x="1147" y="284"/>
                  <a:pt x="1147" y="284"/>
                </a:cubicBezTo>
                <a:cubicBezTo>
                  <a:pt x="1132" y="274"/>
                  <a:pt x="1132" y="274"/>
                  <a:pt x="1132" y="274"/>
                </a:cubicBezTo>
                <a:cubicBezTo>
                  <a:pt x="1107" y="272"/>
                  <a:pt x="1107" y="272"/>
                  <a:pt x="1107" y="272"/>
                </a:cubicBezTo>
                <a:cubicBezTo>
                  <a:pt x="1090" y="272"/>
                  <a:pt x="1090" y="272"/>
                  <a:pt x="1090" y="272"/>
                </a:cubicBezTo>
                <a:cubicBezTo>
                  <a:pt x="1092" y="284"/>
                  <a:pt x="1092" y="284"/>
                  <a:pt x="1092" y="284"/>
                </a:cubicBezTo>
                <a:cubicBezTo>
                  <a:pt x="1096" y="293"/>
                  <a:pt x="1096" y="293"/>
                  <a:pt x="1096" y="293"/>
                </a:cubicBezTo>
                <a:lnTo>
                  <a:pt x="1122" y="295"/>
                </a:lnTo>
                <a:close/>
                <a:moveTo>
                  <a:pt x="3096" y="1299"/>
                </a:moveTo>
                <a:cubicBezTo>
                  <a:pt x="3095" y="1300"/>
                  <a:pt x="3093" y="1300"/>
                  <a:pt x="3093" y="1301"/>
                </a:cubicBezTo>
                <a:cubicBezTo>
                  <a:pt x="3093" y="1302"/>
                  <a:pt x="3092" y="1302"/>
                  <a:pt x="3092" y="1303"/>
                </a:cubicBezTo>
                <a:cubicBezTo>
                  <a:pt x="3092" y="1304"/>
                  <a:pt x="3093" y="1305"/>
                  <a:pt x="3093" y="1306"/>
                </a:cubicBezTo>
                <a:cubicBezTo>
                  <a:pt x="3093" y="1307"/>
                  <a:pt x="3092" y="1308"/>
                  <a:pt x="3092" y="1309"/>
                </a:cubicBezTo>
                <a:cubicBezTo>
                  <a:pt x="3092" y="1310"/>
                  <a:pt x="3094" y="1310"/>
                  <a:pt x="3094" y="1311"/>
                </a:cubicBezTo>
                <a:cubicBezTo>
                  <a:pt x="3094" y="1312"/>
                  <a:pt x="3093" y="1313"/>
                  <a:pt x="3093" y="1314"/>
                </a:cubicBezTo>
                <a:cubicBezTo>
                  <a:pt x="3093" y="1315"/>
                  <a:pt x="3094" y="1316"/>
                  <a:pt x="3094" y="1317"/>
                </a:cubicBezTo>
                <a:cubicBezTo>
                  <a:pt x="3093" y="1318"/>
                  <a:pt x="3092" y="1318"/>
                  <a:pt x="3092" y="1320"/>
                </a:cubicBezTo>
                <a:cubicBezTo>
                  <a:pt x="3091" y="1322"/>
                  <a:pt x="3091" y="1324"/>
                  <a:pt x="3091" y="1326"/>
                </a:cubicBezTo>
                <a:cubicBezTo>
                  <a:pt x="3091" y="1330"/>
                  <a:pt x="3091" y="1333"/>
                  <a:pt x="3092" y="1336"/>
                </a:cubicBezTo>
                <a:cubicBezTo>
                  <a:pt x="3093" y="1338"/>
                  <a:pt x="3095" y="1339"/>
                  <a:pt x="3097" y="1340"/>
                </a:cubicBezTo>
                <a:cubicBezTo>
                  <a:pt x="3099" y="1340"/>
                  <a:pt x="3099" y="1341"/>
                  <a:pt x="3100" y="1342"/>
                </a:cubicBezTo>
                <a:cubicBezTo>
                  <a:pt x="3102" y="1343"/>
                  <a:pt x="3103" y="1343"/>
                  <a:pt x="3106" y="1343"/>
                </a:cubicBezTo>
                <a:cubicBezTo>
                  <a:pt x="3108" y="1343"/>
                  <a:pt x="3110" y="1342"/>
                  <a:pt x="3113" y="1342"/>
                </a:cubicBezTo>
                <a:cubicBezTo>
                  <a:pt x="3113" y="1340"/>
                  <a:pt x="3113" y="1339"/>
                  <a:pt x="3113" y="1337"/>
                </a:cubicBezTo>
                <a:cubicBezTo>
                  <a:pt x="3113" y="1335"/>
                  <a:pt x="3113" y="1335"/>
                  <a:pt x="3113" y="1334"/>
                </a:cubicBezTo>
                <a:cubicBezTo>
                  <a:pt x="3113" y="1332"/>
                  <a:pt x="3113" y="1332"/>
                  <a:pt x="3113" y="1331"/>
                </a:cubicBezTo>
                <a:cubicBezTo>
                  <a:pt x="3113" y="1329"/>
                  <a:pt x="3112" y="1327"/>
                  <a:pt x="3112" y="1326"/>
                </a:cubicBezTo>
                <a:cubicBezTo>
                  <a:pt x="3112" y="1323"/>
                  <a:pt x="3112" y="1323"/>
                  <a:pt x="3112" y="1323"/>
                </a:cubicBezTo>
                <a:cubicBezTo>
                  <a:pt x="3112" y="1320"/>
                  <a:pt x="3112" y="1320"/>
                  <a:pt x="3112" y="1320"/>
                </a:cubicBezTo>
                <a:cubicBezTo>
                  <a:pt x="3112" y="1319"/>
                  <a:pt x="3110" y="1319"/>
                  <a:pt x="3110" y="1318"/>
                </a:cubicBezTo>
                <a:cubicBezTo>
                  <a:pt x="3109" y="1317"/>
                  <a:pt x="3109" y="1316"/>
                  <a:pt x="3108" y="1315"/>
                </a:cubicBezTo>
                <a:cubicBezTo>
                  <a:pt x="3107" y="1314"/>
                  <a:pt x="3107" y="1313"/>
                  <a:pt x="3107" y="1312"/>
                </a:cubicBezTo>
                <a:cubicBezTo>
                  <a:pt x="3106" y="1311"/>
                  <a:pt x="3105" y="1311"/>
                  <a:pt x="3104" y="1310"/>
                </a:cubicBezTo>
                <a:cubicBezTo>
                  <a:pt x="3103" y="1310"/>
                  <a:pt x="3103" y="1309"/>
                  <a:pt x="3102" y="1308"/>
                </a:cubicBezTo>
                <a:cubicBezTo>
                  <a:pt x="3101" y="1307"/>
                  <a:pt x="3100" y="1306"/>
                  <a:pt x="3100" y="1305"/>
                </a:cubicBezTo>
                <a:cubicBezTo>
                  <a:pt x="3100" y="1303"/>
                  <a:pt x="3100" y="1302"/>
                  <a:pt x="3099" y="1299"/>
                </a:cubicBezTo>
                <a:lnTo>
                  <a:pt x="3096" y="1299"/>
                </a:lnTo>
                <a:close/>
                <a:moveTo>
                  <a:pt x="3900" y="1962"/>
                </a:moveTo>
                <a:cubicBezTo>
                  <a:pt x="3901" y="1964"/>
                  <a:pt x="3902" y="1965"/>
                  <a:pt x="3903" y="1967"/>
                </a:cubicBezTo>
                <a:cubicBezTo>
                  <a:pt x="3903" y="1968"/>
                  <a:pt x="3903" y="1969"/>
                  <a:pt x="3903" y="1970"/>
                </a:cubicBezTo>
                <a:cubicBezTo>
                  <a:pt x="3903" y="1973"/>
                  <a:pt x="3903" y="1973"/>
                  <a:pt x="3903" y="1973"/>
                </a:cubicBezTo>
                <a:cubicBezTo>
                  <a:pt x="3903" y="1974"/>
                  <a:pt x="3903" y="1974"/>
                  <a:pt x="3904" y="1975"/>
                </a:cubicBezTo>
                <a:cubicBezTo>
                  <a:pt x="3905" y="1976"/>
                  <a:pt x="3905" y="1977"/>
                  <a:pt x="3906" y="1978"/>
                </a:cubicBezTo>
                <a:cubicBezTo>
                  <a:pt x="3907" y="1978"/>
                  <a:pt x="3908" y="1978"/>
                  <a:pt x="3909" y="1979"/>
                </a:cubicBezTo>
                <a:cubicBezTo>
                  <a:pt x="3911" y="1980"/>
                  <a:pt x="3913" y="1982"/>
                  <a:pt x="3914" y="1984"/>
                </a:cubicBezTo>
                <a:cubicBezTo>
                  <a:pt x="3914" y="1984"/>
                  <a:pt x="3914" y="1985"/>
                  <a:pt x="3914" y="1986"/>
                </a:cubicBezTo>
                <a:cubicBezTo>
                  <a:pt x="3915" y="1987"/>
                  <a:pt x="3916" y="1988"/>
                  <a:pt x="3916" y="1989"/>
                </a:cubicBezTo>
                <a:cubicBezTo>
                  <a:pt x="3918" y="1991"/>
                  <a:pt x="3919" y="1992"/>
                  <a:pt x="3920" y="1994"/>
                </a:cubicBezTo>
                <a:cubicBezTo>
                  <a:pt x="3921" y="1996"/>
                  <a:pt x="3921" y="1998"/>
                  <a:pt x="3923" y="1999"/>
                </a:cubicBezTo>
                <a:cubicBezTo>
                  <a:pt x="3923" y="2000"/>
                  <a:pt x="3924" y="2000"/>
                  <a:pt x="3926" y="2000"/>
                </a:cubicBezTo>
                <a:cubicBezTo>
                  <a:pt x="3932" y="2000"/>
                  <a:pt x="3932" y="2000"/>
                  <a:pt x="3932" y="2000"/>
                </a:cubicBezTo>
                <a:cubicBezTo>
                  <a:pt x="3932" y="1997"/>
                  <a:pt x="3932" y="1995"/>
                  <a:pt x="3932" y="1992"/>
                </a:cubicBezTo>
                <a:cubicBezTo>
                  <a:pt x="3932" y="1992"/>
                  <a:pt x="3932" y="1991"/>
                  <a:pt x="3932" y="1991"/>
                </a:cubicBezTo>
                <a:cubicBezTo>
                  <a:pt x="3942" y="1991"/>
                  <a:pt x="3942" y="1991"/>
                  <a:pt x="3942" y="1991"/>
                </a:cubicBezTo>
                <a:cubicBezTo>
                  <a:pt x="3942" y="1984"/>
                  <a:pt x="3942" y="1984"/>
                  <a:pt x="3942" y="1984"/>
                </a:cubicBezTo>
                <a:cubicBezTo>
                  <a:pt x="3942" y="1982"/>
                  <a:pt x="3940" y="1981"/>
                  <a:pt x="3940" y="1979"/>
                </a:cubicBezTo>
                <a:cubicBezTo>
                  <a:pt x="3940" y="1978"/>
                  <a:pt x="3941" y="1977"/>
                  <a:pt x="3942" y="1976"/>
                </a:cubicBezTo>
                <a:cubicBezTo>
                  <a:pt x="3942" y="1976"/>
                  <a:pt x="3944" y="1976"/>
                  <a:pt x="3944" y="1976"/>
                </a:cubicBezTo>
                <a:cubicBezTo>
                  <a:pt x="3945" y="1975"/>
                  <a:pt x="3947" y="1974"/>
                  <a:pt x="3947" y="1973"/>
                </a:cubicBezTo>
                <a:cubicBezTo>
                  <a:pt x="3947" y="1972"/>
                  <a:pt x="3947" y="1972"/>
                  <a:pt x="3947" y="1971"/>
                </a:cubicBezTo>
                <a:cubicBezTo>
                  <a:pt x="3947" y="1970"/>
                  <a:pt x="3947" y="1969"/>
                  <a:pt x="3947" y="1968"/>
                </a:cubicBezTo>
                <a:cubicBezTo>
                  <a:pt x="3947" y="1967"/>
                  <a:pt x="3946" y="1966"/>
                  <a:pt x="3946" y="1965"/>
                </a:cubicBezTo>
                <a:cubicBezTo>
                  <a:pt x="3946" y="1964"/>
                  <a:pt x="3947" y="1964"/>
                  <a:pt x="3947" y="1963"/>
                </a:cubicBezTo>
                <a:cubicBezTo>
                  <a:pt x="3931" y="1963"/>
                  <a:pt x="3931" y="1963"/>
                  <a:pt x="3931" y="1963"/>
                </a:cubicBezTo>
                <a:cubicBezTo>
                  <a:pt x="3930" y="1963"/>
                  <a:pt x="3930" y="1964"/>
                  <a:pt x="3929" y="1964"/>
                </a:cubicBezTo>
                <a:cubicBezTo>
                  <a:pt x="3928" y="1964"/>
                  <a:pt x="3927" y="1964"/>
                  <a:pt x="3925" y="1964"/>
                </a:cubicBezTo>
                <a:cubicBezTo>
                  <a:pt x="3924" y="1964"/>
                  <a:pt x="3924" y="1965"/>
                  <a:pt x="3923" y="1965"/>
                </a:cubicBezTo>
                <a:cubicBezTo>
                  <a:pt x="3922" y="1965"/>
                  <a:pt x="3921" y="1965"/>
                  <a:pt x="3920" y="1965"/>
                </a:cubicBezTo>
                <a:cubicBezTo>
                  <a:pt x="3919" y="1964"/>
                  <a:pt x="3919" y="1963"/>
                  <a:pt x="3918" y="1962"/>
                </a:cubicBezTo>
                <a:cubicBezTo>
                  <a:pt x="3917" y="1961"/>
                  <a:pt x="3916" y="1961"/>
                  <a:pt x="3916" y="1960"/>
                </a:cubicBezTo>
                <a:cubicBezTo>
                  <a:pt x="3915" y="1959"/>
                  <a:pt x="3914" y="1958"/>
                  <a:pt x="3914" y="1958"/>
                </a:cubicBezTo>
                <a:cubicBezTo>
                  <a:pt x="3913" y="1956"/>
                  <a:pt x="3912" y="1955"/>
                  <a:pt x="3910" y="1955"/>
                </a:cubicBezTo>
                <a:cubicBezTo>
                  <a:pt x="3909" y="1955"/>
                  <a:pt x="3907" y="1955"/>
                  <a:pt x="3906" y="1956"/>
                </a:cubicBezTo>
                <a:cubicBezTo>
                  <a:pt x="3905" y="1956"/>
                  <a:pt x="3904" y="1955"/>
                  <a:pt x="3903" y="1956"/>
                </a:cubicBezTo>
                <a:cubicBezTo>
                  <a:pt x="3902" y="1957"/>
                  <a:pt x="3902" y="1958"/>
                  <a:pt x="3902" y="1959"/>
                </a:cubicBezTo>
                <a:cubicBezTo>
                  <a:pt x="3902" y="1960"/>
                  <a:pt x="3900" y="1961"/>
                  <a:pt x="3900" y="1962"/>
                </a:cubicBezTo>
                <a:close/>
                <a:moveTo>
                  <a:pt x="3940" y="1943"/>
                </a:moveTo>
                <a:cubicBezTo>
                  <a:pt x="3940" y="1944"/>
                  <a:pt x="3940" y="1945"/>
                  <a:pt x="3940" y="1946"/>
                </a:cubicBezTo>
                <a:cubicBezTo>
                  <a:pt x="3941" y="1947"/>
                  <a:pt x="3940" y="1948"/>
                  <a:pt x="3940" y="1948"/>
                </a:cubicBezTo>
                <a:cubicBezTo>
                  <a:pt x="3941" y="1949"/>
                  <a:pt x="3942" y="1950"/>
                  <a:pt x="3943" y="1950"/>
                </a:cubicBezTo>
                <a:cubicBezTo>
                  <a:pt x="3944" y="1951"/>
                  <a:pt x="3945" y="1950"/>
                  <a:pt x="3946" y="1950"/>
                </a:cubicBezTo>
                <a:cubicBezTo>
                  <a:pt x="3946" y="1951"/>
                  <a:pt x="3946" y="1952"/>
                  <a:pt x="3946" y="1953"/>
                </a:cubicBezTo>
                <a:cubicBezTo>
                  <a:pt x="3947" y="1954"/>
                  <a:pt x="3947" y="1955"/>
                  <a:pt x="3947" y="1956"/>
                </a:cubicBezTo>
                <a:cubicBezTo>
                  <a:pt x="3952" y="1956"/>
                  <a:pt x="3952" y="1956"/>
                  <a:pt x="3952" y="1956"/>
                </a:cubicBezTo>
                <a:cubicBezTo>
                  <a:pt x="3952" y="1951"/>
                  <a:pt x="3952" y="1951"/>
                  <a:pt x="3952" y="1951"/>
                </a:cubicBezTo>
                <a:cubicBezTo>
                  <a:pt x="3952" y="1949"/>
                  <a:pt x="3952" y="1949"/>
                  <a:pt x="3951" y="1948"/>
                </a:cubicBezTo>
                <a:cubicBezTo>
                  <a:pt x="3950" y="1947"/>
                  <a:pt x="3949" y="1947"/>
                  <a:pt x="3948" y="1946"/>
                </a:cubicBezTo>
                <a:cubicBezTo>
                  <a:pt x="3948" y="1945"/>
                  <a:pt x="3947" y="1945"/>
                  <a:pt x="3946" y="1944"/>
                </a:cubicBezTo>
                <a:cubicBezTo>
                  <a:pt x="3946" y="1943"/>
                  <a:pt x="3946" y="1942"/>
                  <a:pt x="3946" y="1941"/>
                </a:cubicBezTo>
                <a:cubicBezTo>
                  <a:pt x="3945" y="1941"/>
                  <a:pt x="3944" y="1941"/>
                  <a:pt x="3943" y="1941"/>
                </a:cubicBezTo>
                <a:cubicBezTo>
                  <a:pt x="3942" y="1941"/>
                  <a:pt x="3941" y="1943"/>
                  <a:pt x="3940" y="1943"/>
                </a:cubicBezTo>
                <a:close/>
                <a:moveTo>
                  <a:pt x="3893" y="1940"/>
                </a:moveTo>
                <a:cubicBezTo>
                  <a:pt x="3892" y="1940"/>
                  <a:pt x="3891" y="1940"/>
                  <a:pt x="3890" y="1941"/>
                </a:cubicBezTo>
                <a:cubicBezTo>
                  <a:pt x="3889" y="1942"/>
                  <a:pt x="3889" y="1943"/>
                  <a:pt x="3889" y="1944"/>
                </a:cubicBezTo>
                <a:cubicBezTo>
                  <a:pt x="3889" y="1947"/>
                  <a:pt x="3891" y="1949"/>
                  <a:pt x="3893" y="1952"/>
                </a:cubicBezTo>
                <a:cubicBezTo>
                  <a:pt x="3895" y="1951"/>
                  <a:pt x="3895" y="1951"/>
                  <a:pt x="3895" y="1951"/>
                </a:cubicBezTo>
                <a:cubicBezTo>
                  <a:pt x="3895" y="1941"/>
                  <a:pt x="3895" y="1941"/>
                  <a:pt x="3895" y="1941"/>
                </a:cubicBezTo>
                <a:cubicBezTo>
                  <a:pt x="3894" y="1941"/>
                  <a:pt x="3894" y="1940"/>
                  <a:pt x="3893" y="1940"/>
                </a:cubicBezTo>
                <a:close/>
                <a:moveTo>
                  <a:pt x="4206" y="2047"/>
                </a:moveTo>
                <a:cubicBezTo>
                  <a:pt x="4206" y="2047"/>
                  <a:pt x="4206" y="2046"/>
                  <a:pt x="4207" y="2046"/>
                </a:cubicBezTo>
                <a:cubicBezTo>
                  <a:pt x="4208" y="2045"/>
                  <a:pt x="4209" y="2045"/>
                  <a:pt x="4209" y="2044"/>
                </a:cubicBezTo>
                <a:cubicBezTo>
                  <a:pt x="4210" y="2044"/>
                  <a:pt x="4210" y="2042"/>
                  <a:pt x="4211" y="2042"/>
                </a:cubicBezTo>
                <a:cubicBezTo>
                  <a:pt x="4212" y="2041"/>
                  <a:pt x="4212" y="2041"/>
                  <a:pt x="4213" y="2040"/>
                </a:cubicBezTo>
                <a:cubicBezTo>
                  <a:pt x="4216" y="2039"/>
                  <a:pt x="4218" y="2040"/>
                  <a:pt x="4221" y="2040"/>
                </a:cubicBezTo>
                <a:cubicBezTo>
                  <a:pt x="4221" y="2037"/>
                  <a:pt x="4221" y="2036"/>
                  <a:pt x="4222" y="2033"/>
                </a:cubicBezTo>
                <a:cubicBezTo>
                  <a:pt x="4222" y="2032"/>
                  <a:pt x="4223" y="2032"/>
                  <a:pt x="4224" y="2031"/>
                </a:cubicBezTo>
                <a:cubicBezTo>
                  <a:pt x="4225" y="2029"/>
                  <a:pt x="4227" y="2028"/>
                  <a:pt x="4229" y="2026"/>
                </a:cubicBezTo>
                <a:cubicBezTo>
                  <a:pt x="4230" y="2025"/>
                  <a:pt x="4231" y="2025"/>
                  <a:pt x="4232" y="2023"/>
                </a:cubicBezTo>
                <a:cubicBezTo>
                  <a:pt x="4232" y="2022"/>
                  <a:pt x="4233" y="2020"/>
                  <a:pt x="4233" y="2018"/>
                </a:cubicBezTo>
                <a:cubicBezTo>
                  <a:pt x="4233" y="2016"/>
                  <a:pt x="4234" y="2015"/>
                  <a:pt x="4234" y="2013"/>
                </a:cubicBezTo>
                <a:cubicBezTo>
                  <a:pt x="4235" y="2012"/>
                  <a:pt x="4235" y="2011"/>
                  <a:pt x="4236" y="2010"/>
                </a:cubicBezTo>
                <a:cubicBezTo>
                  <a:pt x="4236" y="2010"/>
                  <a:pt x="4236" y="2009"/>
                  <a:pt x="4236" y="2008"/>
                </a:cubicBezTo>
                <a:cubicBezTo>
                  <a:pt x="4237" y="2007"/>
                  <a:pt x="4238" y="2006"/>
                  <a:pt x="4239" y="2006"/>
                </a:cubicBezTo>
                <a:cubicBezTo>
                  <a:pt x="4240" y="2005"/>
                  <a:pt x="4242" y="2004"/>
                  <a:pt x="4244" y="2003"/>
                </a:cubicBezTo>
                <a:cubicBezTo>
                  <a:pt x="4245" y="2003"/>
                  <a:pt x="4246" y="2003"/>
                  <a:pt x="4247" y="2003"/>
                </a:cubicBezTo>
                <a:cubicBezTo>
                  <a:pt x="4250" y="2003"/>
                  <a:pt x="4251" y="2003"/>
                  <a:pt x="4254" y="2003"/>
                </a:cubicBezTo>
                <a:cubicBezTo>
                  <a:pt x="4255" y="2003"/>
                  <a:pt x="4256" y="2003"/>
                  <a:pt x="4257" y="2003"/>
                </a:cubicBezTo>
                <a:cubicBezTo>
                  <a:pt x="4257" y="2002"/>
                  <a:pt x="4256" y="2001"/>
                  <a:pt x="4256" y="2000"/>
                </a:cubicBezTo>
                <a:cubicBezTo>
                  <a:pt x="4255" y="1999"/>
                  <a:pt x="4253" y="1998"/>
                  <a:pt x="4253" y="1997"/>
                </a:cubicBezTo>
                <a:cubicBezTo>
                  <a:pt x="4253" y="1994"/>
                  <a:pt x="4255" y="1992"/>
                  <a:pt x="4256" y="1990"/>
                </a:cubicBezTo>
                <a:cubicBezTo>
                  <a:pt x="4258" y="1988"/>
                  <a:pt x="4259" y="1987"/>
                  <a:pt x="4262" y="1986"/>
                </a:cubicBezTo>
                <a:cubicBezTo>
                  <a:pt x="4262" y="1986"/>
                  <a:pt x="4263" y="1986"/>
                  <a:pt x="4264" y="1986"/>
                </a:cubicBezTo>
                <a:cubicBezTo>
                  <a:pt x="4265" y="1985"/>
                  <a:pt x="4265" y="1984"/>
                  <a:pt x="4266" y="1983"/>
                </a:cubicBezTo>
                <a:cubicBezTo>
                  <a:pt x="4267" y="1982"/>
                  <a:pt x="4269" y="1982"/>
                  <a:pt x="4269" y="1980"/>
                </a:cubicBezTo>
                <a:cubicBezTo>
                  <a:pt x="4269" y="1980"/>
                  <a:pt x="4269" y="1979"/>
                  <a:pt x="4269" y="1978"/>
                </a:cubicBezTo>
                <a:cubicBezTo>
                  <a:pt x="4269" y="1977"/>
                  <a:pt x="4269" y="1976"/>
                  <a:pt x="4269" y="1975"/>
                </a:cubicBezTo>
                <a:cubicBezTo>
                  <a:pt x="4269" y="1974"/>
                  <a:pt x="4270" y="1974"/>
                  <a:pt x="4270" y="1973"/>
                </a:cubicBezTo>
                <a:cubicBezTo>
                  <a:pt x="4270" y="1965"/>
                  <a:pt x="4270" y="1965"/>
                  <a:pt x="4270" y="1965"/>
                </a:cubicBezTo>
                <a:cubicBezTo>
                  <a:pt x="4267" y="1965"/>
                  <a:pt x="4266" y="1965"/>
                  <a:pt x="4263" y="1965"/>
                </a:cubicBezTo>
                <a:cubicBezTo>
                  <a:pt x="4261" y="1965"/>
                  <a:pt x="4259" y="1965"/>
                  <a:pt x="4258" y="1964"/>
                </a:cubicBezTo>
                <a:cubicBezTo>
                  <a:pt x="4257" y="1964"/>
                  <a:pt x="4257" y="1962"/>
                  <a:pt x="4257" y="1961"/>
                </a:cubicBezTo>
                <a:cubicBezTo>
                  <a:pt x="4257" y="1961"/>
                  <a:pt x="4256" y="1960"/>
                  <a:pt x="4256" y="1959"/>
                </a:cubicBezTo>
                <a:cubicBezTo>
                  <a:pt x="4255" y="1958"/>
                  <a:pt x="4254" y="1958"/>
                  <a:pt x="4253" y="1957"/>
                </a:cubicBezTo>
                <a:cubicBezTo>
                  <a:pt x="4252" y="1956"/>
                  <a:pt x="4251" y="1956"/>
                  <a:pt x="4249" y="1956"/>
                </a:cubicBezTo>
                <a:cubicBezTo>
                  <a:pt x="4247" y="1956"/>
                  <a:pt x="4245" y="1956"/>
                  <a:pt x="4243" y="1956"/>
                </a:cubicBezTo>
                <a:cubicBezTo>
                  <a:pt x="4243" y="1969"/>
                  <a:pt x="4243" y="1969"/>
                  <a:pt x="4243" y="1969"/>
                </a:cubicBezTo>
                <a:cubicBezTo>
                  <a:pt x="4237" y="1971"/>
                  <a:pt x="4237" y="1971"/>
                  <a:pt x="4237" y="1971"/>
                </a:cubicBezTo>
                <a:cubicBezTo>
                  <a:pt x="4237" y="1972"/>
                  <a:pt x="4236" y="1972"/>
                  <a:pt x="4235" y="1973"/>
                </a:cubicBezTo>
                <a:cubicBezTo>
                  <a:pt x="4234" y="1973"/>
                  <a:pt x="4233" y="1974"/>
                  <a:pt x="4232" y="1974"/>
                </a:cubicBezTo>
                <a:cubicBezTo>
                  <a:pt x="4232" y="1975"/>
                  <a:pt x="4232" y="1976"/>
                  <a:pt x="4232" y="1977"/>
                </a:cubicBezTo>
                <a:cubicBezTo>
                  <a:pt x="4232" y="1980"/>
                  <a:pt x="4233" y="1982"/>
                  <a:pt x="4233" y="1985"/>
                </a:cubicBezTo>
                <a:cubicBezTo>
                  <a:pt x="4233" y="1988"/>
                  <a:pt x="4231" y="1988"/>
                  <a:pt x="4229" y="1990"/>
                </a:cubicBezTo>
                <a:cubicBezTo>
                  <a:pt x="4227" y="1992"/>
                  <a:pt x="4226" y="1994"/>
                  <a:pt x="4224" y="1995"/>
                </a:cubicBezTo>
                <a:cubicBezTo>
                  <a:pt x="4222" y="1996"/>
                  <a:pt x="4220" y="1996"/>
                  <a:pt x="4218" y="1997"/>
                </a:cubicBezTo>
                <a:cubicBezTo>
                  <a:pt x="4216" y="1999"/>
                  <a:pt x="4215" y="2000"/>
                  <a:pt x="4213" y="2001"/>
                </a:cubicBezTo>
                <a:cubicBezTo>
                  <a:pt x="4210" y="2003"/>
                  <a:pt x="4210" y="2003"/>
                  <a:pt x="4210" y="2003"/>
                </a:cubicBezTo>
                <a:cubicBezTo>
                  <a:pt x="4209" y="2003"/>
                  <a:pt x="4208" y="2003"/>
                  <a:pt x="4207" y="2003"/>
                </a:cubicBezTo>
                <a:cubicBezTo>
                  <a:pt x="4206" y="2004"/>
                  <a:pt x="4206" y="2005"/>
                  <a:pt x="4206" y="2006"/>
                </a:cubicBezTo>
                <a:cubicBezTo>
                  <a:pt x="4205" y="2006"/>
                  <a:pt x="4204" y="2007"/>
                  <a:pt x="4203" y="2008"/>
                </a:cubicBezTo>
                <a:cubicBezTo>
                  <a:pt x="4202" y="2008"/>
                  <a:pt x="4202" y="2010"/>
                  <a:pt x="4201" y="2010"/>
                </a:cubicBezTo>
                <a:cubicBezTo>
                  <a:pt x="4200" y="2011"/>
                  <a:pt x="4199" y="2011"/>
                  <a:pt x="4198" y="2011"/>
                </a:cubicBezTo>
                <a:cubicBezTo>
                  <a:pt x="4196" y="2012"/>
                  <a:pt x="4194" y="2012"/>
                  <a:pt x="4192" y="2013"/>
                </a:cubicBezTo>
                <a:cubicBezTo>
                  <a:pt x="4192" y="2014"/>
                  <a:pt x="4192" y="2015"/>
                  <a:pt x="4191" y="2016"/>
                </a:cubicBezTo>
                <a:cubicBezTo>
                  <a:pt x="4190" y="2017"/>
                  <a:pt x="4190" y="2019"/>
                  <a:pt x="4189" y="2021"/>
                </a:cubicBezTo>
                <a:cubicBezTo>
                  <a:pt x="4188" y="2022"/>
                  <a:pt x="4187" y="2022"/>
                  <a:pt x="4186" y="2023"/>
                </a:cubicBezTo>
                <a:cubicBezTo>
                  <a:pt x="4185" y="2023"/>
                  <a:pt x="4184" y="2024"/>
                  <a:pt x="4183" y="2024"/>
                </a:cubicBezTo>
                <a:cubicBezTo>
                  <a:pt x="4182" y="2025"/>
                  <a:pt x="4182" y="2026"/>
                  <a:pt x="4181" y="2026"/>
                </a:cubicBezTo>
                <a:cubicBezTo>
                  <a:pt x="4180" y="2026"/>
                  <a:pt x="4179" y="2026"/>
                  <a:pt x="4178" y="2026"/>
                </a:cubicBezTo>
                <a:cubicBezTo>
                  <a:pt x="4177" y="2026"/>
                  <a:pt x="4176" y="2027"/>
                  <a:pt x="4175" y="2027"/>
                </a:cubicBezTo>
                <a:cubicBezTo>
                  <a:pt x="4175" y="2028"/>
                  <a:pt x="4176" y="2029"/>
                  <a:pt x="4175" y="2029"/>
                </a:cubicBezTo>
                <a:cubicBezTo>
                  <a:pt x="4175" y="2030"/>
                  <a:pt x="4175" y="2031"/>
                  <a:pt x="4175" y="2032"/>
                </a:cubicBezTo>
                <a:cubicBezTo>
                  <a:pt x="4174" y="2033"/>
                  <a:pt x="4173" y="2033"/>
                  <a:pt x="4173" y="2035"/>
                </a:cubicBezTo>
                <a:cubicBezTo>
                  <a:pt x="4173" y="2037"/>
                  <a:pt x="4174" y="2038"/>
                  <a:pt x="4176" y="2039"/>
                </a:cubicBezTo>
                <a:cubicBezTo>
                  <a:pt x="4177" y="2040"/>
                  <a:pt x="4178" y="2040"/>
                  <a:pt x="4179" y="2040"/>
                </a:cubicBezTo>
                <a:cubicBezTo>
                  <a:pt x="4182" y="2041"/>
                  <a:pt x="4184" y="2040"/>
                  <a:pt x="4187" y="2040"/>
                </a:cubicBezTo>
                <a:cubicBezTo>
                  <a:pt x="4189" y="2040"/>
                  <a:pt x="4191" y="2040"/>
                  <a:pt x="4192" y="2041"/>
                </a:cubicBezTo>
                <a:cubicBezTo>
                  <a:pt x="4194" y="2042"/>
                  <a:pt x="4194" y="2042"/>
                  <a:pt x="4195" y="2043"/>
                </a:cubicBezTo>
                <a:cubicBezTo>
                  <a:pt x="4196" y="2044"/>
                  <a:pt x="4196" y="2045"/>
                  <a:pt x="4197" y="2046"/>
                </a:cubicBezTo>
                <a:cubicBezTo>
                  <a:pt x="4199" y="2047"/>
                  <a:pt x="4200" y="2047"/>
                  <a:pt x="4203" y="2047"/>
                </a:cubicBezTo>
                <a:cubicBezTo>
                  <a:pt x="4204" y="2047"/>
                  <a:pt x="4205" y="2047"/>
                  <a:pt x="4206" y="2047"/>
                </a:cubicBezTo>
                <a:close/>
                <a:moveTo>
                  <a:pt x="4189" y="2053"/>
                </a:moveTo>
                <a:cubicBezTo>
                  <a:pt x="4188" y="2054"/>
                  <a:pt x="4189" y="2055"/>
                  <a:pt x="4188" y="2056"/>
                </a:cubicBezTo>
                <a:cubicBezTo>
                  <a:pt x="4187" y="2057"/>
                  <a:pt x="4186" y="2056"/>
                  <a:pt x="4185" y="2056"/>
                </a:cubicBezTo>
                <a:cubicBezTo>
                  <a:pt x="4185" y="2056"/>
                  <a:pt x="4185" y="2058"/>
                  <a:pt x="4185" y="2058"/>
                </a:cubicBezTo>
                <a:cubicBezTo>
                  <a:pt x="4195" y="2058"/>
                  <a:pt x="4195" y="2058"/>
                  <a:pt x="4195" y="2058"/>
                </a:cubicBezTo>
                <a:cubicBezTo>
                  <a:pt x="4195" y="2055"/>
                  <a:pt x="4195" y="2055"/>
                  <a:pt x="4195" y="2055"/>
                </a:cubicBezTo>
                <a:cubicBezTo>
                  <a:pt x="4195" y="2055"/>
                  <a:pt x="4194" y="2054"/>
                  <a:pt x="4194" y="2053"/>
                </a:cubicBezTo>
                <a:cubicBezTo>
                  <a:pt x="4194" y="2054"/>
                  <a:pt x="4190" y="2053"/>
                  <a:pt x="4189" y="2053"/>
                </a:cubicBezTo>
                <a:close/>
                <a:moveTo>
                  <a:pt x="4272" y="1908"/>
                </a:moveTo>
                <a:cubicBezTo>
                  <a:pt x="4272" y="1909"/>
                  <a:pt x="4272" y="1910"/>
                  <a:pt x="4273" y="1911"/>
                </a:cubicBezTo>
                <a:cubicBezTo>
                  <a:pt x="4273" y="1911"/>
                  <a:pt x="4274" y="1912"/>
                  <a:pt x="4274" y="1913"/>
                </a:cubicBezTo>
                <a:cubicBezTo>
                  <a:pt x="4275" y="1914"/>
                  <a:pt x="4276" y="1915"/>
                  <a:pt x="4276" y="1916"/>
                </a:cubicBezTo>
                <a:cubicBezTo>
                  <a:pt x="4276" y="1932"/>
                  <a:pt x="4276" y="1932"/>
                  <a:pt x="4276" y="1932"/>
                </a:cubicBezTo>
                <a:cubicBezTo>
                  <a:pt x="4263" y="1932"/>
                  <a:pt x="4263" y="1932"/>
                  <a:pt x="4263" y="1932"/>
                </a:cubicBezTo>
                <a:cubicBezTo>
                  <a:pt x="4263" y="1935"/>
                  <a:pt x="4262" y="1937"/>
                  <a:pt x="4262" y="1939"/>
                </a:cubicBezTo>
                <a:cubicBezTo>
                  <a:pt x="4262" y="1940"/>
                  <a:pt x="4263" y="1941"/>
                  <a:pt x="4263" y="1942"/>
                </a:cubicBezTo>
                <a:cubicBezTo>
                  <a:pt x="4263" y="1945"/>
                  <a:pt x="4263" y="1945"/>
                  <a:pt x="4263" y="1945"/>
                </a:cubicBezTo>
                <a:cubicBezTo>
                  <a:pt x="4280" y="1945"/>
                  <a:pt x="4280" y="1945"/>
                  <a:pt x="4280" y="1945"/>
                </a:cubicBezTo>
                <a:cubicBezTo>
                  <a:pt x="4280" y="1966"/>
                  <a:pt x="4280" y="1966"/>
                  <a:pt x="4280" y="1966"/>
                </a:cubicBezTo>
                <a:cubicBezTo>
                  <a:pt x="4291" y="1966"/>
                  <a:pt x="4291" y="1966"/>
                  <a:pt x="4291" y="1966"/>
                </a:cubicBezTo>
                <a:cubicBezTo>
                  <a:pt x="4291" y="1963"/>
                  <a:pt x="4291" y="1961"/>
                  <a:pt x="4292" y="1959"/>
                </a:cubicBezTo>
                <a:cubicBezTo>
                  <a:pt x="4293" y="1958"/>
                  <a:pt x="4294" y="1958"/>
                  <a:pt x="4295" y="1957"/>
                </a:cubicBezTo>
                <a:cubicBezTo>
                  <a:pt x="4296" y="1956"/>
                  <a:pt x="4297" y="1956"/>
                  <a:pt x="4298" y="1955"/>
                </a:cubicBezTo>
                <a:cubicBezTo>
                  <a:pt x="4298" y="1954"/>
                  <a:pt x="4300" y="1954"/>
                  <a:pt x="4300" y="1953"/>
                </a:cubicBezTo>
                <a:cubicBezTo>
                  <a:pt x="4301" y="1952"/>
                  <a:pt x="4301" y="1951"/>
                  <a:pt x="4301" y="1950"/>
                </a:cubicBezTo>
                <a:cubicBezTo>
                  <a:pt x="4302" y="1948"/>
                  <a:pt x="4303" y="1947"/>
                  <a:pt x="4303" y="1945"/>
                </a:cubicBezTo>
                <a:cubicBezTo>
                  <a:pt x="4304" y="1944"/>
                  <a:pt x="4305" y="1943"/>
                  <a:pt x="4305" y="1943"/>
                </a:cubicBezTo>
                <a:cubicBezTo>
                  <a:pt x="4305" y="1941"/>
                  <a:pt x="4305" y="1939"/>
                  <a:pt x="4305" y="1937"/>
                </a:cubicBezTo>
                <a:cubicBezTo>
                  <a:pt x="4314" y="1937"/>
                  <a:pt x="4314" y="1937"/>
                  <a:pt x="4314" y="1937"/>
                </a:cubicBezTo>
                <a:cubicBezTo>
                  <a:pt x="4314" y="1936"/>
                  <a:pt x="4314" y="1935"/>
                  <a:pt x="4314" y="1934"/>
                </a:cubicBezTo>
                <a:cubicBezTo>
                  <a:pt x="4314" y="1933"/>
                  <a:pt x="4315" y="1932"/>
                  <a:pt x="4315" y="1931"/>
                </a:cubicBezTo>
                <a:cubicBezTo>
                  <a:pt x="4316" y="1930"/>
                  <a:pt x="4317" y="1930"/>
                  <a:pt x="4317" y="1929"/>
                </a:cubicBezTo>
                <a:cubicBezTo>
                  <a:pt x="4317" y="1928"/>
                  <a:pt x="4317" y="1927"/>
                  <a:pt x="4317" y="1926"/>
                </a:cubicBezTo>
                <a:cubicBezTo>
                  <a:pt x="4318" y="1925"/>
                  <a:pt x="4318" y="1924"/>
                  <a:pt x="4319" y="1924"/>
                </a:cubicBezTo>
                <a:cubicBezTo>
                  <a:pt x="4320" y="1923"/>
                  <a:pt x="4321" y="1924"/>
                  <a:pt x="4322" y="1924"/>
                </a:cubicBezTo>
                <a:cubicBezTo>
                  <a:pt x="4322" y="1923"/>
                  <a:pt x="4323" y="1922"/>
                  <a:pt x="4323" y="1921"/>
                </a:cubicBezTo>
                <a:cubicBezTo>
                  <a:pt x="4323" y="1920"/>
                  <a:pt x="4322" y="1919"/>
                  <a:pt x="4322" y="1918"/>
                </a:cubicBezTo>
                <a:cubicBezTo>
                  <a:pt x="4322" y="1917"/>
                  <a:pt x="4322" y="1916"/>
                  <a:pt x="4322" y="1915"/>
                </a:cubicBezTo>
                <a:cubicBezTo>
                  <a:pt x="4321" y="1914"/>
                  <a:pt x="4320" y="1912"/>
                  <a:pt x="4318" y="1912"/>
                </a:cubicBezTo>
                <a:cubicBezTo>
                  <a:pt x="4316" y="1912"/>
                  <a:pt x="4315" y="1913"/>
                  <a:pt x="4314" y="1914"/>
                </a:cubicBezTo>
                <a:cubicBezTo>
                  <a:pt x="4313" y="1914"/>
                  <a:pt x="4314" y="1916"/>
                  <a:pt x="4314" y="1916"/>
                </a:cubicBezTo>
                <a:cubicBezTo>
                  <a:pt x="4313" y="1918"/>
                  <a:pt x="4311" y="1917"/>
                  <a:pt x="4310" y="1917"/>
                </a:cubicBezTo>
                <a:cubicBezTo>
                  <a:pt x="4307" y="1917"/>
                  <a:pt x="4305" y="1917"/>
                  <a:pt x="4303" y="1916"/>
                </a:cubicBezTo>
                <a:cubicBezTo>
                  <a:pt x="4300" y="1916"/>
                  <a:pt x="4300" y="1916"/>
                  <a:pt x="4300" y="1916"/>
                </a:cubicBezTo>
                <a:cubicBezTo>
                  <a:pt x="4299" y="1916"/>
                  <a:pt x="4298" y="1916"/>
                  <a:pt x="4297" y="1916"/>
                </a:cubicBezTo>
                <a:cubicBezTo>
                  <a:pt x="4296" y="1916"/>
                  <a:pt x="4295" y="1917"/>
                  <a:pt x="4294" y="1917"/>
                </a:cubicBezTo>
                <a:cubicBezTo>
                  <a:pt x="4294" y="1911"/>
                  <a:pt x="4294" y="1911"/>
                  <a:pt x="4294" y="1911"/>
                </a:cubicBezTo>
                <a:cubicBezTo>
                  <a:pt x="4294" y="1909"/>
                  <a:pt x="4296" y="1908"/>
                  <a:pt x="4296" y="1906"/>
                </a:cubicBezTo>
                <a:cubicBezTo>
                  <a:pt x="4296" y="1904"/>
                  <a:pt x="4293" y="1903"/>
                  <a:pt x="4292" y="1901"/>
                </a:cubicBezTo>
                <a:cubicBezTo>
                  <a:pt x="4291" y="1900"/>
                  <a:pt x="4290" y="1899"/>
                  <a:pt x="4289" y="1898"/>
                </a:cubicBezTo>
                <a:cubicBezTo>
                  <a:pt x="4288" y="1898"/>
                  <a:pt x="4287" y="1898"/>
                  <a:pt x="4286" y="1898"/>
                </a:cubicBezTo>
                <a:cubicBezTo>
                  <a:pt x="4286" y="1899"/>
                  <a:pt x="4285" y="1900"/>
                  <a:pt x="4285" y="1901"/>
                </a:cubicBezTo>
                <a:cubicBezTo>
                  <a:pt x="4284" y="1902"/>
                  <a:pt x="4285" y="1903"/>
                  <a:pt x="4285" y="1903"/>
                </a:cubicBezTo>
                <a:cubicBezTo>
                  <a:pt x="4284" y="1904"/>
                  <a:pt x="4283" y="1905"/>
                  <a:pt x="4283" y="1906"/>
                </a:cubicBezTo>
                <a:cubicBezTo>
                  <a:pt x="4282" y="1905"/>
                  <a:pt x="4281" y="1905"/>
                  <a:pt x="4280" y="1905"/>
                </a:cubicBezTo>
                <a:cubicBezTo>
                  <a:pt x="4279" y="1904"/>
                  <a:pt x="4279" y="1903"/>
                  <a:pt x="4278" y="1902"/>
                </a:cubicBezTo>
                <a:cubicBezTo>
                  <a:pt x="4277" y="1901"/>
                  <a:pt x="4277" y="1900"/>
                  <a:pt x="4277" y="1898"/>
                </a:cubicBezTo>
                <a:cubicBezTo>
                  <a:pt x="4277" y="1897"/>
                  <a:pt x="4277" y="1896"/>
                  <a:pt x="4277" y="1894"/>
                </a:cubicBezTo>
                <a:cubicBezTo>
                  <a:pt x="4277" y="1893"/>
                  <a:pt x="4278" y="1893"/>
                  <a:pt x="4278" y="1892"/>
                </a:cubicBezTo>
                <a:cubicBezTo>
                  <a:pt x="4278" y="1891"/>
                  <a:pt x="4278" y="1890"/>
                  <a:pt x="4277" y="1889"/>
                </a:cubicBezTo>
                <a:cubicBezTo>
                  <a:pt x="4277" y="1888"/>
                  <a:pt x="4275" y="1889"/>
                  <a:pt x="4275" y="1889"/>
                </a:cubicBezTo>
                <a:cubicBezTo>
                  <a:pt x="4274" y="1888"/>
                  <a:pt x="4274" y="1887"/>
                  <a:pt x="4273" y="1886"/>
                </a:cubicBezTo>
                <a:cubicBezTo>
                  <a:pt x="4273" y="1886"/>
                  <a:pt x="4272" y="1885"/>
                  <a:pt x="4271" y="1884"/>
                </a:cubicBezTo>
                <a:cubicBezTo>
                  <a:pt x="4270" y="1884"/>
                  <a:pt x="4270" y="1883"/>
                  <a:pt x="4269" y="1882"/>
                </a:cubicBezTo>
                <a:cubicBezTo>
                  <a:pt x="4269" y="1881"/>
                  <a:pt x="4268" y="1880"/>
                  <a:pt x="4267" y="1879"/>
                </a:cubicBezTo>
                <a:cubicBezTo>
                  <a:pt x="4266" y="1878"/>
                  <a:pt x="4266" y="1877"/>
                  <a:pt x="4265" y="1876"/>
                </a:cubicBezTo>
                <a:cubicBezTo>
                  <a:pt x="4264" y="1875"/>
                  <a:pt x="4264" y="1874"/>
                  <a:pt x="4263" y="1873"/>
                </a:cubicBezTo>
                <a:cubicBezTo>
                  <a:pt x="4262" y="1872"/>
                  <a:pt x="4262" y="1871"/>
                  <a:pt x="4261" y="1871"/>
                </a:cubicBezTo>
                <a:cubicBezTo>
                  <a:pt x="4260" y="1870"/>
                  <a:pt x="4259" y="1870"/>
                  <a:pt x="4257" y="1870"/>
                </a:cubicBezTo>
                <a:cubicBezTo>
                  <a:pt x="4255" y="1870"/>
                  <a:pt x="4254" y="1871"/>
                  <a:pt x="4254" y="1873"/>
                </a:cubicBezTo>
                <a:cubicBezTo>
                  <a:pt x="4254" y="1875"/>
                  <a:pt x="4255" y="1876"/>
                  <a:pt x="4256" y="1878"/>
                </a:cubicBezTo>
                <a:cubicBezTo>
                  <a:pt x="4256" y="1879"/>
                  <a:pt x="4257" y="1880"/>
                  <a:pt x="4257" y="1880"/>
                </a:cubicBezTo>
                <a:cubicBezTo>
                  <a:pt x="4258" y="1883"/>
                  <a:pt x="4259" y="1884"/>
                  <a:pt x="4260" y="1886"/>
                </a:cubicBezTo>
                <a:cubicBezTo>
                  <a:pt x="4262" y="1889"/>
                  <a:pt x="4264" y="1890"/>
                  <a:pt x="4266" y="1892"/>
                </a:cubicBezTo>
                <a:cubicBezTo>
                  <a:pt x="4267" y="1892"/>
                  <a:pt x="4268" y="1892"/>
                  <a:pt x="4269" y="1893"/>
                </a:cubicBezTo>
                <a:cubicBezTo>
                  <a:pt x="4269" y="1894"/>
                  <a:pt x="4270" y="1895"/>
                  <a:pt x="4270" y="1896"/>
                </a:cubicBezTo>
                <a:cubicBezTo>
                  <a:pt x="4270" y="1896"/>
                  <a:pt x="4270" y="1897"/>
                  <a:pt x="4271" y="1898"/>
                </a:cubicBezTo>
                <a:cubicBezTo>
                  <a:pt x="4271" y="1899"/>
                  <a:pt x="4272" y="1900"/>
                  <a:pt x="4273" y="1901"/>
                </a:cubicBezTo>
                <a:cubicBezTo>
                  <a:pt x="4273" y="1903"/>
                  <a:pt x="4272" y="1906"/>
                  <a:pt x="4272" y="1908"/>
                </a:cubicBezTo>
                <a:close/>
                <a:moveTo>
                  <a:pt x="4143" y="1676"/>
                </a:moveTo>
                <a:cubicBezTo>
                  <a:pt x="4143" y="1677"/>
                  <a:pt x="4144" y="1678"/>
                  <a:pt x="4145" y="1679"/>
                </a:cubicBezTo>
                <a:cubicBezTo>
                  <a:pt x="4145" y="1680"/>
                  <a:pt x="4146" y="1681"/>
                  <a:pt x="4146" y="1681"/>
                </a:cubicBezTo>
                <a:cubicBezTo>
                  <a:pt x="4147" y="1682"/>
                  <a:pt x="4148" y="1682"/>
                  <a:pt x="4149" y="1683"/>
                </a:cubicBezTo>
                <a:cubicBezTo>
                  <a:pt x="4150" y="1683"/>
                  <a:pt x="4151" y="1684"/>
                  <a:pt x="4151" y="1685"/>
                </a:cubicBezTo>
                <a:cubicBezTo>
                  <a:pt x="4152" y="1687"/>
                  <a:pt x="4151" y="1689"/>
                  <a:pt x="4151" y="1690"/>
                </a:cubicBezTo>
                <a:cubicBezTo>
                  <a:pt x="4151" y="1692"/>
                  <a:pt x="4153" y="1692"/>
                  <a:pt x="4153" y="1693"/>
                </a:cubicBezTo>
                <a:cubicBezTo>
                  <a:pt x="4154" y="1694"/>
                  <a:pt x="4154" y="1695"/>
                  <a:pt x="4155" y="1696"/>
                </a:cubicBezTo>
                <a:cubicBezTo>
                  <a:pt x="4156" y="1696"/>
                  <a:pt x="4157" y="1697"/>
                  <a:pt x="4158" y="1697"/>
                </a:cubicBezTo>
                <a:cubicBezTo>
                  <a:pt x="4161" y="1699"/>
                  <a:pt x="4163" y="1699"/>
                  <a:pt x="4166" y="1701"/>
                </a:cubicBezTo>
                <a:cubicBezTo>
                  <a:pt x="4168" y="1702"/>
                  <a:pt x="4170" y="1703"/>
                  <a:pt x="4172" y="1704"/>
                </a:cubicBezTo>
                <a:cubicBezTo>
                  <a:pt x="4173" y="1704"/>
                  <a:pt x="4173" y="1705"/>
                  <a:pt x="4174" y="1705"/>
                </a:cubicBezTo>
                <a:cubicBezTo>
                  <a:pt x="4175" y="1705"/>
                  <a:pt x="4176" y="1706"/>
                  <a:pt x="4177" y="1706"/>
                </a:cubicBezTo>
                <a:cubicBezTo>
                  <a:pt x="4183" y="1706"/>
                  <a:pt x="4183" y="1706"/>
                  <a:pt x="4183" y="1706"/>
                </a:cubicBezTo>
                <a:cubicBezTo>
                  <a:pt x="4183" y="1705"/>
                  <a:pt x="4183" y="1704"/>
                  <a:pt x="4183" y="1704"/>
                </a:cubicBezTo>
                <a:cubicBezTo>
                  <a:pt x="4182" y="1702"/>
                  <a:pt x="4181" y="1702"/>
                  <a:pt x="4181" y="1701"/>
                </a:cubicBezTo>
                <a:cubicBezTo>
                  <a:pt x="4180" y="1700"/>
                  <a:pt x="4180" y="1699"/>
                  <a:pt x="4179" y="1698"/>
                </a:cubicBezTo>
                <a:cubicBezTo>
                  <a:pt x="4178" y="1698"/>
                  <a:pt x="4177" y="1698"/>
                  <a:pt x="4176" y="1698"/>
                </a:cubicBezTo>
                <a:cubicBezTo>
                  <a:pt x="4175" y="1697"/>
                  <a:pt x="4174" y="1697"/>
                  <a:pt x="4172" y="1696"/>
                </a:cubicBezTo>
                <a:cubicBezTo>
                  <a:pt x="4171" y="1696"/>
                  <a:pt x="4170" y="1694"/>
                  <a:pt x="4169" y="1693"/>
                </a:cubicBezTo>
                <a:cubicBezTo>
                  <a:pt x="4168" y="1693"/>
                  <a:pt x="4167" y="1693"/>
                  <a:pt x="4166" y="1692"/>
                </a:cubicBezTo>
                <a:cubicBezTo>
                  <a:pt x="4165" y="1692"/>
                  <a:pt x="4164" y="1691"/>
                  <a:pt x="4164" y="1690"/>
                </a:cubicBezTo>
                <a:cubicBezTo>
                  <a:pt x="4164" y="1689"/>
                  <a:pt x="4164" y="1688"/>
                  <a:pt x="4164" y="1687"/>
                </a:cubicBezTo>
                <a:cubicBezTo>
                  <a:pt x="4163" y="1685"/>
                  <a:pt x="4161" y="1683"/>
                  <a:pt x="4159" y="1682"/>
                </a:cubicBezTo>
                <a:cubicBezTo>
                  <a:pt x="4157" y="1680"/>
                  <a:pt x="4156" y="1679"/>
                  <a:pt x="4153" y="1677"/>
                </a:cubicBezTo>
                <a:cubicBezTo>
                  <a:pt x="4152" y="1677"/>
                  <a:pt x="4151" y="1676"/>
                  <a:pt x="4150" y="1675"/>
                </a:cubicBezTo>
                <a:cubicBezTo>
                  <a:pt x="4149" y="1675"/>
                  <a:pt x="4148" y="1676"/>
                  <a:pt x="4147" y="1675"/>
                </a:cubicBezTo>
                <a:lnTo>
                  <a:pt x="4143" y="1676"/>
                </a:lnTo>
                <a:close/>
                <a:moveTo>
                  <a:pt x="3722" y="1560"/>
                </a:moveTo>
                <a:cubicBezTo>
                  <a:pt x="3721" y="1560"/>
                  <a:pt x="3720" y="1560"/>
                  <a:pt x="3719" y="1561"/>
                </a:cubicBezTo>
                <a:cubicBezTo>
                  <a:pt x="3718" y="1562"/>
                  <a:pt x="3716" y="1562"/>
                  <a:pt x="3716" y="1564"/>
                </a:cubicBezTo>
                <a:cubicBezTo>
                  <a:pt x="3716" y="1565"/>
                  <a:pt x="3716" y="1567"/>
                  <a:pt x="3718" y="1568"/>
                </a:cubicBezTo>
                <a:cubicBezTo>
                  <a:pt x="3719" y="1568"/>
                  <a:pt x="3719" y="1568"/>
                  <a:pt x="3720" y="1568"/>
                </a:cubicBezTo>
                <a:cubicBezTo>
                  <a:pt x="3722" y="1568"/>
                  <a:pt x="3722" y="1567"/>
                  <a:pt x="3723" y="1567"/>
                </a:cubicBezTo>
                <a:cubicBezTo>
                  <a:pt x="3725" y="1567"/>
                  <a:pt x="3726" y="1567"/>
                  <a:pt x="3728" y="1566"/>
                </a:cubicBezTo>
                <a:cubicBezTo>
                  <a:pt x="3731" y="1566"/>
                  <a:pt x="3731" y="1566"/>
                  <a:pt x="3731" y="1566"/>
                </a:cubicBezTo>
                <a:cubicBezTo>
                  <a:pt x="3733" y="1566"/>
                  <a:pt x="3734" y="1566"/>
                  <a:pt x="3736" y="1566"/>
                </a:cubicBezTo>
                <a:cubicBezTo>
                  <a:pt x="3736" y="1561"/>
                  <a:pt x="3736" y="1561"/>
                  <a:pt x="3736" y="1561"/>
                </a:cubicBezTo>
                <a:cubicBezTo>
                  <a:pt x="3731" y="1559"/>
                  <a:pt x="3731" y="1559"/>
                  <a:pt x="3731" y="1559"/>
                </a:cubicBezTo>
                <a:cubicBezTo>
                  <a:pt x="3729" y="1560"/>
                  <a:pt x="3727" y="1560"/>
                  <a:pt x="3725" y="1561"/>
                </a:cubicBezTo>
                <a:cubicBezTo>
                  <a:pt x="3723" y="1561"/>
                  <a:pt x="3721" y="1561"/>
                  <a:pt x="3719" y="1561"/>
                </a:cubicBezTo>
                <a:lnTo>
                  <a:pt x="3722" y="1560"/>
                </a:lnTo>
                <a:close/>
                <a:moveTo>
                  <a:pt x="3869" y="1566"/>
                </a:moveTo>
                <a:cubicBezTo>
                  <a:pt x="3869" y="1569"/>
                  <a:pt x="3869" y="1569"/>
                  <a:pt x="3869" y="1569"/>
                </a:cubicBezTo>
                <a:cubicBezTo>
                  <a:pt x="3869" y="1570"/>
                  <a:pt x="3868" y="1571"/>
                  <a:pt x="3867" y="1572"/>
                </a:cubicBezTo>
                <a:cubicBezTo>
                  <a:pt x="3867" y="1573"/>
                  <a:pt x="3866" y="1573"/>
                  <a:pt x="3865" y="1574"/>
                </a:cubicBezTo>
                <a:cubicBezTo>
                  <a:pt x="3864" y="1576"/>
                  <a:pt x="3863" y="1578"/>
                  <a:pt x="3862" y="1580"/>
                </a:cubicBezTo>
                <a:cubicBezTo>
                  <a:pt x="3862" y="1580"/>
                  <a:pt x="3860" y="1581"/>
                  <a:pt x="3860" y="1582"/>
                </a:cubicBezTo>
                <a:cubicBezTo>
                  <a:pt x="3859" y="1584"/>
                  <a:pt x="3859" y="1585"/>
                  <a:pt x="3859" y="1587"/>
                </a:cubicBezTo>
                <a:cubicBezTo>
                  <a:pt x="3859" y="1588"/>
                  <a:pt x="3859" y="1589"/>
                  <a:pt x="3859" y="1590"/>
                </a:cubicBezTo>
                <a:cubicBezTo>
                  <a:pt x="3860" y="1591"/>
                  <a:pt x="3861" y="1591"/>
                  <a:pt x="3861" y="1593"/>
                </a:cubicBezTo>
                <a:cubicBezTo>
                  <a:pt x="3862" y="1594"/>
                  <a:pt x="3861" y="1596"/>
                  <a:pt x="3861" y="1598"/>
                </a:cubicBezTo>
                <a:cubicBezTo>
                  <a:pt x="3861" y="1603"/>
                  <a:pt x="3861" y="1603"/>
                  <a:pt x="3861" y="1603"/>
                </a:cubicBezTo>
                <a:cubicBezTo>
                  <a:pt x="3861" y="1604"/>
                  <a:pt x="3861" y="1606"/>
                  <a:pt x="3861" y="1607"/>
                </a:cubicBezTo>
                <a:cubicBezTo>
                  <a:pt x="3861" y="1608"/>
                  <a:pt x="3860" y="1609"/>
                  <a:pt x="3859" y="1610"/>
                </a:cubicBezTo>
                <a:cubicBezTo>
                  <a:pt x="3859" y="1611"/>
                  <a:pt x="3857" y="1612"/>
                  <a:pt x="3857" y="1613"/>
                </a:cubicBezTo>
                <a:cubicBezTo>
                  <a:pt x="3857" y="1635"/>
                  <a:pt x="3857" y="1635"/>
                  <a:pt x="3857" y="1635"/>
                </a:cubicBezTo>
                <a:cubicBezTo>
                  <a:pt x="3857" y="1636"/>
                  <a:pt x="3857" y="1637"/>
                  <a:pt x="3856" y="1638"/>
                </a:cubicBezTo>
                <a:cubicBezTo>
                  <a:pt x="3856" y="1639"/>
                  <a:pt x="3854" y="1639"/>
                  <a:pt x="3854" y="1640"/>
                </a:cubicBezTo>
                <a:cubicBezTo>
                  <a:pt x="3853" y="1640"/>
                  <a:pt x="3852" y="1642"/>
                  <a:pt x="3851" y="1642"/>
                </a:cubicBezTo>
                <a:cubicBezTo>
                  <a:pt x="3850" y="1643"/>
                  <a:pt x="3849" y="1643"/>
                  <a:pt x="3847" y="1643"/>
                </a:cubicBezTo>
                <a:cubicBezTo>
                  <a:pt x="3844" y="1643"/>
                  <a:pt x="3843" y="1642"/>
                  <a:pt x="3841" y="1642"/>
                </a:cubicBezTo>
                <a:cubicBezTo>
                  <a:pt x="3840" y="1641"/>
                  <a:pt x="3839" y="1642"/>
                  <a:pt x="3838" y="1642"/>
                </a:cubicBezTo>
                <a:cubicBezTo>
                  <a:pt x="3837" y="1641"/>
                  <a:pt x="3836" y="1640"/>
                  <a:pt x="3835" y="1640"/>
                </a:cubicBezTo>
                <a:cubicBezTo>
                  <a:pt x="3834" y="1639"/>
                  <a:pt x="3833" y="1639"/>
                  <a:pt x="3833" y="1638"/>
                </a:cubicBezTo>
                <a:cubicBezTo>
                  <a:pt x="3832" y="1637"/>
                  <a:pt x="3833" y="1636"/>
                  <a:pt x="3833" y="1635"/>
                </a:cubicBezTo>
                <a:cubicBezTo>
                  <a:pt x="3832" y="1634"/>
                  <a:pt x="3831" y="1634"/>
                  <a:pt x="3830" y="1633"/>
                </a:cubicBezTo>
                <a:cubicBezTo>
                  <a:pt x="3827" y="1630"/>
                  <a:pt x="3825" y="1628"/>
                  <a:pt x="3821" y="1627"/>
                </a:cubicBezTo>
                <a:cubicBezTo>
                  <a:pt x="3819" y="1625"/>
                  <a:pt x="3817" y="1625"/>
                  <a:pt x="3814" y="1624"/>
                </a:cubicBezTo>
                <a:cubicBezTo>
                  <a:pt x="3813" y="1624"/>
                  <a:pt x="3812" y="1623"/>
                  <a:pt x="3811" y="1623"/>
                </a:cubicBezTo>
                <a:cubicBezTo>
                  <a:pt x="3809" y="1621"/>
                  <a:pt x="3809" y="1619"/>
                  <a:pt x="3807" y="1617"/>
                </a:cubicBezTo>
                <a:cubicBezTo>
                  <a:pt x="3807" y="1616"/>
                  <a:pt x="3807" y="1615"/>
                  <a:pt x="3806" y="1614"/>
                </a:cubicBezTo>
                <a:cubicBezTo>
                  <a:pt x="3805" y="1614"/>
                  <a:pt x="3804" y="1614"/>
                  <a:pt x="3803" y="1614"/>
                </a:cubicBezTo>
                <a:cubicBezTo>
                  <a:pt x="3802" y="1614"/>
                  <a:pt x="3802" y="1613"/>
                  <a:pt x="3801" y="1613"/>
                </a:cubicBezTo>
                <a:cubicBezTo>
                  <a:pt x="3800" y="1613"/>
                  <a:pt x="3799" y="1614"/>
                  <a:pt x="3797" y="1613"/>
                </a:cubicBezTo>
                <a:cubicBezTo>
                  <a:pt x="3796" y="1613"/>
                  <a:pt x="3796" y="1613"/>
                  <a:pt x="3795" y="1612"/>
                </a:cubicBezTo>
                <a:cubicBezTo>
                  <a:pt x="3794" y="1611"/>
                  <a:pt x="3793" y="1611"/>
                  <a:pt x="3792" y="1610"/>
                </a:cubicBezTo>
                <a:cubicBezTo>
                  <a:pt x="3792" y="1609"/>
                  <a:pt x="3793" y="1609"/>
                  <a:pt x="3793" y="1608"/>
                </a:cubicBezTo>
                <a:cubicBezTo>
                  <a:pt x="3793" y="1607"/>
                  <a:pt x="3792" y="1606"/>
                  <a:pt x="3792" y="1605"/>
                </a:cubicBezTo>
                <a:cubicBezTo>
                  <a:pt x="3792" y="1602"/>
                  <a:pt x="3794" y="1601"/>
                  <a:pt x="3794" y="1598"/>
                </a:cubicBezTo>
                <a:cubicBezTo>
                  <a:pt x="3794" y="1597"/>
                  <a:pt x="3794" y="1597"/>
                  <a:pt x="3794" y="1597"/>
                </a:cubicBezTo>
                <a:cubicBezTo>
                  <a:pt x="3793" y="1596"/>
                  <a:pt x="3792" y="1595"/>
                  <a:pt x="3792" y="1595"/>
                </a:cubicBezTo>
                <a:cubicBezTo>
                  <a:pt x="3792" y="1594"/>
                  <a:pt x="3791" y="1593"/>
                  <a:pt x="3791" y="1592"/>
                </a:cubicBezTo>
                <a:cubicBezTo>
                  <a:pt x="3791" y="1591"/>
                  <a:pt x="3792" y="1590"/>
                  <a:pt x="3792" y="1589"/>
                </a:cubicBezTo>
                <a:cubicBezTo>
                  <a:pt x="3793" y="1588"/>
                  <a:pt x="3794" y="1589"/>
                  <a:pt x="3795" y="1588"/>
                </a:cubicBezTo>
                <a:cubicBezTo>
                  <a:pt x="3795" y="1587"/>
                  <a:pt x="3795" y="1586"/>
                  <a:pt x="3795" y="1585"/>
                </a:cubicBezTo>
                <a:cubicBezTo>
                  <a:pt x="3796" y="1584"/>
                  <a:pt x="3797" y="1584"/>
                  <a:pt x="3797" y="1583"/>
                </a:cubicBezTo>
                <a:cubicBezTo>
                  <a:pt x="3798" y="1582"/>
                  <a:pt x="3799" y="1580"/>
                  <a:pt x="3799" y="1580"/>
                </a:cubicBezTo>
                <a:cubicBezTo>
                  <a:pt x="3801" y="1578"/>
                  <a:pt x="3803" y="1577"/>
                  <a:pt x="3805" y="1575"/>
                </a:cubicBezTo>
                <a:cubicBezTo>
                  <a:pt x="3805" y="1574"/>
                  <a:pt x="3805" y="1573"/>
                  <a:pt x="3805" y="1572"/>
                </a:cubicBezTo>
                <a:cubicBezTo>
                  <a:pt x="3803" y="1572"/>
                  <a:pt x="3803" y="1572"/>
                  <a:pt x="3803" y="1572"/>
                </a:cubicBezTo>
                <a:cubicBezTo>
                  <a:pt x="3801" y="1572"/>
                  <a:pt x="3799" y="1571"/>
                  <a:pt x="3797" y="1571"/>
                </a:cubicBezTo>
                <a:cubicBezTo>
                  <a:pt x="3795" y="1571"/>
                  <a:pt x="3794" y="1570"/>
                  <a:pt x="3792" y="1570"/>
                </a:cubicBezTo>
                <a:cubicBezTo>
                  <a:pt x="3789" y="1570"/>
                  <a:pt x="3789" y="1570"/>
                  <a:pt x="3789" y="1570"/>
                </a:cubicBezTo>
                <a:cubicBezTo>
                  <a:pt x="3786" y="1570"/>
                  <a:pt x="3784" y="1570"/>
                  <a:pt x="3780" y="1570"/>
                </a:cubicBezTo>
                <a:cubicBezTo>
                  <a:pt x="3779" y="1570"/>
                  <a:pt x="3778" y="1569"/>
                  <a:pt x="3777" y="1568"/>
                </a:cubicBezTo>
                <a:cubicBezTo>
                  <a:pt x="3776" y="1568"/>
                  <a:pt x="3776" y="1567"/>
                  <a:pt x="3775" y="1567"/>
                </a:cubicBezTo>
                <a:cubicBezTo>
                  <a:pt x="3774" y="1567"/>
                  <a:pt x="3773" y="1567"/>
                  <a:pt x="3772" y="1567"/>
                </a:cubicBezTo>
                <a:cubicBezTo>
                  <a:pt x="3771" y="1567"/>
                  <a:pt x="3770" y="1567"/>
                  <a:pt x="3769" y="1567"/>
                </a:cubicBezTo>
                <a:cubicBezTo>
                  <a:pt x="3768" y="1567"/>
                  <a:pt x="3768" y="1565"/>
                  <a:pt x="3767" y="1564"/>
                </a:cubicBezTo>
                <a:cubicBezTo>
                  <a:pt x="3766" y="1564"/>
                  <a:pt x="3765" y="1563"/>
                  <a:pt x="3764" y="1563"/>
                </a:cubicBezTo>
                <a:cubicBezTo>
                  <a:pt x="3763" y="1563"/>
                  <a:pt x="3762" y="1563"/>
                  <a:pt x="3762" y="1563"/>
                </a:cubicBezTo>
                <a:cubicBezTo>
                  <a:pt x="3761" y="1563"/>
                  <a:pt x="3760" y="1562"/>
                  <a:pt x="3759" y="1562"/>
                </a:cubicBezTo>
                <a:cubicBezTo>
                  <a:pt x="3758" y="1562"/>
                  <a:pt x="3757" y="1562"/>
                  <a:pt x="3756" y="1561"/>
                </a:cubicBezTo>
                <a:cubicBezTo>
                  <a:pt x="3754" y="1560"/>
                  <a:pt x="3753" y="1558"/>
                  <a:pt x="3751" y="1558"/>
                </a:cubicBezTo>
                <a:cubicBezTo>
                  <a:pt x="3750" y="1558"/>
                  <a:pt x="3749" y="1558"/>
                  <a:pt x="3748" y="1558"/>
                </a:cubicBezTo>
                <a:cubicBezTo>
                  <a:pt x="3746" y="1558"/>
                  <a:pt x="3746" y="1558"/>
                  <a:pt x="3746" y="1558"/>
                </a:cubicBezTo>
                <a:cubicBezTo>
                  <a:pt x="3745" y="1558"/>
                  <a:pt x="3744" y="1559"/>
                  <a:pt x="3743" y="1559"/>
                </a:cubicBezTo>
                <a:cubicBezTo>
                  <a:pt x="3742" y="1559"/>
                  <a:pt x="3742" y="1558"/>
                  <a:pt x="3741" y="1558"/>
                </a:cubicBezTo>
                <a:cubicBezTo>
                  <a:pt x="3741" y="1563"/>
                  <a:pt x="3741" y="1563"/>
                  <a:pt x="3741" y="1563"/>
                </a:cubicBezTo>
                <a:cubicBezTo>
                  <a:pt x="3741" y="1564"/>
                  <a:pt x="3740" y="1565"/>
                  <a:pt x="3741" y="1566"/>
                </a:cubicBezTo>
                <a:cubicBezTo>
                  <a:pt x="3743" y="1567"/>
                  <a:pt x="3745" y="1567"/>
                  <a:pt x="3746" y="1567"/>
                </a:cubicBezTo>
                <a:cubicBezTo>
                  <a:pt x="3748" y="1567"/>
                  <a:pt x="3748" y="1568"/>
                  <a:pt x="3749" y="1568"/>
                </a:cubicBezTo>
                <a:cubicBezTo>
                  <a:pt x="3750" y="1569"/>
                  <a:pt x="3751" y="1569"/>
                  <a:pt x="3752" y="1569"/>
                </a:cubicBezTo>
                <a:cubicBezTo>
                  <a:pt x="3753" y="1570"/>
                  <a:pt x="3751" y="1571"/>
                  <a:pt x="3752" y="1572"/>
                </a:cubicBezTo>
                <a:cubicBezTo>
                  <a:pt x="3751" y="1572"/>
                  <a:pt x="3750" y="1573"/>
                  <a:pt x="3749" y="1573"/>
                </a:cubicBezTo>
                <a:cubicBezTo>
                  <a:pt x="3747" y="1573"/>
                  <a:pt x="3746" y="1573"/>
                  <a:pt x="3743" y="1573"/>
                </a:cubicBezTo>
                <a:cubicBezTo>
                  <a:pt x="3741" y="1573"/>
                  <a:pt x="3740" y="1573"/>
                  <a:pt x="3738" y="1573"/>
                </a:cubicBezTo>
                <a:cubicBezTo>
                  <a:pt x="3737" y="1573"/>
                  <a:pt x="3736" y="1574"/>
                  <a:pt x="3735" y="1574"/>
                </a:cubicBezTo>
                <a:cubicBezTo>
                  <a:pt x="3734" y="1575"/>
                  <a:pt x="3733" y="1576"/>
                  <a:pt x="3732" y="1577"/>
                </a:cubicBezTo>
                <a:cubicBezTo>
                  <a:pt x="3730" y="1579"/>
                  <a:pt x="3729" y="1580"/>
                  <a:pt x="3726" y="1581"/>
                </a:cubicBezTo>
                <a:cubicBezTo>
                  <a:pt x="3725" y="1582"/>
                  <a:pt x="3724" y="1583"/>
                  <a:pt x="3723" y="1583"/>
                </a:cubicBezTo>
                <a:cubicBezTo>
                  <a:pt x="3722" y="1584"/>
                  <a:pt x="3721" y="1585"/>
                  <a:pt x="3720" y="1585"/>
                </a:cubicBezTo>
                <a:cubicBezTo>
                  <a:pt x="3719" y="1586"/>
                  <a:pt x="3717" y="1587"/>
                  <a:pt x="3717" y="1589"/>
                </a:cubicBezTo>
                <a:cubicBezTo>
                  <a:pt x="3717" y="1590"/>
                  <a:pt x="3717" y="1590"/>
                  <a:pt x="3717" y="1590"/>
                </a:cubicBezTo>
                <a:cubicBezTo>
                  <a:pt x="3717" y="1591"/>
                  <a:pt x="3718" y="1592"/>
                  <a:pt x="3718" y="1593"/>
                </a:cubicBezTo>
                <a:cubicBezTo>
                  <a:pt x="3718" y="1595"/>
                  <a:pt x="3718" y="1596"/>
                  <a:pt x="3718" y="1598"/>
                </a:cubicBezTo>
                <a:cubicBezTo>
                  <a:pt x="3718" y="1599"/>
                  <a:pt x="3717" y="1600"/>
                  <a:pt x="3717" y="1600"/>
                </a:cubicBezTo>
                <a:cubicBezTo>
                  <a:pt x="3717" y="1602"/>
                  <a:pt x="3717" y="1603"/>
                  <a:pt x="3716" y="1604"/>
                </a:cubicBezTo>
                <a:cubicBezTo>
                  <a:pt x="3716" y="1605"/>
                  <a:pt x="3716" y="1606"/>
                  <a:pt x="3715" y="1606"/>
                </a:cubicBezTo>
                <a:cubicBezTo>
                  <a:pt x="3713" y="1607"/>
                  <a:pt x="3712" y="1606"/>
                  <a:pt x="3710" y="1606"/>
                </a:cubicBezTo>
                <a:cubicBezTo>
                  <a:pt x="3706" y="1606"/>
                  <a:pt x="3704" y="1606"/>
                  <a:pt x="3700" y="1604"/>
                </a:cubicBezTo>
                <a:cubicBezTo>
                  <a:pt x="3699" y="1604"/>
                  <a:pt x="3700" y="1602"/>
                  <a:pt x="3699" y="1602"/>
                </a:cubicBezTo>
                <a:cubicBezTo>
                  <a:pt x="3698" y="1601"/>
                  <a:pt x="3697" y="1602"/>
                  <a:pt x="3696" y="1602"/>
                </a:cubicBezTo>
                <a:cubicBezTo>
                  <a:pt x="3694" y="1601"/>
                  <a:pt x="3692" y="1602"/>
                  <a:pt x="3690" y="1602"/>
                </a:cubicBezTo>
                <a:cubicBezTo>
                  <a:pt x="3689" y="1600"/>
                  <a:pt x="3689" y="1598"/>
                  <a:pt x="3688" y="1596"/>
                </a:cubicBezTo>
                <a:cubicBezTo>
                  <a:pt x="3683" y="1596"/>
                  <a:pt x="3683" y="1596"/>
                  <a:pt x="3683" y="1596"/>
                </a:cubicBezTo>
                <a:cubicBezTo>
                  <a:pt x="3681" y="1596"/>
                  <a:pt x="3680" y="1597"/>
                  <a:pt x="3678" y="1597"/>
                </a:cubicBezTo>
                <a:cubicBezTo>
                  <a:pt x="3676" y="1597"/>
                  <a:pt x="3675" y="1597"/>
                  <a:pt x="3673" y="1597"/>
                </a:cubicBezTo>
                <a:cubicBezTo>
                  <a:pt x="3671" y="1597"/>
                  <a:pt x="3669" y="1598"/>
                  <a:pt x="3668" y="1600"/>
                </a:cubicBezTo>
                <a:cubicBezTo>
                  <a:pt x="3667" y="1600"/>
                  <a:pt x="3667" y="1602"/>
                  <a:pt x="3666" y="1602"/>
                </a:cubicBezTo>
                <a:cubicBezTo>
                  <a:pt x="3665" y="1603"/>
                  <a:pt x="3665" y="1604"/>
                  <a:pt x="3664" y="1605"/>
                </a:cubicBezTo>
                <a:cubicBezTo>
                  <a:pt x="3663" y="1606"/>
                  <a:pt x="3663" y="1607"/>
                  <a:pt x="3662" y="1608"/>
                </a:cubicBezTo>
                <a:cubicBezTo>
                  <a:pt x="3660" y="1608"/>
                  <a:pt x="3658" y="1607"/>
                  <a:pt x="3656" y="1608"/>
                </a:cubicBezTo>
                <a:cubicBezTo>
                  <a:pt x="3653" y="1609"/>
                  <a:pt x="3653" y="1612"/>
                  <a:pt x="3652" y="1615"/>
                </a:cubicBezTo>
                <a:cubicBezTo>
                  <a:pt x="3652" y="1616"/>
                  <a:pt x="3651" y="1617"/>
                  <a:pt x="3651" y="1617"/>
                </a:cubicBezTo>
                <a:cubicBezTo>
                  <a:pt x="3651" y="1619"/>
                  <a:pt x="3650" y="1620"/>
                  <a:pt x="3649" y="1621"/>
                </a:cubicBezTo>
                <a:cubicBezTo>
                  <a:pt x="3648" y="1621"/>
                  <a:pt x="3647" y="1620"/>
                  <a:pt x="3646" y="1621"/>
                </a:cubicBezTo>
                <a:cubicBezTo>
                  <a:pt x="3644" y="1621"/>
                  <a:pt x="3643" y="1621"/>
                  <a:pt x="3641" y="1621"/>
                </a:cubicBezTo>
                <a:cubicBezTo>
                  <a:pt x="3641" y="1625"/>
                  <a:pt x="3641" y="1625"/>
                  <a:pt x="3641" y="1625"/>
                </a:cubicBezTo>
                <a:cubicBezTo>
                  <a:pt x="3641" y="1626"/>
                  <a:pt x="3641" y="1627"/>
                  <a:pt x="3642" y="1628"/>
                </a:cubicBezTo>
                <a:cubicBezTo>
                  <a:pt x="3643" y="1629"/>
                  <a:pt x="3644" y="1629"/>
                  <a:pt x="3645" y="1630"/>
                </a:cubicBezTo>
                <a:cubicBezTo>
                  <a:pt x="3645" y="1631"/>
                  <a:pt x="3646" y="1631"/>
                  <a:pt x="3646" y="1633"/>
                </a:cubicBezTo>
                <a:cubicBezTo>
                  <a:pt x="3646" y="1638"/>
                  <a:pt x="3646" y="1638"/>
                  <a:pt x="3646" y="1638"/>
                </a:cubicBezTo>
                <a:cubicBezTo>
                  <a:pt x="3635" y="1638"/>
                  <a:pt x="3635" y="1638"/>
                  <a:pt x="3635" y="1638"/>
                </a:cubicBezTo>
                <a:cubicBezTo>
                  <a:pt x="3635" y="1637"/>
                  <a:pt x="3635" y="1637"/>
                  <a:pt x="3635" y="1637"/>
                </a:cubicBezTo>
                <a:cubicBezTo>
                  <a:pt x="3635" y="1635"/>
                  <a:pt x="3634" y="1634"/>
                  <a:pt x="3634" y="1632"/>
                </a:cubicBezTo>
                <a:cubicBezTo>
                  <a:pt x="3634" y="1631"/>
                  <a:pt x="3635" y="1630"/>
                  <a:pt x="3635" y="1629"/>
                </a:cubicBezTo>
                <a:cubicBezTo>
                  <a:pt x="3627" y="1629"/>
                  <a:pt x="3627" y="1629"/>
                  <a:pt x="3627" y="1629"/>
                </a:cubicBezTo>
                <a:cubicBezTo>
                  <a:pt x="3626" y="1629"/>
                  <a:pt x="3625" y="1629"/>
                  <a:pt x="3624" y="1630"/>
                </a:cubicBezTo>
                <a:cubicBezTo>
                  <a:pt x="3623" y="1630"/>
                  <a:pt x="3623" y="1630"/>
                  <a:pt x="3622" y="1631"/>
                </a:cubicBezTo>
                <a:cubicBezTo>
                  <a:pt x="3621" y="1632"/>
                  <a:pt x="3620" y="1633"/>
                  <a:pt x="3620" y="1634"/>
                </a:cubicBezTo>
                <a:cubicBezTo>
                  <a:pt x="3619" y="1635"/>
                  <a:pt x="3619" y="1637"/>
                  <a:pt x="3619" y="1639"/>
                </a:cubicBezTo>
                <a:cubicBezTo>
                  <a:pt x="3619" y="1642"/>
                  <a:pt x="3620" y="1644"/>
                  <a:pt x="3619" y="1647"/>
                </a:cubicBezTo>
                <a:cubicBezTo>
                  <a:pt x="3619" y="1648"/>
                  <a:pt x="3619" y="1649"/>
                  <a:pt x="3619" y="1650"/>
                </a:cubicBezTo>
                <a:cubicBezTo>
                  <a:pt x="3618" y="1651"/>
                  <a:pt x="3617" y="1652"/>
                  <a:pt x="3616" y="1653"/>
                </a:cubicBezTo>
                <a:cubicBezTo>
                  <a:pt x="3615" y="1654"/>
                  <a:pt x="3614" y="1655"/>
                  <a:pt x="3613" y="1656"/>
                </a:cubicBezTo>
                <a:cubicBezTo>
                  <a:pt x="3613" y="1657"/>
                  <a:pt x="3612" y="1658"/>
                  <a:pt x="3611" y="1658"/>
                </a:cubicBezTo>
                <a:cubicBezTo>
                  <a:pt x="3611" y="1659"/>
                  <a:pt x="3611" y="1660"/>
                  <a:pt x="3611" y="1661"/>
                </a:cubicBezTo>
                <a:cubicBezTo>
                  <a:pt x="3610" y="1662"/>
                  <a:pt x="3609" y="1662"/>
                  <a:pt x="3608" y="1662"/>
                </a:cubicBezTo>
                <a:cubicBezTo>
                  <a:pt x="3606" y="1664"/>
                  <a:pt x="3605" y="1666"/>
                  <a:pt x="3604" y="1668"/>
                </a:cubicBezTo>
                <a:cubicBezTo>
                  <a:pt x="3603" y="1668"/>
                  <a:pt x="3603" y="1670"/>
                  <a:pt x="3602" y="1670"/>
                </a:cubicBezTo>
                <a:cubicBezTo>
                  <a:pt x="3601" y="1671"/>
                  <a:pt x="3600" y="1671"/>
                  <a:pt x="3600" y="1672"/>
                </a:cubicBezTo>
                <a:cubicBezTo>
                  <a:pt x="3599" y="1672"/>
                  <a:pt x="3598" y="1673"/>
                  <a:pt x="3597" y="1673"/>
                </a:cubicBezTo>
                <a:cubicBezTo>
                  <a:pt x="3596" y="1673"/>
                  <a:pt x="3595" y="1674"/>
                  <a:pt x="3594" y="1674"/>
                </a:cubicBezTo>
                <a:cubicBezTo>
                  <a:pt x="3594" y="1674"/>
                  <a:pt x="3593" y="1674"/>
                  <a:pt x="3592" y="1674"/>
                </a:cubicBezTo>
                <a:cubicBezTo>
                  <a:pt x="3591" y="1674"/>
                  <a:pt x="3590" y="1675"/>
                  <a:pt x="3588" y="1675"/>
                </a:cubicBezTo>
                <a:cubicBezTo>
                  <a:pt x="3584" y="1675"/>
                  <a:pt x="3581" y="1675"/>
                  <a:pt x="3577" y="1675"/>
                </a:cubicBezTo>
                <a:cubicBezTo>
                  <a:pt x="3575" y="1675"/>
                  <a:pt x="3575" y="1675"/>
                  <a:pt x="3573" y="1675"/>
                </a:cubicBezTo>
                <a:cubicBezTo>
                  <a:pt x="3571" y="1676"/>
                  <a:pt x="3569" y="1677"/>
                  <a:pt x="3567" y="1678"/>
                </a:cubicBezTo>
                <a:cubicBezTo>
                  <a:pt x="3566" y="1679"/>
                  <a:pt x="3565" y="1680"/>
                  <a:pt x="3564" y="1680"/>
                </a:cubicBezTo>
                <a:cubicBezTo>
                  <a:pt x="3561" y="1681"/>
                  <a:pt x="3559" y="1679"/>
                  <a:pt x="3556" y="1680"/>
                </a:cubicBezTo>
                <a:cubicBezTo>
                  <a:pt x="3554" y="1680"/>
                  <a:pt x="3554" y="1682"/>
                  <a:pt x="3553" y="1683"/>
                </a:cubicBezTo>
                <a:cubicBezTo>
                  <a:pt x="3550" y="1684"/>
                  <a:pt x="3548" y="1685"/>
                  <a:pt x="3546" y="1686"/>
                </a:cubicBezTo>
                <a:cubicBezTo>
                  <a:pt x="3543" y="1687"/>
                  <a:pt x="3541" y="1689"/>
                  <a:pt x="3538" y="1690"/>
                </a:cubicBezTo>
                <a:cubicBezTo>
                  <a:pt x="3536" y="1690"/>
                  <a:pt x="3535" y="1690"/>
                  <a:pt x="3534" y="1691"/>
                </a:cubicBezTo>
                <a:cubicBezTo>
                  <a:pt x="3533" y="1692"/>
                  <a:pt x="3532" y="1694"/>
                  <a:pt x="3531" y="1696"/>
                </a:cubicBezTo>
                <a:cubicBezTo>
                  <a:pt x="3531" y="1698"/>
                  <a:pt x="3531" y="1700"/>
                  <a:pt x="3531" y="1702"/>
                </a:cubicBezTo>
                <a:cubicBezTo>
                  <a:pt x="3531" y="1703"/>
                  <a:pt x="3530" y="1703"/>
                  <a:pt x="3530" y="1704"/>
                </a:cubicBezTo>
                <a:cubicBezTo>
                  <a:pt x="3529" y="1704"/>
                  <a:pt x="3528" y="1704"/>
                  <a:pt x="3527" y="1704"/>
                </a:cubicBezTo>
                <a:cubicBezTo>
                  <a:pt x="3526" y="1704"/>
                  <a:pt x="3525" y="1703"/>
                  <a:pt x="3524" y="1703"/>
                </a:cubicBezTo>
                <a:cubicBezTo>
                  <a:pt x="3524" y="1703"/>
                  <a:pt x="3523" y="1703"/>
                  <a:pt x="3522" y="1702"/>
                </a:cubicBezTo>
                <a:cubicBezTo>
                  <a:pt x="3521" y="1702"/>
                  <a:pt x="3520" y="1702"/>
                  <a:pt x="3519" y="1702"/>
                </a:cubicBezTo>
                <a:cubicBezTo>
                  <a:pt x="3519" y="1701"/>
                  <a:pt x="3520" y="1700"/>
                  <a:pt x="3519" y="1699"/>
                </a:cubicBezTo>
                <a:cubicBezTo>
                  <a:pt x="3519" y="1698"/>
                  <a:pt x="3518" y="1697"/>
                  <a:pt x="3517" y="1696"/>
                </a:cubicBezTo>
                <a:cubicBezTo>
                  <a:pt x="3517" y="1698"/>
                  <a:pt x="3516" y="1700"/>
                  <a:pt x="3515" y="1702"/>
                </a:cubicBezTo>
                <a:cubicBezTo>
                  <a:pt x="3515" y="1702"/>
                  <a:pt x="3513" y="1702"/>
                  <a:pt x="3513" y="1703"/>
                </a:cubicBezTo>
                <a:cubicBezTo>
                  <a:pt x="3512" y="1704"/>
                  <a:pt x="3513" y="1705"/>
                  <a:pt x="3513" y="1706"/>
                </a:cubicBezTo>
                <a:cubicBezTo>
                  <a:pt x="3513" y="1708"/>
                  <a:pt x="3513" y="1708"/>
                  <a:pt x="3513" y="1708"/>
                </a:cubicBezTo>
                <a:cubicBezTo>
                  <a:pt x="3513" y="1709"/>
                  <a:pt x="3513" y="1710"/>
                  <a:pt x="3513" y="1711"/>
                </a:cubicBezTo>
                <a:cubicBezTo>
                  <a:pt x="3514" y="1713"/>
                  <a:pt x="3514" y="1714"/>
                  <a:pt x="3513" y="1717"/>
                </a:cubicBezTo>
                <a:cubicBezTo>
                  <a:pt x="3513" y="1719"/>
                  <a:pt x="3513" y="1719"/>
                  <a:pt x="3513" y="1719"/>
                </a:cubicBezTo>
                <a:cubicBezTo>
                  <a:pt x="3513" y="1720"/>
                  <a:pt x="3512" y="1721"/>
                  <a:pt x="3511" y="1722"/>
                </a:cubicBezTo>
                <a:cubicBezTo>
                  <a:pt x="3511" y="1723"/>
                  <a:pt x="3509" y="1723"/>
                  <a:pt x="3509" y="1724"/>
                </a:cubicBezTo>
                <a:cubicBezTo>
                  <a:pt x="3509" y="1725"/>
                  <a:pt x="3509" y="1726"/>
                  <a:pt x="3509" y="1727"/>
                </a:cubicBezTo>
                <a:cubicBezTo>
                  <a:pt x="3509" y="1729"/>
                  <a:pt x="3509" y="1731"/>
                  <a:pt x="3509" y="1732"/>
                </a:cubicBezTo>
                <a:cubicBezTo>
                  <a:pt x="3510" y="1733"/>
                  <a:pt x="3511" y="1734"/>
                  <a:pt x="3511" y="1735"/>
                </a:cubicBezTo>
                <a:cubicBezTo>
                  <a:pt x="3512" y="1736"/>
                  <a:pt x="3513" y="1736"/>
                  <a:pt x="3514" y="1737"/>
                </a:cubicBezTo>
                <a:cubicBezTo>
                  <a:pt x="3515" y="1738"/>
                  <a:pt x="3515" y="1740"/>
                  <a:pt x="3516" y="1742"/>
                </a:cubicBezTo>
                <a:cubicBezTo>
                  <a:pt x="3517" y="1745"/>
                  <a:pt x="3519" y="1747"/>
                  <a:pt x="3521" y="1750"/>
                </a:cubicBezTo>
                <a:cubicBezTo>
                  <a:pt x="3521" y="1753"/>
                  <a:pt x="3521" y="1753"/>
                  <a:pt x="3521" y="1753"/>
                </a:cubicBezTo>
                <a:cubicBezTo>
                  <a:pt x="3519" y="1752"/>
                  <a:pt x="3519" y="1751"/>
                  <a:pt x="3518" y="1751"/>
                </a:cubicBezTo>
                <a:cubicBezTo>
                  <a:pt x="3517" y="1750"/>
                  <a:pt x="3516" y="1751"/>
                  <a:pt x="3515" y="1751"/>
                </a:cubicBezTo>
                <a:cubicBezTo>
                  <a:pt x="3514" y="1750"/>
                  <a:pt x="3513" y="1749"/>
                  <a:pt x="3512" y="1749"/>
                </a:cubicBezTo>
                <a:cubicBezTo>
                  <a:pt x="3511" y="1748"/>
                  <a:pt x="3510" y="1748"/>
                  <a:pt x="3509" y="1748"/>
                </a:cubicBezTo>
                <a:cubicBezTo>
                  <a:pt x="3508" y="1748"/>
                  <a:pt x="3508" y="1749"/>
                  <a:pt x="3507" y="1749"/>
                </a:cubicBezTo>
                <a:cubicBezTo>
                  <a:pt x="3507" y="1754"/>
                  <a:pt x="3507" y="1754"/>
                  <a:pt x="3507" y="1754"/>
                </a:cubicBezTo>
                <a:cubicBezTo>
                  <a:pt x="3507" y="1756"/>
                  <a:pt x="3508" y="1756"/>
                  <a:pt x="3509" y="1757"/>
                </a:cubicBezTo>
                <a:cubicBezTo>
                  <a:pt x="3510" y="1759"/>
                  <a:pt x="3512" y="1760"/>
                  <a:pt x="3513" y="1762"/>
                </a:cubicBezTo>
                <a:cubicBezTo>
                  <a:pt x="3514" y="1763"/>
                  <a:pt x="3515" y="1764"/>
                  <a:pt x="3515" y="1765"/>
                </a:cubicBezTo>
                <a:cubicBezTo>
                  <a:pt x="3516" y="1766"/>
                  <a:pt x="3517" y="1766"/>
                  <a:pt x="3518" y="1767"/>
                </a:cubicBezTo>
                <a:cubicBezTo>
                  <a:pt x="3519" y="1768"/>
                  <a:pt x="3520" y="1768"/>
                  <a:pt x="3521" y="1770"/>
                </a:cubicBezTo>
                <a:cubicBezTo>
                  <a:pt x="3521" y="1770"/>
                  <a:pt x="3522" y="1771"/>
                  <a:pt x="3522" y="1772"/>
                </a:cubicBezTo>
                <a:cubicBezTo>
                  <a:pt x="3522" y="1774"/>
                  <a:pt x="3522" y="1776"/>
                  <a:pt x="3522" y="1778"/>
                </a:cubicBezTo>
                <a:cubicBezTo>
                  <a:pt x="3522" y="1780"/>
                  <a:pt x="3523" y="1782"/>
                  <a:pt x="3524" y="1784"/>
                </a:cubicBezTo>
                <a:cubicBezTo>
                  <a:pt x="3524" y="1785"/>
                  <a:pt x="3525" y="1786"/>
                  <a:pt x="3526" y="1787"/>
                </a:cubicBezTo>
                <a:cubicBezTo>
                  <a:pt x="3527" y="1789"/>
                  <a:pt x="3527" y="1791"/>
                  <a:pt x="3528" y="1794"/>
                </a:cubicBezTo>
                <a:cubicBezTo>
                  <a:pt x="3528" y="1795"/>
                  <a:pt x="3528" y="1796"/>
                  <a:pt x="3528" y="1797"/>
                </a:cubicBezTo>
                <a:cubicBezTo>
                  <a:pt x="3529" y="1798"/>
                  <a:pt x="3528" y="1799"/>
                  <a:pt x="3528" y="1800"/>
                </a:cubicBezTo>
                <a:cubicBezTo>
                  <a:pt x="3529" y="1803"/>
                  <a:pt x="3530" y="1804"/>
                  <a:pt x="3531" y="1806"/>
                </a:cubicBezTo>
                <a:cubicBezTo>
                  <a:pt x="3532" y="1807"/>
                  <a:pt x="3533" y="1808"/>
                  <a:pt x="3533" y="1809"/>
                </a:cubicBezTo>
                <a:cubicBezTo>
                  <a:pt x="3534" y="1811"/>
                  <a:pt x="3536" y="1813"/>
                  <a:pt x="3537" y="1815"/>
                </a:cubicBezTo>
                <a:cubicBezTo>
                  <a:pt x="3537" y="1816"/>
                  <a:pt x="3538" y="1817"/>
                  <a:pt x="3538" y="1818"/>
                </a:cubicBezTo>
                <a:cubicBezTo>
                  <a:pt x="3538" y="1819"/>
                  <a:pt x="3539" y="1820"/>
                  <a:pt x="3539" y="1820"/>
                </a:cubicBezTo>
                <a:cubicBezTo>
                  <a:pt x="3539" y="1824"/>
                  <a:pt x="3539" y="1826"/>
                  <a:pt x="3539" y="1829"/>
                </a:cubicBezTo>
                <a:cubicBezTo>
                  <a:pt x="3539" y="1831"/>
                  <a:pt x="3540" y="1833"/>
                  <a:pt x="3541" y="1835"/>
                </a:cubicBezTo>
                <a:cubicBezTo>
                  <a:pt x="3541" y="1836"/>
                  <a:pt x="3542" y="1836"/>
                  <a:pt x="3542" y="1837"/>
                </a:cubicBezTo>
                <a:cubicBezTo>
                  <a:pt x="3542" y="1839"/>
                  <a:pt x="3543" y="1840"/>
                  <a:pt x="3543" y="1841"/>
                </a:cubicBezTo>
                <a:cubicBezTo>
                  <a:pt x="3543" y="1852"/>
                  <a:pt x="3543" y="1852"/>
                  <a:pt x="3543" y="1852"/>
                </a:cubicBezTo>
                <a:cubicBezTo>
                  <a:pt x="3541" y="1852"/>
                  <a:pt x="3539" y="1851"/>
                  <a:pt x="3538" y="1852"/>
                </a:cubicBezTo>
                <a:cubicBezTo>
                  <a:pt x="3535" y="1852"/>
                  <a:pt x="3534" y="1854"/>
                  <a:pt x="3532" y="1855"/>
                </a:cubicBezTo>
                <a:cubicBezTo>
                  <a:pt x="3532" y="1856"/>
                  <a:pt x="3531" y="1856"/>
                  <a:pt x="3530" y="1856"/>
                </a:cubicBezTo>
                <a:cubicBezTo>
                  <a:pt x="3528" y="1857"/>
                  <a:pt x="3528" y="1858"/>
                  <a:pt x="3527" y="1860"/>
                </a:cubicBezTo>
                <a:cubicBezTo>
                  <a:pt x="3528" y="1862"/>
                  <a:pt x="3528" y="1862"/>
                  <a:pt x="3528" y="1862"/>
                </a:cubicBezTo>
                <a:cubicBezTo>
                  <a:pt x="3531" y="1862"/>
                  <a:pt x="3533" y="1862"/>
                  <a:pt x="3536" y="1864"/>
                </a:cubicBezTo>
                <a:cubicBezTo>
                  <a:pt x="3537" y="1865"/>
                  <a:pt x="3537" y="1867"/>
                  <a:pt x="3539" y="1869"/>
                </a:cubicBezTo>
                <a:cubicBezTo>
                  <a:pt x="3540" y="1869"/>
                  <a:pt x="3541" y="1870"/>
                  <a:pt x="3541" y="1870"/>
                </a:cubicBezTo>
                <a:cubicBezTo>
                  <a:pt x="3542" y="1871"/>
                  <a:pt x="3543" y="1871"/>
                  <a:pt x="3544" y="1871"/>
                </a:cubicBezTo>
                <a:cubicBezTo>
                  <a:pt x="3546" y="1872"/>
                  <a:pt x="3547" y="1873"/>
                  <a:pt x="3549" y="1874"/>
                </a:cubicBezTo>
                <a:cubicBezTo>
                  <a:pt x="3550" y="1874"/>
                  <a:pt x="3551" y="1874"/>
                  <a:pt x="3552" y="1875"/>
                </a:cubicBezTo>
                <a:cubicBezTo>
                  <a:pt x="3554" y="1875"/>
                  <a:pt x="3555" y="1877"/>
                  <a:pt x="3557" y="1877"/>
                </a:cubicBezTo>
                <a:cubicBezTo>
                  <a:pt x="3559" y="1878"/>
                  <a:pt x="3560" y="1877"/>
                  <a:pt x="3561" y="1877"/>
                </a:cubicBezTo>
                <a:cubicBezTo>
                  <a:pt x="3563" y="1877"/>
                  <a:pt x="3564" y="1877"/>
                  <a:pt x="3566" y="1877"/>
                </a:cubicBezTo>
                <a:cubicBezTo>
                  <a:pt x="3568" y="1877"/>
                  <a:pt x="3569" y="1876"/>
                  <a:pt x="3571" y="1876"/>
                </a:cubicBezTo>
                <a:cubicBezTo>
                  <a:pt x="3572" y="1876"/>
                  <a:pt x="3573" y="1876"/>
                  <a:pt x="3573" y="1876"/>
                </a:cubicBezTo>
                <a:cubicBezTo>
                  <a:pt x="3575" y="1876"/>
                  <a:pt x="3575" y="1874"/>
                  <a:pt x="3577" y="1873"/>
                </a:cubicBezTo>
                <a:cubicBezTo>
                  <a:pt x="3578" y="1873"/>
                  <a:pt x="3579" y="1873"/>
                  <a:pt x="3579" y="1872"/>
                </a:cubicBezTo>
                <a:cubicBezTo>
                  <a:pt x="3580" y="1871"/>
                  <a:pt x="3581" y="1870"/>
                  <a:pt x="3581" y="1869"/>
                </a:cubicBezTo>
                <a:cubicBezTo>
                  <a:pt x="3582" y="1869"/>
                  <a:pt x="3582" y="1867"/>
                  <a:pt x="3582" y="1867"/>
                </a:cubicBezTo>
                <a:cubicBezTo>
                  <a:pt x="3583" y="1866"/>
                  <a:pt x="3584" y="1866"/>
                  <a:pt x="3585" y="1865"/>
                </a:cubicBezTo>
                <a:cubicBezTo>
                  <a:pt x="3585" y="1864"/>
                  <a:pt x="3586" y="1863"/>
                  <a:pt x="3587" y="1862"/>
                </a:cubicBezTo>
                <a:cubicBezTo>
                  <a:pt x="3588" y="1861"/>
                  <a:pt x="3590" y="1862"/>
                  <a:pt x="3592" y="1862"/>
                </a:cubicBezTo>
                <a:cubicBezTo>
                  <a:pt x="3594" y="1861"/>
                  <a:pt x="3595" y="1862"/>
                  <a:pt x="3597" y="1861"/>
                </a:cubicBezTo>
                <a:cubicBezTo>
                  <a:pt x="3598" y="1860"/>
                  <a:pt x="3598" y="1859"/>
                  <a:pt x="3600" y="1858"/>
                </a:cubicBezTo>
                <a:cubicBezTo>
                  <a:pt x="3601" y="1858"/>
                  <a:pt x="3603" y="1858"/>
                  <a:pt x="3605" y="1858"/>
                </a:cubicBezTo>
                <a:cubicBezTo>
                  <a:pt x="3609" y="1858"/>
                  <a:pt x="3612" y="1858"/>
                  <a:pt x="3617" y="1860"/>
                </a:cubicBezTo>
                <a:cubicBezTo>
                  <a:pt x="3619" y="1860"/>
                  <a:pt x="3620" y="1862"/>
                  <a:pt x="3622" y="1862"/>
                </a:cubicBezTo>
                <a:cubicBezTo>
                  <a:pt x="3624" y="1863"/>
                  <a:pt x="3624" y="1863"/>
                  <a:pt x="3626" y="1863"/>
                </a:cubicBezTo>
                <a:cubicBezTo>
                  <a:pt x="3628" y="1863"/>
                  <a:pt x="3628" y="1864"/>
                  <a:pt x="3630" y="1864"/>
                </a:cubicBezTo>
                <a:cubicBezTo>
                  <a:pt x="3632" y="1864"/>
                  <a:pt x="3633" y="1863"/>
                  <a:pt x="3634" y="1863"/>
                </a:cubicBezTo>
                <a:cubicBezTo>
                  <a:pt x="3635" y="1862"/>
                  <a:pt x="3636" y="1861"/>
                  <a:pt x="3637" y="1860"/>
                </a:cubicBezTo>
                <a:cubicBezTo>
                  <a:pt x="3638" y="1859"/>
                  <a:pt x="3639" y="1859"/>
                  <a:pt x="3639" y="1858"/>
                </a:cubicBezTo>
                <a:cubicBezTo>
                  <a:pt x="3641" y="1856"/>
                  <a:pt x="3642" y="1854"/>
                  <a:pt x="3643" y="1852"/>
                </a:cubicBezTo>
                <a:cubicBezTo>
                  <a:pt x="3644" y="1851"/>
                  <a:pt x="3645" y="1850"/>
                  <a:pt x="3646" y="1849"/>
                </a:cubicBezTo>
                <a:cubicBezTo>
                  <a:pt x="3650" y="1845"/>
                  <a:pt x="3652" y="1842"/>
                  <a:pt x="3658" y="1840"/>
                </a:cubicBezTo>
                <a:cubicBezTo>
                  <a:pt x="3659" y="1840"/>
                  <a:pt x="3659" y="1840"/>
                  <a:pt x="3660" y="1839"/>
                </a:cubicBezTo>
                <a:cubicBezTo>
                  <a:pt x="3661" y="1839"/>
                  <a:pt x="3662" y="1838"/>
                  <a:pt x="3663" y="1838"/>
                </a:cubicBezTo>
                <a:cubicBezTo>
                  <a:pt x="3664" y="1838"/>
                  <a:pt x="3665" y="1837"/>
                  <a:pt x="3666" y="1837"/>
                </a:cubicBezTo>
                <a:cubicBezTo>
                  <a:pt x="3666" y="1837"/>
                  <a:pt x="3667" y="1837"/>
                  <a:pt x="3668" y="1837"/>
                </a:cubicBezTo>
                <a:cubicBezTo>
                  <a:pt x="3669" y="1837"/>
                  <a:pt x="3670" y="1837"/>
                  <a:pt x="3671" y="1837"/>
                </a:cubicBezTo>
                <a:cubicBezTo>
                  <a:pt x="3672" y="1837"/>
                  <a:pt x="3672" y="1838"/>
                  <a:pt x="3673" y="1838"/>
                </a:cubicBezTo>
                <a:cubicBezTo>
                  <a:pt x="3675" y="1838"/>
                  <a:pt x="3675" y="1840"/>
                  <a:pt x="3676" y="1840"/>
                </a:cubicBezTo>
                <a:cubicBezTo>
                  <a:pt x="3678" y="1840"/>
                  <a:pt x="3679" y="1840"/>
                  <a:pt x="3681" y="1840"/>
                </a:cubicBezTo>
                <a:cubicBezTo>
                  <a:pt x="3683" y="1840"/>
                  <a:pt x="3685" y="1840"/>
                  <a:pt x="3686" y="1840"/>
                </a:cubicBezTo>
                <a:cubicBezTo>
                  <a:pt x="3688" y="1840"/>
                  <a:pt x="3688" y="1839"/>
                  <a:pt x="3689" y="1838"/>
                </a:cubicBezTo>
                <a:cubicBezTo>
                  <a:pt x="3692" y="1837"/>
                  <a:pt x="3692" y="1835"/>
                  <a:pt x="3695" y="1833"/>
                </a:cubicBezTo>
                <a:cubicBezTo>
                  <a:pt x="3696" y="1832"/>
                  <a:pt x="3697" y="1832"/>
                  <a:pt x="3698" y="1831"/>
                </a:cubicBezTo>
                <a:cubicBezTo>
                  <a:pt x="3699" y="1830"/>
                  <a:pt x="3699" y="1829"/>
                  <a:pt x="3700" y="1828"/>
                </a:cubicBezTo>
                <a:cubicBezTo>
                  <a:pt x="3701" y="1828"/>
                  <a:pt x="3701" y="1826"/>
                  <a:pt x="3702" y="1826"/>
                </a:cubicBezTo>
                <a:cubicBezTo>
                  <a:pt x="3703" y="1825"/>
                  <a:pt x="3704" y="1826"/>
                  <a:pt x="3705" y="1826"/>
                </a:cubicBezTo>
                <a:cubicBezTo>
                  <a:pt x="3707" y="1825"/>
                  <a:pt x="3709" y="1824"/>
                  <a:pt x="3712" y="1824"/>
                </a:cubicBezTo>
                <a:cubicBezTo>
                  <a:pt x="3714" y="1824"/>
                  <a:pt x="3715" y="1825"/>
                  <a:pt x="3716" y="1825"/>
                </a:cubicBezTo>
                <a:cubicBezTo>
                  <a:pt x="3720" y="1825"/>
                  <a:pt x="3722" y="1824"/>
                  <a:pt x="3726" y="1825"/>
                </a:cubicBezTo>
                <a:cubicBezTo>
                  <a:pt x="3728" y="1825"/>
                  <a:pt x="3729" y="1826"/>
                  <a:pt x="3731" y="1827"/>
                </a:cubicBezTo>
                <a:cubicBezTo>
                  <a:pt x="3733" y="1828"/>
                  <a:pt x="3733" y="1828"/>
                  <a:pt x="3733" y="1828"/>
                </a:cubicBezTo>
                <a:cubicBezTo>
                  <a:pt x="3735" y="1829"/>
                  <a:pt x="3735" y="1830"/>
                  <a:pt x="3736" y="1830"/>
                </a:cubicBezTo>
                <a:cubicBezTo>
                  <a:pt x="3738" y="1831"/>
                  <a:pt x="3739" y="1833"/>
                  <a:pt x="3741" y="1833"/>
                </a:cubicBezTo>
                <a:cubicBezTo>
                  <a:pt x="3742" y="1833"/>
                  <a:pt x="3743" y="1832"/>
                  <a:pt x="3745" y="1832"/>
                </a:cubicBezTo>
                <a:cubicBezTo>
                  <a:pt x="3746" y="1832"/>
                  <a:pt x="3746" y="1832"/>
                  <a:pt x="3747" y="1832"/>
                </a:cubicBezTo>
                <a:cubicBezTo>
                  <a:pt x="3752" y="1832"/>
                  <a:pt x="3752" y="1832"/>
                  <a:pt x="3752" y="1832"/>
                </a:cubicBezTo>
                <a:cubicBezTo>
                  <a:pt x="3754" y="1832"/>
                  <a:pt x="3756" y="1832"/>
                  <a:pt x="3758" y="1832"/>
                </a:cubicBezTo>
                <a:cubicBezTo>
                  <a:pt x="3759" y="1832"/>
                  <a:pt x="3760" y="1832"/>
                  <a:pt x="3761" y="1832"/>
                </a:cubicBezTo>
                <a:cubicBezTo>
                  <a:pt x="3762" y="1832"/>
                  <a:pt x="3762" y="1833"/>
                  <a:pt x="3763" y="1833"/>
                </a:cubicBezTo>
                <a:cubicBezTo>
                  <a:pt x="3765" y="1834"/>
                  <a:pt x="3765" y="1835"/>
                  <a:pt x="3765" y="1836"/>
                </a:cubicBezTo>
                <a:cubicBezTo>
                  <a:pt x="3766" y="1837"/>
                  <a:pt x="3768" y="1838"/>
                  <a:pt x="3768" y="1839"/>
                </a:cubicBezTo>
                <a:cubicBezTo>
                  <a:pt x="3768" y="1840"/>
                  <a:pt x="3769" y="1841"/>
                  <a:pt x="3769" y="1842"/>
                </a:cubicBezTo>
                <a:cubicBezTo>
                  <a:pt x="3769" y="1845"/>
                  <a:pt x="3769" y="1847"/>
                  <a:pt x="3769" y="1850"/>
                </a:cubicBezTo>
                <a:cubicBezTo>
                  <a:pt x="3773" y="1850"/>
                  <a:pt x="3776" y="1849"/>
                  <a:pt x="3779" y="1852"/>
                </a:cubicBezTo>
                <a:cubicBezTo>
                  <a:pt x="3779" y="1853"/>
                  <a:pt x="3780" y="1853"/>
                  <a:pt x="3780" y="1854"/>
                </a:cubicBezTo>
                <a:cubicBezTo>
                  <a:pt x="3781" y="1856"/>
                  <a:pt x="3782" y="1858"/>
                  <a:pt x="3782" y="1860"/>
                </a:cubicBezTo>
                <a:cubicBezTo>
                  <a:pt x="3782" y="1863"/>
                  <a:pt x="3782" y="1865"/>
                  <a:pt x="3782" y="1868"/>
                </a:cubicBezTo>
                <a:cubicBezTo>
                  <a:pt x="3783" y="1869"/>
                  <a:pt x="3783" y="1870"/>
                  <a:pt x="3783" y="1871"/>
                </a:cubicBezTo>
                <a:cubicBezTo>
                  <a:pt x="3784" y="1872"/>
                  <a:pt x="3784" y="1873"/>
                  <a:pt x="3785" y="1873"/>
                </a:cubicBezTo>
                <a:cubicBezTo>
                  <a:pt x="3786" y="1874"/>
                  <a:pt x="3787" y="1873"/>
                  <a:pt x="3788" y="1873"/>
                </a:cubicBezTo>
                <a:cubicBezTo>
                  <a:pt x="3791" y="1873"/>
                  <a:pt x="3794" y="1872"/>
                  <a:pt x="3795" y="1869"/>
                </a:cubicBezTo>
                <a:cubicBezTo>
                  <a:pt x="3796" y="1868"/>
                  <a:pt x="3796" y="1867"/>
                  <a:pt x="3796" y="1866"/>
                </a:cubicBezTo>
                <a:cubicBezTo>
                  <a:pt x="3797" y="1864"/>
                  <a:pt x="3800" y="1864"/>
                  <a:pt x="3801" y="1862"/>
                </a:cubicBezTo>
                <a:cubicBezTo>
                  <a:pt x="3802" y="1861"/>
                  <a:pt x="3802" y="1860"/>
                  <a:pt x="3803" y="1860"/>
                </a:cubicBezTo>
                <a:cubicBezTo>
                  <a:pt x="3803" y="1859"/>
                  <a:pt x="3805" y="1859"/>
                  <a:pt x="3805" y="1858"/>
                </a:cubicBezTo>
                <a:cubicBezTo>
                  <a:pt x="3806" y="1857"/>
                  <a:pt x="3807" y="1856"/>
                  <a:pt x="3807" y="1855"/>
                </a:cubicBezTo>
                <a:cubicBezTo>
                  <a:pt x="3808" y="1853"/>
                  <a:pt x="3809" y="1852"/>
                  <a:pt x="3809" y="1850"/>
                </a:cubicBezTo>
                <a:cubicBezTo>
                  <a:pt x="3810" y="1849"/>
                  <a:pt x="3810" y="1848"/>
                  <a:pt x="3810" y="1847"/>
                </a:cubicBezTo>
                <a:cubicBezTo>
                  <a:pt x="3812" y="1848"/>
                  <a:pt x="3814" y="1848"/>
                  <a:pt x="3816" y="1849"/>
                </a:cubicBezTo>
                <a:cubicBezTo>
                  <a:pt x="3817" y="1850"/>
                  <a:pt x="3818" y="1850"/>
                  <a:pt x="3818" y="1852"/>
                </a:cubicBezTo>
                <a:cubicBezTo>
                  <a:pt x="3818" y="1854"/>
                  <a:pt x="3816" y="1855"/>
                  <a:pt x="3814" y="1857"/>
                </a:cubicBezTo>
                <a:cubicBezTo>
                  <a:pt x="3811" y="1859"/>
                  <a:pt x="3811" y="1862"/>
                  <a:pt x="3811" y="1866"/>
                </a:cubicBezTo>
                <a:cubicBezTo>
                  <a:pt x="3811" y="1868"/>
                  <a:pt x="3811" y="1869"/>
                  <a:pt x="3812" y="1871"/>
                </a:cubicBezTo>
                <a:cubicBezTo>
                  <a:pt x="3813" y="1870"/>
                  <a:pt x="3814" y="1871"/>
                  <a:pt x="3814" y="1870"/>
                </a:cubicBezTo>
                <a:cubicBezTo>
                  <a:pt x="3815" y="1869"/>
                  <a:pt x="3814" y="1868"/>
                  <a:pt x="3815" y="1867"/>
                </a:cubicBezTo>
                <a:cubicBezTo>
                  <a:pt x="3816" y="1867"/>
                  <a:pt x="3816" y="1865"/>
                  <a:pt x="3818" y="1865"/>
                </a:cubicBezTo>
                <a:cubicBezTo>
                  <a:pt x="3819" y="1865"/>
                  <a:pt x="3819" y="1867"/>
                  <a:pt x="3820" y="1867"/>
                </a:cubicBezTo>
                <a:cubicBezTo>
                  <a:pt x="3821" y="1867"/>
                  <a:pt x="3822" y="1867"/>
                  <a:pt x="3823" y="1867"/>
                </a:cubicBezTo>
                <a:cubicBezTo>
                  <a:pt x="3823" y="1874"/>
                  <a:pt x="3823" y="1874"/>
                  <a:pt x="3823" y="1874"/>
                </a:cubicBezTo>
                <a:cubicBezTo>
                  <a:pt x="3823" y="1876"/>
                  <a:pt x="3822" y="1877"/>
                  <a:pt x="3822" y="1878"/>
                </a:cubicBezTo>
                <a:cubicBezTo>
                  <a:pt x="3822" y="1880"/>
                  <a:pt x="3822" y="1880"/>
                  <a:pt x="3822" y="1880"/>
                </a:cubicBezTo>
                <a:cubicBezTo>
                  <a:pt x="3821" y="1883"/>
                  <a:pt x="3820" y="1885"/>
                  <a:pt x="3820" y="1888"/>
                </a:cubicBezTo>
                <a:cubicBezTo>
                  <a:pt x="3821" y="1888"/>
                  <a:pt x="3822" y="1889"/>
                  <a:pt x="3823" y="1888"/>
                </a:cubicBezTo>
                <a:cubicBezTo>
                  <a:pt x="3824" y="1888"/>
                  <a:pt x="3825" y="1887"/>
                  <a:pt x="3826" y="1886"/>
                </a:cubicBezTo>
                <a:cubicBezTo>
                  <a:pt x="3827" y="1885"/>
                  <a:pt x="3827" y="1882"/>
                  <a:pt x="3829" y="1882"/>
                </a:cubicBezTo>
                <a:cubicBezTo>
                  <a:pt x="3830" y="1882"/>
                  <a:pt x="3832" y="1882"/>
                  <a:pt x="3833" y="1884"/>
                </a:cubicBezTo>
                <a:cubicBezTo>
                  <a:pt x="3834" y="1886"/>
                  <a:pt x="3833" y="1887"/>
                  <a:pt x="3833" y="1890"/>
                </a:cubicBezTo>
                <a:cubicBezTo>
                  <a:pt x="3834" y="1892"/>
                  <a:pt x="3837" y="1892"/>
                  <a:pt x="3839" y="1894"/>
                </a:cubicBezTo>
                <a:cubicBezTo>
                  <a:pt x="3839" y="1895"/>
                  <a:pt x="3841" y="1895"/>
                  <a:pt x="3841" y="1896"/>
                </a:cubicBezTo>
                <a:cubicBezTo>
                  <a:pt x="3842" y="1896"/>
                  <a:pt x="3842" y="1898"/>
                  <a:pt x="3842" y="1899"/>
                </a:cubicBezTo>
                <a:cubicBezTo>
                  <a:pt x="3842" y="1901"/>
                  <a:pt x="3842" y="1901"/>
                  <a:pt x="3842" y="1901"/>
                </a:cubicBezTo>
                <a:cubicBezTo>
                  <a:pt x="3842" y="1902"/>
                  <a:pt x="3841" y="1902"/>
                  <a:pt x="3841" y="1903"/>
                </a:cubicBezTo>
                <a:cubicBezTo>
                  <a:pt x="3841" y="1905"/>
                  <a:pt x="3841" y="1907"/>
                  <a:pt x="3841" y="1909"/>
                </a:cubicBezTo>
                <a:cubicBezTo>
                  <a:pt x="3841" y="1910"/>
                  <a:pt x="3841" y="1910"/>
                  <a:pt x="3841" y="1911"/>
                </a:cubicBezTo>
                <a:cubicBezTo>
                  <a:pt x="3842" y="1913"/>
                  <a:pt x="3843" y="1914"/>
                  <a:pt x="3845" y="1916"/>
                </a:cubicBezTo>
                <a:cubicBezTo>
                  <a:pt x="3847" y="1917"/>
                  <a:pt x="3848" y="1918"/>
                  <a:pt x="3850" y="1919"/>
                </a:cubicBezTo>
                <a:cubicBezTo>
                  <a:pt x="3851" y="1920"/>
                  <a:pt x="3852" y="1921"/>
                  <a:pt x="3853" y="1921"/>
                </a:cubicBezTo>
                <a:cubicBezTo>
                  <a:pt x="3855" y="1922"/>
                  <a:pt x="3856" y="1922"/>
                  <a:pt x="3858" y="1922"/>
                </a:cubicBezTo>
                <a:cubicBezTo>
                  <a:pt x="3861" y="1922"/>
                  <a:pt x="3864" y="1921"/>
                  <a:pt x="3867" y="1922"/>
                </a:cubicBezTo>
                <a:cubicBezTo>
                  <a:pt x="3868" y="1923"/>
                  <a:pt x="3868" y="1924"/>
                  <a:pt x="3869" y="1925"/>
                </a:cubicBezTo>
                <a:cubicBezTo>
                  <a:pt x="3869" y="1925"/>
                  <a:pt x="3870" y="1925"/>
                  <a:pt x="3871" y="1926"/>
                </a:cubicBezTo>
                <a:cubicBezTo>
                  <a:pt x="3872" y="1926"/>
                  <a:pt x="3873" y="1927"/>
                  <a:pt x="3874" y="1928"/>
                </a:cubicBezTo>
                <a:cubicBezTo>
                  <a:pt x="3875" y="1928"/>
                  <a:pt x="3875" y="1929"/>
                  <a:pt x="3876" y="1929"/>
                </a:cubicBezTo>
                <a:cubicBezTo>
                  <a:pt x="3879" y="1930"/>
                  <a:pt x="3880" y="1930"/>
                  <a:pt x="3883" y="1930"/>
                </a:cubicBezTo>
                <a:cubicBezTo>
                  <a:pt x="3887" y="1930"/>
                  <a:pt x="3890" y="1930"/>
                  <a:pt x="3893" y="1927"/>
                </a:cubicBezTo>
                <a:cubicBezTo>
                  <a:pt x="3896" y="1924"/>
                  <a:pt x="3896" y="1921"/>
                  <a:pt x="3896" y="1917"/>
                </a:cubicBezTo>
                <a:cubicBezTo>
                  <a:pt x="3901" y="1917"/>
                  <a:pt x="3901" y="1917"/>
                  <a:pt x="3901" y="1917"/>
                </a:cubicBezTo>
                <a:cubicBezTo>
                  <a:pt x="3904" y="1917"/>
                  <a:pt x="3907" y="1919"/>
                  <a:pt x="3908" y="1922"/>
                </a:cubicBezTo>
                <a:cubicBezTo>
                  <a:pt x="3908" y="1923"/>
                  <a:pt x="3908" y="1924"/>
                  <a:pt x="3908" y="1925"/>
                </a:cubicBezTo>
                <a:cubicBezTo>
                  <a:pt x="3908" y="1927"/>
                  <a:pt x="3909" y="1929"/>
                  <a:pt x="3910" y="1930"/>
                </a:cubicBezTo>
                <a:cubicBezTo>
                  <a:pt x="3912" y="1931"/>
                  <a:pt x="3914" y="1932"/>
                  <a:pt x="3916" y="1932"/>
                </a:cubicBezTo>
                <a:cubicBezTo>
                  <a:pt x="3920" y="1932"/>
                  <a:pt x="3921" y="1929"/>
                  <a:pt x="3924" y="1927"/>
                </a:cubicBezTo>
                <a:cubicBezTo>
                  <a:pt x="3925" y="1926"/>
                  <a:pt x="3926" y="1926"/>
                  <a:pt x="3927" y="1925"/>
                </a:cubicBezTo>
                <a:cubicBezTo>
                  <a:pt x="3929" y="1923"/>
                  <a:pt x="3930" y="1922"/>
                  <a:pt x="3933" y="1921"/>
                </a:cubicBezTo>
                <a:cubicBezTo>
                  <a:pt x="3934" y="1920"/>
                  <a:pt x="3934" y="1920"/>
                  <a:pt x="3935" y="1919"/>
                </a:cubicBezTo>
                <a:cubicBezTo>
                  <a:pt x="3937" y="1918"/>
                  <a:pt x="3939" y="1917"/>
                  <a:pt x="3942" y="1917"/>
                </a:cubicBezTo>
                <a:cubicBezTo>
                  <a:pt x="3943" y="1917"/>
                  <a:pt x="3944" y="1918"/>
                  <a:pt x="3946" y="1918"/>
                </a:cubicBezTo>
                <a:cubicBezTo>
                  <a:pt x="3951" y="1918"/>
                  <a:pt x="3954" y="1917"/>
                  <a:pt x="3960" y="1917"/>
                </a:cubicBezTo>
                <a:cubicBezTo>
                  <a:pt x="3961" y="1917"/>
                  <a:pt x="3962" y="1916"/>
                  <a:pt x="3963" y="1916"/>
                </a:cubicBezTo>
                <a:cubicBezTo>
                  <a:pt x="3963" y="1915"/>
                  <a:pt x="3965" y="1915"/>
                  <a:pt x="3965" y="1914"/>
                </a:cubicBezTo>
                <a:cubicBezTo>
                  <a:pt x="3966" y="1914"/>
                  <a:pt x="3965" y="1913"/>
                  <a:pt x="3965" y="1912"/>
                </a:cubicBezTo>
                <a:cubicBezTo>
                  <a:pt x="3966" y="1910"/>
                  <a:pt x="3967" y="1909"/>
                  <a:pt x="3968" y="1907"/>
                </a:cubicBezTo>
                <a:cubicBezTo>
                  <a:pt x="3968" y="1904"/>
                  <a:pt x="3967" y="1901"/>
                  <a:pt x="3968" y="1898"/>
                </a:cubicBezTo>
                <a:cubicBezTo>
                  <a:pt x="3970" y="1896"/>
                  <a:pt x="3972" y="1897"/>
                  <a:pt x="3974" y="1896"/>
                </a:cubicBezTo>
                <a:cubicBezTo>
                  <a:pt x="3975" y="1895"/>
                  <a:pt x="3976" y="1893"/>
                  <a:pt x="3976" y="1892"/>
                </a:cubicBezTo>
                <a:cubicBezTo>
                  <a:pt x="3976" y="1890"/>
                  <a:pt x="3976" y="1890"/>
                  <a:pt x="3976" y="1890"/>
                </a:cubicBezTo>
                <a:cubicBezTo>
                  <a:pt x="3976" y="1889"/>
                  <a:pt x="3975" y="1888"/>
                  <a:pt x="3974" y="1887"/>
                </a:cubicBezTo>
                <a:cubicBezTo>
                  <a:pt x="3974" y="1886"/>
                  <a:pt x="3974" y="1884"/>
                  <a:pt x="3974" y="1883"/>
                </a:cubicBezTo>
                <a:cubicBezTo>
                  <a:pt x="3974" y="1879"/>
                  <a:pt x="3975" y="1876"/>
                  <a:pt x="3976" y="1873"/>
                </a:cubicBezTo>
                <a:cubicBezTo>
                  <a:pt x="3976" y="1872"/>
                  <a:pt x="3977" y="1871"/>
                  <a:pt x="3977" y="1870"/>
                </a:cubicBezTo>
                <a:cubicBezTo>
                  <a:pt x="3977" y="1869"/>
                  <a:pt x="3977" y="1868"/>
                  <a:pt x="3978" y="1867"/>
                </a:cubicBezTo>
                <a:cubicBezTo>
                  <a:pt x="3978" y="1866"/>
                  <a:pt x="3978" y="1866"/>
                  <a:pt x="3979" y="1865"/>
                </a:cubicBezTo>
                <a:cubicBezTo>
                  <a:pt x="3980" y="1863"/>
                  <a:pt x="3982" y="1861"/>
                  <a:pt x="3984" y="1860"/>
                </a:cubicBezTo>
                <a:cubicBezTo>
                  <a:pt x="3984" y="1859"/>
                  <a:pt x="3985" y="1858"/>
                  <a:pt x="3986" y="1858"/>
                </a:cubicBezTo>
                <a:cubicBezTo>
                  <a:pt x="3987" y="1857"/>
                  <a:pt x="3988" y="1857"/>
                  <a:pt x="3989" y="1856"/>
                </a:cubicBezTo>
                <a:cubicBezTo>
                  <a:pt x="3989" y="1855"/>
                  <a:pt x="3990" y="1854"/>
                  <a:pt x="3990" y="1853"/>
                </a:cubicBezTo>
                <a:cubicBezTo>
                  <a:pt x="3991" y="1852"/>
                  <a:pt x="3991" y="1851"/>
                  <a:pt x="3991" y="1850"/>
                </a:cubicBezTo>
                <a:cubicBezTo>
                  <a:pt x="3992" y="1850"/>
                  <a:pt x="3991" y="1849"/>
                  <a:pt x="3991" y="1848"/>
                </a:cubicBezTo>
                <a:cubicBezTo>
                  <a:pt x="3992" y="1847"/>
                  <a:pt x="3992" y="1846"/>
                  <a:pt x="3992" y="1845"/>
                </a:cubicBezTo>
                <a:cubicBezTo>
                  <a:pt x="3992" y="1844"/>
                  <a:pt x="3993" y="1844"/>
                  <a:pt x="3994" y="1843"/>
                </a:cubicBezTo>
                <a:cubicBezTo>
                  <a:pt x="3995" y="1841"/>
                  <a:pt x="3995" y="1841"/>
                  <a:pt x="3997" y="1840"/>
                </a:cubicBezTo>
                <a:cubicBezTo>
                  <a:pt x="3998" y="1840"/>
                  <a:pt x="3998" y="1839"/>
                  <a:pt x="3999" y="1839"/>
                </a:cubicBezTo>
                <a:cubicBezTo>
                  <a:pt x="4000" y="1838"/>
                  <a:pt x="4002" y="1839"/>
                  <a:pt x="4002" y="1838"/>
                </a:cubicBezTo>
                <a:cubicBezTo>
                  <a:pt x="4003" y="1837"/>
                  <a:pt x="4002" y="1836"/>
                  <a:pt x="4002" y="1835"/>
                </a:cubicBezTo>
                <a:cubicBezTo>
                  <a:pt x="4003" y="1834"/>
                  <a:pt x="4003" y="1833"/>
                  <a:pt x="4003" y="1832"/>
                </a:cubicBezTo>
                <a:cubicBezTo>
                  <a:pt x="4003" y="1831"/>
                  <a:pt x="4004" y="1831"/>
                  <a:pt x="4004" y="1830"/>
                </a:cubicBezTo>
                <a:cubicBezTo>
                  <a:pt x="4004" y="1827"/>
                  <a:pt x="4004" y="1826"/>
                  <a:pt x="4004" y="1824"/>
                </a:cubicBezTo>
                <a:cubicBezTo>
                  <a:pt x="4005" y="1822"/>
                  <a:pt x="4006" y="1819"/>
                  <a:pt x="4008" y="1817"/>
                </a:cubicBezTo>
                <a:cubicBezTo>
                  <a:pt x="4009" y="1815"/>
                  <a:pt x="4010" y="1814"/>
                  <a:pt x="4011" y="1811"/>
                </a:cubicBezTo>
                <a:cubicBezTo>
                  <a:pt x="4012" y="1808"/>
                  <a:pt x="4012" y="1806"/>
                  <a:pt x="4013" y="1803"/>
                </a:cubicBezTo>
                <a:cubicBezTo>
                  <a:pt x="4013" y="1803"/>
                  <a:pt x="4013" y="1802"/>
                  <a:pt x="4014" y="1801"/>
                </a:cubicBezTo>
                <a:cubicBezTo>
                  <a:pt x="4014" y="1800"/>
                  <a:pt x="4014" y="1799"/>
                  <a:pt x="4014" y="1798"/>
                </a:cubicBezTo>
                <a:cubicBezTo>
                  <a:pt x="4014" y="1785"/>
                  <a:pt x="4014" y="1785"/>
                  <a:pt x="4014" y="1785"/>
                </a:cubicBezTo>
                <a:cubicBezTo>
                  <a:pt x="4014" y="1784"/>
                  <a:pt x="4013" y="1784"/>
                  <a:pt x="4012" y="1783"/>
                </a:cubicBezTo>
                <a:cubicBezTo>
                  <a:pt x="4012" y="1782"/>
                  <a:pt x="4011" y="1781"/>
                  <a:pt x="4011" y="1780"/>
                </a:cubicBezTo>
                <a:cubicBezTo>
                  <a:pt x="4010" y="1779"/>
                  <a:pt x="4009" y="1778"/>
                  <a:pt x="4008" y="1777"/>
                </a:cubicBezTo>
                <a:cubicBezTo>
                  <a:pt x="4008" y="1776"/>
                  <a:pt x="4007" y="1776"/>
                  <a:pt x="4006" y="1775"/>
                </a:cubicBezTo>
                <a:cubicBezTo>
                  <a:pt x="4006" y="1772"/>
                  <a:pt x="4006" y="1772"/>
                  <a:pt x="4006" y="1772"/>
                </a:cubicBezTo>
                <a:cubicBezTo>
                  <a:pt x="4006" y="1771"/>
                  <a:pt x="4006" y="1770"/>
                  <a:pt x="4006" y="1770"/>
                </a:cubicBezTo>
                <a:cubicBezTo>
                  <a:pt x="4007" y="1767"/>
                  <a:pt x="4008" y="1766"/>
                  <a:pt x="4009" y="1764"/>
                </a:cubicBezTo>
                <a:cubicBezTo>
                  <a:pt x="4009" y="1762"/>
                  <a:pt x="4009" y="1761"/>
                  <a:pt x="4009" y="1759"/>
                </a:cubicBezTo>
                <a:cubicBezTo>
                  <a:pt x="4008" y="1758"/>
                  <a:pt x="4008" y="1758"/>
                  <a:pt x="4008" y="1758"/>
                </a:cubicBezTo>
                <a:cubicBezTo>
                  <a:pt x="4008" y="1751"/>
                  <a:pt x="4008" y="1751"/>
                  <a:pt x="4008" y="1751"/>
                </a:cubicBezTo>
                <a:cubicBezTo>
                  <a:pt x="4008" y="1750"/>
                  <a:pt x="4008" y="1749"/>
                  <a:pt x="4008" y="1748"/>
                </a:cubicBezTo>
                <a:cubicBezTo>
                  <a:pt x="4007" y="1746"/>
                  <a:pt x="4006" y="1746"/>
                  <a:pt x="4005" y="1745"/>
                </a:cubicBezTo>
                <a:cubicBezTo>
                  <a:pt x="4004" y="1743"/>
                  <a:pt x="4002" y="1742"/>
                  <a:pt x="4001" y="1739"/>
                </a:cubicBezTo>
                <a:cubicBezTo>
                  <a:pt x="4001" y="1738"/>
                  <a:pt x="4000" y="1738"/>
                  <a:pt x="3999" y="1737"/>
                </a:cubicBezTo>
                <a:cubicBezTo>
                  <a:pt x="3999" y="1736"/>
                  <a:pt x="3999" y="1735"/>
                  <a:pt x="3999" y="1734"/>
                </a:cubicBezTo>
                <a:cubicBezTo>
                  <a:pt x="3999" y="1733"/>
                  <a:pt x="3998" y="1733"/>
                  <a:pt x="3998" y="1732"/>
                </a:cubicBezTo>
                <a:cubicBezTo>
                  <a:pt x="3997" y="1731"/>
                  <a:pt x="3997" y="1730"/>
                  <a:pt x="3997" y="1729"/>
                </a:cubicBezTo>
                <a:cubicBezTo>
                  <a:pt x="3996" y="1728"/>
                  <a:pt x="3995" y="1728"/>
                  <a:pt x="3994" y="1727"/>
                </a:cubicBezTo>
                <a:cubicBezTo>
                  <a:pt x="3992" y="1725"/>
                  <a:pt x="3991" y="1724"/>
                  <a:pt x="3989" y="1723"/>
                </a:cubicBezTo>
                <a:cubicBezTo>
                  <a:pt x="3988" y="1722"/>
                  <a:pt x="3988" y="1721"/>
                  <a:pt x="3987" y="1721"/>
                </a:cubicBezTo>
                <a:cubicBezTo>
                  <a:pt x="3986" y="1720"/>
                  <a:pt x="3984" y="1720"/>
                  <a:pt x="3984" y="1719"/>
                </a:cubicBezTo>
                <a:cubicBezTo>
                  <a:pt x="3982" y="1718"/>
                  <a:pt x="3982" y="1718"/>
                  <a:pt x="3982" y="1716"/>
                </a:cubicBezTo>
                <a:cubicBezTo>
                  <a:pt x="3982" y="1704"/>
                  <a:pt x="3982" y="1704"/>
                  <a:pt x="3982" y="1704"/>
                </a:cubicBezTo>
                <a:cubicBezTo>
                  <a:pt x="3980" y="1703"/>
                  <a:pt x="3978" y="1703"/>
                  <a:pt x="3976" y="1703"/>
                </a:cubicBezTo>
                <a:cubicBezTo>
                  <a:pt x="3973" y="1703"/>
                  <a:pt x="3972" y="1703"/>
                  <a:pt x="3968" y="1703"/>
                </a:cubicBezTo>
                <a:cubicBezTo>
                  <a:pt x="3967" y="1703"/>
                  <a:pt x="3966" y="1702"/>
                  <a:pt x="3965" y="1702"/>
                </a:cubicBezTo>
                <a:cubicBezTo>
                  <a:pt x="3964" y="1701"/>
                  <a:pt x="3963" y="1701"/>
                  <a:pt x="3963" y="1700"/>
                </a:cubicBezTo>
                <a:cubicBezTo>
                  <a:pt x="3961" y="1699"/>
                  <a:pt x="3959" y="1697"/>
                  <a:pt x="3959" y="1695"/>
                </a:cubicBezTo>
                <a:cubicBezTo>
                  <a:pt x="3959" y="1692"/>
                  <a:pt x="3959" y="1692"/>
                  <a:pt x="3959" y="1692"/>
                </a:cubicBezTo>
                <a:cubicBezTo>
                  <a:pt x="3959" y="1692"/>
                  <a:pt x="3958" y="1691"/>
                  <a:pt x="3958" y="1690"/>
                </a:cubicBezTo>
                <a:cubicBezTo>
                  <a:pt x="3958" y="1688"/>
                  <a:pt x="3958" y="1686"/>
                  <a:pt x="3958" y="1684"/>
                </a:cubicBezTo>
                <a:cubicBezTo>
                  <a:pt x="3957" y="1684"/>
                  <a:pt x="3956" y="1684"/>
                  <a:pt x="3955" y="1684"/>
                </a:cubicBezTo>
                <a:cubicBezTo>
                  <a:pt x="3955" y="1683"/>
                  <a:pt x="3953" y="1683"/>
                  <a:pt x="3953" y="1683"/>
                </a:cubicBezTo>
                <a:cubicBezTo>
                  <a:pt x="3952" y="1681"/>
                  <a:pt x="3954" y="1679"/>
                  <a:pt x="3953" y="1677"/>
                </a:cubicBezTo>
                <a:cubicBezTo>
                  <a:pt x="3952" y="1677"/>
                  <a:pt x="3951" y="1677"/>
                  <a:pt x="3950" y="1677"/>
                </a:cubicBezTo>
                <a:cubicBezTo>
                  <a:pt x="3949" y="1676"/>
                  <a:pt x="3949" y="1676"/>
                  <a:pt x="3948" y="1675"/>
                </a:cubicBezTo>
                <a:cubicBezTo>
                  <a:pt x="3946" y="1675"/>
                  <a:pt x="3944" y="1674"/>
                  <a:pt x="3942" y="1673"/>
                </a:cubicBezTo>
                <a:cubicBezTo>
                  <a:pt x="3941" y="1672"/>
                  <a:pt x="3941" y="1671"/>
                  <a:pt x="3940" y="1670"/>
                </a:cubicBezTo>
                <a:cubicBezTo>
                  <a:pt x="3940" y="1669"/>
                  <a:pt x="3938" y="1669"/>
                  <a:pt x="3938" y="1668"/>
                </a:cubicBezTo>
                <a:cubicBezTo>
                  <a:pt x="3937" y="1667"/>
                  <a:pt x="3937" y="1666"/>
                  <a:pt x="3936" y="1666"/>
                </a:cubicBezTo>
                <a:cubicBezTo>
                  <a:pt x="3936" y="1665"/>
                  <a:pt x="3935" y="1664"/>
                  <a:pt x="3933" y="1664"/>
                </a:cubicBezTo>
                <a:cubicBezTo>
                  <a:pt x="3930" y="1662"/>
                  <a:pt x="3928" y="1662"/>
                  <a:pt x="3925" y="1661"/>
                </a:cubicBezTo>
                <a:cubicBezTo>
                  <a:pt x="3924" y="1661"/>
                  <a:pt x="3923" y="1660"/>
                  <a:pt x="3922" y="1660"/>
                </a:cubicBezTo>
                <a:cubicBezTo>
                  <a:pt x="3921" y="1659"/>
                  <a:pt x="3920" y="1658"/>
                  <a:pt x="3920" y="1657"/>
                </a:cubicBezTo>
                <a:cubicBezTo>
                  <a:pt x="3919" y="1655"/>
                  <a:pt x="3920" y="1654"/>
                  <a:pt x="3920" y="1652"/>
                </a:cubicBezTo>
                <a:cubicBezTo>
                  <a:pt x="3919" y="1650"/>
                  <a:pt x="3917" y="1649"/>
                  <a:pt x="3916" y="1647"/>
                </a:cubicBezTo>
                <a:cubicBezTo>
                  <a:pt x="3916" y="1646"/>
                  <a:pt x="3916" y="1645"/>
                  <a:pt x="3916" y="1643"/>
                </a:cubicBezTo>
                <a:cubicBezTo>
                  <a:pt x="3916" y="1643"/>
                  <a:pt x="3916" y="1642"/>
                  <a:pt x="3916" y="1641"/>
                </a:cubicBezTo>
                <a:cubicBezTo>
                  <a:pt x="3915" y="1640"/>
                  <a:pt x="3914" y="1639"/>
                  <a:pt x="3914" y="1638"/>
                </a:cubicBezTo>
                <a:cubicBezTo>
                  <a:pt x="3914" y="1637"/>
                  <a:pt x="3914" y="1637"/>
                  <a:pt x="3914" y="1636"/>
                </a:cubicBezTo>
                <a:cubicBezTo>
                  <a:pt x="3914" y="1633"/>
                  <a:pt x="3914" y="1633"/>
                  <a:pt x="3914" y="1633"/>
                </a:cubicBezTo>
                <a:cubicBezTo>
                  <a:pt x="3914" y="1631"/>
                  <a:pt x="3914" y="1630"/>
                  <a:pt x="3914" y="1628"/>
                </a:cubicBezTo>
                <a:cubicBezTo>
                  <a:pt x="3914" y="1627"/>
                  <a:pt x="3914" y="1626"/>
                  <a:pt x="3914" y="1625"/>
                </a:cubicBezTo>
                <a:cubicBezTo>
                  <a:pt x="3913" y="1623"/>
                  <a:pt x="3911" y="1622"/>
                  <a:pt x="3910" y="1621"/>
                </a:cubicBezTo>
                <a:cubicBezTo>
                  <a:pt x="3909" y="1620"/>
                  <a:pt x="3907" y="1619"/>
                  <a:pt x="3906" y="1618"/>
                </a:cubicBezTo>
                <a:cubicBezTo>
                  <a:pt x="3906" y="1617"/>
                  <a:pt x="3906" y="1616"/>
                  <a:pt x="3906" y="1614"/>
                </a:cubicBezTo>
                <a:cubicBezTo>
                  <a:pt x="3906" y="1612"/>
                  <a:pt x="3907" y="1611"/>
                  <a:pt x="3907" y="1609"/>
                </a:cubicBezTo>
                <a:cubicBezTo>
                  <a:pt x="3907" y="1606"/>
                  <a:pt x="3905" y="1604"/>
                  <a:pt x="3903" y="1604"/>
                </a:cubicBezTo>
                <a:cubicBezTo>
                  <a:pt x="3902" y="1603"/>
                  <a:pt x="3901" y="1604"/>
                  <a:pt x="3900" y="1604"/>
                </a:cubicBezTo>
                <a:cubicBezTo>
                  <a:pt x="3899" y="1604"/>
                  <a:pt x="3898" y="1604"/>
                  <a:pt x="3897" y="1604"/>
                </a:cubicBezTo>
                <a:cubicBezTo>
                  <a:pt x="3896" y="1603"/>
                  <a:pt x="3896" y="1603"/>
                  <a:pt x="3895" y="1602"/>
                </a:cubicBezTo>
                <a:cubicBezTo>
                  <a:pt x="3893" y="1602"/>
                  <a:pt x="3891" y="1602"/>
                  <a:pt x="3889" y="1601"/>
                </a:cubicBezTo>
                <a:cubicBezTo>
                  <a:pt x="3888" y="1601"/>
                  <a:pt x="3887" y="1601"/>
                  <a:pt x="3886" y="1600"/>
                </a:cubicBezTo>
                <a:cubicBezTo>
                  <a:pt x="3886" y="1599"/>
                  <a:pt x="3886" y="1598"/>
                  <a:pt x="3886" y="1597"/>
                </a:cubicBezTo>
                <a:cubicBezTo>
                  <a:pt x="3886" y="1596"/>
                  <a:pt x="3886" y="1595"/>
                  <a:pt x="3886" y="1595"/>
                </a:cubicBezTo>
                <a:cubicBezTo>
                  <a:pt x="3886" y="1594"/>
                  <a:pt x="3885" y="1593"/>
                  <a:pt x="3885" y="1592"/>
                </a:cubicBezTo>
                <a:cubicBezTo>
                  <a:pt x="3885" y="1589"/>
                  <a:pt x="3885" y="1589"/>
                  <a:pt x="3885" y="1589"/>
                </a:cubicBezTo>
                <a:cubicBezTo>
                  <a:pt x="3885" y="1586"/>
                  <a:pt x="3886" y="1584"/>
                  <a:pt x="3885" y="1581"/>
                </a:cubicBezTo>
                <a:cubicBezTo>
                  <a:pt x="3885" y="1580"/>
                  <a:pt x="3883" y="1580"/>
                  <a:pt x="3882" y="1579"/>
                </a:cubicBezTo>
                <a:cubicBezTo>
                  <a:pt x="3882" y="1578"/>
                  <a:pt x="3882" y="1577"/>
                  <a:pt x="3882" y="1576"/>
                </a:cubicBezTo>
                <a:cubicBezTo>
                  <a:pt x="3881" y="1575"/>
                  <a:pt x="3879" y="1575"/>
                  <a:pt x="3879" y="1574"/>
                </a:cubicBezTo>
                <a:cubicBezTo>
                  <a:pt x="3879" y="1573"/>
                  <a:pt x="3879" y="1572"/>
                  <a:pt x="3879" y="1571"/>
                </a:cubicBezTo>
                <a:cubicBezTo>
                  <a:pt x="3879" y="1569"/>
                  <a:pt x="3879" y="1568"/>
                  <a:pt x="3878" y="1566"/>
                </a:cubicBezTo>
                <a:cubicBezTo>
                  <a:pt x="3878" y="1565"/>
                  <a:pt x="3878" y="1564"/>
                  <a:pt x="3878" y="1563"/>
                </a:cubicBezTo>
                <a:cubicBezTo>
                  <a:pt x="3877" y="1561"/>
                  <a:pt x="3875" y="1560"/>
                  <a:pt x="3873" y="1559"/>
                </a:cubicBezTo>
                <a:cubicBezTo>
                  <a:pt x="3872" y="1558"/>
                  <a:pt x="3871" y="1559"/>
                  <a:pt x="3871" y="1559"/>
                </a:cubicBezTo>
                <a:cubicBezTo>
                  <a:pt x="3870" y="1561"/>
                  <a:pt x="3870" y="1561"/>
                  <a:pt x="3870" y="1561"/>
                </a:cubicBezTo>
                <a:cubicBezTo>
                  <a:pt x="3870" y="1563"/>
                  <a:pt x="3869" y="1564"/>
                  <a:pt x="3869" y="1566"/>
                </a:cubicBezTo>
                <a:close/>
                <a:moveTo>
                  <a:pt x="4089" y="1541"/>
                </a:moveTo>
                <a:cubicBezTo>
                  <a:pt x="4089" y="1542"/>
                  <a:pt x="4090" y="1543"/>
                  <a:pt x="4091" y="1544"/>
                </a:cubicBezTo>
                <a:cubicBezTo>
                  <a:pt x="4092" y="1545"/>
                  <a:pt x="4094" y="1545"/>
                  <a:pt x="4096" y="1545"/>
                </a:cubicBezTo>
                <a:cubicBezTo>
                  <a:pt x="4098" y="1545"/>
                  <a:pt x="4098" y="1545"/>
                  <a:pt x="4098" y="1545"/>
                </a:cubicBezTo>
                <a:cubicBezTo>
                  <a:pt x="4100" y="1545"/>
                  <a:pt x="4100" y="1543"/>
                  <a:pt x="4101" y="1543"/>
                </a:cubicBezTo>
                <a:cubicBezTo>
                  <a:pt x="4101" y="1542"/>
                  <a:pt x="4100" y="1541"/>
                  <a:pt x="4100" y="1540"/>
                </a:cubicBezTo>
                <a:cubicBezTo>
                  <a:pt x="4099" y="1540"/>
                  <a:pt x="4100" y="1539"/>
                  <a:pt x="4099" y="1538"/>
                </a:cubicBezTo>
                <a:cubicBezTo>
                  <a:pt x="4099" y="1537"/>
                  <a:pt x="4097" y="1537"/>
                  <a:pt x="4096" y="1537"/>
                </a:cubicBezTo>
                <a:cubicBezTo>
                  <a:pt x="4095" y="1536"/>
                  <a:pt x="4094" y="1536"/>
                  <a:pt x="4092" y="1536"/>
                </a:cubicBezTo>
                <a:cubicBezTo>
                  <a:pt x="4090" y="1536"/>
                  <a:pt x="4089" y="1536"/>
                  <a:pt x="4088" y="1536"/>
                </a:cubicBezTo>
                <a:cubicBezTo>
                  <a:pt x="4088" y="1537"/>
                  <a:pt x="4088" y="1540"/>
                  <a:pt x="4089" y="1541"/>
                </a:cubicBezTo>
                <a:close/>
                <a:moveTo>
                  <a:pt x="4025" y="1497"/>
                </a:moveTo>
                <a:cubicBezTo>
                  <a:pt x="4025" y="1499"/>
                  <a:pt x="4026" y="1499"/>
                  <a:pt x="4027" y="1500"/>
                </a:cubicBezTo>
                <a:cubicBezTo>
                  <a:pt x="4028" y="1502"/>
                  <a:pt x="4030" y="1502"/>
                  <a:pt x="4032" y="1504"/>
                </a:cubicBezTo>
                <a:cubicBezTo>
                  <a:pt x="4032" y="1505"/>
                  <a:pt x="4032" y="1506"/>
                  <a:pt x="4033" y="1506"/>
                </a:cubicBezTo>
                <a:cubicBezTo>
                  <a:pt x="4034" y="1507"/>
                  <a:pt x="4034" y="1508"/>
                  <a:pt x="4036" y="1509"/>
                </a:cubicBezTo>
                <a:cubicBezTo>
                  <a:pt x="4037" y="1509"/>
                  <a:pt x="4037" y="1510"/>
                  <a:pt x="4038" y="1510"/>
                </a:cubicBezTo>
                <a:cubicBezTo>
                  <a:pt x="4040" y="1510"/>
                  <a:pt x="4040" y="1509"/>
                  <a:pt x="4041" y="1509"/>
                </a:cubicBezTo>
                <a:cubicBezTo>
                  <a:pt x="4041" y="1508"/>
                  <a:pt x="4041" y="1507"/>
                  <a:pt x="4040" y="1506"/>
                </a:cubicBezTo>
                <a:cubicBezTo>
                  <a:pt x="4040" y="1505"/>
                  <a:pt x="4039" y="1505"/>
                  <a:pt x="4038" y="1504"/>
                </a:cubicBezTo>
                <a:cubicBezTo>
                  <a:pt x="4038" y="1503"/>
                  <a:pt x="4039" y="1502"/>
                  <a:pt x="4038" y="1501"/>
                </a:cubicBezTo>
                <a:cubicBezTo>
                  <a:pt x="4038" y="1500"/>
                  <a:pt x="4037" y="1500"/>
                  <a:pt x="4036" y="1499"/>
                </a:cubicBezTo>
                <a:cubicBezTo>
                  <a:pt x="4035" y="1496"/>
                  <a:pt x="4033" y="1496"/>
                  <a:pt x="4031" y="1495"/>
                </a:cubicBezTo>
                <a:cubicBezTo>
                  <a:pt x="4030" y="1494"/>
                  <a:pt x="4029" y="1494"/>
                  <a:pt x="4029" y="1493"/>
                </a:cubicBezTo>
                <a:cubicBezTo>
                  <a:pt x="4028" y="1492"/>
                  <a:pt x="4029" y="1492"/>
                  <a:pt x="4029" y="1491"/>
                </a:cubicBezTo>
                <a:cubicBezTo>
                  <a:pt x="4028" y="1490"/>
                  <a:pt x="4029" y="1489"/>
                  <a:pt x="4029" y="1488"/>
                </a:cubicBezTo>
                <a:cubicBezTo>
                  <a:pt x="4026" y="1488"/>
                  <a:pt x="4026" y="1488"/>
                  <a:pt x="4026" y="1488"/>
                </a:cubicBezTo>
                <a:cubicBezTo>
                  <a:pt x="4025" y="1488"/>
                  <a:pt x="4024" y="1489"/>
                  <a:pt x="4023" y="1489"/>
                </a:cubicBezTo>
                <a:cubicBezTo>
                  <a:pt x="4024" y="1490"/>
                  <a:pt x="4024" y="1490"/>
                  <a:pt x="4025" y="1491"/>
                </a:cubicBezTo>
                <a:cubicBezTo>
                  <a:pt x="4025" y="1492"/>
                  <a:pt x="4025" y="1494"/>
                  <a:pt x="4025" y="1495"/>
                </a:cubicBezTo>
                <a:cubicBezTo>
                  <a:pt x="4025" y="1496"/>
                  <a:pt x="4025" y="1496"/>
                  <a:pt x="4025" y="1497"/>
                </a:cubicBezTo>
                <a:close/>
                <a:moveTo>
                  <a:pt x="3950" y="1489"/>
                </a:moveTo>
                <a:cubicBezTo>
                  <a:pt x="3950" y="1491"/>
                  <a:pt x="3950" y="1493"/>
                  <a:pt x="3950" y="1495"/>
                </a:cubicBezTo>
                <a:cubicBezTo>
                  <a:pt x="3950" y="1495"/>
                  <a:pt x="3950" y="1495"/>
                  <a:pt x="3950" y="1496"/>
                </a:cubicBezTo>
                <a:cubicBezTo>
                  <a:pt x="3954" y="1496"/>
                  <a:pt x="3957" y="1495"/>
                  <a:pt x="3961" y="1496"/>
                </a:cubicBezTo>
                <a:cubicBezTo>
                  <a:pt x="3963" y="1496"/>
                  <a:pt x="3965" y="1497"/>
                  <a:pt x="3967" y="1497"/>
                </a:cubicBezTo>
                <a:cubicBezTo>
                  <a:pt x="3968" y="1497"/>
                  <a:pt x="3970" y="1497"/>
                  <a:pt x="3972" y="1497"/>
                </a:cubicBezTo>
                <a:cubicBezTo>
                  <a:pt x="3974" y="1497"/>
                  <a:pt x="3975" y="1497"/>
                  <a:pt x="3977" y="1497"/>
                </a:cubicBezTo>
                <a:cubicBezTo>
                  <a:pt x="3978" y="1497"/>
                  <a:pt x="3979" y="1496"/>
                  <a:pt x="3980" y="1496"/>
                </a:cubicBezTo>
                <a:cubicBezTo>
                  <a:pt x="3981" y="1495"/>
                  <a:pt x="3981" y="1494"/>
                  <a:pt x="3982" y="1493"/>
                </a:cubicBezTo>
                <a:cubicBezTo>
                  <a:pt x="3983" y="1493"/>
                  <a:pt x="3984" y="1494"/>
                  <a:pt x="3985" y="1493"/>
                </a:cubicBezTo>
                <a:cubicBezTo>
                  <a:pt x="3986" y="1493"/>
                  <a:pt x="3987" y="1493"/>
                  <a:pt x="3987" y="1493"/>
                </a:cubicBezTo>
                <a:cubicBezTo>
                  <a:pt x="3989" y="1492"/>
                  <a:pt x="3989" y="1491"/>
                  <a:pt x="3990" y="1490"/>
                </a:cubicBezTo>
                <a:cubicBezTo>
                  <a:pt x="3991" y="1488"/>
                  <a:pt x="3992" y="1487"/>
                  <a:pt x="3993" y="1485"/>
                </a:cubicBezTo>
                <a:cubicBezTo>
                  <a:pt x="3993" y="1483"/>
                  <a:pt x="3993" y="1481"/>
                  <a:pt x="3993" y="1480"/>
                </a:cubicBezTo>
                <a:cubicBezTo>
                  <a:pt x="3994" y="1478"/>
                  <a:pt x="3995" y="1478"/>
                  <a:pt x="3995" y="1477"/>
                </a:cubicBezTo>
                <a:cubicBezTo>
                  <a:pt x="3995" y="1476"/>
                  <a:pt x="3996" y="1475"/>
                  <a:pt x="3996" y="1474"/>
                </a:cubicBezTo>
                <a:cubicBezTo>
                  <a:pt x="3996" y="1473"/>
                  <a:pt x="3995" y="1473"/>
                  <a:pt x="3995" y="1472"/>
                </a:cubicBezTo>
                <a:cubicBezTo>
                  <a:pt x="3994" y="1472"/>
                  <a:pt x="3993" y="1472"/>
                  <a:pt x="3992" y="1472"/>
                </a:cubicBezTo>
                <a:cubicBezTo>
                  <a:pt x="3991" y="1472"/>
                  <a:pt x="3990" y="1472"/>
                  <a:pt x="3989" y="1472"/>
                </a:cubicBezTo>
                <a:cubicBezTo>
                  <a:pt x="3988" y="1473"/>
                  <a:pt x="3988" y="1473"/>
                  <a:pt x="3987" y="1474"/>
                </a:cubicBezTo>
                <a:cubicBezTo>
                  <a:pt x="3986" y="1474"/>
                  <a:pt x="3985" y="1474"/>
                  <a:pt x="3984" y="1475"/>
                </a:cubicBezTo>
                <a:cubicBezTo>
                  <a:pt x="3983" y="1477"/>
                  <a:pt x="3985" y="1478"/>
                  <a:pt x="3984" y="1480"/>
                </a:cubicBezTo>
                <a:cubicBezTo>
                  <a:pt x="3984" y="1481"/>
                  <a:pt x="3983" y="1482"/>
                  <a:pt x="3982" y="1483"/>
                </a:cubicBezTo>
                <a:cubicBezTo>
                  <a:pt x="3982" y="1484"/>
                  <a:pt x="3982" y="1485"/>
                  <a:pt x="3982" y="1485"/>
                </a:cubicBezTo>
                <a:cubicBezTo>
                  <a:pt x="3981" y="1486"/>
                  <a:pt x="3980" y="1485"/>
                  <a:pt x="3979" y="1485"/>
                </a:cubicBezTo>
                <a:cubicBezTo>
                  <a:pt x="3975" y="1486"/>
                  <a:pt x="3972" y="1485"/>
                  <a:pt x="3967" y="1485"/>
                </a:cubicBezTo>
                <a:cubicBezTo>
                  <a:pt x="3965" y="1485"/>
                  <a:pt x="3965" y="1485"/>
                  <a:pt x="3965" y="1485"/>
                </a:cubicBezTo>
                <a:cubicBezTo>
                  <a:pt x="3962" y="1485"/>
                  <a:pt x="3962" y="1485"/>
                  <a:pt x="3962" y="1485"/>
                </a:cubicBezTo>
                <a:cubicBezTo>
                  <a:pt x="3959" y="1485"/>
                  <a:pt x="3957" y="1486"/>
                  <a:pt x="3953" y="1485"/>
                </a:cubicBezTo>
                <a:cubicBezTo>
                  <a:pt x="3952" y="1485"/>
                  <a:pt x="3952" y="1485"/>
                  <a:pt x="3951" y="1485"/>
                </a:cubicBezTo>
                <a:cubicBezTo>
                  <a:pt x="3951" y="1486"/>
                  <a:pt x="3950" y="1488"/>
                  <a:pt x="3950" y="1489"/>
                </a:cubicBezTo>
                <a:close/>
                <a:moveTo>
                  <a:pt x="3731" y="1522"/>
                </a:moveTo>
                <a:cubicBezTo>
                  <a:pt x="3731" y="1523"/>
                  <a:pt x="3731" y="1524"/>
                  <a:pt x="3731" y="1525"/>
                </a:cubicBezTo>
                <a:cubicBezTo>
                  <a:pt x="3739" y="1525"/>
                  <a:pt x="3739" y="1525"/>
                  <a:pt x="3739" y="1525"/>
                </a:cubicBezTo>
                <a:cubicBezTo>
                  <a:pt x="3740" y="1524"/>
                  <a:pt x="3741" y="1524"/>
                  <a:pt x="3742" y="1523"/>
                </a:cubicBezTo>
                <a:cubicBezTo>
                  <a:pt x="3743" y="1521"/>
                  <a:pt x="3744" y="1520"/>
                  <a:pt x="3744" y="1519"/>
                </a:cubicBezTo>
                <a:cubicBezTo>
                  <a:pt x="3744" y="1516"/>
                  <a:pt x="3743" y="1515"/>
                  <a:pt x="3743" y="1512"/>
                </a:cubicBezTo>
                <a:cubicBezTo>
                  <a:pt x="3742" y="1511"/>
                  <a:pt x="3741" y="1511"/>
                  <a:pt x="3741" y="1510"/>
                </a:cubicBezTo>
                <a:cubicBezTo>
                  <a:pt x="3737" y="1511"/>
                  <a:pt x="3735" y="1512"/>
                  <a:pt x="3731" y="1515"/>
                </a:cubicBezTo>
                <a:cubicBezTo>
                  <a:pt x="3731" y="1517"/>
                  <a:pt x="3731" y="1520"/>
                  <a:pt x="3731" y="1522"/>
                </a:cubicBezTo>
                <a:close/>
                <a:moveTo>
                  <a:pt x="3664" y="1514"/>
                </a:moveTo>
                <a:cubicBezTo>
                  <a:pt x="3664" y="1515"/>
                  <a:pt x="3663" y="1516"/>
                  <a:pt x="3664" y="1517"/>
                </a:cubicBezTo>
                <a:cubicBezTo>
                  <a:pt x="3664" y="1518"/>
                  <a:pt x="3665" y="1518"/>
                  <a:pt x="3665" y="1519"/>
                </a:cubicBezTo>
                <a:cubicBezTo>
                  <a:pt x="3666" y="1519"/>
                  <a:pt x="3667" y="1520"/>
                  <a:pt x="3668" y="1519"/>
                </a:cubicBezTo>
                <a:cubicBezTo>
                  <a:pt x="3669" y="1519"/>
                  <a:pt x="3669" y="1517"/>
                  <a:pt x="3670" y="1517"/>
                </a:cubicBezTo>
                <a:cubicBezTo>
                  <a:pt x="3672" y="1517"/>
                  <a:pt x="3672" y="1519"/>
                  <a:pt x="3674" y="1519"/>
                </a:cubicBezTo>
                <a:cubicBezTo>
                  <a:pt x="3675" y="1519"/>
                  <a:pt x="3675" y="1519"/>
                  <a:pt x="3675" y="1519"/>
                </a:cubicBezTo>
                <a:cubicBezTo>
                  <a:pt x="3677" y="1519"/>
                  <a:pt x="3677" y="1517"/>
                  <a:pt x="3678" y="1517"/>
                </a:cubicBezTo>
                <a:cubicBezTo>
                  <a:pt x="3676" y="1514"/>
                  <a:pt x="3676" y="1514"/>
                  <a:pt x="3676" y="1514"/>
                </a:cubicBezTo>
                <a:lnTo>
                  <a:pt x="3664" y="1514"/>
                </a:lnTo>
                <a:close/>
                <a:moveTo>
                  <a:pt x="3774" y="1488"/>
                </a:moveTo>
                <a:cubicBezTo>
                  <a:pt x="3773" y="1489"/>
                  <a:pt x="3772" y="1489"/>
                  <a:pt x="3771" y="1490"/>
                </a:cubicBezTo>
                <a:cubicBezTo>
                  <a:pt x="3771" y="1491"/>
                  <a:pt x="3769" y="1491"/>
                  <a:pt x="3769" y="1492"/>
                </a:cubicBezTo>
                <a:cubicBezTo>
                  <a:pt x="3769" y="1493"/>
                  <a:pt x="3769" y="1494"/>
                  <a:pt x="3769" y="1495"/>
                </a:cubicBezTo>
                <a:cubicBezTo>
                  <a:pt x="3769" y="1495"/>
                  <a:pt x="3768" y="1496"/>
                  <a:pt x="3768" y="1497"/>
                </a:cubicBezTo>
                <a:cubicBezTo>
                  <a:pt x="3768" y="1498"/>
                  <a:pt x="3767" y="1499"/>
                  <a:pt x="3767" y="1500"/>
                </a:cubicBezTo>
                <a:cubicBezTo>
                  <a:pt x="3767" y="1501"/>
                  <a:pt x="3766" y="1501"/>
                  <a:pt x="3766" y="1502"/>
                </a:cubicBezTo>
                <a:cubicBezTo>
                  <a:pt x="3766" y="1504"/>
                  <a:pt x="3769" y="1503"/>
                  <a:pt x="3770" y="1503"/>
                </a:cubicBezTo>
                <a:cubicBezTo>
                  <a:pt x="3771" y="1503"/>
                  <a:pt x="3772" y="1503"/>
                  <a:pt x="3773" y="1503"/>
                </a:cubicBezTo>
                <a:cubicBezTo>
                  <a:pt x="3774" y="1503"/>
                  <a:pt x="3774" y="1502"/>
                  <a:pt x="3775" y="1501"/>
                </a:cubicBezTo>
                <a:cubicBezTo>
                  <a:pt x="3776" y="1501"/>
                  <a:pt x="3776" y="1499"/>
                  <a:pt x="3776" y="1499"/>
                </a:cubicBezTo>
                <a:cubicBezTo>
                  <a:pt x="3778" y="1495"/>
                  <a:pt x="3779" y="1493"/>
                  <a:pt x="3779" y="1489"/>
                </a:cubicBezTo>
                <a:cubicBezTo>
                  <a:pt x="3779" y="1488"/>
                  <a:pt x="3779" y="1488"/>
                  <a:pt x="3779" y="1488"/>
                </a:cubicBezTo>
                <a:cubicBezTo>
                  <a:pt x="3779" y="1487"/>
                  <a:pt x="3777" y="1487"/>
                  <a:pt x="3777" y="1486"/>
                </a:cubicBezTo>
                <a:cubicBezTo>
                  <a:pt x="3776" y="1487"/>
                  <a:pt x="3775" y="1487"/>
                  <a:pt x="3774" y="1488"/>
                </a:cubicBezTo>
                <a:close/>
                <a:moveTo>
                  <a:pt x="3756" y="1467"/>
                </a:moveTo>
                <a:cubicBezTo>
                  <a:pt x="3756" y="1467"/>
                  <a:pt x="3757" y="1468"/>
                  <a:pt x="3758" y="1467"/>
                </a:cubicBezTo>
                <a:cubicBezTo>
                  <a:pt x="3759" y="1467"/>
                  <a:pt x="3759" y="1465"/>
                  <a:pt x="3760" y="1465"/>
                </a:cubicBezTo>
                <a:cubicBezTo>
                  <a:pt x="3761" y="1465"/>
                  <a:pt x="3762" y="1466"/>
                  <a:pt x="3763" y="1466"/>
                </a:cubicBezTo>
                <a:cubicBezTo>
                  <a:pt x="3765" y="1466"/>
                  <a:pt x="3766" y="1466"/>
                  <a:pt x="3768" y="1466"/>
                </a:cubicBezTo>
                <a:cubicBezTo>
                  <a:pt x="3769" y="1466"/>
                  <a:pt x="3770" y="1466"/>
                  <a:pt x="3771" y="1466"/>
                </a:cubicBezTo>
                <a:cubicBezTo>
                  <a:pt x="3773" y="1466"/>
                  <a:pt x="3774" y="1468"/>
                  <a:pt x="3776" y="1468"/>
                </a:cubicBezTo>
                <a:cubicBezTo>
                  <a:pt x="3778" y="1470"/>
                  <a:pt x="3779" y="1471"/>
                  <a:pt x="3781" y="1472"/>
                </a:cubicBezTo>
                <a:cubicBezTo>
                  <a:pt x="3782" y="1473"/>
                  <a:pt x="3783" y="1473"/>
                  <a:pt x="3784" y="1474"/>
                </a:cubicBezTo>
                <a:cubicBezTo>
                  <a:pt x="3785" y="1474"/>
                  <a:pt x="3785" y="1476"/>
                  <a:pt x="3786" y="1476"/>
                </a:cubicBezTo>
                <a:cubicBezTo>
                  <a:pt x="3786" y="1477"/>
                  <a:pt x="3787" y="1476"/>
                  <a:pt x="3788" y="1476"/>
                </a:cubicBezTo>
                <a:cubicBezTo>
                  <a:pt x="3789" y="1476"/>
                  <a:pt x="3790" y="1477"/>
                  <a:pt x="3792" y="1477"/>
                </a:cubicBezTo>
                <a:cubicBezTo>
                  <a:pt x="3792" y="1477"/>
                  <a:pt x="3793" y="1478"/>
                  <a:pt x="3794" y="1478"/>
                </a:cubicBezTo>
                <a:cubicBezTo>
                  <a:pt x="3797" y="1478"/>
                  <a:pt x="3800" y="1477"/>
                  <a:pt x="3803" y="1478"/>
                </a:cubicBezTo>
                <a:cubicBezTo>
                  <a:pt x="3804" y="1478"/>
                  <a:pt x="3804" y="1479"/>
                  <a:pt x="3805" y="1479"/>
                </a:cubicBezTo>
                <a:cubicBezTo>
                  <a:pt x="3807" y="1480"/>
                  <a:pt x="3809" y="1481"/>
                  <a:pt x="3810" y="1482"/>
                </a:cubicBezTo>
                <a:cubicBezTo>
                  <a:pt x="3811" y="1483"/>
                  <a:pt x="3812" y="1483"/>
                  <a:pt x="3813" y="1484"/>
                </a:cubicBezTo>
                <a:cubicBezTo>
                  <a:pt x="3814" y="1484"/>
                  <a:pt x="3815" y="1485"/>
                  <a:pt x="3816" y="1486"/>
                </a:cubicBezTo>
                <a:cubicBezTo>
                  <a:pt x="3818" y="1488"/>
                  <a:pt x="3819" y="1489"/>
                  <a:pt x="3820" y="1491"/>
                </a:cubicBezTo>
                <a:cubicBezTo>
                  <a:pt x="3821" y="1492"/>
                  <a:pt x="3821" y="1493"/>
                  <a:pt x="3822" y="1494"/>
                </a:cubicBezTo>
                <a:cubicBezTo>
                  <a:pt x="3824" y="1497"/>
                  <a:pt x="3827" y="1498"/>
                  <a:pt x="3827" y="1502"/>
                </a:cubicBezTo>
                <a:cubicBezTo>
                  <a:pt x="3827" y="1503"/>
                  <a:pt x="3826" y="1503"/>
                  <a:pt x="3826" y="1504"/>
                </a:cubicBezTo>
                <a:cubicBezTo>
                  <a:pt x="3826" y="1506"/>
                  <a:pt x="3826" y="1507"/>
                  <a:pt x="3826" y="1508"/>
                </a:cubicBezTo>
                <a:cubicBezTo>
                  <a:pt x="3826" y="1510"/>
                  <a:pt x="3824" y="1511"/>
                  <a:pt x="3822" y="1512"/>
                </a:cubicBezTo>
                <a:cubicBezTo>
                  <a:pt x="3821" y="1513"/>
                  <a:pt x="3820" y="1512"/>
                  <a:pt x="3820" y="1512"/>
                </a:cubicBezTo>
                <a:cubicBezTo>
                  <a:pt x="3819" y="1512"/>
                  <a:pt x="3818" y="1513"/>
                  <a:pt x="3817" y="1513"/>
                </a:cubicBezTo>
                <a:cubicBezTo>
                  <a:pt x="3816" y="1513"/>
                  <a:pt x="3815" y="1514"/>
                  <a:pt x="3814" y="1515"/>
                </a:cubicBezTo>
                <a:cubicBezTo>
                  <a:pt x="3813" y="1515"/>
                  <a:pt x="3812" y="1516"/>
                  <a:pt x="3812" y="1517"/>
                </a:cubicBezTo>
                <a:cubicBezTo>
                  <a:pt x="3811" y="1518"/>
                  <a:pt x="3810" y="1519"/>
                  <a:pt x="3810" y="1520"/>
                </a:cubicBezTo>
                <a:cubicBezTo>
                  <a:pt x="3810" y="1521"/>
                  <a:pt x="3811" y="1522"/>
                  <a:pt x="3811" y="1523"/>
                </a:cubicBezTo>
                <a:cubicBezTo>
                  <a:pt x="3811" y="1525"/>
                  <a:pt x="3814" y="1527"/>
                  <a:pt x="3816" y="1527"/>
                </a:cubicBezTo>
                <a:cubicBezTo>
                  <a:pt x="3819" y="1527"/>
                  <a:pt x="3821" y="1527"/>
                  <a:pt x="3823" y="1525"/>
                </a:cubicBezTo>
                <a:cubicBezTo>
                  <a:pt x="3824" y="1525"/>
                  <a:pt x="3825" y="1524"/>
                  <a:pt x="3826" y="1523"/>
                </a:cubicBezTo>
                <a:cubicBezTo>
                  <a:pt x="3826" y="1523"/>
                  <a:pt x="3826" y="1521"/>
                  <a:pt x="3826" y="1521"/>
                </a:cubicBezTo>
                <a:cubicBezTo>
                  <a:pt x="3827" y="1519"/>
                  <a:pt x="3828" y="1518"/>
                  <a:pt x="3829" y="1518"/>
                </a:cubicBezTo>
                <a:cubicBezTo>
                  <a:pt x="3832" y="1518"/>
                  <a:pt x="3834" y="1518"/>
                  <a:pt x="3837" y="1520"/>
                </a:cubicBezTo>
                <a:cubicBezTo>
                  <a:pt x="3838" y="1521"/>
                  <a:pt x="3838" y="1522"/>
                  <a:pt x="3839" y="1523"/>
                </a:cubicBezTo>
                <a:cubicBezTo>
                  <a:pt x="3840" y="1524"/>
                  <a:pt x="3841" y="1524"/>
                  <a:pt x="3842" y="1525"/>
                </a:cubicBezTo>
                <a:cubicBezTo>
                  <a:pt x="3843" y="1525"/>
                  <a:pt x="3843" y="1527"/>
                  <a:pt x="3844" y="1527"/>
                </a:cubicBezTo>
                <a:cubicBezTo>
                  <a:pt x="3845" y="1528"/>
                  <a:pt x="3846" y="1528"/>
                  <a:pt x="3847" y="1528"/>
                </a:cubicBezTo>
                <a:cubicBezTo>
                  <a:pt x="3848" y="1528"/>
                  <a:pt x="3849" y="1529"/>
                  <a:pt x="3850" y="1529"/>
                </a:cubicBezTo>
                <a:cubicBezTo>
                  <a:pt x="3852" y="1530"/>
                  <a:pt x="3854" y="1530"/>
                  <a:pt x="3856" y="1531"/>
                </a:cubicBezTo>
                <a:cubicBezTo>
                  <a:pt x="3857" y="1532"/>
                  <a:pt x="3857" y="1533"/>
                  <a:pt x="3858" y="1533"/>
                </a:cubicBezTo>
                <a:cubicBezTo>
                  <a:pt x="3859" y="1534"/>
                  <a:pt x="3860" y="1534"/>
                  <a:pt x="3861" y="1534"/>
                </a:cubicBezTo>
                <a:cubicBezTo>
                  <a:pt x="3863" y="1534"/>
                  <a:pt x="3864" y="1535"/>
                  <a:pt x="3866" y="1535"/>
                </a:cubicBezTo>
                <a:cubicBezTo>
                  <a:pt x="3868" y="1535"/>
                  <a:pt x="3869" y="1535"/>
                  <a:pt x="3872" y="1535"/>
                </a:cubicBezTo>
                <a:cubicBezTo>
                  <a:pt x="3874" y="1535"/>
                  <a:pt x="3875" y="1536"/>
                  <a:pt x="3877" y="1535"/>
                </a:cubicBezTo>
                <a:cubicBezTo>
                  <a:pt x="3878" y="1535"/>
                  <a:pt x="3879" y="1534"/>
                  <a:pt x="3880" y="1533"/>
                </a:cubicBezTo>
                <a:cubicBezTo>
                  <a:pt x="3881" y="1533"/>
                  <a:pt x="3882" y="1533"/>
                  <a:pt x="3882" y="1532"/>
                </a:cubicBezTo>
                <a:cubicBezTo>
                  <a:pt x="3883" y="1531"/>
                  <a:pt x="3883" y="1530"/>
                  <a:pt x="3883" y="1529"/>
                </a:cubicBezTo>
                <a:cubicBezTo>
                  <a:pt x="3883" y="1527"/>
                  <a:pt x="3883" y="1526"/>
                  <a:pt x="3883" y="1524"/>
                </a:cubicBezTo>
                <a:cubicBezTo>
                  <a:pt x="3884" y="1524"/>
                  <a:pt x="3886" y="1524"/>
                  <a:pt x="3887" y="1524"/>
                </a:cubicBezTo>
                <a:cubicBezTo>
                  <a:pt x="3889" y="1523"/>
                  <a:pt x="3890" y="1522"/>
                  <a:pt x="3892" y="1521"/>
                </a:cubicBezTo>
                <a:cubicBezTo>
                  <a:pt x="3893" y="1521"/>
                  <a:pt x="3894" y="1520"/>
                  <a:pt x="3895" y="1519"/>
                </a:cubicBezTo>
                <a:cubicBezTo>
                  <a:pt x="3897" y="1517"/>
                  <a:pt x="3898" y="1514"/>
                  <a:pt x="3901" y="1514"/>
                </a:cubicBezTo>
                <a:cubicBezTo>
                  <a:pt x="3902" y="1514"/>
                  <a:pt x="3902" y="1514"/>
                  <a:pt x="3902" y="1514"/>
                </a:cubicBezTo>
                <a:cubicBezTo>
                  <a:pt x="3903" y="1514"/>
                  <a:pt x="3904" y="1515"/>
                  <a:pt x="3905" y="1515"/>
                </a:cubicBezTo>
                <a:cubicBezTo>
                  <a:pt x="3905" y="1516"/>
                  <a:pt x="3906" y="1516"/>
                  <a:pt x="3907" y="1516"/>
                </a:cubicBezTo>
                <a:cubicBezTo>
                  <a:pt x="3908" y="1516"/>
                  <a:pt x="3909" y="1517"/>
                  <a:pt x="3910" y="1517"/>
                </a:cubicBezTo>
                <a:cubicBezTo>
                  <a:pt x="3912" y="1518"/>
                  <a:pt x="3913" y="1519"/>
                  <a:pt x="3915" y="1520"/>
                </a:cubicBezTo>
                <a:cubicBezTo>
                  <a:pt x="3916" y="1521"/>
                  <a:pt x="3917" y="1521"/>
                  <a:pt x="3918" y="1521"/>
                </a:cubicBezTo>
                <a:cubicBezTo>
                  <a:pt x="3919" y="1523"/>
                  <a:pt x="3920" y="1525"/>
                  <a:pt x="3921" y="1527"/>
                </a:cubicBezTo>
                <a:cubicBezTo>
                  <a:pt x="3921" y="1527"/>
                  <a:pt x="3922" y="1528"/>
                  <a:pt x="3922" y="1529"/>
                </a:cubicBezTo>
                <a:cubicBezTo>
                  <a:pt x="3923" y="1531"/>
                  <a:pt x="3926" y="1531"/>
                  <a:pt x="3927" y="1533"/>
                </a:cubicBezTo>
                <a:cubicBezTo>
                  <a:pt x="3928" y="1534"/>
                  <a:pt x="3929" y="1535"/>
                  <a:pt x="3929" y="1536"/>
                </a:cubicBezTo>
                <a:cubicBezTo>
                  <a:pt x="3931" y="1538"/>
                  <a:pt x="3931" y="1539"/>
                  <a:pt x="3933" y="1541"/>
                </a:cubicBezTo>
                <a:cubicBezTo>
                  <a:pt x="3933" y="1542"/>
                  <a:pt x="3934" y="1543"/>
                  <a:pt x="3935" y="1544"/>
                </a:cubicBezTo>
                <a:cubicBezTo>
                  <a:pt x="3935" y="1545"/>
                  <a:pt x="3935" y="1547"/>
                  <a:pt x="3936" y="1547"/>
                </a:cubicBezTo>
                <a:cubicBezTo>
                  <a:pt x="3938" y="1547"/>
                  <a:pt x="3939" y="1547"/>
                  <a:pt x="3941" y="1547"/>
                </a:cubicBezTo>
                <a:cubicBezTo>
                  <a:pt x="3945" y="1547"/>
                  <a:pt x="3946" y="1547"/>
                  <a:pt x="3950" y="1546"/>
                </a:cubicBezTo>
                <a:cubicBezTo>
                  <a:pt x="3952" y="1546"/>
                  <a:pt x="3953" y="1546"/>
                  <a:pt x="3955" y="1546"/>
                </a:cubicBezTo>
                <a:cubicBezTo>
                  <a:pt x="3958" y="1546"/>
                  <a:pt x="3960" y="1548"/>
                  <a:pt x="3962" y="1550"/>
                </a:cubicBezTo>
                <a:cubicBezTo>
                  <a:pt x="3964" y="1552"/>
                  <a:pt x="3965" y="1553"/>
                  <a:pt x="3967" y="1554"/>
                </a:cubicBezTo>
                <a:cubicBezTo>
                  <a:pt x="3969" y="1555"/>
                  <a:pt x="3970" y="1555"/>
                  <a:pt x="3971" y="1555"/>
                </a:cubicBezTo>
                <a:cubicBezTo>
                  <a:pt x="3973" y="1555"/>
                  <a:pt x="3974" y="1555"/>
                  <a:pt x="3975" y="1555"/>
                </a:cubicBezTo>
                <a:cubicBezTo>
                  <a:pt x="3975" y="1547"/>
                  <a:pt x="3975" y="1547"/>
                  <a:pt x="3975" y="1547"/>
                </a:cubicBezTo>
                <a:cubicBezTo>
                  <a:pt x="3975" y="1545"/>
                  <a:pt x="3973" y="1544"/>
                  <a:pt x="3972" y="1543"/>
                </a:cubicBezTo>
                <a:cubicBezTo>
                  <a:pt x="3971" y="1543"/>
                  <a:pt x="3970" y="1543"/>
                  <a:pt x="3969" y="1542"/>
                </a:cubicBezTo>
                <a:cubicBezTo>
                  <a:pt x="3968" y="1542"/>
                  <a:pt x="3967" y="1542"/>
                  <a:pt x="3967" y="1542"/>
                </a:cubicBezTo>
                <a:cubicBezTo>
                  <a:pt x="3966" y="1541"/>
                  <a:pt x="3966" y="1540"/>
                  <a:pt x="3965" y="1539"/>
                </a:cubicBezTo>
                <a:cubicBezTo>
                  <a:pt x="3964" y="1538"/>
                  <a:pt x="3964" y="1537"/>
                  <a:pt x="3963" y="1536"/>
                </a:cubicBezTo>
                <a:cubicBezTo>
                  <a:pt x="3962" y="1535"/>
                  <a:pt x="3961" y="1535"/>
                  <a:pt x="3960" y="1534"/>
                </a:cubicBezTo>
                <a:cubicBezTo>
                  <a:pt x="3959" y="1534"/>
                  <a:pt x="3958" y="1535"/>
                  <a:pt x="3957" y="1534"/>
                </a:cubicBezTo>
                <a:cubicBezTo>
                  <a:pt x="3957" y="1534"/>
                  <a:pt x="3956" y="1535"/>
                  <a:pt x="3955" y="1534"/>
                </a:cubicBezTo>
                <a:cubicBezTo>
                  <a:pt x="3954" y="1534"/>
                  <a:pt x="3953" y="1533"/>
                  <a:pt x="3952" y="1533"/>
                </a:cubicBezTo>
                <a:cubicBezTo>
                  <a:pt x="3951" y="1532"/>
                  <a:pt x="3950" y="1532"/>
                  <a:pt x="3950" y="1532"/>
                </a:cubicBezTo>
                <a:cubicBezTo>
                  <a:pt x="3949" y="1532"/>
                  <a:pt x="3948" y="1531"/>
                  <a:pt x="3947" y="1531"/>
                </a:cubicBezTo>
                <a:cubicBezTo>
                  <a:pt x="3945" y="1531"/>
                  <a:pt x="3944" y="1531"/>
                  <a:pt x="3942" y="1531"/>
                </a:cubicBezTo>
                <a:cubicBezTo>
                  <a:pt x="3942" y="1515"/>
                  <a:pt x="3942" y="1515"/>
                  <a:pt x="3942" y="1515"/>
                </a:cubicBezTo>
                <a:cubicBezTo>
                  <a:pt x="3937" y="1514"/>
                  <a:pt x="3935" y="1514"/>
                  <a:pt x="3930" y="1515"/>
                </a:cubicBezTo>
                <a:cubicBezTo>
                  <a:pt x="3930" y="1502"/>
                  <a:pt x="3930" y="1502"/>
                  <a:pt x="3930" y="1502"/>
                </a:cubicBezTo>
                <a:cubicBezTo>
                  <a:pt x="3934" y="1502"/>
                  <a:pt x="3936" y="1502"/>
                  <a:pt x="3940" y="1502"/>
                </a:cubicBezTo>
                <a:cubicBezTo>
                  <a:pt x="3940" y="1498"/>
                  <a:pt x="3940" y="1498"/>
                  <a:pt x="3940" y="1498"/>
                </a:cubicBezTo>
                <a:cubicBezTo>
                  <a:pt x="3940" y="1497"/>
                  <a:pt x="3939" y="1497"/>
                  <a:pt x="3938" y="1497"/>
                </a:cubicBezTo>
                <a:cubicBezTo>
                  <a:pt x="3937" y="1496"/>
                  <a:pt x="3937" y="1495"/>
                  <a:pt x="3936" y="1494"/>
                </a:cubicBezTo>
                <a:cubicBezTo>
                  <a:pt x="3935" y="1493"/>
                  <a:pt x="3934" y="1493"/>
                  <a:pt x="3933" y="1492"/>
                </a:cubicBezTo>
                <a:cubicBezTo>
                  <a:pt x="3920" y="1492"/>
                  <a:pt x="3920" y="1492"/>
                  <a:pt x="3920" y="1492"/>
                </a:cubicBezTo>
                <a:cubicBezTo>
                  <a:pt x="3920" y="1491"/>
                  <a:pt x="3919" y="1490"/>
                  <a:pt x="3918" y="1489"/>
                </a:cubicBezTo>
                <a:cubicBezTo>
                  <a:pt x="3917" y="1488"/>
                  <a:pt x="3916" y="1488"/>
                  <a:pt x="3916" y="1487"/>
                </a:cubicBezTo>
                <a:cubicBezTo>
                  <a:pt x="3915" y="1486"/>
                  <a:pt x="3915" y="1484"/>
                  <a:pt x="3914" y="1482"/>
                </a:cubicBezTo>
                <a:cubicBezTo>
                  <a:pt x="3914" y="1481"/>
                  <a:pt x="3914" y="1480"/>
                  <a:pt x="3914" y="1480"/>
                </a:cubicBezTo>
                <a:cubicBezTo>
                  <a:pt x="3913" y="1479"/>
                  <a:pt x="3912" y="1479"/>
                  <a:pt x="3911" y="1478"/>
                </a:cubicBezTo>
                <a:cubicBezTo>
                  <a:pt x="3910" y="1477"/>
                  <a:pt x="3909" y="1477"/>
                  <a:pt x="3908" y="1476"/>
                </a:cubicBezTo>
                <a:cubicBezTo>
                  <a:pt x="3907" y="1476"/>
                  <a:pt x="3907" y="1475"/>
                  <a:pt x="3906" y="1474"/>
                </a:cubicBezTo>
                <a:cubicBezTo>
                  <a:pt x="3905" y="1473"/>
                  <a:pt x="3904" y="1473"/>
                  <a:pt x="3903" y="1472"/>
                </a:cubicBezTo>
                <a:cubicBezTo>
                  <a:pt x="3901" y="1470"/>
                  <a:pt x="3901" y="1468"/>
                  <a:pt x="3898" y="1467"/>
                </a:cubicBezTo>
                <a:cubicBezTo>
                  <a:pt x="3897" y="1466"/>
                  <a:pt x="3896" y="1465"/>
                  <a:pt x="3895" y="1465"/>
                </a:cubicBezTo>
                <a:cubicBezTo>
                  <a:pt x="3893" y="1465"/>
                  <a:pt x="3892" y="1465"/>
                  <a:pt x="3889" y="1465"/>
                </a:cubicBezTo>
                <a:cubicBezTo>
                  <a:pt x="3887" y="1465"/>
                  <a:pt x="3885" y="1464"/>
                  <a:pt x="3884" y="1463"/>
                </a:cubicBezTo>
                <a:cubicBezTo>
                  <a:pt x="3883" y="1462"/>
                  <a:pt x="3883" y="1460"/>
                  <a:pt x="3882" y="1460"/>
                </a:cubicBezTo>
                <a:cubicBezTo>
                  <a:pt x="3882" y="1460"/>
                  <a:pt x="3881" y="1460"/>
                  <a:pt x="3880" y="1460"/>
                </a:cubicBezTo>
                <a:cubicBezTo>
                  <a:pt x="3879" y="1460"/>
                  <a:pt x="3878" y="1460"/>
                  <a:pt x="3876" y="1459"/>
                </a:cubicBezTo>
                <a:cubicBezTo>
                  <a:pt x="3874" y="1459"/>
                  <a:pt x="3873" y="1458"/>
                  <a:pt x="3871" y="1457"/>
                </a:cubicBezTo>
                <a:cubicBezTo>
                  <a:pt x="3869" y="1456"/>
                  <a:pt x="3868" y="1455"/>
                  <a:pt x="3866" y="1454"/>
                </a:cubicBezTo>
                <a:cubicBezTo>
                  <a:pt x="3865" y="1454"/>
                  <a:pt x="3864" y="1453"/>
                  <a:pt x="3863" y="1453"/>
                </a:cubicBezTo>
                <a:cubicBezTo>
                  <a:pt x="3863" y="1453"/>
                  <a:pt x="3862" y="1453"/>
                  <a:pt x="3861" y="1453"/>
                </a:cubicBezTo>
                <a:cubicBezTo>
                  <a:pt x="3857" y="1453"/>
                  <a:pt x="3856" y="1453"/>
                  <a:pt x="3852" y="1453"/>
                </a:cubicBezTo>
                <a:cubicBezTo>
                  <a:pt x="3851" y="1453"/>
                  <a:pt x="3850" y="1452"/>
                  <a:pt x="3849" y="1452"/>
                </a:cubicBezTo>
                <a:cubicBezTo>
                  <a:pt x="3846" y="1452"/>
                  <a:pt x="3844" y="1453"/>
                  <a:pt x="3841" y="1452"/>
                </a:cubicBezTo>
                <a:cubicBezTo>
                  <a:pt x="3839" y="1451"/>
                  <a:pt x="3838" y="1449"/>
                  <a:pt x="3836" y="1448"/>
                </a:cubicBezTo>
                <a:cubicBezTo>
                  <a:pt x="3834" y="1447"/>
                  <a:pt x="3833" y="1446"/>
                  <a:pt x="3831" y="1445"/>
                </a:cubicBezTo>
                <a:cubicBezTo>
                  <a:pt x="3830" y="1445"/>
                  <a:pt x="3829" y="1444"/>
                  <a:pt x="3828" y="1444"/>
                </a:cubicBezTo>
                <a:cubicBezTo>
                  <a:pt x="3827" y="1444"/>
                  <a:pt x="3826" y="1444"/>
                  <a:pt x="3825" y="1443"/>
                </a:cubicBezTo>
                <a:cubicBezTo>
                  <a:pt x="3823" y="1442"/>
                  <a:pt x="3822" y="1440"/>
                  <a:pt x="3820" y="1440"/>
                </a:cubicBezTo>
                <a:cubicBezTo>
                  <a:pt x="3819" y="1440"/>
                  <a:pt x="3818" y="1440"/>
                  <a:pt x="3816" y="1441"/>
                </a:cubicBezTo>
                <a:cubicBezTo>
                  <a:pt x="3815" y="1442"/>
                  <a:pt x="3815" y="1443"/>
                  <a:pt x="3814" y="1444"/>
                </a:cubicBezTo>
                <a:cubicBezTo>
                  <a:pt x="3813" y="1445"/>
                  <a:pt x="3811" y="1446"/>
                  <a:pt x="3809" y="1446"/>
                </a:cubicBezTo>
                <a:cubicBezTo>
                  <a:pt x="3807" y="1446"/>
                  <a:pt x="3805" y="1446"/>
                  <a:pt x="3803" y="1446"/>
                </a:cubicBezTo>
                <a:cubicBezTo>
                  <a:pt x="3802" y="1446"/>
                  <a:pt x="3802" y="1447"/>
                  <a:pt x="3801" y="1448"/>
                </a:cubicBezTo>
                <a:cubicBezTo>
                  <a:pt x="3799" y="1448"/>
                  <a:pt x="3798" y="1449"/>
                  <a:pt x="3798" y="1450"/>
                </a:cubicBezTo>
                <a:cubicBezTo>
                  <a:pt x="3798" y="1452"/>
                  <a:pt x="3799" y="1454"/>
                  <a:pt x="3798" y="1455"/>
                </a:cubicBezTo>
                <a:cubicBezTo>
                  <a:pt x="3798" y="1456"/>
                  <a:pt x="3797" y="1457"/>
                  <a:pt x="3797" y="1458"/>
                </a:cubicBezTo>
                <a:cubicBezTo>
                  <a:pt x="3796" y="1459"/>
                  <a:pt x="3795" y="1459"/>
                  <a:pt x="3794" y="1459"/>
                </a:cubicBezTo>
                <a:cubicBezTo>
                  <a:pt x="3792" y="1460"/>
                  <a:pt x="3791" y="1460"/>
                  <a:pt x="3789" y="1460"/>
                </a:cubicBezTo>
                <a:cubicBezTo>
                  <a:pt x="3787" y="1460"/>
                  <a:pt x="3785" y="1460"/>
                  <a:pt x="3783" y="1459"/>
                </a:cubicBezTo>
                <a:cubicBezTo>
                  <a:pt x="3781" y="1459"/>
                  <a:pt x="3779" y="1459"/>
                  <a:pt x="3778" y="1458"/>
                </a:cubicBezTo>
                <a:cubicBezTo>
                  <a:pt x="3777" y="1457"/>
                  <a:pt x="3777" y="1456"/>
                  <a:pt x="3776" y="1455"/>
                </a:cubicBezTo>
                <a:cubicBezTo>
                  <a:pt x="3775" y="1455"/>
                  <a:pt x="3776" y="1453"/>
                  <a:pt x="3776" y="1453"/>
                </a:cubicBezTo>
                <a:cubicBezTo>
                  <a:pt x="3775" y="1451"/>
                  <a:pt x="3773" y="1451"/>
                  <a:pt x="3771" y="1451"/>
                </a:cubicBezTo>
                <a:cubicBezTo>
                  <a:pt x="3770" y="1451"/>
                  <a:pt x="3769" y="1451"/>
                  <a:pt x="3768" y="1451"/>
                </a:cubicBezTo>
                <a:cubicBezTo>
                  <a:pt x="3767" y="1451"/>
                  <a:pt x="3767" y="1452"/>
                  <a:pt x="3765" y="1453"/>
                </a:cubicBezTo>
                <a:cubicBezTo>
                  <a:pt x="3764" y="1453"/>
                  <a:pt x="3764" y="1453"/>
                  <a:pt x="3763" y="1453"/>
                </a:cubicBezTo>
                <a:cubicBezTo>
                  <a:pt x="3746" y="1453"/>
                  <a:pt x="3746" y="1453"/>
                  <a:pt x="3746" y="1453"/>
                </a:cubicBezTo>
                <a:cubicBezTo>
                  <a:pt x="3746" y="1459"/>
                  <a:pt x="3746" y="1459"/>
                  <a:pt x="3746" y="1459"/>
                </a:cubicBezTo>
                <a:cubicBezTo>
                  <a:pt x="3748" y="1459"/>
                  <a:pt x="3748" y="1459"/>
                  <a:pt x="3749" y="1460"/>
                </a:cubicBezTo>
                <a:cubicBezTo>
                  <a:pt x="3750" y="1461"/>
                  <a:pt x="3751" y="1461"/>
                  <a:pt x="3752" y="1462"/>
                </a:cubicBezTo>
                <a:cubicBezTo>
                  <a:pt x="3752" y="1463"/>
                  <a:pt x="3752" y="1464"/>
                  <a:pt x="3752" y="1465"/>
                </a:cubicBezTo>
                <a:cubicBezTo>
                  <a:pt x="3752" y="1466"/>
                  <a:pt x="3752" y="1468"/>
                  <a:pt x="3752" y="1470"/>
                </a:cubicBezTo>
                <a:cubicBezTo>
                  <a:pt x="3756" y="1470"/>
                  <a:pt x="3756" y="1470"/>
                  <a:pt x="3756" y="1470"/>
                </a:cubicBezTo>
                <a:cubicBezTo>
                  <a:pt x="3756" y="1469"/>
                  <a:pt x="3755" y="1468"/>
                  <a:pt x="3756" y="1467"/>
                </a:cubicBezTo>
                <a:close/>
                <a:moveTo>
                  <a:pt x="3652" y="1439"/>
                </a:moveTo>
                <a:cubicBezTo>
                  <a:pt x="3651" y="1439"/>
                  <a:pt x="3650" y="1439"/>
                  <a:pt x="3649" y="1439"/>
                </a:cubicBezTo>
                <a:cubicBezTo>
                  <a:pt x="3648" y="1439"/>
                  <a:pt x="3649" y="1441"/>
                  <a:pt x="3648" y="1442"/>
                </a:cubicBezTo>
                <a:cubicBezTo>
                  <a:pt x="3649" y="1442"/>
                  <a:pt x="3649" y="1444"/>
                  <a:pt x="3651" y="1444"/>
                </a:cubicBezTo>
                <a:cubicBezTo>
                  <a:pt x="3653" y="1444"/>
                  <a:pt x="3653" y="1444"/>
                  <a:pt x="3653" y="1444"/>
                </a:cubicBezTo>
                <a:cubicBezTo>
                  <a:pt x="3656" y="1444"/>
                  <a:pt x="3656" y="1444"/>
                  <a:pt x="3656" y="1444"/>
                </a:cubicBezTo>
                <a:cubicBezTo>
                  <a:pt x="3658" y="1444"/>
                  <a:pt x="3659" y="1444"/>
                  <a:pt x="3661" y="1444"/>
                </a:cubicBezTo>
                <a:cubicBezTo>
                  <a:pt x="3663" y="1444"/>
                  <a:pt x="3664" y="1444"/>
                  <a:pt x="3666" y="1444"/>
                </a:cubicBezTo>
                <a:cubicBezTo>
                  <a:pt x="3666" y="1443"/>
                  <a:pt x="3665" y="1444"/>
                  <a:pt x="3665" y="1444"/>
                </a:cubicBezTo>
                <a:cubicBezTo>
                  <a:pt x="3664" y="1442"/>
                  <a:pt x="3665" y="1440"/>
                  <a:pt x="3665" y="1438"/>
                </a:cubicBezTo>
                <a:cubicBezTo>
                  <a:pt x="3663" y="1438"/>
                  <a:pt x="3662" y="1438"/>
                  <a:pt x="3661" y="1438"/>
                </a:cubicBezTo>
                <a:cubicBezTo>
                  <a:pt x="3653" y="1438"/>
                  <a:pt x="3653" y="1438"/>
                  <a:pt x="3653" y="1438"/>
                </a:cubicBezTo>
                <a:cubicBezTo>
                  <a:pt x="3652" y="1438"/>
                  <a:pt x="3653" y="1439"/>
                  <a:pt x="3652" y="1439"/>
                </a:cubicBezTo>
                <a:close/>
                <a:moveTo>
                  <a:pt x="3787" y="1429"/>
                </a:moveTo>
                <a:cubicBezTo>
                  <a:pt x="3787" y="1430"/>
                  <a:pt x="3787" y="1431"/>
                  <a:pt x="3788" y="1432"/>
                </a:cubicBezTo>
                <a:cubicBezTo>
                  <a:pt x="3788" y="1433"/>
                  <a:pt x="3789" y="1434"/>
                  <a:pt x="3789" y="1436"/>
                </a:cubicBezTo>
                <a:cubicBezTo>
                  <a:pt x="3789" y="1439"/>
                  <a:pt x="3788" y="1440"/>
                  <a:pt x="3788" y="1443"/>
                </a:cubicBezTo>
                <a:cubicBezTo>
                  <a:pt x="3801" y="1443"/>
                  <a:pt x="3801" y="1443"/>
                  <a:pt x="3801" y="1443"/>
                </a:cubicBezTo>
                <a:cubicBezTo>
                  <a:pt x="3801" y="1440"/>
                  <a:pt x="3801" y="1440"/>
                  <a:pt x="3801" y="1440"/>
                </a:cubicBezTo>
                <a:cubicBezTo>
                  <a:pt x="3796" y="1440"/>
                  <a:pt x="3796" y="1440"/>
                  <a:pt x="3796" y="1440"/>
                </a:cubicBezTo>
                <a:cubicBezTo>
                  <a:pt x="3796" y="1438"/>
                  <a:pt x="3796" y="1437"/>
                  <a:pt x="3796" y="1435"/>
                </a:cubicBezTo>
                <a:cubicBezTo>
                  <a:pt x="3796" y="1433"/>
                  <a:pt x="3795" y="1433"/>
                  <a:pt x="3795" y="1431"/>
                </a:cubicBezTo>
                <a:cubicBezTo>
                  <a:pt x="3795" y="1430"/>
                  <a:pt x="3796" y="1430"/>
                  <a:pt x="3796" y="1429"/>
                </a:cubicBezTo>
                <a:cubicBezTo>
                  <a:pt x="3792" y="1429"/>
                  <a:pt x="3790" y="1429"/>
                  <a:pt x="3787" y="1429"/>
                </a:cubicBezTo>
                <a:close/>
                <a:moveTo>
                  <a:pt x="3732" y="1430"/>
                </a:moveTo>
                <a:cubicBezTo>
                  <a:pt x="3731" y="1430"/>
                  <a:pt x="3730" y="1430"/>
                  <a:pt x="3729" y="1430"/>
                </a:cubicBezTo>
                <a:cubicBezTo>
                  <a:pt x="3727" y="1431"/>
                  <a:pt x="3726" y="1432"/>
                  <a:pt x="3724" y="1433"/>
                </a:cubicBezTo>
                <a:cubicBezTo>
                  <a:pt x="3724" y="1435"/>
                  <a:pt x="3724" y="1435"/>
                  <a:pt x="3724" y="1435"/>
                </a:cubicBezTo>
                <a:cubicBezTo>
                  <a:pt x="3725" y="1435"/>
                  <a:pt x="3726" y="1436"/>
                  <a:pt x="3727" y="1436"/>
                </a:cubicBezTo>
                <a:cubicBezTo>
                  <a:pt x="3728" y="1436"/>
                  <a:pt x="3729" y="1437"/>
                  <a:pt x="3730" y="1437"/>
                </a:cubicBezTo>
                <a:cubicBezTo>
                  <a:pt x="3731" y="1437"/>
                  <a:pt x="3731" y="1438"/>
                  <a:pt x="3732" y="1438"/>
                </a:cubicBezTo>
                <a:cubicBezTo>
                  <a:pt x="3733" y="1439"/>
                  <a:pt x="3734" y="1438"/>
                  <a:pt x="3735" y="1438"/>
                </a:cubicBezTo>
                <a:cubicBezTo>
                  <a:pt x="3736" y="1439"/>
                  <a:pt x="3737" y="1438"/>
                  <a:pt x="3738" y="1438"/>
                </a:cubicBezTo>
                <a:cubicBezTo>
                  <a:pt x="3739" y="1439"/>
                  <a:pt x="3740" y="1440"/>
                  <a:pt x="3741" y="1440"/>
                </a:cubicBezTo>
                <a:cubicBezTo>
                  <a:pt x="3741" y="1441"/>
                  <a:pt x="3741" y="1442"/>
                  <a:pt x="3741" y="1443"/>
                </a:cubicBezTo>
                <a:cubicBezTo>
                  <a:pt x="3742" y="1444"/>
                  <a:pt x="3742" y="1446"/>
                  <a:pt x="3743" y="1446"/>
                </a:cubicBezTo>
                <a:cubicBezTo>
                  <a:pt x="3744" y="1446"/>
                  <a:pt x="3745" y="1446"/>
                  <a:pt x="3746" y="1446"/>
                </a:cubicBezTo>
                <a:cubicBezTo>
                  <a:pt x="3748" y="1446"/>
                  <a:pt x="3748" y="1446"/>
                  <a:pt x="3748" y="1446"/>
                </a:cubicBezTo>
                <a:cubicBezTo>
                  <a:pt x="3750" y="1446"/>
                  <a:pt x="3751" y="1445"/>
                  <a:pt x="3752" y="1445"/>
                </a:cubicBezTo>
                <a:cubicBezTo>
                  <a:pt x="3753" y="1445"/>
                  <a:pt x="3753" y="1444"/>
                  <a:pt x="3754" y="1444"/>
                </a:cubicBezTo>
                <a:cubicBezTo>
                  <a:pt x="3755" y="1444"/>
                  <a:pt x="3755" y="1445"/>
                  <a:pt x="3756" y="1445"/>
                </a:cubicBezTo>
                <a:cubicBezTo>
                  <a:pt x="3757" y="1445"/>
                  <a:pt x="3758" y="1446"/>
                  <a:pt x="3759" y="1446"/>
                </a:cubicBezTo>
                <a:cubicBezTo>
                  <a:pt x="3761" y="1446"/>
                  <a:pt x="3762" y="1446"/>
                  <a:pt x="3763" y="1446"/>
                </a:cubicBezTo>
                <a:cubicBezTo>
                  <a:pt x="3765" y="1446"/>
                  <a:pt x="3766" y="1446"/>
                  <a:pt x="3767" y="1446"/>
                </a:cubicBezTo>
                <a:cubicBezTo>
                  <a:pt x="3769" y="1445"/>
                  <a:pt x="3769" y="1444"/>
                  <a:pt x="3770" y="1444"/>
                </a:cubicBezTo>
                <a:cubicBezTo>
                  <a:pt x="3770" y="1443"/>
                  <a:pt x="3770" y="1442"/>
                  <a:pt x="3769" y="1441"/>
                </a:cubicBezTo>
                <a:cubicBezTo>
                  <a:pt x="3769" y="1440"/>
                  <a:pt x="3767" y="1441"/>
                  <a:pt x="3767" y="1440"/>
                </a:cubicBezTo>
                <a:cubicBezTo>
                  <a:pt x="3765" y="1437"/>
                  <a:pt x="3767" y="1435"/>
                  <a:pt x="3767" y="1432"/>
                </a:cubicBezTo>
                <a:cubicBezTo>
                  <a:pt x="3767" y="1431"/>
                  <a:pt x="3767" y="1430"/>
                  <a:pt x="3767" y="1429"/>
                </a:cubicBezTo>
                <a:cubicBezTo>
                  <a:pt x="3766" y="1428"/>
                  <a:pt x="3766" y="1427"/>
                  <a:pt x="3765" y="1426"/>
                </a:cubicBezTo>
                <a:cubicBezTo>
                  <a:pt x="3764" y="1426"/>
                  <a:pt x="3763" y="1426"/>
                  <a:pt x="3762" y="1425"/>
                </a:cubicBezTo>
                <a:cubicBezTo>
                  <a:pt x="3760" y="1424"/>
                  <a:pt x="3759" y="1424"/>
                  <a:pt x="3756" y="1424"/>
                </a:cubicBezTo>
                <a:cubicBezTo>
                  <a:pt x="3754" y="1424"/>
                  <a:pt x="3752" y="1424"/>
                  <a:pt x="3750" y="1425"/>
                </a:cubicBezTo>
                <a:cubicBezTo>
                  <a:pt x="3749" y="1426"/>
                  <a:pt x="3749" y="1427"/>
                  <a:pt x="3748" y="1427"/>
                </a:cubicBezTo>
                <a:cubicBezTo>
                  <a:pt x="3746" y="1428"/>
                  <a:pt x="3745" y="1428"/>
                  <a:pt x="3743" y="1428"/>
                </a:cubicBezTo>
                <a:cubicBezTo>
                  <a:pt x="3741" y="1428"/>
                  <a:pt x="3739" y="1428"/>
                  <a:pt x="3737" y="1428"/>
                </a:cubicBezTo>
                <a:cubicBezTo>
                  <a:pt x="3736" y="1428"/>
                  <a:pt x="3735" y="1429"/>
                  <a:pt x="3734" y="1429"/>
                </a:cubicBezTo>
                <a:cubicBezTo>
                  <a:pt x="3733" y="1430"/>
                  <a:pt x="3732" y="1430"/>
                  <a:pt x="3731" y="1431"/>
                </a:cubicBezTo>
                <a:cubicBezTo>
                  <a:pt x="3731" y="1432"/>
                  <a:pt x="3731" y="1433"/>
                  <a:pt x="3730" y="1434"/>
                </a:cubicBezTo>
                <a:lnTo>
                  <a:pt x="3732" y="1430"/>
                </a:lnTo>
                <a:close/>
                <a:moveTo>
                  <a:pt x="3729" y="1425"/>
                </a:moveTo>
                <a:cubicBezTo>
                  <a:pt x="3731" y="1423"/>
                  <a:pt x="3733" y="1422"/>
                  <a:pt x="3733" y="1419"/>
                </a:cubicBezTo>
                <a:cubicBezTo>
                  <a:pt x="3733" y="1417"/>
                  <a:pt x="3731" y="1416"/>
                  <a:pt x="3730" y="1416"/>
                </a:cubicBezTo>
                <a:cubicBezTo>
                  <a:pt x="3729" y="1415"/>
                  <a:pt x="3729" y="1414"/>
                  <a:pt x="3728" y="1414"/>
                </a:cubicBezTo>
                <a:cubicBezTo>
                  <a:pt x="3725" y="1414"/>
                  <a:pt x="3725" y="1414"/>
                  <a:pt x="3725" y="1414"/>
                </a:cubicBezTo>
                <a:cubicBezTo>
                  <a:pt x="3724" y="1414"/>
                  <a:pt x="3723" y="1414"/>
                  <a:pt x="3722" y="1414"/>
                </a:cubicBezTo>
                <a:cubicBezTo>
                  <a:pt x="3722" y="1415"/>
                  <a:pt x="3722" y="1416"/>
                  <a:pt x="3722" y="1417"/>
                </a:cubicBezTo>
                <a:cubicBezTo>
                  <a:pt x="3721" y="1419"/>
                  <a:pt x="3720" y="1420"/>
                  <a:pt x="3719" y="1422"/>
                </a:cubicBezTo>
                <a:cubicBezTo>
                  <a:pt x="3721" y="1423"/>
                  <a:pt x="3722" y="1425"/>
                  <a:pt x="3724" y="1425"/>
                </a:cubicBezTo>
                <a:cubicBezTo>
                  <a:pt x="3725" y="1426"/>
                  <a:pt x="3728" y="1425"/>
                  <a:pt x="3729" y="1425"/>
                </a:cubicBezTo>
                <a:close/>
                <a:moveTo>
                  <a:pt x="3716" y="1442"/>
                </a:moveTo>
                <a:cubicBezTo>
                  <a:pt x="3716" y="1444"/>
                  <a:pt x="3716" y="1444"/>
                  <a:pt x="3716" y="1444"/>
                </a:cubicBezTo>
                <a:cubicBezTo>
                  <a:pt x="3716" y="1446"/>
                  <a:pt x="3716" y="1447"/>
                  <a:pt x="3716" y="1449"/>
                </a:cubicBezTo>
                <a:cubicBezTo>
                  <a:pt x="3720" y="1448"/>
                  <a:pt x="3721" y="1448"/>
                  <a:pt x="3725" y="1449"/>
                </a:cubicBezTo>
                <a:cubicBezTo>
                  <a:pt x="3725" y="1440"/>
                  <a:pt x="3725" y="1440"/>
                  <a:pt x="3725" y="1440"/>
                </a:cubicBezTo>
                <a:cubicBezTo>
                  <a:pt x="3717" y="1440"/>
                  <a:pt x="3717" y="1440"/>
                  <a:pt x="3717" y="1440"/>
                </a:cubicBezTo>
                <a:cubicBezTo>
                  <a:pt x="3717" y="1444"/>
                  <a:pt x="3717" y="1444"/>
                  <a:pt x="3717" y="1444"/>
                </a:cubicBezTo>
                <a:lnTo>
                  <a:pt x="3716" y="1442"/>
                </a:lnTo>
                <a:close/>
                <a:moveTo>
                  <a:pt x="3692" y="1457"/>
                </a:moveTo>
                <a:cubicBezTo>
                  <a:pt x="3692" y="1458"/>
                  <a:pt x="3692" y="1458"/>
                  <a:pt x="3692" y="1459"/>
                </a:cubicBezTo>
                <a:cubicBezTo>
                  <a:pt x="3692" y="1460"/>
                  <a:pt x="3693" y="1461"/>
                  <a:pt x="3693" y="1462"/>
                </a:cubicBezTo>
                <a:cubicBezTo>
                  <a:pt x="3701" y="1462"/>
                  <a:pt x="3701" y="1462"/>
                  <a:pt x="3701" y="1462"/>
                </a:cubicBezTo>
                <a:cubicBezTo>
                  <a:pt x="3703" y="1462"/>
                  <a:pt x="3704" y="1461"/>
                  <a:pt x="3706" y="1461"/>
                </a:cubicBezTo>
                <a:cubicBezTo>
                  <a:pt x="3707" y="1461"/>
                  <a:pt x="3708" y="1462"/>
                  <a:pt x="3709" y="1462"/>
                </a:cubicBezTo>
                <a:cubicBezTo>
                  <a:pt x="3711" y="1462"/>
                  <a:pt x="3711" y="1462"/>
                  <a:pt x="3711" y="1462"/>
                </a:cubicBezTo>
                <a:cubicBezTo>
                  <a:pt x="3712" y="1462"/>
                  <a:pt x="3713" y="1462"/>
                  <a:pt x="3714" y="1463"/>
                </a:cubicBezTo>
                <a:cubicBezTo>
                  <a:pt x="3715" y="1463"/>
                  <a:pt x="3716" y="1463"/>
                  <a:pt x="3716" y="1463"/>
                </a:cubicBezTo>
                <a:cubicBezTo>
                  <a:pt x="3717" y="1463"/>
                  <a:pt x="3718" y="1464"/>
                  <a:pt x="3719" y="1464"/>
                </a:cubicBezTo>
                <a:cubicBezTo>
                  <a:pt x="3720" y="1464"/>
                  <a:pt x="3721" y="1466"/>
                  <a:pt x="3722" y="1466"/>
                </a:cubicBezTo>
                <a:cubicBezTo>
                  <a:pt x="3724" y="1466"/>
                  <a:pt x="3725" y="1466"/>
                  <a:pt x="3728" y="1466"/>
                </a:cubicBezTo>
                <a:cubicBezTo>
                  <a:pt x="3727" y="1463"/>
                  <a:pt x="3727" y="1461"/>
                  <a:pt x="3727" y="1458"/>
                </a:cubicBezTo>
                <a:cubicBezTo>
                  <a:pt x="3725" y="1458"/>
                  <a:pt x="3723" y="1458"/>
                  <a:pt x="3720" y="1457"/>
                </a:cubicBezTo>
                <a:cubicBezTo>
                  <a:pt x="3718" y="1457"/>
                  <a:pt x="3717" y="1457"/>
                  <a:pt x="3715" y="1457"/>
                </a:cubicBezTo>
                <a:cubicBezTo>
                  <a:pt x="3714" y="1457"/>
                  <a:pt x="3714" y="1456"/>
                  <a:pt x="3713" y="1456"/>
                </a:cubicBezTo>
                <a:cubicBezTo>
                  <a:pt x="3710" y="1456"/>
                  <a:pt x="3710" y="1456"/>
                  <a:pt x="3710" y="1456"/>
                </a:cubicBezTo>
                <a:cubicBezTo>
                  <a:pt x="3708" y="1456"/>
                  <a:pt x="3707" y="1455"/>
                  <a:pt x="3705" y="1455"/>
                </a:cubicBezTo>
                <a:cubicBezTo>
                  <a:pt x="3702" y="1454"/>
                  <a:pt x="3701" y="1453"/>
                  <a:pt x="3698" y="1453"/>
                </a:cubicBezTo>
                <a:cubicBezTo>
                  <a:pt x="3697" y="1453"/>
                  <a:pt x="3695" y="1453"/>
                  <a:pt x="3694" y="1454"/>
                </a:cubicBezTo>
                <a:cubicBezTo>
                  <a:pt x="3694" y="1455"/>
                  <a:pt x="3694" y="1456"/>
                  <a:pt x="3694" y="1457"/>
                </a:cubicBezTo>
                <a:cubicBezTo>
                  <a:pt x="3693" y="1458"/>
                  <a:pt x="3693" y="1458"/>
                  <a:pt x="3692" y="1459"/>
                </a:cubicBezTo>
                <a:lnTo>
                  <a:pt x="3692" y="1457"/>
                </a:lnTo>
                <a:close/>
                <a:moveTo>
                  <a:pt x="3682" y="1459"/>
                </a:moveTo>
                <a:cubicBezTo>
                  <a:pt x="3680" y="1458"/>
                  <a:pt x="3678" y="1458"/>
                  <a:pt x="3677" y="1457"/>
                </a:cubicBezTo>
                <a:cubicBezTo>
                  <a:pt x="3675" y="1457"/>
                  <a:pt x="3673" y="1456"/>
                  <a:pt x="3671" y="1456"/>
                </a:cubicBezTo>
                <a:cubicBezTo>
                  <a:pt x="3671" y="1461"/>
                  <a:pt x="3671" y="1461"/>
                  <a:pt x="3671" y="1461"/>
                </a:cubicBezTo>
                <a:cubicBezTo>
                  <a:pt x="3672" y="1462"/>
                  <a:pt x="3672" y="1463"/>
                  <a:pt x="3673" y="1464"/>
                </a:cubicBezTo>
                <a:cubicBezTo>
                  <a:pt x="3675" y="1465"/>
                  <a:pt x="3675" y="1465"/>
                  <a:pt x="3675" y="1465"/>
                </a:cubicBezTo>
                <a:cubicBezTo>
                  <a:pt x="3676" y="1466"/>
                  <a:pt x="3677" y="1466"/>
                  <a:pt x="3678" y="1466"/>
                </a:cubicBezTo>
                <a:cubicBezTo>
                  <a:pt x="3683" y="1466"/>
                  <a:pt x="3683" y="1466"/>
                  <a:pt x="3683" y="1466"/>
                </a:cubicBezTo>
                <a:cubicBezTo>
                  <a:pt x="3683" y="1461"/>
                  <a:pt x="3683" y="1461"/>
                  <a:pt x="3683" y="1461"/>
                </a:cubicBezTo>
                <a:cubicBezTo>
                  <a:pt x="3683" y="1460"/>
                  <a:pt x="3683" y="1459"/>
                  <a:pt x="3682" y="1459"/>
                </a:cubicBezTo>
                <a:close/>
                <a:moveTo>
                  <a:pt x="3698" y="1388"/>
                </a:moveTo>
                <a:cubicBezTo>
                  <a:pt x="3697" y="1390"/>
                  <a:pt x="3695" y="1391"/>
                  <a:pt x="3694" y="1393"/>
                </a:cubicBezTo>
                <a:cubicBezTo>
                  <a:pt x="3693" y="1394"/>
                  <a:pt x="3692" y="1395"/>
                  <a:pt x="3691" y="1395"/>
                </a:cubicBezTo>
                <a:cubicBezTo>
                  <a:pt x="3690" y="1396"/>
                  <a:pt x="3690" y="1397"/>
                  <a:pt x="3688" y="1397"/>
                </a:cubicBezTo>
                <a:cubicBezTo>
                  <a:pt x="3688" y="1398"/>
                  <a:pt x="3686" y="1397"/>
                  <a:pt x="3686" y="1397"/>
                </a:cubicBezTo>
                <a:cubicBezTo>
                  <a:pt x="3685" y="1398"/>
                  <a:pt x="3685" y="1399"/>
                  <a:pt x="3685" y="1400"/>
                </a:cubicBezTo>
                <a:cubicBezTo>
                  <a:pt x="3685" y="1401"/>
                  <a:pt x="3685" y="1401"/>
                  <a:pt x="3685" y="1401"/>
                </a:cubicBezTo>
                <a:cubicBezTo>
                  <a:pt x="3685" y="1404"/>
                  <a:pt x="3686" y="1405"/>
                  <a:pt x="3686" y="1408"/>
                </a:cubicBezTo>
                <a:cubicBezTo>
                  <a:pt x="3686" y="1409"/>
                  <a:pt x="3686" y="1409"/>
                  <a:pt x="3686" y="1410"/>
                </a:cubicBezTo>
                <a:cubicBezTo>
                  <a:pt x="3686" y="1412"/>
                  <a:pt x="3686" y="1414"/>
                  <a:pt x="3686" y="1416"/>
                </a:cubicBezTo>
                <a:cubicBezTo>
                  <a:pt x="3685" y="1417"/>
                  <a:pt x="3684" y="1417"/>
                  <a:pt x="3684" y="1418"/>
                </a:cubicBezTo>
                <a:cubicBezTo>
                  <a:pt x="3683" y="1420"/>
                  <a:pt x="3682" y="1421"/>
                  <a:pt x="3682" y="1423"/>
                </a:cubicBezTo>
                <a:cubicBezTo>
                  <a:pt x="3682" y="1424"/>
                  <a:pt x="3683" y="1425"/>
                  <a:pt x="3683" y="1426"/>
                </a:cubicBezTo>
                <a:cubicBezTo>
                  <a:pt x="3683" y="1428"/>
                  <a:pt x="3682" y="1429"/>
                  <a:pt x="3682" y="1431"/>
                </a:cubicBezTo>
                <a:cubicBezTo>
                  <a:pt x="3683" y="1431"/>
                  <a:pt x="3684" y="1431"/>
                  <a:pt x="3685" y="1431"/>
                </a:cubicBezTo>
                <a:cubicBezTo>
                  <a:pt x="3686" y="1431"/>
                  <a:pt x="3687" y="1433"/>
                  <a:pt x="3688" y="1433"/>
                </a:cubicBezTo>
                <a:cubicBezTo>
                  <a:pt x="3690" y="1433"/>
                  <a:pt x="3691" y="1432"/>
                  <a:pt x="3693" y="1431"/>
                </a:cubicBezTo>
                <a:cubicBezTo>
                  <a:pt x="3693" y="1429"/>
                  <a:pt x="3694" y="1428"/>
                  <a:pt x="3694" y="1425"/>
                </a:cubicBezTo>
                <a:cubicBezTo>
                  <a:pt x="3694" y="1422"/>
                  <a:pt x="3693" y="1421"/>
                  <a:pt x="3693" y="1418"/>
                </a:cubicBezTo>
                <a:cubicBezTo>
                  <a:pt x="3693" y="1418"/>
                  <a:pt x="3694" y="1417"/>
                  <a:pt x="3694" y="1417"/>
                </a:cubicBezTo>
                <a:cubicBezTo>
                  <a:pt x="3698" y="1417"/>
                  <a:pt x="3700" y="1417"/>
                  <a:pt x="3703" y="1417"/>
                </a:cubicBezTo>
                <a:cubicBezTo>
                  <a:pt x="3704" y="1417"/>
                  <a:pt x="3705" y="1417"/>
                  <a:pt x="3706" y="1418"/>
                </a:cubicBezTo>
                <a:cubicBezTo>
                  <a:pt x="3706" y="1416"/>
                  <a:pt x="3707" y="1415"/>
                  <a:pt x="3707" y="1413"/>
                </a:cubicBezTo>
                <a:cubicBezTo>
                  <a:pt x="3707" y="1411"/>
                  <a:pt x="3706" y="1411"/>
                  <a:pt x="3705" y="1409"/>
                </a:cubicBezTo>
                <a:cubicBezTo>
                  <a:pt x="3704" y="1408"/>
                  <a:pt x="3702" y="1409"/>
                  <a:pt x="3702" y="1408"/>
                </a:cubicBezTo>
                <a:cubicBezTo>
                  <a:pt x="3702" y="1407"/>
                  <a:pt x="3703" y="1406"/>
                  <a:pt x="3703" y="1405"/>
                </a:cubicBezTo>
                <a:cubicBezTo>
                  <a:pt x="3703" y="1404"/>
                  <a:pt x="3703" y="1403"/>
                  <a:pt x="3703" y="1402"/>
                </a:cubicBezTo>
                <a:cubicBezTo>
                  <a:pt x="3702" y="1402"/>
                  <a:pt x="3701" y="1401"/>
                  <a:pt x="3700" y="1401"/>
                </a:cubicBezTo>
                <a:cubicBezTo>
                  <a:pt x="3698" y="1401"/>
                  <a:pt x="3697" y="1402"/>
                  <a:pt x="3695" y="1402"/>
                </a:cubicBezTo>
                <a:cubicBezTo>
                  <a:pt x="3695" y="1398"/>
                  <a:pt x="3695" y="1398"/>
                  <a:pt x="3695" y="1398"/>
                </a:cubicBezTo>
                <a:cubicBezTo>
                  <a:pt x="3695" y="1397"/>
                  <a:pt x="3695" y="1396"/>
                  <a:pt x="3696" y="1395"/>
                </a:cubicBezTo>
                <a:cubicBezTo>
                  <a:pt x="3696" y="1394"/>
                  <a:pt x="3698" y="1395"/>
                  <a:pt x="3698" y="1393"/>
                </a:cubicBezTo>
                <a:cubicBezTo>
                  <a:pt x="3699" y="1393"/>
                  <a:pt x="3699" y="1392"/>
                  <a:pt x="3699" y="1391"/>
                </a:cubicBezTo>
                <a:cubicBezTo>
                  <a:pt x="3699" y="1390"/>
                  <a:pt x="3698" y="1389"/>
                  <a:pt x="3698" y="1388"/>
                </a:cubicBezTo>
                <a:close/>
                <a:moveTo>
                  <a:pt x="3575" y="1457"/>
                </a:moveTo>
                <a:cubicBezTo>
                  <a:pt x="3575" y="1459"/>
                  <a:pt x="3577" y="1461"/>
                  <a:pt x="3578" y="1462"/>
                </a:cubicBezTo>
                <a:cubicBezTo>
                  <a:pt x="3579" y="1462"/>
                  <a:pt x="3580" y="1462"/>
                  <a:pt x="3581" y="1463"/>
                </a:cubicBezTo>
                <a:cubicBezTo>
                  <a:pt x="3582" y="1463"/>
                  <a:pt x="3582" y="1464"/>
                  <a:pt x="3583" y="1464"/>
                </a:cubicBezTo>
                <a:cubicBezTo>
                  <a:pt x="3585" y="1464"/>
                  <a:pt x="3587" y="1464"/>
                  <a:pt x="3588" y="1464"/>
                </a:cubicBezTo>
                <a:cubicBezTo>
                  <a:pt x="3588" y="1465"/>
                  <a:pt x="3589" y="1466"/>
                  <a:pt x="3589" y="1467"/>
                </a:cubicBezTo>
                <a:cubicBezTo>
                  <a:pt x="3589" y="1469"/>
                  <a:pt x="3588" y="1470"/>
                  <a:pt x="3587" y="1472"/>
                </a:cubicBezTo>
                <a:cubicBezTo>
                  <a:pt x="3587" y="1473"/>
                  <a:pt x="3586" y="1474"/>
                  <a:pt x="3586" y="1475"/>
                </a:cubicBezTo>
                <a:cubicBezTo>
                  <a:pt x="3586" y="1476"/>
                  <a:pt x="3586" y="1477"/>
                  <a:pt x="3586" y="1478"/>
                </a:cubicBezTo>
                <a:cubicBezTo>
                  <a:pt x="3586" y="1479"/>
                  <a:pt x="3586" y="1480"/>
                  <a:pt x="3586" y="1481"/>
                </a:cubicBezTo>
                <a:cubicBezTo>
                  <a:pt x="3586" y="1482"/>
                  <a:pt x="3588" y="1482"/>
                  <a:pt x="3588" y="1484"/>
                </a:cubicBezTo>
                <a:cubicBezTo>
                  <a:pt x="3588" y="1485"/>
                  <a:pt x="3588" y="1486"/>
                  <a:pt x="3588" y="1487"/>
                </a:cubicBezTo>
                <a:cubicBezTo>
                  <a:pt x="3589" y="1488"/>
                  <a:pt x="3589" y="1488"/>
                  <a:pt x="3590" y="1489"/>
                </a:cubicBezTo>
                <a:cubicBezTo>
                  <a:pt x="3591" y="1489"/>
                  <a:pt x="3592" y="1488"/>
                  <a:pt x="3592" y="1487"/>
                </a:cubicBezTo>
                <a:cubicBezTo>
                  <a:pt x="3593" y="1487"/>
                  <a:pt x="3595" y="1487"/>
                  <a:pt x="3595" y="1485"/>
                </a:cubicBezTo>
                <a:cubicBezTo>
                  <a:pt x="3596" y="1483"/>
                  <a:pt x="3596" y="1482"/>
                  <a:pt x="3596" y="1480"/>
                </a:cubicBezTo>
                <a:cubicBezTo>
                  <a:pt x="3596" y="1478"/>
                  <a:pt x="3596" y="1476"/>
                  <a:pt x="3596" y="1474"/>
                </a:cubicBezTo>
                <a:cubicBezTo>
                  <a:pt x="3596" y="1473"/>
                  <a:pt x="3597" y="1473"/>
                  <a:pt x="3597" y="1472"/>
                </a:cubicBezTo>
                <a:cubicBezTo>
                  <a:pt x="3597" y="1454"/>
                  <a:pt x="3597" y="1454"/>
                  <a:pt x="3597" y="1454"/>
                </a:cubicBezTo>
                <a:cubicBezTo>
                  <a:pt x="3605" y="1454"/>
                  <a:pt x="3605" y="1454"/>
                  <a:pt x="3605" y="1454"/>
                </a:cubicBezTo>
                <a:cubicBezTo>
                  <a:pt x="3605" y="1460"/>
                  <a:pt x="3605" y="1460"/>
                  <a:pt x="3605" y="1460"/>
                </a:cubicBezTo>
                <a:cubicBezTo>
                  <a:pt x="3604" y="1463"/>
                  <a:pt x="3604" y="1463"/>
                  <a:pt x="3604" y="1463"/>
                </a:cubicBezTo>
                <a:cubicBezTo>
                  <a:pt x="3604" y="1465"/>
                  <a:pt x="3604" y="1465"/>
                  <a:pt x="3604" y="1465"/>
                </a:cubicBezTo>
                <a:cubicBezTo>
                  <a:pt x="3605" y="1465"/>
                  <a:pt x="3606" y="1466"/>
                  <a:pt x="3607" y="1466"/>
                </a:cubicBezTo>
                <a:cubicBezTo>
                  <a:pt x="3608" y="1466"/>
                  <a:pt x="3609" y="1466"/>
                  <a:pt x="3609" y="1466"/>
                </a:cubicBezTo>
                <a:cubicBezTo>
                  <a:pt x="3610" y="1466"/>
                  <a:pt x="3611" y="1467"/>
                  <a:pt x="3612" y="1467"/>
                </a:cubicBezTo>
                <a:cubicBezTo>
                  <a:pt x="3613" y="1467"/>
                  <a:pt x="3614" y="1468"/>
                  <a:pt x="3615" y="1468"/>
                </a:cubicBezTo>
                <a:cubicBezTo>
                  <a:pt x="3615" y="1468"/>
                  <a:pt x="3616" y="1468"/>
                  <a:pt x="3617" y="1468"/>
                </a:cubicBezTo>
                <a:cubicBezTo>
                  <a:pt x="3617" y="1473"/>
                  <a:pt x="3617" y="1473"/>
                  <a:pt x="3617" y="1473"/>
                </a:cubicBezTo>
                <a:cubicBezTo>
                  <a:pt x="3617" y="1474"/>
                  <a:pt x="3616" y="1475"/>
                  <a:pt x="3616" y="1476"/>
                </a:cubicBezTo>
                <a:cubicBezTo>
                  <a:pt x="3616" y="1476"/>
                  <a:pt x="3615" y="1477"/>
                  <a:pt x="3615" y="1478"/>
                </a:cubicBezTo>
                <a:cubicBezTo>
                  <a:pt x="3615" y="1481"/>
                  <a:pt x="3615" y="1481"/>
                  <a:pt x="3615" y="1481"/>
                </a:cubicBezTo>
                <a:cubicBezTo>
                  <a:pt x="3615" y="1482"/>
                  <a:pt x="3615" y="1483"/>
                  <a:pt x="3615" y="1484"/>
                </a:cubicBezTo>
                <a:cubicBezTo>
                  <a:pt x="3615" y="1485"/>
                  <a:pt x="3617" y="1485"/>
                  <a:pt x="3618" y="1486"/>
                </a:cubicBezTo>
                <a:cubicBezTo>
                  <a:pt x="3619" y="1487"/>
                  <a:pt x="3620" y="1487"/>
                  <a:pt x="3621" y="1487"/>
                </a:cubicBezTo>
                <a:cubicBezTo>
                  <a:pt x="3630" y="1487"/>
                  <a:pt x="3630" y="1487"/>
                  <a:pt x="3630" y="1487"/>
                </a:cubicBezTo>
                <a:cubicBezTo>
                  <a:pt x="3630" y="1486"/>
                  <a:pt x="3630" y="1486"/>
                  <a:pt x="3630" y="1485"/>
                </a:cubicBezTo>
                <a:cubicBezTo>
                  <a:pt x="3630" y="1481"/>
                  <a:pt x="3630" y="1481"/>
                  <a:pt x="3630" y="1481"/>
                </a:cubicBezTo>
                <a:cubicBezTo>
                  <a:pt x="3630" y="1478"/>
                  <a:pt x="3630" y="1477"/>
                  <a:pt x="3630" y="1474"/>
                </a:cubicBezTo>
                <a:cubicBezTo>
                  <a:pt x="3629" y="1473"/>
                  <a:pt x="3628" y="1474"/>
                  <a:pt x="3627" y="1473"/>
                </a:cubicBezTo>
                <a:cubicBezTo>
                  <a:pt x="3626" y="1472"/>
                  <a:pt x="3625" y="1471"/>
                  <a:pt x="3624" y="1470"/>
                </a:cubicBezTo>
                <a:cubicBezTo>
                  <a:pt x="3624" y="1470"/>
                  <a:pt x="3622" y="1469"/>
                  <a:pt x="3622" y="1468"/>
                </a:cubicBezTo>
                <a:cubicBezTo>
                  <a:pt x="3621" y="1467"/>
                  <a:pt x="3621" y="1466"/>
                  <a:pt x="3621" y="1465"/>
                </a:cubicBezTo>
                <a:cubicBezTo>
                  <a:pt x="3621" y="1463"/>
                  <a:pt x="3622" y="1462"/>
                  <a:pt x="3622" y="1461"/>
                </a:cubicBezTo>
                <a:cubicBezTo>
                  <a:pt x="3622" y="1458"/>
                  <a:pt x="3622" y="1458"/>
                  <a:pt x="3622" y="1458"/>
                </a:cubicBezTo>
                <a:cubicBezTo>
                  <a:pt x="3622" y="1457"/>
                  <a:pt x="3622" y="1456"/>
                  <a:pt x="3622" y="1455"/>
                </a:cubicBezTo>
                <a:cubicBezTo>
                  <a:pt x="3621" y="1454"/>
                  <a:pt x="3620" y="1454"/>
                  <a:pt x="3619" y="1453"/>
                </a:cubicBezTo>
                <a:cubicBezTo>
                  <a:pt x="3618" y="1453"/>
                  <a:pt x="3618" y="1452"/>
                  <a:pt x="3617" y="1451"/>
                </a:cubicBezTo>
                <a:cubicBezTo>
                  <a:pt x="3616" y="1450"/>
                  <a:pt x="3616" y="1450"/>
                  <a:pt x="3615" y="1449"/>
                </a:cubicBezTo>
                <a:cubicBezTo>
                  <a:pt x="3614" y="1448"/>
                  <a:pt x="3612" y="1449"/>
                  <a:pt x="3611" y="1448"/>
                </a:cubicBezTo>
                <a:cubicBezTo>
                  <a:pt x="3611" y="1448"/>
                  <a:pt x="3611" y="1446"/>
                  <a:pt x="3611" y="1446"/>
                </a:cubicBezTo>
                <a:cubicBezTo>
                  <a:pt x="3611" y="1441"/>
                  <a:pt x="3611" y="1441"/>
                  <a:pt x="3611" y="1441"/>
                </a:cubicBezTo>
                <a:cubicBezTo>
                  <a:pt x="3615" y="1441"/>
                  <a:pt x="3617" y="1442"/>
                  <a:pt x="3620" y="1441"/>
                </a:cubicBezTo>
                <a:cubicBezTo>
                  <a:pt x="3621" y="1441"/>
                  <a:pt x="3621" y="1439"/>
                  <a:pt x="3622" y="1439"/>
                </a:cubicBezTo>
                <a:cubicBezTo>
                  <a:pt x="3623" y="1439"/>
                  <a:pt x="3624" y="1439"/>
                  <a:pt x="3625" y="1438"/>
                </a:cubicBezTo>
                <a:cubicBezTo>
                  <a:pt x="3628" y="1438"/>
                  <a:pt x="3630" y="1439"/>
                  <a:pt x="3633" y="1438"/>
                </a:cubicBezTo>
                <a:cubicBezTo>
                  <a:pt x="3634" y="1438"/>
                  <a:pt x="3635" y="1439"/>
                  <a:pt x="3635" y="1438"/>
                </a:cubicBezTo>
                <a:cubicBezTo>
                  <a:pt x="3637" y="1438"/>
                  <a:pt x="3637" y="1437"/>
                  <a:pt x="3637" y="1435"/>
                </a:cubicBezTo>
                <a:cubicBezTo>
                  <a:pt x="3637" y="1434"/>
                  <a:pt x="3636" y="1434"/>
                  <a:pt x="3636" y="1433"/>
                </a:cubicBezTo>
                <a:cubicBezTo>
                  <a:pt x="3636" y="1431"/>
                  <a:pt x="3635" y="1431"/>
                  <a:pt x="3634" y="1430"/>
                </a:cubicBezTo>
                <a:cubicBezTo>
                  <a:pt x="3633" y="1429"/>
                  <a:pt x="3632" y="1429"/>
                  <a:pt x="3632" y="1429"/>
                </a:cubicBezTo>
                <a:cubicBezTo>
                  <a:pt x="3631" y="1428"/>
                  <a:pt x="3630" y="1427"/>
                  <a:pt x="3629" y="1427"/>
                </a:cubicBezTo>
                <a:cubicBezTo>
                  <a:pt x="3628" y="1426"/>
                  <a:pt x="3628" y="1425"/>
                  <a:pt x="3626" y="1425"/>
                </a:cubicBezTo>
                <a:cubicBezTo>
                  <a:pt x="3624" y="1425"/>
                  <a:pt x="3624" y="1425"/>
                  <a:pt x="3624" y="1425"/>
                </a:cubicBezTo>
                <a:cubicBezTo>
                  <a:pt x="3623" y="1425"/>
                  <a:pt x="3622" y="1425"/>
                  <a:pt x="3621" y="1425"/>
                </a:cubicBezTo>
                <a:cubicBezTo>
                  <a:pt x="3620" y="1425"/>
                  <a:pt x="3619" y="1426"/>
                  <a:pt x="3619" y="1426"/>
                </a:cubicBezTo>
                <a:cubicBezTo>
                  <a:pt x="3617" y="1427"/>
                  <a:pt x="3617" y="1428"/>
                  <a:pt x="3617" y="1429"/>
                </a:cubicBezTo>
                <a:cubicBezTo>
                  <a:pt x="3614" y="1431"/>
                  <a:pt x="3612" y="1433"/>
                  <a:pt x="3609" y="1434"/>
                </a:cubicBezTo>
                <a:cubicBezTo>
                  <a:pt x="3607" y="1434"/>
                  <a:pt x="3605" y="1434"/>
                  <a:pt x="3604" y="1433"/>
                </a:cubicBezTo>
                <a:cubicBezTo>
                  <a:pt x="3603" y="1433"/>
                  <a:pt x="3602" y="1433"/>
                  <a:pt x="3601" y="1433"/>
                </a:cubicBezTo>
                <a:cubicBezTo>
                  <a:pt x="3599" y="1432"/>
                  <a:pt x="3598" y="1431"/>
                  <a:pt x="3596" y="1431"/>
                </a:cubicBezTo>
                <a:cubicBezTo>
                  <a:pt x="3595" y="1430"/>
                  <a:pt x="3595" y="1429"/>
                  <a:pt x="3594" y="1429"/>
                </a:cubicBezTo>
                <a:cubicBezTo>
                  <a:pt x="3591" y="1429"/>
                  <a:pt x="3591" y="1429"/>
                  <a:pt x="3591" y="1429"/>
                </a:cubicBezTo>
                <a:cubicBezTo>
                  <a:pt x="3590" y="1429"/>
                  <a:pt x="3589" y="1431"/>
                  <a:pt x="3588" y="1432"/>
                </a:cubicBezTo>
                <a:cubicBezTo>
                  <a:pt x="3587" y="1434"/>
                  <a:pt x="3586" y="1435"/>
                  <a:pt x="3585" y="1437"/>
                </a:cubicBezTo>
                <a:cubicBezTo>
                  <a:pt x="3585" y="1438"/>
                  <a:pt x="3585" y="1440"/>
                  <a:pt x="3585" y="1441"/>
                </a:cubicBezTo>
                <a:cubicBezTo>
                  <a:pt x="3585" y="1442"/>
                  <a:pt x="3584" y="1443"/>
                  <a:pt x="3584" y="1444"/>
                </a:cubicBezTo>
                <a:cubicBezTo>
                  <a:pt x="3584" y="1445"/>
                  <a:pt x="3584" y="1445"/>
                  <a:pt x="3584" y="1446"/>
                </a:cubicBezTo>
                <a:cubicBezTo>
                  <a:pt x="3584" y="1447"/>
                  <a:pt x="3584" y="1448"/>
                  <a:pt x="3584" y="1449"/>
                </a:cubicBezTo>
                <a:cubicBezTo>
                  <a:pt x="3583" y="1450"/>
                  <a:pt x="3582" y="1450"/>
                  <a:pt x="3581" y="1451"/>
                </a:cubicBezTo>
                <a:cubicBezTo>
                  <a:pt x="3581" y="1451"/>
                  <a:pt x="3579" y="1450"/>
                  <a:pt x="3579" y="1451"/>
                </a:cubicBezTo>
                <a:cubicBezTo>
                  <a:pt x="3578" y="1452"/>
                  <a:pt x="3577" y="1453"/>
                  <a:pt x="3577" y="1453"/>
                </a:cubicBezTo>
                <a:cubicBezTo>
                  <a:pt x="3576" y="1455"/>
                  <a:pt x="3575" y="1456"/>
                  <a:pt x="3575" y="1457"/>
                </a:cubicBezTo>
                <a:close/>
                <a:moveTo>
                  <a:pt x="3651" y="1402"/>
                </a:moveTo>
                <a:cubicBezTo>
                  <a:pt x="3650" y="1402"/>
                  <a:pt x="3651" y="1404"/>
                  <a:pt x="3651" y="1405"/>
                </a:cubicBezTo>
                <a:cubicBezTo>
                  <a:pt x="3607" y="1405"/>
                  <a:pt x="3607" y="1405"/>
                  <a:pt x="3607" y="1405"/>
                </a:cubicBezTo>
                <a:cubicBezTo>
                  <a:pt x="3604" y="1405"/>
                  <a:pt x="3604" y="1408"/>
                  <a:pt x="3602" y="1409"/>
                </a:cubicBezTo>
                <a:cubicBezTo>
                  <a:pt x="3600" y="1410"/>
                  <a:pt x="3598" y="1410"/>
                  <a:pt x="3596" y="1410"/>
                </a:cubicBezTo>
                <a:cubicBezTo>
                  <a:pt x="3593" y="1410"/>
                  <a:pt x="3591" y="1410"/>
                  <a:pt x="3588" y="1412"/>
                </a:cubicBezTo>
                <a:cubicBezTo>
                  <a:pt x="3588" y="1412"/>
                  <a:pt x="3587" y="1413"/>
                  <a:pt x="3587" y="1414"/>
                </a:cubicBezTo>
                <a:cubicBezTo>
                  <a:pt x="3586" y="1416"/>
                  <a:pt x="3585" y="1417"/>
                  <a:pt x="3585" y="1418"/>
                </a:cubicBezTo>
                <a:cubicBezTo>
                  <a:pt x="3585" y="1420"/>
                  <a:pt x="3586" y="1421"/>
                  <a:pt x="3586" y="1422"/>
                </a:cubicBezTo>
                <a:cubicBezTo>
                  <a:pt x="3589" y="1421"/>
                  <a:pt x="3591" y="1420"/>
                  <a:pt x="3594" y="1418"/>
                </a:cubicBezTo>
                <a:cubicBezTo>
                  <a:pt x="3595" y="1418"/>
                  <a:pt x="3596" y="1418"/>
                  <a:pt x="3596" y="1418"/>
                </a:cubicBezTo>
                <a:cubicBezTo>
                  <a:pt x="3597" y="1417"/>
                  <a:pt x="3597" y="1416"/>
                  <a:pt x="3598" y="1415"/>
                </a:cubicBezTo>
                <a:cubicBezTo>
                  <a:pt x="3599" y="1414"/>
                  <a:pt x="3600" y="1414"/>
                  <a:pt x="3601" y="1414"/>
                </a:cubicBezTo>
                <a:cubicBezTo>
                  <a:pt x="3602" y="1413"/>
                  <a:pt x="3603" y="1413"/>
                  <a:pt x="3604" y="1412"/>
                </a:cubicBezTo>
                <a:cubicBezTo>
                  <a:pt x="3604" y="1412"/>
                  <a:pt x="3605" y="1412"/>
                  <a:pt x="3606" y="1412"/>
                </a:cubicBezTo>
                <a:cubicBezTo>
                  <a:pt x="3607" y="1412"/>
                  <a:pt x="3608" y="1411"/>
                  <a:pt x="3609" y="1410"/>
                </a:cubicBezTo>
                <a:cubicBezTo>
                  <a:pt x="3614" y="1411"/>
                  <a:pt x="3614" y="1411"/>
                  <a:pt x="3614" y="1411"/>
                </a:cubicBezTo>
                <a:cubicBezTo>
                  <a:pt x="3630" y="1411"/>
                  <a:pt x="3630" y="1411"/>
                  <a:pt x="3630" y="1411"/>
                </a:cubicBezTo>
                <a:cubicBezTo>
                  <a:pt x="3631" y="1411"/>
                  <a:pt x="3632" y="1411"/>
                  <a:pt x="3633" y="1412"/>
                </a:cubicBezTo>
                <a:cubicBezTo>
                  <a:pt x="3634" y="1412"/>
                  <a:pt x="3635" y="1413"/>
                  <a:pt x="3635" y="1413"/>
                </a:cubicBezTo>
                <a:cubicBezTo>
                  <a:pt x="3637" y="1414"/>
                  <a:pt x="3638" y="1416"/>
                  <a:pt x="3639" y="1416"/>
                </a:cubicBezTo>
                <a:cubicBezTo>
                  <a:pt x="3641" y="1416"/>
                  <a:pt x="3642" y="1415"/>
                  <a:pt x="3643" y="1415"/>
                </a:cubicBezTo>
                <a:cubicBezTo>
                  <a:pt x="3644" y="1415"/>
                  <a:pt x="3645" y="1414"/>
                  <a:pt x="3646" y="1414"/>
                </a:cubicBezTo>
                <a:cubicBezTo>
                  <a:pt x="3647" y="1413"/>
                  <a:pt x="3647" y="1412"/>
                  <a:pt x="3648" y="1411"/>
                </a:cubicBezTo>
                <a:cubicBezTo>
                  <a:pt x="3649" y="1411"/>
                  <a:pt x="3650" y="1411"/>
                  <a:pt x="3651" y="1411"/>
                </a:cubicBezTo>
                <a:cubicBezTo>
                  <a:pt x="3653" y="1410"/>
                  <a:pt x="3653" y="1410"/>
                  <a:pt x="3653" y="1410"/>
                </a:cubicBezTo>
                <a:cubicBezTo>
                  <a:pt x="3654" y="1409"/>
                  <a:pt x="3654" y="1408"/>
                  <a:pt x="3655" y="1407"/>
                </a:cubicBezTo>
                <a:cubicBezTo>
                  <a:pt x="3657" y="1405"/>
                  <a:pt x="3657" y="1404"/>
                  <a:pt x="3658" y="1401"/>
                </a:cubicBezTo>
                <a:cubicBezTo>
                  <a:pt x="3655" y="1401"/>
                  <a:pt x="3654" y="1401"/>
                  <a:pt x="3651" y="1402"/>
                </a:cubicBezTo>
                <a:close/>
                <a:moveTo>
                  <a:pt x="3637" y="1542"/>
                </a:moveTo>
                <a:cubicBezTo>
                  <a:pt x="3637" y="1543"/>
                  <a:pt x="3637" y="1544"/>
                  <a:pt x="3637" y="1545"/>
                </a:cubicBezTo>
                <a:cubicBezTo>
                  <a:pt x="3637" y="1547"/>
                  <a:pt x="3639" y="1548"/>
                  <a:pt x="3641" y="1548"/>
                </a:cubicBezTo>
                <a:cubicBezTo>
                  <a:pt x="3642" y="1548"/>
                  <a:pt x="3643" y="1549"/>
                  <a:pt x="3644" y="1549"/>
                </a:cubicBezTo>
                <a:cubicBezTo>
                  <a:pt x="3645" y="1549"/>
                  <a:pt x="3646" y="1549"/>
                  <a:pt x="3647" y="1549"/>
                </a:cubicBezTo>
                <a:cubicBezTo>
                  <a:pt x="3649" y="1549"/>
                  <a:pt x="3649" y="1547"/>
                  <a:pt x="3651" y="1545"/>
                </a:cubicBezTo>
                <a:cubicBezTo>
                  <a:pt x="3652" y="1543"/>
                  <a:pt x="3654" y="1542"/>
                  <a:pt x="3656" y="1540"/>
                </a:cubicBezTo>
                <a:cubicBezTo>
                  <a:pt x="3657" y="1539"/>
                  <a:pt x="3658" y="1538"/>
                  <a:pt x="3659" y="1537"/>
                </a:cubicBezTo>
                <a:cubicBezTo>
                  <a:pt x="3660" y="1537"/>
                  <a:pt x="3661" y="1536"/>
                  <a:pt x="3662" y="1536"/>
                </a:cubicBezTo>
                <a:cubicBezTo>
                  <a:pt x="3663" y="1536"/>
                  <a:pt x="3665" y="1536"/>
                  <a:pt x="3667" y="1536"/>
                </a:cubicBezTo>
                <a:cubicBezTo>
                  <a:pt x="3669" y="1535"/>
                  <a:pt x="3670" y="1532"/>
                  <a:pt x="3672" y="1531"/>
                </a:cubicBezTo>
                <a:cubicBezTo>
                  <a:pt x="3674" y="1530"/>
                  <a:pt x="3675" y="1530"/>
                  <a:pt x="3677" y="1530"/>
                </a:cubicBezTo>
                <a:cubicBezTo>
                  <a:pt x="3679" y="1530"/>
                  <a:pt x="3681" y="1530"/>
                  <a:pt x="3683" y="1530"/>
                </a:cubicBezTo>
                <a:cubicBezTo>
                  <a:pt x="3683" y="1530"/>
                  <a:pt x="3684" y="1530"/>
                  <a:pt x="3685" y="1530"/>
                </a:cubicBezTo>
                <a:cubicBezTo>
                  <a:pt x="3686" y="1530"/>
                  <a:pt x="3686" y="1528"/>
                  <a:pt x="3686" y="1527"/>
                </a:cubicBezTo>
                <a:cubicBezTo>
                  <a:pt x="3685" y="1527"/>
                  <a:pt x="3685" y="1526"/>
                  <a:pt x="3684" y="1526"/>
                </a:cubicBezTo>
                <a:cubicBezTo>
                  <a:pt x="3683" y="1525"/>
                  <a:pt x="3683" y="1524"/>
                  <a:pt x="3681" y="1523"/>
                </a:cubicBezTo>
                <a:cubicBezTo>
                  <a:pt x="3679" y="1523"/>
                  <a:pt x="3678" y="1523"/>
                  <a:pt x="3676" y="1523"/>
                </a:cubicBezTo>
                <a:cubicBezTo>
                  <a:pt x="3675" y="1523"/>
                  <a:pt x="3674" y="1523"/>
                  <a:pt x="3673" y="1523"/>
                </a:cubicBezTo>
                <a:cubicBezTo>
                  <a:pt x="3673" y="1523"/>
                  <a:pt x="3672" y="1523"/>
                  <a:pt x="3671" y="1523"/>
                </a:cubicBezTo>
                <a:cubicBezTo>
                  <a:pt x="3669" y="1524"/>
                  <a:pt x="3669" y="1525"/>
                  <a:pt x="3668" y="1526"/>
                </a:cubicBezTo>
                <a:cubicBezTo>
                  <a:pt x="3667" y="1526"/>
                  <a:pt x="3666" y="1526"/>
                  <a:pt x="3666" y="1527"/>
                </a:cubicBezTo>
                <a:cubicBezTo>
                  <a:pt x="3665" y="1527"/>
                  <a:pt x="3664" y="1527"/>
                  <a:pt x="3663" y="1527"/>
                </a:cubicBezTo>
                <a:cubicBezTo>
                  <a:pt x="3662" y="1528"/>
                  <a:pt x="3661" y="1529"/>
                  <a:pt x="3660" y="1529"/>
                </a:cubicBezTo>
                <a:cubicBezTo>
                  <a:pt x="3659" y="1530"/>
                  <a:pt x="3658" y="1529"/>
                  <a:pt x="3657" y="1530"/>
                </a:cubicBezTo>
                <a:cubicBezTo>
                  <a:pt x="3656" y="1530"/>
                  <a:pt x="3655" y="1530"/>
                  <a:pt x="3654" y="1531"/>
                </a:cubicBezTo>
                <a:cubicBezTo>
                  <a:pt x="3654" y="1531"/>
                  <a:pt x="3655" y="1533"/>
                  <a:pt x="3654" y="1533"/>
                </a:cubicBezTo>
                <a:cubicBezTo>
                  <a:pt x="3652" y="1534"/>
                  <a:pt x="3650" y="1533"/>
                  <a:pt x="3649" y="1534"/>
                </a:cubicBezTo>
                <a:cubicBezTo>
                  <a:pt x="3647" y="1534"/>
                  <a:pt x="3646" y="1533"/>
                  <a:pt x="3645" y="1534"/>
                </a:cubicBezTo>
                <a:cubicBezTo>
                  <a:pt x="3644" y="1534"/>
                  <a:pt x="3644" y="1536"/>
                  <a:pt x="3643" y="1536"/>
                </a:cubicBezTo>
                <a:cubicBezTo>
                  <a:pt x="3642" y="1537"/>
                  <a:pt x="3642" y="1538"/>
                  <a:pt x="3641" y="1538"/>
                </a:cubicBezTo>
                <a:cubicBezTo>
                  <a:pt x="3640" y="1540"/>
                  <a:pt x="3638" y="1540"/>
                  <a:pt x="3638" y="1542"/>
                </a:cubicBezTo>
                <a:cubicBezTo>
                  <a:pt x="3638" y="1543"/>
                  <a:pt x="3638" y="1543"/>
                  <a:pt x="3638" y="1543"/>
                </a:cubicBezTo>
                <a:cubicBezTo>
                  <a:pt x="3638" y="1544"/>
                  <a:pt x="3639" y="1545"/>
                  <a:pt x="3639" y="1546"/>
                </a:cubicBezTo>
                <a:lnTo>
                  <a:pt x="3637" y="1542"/>
                </a:lnTo>
                <a:close/>
                <a:moveTo>
                  <a:pt x="3632" y="1553"/>
                </a:moveTo>
                <a:cubicBezTo>
                  <a:pt x="3630" y="1554"/>
                  <a:pt x="3629" y="1555"/>
                  <a:pt x="3627" y="1556"/>
                </a:cubicBezTo>
                <a:cubicBezTo>
                  <a:pt x="3628" y="1557"/>
                  <a:pt x="3628" y="1558"/>
                  <a:pt x="3628" y="1560"/>
                </a:cubicBezTo>
                <a:cubicBezTo>
                  <a:pt x="3636" y="1560"/>
                  <a:pt x="3636" y="1560"/>
                  <a:pt x="3636" y="1560"/>
                </a:cubicBezTo>
                <a:cubicBezTo>
                  <a:pt x="3636" y="1555"/>
                  <a:pt x="3636" y="1555"/>
                  <a:pt x="3636" y="1555"/>
                </a:cubicBezTo>
                <a:cubicBezTo>
                  <a:pt x="3635" y="1553"/>
                  <a:pt x="3635" y="1553"/>
                  <a:pt x="3635" y="1553"/>
                </a:cubicBezTo>
                <a:cubicBezTo>
                  <a:pt x="3634" y="1553"/>
                  <a:pt x="3633" y="1553"/>
                  <a:pt x="3632" y="1553"/>
                </a:cubicBezTo>
                <a:close/>
                <a:moveTo>
                  <a:pt x="3591" y="1527"/>
                </a:moveTo>
                <a:cubicBezTo>
                  <a:pt x="3593" y="1528"/>
                  <a:pt x="3594" y="1530"/>
                  <a:pt x="3596" y="1531"/>
                </a:cubicBezTo>
                <a:cubicBezTo>
                  <a:pt x="3602" y="1531"/>
                  <a:pt x="3605" y="1531"/>
                  <a:pt x="3610" y="1531"/>
                </a:cubicBezTo>
                <a:cubicBezTo>
                  <a:pt x="3613" y="1531"/>
                  <a:pt x="3613" y="1531"/>
                  <a:pt x="3613" y="1531"/>
                </a:cubicBezTo>
                <a:cubicBezTo>
                  <a:pt x="3617" y="1531"/>
                  <a:pt x="3620" y="1531"/>
                  <a:pt x="3624" y="1531"/>
                </a:cubicBezTo>
                <a:cubicBezTo>
                  <a:pt x="3625" y="1531"/>
                  <a:pt x="3626" y="1530"/>
                  <a:pt x="3627" y="1530"/>
                </a:cubicBezTo>
                <a:cubicBezTo>
                  <a:pt x="3628" y="1530"/>
                  <a:pt x="3629" y="1530"/>
                  <a:pt x="3630" y="1530"/>
                </a:cubicBezTo>
                <a:cubicBezTo>
                  <a:pt x="3630" y="1530"/>
                  <a:pt x="3631" y="1529"/>
                  <a:pt x="3632" y="1529"/>
                </a:cubicBezTo>
                <a:cubicBezTo>
                  <a:pt x="3633" y="1529"/>
                  <a:pt x="3634" y="1528"/>
                  <a:pt x="3635" y="1528"/>
                </a:cubicBezTo>
                <a:cubicBezTo>
                  <a:pt x="3636" y="1527"/>
                  <a:pt x="3636" y="1526"/>
                  <a:pt x="3637" y="1525"/>
                </a:cubicBezTo>
                <a:cubicBezTo>
                  <a:pt x="3638" y="1525"/>
                  <a:pt x="3639" y="1525"/>
                  <a:pt x="3640" y="1525"/>
                </a:cubicBezTo>
                <a:cubicBezTo>
                  <a:pt x="3642" y="1525"/>
                  <a:pt x="3643" y="1525"/>
                  <a:pt x="3645" y="1525"/>
                </a:cubicBezTo>
                <a:cubicBezTo>
                  <a:pt x="3647" y="1525"/>
                  <a:pt x="3647" y="1525"/>
                  <a:pt x="3649" y="1525"/>
                </a:cubicBezTo>
                <a:cubicBezTo>
                  <a:pt x="3650" y="1525"/>
                  <a:pt x="3650" y="1524"/>
                  <a:pt x="3651" y="1523"/>
                </a:cubicBezTo>
                <a:cubicBezTo>
                  <a:pt x="3650" y="1521"/>
                  <a:pt x="3650" y="1521"/>
                  <a:pt x="3650" y="1521"/>
                </a:cubicBezTo>
                <a:cubicBezTo>
                  <a:pt x="3649" y="1521"/>
                  <a:pt x="3648" y="1521"/>
                  <a:pt x="3647" y="1521"/>
                </a:cubicBezTo>
                <a:cubicBezTo>
                  <a:pt x="3646" y="1521"/>
                  <a:pt x="3646" y="1523"/>
                  <a:pt x="3645" y="1523"/>
                </a:cubicBezTo>
                <a:cubicBezTo>
                  <a:pt x="3642" y="1523"/>
                  <a:pt x="3639" y="1522"/>
                  <a:pt x="3636" y="1523"/>
                </a:cubicBezTo>
                <a:cubicBezTo>
                  <a:pt x="3634" y="1523"/>
                  <a:pt x="3633" y="1524"/>
                  <a:pt x="3631" y="1524"/>
                </a:cubicBezTo>
                <a:cubicBezTo>
                  <a:pt x="3628" y="1524"/>
                  <a:pt x="3628" y="1524"/>
                  <a:pt x="3628" y="1524"/>
                </a:cubicBezTo>
                <a:cubicBezTo>
                  <a:pt x="3627" y="1524"/>
                  <a:pt x="3627" y="1525"/>
                  <a:pt x="3626" y="1525"/>
                </a:cubicBezTo>
                <a:cubicBezTo>
                  <a:pt x="3625" y="1525"/>
                  <a:pt x="3624" y="1524"/>
                  <a:pt x="3623" y="1525"/>
                </a:cubicBezTo>
                <a:cubicBezTo>
                  <a:pt x="3621" y="1525"/>
                  <a:pt x="3621" y="1526"/>
                  <a:pt x="3619" y="1526"/>
                </a:cubicBezTo>
                <a:cubicBezTo>
                  <a:pt x="3618" y="1526"/>
                  <a:pt x="3617" y="1526"/>
                  <a:pt x="3615" y="1525"/>
                </a:cubicBezTo>
                <a:cubicBezTo>
                  <a:pt x="3614" y="1525"/>
                  <a:pt x="3613" y="1523"/>
                  <a:pt x="3612" y="1523"/>
                </a:cubicBezTo>
                <a:cubicBezTo>
                  <a:pt x="3610" y="1522"/>
                  <a:pt x="3609" y="1522"/>
                  <a:pt x="3607" y="1522"/>
                </a:cubicBezTo>
                <a:cubicBezTo>
                  <a:pt x="3605" y="1522"/>
                  <a:pt x="3604" y="1521"/>
                  <a:pt x="3603" y="1521"/>
                </a:cubicBezTo>
                <a:cubicBezTo>
                  <a:pt x="3601" y="1521"/>
                  <a:pt x="3600" y="1522"/>
                  <a:pt x="3599" y="1522"/>
                </a:cubicBezTo>
                <a:cubicBezTo>
                  <a:pt x="3598" y="1522"/>
                  <a:pt x="3597" y="1523"/>
                  <a:pt x="3596" y="1523"/>
                </a:cubicBezTo>
                <a:cubicBezTo>
                  <a:pt x="3594" y="1524"/>
                  <a:pt x="3594" y="1525"/>
                  <a:pt x="3592" y="1525"/>
                </a:cubicBezTo>
                <a:cubicBezTo>
                  <a:pt x="3589" y="1525"/>
                  <a:pt x="3589" y="1525"/>
                  <a:pt x="3589" y="1525"/>
                </a:cubicBezTo>
                <a:lnTo>
                  <a:pt x="3591" y="1527"/>
                </a:lnTo>
                <a:close/>
                <a:moveTo>
                  <a:pt x="3587" y="1535"/>
                </a:moveTo>
                <a:cubicBezTo>
                  <a:pt x="3584" y="1536"/>
                  <a:pt x="3583" y="1537"/>
                  <a:pt x="3581" y="1538"/>
                </a:cubicBezTo>
                <a:cubicBezTo>
                  <a:pt x="3582" y="1539"/>
                  <a:pt x="3582" y="1540"/>
                  <a:pt x="3583" y="1540"/>
                </a:cubicBezTo>
                <a:cubicBezTo>
                  <a:pt x="3583" y="1541"/>
                  <a:pt x="3585" y="1541"/>
                  <a:pt x="3585" y="1542"/>
                </a:cubicBezTo>
                <a:cubicBezTo>
                  <a:pt x="3586" y="1543"/>
                  <a:pt x="3586" y="1544"/>
                  <a:pt x="3587" y="1545"/>
                </a:cubicBezTo>
                <a:cubicBezTo>
                  <a:pt x="3587" y="1546"/>
                  <a:pt x="3588" y="1547"/>
                  <a:pt x="3588" y="1548"/>
                </a:cubicBezTo>
                <a:cubicBezTo>
                  <a:pt x="3589" y="1548"/>
                  <a:pt x="3591" y="1548"/>
                  <a:pt x="3592" y="1548"/>
                </a:cubicBezTo>
                <a:cubicBezTo>
                  <a:pt x="3594" y="1549"/>
                  <a:pt x="3595" y="1548"/>
                  <a:pt x="3597" y="1548"/>
                </a:cubicBezTo>
                <a:cubicBezTo>
                  <a:pt x="3601" y="1548"/>
                  <a:pt x="3602" y="1548"/>
                  <a:pt x="3605" y="1548"/>
                </a:cubicBezTo>
                <a:cubicBezTo>
                  <a:pt x="3605" y="1545"/>
                  <a:pt x="3605" y="1545"/>
                  <a:pt x="3605" y="1545"/>
                </a:cubicBezTo>
                <a:cubicBezTo>
                  <a:pt x="3604" y="1545"/>
                  <a:pt x="3603" y="1544"/>
                  <a:pt x="3602" y="1544"/>
                </a:cubicBezTo>
                <a:cubicBezTo>
                  <a:pt x="3601" y="1544"/>
                  <a:pt x="3600" y="1544"/>
                  <a:pt x="3599" y="1543"/>
                </a:cubicBezTo>
                <a:cubicBezTo>
                  <a:pt x="3598" y="1542"/>
                  <a:pt x="3599" y="1541"/>
                  <a:pt x="3598" y="1540"/>
                </a:cubicBezTo>
                <a:cubicBezTo>
                  <a:pt x="3598" y="1540"/>
                  <a:pt x="3597" y="1540"/>
                  <a:pt x="3596" y="1540"/>
                </a:cubicBezTo>
                <a:cubicBezTo>
                  <a:pt x="3595" y="1539"/>
                  <a:pt x="3594" y="1539"/>
                  <a:pt x="3593" y="1539"/>
                </a:cubicBezTo>
                <a:cubicBezTo>
                  <a:pt x="3592" y="1539"/>
                  <a:pt x="3592" y="1537"/>
                  <a:pt x="3591" y="1536"/>
                </a:cubicBezTo>
                <a:cubicBezTo>
                  <a:pt x="3590" y="1537"/>
                  <a:pt x="3587" y="1535"/>
                  <a:pt x="3587" y="1535"/>
                </a:cubicBezTo>
                <a:close/>
                <a:moveTo>
                  <a:pt x="3554" y="1524"/>
                </a:moveTo>
                <a:cubicBezTo>
                  <a:pt x="3552" y="1524"/>
                  <a:pt x="3550" y="1525"/>
                  <a:pt x="3550" y="1527"/>
                </a:cubicBezTo>
                <a:cubicBezTo>
                  <a:pt x="3550" y="1528"/>
                  <a:pt x="3551" y="1528"/>
                  <a:pt x="3552" y="1529"/>
                </a:cubicBezTo>
                <a:cubicBezTo>
                  <a:pt x="3554" y="1532"/>
                  <a:pt x="3557" y="1531"/>
                  <a:pt x="3560" y="1531"/>
                </a:cubicBezTo>
                <a:cubicBezTo>
                  <a:pt x="3562" y="1531"/>
                  <a:pt x="3563" y="1531"/>
                  <a:pt x="3565" y="1531"/>
                </a:cubicBezTo>
                <a:cubicBezTo>
                  <a:pt x="3566" y="1530"/>
                  <a:pt x="3567" y="1530"/>
                  <a:pt x="3568" y="1529"/>
                </a:cubicBezTo>
                <a:cubicBezTo>
                  <a:pt x="3569" y="1529"/>
                  <a:pt x="3568" y="1527"/>
                  <a:pt x="3570" y="1527"/>
                </a:cubicBezTo>
                <a:cubicBezTo>
                  <a:pt x="3572" y="1526"/>
                  <a:pt x="3573" y="1527"/>
                  <a:pt x="3575" y="1527"/>
                </a:cubicBezTo>
                <a:cubicBezTo>
                  <a:pt x="3578" y="1527"/>
                  <a:pt x="3579" y="1527"/>
                  <a:pt x="3581" y="1527"/>
                </a:cubicBezTo>
                <a:cubicBezTo>
                  <a:pt x="3582" y="1527"/>
                  <a:pt x="3583" y="1527"/>
                  <a:pt x="3584" y="1527"/>
                </a:cubicBezTo>
                <a:cubicBezTo>
                  <a:pt x="3584" y="1526"/>
                  <a:pt x="3583" y="1527"/>
                  <a:pt x="3583" y="1527"/>
                </a:cubicBezTo>
                <a:cubicBezTo>
                  <a:pt x="3582" y="1525"/>
                  <a:pt x="3583" y="1525"/>
                  <a:pt x="3583" y="1523"/>
                </a:cubicBezTo>
                <a:cubicBezTo>
                  <a:pt x="3581" y="1523"/>
                  <a:pt x="3579" y="1524"/>
                  <a:pt x="3577" y="1523"/>
                </a:cubicBezTo>
                <a:cubicBezTo>
                  <a:pt x="3576" y="1523"/>
                  <a:pt x="3576" y="1522"/>
                  <a:pt x="3575" y="1522"/>
                </a:cubicBezTo>
                <a:cubicBezTo>
                  <a:pt x="3574" y="1522"/>
                  <a:pt x="3573" y="1522"/>
                  <a:pt x="3572" y="1522"/>
                </a:cubicBezTo>
                <a:cubicBezTo>
                  <a:pt x="3571" y="1522"/>
                  <a:pt x="3570" y="1521"/>
                  <a:pt x="3568" y="1521"/>
                </a:cubicBezTo>
                <a:cubicBezTo>
                  <a:pt x="3566" y="1521"/>
                  <a:pt x="3565" y="1521"/>
                  <a:pt x="3564" y="1521"/>
                </a:cubicBezTo>
                <a:cubicBezTo>
                  <a:pt x="3563" y="1522"/>
                  <a:pt x="3562" y="1522"/>
                  <a:pt x="3561" y="1523"/>
                </a:cubicBezTo>
                <a:cubicBezTo>
                  <a:pt x="3560" y="1523"/>
                  <a:pt x="3560" y="1525"/>
                  <a:pt x="3559" y="1525"/>
                </a:cubicBezTo>
                <a:cubicBezTo>
                  <a:pt x="3557" y="1525"/>
                  <a:pt x="3556" y="1524"/>
                  <a:pt x="3554" y="1524"/>
                </a:cubicBezTo>
                <a:close/>
                <a:moveTo>
                  <a:pt x="3412" y="1502"/>
                </a:moveTo>
                <a:cubicBezTo>
                  <a:pt x="3412" y="1505"/>
                  <a:pt x="3412" y="1505"/>
                  <a:pt x="3412" y="1505"/>
                </a:cubicBezTo>
                <a:cubicBezTo>
                  <a:pt x="3420" y="1505"/>
                  <a:pt x="3420" y="1505"/>
                  <a:pt x="3420" y="1505"/>
                </a:cubicBezTo>
                <a:cubicBezTo>
                  <a:pt x="3420" y="1511"/>
                  <a:pt x="3420" y="1511"/>
                  <a:pt x="3420" y="1511"/>
                </a:cubicBezTo>
                <a:cubicBezTo>
                  <a:pt x="3422" y="1511"/>
                  <a:pt x="3423" y="1511"/>
                  <a:pt x="3425" y="1511"/>
                </a:cubicBezTo>
                <a:cubicBezTo>
                  <a:pt x="3426" y="1511"/>
                  <a:pt x="3427" y="1511"/>
                  <a:pt x="3428" y="1511"/>
                </a:cubicBezTo>
                <a:cubicBezTo>
                  <a:pt x="3430" y="1512"/>
                  <a:pt x="3430" y="1512"/>
                  <a:pt x="3430" y="1512"/>
                </a:cubicBezTo>
                <a:cubicBezTo>
                  <a:pt x="3432" y="1513"/>
                  <a:pt x="3432" y="1514"/>
                  <a:pt x="3432" y="1515"/>
                </a:cubicBezTo>
                <a:cubicBezTo>
                  <a:pt x="3433" y="1516"/>
                  <a:pt x="3434" y="1517"/>
                  <a:pt x="3435" y="1517"/>
                </a:cubicBezTo>
                <a:cubicBezTo>
                  <a:pt x="3436" y="1518"/>
                  <a:pt x="3438" y="1518"/>
                  <a:pt x="3439" y="1518"/>
                </a:cubicBezTo>
                <a:cubicBezTo>
                  <a:pt x="3442" y="1518"/>
                  <a:pt x="3443" y="1516"/>
                  <a:pt x="3446" y="1515"/>
                </a:cubicBezTo>
                <a:cubicBezTo>
                  <a:pt x="3446" y="1515"/>
                  <a:pt x="3447" y="1515"/>
                  <a:pt x="3448" y="1515"/>
                </a:cubicBezTo>
                <a:cubicBezTo>
                  <a:pt x="3450" y="1515"/>
                  <a:pt x="3451" y="1515"/>
                  <a:pt x="3453" y="1515"/>
                </a:cubicBezTo>
                <a:cubicBezTo>
                  <a:pt x="3455" y="1515"/>
                  <a:pt x="3457" y="1515"/>
                  <a:pt x="3459" y="1515"/>
                </a:cubicBezTo>
                <a:cubicBezTo>
                  <a:pt x="3461" y="1515"/>
                  <a:pt x="3463" y="1515"/>
                  <a:pt x="3464" y="1515"/>
                </a:cubicBezTo>
                <a:cubicBezTo>
                  <a:pt x="3465" y="1516"/>
                  <a:pt x="3465" y="1518"/>
                  <a:pt x="3466" y="1518"/>
                </a:cubicBezTo>
                <a:cubicBezTo>
                  <a:pt x="3467" y="1519"/>
                  <a:pt x="3467" y="1520"/>
                  <a:pt x="3468" y="1520"/>
                </a:cubicBezTo>
                <a:cubicBezTo>
                  <a:pt x="3469" y="1520"/>
                  <a:pt x="3470" y="1520"/>
                  <a:pt x="3471" y="1520"/>
                </a:cubicBezTo>
                <a:cubicBezTo>
                  <a:pt x="3473" y="1520"/>
                  <a:pt x="3474" y="1519"/>
                  <a:pt x="3476" y="1519"/>
                </a:cubicBezTo>
                <a:cubicBezTo>
                  <a:pt x="3479" y="1519"/>
                  <a:pt x="3480" y="1520"/>
                  <a:pt x="3483" y="1520"/>
                </a:cubicBezTo>
                <a:cubicBezTo>
                  <a:pt x="3485" y="1521"/>
                  <a:pt x="3486" y="1523"/>
                  <a:pt x="3488" y="1524"/>
                </a:cubicBezTo>
                <a:cubicBezTo>
                  <a:pt x="3489" y="1524"/>
                  <a:pt x="3489" y="1526"/>
                  <a:pt x="3491" y="1526"/>
                </a:cubicBezTo>
                <a:cubicBezTo>
                  <a:pt x="3492" y="1526"/>
                  <a:pt x="3493" y="1526"/>
                  <a:pt x="3494" y="1526"/>
                </a:cubicBezTo>
                <a:cubicBezTo>
                  <a:pt x="3496" y="1526"/>
                  <a:pt x="3497" y="1526"/>
                  <a:pt x="3500" y="1527"/>
                </a:cubicBezTo>
                <a:cubicBezTo>
                  <a:pt x="3500" y="1526"/>
                  <a:pt x="3500" y="1525"/>
                  <a:pt x="3500" y="1524"/>
                </a:cubicBezTo>
                <a:cubicBezTo>
                  <a:pt x="3500" y="1523"/>
                  <a:pt x="3501" y="1522"/>
                  <a:pt x="3501" y="1521"/>
                </a:cubicBezTo>
                <a:cubicBezTo>
                  <a:pt x="3502" y="1522"/>
                  <a:pt x="3503" y="1521"/>
                  <a:pt x="3504" y="1521"/>
                </a:cubicBezTo>
                <a:cubicBezTo>
                  <a:pt x="3505" y="1522"/>
                  <a:pt x="3505" y="1523"/>
                  <a:pt x="3506" y="1523"/>
                </a:cubicBezTo>
                <a:cubicBezTo>
                  <a:pt x="3507" y="1524"/>
                  <a:pt x="3508" y="1523"/>
                  <a:pt x="3509" y="1523"/>
                </a:cubicBezTo>
                <a:cubicBezTo>
                  <a:pt x="3511" y="1523"/>
                  <a:pt x="3511" y="1523"/>
                  <a:pt x="3511" y="1523"/>
                </a:cubicBezTo>
                <a:cubicBezTo>
                  <a:pt x="3513" y="1523"/>
                  <a:pt x="3514" y="1522"/>
                  <a:pt x="3515" y="1522"/>
                </a:cubicBezTo>
                <a:cubicBezTo>
                  <a:pt x="3517" y="1522"/>
                  <a:pt x="3518" y="1523"/>
                  <a:pt x="3520" y="1523"/>
                </a:cubicBezTo>
                <a:cubicBezTo>
                  <a:pt x="3521" y="1524"/>
                  <a:pt x="3522" y="1524"/>
                  <a:pt x="3523" y="1524"/>
                </a:cubicBezTo>
                <a:cubicBezTo>
                  <a:pt x="3524" y="1524"/>
                  <a:pt x="3524" y="1526"/>
                  <a:pt x="3524" y="1527"/>
                </a:cubicBezTo>
                <a:cubicBezTo>
                  <a:pt x="3526" y="1528"/>
                  <a:pt x="3528" y="1529"/>
                  <a:pt x="3530" y="1530"/>
                </a:cubicBezTo>
                <a:cubicBezTo>
                  <a:pt x="3532" y="1531"/>
                  <a:pt x="3533" y="1531"/>
                  <a:pt x="3535" y="1531"/>
                </a:cubicBezTo>
                <a:cubicBezTo>
                  <a:pt x="3538" y="1531"/>
                  <a:pt x="3538" y="1531"/>
                  <a:pt x="3538" y="1531"/>
                </a:cubicBezTo>
                <a:cubicBezTo>
                  <a:pt x="3539" y="1531"/>
                  <a:pt x="3540" y="1529"/>
                  <a:pt x="3541" y="1529"/>
                </a:cubicBezTo>
                <a:cubicBezTo>
                  <a:pt x="3540" y="1527"/>
                  <a:pt x="3539" y="1526"/>
                  <a:pt x="3538" y="1524"/>
                </a:cubicBezTo>
                <a:cubicBezTo>
                  <a:pt x="3538" y="1523"/>
                  <a:pt x="3537" y="1522"/>
                  <a:pt x="3536" y="1521"/>
                </a:cubicBezTo>
                <a:cubicBezTo>
                  <a:pt x="3535" y="1521"/>
                  <a:pt x="3534" y="1522"/>
                  <a:pt x="3533" y="1521"/>
                </a:cubicBezTo>
                <a:cubicBezTo>
                  <a:pt x="3531" y="1520"/>
                  <a:pt x="3530" y="1519"/>
                  <a:pt x="3528" y="1516"/>
                </a:cubicBezTo>
                <a:cubicBezTo>
                  <a:pt x="3508" y="1516"/>
                  <a:pt x="3508" y="1516"/>
                  <a:pt x="3508" y="1516"/>
                </a:cubicBezTo>
                <a:cubicBezTo>
                  <a:pt x="3508" y="1515"/>
                  <a:pt x="3508" y="1515"/>
                  <a:pt x="3508" y="1514"/>
                </a:cubicBezTo>
                <a:cubicBezTo>
                  <a:pt x="3509" y="1513"/>
                  <a:pt x="3509" y="1512"/>
                  <a:pt x="3509" y="1511"/>
                </a:cubicBezTo>
                <a:cubicBezTo>
                  <a:pt x="3510" y="1510"/>
                  <a:pt x="3511" y="1510"/>
                  <a:pt x="3512" y="1510"/>
                </a:cubicBezTo>
                <a:cubicBezTo>
                  <a:pt x="3514" y="1510"/>
                  <a:pt x="3516" y="1511"/>
                  <a:pt x="3517" y="1510"/>
                </a:cubicBezTo>
                <a:cubicBezTo>
                  <a:pt x="3519" y="1510"/>
                  <a:pt x="3521" y="1509"/>
                  <a:pt x="3523" y="1508"/>
                </a:cubicBezTo>
                <a:cubicBezTo>
                  <a:pt x="3521" y="1507"/>
                  <a:pt x="3519" y="1507"/>
                  <a:pt x="3517" y="1507"/>
                </a:cubicBezTo>
                <a:cubicBezTo>
                  <a:pt x="3516" y="1507"/>
                  <a:pt x="3516" y="1506"/>
                  <a:pt x="3515" y="1506"/>
                </a:cubicBezTo>
                <a:cubicBezTo>
                  <a:pt x="3514" y="1506"/>
                  <a:pt x="3513" y="1506"/>
                  <a:pt x="3512" y="1506"/>
                </a:cubicBezTo>
                <a:cubicBezTo>
                  <a:pt x="3510" y="1505"/>
                  <a:pt x="3509" y="1504"/>
                  <a:pt x="3506" y="1504"/>
                </a:cubicBezTo>
                <a:cubicBezTo>
                  <a:pt x="3504" y="1504"/>
                  <a:pt x="3503" y="1505"/>
                  <a:pt x="3501" y="1505"/>
                </a:cubicBezTo>
                <a:cubicBezTo>
                  <a:pt x="3500" y="1505"/>
                  <a:pt x="3499" y="1504"/>
                  <a:pt x="3498" y="1504"/>
                </a:cubicBezTo>
                <a:cubicBezTo>
                  <a:pt x="3495" y="1504"/>
                  <a:pt x="3493" y="1505"/>
                  <a:pt x="3490" y="1504"/>
                </a:cubicBezTo>
                <a:cubicBezTo>
                  <a:pt x="3488" y="1503"/>
                  <a:pt x="3487" y="1502"/>
                  <a:pt x="3485" y="1501"/>
                </a:cubicBezTo>
                <a:cubicBezTo>
                  <a:pt x="3483" y="1501"/>
                  <a:pt x="3481" y="1500"/>
                  <a:pt x="3479" y="1500"/>
                </a:cubicBezTo>
                <a:lnTo>
                  <a:pt x="3412" y="1502"/>
                </a:lnTo>
                <a:close/>
                <a:moveTo>
                  <a:pt x="3372" y="1483"/>
                </a:moveTo>
                <a:cubicBezTo>
                  <a:pt x="3372" y="1484"/>
                  <a:pt x="3371" y="1484"/>
                  <a:pt x="3370" y="1485"/>
                </a:cubicBezTo>
                <a:cubicBezTo>
                  <a:pt x="3370" y="1486"/>
                  <a:pt x="3371" y="1487"/>
                  <a:pt x="3370" y="1488"/>
                </a:cubicBezTo>
                <a:cubicBezTo>
                  <a:pt x="3373" y="1490"/>
                  <a:pt x="3373" y="1490"/>
                  <a:pt x="3373" y="1490"/>
                </a:cubicBezTo>
                <a:cubicBezTo>
                  <a:pt x="3373" y="1487"/>
                  <a:pt x="3373" y="1487"/>
                  <a:pt x="3373" y="1487"/>
                </a:cubicBezTo>
                <a:cubicBezTo>
                  <a:pt x="3373" y="1487"/>
                  <a:pt x="3372" y="1486"/>
                  <a:pt x="3372" y="1485"/>
                </a:cubicBezTo>
                <a:lnTo>
                  <a:pt x="3372" y="1483"/>
                </a:lnTo>
                <a:close/>
                <a:moveTo>
                  <a:pt x="3465" y="1394"/>
                </a:moveTo>
                <a:cubicBezTo>
                  <a:pt x="3462" y="1394"/>
                  <a:pt x="3462" y="1394"/>
                  <a:pt x="3462" y="1394"/>
                </a:cubicBezTo>
                <a:cubicBezTo>
                  <a:pt x="3461" y="1394"/>
                  <a:pt x="3461" y="1395"/>
                  <a:pt x="3460" y="1395"/>
                </a:cubicBezTo>
                <a:cubicBezTo>
                  <a:pt x="3460" y="1399"/>
                  <a:pt x="3461" y="1402"/>
                  <a:pt x="3459" y="1405"/>
                </a:cubicBezTo>
                <a:cubicBezTo>
                  <a:pt x="3458" y="1406"/>
                  <a:pt x="3456" y="1406"/>
                  <a:pt x="3456" y="1407"/>
                </a:cubicBezTo>
                <a:cubicBezTo>
                  <a:pt x="3456" y="1408"/>
                  <a:pt x="3455" y="1409"/>
                  <a:pt x="3455" y="1410"/>
                </a:cubicBezTo>
                <a:cubicBezTo>
                  <a:pt x="3455" y="1412"/>
                  <a:pt x="3455" y="1413"/>
                  <a:pt x="3455" y="1416"/>
                </a:cubicBezTo>
                <a:cubicBezTo>
                  <a:pt x="3455" y="1418"/>
                  <a:pt x="3455" y="1419"/>
                  <a:pt x="3455" y="1421"/>
                </a:cubicBezTo>
                <a:cubicBezTo>
                  <a:pt x="3455" y="1422"/>
                  <a:pt x="3456" y="1423"/>
                  <a:pt x="3456" y="1424"/>
                </a:cubicBezTo>
                <a:cubicBezTo>
                  <a:pt x="3457" y="1425"/>
                  <a:pt x="3458" y="1425"/>
                  <a:pt x="3459" y="1426"/>
                </a:cubicBezTo>
                <a:cubicBezTo>
                  <a:pt x="3460" y="1427"/>
                  <a:pt x="3462" y="1427"/>
                  <a:pt x="3464" y="1429"/>
                </a:cubicBezTo>
                <a:cubicBezTo>
                  <a:pt x="3465" y="1429"/>
                  <a:pt x="3465" y="1430"/>
                  <a:pt x="3466" y="1431"/>
                </a:cubicBezTo>
                <a:cubicBezTo>
                  <a:pt x="3466" y="1432"/>
                  <a:pt x="3468" y="1432"/>
                  <a:pt x="3468" y="1433"/>
                </a:cubicBezTo>
                <a:cubicBezTo>
                  <a:pt x="3469" y="1434"/>
                  <a:pt x="3468" y="1436"/>
                  <a:pt x="3468" y="1437"/>
                </a:cubicBezTo>
                <a:cubicBezTo>
                  <a:pt x="3468" y="1438"/>
                  <a:pt x="3468" y="1438"/>
                  <a:pt x="3468" y="1438"/>
                </a:cubicBezTo>
                <a:cubicBezTo>
                  <a:pt x="3468" y="1441"/>
                  <a:pt x="3468" y="1441"/>
                  <a:pt x="3468" y="1441"/>
                </a:cubicBezTo>
                <a:cubicBezTo>
                  <a:pt x="3468" y="1443"/>
                  <a:pt x="3467" y="1443"/>
                  <a:pt x="3467" y="1445"/>
                </a:cubicBezTo>
                <a:cubicBezTo>
                  <a:pt x="3467" y="1446"/>
                  <a:pt x="3467" y="1448"/>
                  <a:pt x="3468" y="1449"/>
                </a:cubicBezTo>
                <a:cubicBezTo>
                  <a:pt x="3468" y="1450"/>
                  <a:pt x="3468" y="1451"/>
                  <a:pt x="3468" y="1452"/>
                </a:cubicBezTo>
                <a:cubicBezTo>
                  <a:pt x="3469" y="1453"/>
                  <a:pt x="3469" y="1453"/>
                  <a:pt x="3470" y="1454"/>
                </a:cubicBezTo>
                <a:cubicBezTo>
                  <a:pt x="3471" y="1455"/>
                  <a:pt x="3472" y="1455"/>
                  <a:pt x="3473" y="1455"/>
                </a:cubicBezTo>
                <a:cubicBezTo>
                  <a:pt x="3475" y="1456"/>
                  <a:pt x="3476" y="1456"/>
                  <a:pt x="3478" y="1456"/>
                </a:cubicBezTo>
                <a:cubicBezTo>
                  <a:pt x="3480" y="1456"/>
                  <a:pt x="3482" y="1456"/>
                  <a:pt x="3484" y="1456"/>
                </a:cubicBezTo>
                <a:cubicBezTo>
                  <a:pt x="3485" y="1456"/>
                  <a:pt x="3486" y="1456"/>
                  <a:pt x="3487" y="1457"/>
                </a:cubicBezTo>
                <a:cubicBezTo>
                  <a:pt x="3487" y="1457"/>
                  <a:pt x="3487" y="1459"/>
                  <a:pt x="3487" y="1459"/>
                </a:cubicBezTo>
                <a:cubicBezTo>
                  <a:pt x="3489" y="1461"/>
                  <a:pt x="3490" y="1463"/>
                  <a:pt x="3492" y="1463"/>
                </a:cubicBezTo>
                <a:cubicBezTo>
                  <a:pt x="3494" y="1464"/>
                  <a:pt x="3495" y="1463"/>
                  <a:pt x="3497" y="1463"/>
                </a:cubicBezTo>
                <a:cubicBezTo>
                  <a:pt x="3499" y="1463"/>
                  <a:pt x="3500" y="1463"/>
                  <a:pt x="3502" y="1463"/>
                </a:cubicBezTo>
                <a:cubicBezTo>
                  <a:pt x="3505" y="1463"/>
                  <a:pt x="3506" y="1460"/>
                  <a:pt x="3509" y="1460"/>
                </a:cubicBezTo>
                <a:cubicBezTo>
                  <a:pt x="3510" y="1460"/>
                  <a:pt x="3512" y="1460"/>
                  <a:pt x="3513" y="1461"/>
                </a:cubicBezTo>
                <a:cubicBezTo>
                  <a:pt x="3514" y="1461"/>
                  <a:pt x="3514" y="1462"/>
                  <a:pt x="3515" y="1463"/>
                </a:cubicBezTo>
                <a:cubicBezTo>
                  <a:pt x="3516" y="1463"/>
                  <a:pt x="3516" y="1465"/>
                  <a:pt x="3517" y="1465"/>
                </a:cubicBezTo>
                <a:cubicBezTo>
                  <a:pt x="3519" y="1465"/>
                  <a:pt x="3520" y="1463"/>
                  <a:pt x="3521" y="1463"/>
                </a:cubicBezTo>
                <a:cubicBezTo>
                  <a:pt x="3524" y="1463"/>
                  <a:pt x="3526" y="1465"/>
                  <a:pt x="3528" y="1467"/>
                </a:cubicBezTo>
                <a:cubicBezTo>
                  <a:pt x="3529" y="1468"/>
                  <a:pt x="3529" y="1469"/>
                  <a:pt x="3530" y="1470"/>
                </a:cubicBezTo>
                <a:cubicBezTo>
                  <a:pt x="3531" y="1470"/>
                  <a:pt x="3532" y="1470"/>
                  <a:pt x="3533" y="1470"/>
                </a:cubicBezTo>
                <a:cubicBezTo>
                  <a:pt x="3534" y="1471"/>
                  <a:pt x="3535" y="1470"/>
                  <a:pt x="3537" y="1470"/>
                </a:cubicBezTo>
                <a:cubicBezTo>
                  <a:pt x="3541" y="1470"/>
                  <a:pt x="3541" y="1470"/>
                  <a:pt x="3541" y="1470"/>
                </a:cubicBezTo>
                <a:cubicBezTo>
                  <a:pt x="3541" y="1470"/>
                  <a:pt x="3542" y="1470"/>
                  <a:pt x="3542" y="1470"/>
                </a:cubicBezTo>
                <a:cubicBezTo>
                  <a:pt x="3542" y="1465"/>
                  <a:pt x="3542" y="1465"/>
                  <a:pt x="3542" y="1465"/>
                </a:cubicBezTo>
                <a:cubicBezTo>
                  <a:pt x="3543" y="1464"/>
                  <a:pt x="3542" y="1462"/>
                  <a:pt x="3543" y="1462"/>
                </a:cubicBezTo>
                <a:cubicBezTo>
                  <a:pt x="3544" y="1461"/>
                  <a:pt x="3545" y="1461"/>
                  <a:pt x="3545" y="1461"/>
                </a:cubicBezTo>
                <a:cubicBezTo>
                  <a:pt x="3546" y="1460"/>
                  <a:pt x="3547" y="1460"/>
                  <a:pt x="3548" y="1459"/>
                </a:cubicBezTo>
                <a:cubicBezTo>
                  <a:pt x="3549" y="1459"/>
                  <a:pt x="3550" y="1457"/>
                  <a:pt x="3550" y="1455"/>
                </a:cubicBezTo>
                <a:cubicBezTo>
                  <a:pt x="3550" y="1454"/>
                  <a:pt x="3550" y="1453"/>
                  <a:pt x="3549" y="1452"/>
                </a:cubicBezTo>
                <a:cubicBezTo>
                  <a:pt x="3549" y="1450"/>
                  <a:pt x="3548" y="1450"/>
                  <a:pt x="3547" y="1449"/>
                </a:cubicBezTo>
                <a:cubicBezTo>
                  <a:pt x="3547" y="1448"/>
                  <a:pt x="3546" y="1447"/>
                  <a:pt x="3546" y="1446"/>
                </a:cubicBezTo>
                <a:cubicBezTo>
                  <a:pt x="3546" y="1444"/>
                  <a:pt x="3548" y="1444"/>
                  <a:pt x="3548" y="1443"/>
                </a:cubicBezTo>
                <a:cubicBezTo>
                  <a:pt x="3548" y="1442"/>
                  <a:pt x="3550" y="1442"/>
                  <a:pt x="3551" y="1441"/>
                </a:cubicBezTo>
                <a:cubicBezTo>
                  <a:pt x="3551" y="1440"/>
                  <a:pt x="3551" y="1439"/>
                  <a:pt x="3552" y="1438"/>
                </a:cubicBezTo>
                <a:cubicBezTo>
                  <a:pt x="3553" y="1437"/>
                  <a:pt x="3554" y="1437"/>
                  <a:pt x="3554" y="1435"/>
                </a:cubicBezTo>
                <a:cubicBezTo>
                  <a:pt x="3555" y="1432"/>
                  <a:pt x="3555" y="1430"/>
                  <a:pt x="3556" y="1427"/>
                </a:cubicBezTo>
                <a:cubicBezTo>
                  <a:pt x="3564" y="1427"/>
                  <a:pt x="3564" y="1427"/>
                  <a:pt x="3564" y="1427"/>
                </a:cubicBezTo>
                <a:cubicBezTo>
                  <a:pt x="3564" y="1414"/>
                  <a:pt x="3564" y="1414"/>
                  <a:pt x="3564" y="1414"/>
                </a:cubicBezTo>
                <a:cubicBezTo>
                  <a:pt x="3567" y="1414"/>
                  <a:pt x="3569" y="1414"/>
                  <a:pt x="3572" y="1414"/>
                </a:cubicBezTo>
                <a:cubicBezTo>
                  <a:pt x="3573" y="1414"/>
                  <a:pt x="3574" y="1413"/>
                  <a:pt x="3575" y="1413"/>
                </a:cubicBezTo>
                <a:cubicBezTo>
                  <a:pt x="3577" y="1413"/>
                  <a:pt x="3577" y="1412"/>
                  <a:pt x="3578" y="1410"/>
                </a:cubicBezTo>
                <a:cubicBezTo>
                  <a:pt x="3579" y="1410"/>
                  <a:pt x="3579" y="1409"/>
                  <a:pt x="3579" y="1408"/>
                </a:cubicBezTo>
                <a:cubicBezTo>
                  <a:pt x="3578" y="1407"/>
                  <a:pt x="3579" y="1405"/>
                  <a:pt x="3577" y="1405"/>
                </a:cubicBezTo>
                <a:cubicBezTo>
                  <a:pt x="3576" y="1405"/>
                  <a:pt x="3575" y="1405"/>
                  <a:pt x="3574" y="1405"/>
                </a:cubicBezTo>
                <a:cubicBezTo>
                  <a:pt x="3573" y="1405"/>
                  <a:pt x="3572" y="1405"/>
                  <a:pt x="3572" y="1405"/>
                </a:cubicBezTo>
                <a:cubicBezTo>
                  <a:pt x="3570" y="1405"/>
                  <a:pt x="3568" y="1405"/>
                  <a:pt x="3566" y="1405"/>
                </a:cubicBezTo>
                <a:cubicBezTo>
                  <a:pt x="3566" y="1403"/>
                  <a:pt x="3565" y="1402"/>
                  <a:pt x="3565" y="1401"/>
                </a:cubicBezTo>
                <a:cubicBezTo>
                  <a:pt x="3565" y="1399"/>
                  <a:pt x="3566" y="1399"/>
                  <a:pt x="3566" y="1398"/>
                </a:cubicBezTo>
                <a:cubicBezTo>
                  <a:pt x="3566" y="1394"/>
                  <a:pt x="3566" y="1394"/>
                  <a:pt x="3566" y="1394"/>
                </a:cubicBezTo>
                <a:cubicBezTo>
                  <a:pt x="3566" y="1393"/>
                  <a:pt x="3567" y="1391"/>
                  <a:pt x="3566" y="1390"/>
                </a:cubicBezTo>
                <a:cubicBezTo>
                  <a:pt x="3566" y="1389"/>
                  <a:pt x="3565" y="1388"/>
                  <a:pt x="3565" y="1388"/>
                </a:cubicBezTo>
                <a:cubicBezTo>
                  <a:pt x="3564" y="1386"/>
                  <a:pt x="3563" y="1385"/>
                  <a:pt x="3563" y="1382"/>
                </a:cubicBezTo>
                <a:cubicBezTo>
                  <a:pt x="3563" y="1369"/>
                  <a:pt x="3563" y="1369"/>
                  <a:pt x="3563" y="1369"/>
                </a:cubicBezTo>
                <a:cubicBezTo>
                  <a:pt x="3566" y="1369"/>
                  <a:pt x="3567" y="1369"/>
                  <a:pt x="3570" y="1369"/>
                </a:cubicBezTo>
                <a:cubicBezTo>
                  <a:pt x="3571" y="1369"/>
                  <a:pt x="3572" y="1369"/>
                  <a:pt x="3573" y="1369"/>
                </a:cubicBezTo>
                <a:cubicBezTo>
                  <a:pt x="3573" y="1368"/>
                  <a:pt x="3573" y="1367"/>
                  <a:pt x="3573" y="1366"/>
                </a:cubicBezTo>
                <a:cubicBezTo>
                  <a:pt x="3573" y="1365"/>
                  <a:pt x="3572" y="1364"/>
                  <a:pt x="3573" y="1363"/>
                </a:cubicBezTo>
                <a:cubicBezTo>
                  <a:pt x="3573" y="1362"/>
                  <a:pt x="3574" y="1362"/>
                  <a:pt x="3575" y="1361"/>
                </a:cubicBezTo>
                <a:cubicBezTo>
                  <a:pt x="3575" y="1360"/>
                  <a:pt x="3577" y="1361"/>
                  <a:pt x="3577" y="1361"/>
                </a:cubicBezTo>
                <a:cubicBezTo>
                  <a:pt x="3579" y="1360"/>
                  <a:pt x="3579" y="1359"/>
                  <a:pt x="3580" y="1358"/>
                </a:cubicBezTo>
                <a:cubicBezTo>
                  <a:pt x="3582" y="1357"/>
                  <a:pt x="3583" y="1357"/>
                  <a:pt x="3585" y="1356"/>
                </a:cubicBezTo>
                <a:cubicBezTo>
                  <a:pt x="3585" y="1354"/>
                  <a:pt x="3585" y="1352"/>
                  <a:pt x="3583" y="1351"/>
                </a:cubicBezTo>
                <a:cubicBezTo>
                  <a:pt x="3582" y="1350"/>
                  <a:pt x="3580" y="1350"/>
                  <a:pt x="3578" y="1350"/>
                </a:cubicBezTo>
                <a:cubicBezTo>
                  <a:pt x="3576" y="1350"/>
                  <a:pt x="3575" y="1350"/>
                  <a:pt x="3573" y="1350"/>
                </a:cubicBezTo>
                <a:cubicBezTo>
                  <a:pt x="3572" y="1350"/>
                  <a:pt x="3571" y="1350"/>
                  <a:pt x="3570" y="1350"/>
                </a:cubicBezTo>
                <a:cubicBezTo>
                  <a:pt x="3568" y="1349"/>
                  <a:pt x="3568" y="1348"/>
                  <a:pt x="3567" y="1348"/>
                </a:cubicBezTo>
                <a:cubicBezTo>
                  <a:pt x="3566" y="1347"/>
                  <a:pt x="3565" y="1347"/>
                  <a:pt x="3564" y="1346"/>
                </a:cubicBezTo>
                <a:cubicBezTo>
                  <a:pt x="3564" y="1346"/>
                  <a:pt x="3565" y="1345"/>
                  <a:pt x="3564" y="1344"/>
                </a:cubicBezTo>
                <a:cubicBezTo>
                  <a:pt x="3564" y="1343"/>
                  <a:pt x="3565" y="1342"/>
                  <a:pt x="3564" y="1341"/>
                </a:cubicBezTo>
                <a:cubicBezTo>
                  <a:pt x="3564" y="1340"/>
                  <a:pt x="3562" y="1340"/>
                  <a:pt x="3562" y="1339"/>
                </a:cubicBezTo>
                <a:cubicBezTo>
                  <a:pt x="3561" y="1337"/>
                  <a:pt x="3561" y="1335"/>
                  <a:pt x="3559" y="1334"/>
                </a:cubicBezTo>
                <a:cubicBezTo>
                  <a:pt x="3558" y="1334"/>
                  <a:pt x="3557" y="1334"/>
                  <a:pt x="3557" y="1333"/>
                </a:cubicBezTo>
                <a:cubicBezTo>
                  <a:pt x="3556" y="1333"/>
                  <a:pt x="3555" y="1333"/>
                  <a:pt x="3554" y="1333"/>
                </a:cubicBezTo>
                <a:cubicBezTo>
                  <a:pt x="3554" y="1334"/>
                  <a:pt x="3554" y="1335"/>
                  <a:pt x="3553" y="1335"/>
                </a:cubicBezTo>
                <a:cubicBezTo>
                  <a:pt x="3553" y="1336"/>
                  <a:pt x="3552" y="1337"/>
                  <a:pt x="3551" y="1338"/>
                </a:cubicBezTo>
                <a:cubicBezTo>
                  <a:pt x="3550" y="1339"/>
                  <a:pt x="3550" y="1340"/>
                  <a:pt x="3549" y="1341"/>
                </a:cubicBezTo>
                <a:cubicBezTo>
                  <a:pt x="3547" y="1341"/>
                  <a:pt x="3545" y="1341"/>
                  <a:pt x="3543" y="1342"/>
                </a:cubicBezTo>
                <a:cubicBezTo>
                  <a:pt x="3542" y="1342"/>
                  <a:pt x="3542" y="1343"/>
                  <a:pt x="3541" y="1344"/>
                </a:cubicBezTo>
                <a:cubicBezTo>
                  <a:pt x="3540" y="1345"/>
                  <a:pt x="3539" y="1346"/>
                  <a:pt x="3538" y="1347"/>
                </a:cubicBezTo>
                <a:cubicBezTo>
                  <a:pt x="3538" y="1348"/>
                  <a:pt x="3537" y="1349"/>
                  <a:pt x="3536" y="1350"/>
                </a:cubicBezTo>
                <a:cubicBezTo>
                  <a:pt x="3536" y="1350"/>
                  <a:pt x="3536" y="1351"/>
                  <a:pt x="3536" y="1352"/>
                </a:cubicBezTo>
                <a:cubicBezTo>
                  <a:pt x="3535" y="1353"/>
                  <a:pt x="3535" y="1354"/>
                  <a:pt x="3534" y="1355"/>
                </a:cubicBezTo>
                <a:cubicBezTo>
                  <a:pt x="3534" y="1356"/>
                  <a:pt x="3533" y="1357"/>
                  <a:pt x="3532" y="1358"/>
                </a:cubicBezTo>
                <a:cubicBezTo>
                  <a:pt x="3531" y="1358"/>
                  <a:pt x="3530" y="1359"/>
                  <a:pt x="3530" y="1360"/>
                </a:cubicBezTo>
                <a:cubicBezTo>
                  <a:pt x="3529" y="1361"/>
                  <a:pt x="3529" y="1362"/>
                  <a:pt x="3528" y="1363"/>
                </a:cubicBezTo>
                <a:cubicBezTo>
                  <a:pt x="3527" y="1363"/>
                  <a:pt x="3526" y="1364"/>
                  <a:pt x="3525" y="1364"/>
                </a:cubicBezTo>
                <a:cubicBezTo>
                  <a:pt x="3522" y="1365"/>
                  <a:pt x="3520" y="1364"/>
                  <a:pt x="3517" y="1365"/>
                </a:cubicBezTo>
                <a:cubicBezTo>
                  <a:pt x="3515" y="1366"/>
                  <a:pt x="3515" y="1367"/>
                  <a:pt x="3514" y="1368"/>
                </a:cubicBezTo>
                <a:cubicBezTo>
                  <a:pt x="3513" y="1369"/>
                  <a:pt x="3512" y="1369"/>
                  <a:pt x="3511" y="1370"/>
                </a:cubicBezTo>
                <a:cubicBezTo>
                  <a:pt x="3511" y="1371"/>
                  <a:pt x="3510" y="1372"/>
                  <a:pt x="3509" y="1373"/>
                </a:cubicBezTo>
                <a:cubicBezTo>
                  <a:pt x="3509" y="1374"/>
                  <a:pt x="3509" y="1375"/>
                  <a:pt x="3509" y="1376"/>
                </a:cubicBezTo>
                <a:cubicBezTo>
                  <a:pt x="3508" y="1376"/>
                  <a:pt x="3507" y="1376"/>
                  <a:pt x="3506" y="1377"/>
                </a:cubicBezTo>
                <a:cubicBezTo>
                  <a:pt x="3505" y="1378"/>
                  <a:pt x="3505" y="1378"/>
                  <a:pt x="3504" y="1379"/>
                </a:cubicBezTo>
                <a:cubicBezTo>
                  <a:pt x="3503" y="1380"/>
                  <a:pt x="3502" y="1380"/>
                  <a:pt x="3501" y="1381"/>
                </a:cubicBezTo>
                <a:cubicBezTo>
                  <a:pt x="3500" y="1382"/>
                  <a:pt x="3500" y="1383"/>
                  <a:pt x="3499" y="1384"/>
                </a:cubicBezTo>
                <a:cubicBezTo>
                  <a:pt x="3498" y="1384"/>
                  <a:pt x="3497" y="1385"/>
                  <a:pt x="3496" y="1385"/>
                </a:cubicBezTo>
                <a:cubicBezTo>
                  <a:pt x="3495" y="1385"/>
                  <a:pt x="3494" y="1386"/>
                  <a:pt x="3493" y="1386"/>
                </a:cubicBezTo>
                <a:cubicBezTo>
                  <a:pt x="3491" y="1386"/>
                  <a:pt x="3490" y="1386"/>
                  <a:pt x="3488" y="1386"/>
                </a:cubicBezTo>
                <a:cubicBezTo>
                  <a:pt x="3488" y="1399"/>
                  <a:pt x="3488" y="1399"/>
                  <a:pt x="3488" y="1399"/>
                </a:cubicBezTo>
                <a:cubicBezTo>
                  <a:pt x="3486" y="1399"/>
                  <a:pt x="3485" y="1398"/>
                  <a:pt x="3483" y="1399"/>
                </a:cubicBezTo>
                <a:cubicBezTo>
                  <a:pt x="3482" y="1399"/>
                  <a:pt x="3482" y="1400"/>
                  <a:pt x="3481" y="1400"/>
                </a:cubicBezTo>
                <a:cubicBezTo>
                  <a:pt x="3479" y="1400"/>
                  <a:pt x="3478" y="1400"/>
                  <a:pt x="3477" y="1400"/>
                </a:cubicBezTo>
                <a:cubicBezTo>
                  <a:pt x="3475" y="1400"/>
                  <a:pt x="3475" y="1400"/>
                  <a:pt x="3473" y="1400"/>
                </a:cubicBezTo>
                <a:cubicBezTo>
                  <a:pt x="3470" y="1400"/>
                  <a:pt x="3469" y="1397"/>
                  <a:pt x="3468" y="1395"/>
                </a:cubicBezTo>
                <a:lnTo>
                  <a:pt x="3465" y="1394"/>
                </a:lnTo>
                <a:close/>
                <a:moveTo>
                  <a:pt x="3327" y="1433"/>
                </a:moveTo>
                <a:cubicBezTo>
                  <a:pt x="3327" y="1435"/>
                  <a:pt x="3327" y="1436"/>
                  <a:pt x="3327" y="1438"/>
                </a:cubicBezTo>
                <a:cubicBezTo>
                  <a:pt x="3328" y="1440"/>
                  <a:pt x="3329" y="1441"/>
                  <a:pt x="3331" y="1443"/>
                </a:cubicBezTo>
                <a:cubicBezTo>
                  <a:pt x="3332" y="1445"/>
                  <a:pt x="3333" y="1446"/>
                  <a:pt x="3334" y="1448"/>
                </a:cubicBezTo>
                <a:cubicBezTo>
                  <a:pt x="3336" y="1450"/>
                  <a:pt x="3337" y="1452"/>
                  <a:pt x="3339" y="1453"/>
                </a:cubicBezTo>
                <a:cubicBezTo>
                  <a:pt x="3340" y="1454"/>
                  <a:pt x="3340" y="1455"/>
                  <a:pt x="3341" y="1456"/>
                </a:cubicBezTo>
                <a:cubicBezTo>
                  <a:pt x="3342" y="1456"/>
                  <a:pt x="3343" y="1456"/>
                  <a:pt x="3344" y="1457"/>
                </a:cubicBezTo>
                <a:cubicBezTo>
                  <a:pt x="3344" y="1458"/>
                  <a:pt x="3345" y="1458"/>
                  <a:pt x="3346" y="1459"/>
                </a:cubicBezTo>
                <a:cubicBezTo>
                  <a:pt x="3346" y="1460"/>
                  <a:pt x="3346" y="1461"/>
                  <a:pt x="3346" y="1462"/>
                </a:cubicBezTo>
                <a:cubicBezTo>
                  <a:pt x="3347" y="1463"/>
                  <a:pt x="3348" y="1464"/>
                  <a:pt x="3348" y="1465"/>
                </a:cubicBezTo>
                <a:cubicBezTo>
                  <a:pt x="3349" y="1465"/>
                  <a:pt x="3350" y="1464"/>
                  <a:pt x="3351" y="1465"/>
                </a:cubicBezTo>
                <a:cubicBezTo>
                  <a:pt x="3351" y="1454"/>
                  <a:pt x="3351" y="1454"/>
                  <a:pt x="3351" y="1454"/>
                </a:cubicBezTo>
                <a:cubicBezTo>
                  <a:pt x="3350" y="1454"/>
                  <a:pt x="3349" y="1453"/>
                  <a:pt x="3348" y="1453"/>
                </a:cubicBezTo>
                <a:cubicBezTo>
                  <a:pt x="3347" y="1452"/>
                  <a:pt x="3347" y="1451"/>
                  <a:pt x="3346" y="1450"/>
                </a:cubicBezTo>
                <a:cubicBezTo>
                  <a:pt x="3345" y="1450"/>
                  <a:pt x="3344" y="1450"/>
                  <a:pt x="3343" y="1450"/>
                </a:cubicBezTo>
                <a:cubicBezTo>
                  <a:pt x="3342" y="1449"/>
                  <a:pt x="3341" y="1450"/>
                  <a:pt x="3340" y="1450"/>
                </a:cubicBezTo>
                <a:cubicBezTo>
                  <a:pt x="3338" y="1449"/>
                  <a:pt x="3338" y="1448"/>
                  <a:pt x="3337" y="1447"/>
                </a:cubicBezTo>
                <a:cubicBezTo>
                  <a:pt x="3336" y="1446"/>
                  <a:pt x="3335" y="1445"/>
                  <a:pt x="3335" y="1444"/>
                </a:cubicBezTo>
                <a:cubicBezTo>
                  <a:pt x="3335" y="1444"/>
                  <a:pt x="3335" y="1443"/>
                  <a:pt x="3334" y="1442"/>
                </a:cubicBezTo>
                <a:cubicBezTo>
                  <a:pt x="3334" y="1440"/>
                  <a:pt x="3334" y="1438"/>
                  <a:pt x="3334" y="1437"/>
                </a:cubicBezTo>
                <a:cubicBezTo>
                  <a:pt x="3334" y="1435"/>
                  <a:pt x="3335" y="1433"/>
                  <a:pt x="3334" y="1431"/>
                </a:cubicBezTo>
                <a:cubicBezTo>
                  <a:pt x="3333" y="1429"/>
                  <a:pt x="3331" y="1429"/>
                  <a:pt x="3329" y="1429"/>
                </a:cubicBezTo>
                <a:cubicBezTo>
                  <a:pt x="3327" y="1431"/>
                  <a:pt x="3327" y="1431"/>
                  <a:pt x="3327" y="1431"/>
                </a:cubicBezTo>
                <a:cubicBezTo>
                  <a:pt x="3328" y="1432"/>
                  <a:pt x="3327" y="1431"/>
                  <a:pt x="3327" y="1433"/>
                </a:cubicBezTo>
                <a:close/>
                <a:moveTo>
                  <a:pt x="3306" y="1404"/>
                </a:moveTo>
                <a:cubicBezTo>
                  <a:pt x="3308" y="1406"/>
                  <a:pt x="3309" y="1408"/>
                  <a:pt x="3311" y="1410"/>
                </a:cubicBezTo>
                <a:cubicBezTo>
                  <a:pt x="3312" y="1411"/>
                  <a:pt x="3313" y="1411"/>
                  <a:pt x="3314" y="1412"/>
                </a:cubicBezTo>
                <a:cubicBezTo>
                  <a:pt x="3315" y="1413"/>
                  <a:pt x="3316" y="1413"/>
                  <a:pt x="3317" y="1414"/>
                </a:cubicBezTo>
                <a:cubicBezTo>
                  <a:pt x="3318" y="1416"/>
                  <a:pt x="3318" y="1417"/>
                  <a:pt x="3319" y="1418"/>
                </a:cubicBezTo>
                <a:cubicBezTo>
                  <a:pt x="3319" y="1418"/>
                  <a:pt x="3319" y="1417"/>
                  <a:pt x="3319" y="1417"/>
                </a:cubicBezTo>
                <a:cubicBezTo>
                  <a:pt x="3319" y="1414"/>
                  <a:pt x="3319" y="1414"/>
                  <a:pt x="3319" y="1414"/>
                </a:cubicBezTo>
                <a:cubicBezTo>
                  <a:pt x="3319" y="1412"/>
                  <a:pt x="3319" y="1411"/>
                  <a:pt x="3318" y="1409"/>
                </a:cubicBezTo>
                <a:cubicBezTo>
                  <a:pt x="3318" y="1408"/>
                  <a:pt x="3316" y="1408"/>
                  <a:pt x="3316" y="1407"/>
                </a:cubicBezTo>
                <a:cubicBezTo>
                  <a:pt x="3314" y="1405"/>
                  <a:pt x="3313" y="1403"/>
                  <a:pt x="3311" y="1402"/>
                </a:cubicBezTo>
                <a:cubicBezTo>
                  <a:pt x="3310" y="1401"/>
                  <a:pt x="3309" y="1402"/>
                  <a:pt x="3308" y="1401"/>
                </a:cubicBezTo>
                <a:cubicBezTo>
                  <a:pt x="3308" y="1402"/>
                  <a:pt x="3307" y="1403"/>
                  <a:pt x="3307" y="1404"/>
                </a:cubicBezTo>
                <a:cubicBezTo>
                  <a:pt x="3307" y="1405"/>
                  <a:pt x="3307" y="1405"/>
                  <a:pt x="3307" y="1406"/>
                </a:cubicBezTo>
                <a:lnTo>
                  <a:pt x="3306" y="1404"/>
                </a:lnTo>
                <a:close/>
                <a:moveTo>
                  <a:pt x="3297" y="1387"/>
                </a:moveTo>
                <a:cubicBezTo>
                  <a:pt x="3297" y="1386"/>
                  <a:pt x="3296" y="1385"/>
                  <a:pt x="3296" y="1384"/>
                </a:cubicBezTo>
                <a:cubicBezTo>
                  <a:pt x="3293" y="1382"/>
                  <a:pt x="3293" y="1382"/>
                  <a:pt x="3293" y="1382"/>
                </a:cubicBezTo>
                <a:cubicBezTo>
                  <a:pt x="3293" y="1383"/>
                  <a:pt x="3293" y="1384"/>
                  <a:pt x="3293" y="1385"/>
                </a:cubicBezTo>
                <a:cubicBezTo>
                  <a:pt x="3293" y="1386"/>
                  <a:pt x="3294" y="1387"/>
                  <a:pt x="3294" y="1388"/>
                </a:cubicBezTo>
                <a:cubicBezTo>
                  <a:pt x="3294" y="1388"/>
                  <a:pt x="3294" y="1389"/>
                  <a:pt x="3295" y="1390"/>
                </a:cubicBezTo>
                <a:cubicBezTo>
                  <a:pt x="3295" y="1391"/>
                  <a:pt x="3295" y="1392"/>
                  <a:pt x="3295" y="1393"/>
                </a:cubicBezTo>
                <a:cubicBezTo>
                  <a:pt x="3297" y="1394"/>
                  <a:pt x="3299" y="1393"/>
                  <a:pt x="3301" y="1393"/>
                </a:cubicBezTo>
                <a:cubicBezTo>
                  <a:pt x="3301" y="1391"/>
                  <a:pt x="3301" y="1391"/>
                  <a:pt x="3301" y="1391"/>
                </a:cubicBezTo>
                <a:cubicBezTo>
                  <a:pt x="3299" y="1390"/>
                  <a:pt x="3297" y="1389"/>
                  <a:pt x="3297" y="1387"/>
                </a:cubicBezTo>
                <a:close/>
                <a:moveTo>
                  <a:pt x="3301" y="1357"/>
                </a:moveTo>
                <a:cubicBezTo>
                  <a:pt x="3300" y="1357"/>
                  <a:pt x="3299" y="1357"/>
                  <a:pt x="3299" y="1357"/>
                </a:cubicBezTo>
                <a:cubicBezTo>
                  <a:pt x="3297" y="1357"/>
                  <a:pt x="3297" y="1355"/>
                  <a:pt x="3296" y="1355"/>
                </a:cubicBezTo>
                <a:cubicBezTo>
                  <a:pt x="3295" y="1355"/>
                  <a:pt x="3294" y="1355"/>
                  <a:pt x="3293" y="1354"/>
                </a:cubicBezTo>
                <a:cubicBezTo>
                  <a:pt x="3291" y="1353"/>
                  <a:pt x="3291" y="1351"/>
                  <a:pt x="3288" y="1350"/>
                </a:cubicBezTo>
                <a:cubicBezTo>
                  <a:pt x="3287" y="1350"/>
                  <a:pt x="3287" y="1349"/>
                  <a:pt x="3286" y="1349"/>
                </a:cubicBezTo>
                <a:cubicBezTo>
                  <a:pt x="3284" y="1349"/>
                  <a:pt x="3284" y="1350"/>
                  <a:pt x="3283" y="1350"/>
                </a:cubicBezTo>
                <a:cubicBezTo>
                  <a:pt x="3283" y="1351"/>
                  <a:pt x="3283" y="1352"/>
                  <a:pt x="3283" y="1353"/>
                </a:cubicBezTo>
                <a:cubicBezTo>
                  <a:pt x="3284" y="1355"/>
                  <a:pt x="3285" y="1356"/>
                  <a:pt x="3286" y="1358"/>
                </a:cubicBezTo>
                <a:cubicBezTo>
                  <a:pt x="3286" y="1359"/>
                  <a:pt x="3287" y="1360"/>
                  <a:pt x="3288" y="1361"/>
                </a:cubicBezTo>
                <a:cubicBezTo>
                  <a:pt x="3289" y="1362"/>
                  <a:pt x="3290" y="1363"/>
                  <a:pt x="3291" y="1364"/>
                </a:cubicBezTo>
                <a:cubicBezTo>
                  <a:pt x="3292" y="1365"/>
                  <a:pt x="3292" y="1366"/>
                  <a:pt x="3293" y="1367"/>
                </a:cubicBezTo>
                <a:cubicBezTo>
                  <a:pt x="3294" y="1368"/>
                  <a:pt x="3295" y="1369"/>
                  <a:pt x="3296" y="1369"/>
                </a:cubicBezTo>
                <a:cubicBezTo>
                  <a:pt x="3298" y="1370"/>
                  <a:pt x="3299" y="1370"/>
                  <a:pt x="3301" y="1371"/>
                </a:cubicBezTo>
                <a:cubicBezTo>
                  <a:pt x="3303" y="1372"/>
                  <a:pt x="3303" y="1373"/>
                  <a:pt x="3304" y="1374"/>
                </a:cubicBezTo>
                <a:cubicBezTo>
                  <a:pt x="3305" y="1375"/>
                  <a:pt x="3305" y="1375"/>
                  <a:pt x="3306" y="1376"/>
                </a:cubicBezTo>
                <a:cubicBezTo>
                  <a:pt x="3307" y="1377"/>
                  <a:pt x="3308" y="1378"/>
                  <a:pt x="3308" y="1379"/>
                </a:cubicBezTo>
                <a:cubicBezTo>
                  <a:pt x="3309" y="1381"/>
                  <a:pt x="3310" y="1382"/>
                  <a:pt x="3310" y="1384"/>
                </a:cubicBezTo>
                <a:cubicBezTo>
                  <a:pt x="3311" y="1385"/>
                  <a:pt x="3311" y="1387"/>
                  <a:pt x="3312" y="1388"/>
                </a:cubicBezTo>
                <a:cubicBezTo>
                  <a:pt x="3312" y="1388"/>
                  <a:pt x="3312" y="1390"/>
                  <a:pt x="3313" y="1390"/>
                </a:cubicBezTo>
                <a:cubicBezTo>
                  <a:pt x="3314" y="1390"/>
                  <a:pt x="3315" y="1391"/>
                  <a:pt x="3316" y="1391"/>
                </a:cubicBezTo>
                <a:cubicBezTo>
                  <a:pt x="3316" y="1391"/>
                  <a:pt x="3317" y="1391"/>
                  <a:pt x="3318" y="1391"/>
                </a:cubicBezTo>
                <a:cubicBezTo>
                  <a:pt x="3319" y="1391"/>
                  <a:pt x="3320" y="1391"/>
                  <a:pt x="3321" y="1391"/>
                </a:cubicBezTo>
                <a:cubicBezTo>
                  <a:pt x="3323" y="1392"/>
                  <a:pt x="3324" y="1394"/>
                  <a:pt x="3325" y="1396"/>
                </a:cubicBezTo>
                <a:cubicBezTo>
                  <a:pt x="3326" y="1398"/>
                  <a:pt x="3326" y="1399"/>
                  <a:pt x="3327" y="1401"/>
                </a:cubicBezTo>
                <a:cubicBezTo>
                  <a:pt x="3327" y="1403"/>
                  <a:pt x="3327" y="1405"/>
                  <a:pt x="3327" y="1406"/>
                </a:cubicBezTo>
                <a:cubicBezTo>
                  <a:pt x="3327" y="1409"/>
                  <a:pt x="3327" y="1409"/>
                  <a:pt x="3327" y="1409"/>
                </a:cubicBezTo>
                <a:cubicBezTo>
                  <a:pt x="3327" y="1410"/>
                  <a:pt x="3328" y="1411"/>
                  <a:pt x="3329" y="1412"/>
                </a:cubicBezTo>
                <a:cubicBezTo>
                  <a:pt x="3330" y="1414"/>
                  <a:pt x="3332" y="1415"/>
                  <a:pt x="3334" y="1416"/>
                </a:cubicBezTo>
                <a:cubicBezTo>
                  <a:pt x="3336" y="1418"/>
                  <a:pt x="3337" y="1419"/>
                  <a:pt x="3339" y="1421"/>
                </a:cubicBezTo>
                <a:cubicBezTo>
                  <a:pt x="3340" y="1421"/>
                  <a:pt x="3341" y="1422"/>
                  <a:pt x="3342" y="1423"/>
                </a:cubicBezTo>
                <a:cubicBezTo>
                  <a:pt x="3343" y="1425"/>
                  <a:pt x="3344" y="1426"/>
                  <a:pt x="3346" y="1428"/>
                </a:cubicBezTo>
                <a:cubicBezTo>
                  <a:pt x="3347" y="1430"/>
                  <a:pt x="3349" y="1431"/>
                  <a:pt x="3350" y="1433"/>
                </a:cubicBezTo>
                <a:cubicBezTo>
                  <a:pt x="3351" y="1435"/>
                  <a:pt x="3352" y="1436"/>
                  <a:pt x="3353" y="1438"/>
                </a:cubicBezTo>
                <a:cubicBezTo>
                  <a:pt x="3353" y="1441"/>
                  <a:pt x="3353" y="1442"/>
                  <a:pt x="3353" y="1444"/>
                </a:cubicBezTo>
                <a:cubicBezTo>
                  <a:pt x="3354" y="1445"/>
                  <a:pt x="3354" y="1446"/>
                  <a:pt x="3355" y="1447"/>
                </a:cubicBezTo>
                <a:cubicBezTo>
                  <a:pt x="3356" y="1449"/>
                  <a:pt x="3356" y="1450"/>
                  <a:pt x="3357" y="1452"/>
                </a:cubicBezTo>
                <a:cubicBezTo>
                  <a:pt x="3358" y="1453"/>
                  <a:pt x="3359" y="1454"/>
                  <a:pt x="3360" y="1455"/>
                </a:cubicBezTo>
                <a:cubicBezTo>
                  <a:pt x="3361" y="1456"/>
                  <a:pt x="3362" y="1457"/>
                  <a:pt x="3363" y="1458"/>
                </a:cubicBezTo>
                <a:cubicBezTo>
                  <a:pt x="3363" y="1459"/>
                  <a:pt x="3364" y="1460"/>
                  <a:pt x="3365" y="1461"/>
                </a:cubicBezTo>
                <a:cubicBezTo>
                  <a:pt x="3366" y="1461"/>
                  <a:pt x="3366" y="1462"/>
                  <a:pt x="3367" y="1463"/>
                </a:cubicBezTo>
                <a:cubicBezTo>
                  <a:pt x="3369" y="1465"/>
                  <a:pt x="3371" y="1466"/>
                  <a:pt x="3373" y="1468"/>
                </a:cubicBezTo>
                <a:cubicBezTo>
                  <a:pt x="3375" y="1469"/>
                  <a:pt x="3376" y="1471"/>
                  <a:pt x="3378" y="1473"/>
                </a:cubicBezTo>
                <a:cubicBezTo>
                  <a:pt x="3378" y="1474"/>
                  <a:pt x="3379" y="1475"/>
                  <a:pt x="3380" y="1476"/>
                </a:cubicBezTo>
                <a:cubicBezTo>
                  <a:pt x="3381" y="1476"/>
                  <a:pt x="3381" y="1477"/>
                  <a:pt x="3382" y="1478"/>
                </a:cubicBezTo>
                <a:cubicBezTo>
                  <a:pt x="3383" y="1480"/>
                  <a:pt x="3385" y="1481"/>
                  <a:pt x="3387" y="1483"/>
                </a:cubicBezTo>
                <a:cubicBezTo>
                  <a:pt x="3389" y="1484"/>
                  <a:pt x="3390" y="1486"/>
                  <a:pt x="3392" y="1487"/>
                </a:cubicBezTo>
                <a:cubicBezTo>
                  <a:pt x="3393" y="1488"/>
                  <a:pt x="3394" y="1488"/>
                  <a:pt x="3395" y="1489"/>
                </a:cubicBezTo>
                <a:cubicBezTo>
                  <a:pt x="3395" y="1490"/>
                  <a:pt x="3395" y="1491"/>
                  <a:pt x="3395" y="1492"/>
                </a:cubicBezTo>
                <a:cubicBezTo>
                  <a:pt x="3396" y="1492"/>
                  <a:pt x="3397" y="1491"/>
                  <a:pt x="3398" y="1491"/>
                </a:cubicBezTo>
                <a:cubicBezTo>
                  <a:pt x="3399" y="1491"/>
                  <a:pt x="3400" y="1490"/>
                  <a:pt x="3400" y="1490"/>
                </a:cubicBezTo>
                <a:cubicBezTo>
                  <a:pt x="3403" y="1490"/>
                  <a:pt x="3404" y="1490"/>
                  <a:pt x="3406" y="1490"/>
                </a:cubicBezTo>
                <a:cubicBezTo>
                  <a:pt x="3408" y="1490"/>
                  <a:pt x="3410" y="1490"/>
                  <a:pt x="3412" y="1490"/>
                </a:cubicBezTo>
                <a:cubicBezTo>
                  <a:pt x="3413" y="1490"/>
                  <a:pt x="3414" y="1489"/>
                  <a:pt x="3414" y="1487"/>
                </a:cubicBezTo>
                <a:cubicBezTo>
                  <a:pt x="3415" y="1486"/>
                  <a:pt x="3416" y="1486"/>
                  <a:pt x="3416" y="1485"/>
                </a:cubicBezTo>
                <a:cubicBezTo>
                  <a:pt x="3416" y="1482"/>
                  <a:pt x="3416" y="1482"/>
                  <a:pt x="3416" y="1482"/>
                </a:cubicBezTo>
                <a:cubicBezTo>
                  <a:pt x="3416" y="1479"/>
                  <a:pt x="3416" y="1477"/>
                  <a:pt x="3416" y="1474"/>
                </a:cubicBezTo>
                <a:cubicBezTo>
                  <a:pt x="3416" y="1473"/>
                  <a:pt x="3417" y="1473"/>
                  <a:pt x="3417" y="1472"/>
                </a:cubicBezTo>
                <a:cubicBezTo>
                  <a:pt x="3417" y="1470"/>
                  <a:pt x="3417" y="1468"/>
                  <a:pt x="3417" y="1467"/>
                </a:cubicBezTo>
                <a:cubicBezTo>
                  <a:pt x="3417" y="1464"/>
                  <a:pt x="3417" y="1464"/>
                  <a:pt x="3417" y="1464"/>
                </a:cubicBezTo>
                <a:cubicBezTo>
                  <a:pt x="3417" y="1463"/>
                  <a:pt x="3418" y="1462"/>
                  <a:pt x="3419" y="1461"/>
                </a:cubicBezTo>
                <a:cubicBezTo>
                  <a:pt x="3419" y="1460"/>
                  <a:pt x="3420" y="1459"/>
                  <a:pt x="3422" y="1459"/>
                </a:cubicBezTo>
                <a:cubicBezTo>
                  <a:pt x="3423" y="1459"/>
                  <a:pt x="3424" y="1459"/>
                  <a:pt x="3426" y="1459"/>
                </a:cubicBezTo>
                <a:cubicBezTo>
                  <a:pt x="3427" y="1459"/>
                  <a:pt x="3427" y="1461"/>
                  <a:pt x="3429" y="1461"/>
                </a:cubicBezTo>
                <a:cubicBezTo>
                  <a:pt x="3430" y="1461"/>
                  <a:pt x="3430" y="1459"/>
                  <a:pt x="3431" y="1459"/>
                </a:cubicBezTo>
                <a:cubicBezTo>
                  <a:pt x="3431" y="1458"/>
                  <a:pt x="3431" y="1457"/>
                  <a:pt x="3431" y="1456"/>
                </a:cubicBezTo>
                <a:cubicBezTo>
                  <a:pt x="3431" y="1455"/>
                  <a:pt x="3430" y="1454"/>
                  <a:pt x="3429" y="1453"/>
                </a:cubicBezTo>
                <a:cubicBezTo>
                  <a:pt x="3428" y="1452"/>
                  <a:pt x="3428" y="1451"/>
                  <a:pt x="3427" y="1450"/>
                </a:cubicBezTo>
                <a:cubicBezTo>
                  <a:pt x="3426" y="1450"/>
                  <a:pt x="3425" y="1450"/>
                  <a:pt x="3424" y="1450"/>
                </a:cubicBezTo>
                <a:cubicBezTo>
                  <a:pt x="3423" y="1450"/>
                  <a:pt x="3422" y="1449"/>
                  <a:pt x="3421" y="1449"/>
                </a:cubicBezTo>
                <a:cubicBezTo>
                  <a:pt x="3422" y="1448"/>
                  <a:pt x="3421" y="1447"/>
                  <a:pt x="3421" y="1446"/>
                </a:cubicBezTo>
                <a:cubicBezTo>
                  <a:pt x="3422" y="1445"/>
                  <a:pt x="3423" y="1445"/>
                  <a:pt x="3424" y="1444"/>
                </a:cubicBezTo>
                <a:cubicBezTo>
                  <a:pt x="3423" y="1443"/>
                  <a:pt x="3423" y="1442"/>
                  <a:pt x="3423" y="1441"/>
                </a:cubicBezTo>
                <a:cubicBezTo>
                  <a:pt x="3422" y="1441"/>
                  <a:pt x="3421" y="1440"/>
                  <a:pt x="3420" y="1440"/>
                </a:cubicBezTo>
                <a:cubicBezTo>
                  <a:pt x="3419" y="1439"/>
                  <a:pt x="3418" y="1439"/>
                  <a:pt x="3417" y="1439"/>
                </a:cubicBezTo>
                <a:cubicBezTo>
                  <a:pt x="3416" y="1439"/>
                  <a:pt x="3415" y="1438"/>
                  <a:pt x="3414" y="1438"/>
                </a:cubicBezTo>
                <a:cubicBezTo>
                  <a:pt x="3413" y="1438"/>
                  <a:pt x="3412" y="1439"/>
                  <a:pt x="3411" y="1439"/>
                </a:cubicBezTo>
                <a:cubicBezTo>
                  <a:pt x="3410" y="1439"/>
                  <a:pt x="3409" y="1439"/>
                  <a:pt x="3408" y="1440"/>
                </a:cubicBezTo>
                <a:cubicBezTo>
                  <a:pt x="3408" y="1440"/>
                  <a:pt x="3408" y="1442"/>
                  <a:pt x="3408" y="1442"/>
                </a:cubicBezTo>
                <a:cubicBezTo>
                  <a:pt x="3407" y="1443"/>
                  <a:pt x="3407" y="1444"/>
                  <a:pt x="3407" y="1445"/>
                </a:cubicBezTo>
                <a:cubicBezTo>
                  <a:pt x="3400" y="1445"/>
                  <a:pt x="3400" y="1445"/>
                  <a:pt x="3400" y="1445"/>
                </a:cubicBezTo>
                <a:cubicBezTo>
                  <a:pt x="3400" y="1443"/>
                  <a:pt x="3399" y="1442"/>
                  <a:pt x="3399" y="1440"/>
                </a:cubicBezTo>
                <a:cubicBezTo>
                  <a:pt x="3399" y="1438"/>
                  <a:pt x="3400" y="1437"/>
                  <a:pt x="3400" y="1435"/>
                </a:cubicBezTo>
                <a:cubicBezTo>
                  <a:pt x="3399" y="1434"/>
                  <a:pt x="3399" y="1433"/>
                  <a:pt x="3398" y="1433"/>
                </a:cubicBezTo>
                <a:cubicBezTo>
                  <a:pt x="3395" y="1433"/>
                  <a:pt x="3395" y="1433"/>
                  <a:pt x="3395" y="1433"/>
                </a:cubicBezTo>
                <a:cubicBezTo>
                  <a:pt x="3393" y="1432"/>
                  <a:pt x="3391" y="1433"/>
                  <a:pt x="3389" y="1433"/>
                </a:cubicBezTo>
                <a:cubicBezTo>
                  <a:pt x="3388" y="1432"/>
                  <a:pt x="3388" y="1431"/>
                  <a:pt x="3387" y="1431"/>
                </a:cubicBezTo>
                <a:cubicBezTo>
                  <a:pt x="3386" y="1430"/>
                  <a:pt x="3385" y="1429"/>
                  <a:pt x="3384" y="1429"/>
                </a:cubicBezTo>
                <a:cubicBezTo>
                  <a:pt x="3383" y="1428"/>
                  <a:pt x="3382" y="1428"/>
                  <a:pt x="3381" y="1427"/>
                </a:cubicBezTo>
                <a:cubicBezTo>
                  <a:pt x="3380" y="1427"/>
                  <a:pt x="3380" y="1425"/>
                  <a:pt x="3380" y="1424"/>
                </a:cubicBezTo>
                <a:cubicBezTo>
                  <a:pt x="3380" y="1411"/>
                  <a:pt x="3380" y="1411"/>
                  <a:pt x="3380" y="1411"/>
                </a:cubicBezTo>
                <a:cubicBezTo>
                  <a:pt x="3377" y="1411"/>
                  <a:pt x="3376" y="1412"/>
                  <a:pt x="3373" y="1411"/>
                </a:cubicBezTo>
                <a:cubicBezTo>
                  <a:pt x="3372" y="1411"/>
                  <a:pt x="3371" y="1411"/>
                  <a:pt x="3370" y="1411"/>
                </a:cubicBezTo>
                <a:cubicBezTo>
                  <a:pt x="3369" y="1411"/>
                  <a:pt x="3369" y="1409"/>
                  <a:pt x="3368" y="1408"/>
                </a:cubicBezTo>
                <a:cubicBezTo>
                  <a:pt x="3367" y="1408"/>
                  <a:pt x="3366" y="1408"/>
                  <a:pt x="3365" y="1406"/>
                </a:cubicBezTo>
                <a:cubicBezTo>
                  <a:pt x="3365" y="1406"/>
                  <a:pt x="3365" y="1405"/>
                  <a:pt x="3365" y="1404"/>
                </a:cubicBezTo>
                <a:cubicBezTo>
                  <a:pt x="3364" y="1403"/>
                  <a:pt x="3363" y="1402"/>
                  <a:pt x="3363" y="1401"/>
                </a:cubicBezTo>
                <a:cubicBezTo>
                  <a:pt x="3363" y="1400"/>
                  <a:pt x="3363" y="1399"/>
                  <a:pt x="3363" y="1399"/>
                </a:cubicBezTo>
                <a:cubicBezTo>
                  <a:pt x="3363" y="1398"/>
                  <a:pt x="3363" y="1397"/>
                  <a:pt x="3363" y="1396"/>
                </a:cubicBezTo>
                <a:cubicBezTo>
                  <a:pt x="3363" y="1395"/>
                  <a:pt x="3362" y="1395"/>
                  <a:pt x="3361" y="1393"/>
                </a:cubicBezTo>
                <a:cubicBezTo>
                  <a:pt x="3360" y="1394"/>
                  <a:pt x="3360" y="1395"/>
                  <a:pt x="3359" y="1395"/>
                </a:cubicBezTo>
                <a:cubicBezTo>
                  <a:pt x="3356" y="1395"/>
                  <a:pt x="3356" y="1395"/>
                  <a:pt x="3356" y="1395"/>
                </a:cubicBezTo>
                <a:cubicBezTo>
                  <a:pt x="3354" y="1395"/>
                  <a:pt x="3353" y="1395"/>
                  <a:pt x="3351" y="1394"/>
                </a:cubicBezTo>
                <a:cubicBezTo>
                  <a:pt x="3350" y="1394"/>
                  <a:pt x="3349" y="1393"/>
                  <a:pt x="3348" y="1392"/>
                </a:cubicBezTo>
                <a:cubicBezTo>
                  <a:pt x="3346" y="1391"/>
                  <a:pt x="3346" y="1391"/>
                  <a:pt x="3345" y="1390"/>
                </a:cubicBezTo>
                <a:cubicBezTo>
                  <a:pt x="3344" y="1389"/>
                  <a:pt x="3345" y="1388"/>
                  <a:pt x="3344" y="1387"/>
                </a:cubicBezTo>
                <a:cubicBezTo>
                  <a:pt x="3344" y="1386"/>
                  <a:pt x="3342" y="1387"/>
                  <a:pt x="3342" y="1386"/>
                </a:cubicBezTo>
                <a:cubicBezTo>
                  <a:pt x="3341" y="1385"/>
                  <a:pt x="3341" y="1384"/>
                  <a:pt x="3340" y="1384"/>
                </a:cubicBezTo>
                <a:cubicBezTo>
                  <a:pt x="3339" y="1383"/>
                  <a:pt x="3339" y="1382"/>
                  <a:pt x="3338" y="1381"/>
                </a:cubicBezTo>
                <a:cubicBezTo>
                  <a:pt x="3337" y="1380"/>
                  <a:pt x="3336" y="1380"/>
                  <a:pt x="3335" y="1379"/>
                </a:cubicBezTo>
                <a:cubicBezTo>
                  <a:pt x="3334" y="1378"/>
                  <a:pt x="3334" y="1377"/>
                  <a:pt x="3333" y="1376"/>
                </a:cubicBezTo>
                <a:cubicBezTo>
                  <a:pt x="3331" y="1376"/>
                  <a:pt x="3330" y="1375"/>
                  <a:pt x="3329" y="1374"/>
                </a:cubicBezTo>
                <a:cubicBezTo>
                  <a:pt x="3329" y="1374"/>
                  <a:pt x="3329" y="1372"/>
                  <a:pt x="3328" y="1372"/>
                </a:cubicBezTo>
                <a:cubicBezTo>
                  <a:pt x="3326" y="1371"/>
                  <a:pt x="3325" y="1371"/>
                  <a:pt x="3323" y="1370"/>
                </a:cubicBezTo>
                <a:cubicBezTo>
                  <a:pt x="3322" y="1370"/>
                  <a:pt x="3321" y="1370"/>
                  <a:pt x="3320" y="1369"/>
                </a:cubicBezTo>
                <a:cubicBezTo>
                  <a:pt x="3320" y="1369"/>
                  <a:pt x="3320" y="1367"/>
                  <a:pt x="3319" y="1367"/>
                </a:cubicBezTo>
                <a:cubicBezTo>
                  <a:pt x="3319" y="1366"/>
                  <a:pt x="3320" y="1365"/>
                  <a:pt x="3319" y="1364"/>
                </a:cubicBezTo>
                <a:cubicBezTo>
                  <a:pt x="3319" y="1363"/>
                  <a:pt x="3318" y="1364"/>
                  <a:pt x="3317" y="1363"/>
                </a:cubicBezTo>
                <a:cubicBezTo>
                  <a:pt x="3316" y="1362"/>
                  <a:pt x="3315" y="1361"/>
                  <a:pt x="3314" y="1360"/>
                </a:cubicBezTo>
                <a:cubicBezTo>
                  <a:pt x="3313" y="1358"/>
                  <a:pt x="3312" y="1357"/>
                  <a:pt x="3311" y="1354"/>
                </a:cubicBezTo>
                <a:cubicBezTo>
                  <a:pt x="3308" y="1354"/>
                  <a:pt x="3304" y="1357"/>
                  <a:pt x="3301" y="1357"/>
                </a:cubicBezTo>
                <a:close/>
                <a:moveTo>
                  <a:pt x="3639" y="1312"/>
                </a:moveTo>
                <a:cubicBezTo>
                  <a:pt x="3637" y="1312"/>
                  <a:pt x="3635" y="1312"/>
                  <a:pt x="3634" y="1312"/>
                </a:cubicBezTo>
                <a:cubicBezTo>
                  <a:pt x="3633" y="1313"/>
                  <a:pt x="3632" y="1313"/>
                  <a:pt x="3631" y="1313"/>
                </a:cubicBezTo>
                <a:cubicBezTo>
                  <a:pt x="3630" y="1314"/>
                  <a:pt x="3632" y="1315"/>
                  <a:pt x="3631" y="1316"/>
                </a:cubicBezTo>
                <a:cubicBezTo>
                  <a:pt x="3630" y="1316"/>
                  <a:pt x="3629" y="1317"/>
                  <a:pt x="3628" y="1317"/>
                </a:cubicBezTo>
                <a:cubicBezTo>
                  <a:pt x="3628" y="1317"/>
                  <a:pt x="3627" y="1317"/>
                  <a:pt x="3626" y="1317"/>
                </a:cubicBezTo>
                <a:cubicBezTo>
                  <a:pt x="3625" y="1317"/>
                  <a:pt x="3624" y="1317"/>
                  <a:pt x="3623" y="1317"/>
                </a:cubicBezTo>
                <a:cubicBezTo>
                  <a:pt x="3622" y="1317"/>
                  <a:pt x="3621" y="1318"/>
                  <a:pt x="3621" y="1318"/>
                </a:cubicBezTo>
                <a:cubicBezTo>
                  <a:pt x="3619" y="1319"/>
                  <a:pt x="3619" y="1320"/>
                  <a:pt x="3619" y="1321"/>
                </a:cubicBezTo>
                <a:cubicBezTo>
                  <a:pt x="3618" y="1322"/>
                  <a:pt x="3617" y="1322"/>
                  <a:pt x="3617" y="1323"/>
                </a:cubicBezTo>
                <a:cubicBezTo>
                  <a:pt x="3617" y="1337"/>
                  <a:pt x="3617" y="1337"/>
                  <a:pt x="3617" y="1337"/>
                </a:cubicBezTo>
                <a:cubicBezTo>
                  <a:pt x="3620" y="1339"/>
                  <a:pt x="3620" y="1339"/>
                  <a:pt x="3620" y="1339"/>
                </a:cubicBezTo>
                <a:cubicBezTo>
                  <a:pt x="3620" y="1337"/>
                  <a:pt x="3622" y="1337"/>
                  <a:pt x="3622" y="1336"/>
                </a:cubicBezTo>
                <a:cubicBezTo>
                  <a:pt x="3622" y="1333"/>
                  <a:pt x="3622" y="1333"/>
                  <a:pt x="3622" y="1333"/>
                </a:cubicBezTo>
                <a:cubicBezTo>
                  <a:pt x="3622" y="1331"/>
                  <a:pt x="3622" y="1331"/>
                  <a:pt x="3622" y="1331"/>
                </a:cubicBezTo>
                <a:cubicBezTo>
                  <a:pt x="3622" y="1330"/>
                  <a:pt x="3621" y="1329"/>
                  <a:pt x="3622" y="1328"/>
                </a:cubicBezTo>
                <a:cubicBezTo>
                  <a:pt x="3622" y="1327"/>
                  <a:pt x="3624" y="1328"/>
                  <a:pt x="3624" y="1327"/>
                </a:cubicBezTo>
                <a:cubicBezTo>
                  <a:pt x="3625" y="1327"/>
                  <a:pt x="3626" y="1326"/>
                  <a:pt x="3627" y="1326"/>
                </a:cubicBezTo>
                <a:cubicBezTo>
                  <a:pt x="3629" y="1325"/>
                  <a:pt x="3630" y="1325"/>
                  <a:pt x="3633" y="1325"/>
                </a:cubicBezTo>
                <a:cubicBezTo>
                  <a:pt x="3636" y="1325"/>
                  <a:pt x="3638" y="1325"/>
                  <a:pt x="3641" y="1326"/>
                </a:cubicBezTo>
                <a:cubicBezTo>
                  <a:pt x="3641" y="1331"/>
                  <a:pt x="3641" y="1331"/>
                  <a:pt x="3641" y="1331"/>
                </a:cubicBezTo>
                <a:cubicBezTo>
                  <a:pt x="3641" y="1333"/>
                  <a:pt x="3640" y="1334"/>
                  <a:pt x="3641" y="1336"/>
                </a:cubicBezTo>
                <a:cubicBezTo>
                  <a:pt x="3641" y="1337"/>
                  <a:pt x="3641" y="1338"/>
                  <a:pt x="3642" y="1339"/>
                </a:cubicBezTo>
                <a:cubicBezTo>
                  <a:pt x="3643" y="1339"/>
                  <a:pt x="3644" y="1339"/>
                  <a:pt x="3645" y="1340"/>
                </a:cubicBezTo>
                <a:cubicBezTo>
                  <a:pt x="3645" y="1340"/>
                  <a:pt x="3646" y="1340"/>
                  <a:pt x="3647" y="1340"/>
                </a:cubicBezTo>
                <a:cubicBezTo>
                  <a:pt x="3648" y="1340"/>
                  <a:pt x="3649" y="1341"/>
                  <a:pt x="3650" y="1342"/>
                </a:cubicBezTo>
                <a:cubicBezTo>
                  <a:pt x="3651" y="1343"/>
                  <a:pt x="3652" y="1343"/>
                  <a:pt x="3653" y="1344"/>
                </a:cubicBezTo>
                <a:cubicBezTo>
                  <a:pt x="3654" y="1344"/>
                  <a:pt x="3656" y="1343"/>
                  <a:pt x="3656" y="1344"/>
                </a:cubicBezTo>
                <a:cubicBezTo>
                  <a:pt x="3657" y="1345"/>
                  <a:pt x="3658" y="1346"/>
                  <a:pt x="3658" y="1346"/>
                </a:cubicBezTo>
                <a:cubicBezTo>
                  <a:pt x="3659" y="1347"/>
                  <a:pt x="3658" y="1348"/>
                  <a:pt x="3658" y="1349"/>
                </a:cubicBezTo>
                <a:cubicBezTo>
                  <a:pt x="3659" y="1350"/>
                  <a:pt x="3660" y="1349"/>
                  <a:pt x="3661" y="1349"/>
                </a:cubicBezTo>
                <a:cubicBezTo>
                  <a:pt x="3662" y="1350"/>
                  <a:pt x="3662" y="1350"/>
                  <a:pt x="3664" y="1351"/>
                </a:cubicBezTo>
                <a:cubicBezTo>
                  <a:pt x="3666" y="1350"/>
                  <a:pt x="3666" y="1350"/>
                  <a:pt x="3666" y="1350"/>
                </a:cubicBezTo>
                <a:cubicBezTo>
                  <a:pt x="3666" y="1345"/>
                  <a:pt x="3666" y="1345"/>
                  <a:pt x="3666" y="1345"/>
                </a:cubicBezTo>
                <a:cubicBezTo>
                  <a:pt x="3666" y="1344"/>
                  <a:pt x="3666" y="1343"/>
                  <a:pt x="3666" y="1343"/>
                </a:cubicBezTo>
                <a:cubicBezTo>
                  <a:pt x="3665" y="1342"/>
                  <a:pt x="3663" y="1342"/>
                  <a:pt x="3663" y="1341"/>
                </a:cubicBezTo>
                <a:cubicBezTo>
                  <a:pt x="3663" y="1340"/>
                  <a:pt x="3663" y="1339"/>
                  <a:pt x="3663" y="1339"/>
                </a:cubicBezTo>
                <a:cubicBezTo>
                  <a:pt x="3662" y="1337"/>
                  <a:pt x="3662" y="1335"/>
                  <a:pt x="3662" y="1333"/>
                </a:cubicBezTo>
                <a:cubicBezTo>
                  <a:pt x="3663" y="1333"/>
                  <a:pt x="3663" y="1331"/>
                  <a:pt x="3664" y="1331"/>
                </a:cubicBezTo>
                <a:cubicBezTo>
                  <a:pt x="3666" y="1331"/>
                  <a:pt x="3666" y="1333"/>
                  <a:pt x="3668" y="1333"/>
                </a:cubicBezTo>
                <a:cubicBezTo>
                  <a:pt x="3668" y="1333"/>
                  <a:pt x="3669" y="1333"/>
                  <a:pt x="3670" y="1333"/>
                </a:cubicBezTo>
                <a:cubicBezTo>
                  <a:pt x="3671" y="1334"/>
                  <a:pt x="3672" y="1333"/>
                  <a:pt x="3673" y="1333"/>
                </a:cubicBezTo>
                <a:cubicBezTo>
                  <a:pt x="3675" y="1331"/>
                  <a:pt x="3675" y="1331"/>
                  <a:pt x="3675" y="1331"/>
                </a:cubicBezTo>
                <a:cubicBezTo>
                  <a:pt x="3672" y="1326"/>
                  <a:pt x="3672" y="1326"/>
                  <a:pt x="3672" y="1326"/>
                </a:cubicBezTo>
                <a:cubicBezTo>
                  <a:pt x="3672" y="1306"/>
                  <a:pt x="3672" y="1306"/>
                  <a:pt x="3672" y="1306"/>
                </a:cubicBezTo>
                <a:cubicBezTo>
                  <a:pt x="3672" y="1305"/>
                  <a:pt x="3672" y="1304"/>
                  <a:pt x="3671" y="1303"/>
                </a:cubicBezTo>
                <a:cubicBezTo>
                  <a:pt x="3671" y="1302"/>
                  <a:pt x="3671" y="1302"/>
                  <a:pt x="3670" y="1301"/>
                </a:cubicBezTo>
                <a:cubicBezTo>
                  <a:pt x="3669" y="1299"/>
                  <a:pt x="3668" y="1297"/>
                  <a:pt x="3666" y="1297"/>
                </a:cubicBezTo>
                <a:cubicBezTo>
                  <a:pt x="3664" y="1297"/>
                  <a:pt x="3663" y="1299"/>
                  <a:pt x="3663" y="1300"/>
                </a:cubicBezTo>
                <a:cubicBezTo>
                  <a:pt x="3662" y="1303"/>
                  <a:pt x="3662" y="1303"/>
                  <a:pt x="3662" y="1303"/>
                </a:cubicBezTo>
                <a:cubicBezTo>
                  <a:pt x="3661" y="1303"/>
                  <a:pt x="3661" y="1305"/>
                  <a:pt x="3661" y="1305"/>
                </a:cubicBezTo>
                <a:cubicBezTo>
                  <a:pt x="3660" y="1307"/>
                  <a:pt x="3658" y="1307"/>
                  <a:pt x="3656" y="1308"/>
                </a:cubicBezTo>
                <a:cubicBezTo>
                  <a:pt x="3655" y="1308"/>
                  <a:pt x="3654" y="1307"/>
                  <a:pt x="3653" y="1307"/>
                </a:cubicBezTo>
                <a:cubicBezTo>
                  <a:pt x="3652" y="1307"/>
                  <a:pt x="3652" y="1309"/>
                  <a:pt x="3651" y="1309"/>
                </a:cubicBezTo>
                <a:cubicBezTo>
                  <a:pt x="3649" y="1310"/>
                  <a:pt x="3649" y="1311"/>
                  <a:pt x="3648" y="1312"/>
                </a:cubicBezTo>
                <a:cubicBezTo>
                  <a:pt x="3648" y="1312"/>
                  <a:pt x="3648" y="1314"/>
                  <a:pt x="3647" y="1314"/>
                </a:cubicBezTo>
                <a:cubicBezTo>
                  <a:pt x="3646" y="1316"/>
                  <a:pt x="3644" y="1316"/>
                  <a:pt x="3642" y="1316"/>
                </a:cubicBezTo>
                <a:cubicBezTo>
                  <a:pt x="3641" y="1316"/>
                  <a:pt x="3640" y="1316"/>
                  <a:pt x="3639" y="1316"/>
                </a:cubicBezTo>
                <a:cubicBezTo>
                  <a:pt x="3638" y="1316"/>
                  <a:pt x="3640" y="1312"/>
                  <a:pt x="3639" y="1312"/>
                </a:cubicBezTo>
                <a:close/>
                <a:moveTo>
                  <a:pt x="3600" y="1251"/>
                </a:moveTo>
                <a:cubicBezTo>
                  <a:pt x="3600" y="1253"/>
                  <a:pt x="3600" y="1254"/>
                  <a:pt x="3600" y="1255"/>
                </a:cubicBezTo>
                <a:cubicBezTo>
                  <a:pt x="3600" y="1257"/>
                  <a:pt x="3600" y="1259"/>
                  <a:pt x="3602" y="1260"/>
                </a:cubicBezTo>
                <a:cubicBezTo>
                  <a:pt x="3603" y="1260"/>
                  <a:pt x="3603" y="1261"/>
                  <a:pt x="3604" y="1262"/>
                </a:cubicBezTo>
                <a:cubicBezTo>
                  <a:pt x="3605" y="1262"/>
                  <a:pt x="3606" y="1262"/>
                  <a:pt x="3607" y="1262"/>
                </a:cubicBezTo>
                <a:cubicBezTo>
                  <a:pt x="3609" y="1262"/>
                  <a:pt x="3610" y="1262"/>
                  <a:pt x="3611" y="1262"/>
                </a:cubicBezTo>
                <a:cubicBezTo>
                  <a:pt x="3611" y="1265"/>
                  <a:pt x="3611" y="1266"/>
                  <a:pt x="3611" y="1269"/>
                </a:cubicBezTo>
                <a:cubicBezTo>
                  <a:pt x="3612" y="1270"/>
                  <a:pt x="3612" y="1271"/>
                  <a:pt x="3613" y="1272"/>
                </a:cubicBezTo>
                <a:cubicBezTo>
                  <a:pt x="3613" y="1274"/>
                  <a:pt x="3614" y="1276"/>
                  <a:pt x="3614" y="1278"/>
                </a:cubicBezTo>
                <a:cubicBezTo>
                  <a:pt x="3614" y="1280"/>
                  <a:pt x="3613" y="1281"/>
                  <a:pt x="3613" y="1282"/>
                </a:cubicBezTo>
                <a:cubicBezTo>
                  <a:pt x="3613" y="1283"/>
                  <a:pt x="3612" y="1284"/>
                  <a:pt x="3613" y="1285"/>
                </a:cubicBezTo>
                <a:cubicBezTo>
                  <a:pt x="3613" y="1285"/>
                  <a:pt x="3613" y="1286"/>
                  <a:pt x="3613" y="1286"/>
                </a:cubicBezTo>
                <a:cubicBezTo>
                  <a:pt x="3613" y="1287"/>
                  <a:pt x="3615" y="1288"/>
                  <a:pt x="3615" y="1288"/>
                </a:cubicBezTo>
                <a:cubicBezTo>
                  <a:pt x="3616" y="1289"/>
                  <a:pt x="3617" y="1290"/>
                  <a:pt x="3618" y="1290"/>
                </a:cubicBezTo>
                <a:cubicBezTo>
                  <a:pt x="3619" y="1291"/>
                  <a:pt x="3619" y="1291"/>
                  <a:pt x="3621" y="1292"/>
                </a:cubicBezTo>
                <a:cubicBezTo>
                  <a:pt x="3622" y="1292"/>
                  <a:pt x="3624" y="1291"/>
                  <a:pt x="3626" y="1291"/>
                </a:cubicBezTo>
                <a:cubicBezTo>
                  <a:pt x="3625" y="1292"/>
                  <a:pt x="3624" y="1292"/>
                  <a:pt x="3624" y="1294"/>
                </a:cubicBezTo>
                <a:cubicBezTo>
                  <a:pt x="3624" y="1294"/>
                  <a:pt x="3624" y="1295"/>
                  <a:pt x="3624" y="1296"/>
                </a:cubicBezTo>
                <a:cubicBezTo>
                  <a:pt x="3624" y="1297"/>
                  <a:pt x="3622" y="1298"/>
                  <a:pt x="3622" y="1299"/>
                </a:cubicBezTo>
                <a:cubicBezTo>
                  <a:pt x="3622" y="1300"/>
                  <a:pt x="3623" y="1301"/>
                  <a:pt x="3623" y="1301"/>
                </a:cubicBezTo>
                <a:cubicBezTo>
                  <a:pt x="3624" y="1302"/>
                  <a:pt x="3625" y="1302"/>
                  <a:pt x="3626" y="1303"/>
                </a:cubicBezTo>
                <a:cubicBezTo>
                  <a:pt x="3627" y="1303"/>
                  <a:pt x="3627" y="1304"/>
                  <a:pt x="3628" y="1304"/>
                </a:cubicBezTo>
                <a:cubicBezTo>
                  <a:pt x="3629" y="1304"/>
                  <a:pt x="3630" y="1304"/>
                  <a:pt x="3631" y="1304"/>
                </a:cubicBezTo>
                <a:cubicBezTo>
                  <a:pt x="3632" y="1304"/>
                  <a:pt x="3633" y="1304"/>
                  <a:pt x="3634" y="1304"/>
                </a:cubicBezTo>
                <a:cubicBezTo>
                  <a:pt x="3634" y="1304"/>
                  <a:pt x="3633" y="1302"/>
                  <a:pt x="3634" y="1301"/>
                </a:cubicBezTo>
                <a:cubicBezTo>
                  <a:pt x="3634" y="1301"/>
                  <a:pt x="3635" y="1301"/>
                  <a:pt x="3636" y="1301"/>
                </a:cubicBezTo>
                <a:cubicBezTo>
                  <a:pt x="3638" y="1300"/>
                  <a:pt x="3639" y="1301"/>
                  <a:pt x="3641" y="1301"/>
                </a:cubicBezTo>
                <a:cubicBezTo>
                  <a:pt x="3641" y="1293"/>
                  <a:pt x="3641" y="1293"/>
                  <a:pt x="3641" y="1293"/>
                </a:cubicBezTo>
                <a:cubicBezTo>
                  <a:pt x="3641" y="1291"/>
                  <a:pt x="3639" y="1289"/>
                  <a:pt x="3637" y="1288"/>
                </a:cubicBezTo>
                <a:cubicBezTo>
                  <a:pt x="3637" y="1288"/>
                  <a:pt x="3635" y="1288"/>
                  <a:pt x="3635" y="1288"/>
                </a:cubicBezTo>
                <a:cubicBezTo>
                  <a:pt x="3634" y="1287"/>
                  <a:pt x="3633" y="1287"/>
                  <a:pt x="3632" y="1286"/>
                </a:cubicBezTo>
                <a:cubicBezTo>
                  <a:pt x="3632" y="1285"/>
                  <a:pt x="3632" y="1284"/>
                  <a:pt x="3632" y="1283"/>
                </a:cubicBezTo>
                <a:cubicBezTo>
                  <a:pt x="3631" y="1282"/>
                  <a:pt x="3632" y="1281"/>
                  <a:pt x="3632" y="1280"/>
                </a:cubicBezTo>
                <a:cubicBezTo>
                  <a:pt x="3631" y="1279"/>
                  <a:pt x="3630" y="1279"/>
                  <a:pt x="3629" y="1279"/>
                </a:cubicBezTo>
                <a:cubicBezTo>
                  <a:pt x="3628" y="1278"/>
                  <a:pt x="3627" y="1278"/>
                  <a:pt x="3626" y="1277"/>
                </a:cubicBezTo>
                <a:cubicBezTo>
                  <a:pt x="3626" y="1277"/>
                  <a:pt x="3624" y="1277"/>
                  <a:pt x="3624" y="1277"/>
                </a:cubicBezTo>
                <a:cubicBezTo>
                  <a:pt x="3623" y="1276"/>
                  <a:pt x="3623" y="1275"/>
                  <a:pt x="3622" y="1274"/>
                </a:cubicBezTo>
                <a:cubicBezTo>
                  <a:pt x="3622" y="1273"/>
                  <a:pt x="3621" y="1272"/>
                  <a:pt x="3621" y="1271"/>
                </a:cubicBezTo>
                <a:cubicBezTo>
                  <a:pt x="3621" y="1270"/>
                  <a:pt x="3621" y="1268"/>
                  <a:pt x="3621" y="1266"/>
                </a:cubicBezTo>
                <a:cubicBezTo>
                  <a:pt x="3621" y="1265"/>
                  <a:pt x="3620" y="1264"/>
                  <a:pt x="3619" y="1263"/>
                </a:cubicBezTo>
                <a:cubicBezTo>
                  <a:pt x="3618" y="1262"/>
                  <a:pt x="3617" y="1260"/>
                  <a:pt x="3615" y="1259"/>
                </a:cubicBezTo>
                <a:cubicBezTo>
                  <a:pt x="3613" y="1258"/>
                  <a:pt x="3611" y="1258"/>
                  <a:pt x="3609" y="1256"/>
                </a:cubicBezTo>
                <a:cubicBezTo>
                  <a:pt x="3608" y="1256"/>
                  <a:pt x="3608" y="1254"/>
                  <a:pt x="3607" y="1254"/>
                </a:cubicBezTo>
                <a:cubicBezTo>
                  <a:pt x="3606" y="1253"/>
                  <a:pt x="3606" y="1252"/>
                  <a:pt x="3605" y="1252"/>
                </a:cubicBezTo>
                <a:cubicBezTo>
                  <a:pt x="3604" y="1251"/>
                  <a:pt x="3601" y="1251"/>
                  <a:pt x="3600" y="1251"/>
                </a:cubicBezTo>
                <a:close/>
                <a:moveTo>
                  <a:pt x="3619" y="1249"/>
                </a:moveTo>
                <a:cubicBezTo>
                  <a:pt x="3621" y="1251"/>
                  <a:pt x="3623" y="1252"/>
                  <a:pt x="3625" y="1253"/>
                </a:cubicBezTo>
                <a:cubicBezTo>
                  <a:pt x="3626" y="1254"/>
                  <a:pt x="3627" y="1255"/>
                  <a:pt x="3628" y="1255"/>
                </a:cubicBezTo>
                <a:cubicBezTo>
                  <a:pt x="3629" y="1255"/>
                  <a:pt x="3629" y="1256"/>
                  <a:pt x="3630" y="1256"/>
                </a:cubicBezTo>
                <a:cubicBezTo>
                  <a:pt x="3631" y="1257"/>
                  <a:pt x="3632" y="1256"/>
                  <a:pt x="3633" y="1256"/>
                </a:cubicBezTo>
                <a:cubicBezTo>
                  <a:pt x="3634" y="1257"/>
                  <a:pt x="3632" y="1258"/>
                  <a:pt x="3633" y="1259"/>
                </a:cubicBezTo>
                <a:cubicBezTo>
                  <a:pt x="3634" y="1260"/>
                  <a:pt x="3635" y="1259"/>
                  <a:pt x="3635" y="1260"/>
                </a:cubicBezTo>
                <a:cubicBezTo>
                  <a:pt x="3636" y="1261"/>
                  <a:pt x="3638" y="1262"/>
                  <a:pt x="3638" y="1263"/>
                </a:cubicBezTo>
                <a:cubicBezTo>
                  <a:pt x="3638" y="1264"/>
                  <a:pt x="3639" y="1265"/>
                  <a:pt x="3639" y="1265"/>
                </a:cubicBezTo>
                <a:cubicBezTo>
                  <a:pt x="3639" y="1266"/>
                  <a:pt x="3638" y="1267"/>
                  <a:pt x="3639" y="1268"/>
                </a:cubicBezTo>
                <a:cubicBezTo>
                  <a:pt x="3639" y="1269"/>
                  <a:pt x="3639" y="1270"/>
                  <a:pt x="3640" y="1271"/>
                </a:cubicBezTo>
                <a:cubicBezTo>
                  <a:pt x="3641" y="1271"/>
                  <a:pt x="3642" y="1271"/>
                  <a:pt x="3643" y="1272"/>
                </a:cubicBezTo>
                <a:cubicBezTo>
                  <a:pt x="3645" y="1273"/>
                  <a:pt x="3646" y="1275"/>
                  <a:pt x="3648" y="1277"/>
                </a:cubicBezTo>
                <a:cubicBezTo>
                  <a:pt x="3649" y="1277"/>
                  <a:pt x="3650" y="1277"/>
                  <a:pt x="3651" y="1278"/>
                </a:cubicBezTo>
                <a:cubicBezTo>
                  <a:pt x="3651" y="1279"/>
                  <a:pt x="3652" y="1279"/>
                  <a:pt x="3652" y="1280"/>
                </a:cubicBezTo>
                <a:cubicBezTo>
                  <a:pt x="3653" y="1282"/>
                  <a:pt x="3653" y="1284"/>
                  <a:pt x="3653" y="1286"/>
                </a:cubicBezTo>
                <a:cubicBezTo>
                  <a:pt x="3664" y="1286"/>
                  <a:pt x="3664" y="1286"/>
                  <a:pt x="3664" y="1286"/>
                </a:cubicBezTo>
                <a:cubicBezTo>
                  <a:pt x="3664" y="1285"/>
                  <a:pt x="3664" y="1284"/>
                  <a:pt x="3664" y="1283"/>
                </a:cubicBezTo>
                <a:cubicBezTo>
                  <a:pt x="3664" y="1281"/>
                  <a:pt x="3664" y="1280"/>
                  <a:pt x="3664" y="1278"/>
                </a:cubicBezTo>
                <a:cubicBezTo>
                  <a:pt x="3664" y="1277"/>
                  <a:pt x="3664" y="1277"/>
                  <a:pt x="3664" y="1277"/>
                </a:cubicBezTo>
                <a:cubicBezTo>
                  <a:pt x="3664" y="1273"/>
                  <a:pt x="3662" y="1271"/>
                  <a:pt x="3660" y="1269"/>
                </a:cubicBezTo>
                <a:cubicBezTo>
                  <a:pt x="3659" y="1268"/>
                  <a:pt x="3658" y="1268"/>
                  <a:pt x="3657" y="1267"/>
                </a:cubicBezTo>
                <a:cubicBezTo>
                  <a:pt x="3657" y="1267"/>
                  <a:pt x="3657" y="1266"/>
                  <a:pt x="3656" y="1265"/>
                </a:cubicBezTo>
                <a:cubicBezTo>
                  <a:pt x="3656" y="1264"/>
                  <a:pt x="3655" y="1263"/>
                  <a:pt x="3654" y="1262"/>
                </a:cubicBezTo>
                <a:cubicBezTo>
                  <a:pt x="3654" y="1260"/>
                  <a:pt x="3653" y="1260"/>
                  <a:pt x="3652" y="1259"/>
                </a:cubicBezTo>
                <a:cubicBezTo>
                  <a:pt x="3651" y="1258"/>
                  <a:pt x="3650" y="1258"/>
                  <a:pt x="3649" y="1257"/>
                </a:cubicBezTo>
                <a:cubicBezTo>
                  <a:pt x="3648" y="1256"/>
                  <a:pt x="3646" y="1257"/>
                  <a:pt x="3646" y="1256"/>
                </a:cubicBezTo>
                <a:cubicBezTo>
                  <a:pt x="3645" y="1254"/>
                  <a:pt x="3645" y="1254"/>
                  <a:pt x="3645" y="1254"/>
                </a:cubicBezTo>
                <a:cubicBezTo>
                  <a:pt x="3644" y="1253"/>
                  <a:pt x="3645" y="1252"/>
                  <a:pt x="3645" y="1251"/>
                </a:cubicBezTo>
                <a:cubicBezTo>
                  <a:pt x="3645" y="1243"/>
                  <a:pt x="3645" y="1243"/>
                  <a:pt x="3645" y="1243"/>
                </a:cubicBezTo>
                <a:cubicBezTo>
                  <a:pt x="3644" y="1243"/>
                  <a:pt x="3644" y="1244"/>
                  <a:pt x="3643" y="1244"/>
                </a:cubicBezTo>
                <a:cubicBezTo>
                  <a:pt x="3642" y="1244"/>
                  <a:pt x="3641" y="1243"/>
                  <a:pt x="3640" y="1243"/>
                </a:cubicBezTo>
                <a:cubicBezTo>
                  <a:pt x="3638" y="1243"/>
                  <a:pt x="3638" y="1243"/>
                  <a:pt x="3638" y="1243"/>
                </a:cubicBezTo>
                <a:cubicBezTo>
                  <a:pt x="3635" y="1243"/>
                  <a:pt x="3634" y="1243"/>
                  <a:pt x="3632" y="1244"/>
                </a:cubicBezTo>
                <a:cubicBezTo>
                  <a:pt x="3631" y="1244"/>
                  <a:pt x="3632" y="1246"/>
                  <a:pt x="3631" y="1247"/>
                </a:cubicBezTo>
                <a:cubicBezTo>
                  <a:pt x="3630" y="1247"/>
                  <a:pt x="3629" y="1248"/>
                  <a:pt x="3628" y="1248"/>
                </a:cubicBezTo>
                <a:cubicBezTo>
                  <a:pt x="3628" y="1248"/>
                  <a:pt x="3627" y="1248"/>
                  <a:pt x="3626" y="1248"/>
                </a:cubicBezTo>
                <a:cubicBezTo>
                  <a:pt x="3624" y="1248"/>
                  <a:pt x="3621" y="1249"/>
                  <a:pt x="3619" y="1249"/>
                </a:cubicBezTo>
                <a:close/>
                <a:moveTo>
                  <a:pt x="3594" y="1261"/>
                </a:moveTo>
                <a:cubicBezTo>
                  <a:pt x="3594" y="1262"/>
                  <a:pt x="3594" y="1263"/>
                  <a:pt x="3593" y="1263"/>
                </a:cubicBezTo>
                <a:cubicBezTo>
                  <a:pt x="3591" y="1266"/>
                  <a:pt x="3589" y="1267"/>
                  <a:pt x="3588" y="1269"/>
                </a:cubicBezTo>
                <a:cubicBezTo>
                  <a:pt x="3588" y="1270"/>
                  <a:pt x="3589" y="1271"/>
                  <a:pt x="3588" y="1272"/>
                </a:cubicBezTo>
                <a:cubicBezTo>
                  <a:pt x="3588" y="1273"/>
                  <a:pt x="3587" y="1274"/>
                  <a:pt x="3587" y="1275"/>
                </a:cubicBezTo>
                <a:cubicBezTo>
                  <a:pt x="3586" y="1276"/>
                  <a:pt x="3586" y="1276"/>
                  <a:pt x="3585" y="1277"/>
                </a:cubicBezTo>
                <a:cubicBezTo>
                  <a:pt x="3585" y="1278"/>
                  <a:pt x="3583" y="1278"/>
                  <a:pt x="3583" y="1279"/>
                </a:cubicBezTo>
                <a:cubicBezTo>
                  <a:pt x="3582" y="1280"/>
                  <a:pt x="3582" y="1281"/>
                  <a:pt x="3581" y="1282"/>
                </a:cubicBezTo>
                <a:cubicBezTo>
                  <a:pt x="3581" y="1283"/>
                  <a:pt x="3581" y="1284"/>
                  <a:pt x="3580" y="1284"/>
                </a:cubicBezTo>
                <a:cubicBezTo>
                  <a:pt x="3580" y="1285"/>
                  <a:pt x="3578" y="1285"/>
                  <a:pt x="3577" y="1286"/>
                </a:cubicBezTo>
                <a:cubicBezTo>
                  <a:pt x="3577" y="1287"/>
                  <a:pt x="3578" y="1288"/>
                  <a:pt x="3577" y="1289"/>
                </a:cubicBezTo>
                <a:cubicBezTo>
                  <a:pt x="3577" y="1290"/>
                  <a:pt x="3577" y="1291"/>
                  <a:pt x="3577" y="1292"/>
                </a:cubicBezTo>
                <a:cubicBezTo>
                  <a:pt x="3577" y="1293"/>
                  <a:pt x="3576" y="1293"/>
                  <a:pt x="3575" y="1294"/>
                </a:cubicBezTo>
                <a:cubicBezTo>
                  <a:pt x="3575" y="1295"/>
                  <a:pt x="3574" y="1296"/>
                  <a:pt x="3573" y="1297"/>
                </a:cubicBezTo>
                <a:cubicBezTo>
                  <a:pt x="3573" y="1298"/>
                  <a:pt x="3573" y="1299"/>
                  <a:pt x="3572" y="1299"/>
                </a:cubicBezTo>
                <a:cubicBezTo>
                  <a:pt x="3571" y="1301"/>
                  <a:pt x="3568" y="1300"/>
                  <a:pt x="3567" y="1301"/>
                </a:cubicBezTo>
                <a:cubicBezTo>
                  <a:pt x="3566" y="1301"/>
                  <a:pt x="3567" y="1303"/>
                  <a:pt x="3566" y="1303"/>
                </a:cubicBezTo>
                <a:cubicBezTo>
                  <a:pt x="3565" y="1304"/>
                  <a:pt x="3565" y="1305"/>
                  <a:pt x="3564" y="1305"/>
                </a:cubicBezTo>
                <a:cubicBezTo>
                  <a:pt x="3563" y="1306"/>
                  <a:pt x="3562" y="1306"/>
                  <a:pt x="3561" y="1306"/>
                </a:cubicBezTo>
                <a:cubicBezTo>
                  <a:pt x="3560" y="1306"/>
                  <a:pt x="3559" y="1305"/>
                  <a:pt x="3558" y="1306"/>
                </a:cubicBezTo>
                <a:cubicBezTo>
                  <a:pt x="3557" y="1306"/>
                  <a:pt x="3557" y="1308"/>
                  <a:pt x="3557" y="1309"/>
                </a:cubicBezTo>
                <a:cubicBezTo>
                  <a:pt x="3555" y="1310"/>
                  <a:pt x="3555" y="1312"/>
                  <a:pt x="3555" y="1314"/>
                </a:cubicBezTo>
                <a:cubicBezTo>
                  <a:pt x="3556" y="1314"/>
                  <a:pt x="3556" y="1314"/>
                  <a:pt x="3557" y="1314"/>
                </a:cubicBezTo>
                <a:cubicBezTo>
                  <a:pt x="3558" y="1314"/>
                  <a:pt x="3559" y="1314"/>
                  <a:pt x="3560" y="1314"/>
                </a:cubicBezTo>
                <a:cubicBezTo>
                  <a:pt x="3561" y="1314"/>
                  <a:pt x="3562" y="1314"/>
                  <a:pt x="3562" y="1314"/>
                </a:cubicBezTo>
                <a:cubicBezTo>
                  <a:pt x="3564" y="1313"/>
                  <a:pt x="3564" y="1313"/>
                  <a:pt x="3565" y="1312"/>
                </a:cubicBezTo>
                <a:cubicBezTo>
                  <a:pt x="3566" y="1311"/>
                  <a:pt x="3566" y="1310"/>
                  <a:pt x="3567" y="1309"/>
                </a:cubicBezTo>
                <a:cubicBezTo>
                  <a:pt x="3567" y="1308"/>
                  <a:pt x="3567" y="1307"/>
                  <a:pt x="3567" y="1307"/>
                </a:cubicBezTo>
                <a:cubicBezTo>
                  <a:pt x="3568" y="1305"/>
                  <a:pt x="3569" y="1303"/>
                  <a:pt x="3571" y="1302"/>
                </a:cubicBezTo>
                <a:cubicBezTo>
                  <a:pt x="3572" y="1302"/>
                  <a:pt x="3573" y="1302"/>
                  <a:pt x="3573" y="1301"/>
                </a:cubicBezTo>
                <a:cubicBezTo>
                  <a:pt x="3574" y="1301"/>
                  <a:pt x="3575" y="1300"/>
                  <a:pt x="3576" y="1300"/>
                </a:cubicBezTo>
                <a:cubicBezTo>
                  <a:pt x="3578" y="1300"/>
                  <a:pt x="3580" y="1300"/>
                  <a:pt x="3582" y="1300"/>
                </a:cubicBezTo>
                <a:cubicBezTo>
                  <a:pt x="3582" y="1298"/>
                  <a:pt x="3582" y="1297"/>
                  <a:pt x="3582" y="1295"/>
                </a:cubicBezTo>
                <a:cubicBezTo>
                  <a:pt x="3582" y="1293"/>
                  <a:pt x="3583" y="1291"/>
                  <a:pt x="3584" y="1290"/>
                </a:cubicBezTo>
                <a:cubicBezTo>
                  <a:pt x="3585" y="1288"/>
                  <a:pt x="3586" y="1286"/>
                  <a:pt x="3587" y="1284"/>
                </a:cubicBezTo>
                <a:cubicBezTo>
                  <a:pt x="3588" y="1284"/>
                  <a:pt x="3589" y="1284"/>
                  <a:pt x="3590" y="1283"/>
                </a:cubicBezTo>
                <a:cubicBezTo>
                  <a:pt x="3591" y="1282"/>
                  <a:pt x="3592" y="1283"/>
                  <a:pt x="3592" y="1282"/>
                </a:cubicBezTo>
                <a:cubicBezTo>
                  <a:pt x="3593" y="1281"/>
                  <a:pt x="3593" y="1280"/>
                  <a:pt x="3593" y="1279"/>
                </a:cubicBezTo>
                <a:cubicBezTo>
                  <a:pt x="3594" y="1276"/>
                  <a:pt x="3593" y="1275"/>
                  <a:pt x="3593" y="1273"/>
                </a:cubicBezTo>
                <a:cubicBezTo>
                  <a:pt x="3593" y="1272"/>
                  <a:pt x="3594" y="1271"/>
                  <a:pt x="3594" y="1270"/>
                </a:cubicBezTo>
                <a:cubicBezTo>
                  <a:pt x="3594" y="1268"/>
                  <a:pt x="3594" y="1263"/>
                  <a:pt x="3594" y="1261"/>
                </a:cubicBezTo>
                <a:close/>
                <a:moveTo>
                  <a:pt x="3604" y="1184"/>
                </a:moveTo>
                <a:cubicBezTo>
                  <a:pt x="3598" y="1184"/>
                  <a:pt x="3598" y="1184"/>
                  <a:pt x="3598" y="1184"/>
                </a:cubicBezTo>
                <a:cubicBezTo>
                  <a:pt x="3598" y="1185"/>
                  <a:pt x="3598" y="1185"/>
                  <a:pt x="3598" y="1186"/>
                </a:cubicBezTo>
                <a:cubicBezTo>
                  <a:pt x="3598" y="1186"/>
                  <a:pt x="3598" y="1187"/>
                  <a:pt x="3598" y="1187"/>
                </a:cubicBezTo>
                <a:cubicBezTo>
                  <a:pt x="3598" y="1188"/>
                  <a:pt x="3598" y="1188"/>
                  <a:pt x="3598" y="1189"/>
                </a:cubicBezTo>
                <a:cubicBezTo>
                  <a:pt x="3598" y="1189"/>
                  <a:pt x="3598" y="1189"/>
                  <a:pt x="3598" y="1190"/>
                </a:cubicBezTo>
                <a:cubicBezTo>
                  <a:pt x="3598" y="1190"/>
                  <a:pt x="3598" y="1191"/>
                  <a:pt x="3598" y="1191"/>
                </a:cubicBezTo>
                <a:cubicBezTo>
                  <a:pt x="3598" y="1192"/>
                  <a:pt x="3598" y="1192"/>
                  <a:pt x="3598" y="1193"/>
                </a:cubicBezTo>
                <a:cubicBezTo>
                  <a:pt x="3598" y="1193"/>
                  <a:pt x="3599" y="1193"/>
                  <a:pt x="3599" y="1194"/>
                </a:cubicBezTo>
                <a:cubicBezTo>
                  <a:pt x="3599" y="1195"/>
                  <a:pt x="3599" y="1196"/>
                  <a:pt x="3599" y="1197"/>
                </a:cubicBezTo>
                <a:cubicBezTo>
                  <a:pt x="3599" y="1197"/>
                  <a:pt x="3599" y="1197"/>
                  <a:pt x="3599" y="1198"/>
                </a:cubicBezTo>
                <a:cubicBezTo>
                  <a:pt x="3599" y="1199"/>
                  <a:pt x="3598" y="1199"/>
                  <a:pt x="3598" y="1200"/>
                </a:cubicBezTo>
                <a:cubicBezTo>
                  <a:pt x="3598" y="1200"/>
                  <a:pt x="3597" y="1200"/>
                  <a:pt x="3597" y="1201"/>
                </a:cubicBezTo>
                <a:cubicBezTo>
                  <a:pt x="3597" y="1202"/>
                  <a:pt x="3597" y="1203"/>
                  <a:pt x="3597" y="1204"/>
                </a:cubicBezTo>
                <a:cubicBezTo>
                  <a:pt x="3597" y="1206"/>
                  <a:pt x="3598" y="1207"/>
                  <a:pt x="3598" y="1210"/>
                </a:cubicBezTo>
                <a:cubicBezTo>
                  <a:pt x="3598" y="1210"/>
                  <a:pt x="3597" y="1211"/>
                  <a:pt x="3597" y="1211"/>
                </a:cubicBezTo>
                <a:cubicBezTo>
                  <a:pt x="3596" y="1211"/>
                  <a:pt x="3596" y="1212"/>
                  <a:pt x="3595" y="1212"/>
                </a:cubicBezTo>
                <a:cubicBezTo>
                  <a:pt x="3594" y="1212"/>
                  <a:pt x="3593" y="1213"/>
                  <a:pt x="3592" y="1213"/>
                </a:cubicBezTo>
                <a:cubicBezTo>
                  <a:pt x="3591" y="1214"/>
                  <a:pt x="3591" y="1214"/>
                  <a:pt x="3590" y="1215"/>
                </a:cubicBezTo>
                <a:cubicBezTo>
                  <a:pt x="3589" y="1215"/>
                  <a:pt x="3589" y="1216"/>
                  <a:pt x="3589" y="1216"/>
                </a:cubicBezTo>
                <a:cubicBezTo>
                  <a:pt x="3589" y="1217"/>
                  <a:pt x="3589" y="1217"/>
                  <a:pt x="3589" y="1218"/>
                </a:cubicBezTo>
                <a:cubicBezTo>
                  <a:pt x="3589" y="1219"/>
                  <a:pt x="3589" y="1219"/>
                  <a:pt x="3589" y="1220"/>
                </a:cubicBezTo>
                <a:cubicBezTo>
                  <a:pt x="3589" y="1221"/>
                  <a:pt x="3590" y="1221"/>
                  <a:pt x="3590" y="1222"/>
                </a:cubicBezTo>
                <a:cubicBezTo>
                  <a:pt x="3591" y="1223"/>
                  <a:pt x="3591" y="1223"/>
                  <a:pt x="3592" y="1224"/>
                </a:cubicBezTo>
                <a:cubicBezTo>
                  <a:pt x="3593" y="1225"/>
                  <a:pt x="3593" y="1225"/>
                  <a:pt x="3594" y="1226"/>
                </a:cubicBezTo>
                <a:cubicBezTo>
                  <a:pt x="3595" y="1226"/>
                  <a:pt x="3595" y="1227"/>
                  <a:pt x="3596" y="1227"/>
                </a:cubicBezTo>
                <a:cubicBezTo>
                  <a:pt x="3597" y="1228"/>
                  <a:pt x="3598" y="1228"/>
                  <a:pt x="3599" y="1229"/>
                </a:cubicBezTo>
                <a:cubicBezTo>
                  <a:pt x="3599" y="1229"/>
                  <a:pt x="3600" y="1230"/>
                  <a:pt x="3600" y="1230"/>
                </a:cubicBezTo>
                <a:cubicBezTo>
                  <a:pt x="3601" y="1230"/>
                  <a:pt x="3601" y="1230"/>
                  <a:pt x="3602" y="1230"/>
                </a:cubicBezTo>
                <a:cubicBezTo>
                  <a:pt x="3601" y="1232"/>
                  <a:pt x="3600" y="1233"/>
                  <a:pt x="3600" y="1235"/>
                </a:cubicBezTo>
                <a:cubicBezTo>
                  <a:pt x="3600" y="1236"/>
                  <a:pt x="3600" y="1237"/>
                  <a:pt x="3601" y="1238"/>
                </a:cubicBezTo>
                <a:cubicBezTo>
                  <a:pt x="3601" y="1239"/>
                  <a:pt x="3601" y="1240"/>
                  <a:pt x="3603" y="1240"/>
                </a:cubicBezTo>
                <a:cubicBezTo>
                  <a:pt x="3603" y="1241"/>
                  <a:pt x="3604" y="1241"/>
                  <a:pt x="3604" y="1241"/>
                </a:cubicBezTo>
                <a:cubicBezTo>
                  <a:pt x="3605" y="1241"/>
                  <a:pt x="3605" y="1241"/>
                  <a:pt x="3606" y="1241"/>
                </a:cubicBezTo>
                <a:cubicBezTo>
                  <a:pt x="3612" y="1241"/>
                  <a:pt x="3612" y="1241"/>
                  <a:pt x="3612" y="1241"/>
                </a:cubicBezTo>
                <a:cubicBezTo>
                  <a:pt x="3612" y="1237"/>
                  <a:pt x="3612" y="1237"/>
                  <a:pt x="3612" y="1237"/>
                </a:cubicBezTo>
                <a:cubicBezTo>
                  <a:pt x="3612" y="1236"/>
                  <a:pt x="3611" y="1235"/>
                  <a:pt x="3611" y="1234"/>
                </a:cubicBezTo>
                <a:cubicBezTo>
                  <a:pt x="3611" y="1228"/>
                  <a:pt x="3611" y="1228"/>
                  <a:pt x="3611" y="1228"/>
                </a:cubicBezTo>
                <a:cubicBezTo>
                  <a:pt x="3611" y="1227"/>
                  <a:pt x="3612" y="1226"/>
                  <a:pt x="3613" y="1225"/>
                </a:cubicBezTo>
                <a:cubicBezTo>
                  <a:pt x="3614" y="1224"/>
                  <a:pt x="3615" y="1223"/>
                  <a:pt x="3616" y="1222"/>
                </a:cubicBezTo>
                <a:cubicBezTo>
                  <a:pt x="3616" y="1222"/>
                  <a:pt x="3617" y="1222"/>
                  <a:pt x="3617" y="1222"/>
                </a:cubicBezTo>
                <a:cubicBezTo>
                  <a:pt x="3618" y="1221"/>
                  <a:pt x="3618" y="1221"/>
                  <a:pt x="3618" y="1220"/>
                </a:cubicBezTo>
                <a:cubicBezTo>
                  <a:pt x="3618" y="1220"/>
                  <a:pt x="3619" y="1219"/>
                  <a:pt x="3619" y="1219"/>
                </a:cubicBezTo>
                <a:cubicBezTo>
                  <a:pt x="3620" y="1218"/>
                  <a:pt x="3620" y="1218"/>
                  <a:pt x="3621" y="1217"/>
                </a:cubicBezTo>
                <a:cubicBezTo>
                  <a:pt x="3621" y="1216"/>
                  <a:pt x="3621" y="1216"/>
                  <a:pt x="3621" y="1215"/>
                </a:cubicBezTo>
                <a:cubicBezTo>
                  <a:pt x="3622" y="1214"/>
                  <a:pt x="3622" y="1213"/>
                  <a:pt x="3622" y="1212"/>
                </a:cubicBezTo>
                <a:cubicBezTo>
                  <a:pt x="3623" y="1211"/>
                  <a:pt x="3623" y="1210"/>
                  <a:pt x="3623" y="1209"/>
                </a:cubicBezTo>
                <a:cubicBezTo>
                  <a:pt x="3623" y="1208"/>
                  <a:pt x="3623" y="1208"/>
                  <a:pt x="3623" y="1208"/>
                </a:cubicBezTo>
                <a:cubicBezTo>
                  <a:pt x="3623" y="1207"/>
                  <a:pt x="3623" y="1207"/>
                  <a:pt x="3623" y="1206"/>
                </a:cubicBezTo>
                <a:cubicBezTo>
                  <a:pt x="3623" y="1205"/>
                  <a:pt x="3623" y="1205"/>
                  <a:pt x="3623" y="1205"/>
                </a:cubicBezTo>
                <a:cubicBezTo>
                  <a:pt x="3623" y="1204"/>
                  <a:pt x="3623" y="1203"/>
                  <a:pt x="3623" y="1202"/>
                </a:cubicBezTo>
                <a:cubicBezTo>
                  <a:pt x="3623" y="1201"/>
                  <a:pt x="3623" y="1201"/>
                  <a:pt x="3622" y="1201"/>
                </a:cubicBezTo>
                <a:cubicBezTo>
                  <a:pt x="3622" y="1200"/>
                  <a:pt x="3622" y="1200"/>
                  <a:pt x="3622" y="1199"/>
                </a:cubicBezTo>
                <a:cubicBezTo>
                  <a:pt x="3622" y="1199"/>
                  <a:pt x="3622" y="1198"/>
                  <a:pt x="3621" y="1198"/>
                </a:cubicBezTo>
                <a:cubicBezTo>
                  <a:pt x="3621" y="1197"/>
                  <a:pt x="3621" y="1197"/>
                  <a:pt x="3621" y="1196"/>
                </a:cubicBezTo>
                <a:cubicBezTo>
                  <a:pt x="3621" y="1196"/>
                  <a:pt x="3620" y="1195"/>
                  <a:pt x="3620" y="1195"/>
                </a:cubicBezTo>
                <a:cubicBezTo>
                  <a:pt x="3620" y="1194"/>
                  <a:pt x="3620" y="1194"/>
                  <a:pt x="3620" y="1193"/>
                </a:cubicBezTo>
                <a:cubicBezTo>
                  <a:pt x="3620" y="1193"/>
                  <a:pt x="3619" y="1192"/>
                  <a:pt x="3619" y="1192"/>
                </a:cubicBezTo>
                <a:cubicBezTo>
                  <a:pt x="3619" y="1191"/>
                  <a:pt x="3618" y="1191"/>
                  <a:pt x="3618" y="1191"/>
                </a:cubicBezTo>
                <a:cubicBezTo>
                  <a:pt x="3617" y="1190"/>
                  <a:pt x="3617" y="1190"/>
                  <a:pt x="3616" y="1189"/>
                </a:cubicBezTo>
                <a:cubicBezTo>
                  <a:pt x="3615" y="1189"/>
                  <a:pt x="3615" y="1189"/>
                  <a:pt x="3614" y="1189"/>
                </a:cubicBezTo>
                <a:cubicBezTo>
                  <a:pt x="3613" y="1189"/>
                  <a:pt x="3613" y="1189"/>
                  <a:pt x="3613" y="1189"/>
                </a:cubicBezTo>
                <a:cubicBezTo>
                  <a:pt x="3612" y="1189"/>
                  <a:pt x="3611" y="1189"/>
                  <a:pt x="3610" y="1188"/>
                </a:cubicBezTo>
                <a:cubicBezTo>
                  <a:pt x="3610" y="1188"/>
                  <a:pt x="3609" y="1188"/>
                  <a:pt x="3609" y="1188"/>
                </a:cubicBezTo>
                <a:cubicBezTo>
                  <a:pt x="3609" y="1187"/>
                  <a:pt x="3609" y="1186"/>
                  <a:pt x="3608" y="1186"/>
                </a:cubicBezTo>
                <a:cubicBezTo>
                  <a:pt x="3608" y="1186"/>
                  <a:pt x="3608" y="1186"/>
                  <a:pt x="3607" y="1185"/>
                </a:cubicBezTo>
                <a:cubicBezTo>
                  <a:pt x="3606" y="1185"/>
                  <a:pt x="3606" y="1184"/>
                  <a:pt x="3604" y="1184"/>
                </a:cubicBezTo>
                <a:close/>
                <a:moveTo>
                  <a:pt x="3617" y="1102"/>
                </a:moveTo>
                <a:cubicBezTo>
                  <a:pt x="3617" y="1101"/>
                  <a:pt x="3618" y="1100"/>
                  <a:pt x="3618" y="1098"/>
                </a:cubicBezTo>
                <a:cubicBezTo>
                  <a:pt x="3616" y="1098"/>
                  <a:pt x="3614" y="1098"/>
                  <a:pt x="3613" y="1098"/>
                </a:cubicBezTo>
                <a:cubicBezTo>
                  <a:pt x="3612" y="1098"/>
                  <a:pt x="3611" y="1098"/>
                  <a:pt x="3610" y="1098"/>
                </a:cubicBezTo>
                <a:cubicBezTo>
                  <a:pt x="3609" y="1099"/>
                  <a:pt x="3609" y="1100"/>
                  <a:pt x="3608" y="1101"/>
                </a:cubicBezTo>
                <a:cubicBezTo>
                  <a:pt x="3607" y="1102"/>
                  <a:pt x="3606" y="1102"/>
                  <a:pt x="3605" y="1103"/>
                </a:cubicBezTo>
                <a:cubicBezTo>
                  <a:pt x="3605" y="1104"/>
                  <a:pt x="3604" y="1104"/>
                  <a:pt x="3603" y="1105"/>
                </a:cubicBezTo>
                <a:cubicBezTo>
                  <a:pt x="3602" y="1106"/>
                  <a:pt x="3602" y="1107"/>
                  <a:pt x="3601" y="1107"/>
                </a:cubicBezTo>
                <a:cubicBezTo>
                  <a:pt x="3600" y="1108"/>
                  <a:pt x="3600" y="1109"/>
                  <a:pt x="3600" y="1110"/>
                </a:cubicBezTo>
                <a:cubicBezTo>
                  <a:pt x="3599" y="1111"/>
                  <a:pt x="3597" y="1110"/>
                  <a:pt x="3597" y="1111"/>
                </a:cubicBezTo>
                <a:cubicBezTo>
                  <a:pt x="3597" y="1111"/>
                  <a:pt x="3597" y="1113"/>
                  <a:pt x="3596" y="1113"/>
                </a:cubicBezTo>
                <a:cubicBezTo>
                  <a:pt x="3596" y="1115"/>
                  <a:pt x="3595" y="1116"/>
                  <a:pt x="3595" y="1118"/>
                </a:cubicBezTo>
                <a:cubicBezTo>
                  <a:pt x="3595" y="1141"/>
                  <a:pt x="3595" y="1141"/>
                  <a:pt x="3595" y="1141"/>
                </a:cubicBezTo>
                <a:cubicBezTo>
                  <a:pt x="3603" y="1141"/>
                  <a:pt x="3603" y="1141"/>
                  <a:pt x="3603" y="1141"/>
                </a:cubicBezTo>
                <a:cubicBezTo>
                  <a:pt x="3603" y="1138"/>
                  <a:pt x="3603" y="1137"/>
                  <a:pt x="3603" y="1135"/>
                </a:cubicBezTo>
                <a:cubicBezTo>
                  <a:pt x="3603" y="1134"/>
                  <a:pt x="3603" y="1133"/>
                  <a:pt x="3604" y="1132"/>
                </a:cubicBezTo>
                <a:cubicBezTo>
                  <a:pt x="3604" y="1131"/>
                  <a:pt x="3604" y="1130"/>
                  <a:pt x="3604" y="1130"/>
                </a:cubicBezTo>
                <a:cubicBezTo>
                  <a:pt x="3605" y="1129"/>
                  <a:pt x="3606" y="1129"/>
                  <a:pt x="3607" y="1128"/>
                </a:cubicBezTo>
                <a:cubicBezTo>
                  <a:pt x="3608" y="1125"/>
                  <a:pt x="3608" y="1125"/>
                  <a:pt x="3608" y="1125"/>
                </a:cubicBezTo>
                <a:cubicBezTo>
                  <a:pt x="3608" y="1124"/>
                  <a:pt x="3608" y="1123"/>
                  <a:pt x="3608" y="1122"/>
                </a:cubicBezTo>
                <a:cubicBezTo>
                  <a:pt x="3609" y="1121"/>
                  <a:pt x="3610" y="1121"/>
                  <a:pt x="3611" y="1120"/>
                </a:cubicBezTo>
                <a:cubicBezTo>
                  <a:pt x="3611" y="1119"/>
                  <a:pt x="3612" y="1118"/>
                  <a:pt x="3612" y="1117"/>
                </a:cubicBezTo>
                <a:cubicBezTo>
                  <a:pt x="3613" y="1115"/>
                  <a:pt x="3615" y="1114"/>
                  <a:pt x="3617" y="1112"/>
                </a:cubicBezTo>
                <a:cubicBezTo>
                  <a:pt x="3617" y="1111"/>
                  <a:pt x="3618" y="1111"/>
                  <a:pt x="3619" y="1109"/>
                </a:cubicBezTo>
                <a:cubicBezTo>
                  <a:pt x="3619" y="1107"/>
                  <a:pt x="3619" y="1107"/>
                  <a:pt x="3619" y="1107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3"/>
                  <a:pt x="3617" y="1103"/>
                  <a:pt x="3617" y="1102"/>
                </a:cubicBezTo>
                <a:close/>
                <a:moveTo>
                  <a:pt x="3950" y="810"/>
                </a:moveTo>
                <a:cubicBezTo>
                  <a:pt x="3949" y="810"/>
                  <a:pt x="3948" y="809"/>
                  <a:pt x="3948" y="810"/>
                </a:cubicBezTo>
                <a:cubicBezTo>
                  <a:pt x="3946" y="811"/>
                  <a:pt x="3944" y="811"/>
                  <a:pt x="3942" y="813"/>
                </a:cubicBezTo>
                <a:cubicBezTo>
                  <a:pt x="3942" y="814"/>
                  <a:pt x="3942" y="815"/>
                  <a:pt x="3942" y="816"/>
                </a:cubicBezTo>
                <a:cubicBezTo>
                  <a:pt x="3941" y="816"/>
                  <a:pt x="3941" y="817"/>
                  <a:pt x="3940" y="818"/>
                </a:cubicBezTo>
                <a:cubicBezTo>
                  <a:pt x="3940" y="819"/>
                  <a:pt x="3939" y="819"/>
                  <a:pt x="3938" y="820"/>
                </a:cubicBezTo>
                <a:cubicBezTo>
                  <a:pt x="3936" y="821"/>
                  <a:pt x="3935" y="822"/>
                  <a:pt x="3933" y="823"/>
                </a:cubicBezTo>
                <a:cubicBezTo>
                  <a:pt x="3932" y="823"/>
                  <a:pt x="3931" y="823"/>
                  <a:pt x="3930" y="823"/>
                </a:cubicBezTo>
                <a:cubicBezTo>
                  <a:pt x="3928" y="823"/>
                  <a:pt x="3927" y="823"/>
                  <a:pt x="3925" y="823"/>
                </a:cubicBezTo>
                <a:cubicBezTo>
                  <a:pt x="3922" y="823"/>
                  <a:pt x="3922" y="823"/>
                  <a:pt x="3922" y="823"/>
                </a:cubicBezTo>
                <a:cubicBezTo>
                  <a:pt x="3921" y="823"/>
                  <a:pt x="3920" y="824"/>
                  <a:pt x="3920" y="824"/>
                </a:cubicBezTo>
                <a:cubicBezTo>
                  <a:pt x="3917" y="824"/>
                  <a:pt x="3917" y="824"/>
                  <a:pt x="3917" y="824"/>
                </a:cubicBezTo>
                <a:cubicBezTo>
                  <a:pt x="3915" y="824"/>
                  <a:pt x="3913" y="823"/>
                  <a:pt x="3912" y="824"/>
                </a:cubicBezTo>
                <a:cubicBezTo>
                  <a:pt x="3911" y="825"/>
                  <a:pt x="3911" y="826"/>
                  <a:pt x="3910" y="827"/>
                </a:cubicBezTo>
                <a:cubicBezTo>
                  <a:pt x="3909" y="827"/>
                  <a:pt x="3908" y="828"/>
                  <a:pt x="3907" y="828"/>
                </a:cubicBezTo>
                <a:cubicBezTo>
                  <a:pt x="3906" y="828"/>
                  <a:pt x="3905" y="829"/>
                  <a:pt x="3905" y="829"/>
                </a:cubicBezTo>
                <a:cubicBezTo>
                  <a:pt x="3903" y="830"/>
                  <a:pt x="3902" y="831"/>
                  <a:pt x="3901" y="831"/>
                </a:cubicBezTo>
                <a:cubicBezTo>
                  <a:pt x="3899" y="831"/>
                  <a:pt x="3898" y="830"/>
                  <a:pt x="3897" y="829"/>
                </a:cubicBezTo>
                <a:cubicBezTo>
                  <a:pt x="3893" y="828"/>
                  <a:pt x="3892" y="827"/>
                  <a:pt x="3889" y="825"/>
                </a:cubicBezTo>
                <a:cubicBezTo>
                  <a:pt x="3888" y="825"/>
                  <a:pt x="3887" y="824"/>
                  <a:pt x="3886" y="823"/>
                </a:cubicBezTo>
                <a:cubicBezTo>
                  <a:pt x="3884" y="822"/>
                  <a:pt x="3883" y="820"/>
                  <a:pt x="3882" y="818"/>
                </a:cubicBezTo>
                <a:cubicBezTo>
                  <a:pt x="3881" y="817"/>
                  <a:pt x="3880" y="817"/>
                  <a:pt x="3879" y="816"/>
                </a:cubicBezTo>
                <a:cubicBezTo>
                  <a:pt x="3878" y="816"/>
                  <a:pt x="3878" y="815"/>
                  <a:pt x="3876" y="814"/>
                </a:cubicBezTo>
                <a:cubicBezTo>
                  <a:pt x="3873" y="813"/>
                  <a:pt x="3871" y="814"/>
                  <a:pt x="3868" y="813"/>
                </a:cubicBezTo>
                <a:cubicBezTo>
                  <a:pt x="3867" y="813"/>
                  <a:pt x="3866" y="812"/>
                  <a:pt x="3865" y="811"/>
                </a:cubicBezTo>
                <a:cubicBezTo>
                  <a:pt x="3865" y="812"/>
                  <a:pt x="3863" y="812"/>
                  <a:pt x="3863" y="814"/>
                </a:cubicBezTo>
                <a:cubicBezTo>
                  <a:pt x="3863" y="816"/>
                  <a:pt x="3863" y="817"/>
                  <a:pt x="3863" y="820"/>
                </a:cubicBezTo>
                <a:cubicBezTo>
                  <a:pt x="3863" y="820"/>
                  <a:pt x="3864" y="821"/>
                  <a:pt x="3864" y="822"/>
                </a:cubicBezTo>
                <a:cubicBezTo>
                  <a:pt x="3864" y="824"/>
                  <a:pt x="3865" y="825"/>
                  <a:pt x="3865" y="827"/>
                </a:cubicBezTo>
                <a:cubicBezTo>
                  <a:pt x="3865" y="828"/>
                  <a:pt x="3864" y="829"/>
                  <a:pt x="3864" y="830"/>
                </a:cubicBezTo>
                <a:cubicBezTo>
                  <a:pt x="3864" y="831"/>
                  <a:pt x="3864" y="832"/>
                  <a:pt x="3864" y="833"/>
                </a:cubicBezTo>
                <a:cubicBezTo>
                  <a:pt x="3864" y="834"/>
                  <a:pt x="3862" y="834"/>
                  <a:pt x="3861" y="835"/>
                </a:cubicBezTo>
                <a:cubicBezTo>
                  <a:pt x="3861" y="835"/>
                  <a:pt x="3861" y="836"/>
                  <a:pt x="3860" y="837"/>
                </a:cubicBezTo>
                <a:cubicBezTo>
                  <a:pt x="3859" y="838"/>
                  <a:pt x="3858" y="838"/>
                  <a:pt x="3857" y="838"/>
                </a:cubicBezTo>
                <a:cubicBezTo>
                  <a:pt x="3857" y="839"/>
                  <a:pt x="3856" y="840"/>
                  <a:pt x="3856" y="841"/>
                </a:cubicBezTo>
                <a:cubicBezTo>
                  <a:pt x="3854" y="844"/>
                  <a:pt x="3855" y="846"/>
                  <a:pt x="3855" y="849"/>
                </a:cubicBezTo>
                <a:cubicBezTo>
                  <a:pt x="3854" y="849"/>
                  <a:pt x="3853" y="850"/>
                  <a:pt x="3852" y="850"/>
                </a:cubicBezTo>
                <a:cubicBezTo>
                  <a:pt x="3851" y="850"/>
                  <a:pt x="3850" y="849"/>
                  <a:pt x="3850" y="848"/>
                </a:cubicBezTo>
                <a:cubicBezTo>
                  <a:pt x="3849" y="847"/>
                  <a:pt x="3849" y="846"/>
                  <a:pt x="3848" y="845"/>
                </a:cubicBezTo>
                <a:cubicBezTo>
                  <a:pt x="3848" y="846"/>
                  <a:pt x="3847" y="847"/>
                  <a:pt x="3846" y="848"/>
                </a:cubicBezTo>
                <a:cubicBezTo>
                  <a:pt x="3846" y="849"/>
                  <a:pt x="3847" y="850"/>
                  <a:pt x="3846" y="851"/>
                </a:cubicBezTo>
                <a:cubicBezTo>
                  <a:pt x="3845" y="851"/>
                  <a:pt x="3844" y="850"/>
                  <a:pt x="3843" y="851"/>
                </a:cubicBezTo>
                <a:cubicBezTo>
                  <a:pt x="3842" y="852"/>
                  <a:pt x="3842" y="853"/>
                  <a:pt x="3841" y="853"/>
                </a:cubicBezTo>
                <a:cubicBezTo>
                  <a:pt x="3840" y="855"/>
                  <a:pt x="3838" y="857"/>
                  <a:pt x="3838" y="860"/>
                </a:cubicBezTo>
                <a:cubicBezTo>
                  <a:pt x="3838" y="862"/>
                  <a:pt x="3838" y="863"/>
                  <a:pt x="3839" y="864"/>
                </a:cubicBezTo>
                <a:cubicBezTo>
                  <a:pt x="3840" y="865"/>
                  <a:pt x="3841" y="865"/>
                  <a:pt x="3842" y="865"/>
                </a:cubicBezTo>
                <a:cubicBezTo>
                  <a:pt x="3843" y="866"/>
                  <a:pt x="3844" y="867"/>
                  <a:pt x="3844" y="868"/>
                </a:cubicBezTo>
                <a:cubicBezTo>
                  <a:pt x="3845" y="869"/>
                  <a:pt x="3844" y="870"/>
                  <a:pt x="3844" y="870"/>
                </a:cubicBezTo>
                <a:cubicBezTo>
                  <a:pt x="3845" y="871"/>
                  <a:pt x="3846" y="872"/>
                  <a:pt x="3847" y="872"/>
                </a:cubicBezTo>
                <a:cubicBezTo>
                  <a:pt x="3848" y="872"/>
                  <a:pt x="3848" y="872"/>
                  <a:pt x="3848" y="872"/>
                </a:cubicBezTo>
                <a:cubicBezTo>
                  <a:pt x="3850" y="872"/>
                  <a:pt x="3851" y="871"/>
                  <a:pt x="3852" y="870"/>
                </a:cubicBezTo>
                <a:cubicBezTo>
                  <a:pt x="3852" y="877"/>
                  <a:pt x="3852" y="877"/>
                  <a:pt x="3852" y="877"/>
                </a:cubicBezTo>
                <a:cubicBezTo>
                  <a:pt x="3842" y="877"/>
                  <a:pt x="3842" y="877"/>
                  <a:pt x="3842" y="877"/>
                </a:cubicBezTo>
                <a:cubicBezTo>
                  <a:pt x="3842" y="879"/>
                  <a:pt x="3842" y="880"/>
                  <a:pt x="3842" y="882"/>
                </a:cubicBezTo>
                <a:cubicBezTo>
                  <a:pt x="3842" y="885"/>
                  <a:pt x="3842" y="885"/>
                  <a:pt x="3842" y="885"/>
                </a:cubicBezTo>
                <a:cubicBezTo>
                  <a:pt x="3842" y="887"/>
                  <a:pt x="3843" y="888"/>
                  <a:pt x="3842" y="889"/>
                </a:cubicBezTo>
                <a:cubicBezTo>
                  <a:pt x="3842" y="890"/>
                  <a:pt x="3841" y="890"/>
                  <a:pt x="3841" y="891"/>
                </a:cubicBezTo>
                <a:cubicBezTo>
                  <a:pt x="3840" y="892"/>
                  <a:pt x="3840" y="893"/>
                  <a:pt x="3840" y="894"/>
                </a:cubicBezTo>
                <a:cubicBezTo>
                  <a:pt x="3840" y="895"/>
                  <a:pt x="3841" y="895"/>
                  <a:pt x="3841" y="897"/>
                </a:cubicBezTo>
                <a:cubicBezTo>
                  <a:pt x="3841" y="905"/>
                  <a:pt x="3841" y="905"/>
                  <a:pt x="3841" y="905"/>
                </a:cubicBezTo>
                <a:cubicBezTo>
                  <a:pt x="3841" y="907"/>
                  <a:pt x="3841" y="909"/>
                  <a:pt x="3841" y="911"/>
                </a:cubicBezTo>
                <a:cubicBezTo>
                  <a:pt x="3840" y="912"/>
                  <a:pt x="3840" y="913"/>
                  <a:pt x="3840" y="914"/>
                </a:cubicBezTo>
                <a:cubicBezTo>
                  <a:pt x="3839" y="914"/>
                  <a:pt x="3838" y="914"/>
                  <a:pt x="3837" y="915"/>
                </a:cubicBezTo>
                <a:cubicBezTo>
                  <a:pt x="3836" y="915"/>
                  <a:pt x="3835" y="915"/>
                  <a:pt x="3835" y="915"/>
                </a:cubicBezTo>
                <a:cubicBezTo>
                  <a:pt x="3833" y="915"/>
                  <a:pt x="3833" y="916"/>
                  <a:pt x="3832" y="917"/>
                </a:cubicBezTo>
                <a:cubicBezTo>
                  <a:pt x="3831" y="919"/>
                  <a:pt x="3831" y="921"/>
                  <a:pt x="3829" y="923"/>
                </a:cubicBezTo>
                <a:cubicBezTo>
                  <a:pt x="3829" y="924"/>
                  <a:pt x="3827" y="925"/>
                  <a:pt x="3826" y="926"/>
                </a:cubicBezTo>
                <a:cubicBezTo>
                  <a:pt x="3825" y="928"/>
                  <a:pt x="3824" y="929"/>
                  <a:pt x="3822" y="931"/>
                </a:cubicBezTo>
                <a:cubicBezTo>
                  <a:pt x="3822" y="930"/>
                  <a:pt x="3822" y="929"/>
                  <a:pt x="3822" y="928"/>
                </a:cubicBezTo>
                <a:cubicBezTo>
                  <a:pt x="3822" y="927"/>
                  <a:pt x="3823" y="926"/>
                  <a:pt x="3823" y="925"/>
                </a:cubicBezTo>
                <a:cubicBezTo>
                  <a:pt x="3823" y="923"/>
                  <a:pt x="3822" y="922"/>
                  <a:pt x="3822" y="920"/>
                </a:cubicBezTo>
                <a:cubicBezTo>
                  <a:pt x="3822" y="921"/>
                  <a:pt x="3820" y="920"/>
                  <a:pt x="3820" y="921"/>
                </a:cubicBezTo>
                <a:cubicBezTo>
                  <a:pt x="3820" y="922"/>
                  <a:pt x="3820" y="923"/>
                  <a:pt x="3820" y="924"/>
                </a:cubicBezTo>
                <a:cubicBezTo>
                  <a:pt x="3819" y="926"/>
                  <a:pt x="3819" y="927"/>
                  <a:pt x="3819" y="929"/>
                </a:cubicBezTo>
                <a:cubicBezTo>
                  <a:pt x="3809" y="929"/>
                  <a:pt x="3809" y="929"/>
                  <a:pt x="3809" y="929"/>
                </a:cubicBezTo>
                <a:cubicBezTo>
                  <a:pt x="3809" y="940"/>
                  <a:pt x="3809" y="940"/>
                  <a:pt x="3809" y="940"/>
                </a:cubicBezTo>
                <a:cubicBezTo>
                  <a:pt x="3807" y="940"/>
                  <a:pt x="3807" y="940"/>
                  <a:pt x="3807" y="940"/>
                </a:cubicBezTo>
                <a:cubicBezTo>
                  <a:pt x="3806" y="940"/>
                  <a:pt x="3804" y="940"/>
                  <a:pt x="3804" y="939"/>
                </a:cubicBezTo>
                <a:cubicBezTo>
                  <a:pt x="3803" y="938"/>
                  <a:pt x="3803" y="937"/>
                  <a:pt x="3803" y="936"/>
                </a:cubicBezTo>
                <a:cubicBezTo>
                  <a:pt x="3802" y="935"/>
                  <a:pt x="3803" y="933"/>
                  <a:pt x="3803" y="931"/>
                </a:cubicBezTo>
                <a:cubicBezTo>
                  <a:pt x="3801" y="931"/>
                  <a:pt x="3801" y="931"/>
                  <a:pt x="3801" y="931"/>
                </a:cubicBezTo>
                <a:cubicBezTo>
                  <a:pt x="3800" y="932"/>
                  <a:pt x="3799" y="932"/>
                  <a:pt x="3799" y="933"/>
                </a:cubicBezTo>
                <a:cubicBezTo>
                  <a:pt x="3798" y="934"/>
                  <a:pt x="3799" y="935"/>
                  <a:pt x="3799" y="936"/>
                </a:cubicBezTo>
                <a:cubicBezTo>
                  <a:pt x="3798" y="938"/>
                  <a:pt x="3798" y="940"/>
                  <a:pt x="3798" y="942"/>
                </a:cubicBezTo>
                <a:cubicBezTo>
                  <a:pt x="3797" y="942"/>
                  <a:pt x="3796" y="942"/>
                  <a:pt x="3795" y="942"/>
                </a:cubicBezTo>
                <a:cubicBezTo>
                  <a:pt x="3794" y="942"/>
                  <a:pt x="3793" y="942"/>
                  <a:pt x="3791" y="942"/>
                </a:cubicBezTo>
                <a:cubicBezTo>
                  <a:pt x="3791" y="958"/>
                  <a:pt x="3791" y="958"/>
                  <a:pt x="3791" y="958"/>
                </a:cubicBezTo>
                <a:cubicBezTo>
                  <a:pt x="3785" y="958"/>
                  <a:pt x="3785" y="958"/>
                  <a:pt x="3785" y="958"/>
                </a:cubicBezTo>
                <a:cubicBezTo>
                  <a:pt x="3784" y="957"/>
                  <a:pt x="3783" y="957"/>
                  <a:pt x="3782" y="957"/>
                </a:cubicBezTo>
                <a:cubicBezTo>
                  <a:pt x="3782" y="956"/>
                  <a:pt x="3782" y="954"/>
                  <a:pt x="3782" y="954"/>
                </a:cubicBezTo>
                <a:cubicBezTo>
                  <a:pt x="3781" y="953"/>
                  <a:pt x="3780" y="953"/>
                  <a:pt x="3779" y="952"/>
                </a:cubicBezTo>
                <a:cubicBezTo>
                  <a:pt x="3779" y="952"/>
                  <a:pt x="3777" y="952"/>
                  <a:pt x="3777" y="951"/>
                </a:cubicBezTo>
                <a:cubicBezTo>
                  <a:pt x="3775" y="953"/>
                  <a:pt x="3775" y="955"/>
                  <a:pt x="3773" y="957"/>
                </a:cubicBezTo>
                <a:cubicBezTo>
                  <a:pt x="3773" y="957"/>
                  <a:pt x="3771" y="957"/>
                  <a:pt x="3771" y="957"/>
                </a:cubicBezTo>
                <a:cubicBezTo>
                  <a:pt x="3769" y="958"/>
                  <a:pt x="3767" y="957"/>
                  <a:pt x="3765" y="957"/>
                </a:cubicBezTo>
                <a:cubicBezTo>
                  <a:pt x="3762" y="956"/>
                  <a:pt x="3760" y="956"/>
                  <a:pt x="3757" y="957"/>
                </a:cubicBezTo>
                <a:cubicBezTo>
                  <a:pt x="3756" y="957"/>
                  <a:pt x="3755" y="956"/>
                  <a:pt x="3754" y="957"/>
                </a:cubicBezTo>
                <a:cubicBezTo>
                  <a:pt x="3753" y="957"/>
                  <a:pt x="3753" y="958"/>
                  <a:pt x="3752" y="958"/>
                </a:cubicBezTo>
                <a:cubicBezTo>
                  <a:pt x="3751" y="958"/>
                  <a:pt x="3750" y="959"/>
                  <a:pt x="3749" y="959"/>
                </a:cubicBezTo>
                <a:cubicBezTo>
                  <a:pt x="3747" y="959"/>
                  <a:pt x="3746" y="958"/>
                  <a:pt x="3744" y="959"/>
                </a:cubicBezTo>
                <a:cubicBezTo>
                  <a:pt x="3742" y="959"/>
                  <a:pt x="3740" y="961"/>
                  <a:pt x="3739" y="963"/>
                </a:cubicBezTo>
                <a:cubicBezTo>
                  <a:pt x="3739" y="964"/>
                  <a:pt x="3738" y="965"/>
                  <a:pt x="3738" y="966"/>
                </a:cubicBezTo>
                <a:cubicBezTo>
                  <a:pt x="3738" y="967"/>
                  <a:pt x="3738" y="967"/>
                  <a:pt x="3738" y="968"/>
                </a:cubicBezTo>
                <a:cubicBezTo>
                  <a:pt x="3738" y="971"/>
                  <a:pt x="3738" y="972"/>
                  <a:pt x="3738" y="974"/>
                </a:cubicBezTo>
                <a:cubicBezTo>
                  <a:pt x="3726" y="974"/>
                  <a:pt x="3726" y="974"/>
                  <a:pt x="3726" y="974"/>
                </a:cubicBezTo>
                <a:cubicBezTo>
                  <a:pt x="3726" y="975"/>
                  <a:pt x="3726" y="976"/>
                  <a:pt x="3726" y="977"/>
                </a:cubicBezTo>
                <a:cubicBezTo>
                  <a:pt x="3726" y="979"/>
                  <a:pt x="3726" y="980"/>
                  <a:pt x="3726" y="982"/>
                </a:cubicBezTo>
                <a:cubicBezTo>
                  <a:pt x="3724" y="982"/>
                  <a:pt x="3723" y="982"/>
                  <a:pt x="3720" y="983"/>
                </a:cubicBezTo>
                <a:cubicBezTo>
                  <a:pt x="3720" y="983"/>
                  <a:pt x="3719" y="983"/>
                  <a:pt x="3718" y="983"/>
                </a:cubicBezTo>
                <a:cubicBezTo>
                  <a:pt x="3717" y="984"/>
                  <a:pt x="3716" y="985"/>
                  <a:pt x="3716" y="986"/>
                </a:cubicBezTo>
                <a:cubicBezTo>
                  <a:pt x="3715" y="987"/>
                  <a:pt x="3714" y="987"/>
                  <a:pt x="3714" y="989"/>
                </a:cubicBezTo>
                <a:cubicBezTo>
                  <a:pt x="3714" y="989"/>
                  <a:pt x="3714" y="990"/>
                  <a:pt x="3713" y="991"/>
                </a:cubicBezTo>
                <a:cubicBezTo>
                  <a:pt x="3713" y="992"/>
                  <a:pt x="3712" y="993"/>
                  <a:pt x="3712" y="994"/>
                </a:cubicBezTo>
                <a:cubicBezTo>
                  <a:pt x="3712" y="995"/>
                  <a:pt x="3711" y="996"/>
                  <a:pt x="3711" y="997"/>
                </a:cubicBezTo>
                <a:cubicBezTo>
                  <a:pt x="3712" y="997"/>
                  <a:pt x="3713" y="998"/>
                  <a:pt x="3715" y="998"/>
                </a:cubicBezTo>
                <a:cubicBezTo>
                  <a:pt x="3717" y="998"/>
                  <a:pt x="3718" y="998"/>
                  <a:pt x="3720" y="998"/>
                </a:cubicBezTo>
                <a:cubicBezTo>
                  <a:pt x="3723" y="998"/>
                  <a:pt x="3724" y="998"/>
                  <a:pt x="3726" y="998"/>
                </a:cubicBezTo>
                <a:cubicBezTo>
                  <a:pt x="3727" y="998"/>
                  <a:pt x="3726" y="997"/>
                  <a:pt x="3726" y="997"/>
                </a:cubicBezTo>
                <a:cubicBezTo>
                  <a:pt x="3726" y="998"/>
                  <a:pt x="3726" y="999"/>
                  <a:pt x="3726" y="1000"/>
                </a:cubicBezTo>
                <a:cubicBezTo>
                  <a:pt x="3726" y="1001"/>
                  <a:pt x="3726" y="1002"/>
                  <a:pt x="3726" y="1002"/>
                </a:cubicBezTo>
                <a:cubicBezTo>
                  <a:pt x="3725" y="1003"/>
                  <a:pt x="3724" y="1004"/>
                  <a:pt x="3724" y="1005"/>
                </a:cubicBezTo>
                <a:cubicBezTo>
                  <a:pt x="3722" y="1008"/>
                  <a:pt x="3722" y="1008"/>
                  <a:pt x="3722" y="1008"/>
                </a:cubicBezTo>
                <a:cubicBezTo>
                  <a:pt x="3722" y="1009"/>
                  <a:pt x="3721" y="1009"/>
                  <a:pt x="3720" y="1010"/>
                </a:cubicBezTo>
                <a:cubicBezTo>
                  <a:pt x="3720" y="1011"/>
                  <a:pt x="3720" y="1013"/>
                  <a:pt x="3720" y="1014"/>
                </a:cubicBezTo>
                <a:cubicBezTo>
                  <a:pt x="3720" y="1018"/>
                  <a:pt x="3723" y="1021"/>
                  <a:pt x="3726" y="1021"/>
                </a:cubicBezTo>
                <a:cubicBezTo>
                  <a:pt x="3731" y="1021"/>
                  <a:pt x="3731" y="1021"/>
                  <a:pt x="3731" y="1021"/>
                </a:cubicBezTo>
                <a:cubicBezTo>
                  <a:pt x="3731" y="1017"/>
                  <a:pt x="3731" y="1016"/>
                  <a:pt x="3731" y="1013"/>
                </a:cubicBezTo>
                <a:cubicBezTo>
                  <a:pt x="3732" y="1011"/>
                  <a:pt x="3732" y="1009"/>
                  <a:pt x="3733" y="1008"/>
                </a:cubicBezTo>
                <a:cubicBezTo>
                  <a:pt x="3734" y="1006"/>
                  <a:pt x="3736" y="1006"/>
                  <a:pt x="3738" y="1006"/>
                </a:cubicBezTo>
                <a:cubicBezTo>
                  <a:pt x="3741" y="1005"/>
                  <a:pt x="3743" y="1003"/>
                  <a:pt x="3743" y="1000"/>
                </a:cubicBezTo>
                <a:cubicBezTo>
                  <a:pt x="3743" y="998"/>
                  <a:pt x="3741" y="997"/>
                  <a:pt x="3740" y="994"/>
                </a:cubicBezTo>
                <a:cubicBezTo>
                  <a:pt x="3740" y="993"/>
                  <a:pt x="3740" y="992"/>
                  <a:pt x="3740" y="991"/>
                </a:cubicBezTo>
                <a:cubicBezTo>
                  <a:pt x="3740" y="989"/>
                  <a:pt x="3740" y="988"/>
                  <a:pt x="3740" y="986"/>
                </a:cubicBezTo>
                <a:cubicBezTo>
                  <a:pt x="3739" y="986"/>
                  <a:pt x="3738" y="987"/>
                  <a:pt x="3737" y="987"/>
                </a:cubicBezTo>
                <a:cubicBezTo>
                  <a:pt x="3735" y="987"/>
                  <a:pt x="3734" y="986"/>
                  <a:pt x="3731" y="986"/>
                </a:cubicBezTo>
                <a:cubicBezTo>
                  <a:pt x="3732" y="985"/>
                  <a:pt x="3731" y="984"/>
                  <a:pt x="3731" y="983"/>
                </a:cubicBezTo>
                <a:cubicBezTo>
                  <a:pt x="3732" y="983"/>
                  <a:pt x="3733" y="983"/>
                  <a:pt x="3734" y="982"/>
                </a:cubicBezTo>
                <a:cubicBezTo>
                  <a:pt x="3735" y="982"/>
                  <a:pt x="3736" y="981"/>
                  <a:pt x="3737" y="981"/>
                </a:cubicBezTo>
                <a:cubicBezTo>
                  <a:pt x="3739" y="980"/>
                  <a:pt x="3740" y="981"/>
                  <a:pt x="3743" y="981"/>
                </a:cubicBezTo>
                <a:cubicBezTo>
                  <a:pt x="3745" y="981"/>
                  <a:pt x="3746" y="979"/>
                  <a:pt x="3748" y="978"/>
                </a:cubicBezTo>
                <a:cubicBezTo>
                  <a:pt x="3751" y="976"/>
                  <a:pt x="3753" y="974"/>
                  <a:pt x="3756" y="973"/>
                </a:cubicBezTo>
                <a:cubicBezTo>
                  <a:pt x="3757" y="973"/>
                  <a:pt x="3758" y="973"/>
                  <a:pt x="3759" y="973"/>
                </a:cubicBezTo>
                <a:cubicBezTo>
                  <a:pt x="3760" y="973"/>
                  <a:pt x="3761" y="972"/>
                  <a:pt x="3762" y="972"/>
                </a:cubicBezTo>
                <a:cubicBezTo>
                  <a:pt x="3763" y="972"/>
                  <a:pt x="3765" y="972"/>
                  <a:pt x="3767" y="972"/>
                </a:cubicBezTo>
                <a:cubicBezTo>
                  <a:pt x="3768" y="972"/>
                  <a:pt x="3769" y="972"/>
                  <a:pt x="3769" y="972"/>
                </a:cubicBezTo>
                <a:cubicBezTo>
                  <a:pt x="3770" y="972"/>
                  <a:pt x="3771" y="971"/>
                  <a:pt x="3772" y="971"/>
                </a:cubicBezTo>
                <a:cubicBezTo>
                  <a:pt x="3775" y="971"/>
                  <a:pt x="3777" y="971"/>
                  <a:pt x="3780" y="971"/>
                </a:cubicBezTo>
                <a:cubicBezTo>
                  <a:pt x="3781" y="971"/>
                  <a:pt x="3781" y="971"/>
                  <a:pt x="3782" y="970"/>
                </a:cubicBezTo>
                <a:cubicBezTo>
                  <a:pt x="3781" y="971"/>
                  <a:pt x="3782" y="973"/>
                  <a:pt x="3780" y="973"/>
                </a:cubicBezTo>
                <a:cubicBezTo>
                  <a:pt x="3780" y="973"/>
                  <a:pt x="3779" y="973"/>
                  <a:pt x="3778" y="973"/>
                </a:cubicBezTo>
                <a:cubicBezTo>
                  <a:pt x="3776" y="973"/>
                  <a:pt x="3774" y="973"/>
                  <a:pt x="3773" y="973"/>
                </a:cubicBezTo>
                <a:cubicBezTo>
                  <a:pt x="3768" y="974"/>
                  <a:pt x="3767" y="978"/>
                  <a:pt x="3762" y="978"/>
                </a:cubicBezTo>
                <a:cubicBezTo>
                  <a:pt x="3749" y="978"/>
                  <a:pt x="3749" y="978"/>
                  <a:pt x="3749" y="978"/>
                </a:cubicBezTo>
                <a:cubicBezTo>
                  <a:pt x="3749" y="996"/>
                  <a:pt x="3749" y="996"/>
                  <a:pt x="3749" y="996"/>
                </a:cubicBezTo>
                <a:cubicBezTo>
                  <a:pt x="3754" y="996"/>
                  <a:pt x="3754" y="996"/>
                  <a:pt x="3754" y="996"/>
                </a:cubicBezTo>
                <a:cubicBezTo>
                  <a:pt x="3756" y="996"/>
                  <a:pt x="3756" y="995"/>
                  <a:pt x="3758" y="994"/>
                </a:cubicBezTo>
                <a:cubicBezTo>
                  <a:pt x="3760" y="994"/>
                  <a:pt x="3761" y="993"/>
                  <a:pt x="3763" y="992"/>
                </a:cubicBezTo>
                <a:cubicBezTo>
                  <a:pt x="3764" y="991"/>
                  <a:pt x="3763" y="990"/>
                  <a:pt x="3764" y="989"/>
                </a:cubicBezTo>
                <a:cubicBezTo>
                  <a:pt x="3765" y="988"/>
                  <a:pt x="3766" y="987"/>
                  <a:pt x="3767" y="987"/>
                </a:cubicBezTo>
                <a:cubicBezTo>
                  <a:pt x="3768" y="986"/>
                  <a:pt x="3768" y="985"/>
                  <a:pt x="3769" y="985"/>
                </a:cubicBezTo>
                <a:cubicBezTo>
                  <a:pt x="3770" y="985"/>
                  <a:pt x="3771" y="984"/>
                  <a:pt x="3772" y="984"/>
                </a:cubicBezTo>
                <a:cubicBezTo>
                  <a:pt x="3774" y="984"/>
                  <a:pt x="3776" y="985"/>
                  <a:pt x="3777" y="984"/>
                </a:cubicBezTo>
                <a:cubicBezTo>
                  <a:pt x="3778" y="984"/>
                  <a:pt x="3778" y="982"/>
                  <a:pt x="3779" y="981"/>
                </a:cubicBezTo>
                <a:cubicBezTo>
                  <a:pt x="3779" y="981"/>
                  <a:pt x="3778" y="980"/>
                  <a:pt x="3779" y="979"/>
                </a:cubicBezTo>
                <a:cubicBezTo>
                  <a:pt x="3779" y="978"/>
                  <a:pt x="3780" y="978"/>
                  <a:pt x="3781" y="978"/>
                </a:cubicBezTo>
                <a:cubicBezTo>
                  <a:pt x="3782" y="979"/>
                  <a:pt x="3783" y="979"/>
                  <a:pt x="3783" y="980"/>
                </a:cubicBezTo>
                <a:cubicBezTo>
                  <a:pt x="3783" y="981"/>
                  <a:pt x="3783" y="982"/>
                  <a:pt x="3783" y="983"/>
                </a:cubicBezTo>
                <a:cubicBezTo>
                  <a:pt x="3784" y="984"/>
                  <a:pt x="3785" y="984"/>
                  <a:pt x="3786" y="985"/>
                </a:cubicBezTo>
                <a:cubicBezTo>
                  <a:pt x="3787" y="985"/>
                  <a:pt x="3788" y="985"/>
                  <a:pt x="3790" y="985"/>
                </a:cubicBezTo>
                <a:cubicBezTo>
                  <a:pt x="3792" y="985"/>
                  <a:pt x="3792" y="984"/>
                  <a:pt x="3794" y="983"/>
                </a:cubicBezTo>
                <a:cubicBezTo>
                  <a:pt x="3794" y="982"/>
                  <a:pt x="3794" y="981"/>
                  <a:pt x="3795" y="980"/>
                </a:cubicBezTo>
                <a:cubicBezTo>
                  <a:pt x="3797" y="978"/>
                  <a:pt x="3799" y="979"/>
                  <a:pt x="3802" y="979"/>
                </a:cubicBezTo>
                <a:cubicBezTo>
                  <a:pt x="3802" y="978"/>
                  <a:pt x="3802" y="977"/>
                  <a:pt x="3802" y="976"/>
                </a:cubicBezTo>
                <a:cubicBezTo>
                  <a:pt x="3802" y="975"/>
                  <a:pt x="3803" y="975"/>
                  <a:pt x="3803" y="974"/>
                </a:cubicBezTo>
                <a:cubicBezTo>
                  <a:pt x="3803" y="972"/>
                  <a:pt x="3802" y="972"/>
                  <a:pt x="3802" y="971"/>
                </a:cubicBezTo>
                <a:cubicBezTo>
                  <a:pt x="3802" y="970"/>
                  <a:pt x="3802" y="969"/>
                  <a:pt x="3801" y="968"/>
                </a:cubicBezTo>
                <a:cubicBezTo>
                  <a:pt x="3804" y="967"/>
                  <a:pt x="3804" y="967"/>
                  <a:pt x="3804" y="967"/>
                </a:cubicBezTo>
                <a:cubicBezTo>
                  <a:pt x="3833" y="968"/>
                  <a:pt x="3833" y="968"/>
                  <a:pt x="3833" y="968"/>
                </a:cubicBezTo>
                <a:cubicBezTo>
                  <a:pt x="3835" y="966"/>
                  <a:pt x="3836" y="964"/>
                  <a:pt x="3838" y="964"/>
                </a:cubicBezTo>
                <a:cubicBezTo>
                  <a:pt x="3840" y="963"/>
                  <a:pt x="3841" y="965"/>
                  <a:pt x="3844" y="964"/>
                </a:cubicBezTo>
                <a:cubicBezTo>
                  <a:pt x="3846" y="964"/>
                  <a:pt x="3847" y="963"/>
                  <a:pt x="3848" y="962"/>
                </a:cubicBezTo>
                <a:cubicBezTo>
                  <a:pt x="3850" y="960"/>
                  <a:pt x="3851" y="959"/>
                  <a:pt x="3851" y="956"/>
                </a:cubicBezTo>
                <a:cubicBezTo>
                  <a:pt x="3851" y="944"/>
                  <a:pt x="3851" y="944"/>
                  <a:pt x="3851" y="944"/>
                </a:cubicBezTo>
                <a:cubicBezTo>
                  <a:pt x="3851" y="943"/>
                  <a:pt x="3851" y="942"/>
                  <a:pt x="3852" y="941"/>
                </a:cubicBezTo>
                <a:cubicBezTo>
                  <a:pt x="3852" y="940"/>
                  <a:pt x="3852" y="939"/>
                  <a:pt x="3852" y="938"/>
                </a:cubicBezTo>
                <a:cubicBezTo>
                  <a:pt x="3853" y="936"/>
                  <a:pt x="3856" y="936"/>
                  <a:pt x="3856" y="933"/>
                </a:cubicBezTo>
                <a:cubicBezTo>
                  <a:pt x="3856" y="931"/>
                  <a:pt x="3856" y="931"/>
                  <a:pt x="3856" y="931"/>
                </a:cubicBezTo>
                <a:cubicBezTo>
                  <a:pt x="3856" y="929"/>
                  <a:pt x="3856" y="927"/>
                  <a:pt x="3856" y="925"/>
                </a:cubicBezTo>
                <a:cubicBezTo>
                  <a:pt x="3856" y="921"/>
                  <a:pt x="3856" y="921"/>
                  <a:pt x="3856" y="921"/>
                </a:cubicBezTo>
                <a:cubicBezTo>
                  <a:pt x="3856" y="919"/>
                  <a:pt x="3855" y="918"/>
                  <a:pt x="3856" y="917"/>
                </a:cubicBezTo>
                <a:cubicBezTo>
                  <a:pt x="3856" y="915"/>
                  <a:pt x="3858" y="916"/>
                  <a:pt x="3859" y="915"/>
                </a:cubicBezTo>
                <a:cubicBezTo>
                  <a:pt x="3860" y="914"/>
                  <a:pt x="3861" y="915"/>
                  <a:pt x="3861" y="914"/>
                </a:cubicBezTo>
                <a:cubicBezTo>
                  <a:pt x="3863" y="911"/>
                  <a:pt x="3862" y="909"/>
                  <a:pt x="3862" y="906"/>
                </a:cubicBezTo>
                <a:cubicBezTo>
                  <a:pt x="3862" y="905"/>
                  <a:pt x="3863" y="904"/>
                  <a:pt x="3863" y="903"/>
                </a:cubicBezTo>
                <a:cubicBezTo>
                  <a:pt x="3863" y="901"/>
                  <a:pt x="3864" y="900"/>
                  <a:pt x="3865" y="898"/>
                </a:cubicBezTo>
                <a:cubicBezTo>
                  <a:pt x="3865" y="897"/>
                  <a:pt x="3866" y="896"/>
                  <a:pt x="3867" y="895"/>
                </a:cubicBezTo>
                <a:cubicBezTo>
                  <a:pt x="3867" y="893"/>
                  <a:pt x="3867" y="892"/>
                  <a:pt x="3867" y="889"/>
                </a:cubicBezTo>
                <a:cubicBezTo>
                  <a:pt x="3867" y="887"/>
                  <a:pt x="3867" y="886"/>
                  <a:pt x="3867" y="884"/>
                </a:cubicBezTo>
                <a:cubicBezTo>
                  <a:pt x="3866" y="883"/>
                  <a:pt x="3865" y="883"/>
                  <a:pt x="3864" y="882"/>
                </a:cubicBezTo>
                <a:cubicBezTo>
                  <a:pt x="3864" y="881"/>
                  <a:pt x="3863" y="880"/>
                  <a:pt x="3863" y="880"/>
                </a:cubicBezTo>
                <a:cubicBezTo>
                  <a:pt x="3862" y="878"/>
                  <a:pt x="3860" y="876"/>
                  <a:pt x="3859" y="874"/>
                </a:cubicBezTo>
                <a:cubicBezTo>
                  <a:pt x="3859" y="874"/>
                  <a:pt x="3860" y="873"/>
                  <a:pt x="3859" y="872"/>
                </a:cubicBezTo>
                <a:cubicBezTo>
                  <a:pt x="3859" y="870"/>
                  <a:pt x="3857" y="869"/>
                  <a:pt x="3857" y="867"/>
                </a:cubicBezTo>
                <a:cubicBezTo>
                  <a:pt x="3857" y="866"/>
                  <a:pt x="3857" y="865"/>
                  <a:pt x="3857" y="864"/>
                </a:cubicBezTo>
                <a:cubicBezTo>
                  <a:pt x="3857" y="863"/>
                  <a:pt x="3856" y="862"/>
                  <a:pt x="3856" y="861"/>
                </a:cubicBezTo>
                <a:cubicBezTo>
                  <a:pt x="3855" y="861"/>
                  <a:pt x="3854" y="861"/>
                  <a:pt x="3853" y="861"/>
                </a:cubicBezTo>
                <a:cubicBezTo>
                  <a:pt x="3851" y="860"/>
                  <a:pt x="3849" y="860"/>
                  <a:pt x="3848" y="859"/>
                </a:cubicBezTo>
                <a:cubicBezTo>
                  <a:pt x="3848" y="855"/>
                  <a:pt x="3848" y="855"/>
                  <a:pt x="3848" y="855"/>
                </a:cubicBezTo>
                <a:cubicBezTo>
                  <a:pt x="3861" y="855"/>
                  <a:pt x="3861" y="855"/>
                  <a:pt x="3861" y="855"/>
                </a:cubicBezTo>
                <a:cubicBezTo>
                  <a:pt x="3862" y="855"/>
                  <a:pt x="3863" y="853"/>
                  <a:pt x="3864" y="853"/>
                </a:cubicBezTo>
                <a:cubicBezTo>
                  <a:pt x="3865" y="853"/>
                  <a:pt x="3865" y="853"/>
                  <a:pt x="3865" y="853"/>
                </a:cubicBezTo>
                <a:cubicBezTo>
                  <a:pt x="3867" y="853"/>
                  <a:pt x="3868" y="855"/>
                  <a:pt x="3869" y="855"/>
                </a:cubicBezTo>
                <a:cubicBezTo>
                  <a:pt x="3870" y="856"/>
                  <a:pt x="3871" y="856"/>
                  <a:pt x="3872" y="857"/>
                </a:cubicBezTo>
                <a:cubicBezTo>
                  <a:pt x="3873" y="857"/>
                  <a:pt x="3874" y="856"/>
                  <a:pt x="3874" y="857"/>
                </a:cubicBezTo>
                <a:cubicBezTo>
                  <a:pt x="3875" y="857"/>
                  <a:pt x="3875" y="859"/>
                  <a:pt x="3876" y="859"/>
                </a:cubicBezTo>
                <a:cubicBezTo>
                  <a:pt x="3878" y="860"/>
                  <a:pt x="3879" y="860"/>
                  <a:pt x="3882" y="860"/>
                </a:cubicBezTo>
                <a:cubicBezTo>
                  <a:pt x="3884" y="860"/>
                  <a:pt x="3885" y="861"/>
                  <a:pt x="3888" y="861"/>
                </a:cubicBezTo>
                <a:cubicBezTo>
                  <a:pt x="3888" y="860"/>
                  <a:pt x="3888" y="859"/>
                  <a:pt x="3888" y="858"/>
                </a:cubicBezTo>
                <a:cubicBezTo>
                  <a:pt x="3888" y="855"/>
                  <a:pt x="3888" y="853"/>
                  <a:pt x="3888" y="850"/>
                </a:cubicBezTo>
                <a:cubicBezTo>
                  <a:pt x="3902" y="850"/>
                  <a:pt x="3902" y="850"/>
                  <a:pt x="3902" y="850"/>
                </a:cubicBezTo>
                <a:cubicBezTo>
                  <a:pt x="3903" y="850"/>
                  <a:pt x="3903" y="849"/>
                  <a:pt x="3905" y="848"/>
                </a:cubicBezTo>
                <a:cubicBezTo>
                  <a:pt x="3905" y="848"/>
                  <a:pt x="3906" y="848"/>
                  <a:pt x="3907" y="848"/>
                </a:cubicBezTo>
                <a:cubicBezTo>
                  <a:pt x="3908" y="847"/>
                  <a:pt x="3909" y="848"/>
                  <a:pt x="3910" y="847"/>
                </a:cubicBezTo>
                <a:cubicBezTo>
                  <a:pt x="3910" y="846"/>
                  <a:pt x="3910" y="845"/>
                  <a:pt x="3910" y="844"/>
                </a:cubicBezTo>
                <a:cubicBezTo>
                  <a:pt x="3911" y="843"/>
                  <a:pt x="3910" y="841"/>
                  <a:pt x="3910" y="839"/>
                </a:cubicBezTo>
                <a:cubicBezTo>
                  <a:pt x="3910" y="838"/>
                  <a:pt x="3911" y="837"/>
                  <a:pt x="3911" y="836"/>
                </a:cubicBezTo>
                <a:cubicBezTo>
                  <a:pt x="3911" y="836"/>
                  <a:pt x="3912" y="835"/>
                  <a:pt x="3912" y="834"/>
                </a:cubicBezTo>
                <a:cubicBezTo>
                  <a:pt x="3913" y="833"/>
                  <a:pt x="3914" y="834"/>
                  <a:pt x="3915" y="833"/>
                </a:cubicBezTo>
                <a:cubicBezTo>
                  <a:pt x="3916" y="833"/>
                  <a:pt x="3917" y="832"/>
                  <a:pt x="3918" y="832"/>
                </a:cubicBezTo>
                <a:cubicBezTo>
                  <a:pt x="3919" y="832"/>
                  <a:pt x="3921" y="832"/>
                  <a:pt x="3923" y="832"/>
                </a:cubicBezTo>
                <a:cubicBezTo>
                  <a:pt x="3924" y="832"/>
                  <a:pt x="3924" y="830"/>
                  <a:pt x="3925" y="830"/>
                </a:cubicBezTo>
                <a:cubicBezTo>
                  <a:pt x="3928" y="829"/>
                  <a:pt x="3930" y="828"/>
                  <a:pt x="3933" y="828"/>
                </a:cubicBezTo>
                <a:cubicBezTo>
                  <a:pt x="3936" y="828"/>
                  <a:pt x="3936" y="828"/>
                  <a:pt x="3936" y="828"/>
                </a:cubicBezTo>
                <a:cubicBezTo>
                  <a:pt x="3937" y="828"/>
                  <a:pt x="3938" y="828"/>
                  <a:pt x="3938" y="827"/>
                </a:cubicBezTo>
                <a:cubicBezTo>
                  <a:pt x="3939" y="827"/>
                  <a:pt x="3940" y="827"/>
                  <a:pt x="3941" y="827"/>
                </a:cubicBezTo>
                <a:cubicBezTo>
                  <a:pt x="3942" y="826"/>
                  <a:pt x="3941" y="825"/>
                  <a:pt x="3942" y="824"/>
                </a:cubicBezTo>
                <a:cubicBezTo>
                  <a:pt x="3942" y="823"/>
                  <a:pt x="3942" y="822"/>
                  <a:pt x="3942" y="821"/>
                </a:cubicBezTo>
                <a:cubicBezTo>
                  <a:pt x="3943" y="821"/>
                  <a:pt x="3944" y="821"/>
                  <a:pt x="3945" y="820"/>
                </a:cubicBezTo>
                <a:cubicBezTo>
                  <a:pt x="3946" y="819"/>
                  <a:pt x="3946" y="818"/>
                  <a:pt x="3947" y="818"/>
                </a:cubicBezTo>
                <a:cubicBezTo>
                  <a:pt x="3948" y="817"/>
                  <a:pt x="3949" y="817"/>
                  <a:pt x="3950" y="816"/>
                </a:cubicBezTo>
                <a:cubicBezTo>
                  <a:pt x="3950" y="815"/>
                  <a:pt x="3950" y="814"/>
                  <a:pt x="3950" y="813"/>
                </a:cubicBezTo>
                <a:cubicBezTo>
                  <a:pt x="3951" y="812"/>
                  <a:pt x="3950" y="811"/>
                  <a:pt x="3950" y="810"/>
                </a:cubicBezTo>
                <a:close/>
                <a:moveTo>
                  <a:pt x="3974" y="797"/>
                </a:moveTo>
                <a:cubicBezTo>
                  <a:pt x="3974" y="797"/>
                  <a:pt x="3973" y="797"/>
                  <a:pt x="3972" y="797"/>
                </a:cubicBezTo>
                <a:cubicBezTo>
                  <a:pt x="3971" y="798"/>
                  <a:pt x="3970" y="799"/>
                  <a:pt x="3969" y="799"/>
                </a:cubicBezTo>
                <a:cubicBezTo>
                  <a:pt x="3968" y="800"/>
                  <a:pt x="3967" y="800"/>
                  <a:pt x="3967" y="801"/>
                </a:cubicBezTo>
                <a:cubicBezTo>
                  <a:pt x="3965" y="801"/>
                  <a:pt x="3965" y="802"/>
                  <a:pt x="3964" y="803"/>
                </a:cubicBezTo>
                <a:cubicBezTo>
                  <a:pt x="3963" y="804"/>
                  <a:pt x="3962" y="804"/>
                  <a:pt x="3961" y="805"/>
                </a:cubicBezTo>
                <a:cubicBezTo>
                  <a:pt x="3963" y="805"/>
                  <a:pt x="3964" y="806"/>
                  <a:pt x="3966" y="806"/>
                </a:cubicBezTo>
                <a:cubicBezTo>
                  <a:pt x="3968" y="806"/>
                  <a:pt x="3969" y="807"/>
                  <a:pt x="3970" y="806"/>
                </a:cubicBezTo>
                <a:cubicBezTo>
                  <a:pt x="3971" y="805"/>
                  <a:pt x="3971" y="804"/>
                  <a:pt x="3971" y="803"/>
                </a:cubicBezTo>
                <a:cubicBezTo>
                  <a:pt x="3973" y="801"/>
                  <a:pt x="3973" y="800"/>
                  <a:pt x="3974" y="797"/>
                </a:cubicBezTo>
                <a:close/>
                <a:moveTo>
                  <a:pt x="4038" y="727"/>
                </a:moveTo>
                <a:cubicBezTo>
                  <a:pt x="4038" y="729"/>
                  <a:pt x="4038" y="730"/>
                  <a:pt x="4037" y="731"/>
                </a:cubicBezTo>
                <a:cubicBezTo>
                  <a:pt x="4037" y="732"/>
                  <a:pt x="4035" y="732"/>
                  <a:pt x="4035" y="733"/>
                </a:cubicBezTo>
                <a:cubicBezTo>
                  <a:pt x="4035" y="734"/>
                  <a:pt x="4035" y="735"/>
                  <a:pt x="4035" y="736"/>
                </a:cubicBezTo>
                <a:cubicBezTo>
                  <a:pt x="4034" y="738"/>
                  <a:pt x="4033" y="738"/>
                  <a:pt x="4032" y="740"/>
                </a:cubicBezTo>
                <a:cubicBezTo>
                  <a:pt x="4031" y="742"/>
                  <a:pt x="4031" y="742"/>
                  <a:pt x="4031" y="742"/>
                </a:cubicBezTo>
                <a:cubicBezTo>
                  <a:pt x="4031" y="742"/>
                  <a:pt x="4032" y="743"/>
                  <a:pt x="4033" y="742"/>
                </a:cubicBezTo>
                <a:cubicBezTo>
                  <a:pt x="4034" y="742"/>
                  <a:pt x="4034" y="740"/>
                  <a:pt x="4035" y="739"/>
                </a:cubicBezTo>
                <a:cubicBezTo>
                  <a:pt x="4036" y="738"/>
                  <a:pt x="4036" y="737"/>
                  <a:pt x="4037" y="737"/>
                </a:cubicBezTo>
                <a:cubicBezTo>
                  <a:pt x="4038" y="736"/>
                  <a:pt x="4039" y="736"/>
                  <a:pt x="4040" y="735"/>
                </a:cubicBezTo>
                <a:cubicBezTo>
                  <a:pt x="4040" y="735"/>
                  <a:pt x="4040" y="733"/>
                  <a:pt x="4040" y="733"/>
                </a:cubicBezTo>
                <a:cubicBezTo>
                  <a:pt x="4041" y="732"/>
                  <a:pt x="4041" y="731"/>
                  <a:pt x="4042" y="730"/>
                </a:cubicBezTo>
                <a:cubicBezTo>
                  <a:pt x="4042" y="729"/>
                  <a:pt x="4041" y="728"/>
                  <a:pt x="4042" y="727"/>
                </a:cubicBezTo>
                <a:cubicBezTo>
                  <a:pt x="4039" y="727"/>
                  <a:pt x="4039" y="727"/>
                  <a:pt x="4039" y="727"/>
                </a:cubicBezTo>
                <a:lnTo>
                  <a:pt x="4038" y="727"/>
                </a:lnTo>
                <a:close/>
                <a:moveTo>
                  <a:pt x="4194" y="659"/>
                </a:moveTo>
                <a:cubicBezTo>
                  <a:pt x="4193" y="656"/>
                  <a:pt x="4193" y="656"/>
                  <a:pt x="4193" y="656"/>
                </a:cubicBezTo>
                <a:cubicBezTo>
                  <a:pt x="4193" y="655"/>
                  <a:pt x="4191" y="655"/>
                  <a:pt x="4190" y="655"/>
                </a:cubicBezTo>
                <a:cubicBezTo>
                  <a:pt x="4189" y="655"/>
                  <a:pt x="4188" y="655"/>
                  <a:pt x="4187" y="655"/>
                </a:cubicBezTo>
                <a:cubicBezTo>
                  <a:pt x="4186" y="656"/>
                  <a:pt x="4187" y="657"/>
                  <a:pt x="4187" y="658"/>
                </a:cubicBezTo>
                <a:cubicBezTo>
                  <a:pt x="4186" y="660"/>
                  <a:pt x="4187" y="661"/>
                  <a:pt x="4187" y="662"/>
                </a:cubicBezTo>
                <a:cubicBezTo>
                  <a:pt x="4194" y="662"/>
                  <a:pt x="4194" y="662"/>
                  <a:pt x="4194" y="662"/>
                </a:cubicBezTo>
                <a:cubicBezTo>
                  <a:pt x="4194" y="661"/>
                  <a:pt x="4195" y="660"/>
                  <a:pt x="4194" y="659"/>
                </a:cubicBezTo>
                <a:close/>
                <a:moveTo>
                  <a:pt x="4177" y="661"/>
                </a:moveTo>
                <a:cubicBezTo>
                  <a:pt x="4176" y="660"/>
                  <a:pt x="4176" y="659"/>
                  <a:pt x="4175" y="658"/>
                </a:cubicBezTo>
                <a:cubicBezTo>
                  <a:pt x="4175" y="656"/>
                  <a:pt x="4176" y="655"/>
                  <a:pt x="4175" y="652"/>
                </a:cubicBezTo>
                <a:cubicBezTo>
                  <a:pt x="4175" y="651"/>
                  <a:pt x="4174" y="651"/>
                  <a:pt x="4174" y="650"/>
                </a:cubicBezTo>
                <a:cubicBezTo>
                  <a:pt x="4173" y="648"/>
                  <a:pt x="4172" y="648"/>
                  <a:pt x="4172" y="646"/>
                </a:cubicBezTo>
                <a:cubicBezTo>
                  <a:pt x="4171" y="645"/>
                  <a:pt x="4170" y="645"/>
                  <a:pt x="4168" y="644"/>
                </a:cubicBezTo>
                <a:cubicBezTo>
                  <a:pt x="4168" y="646"/>
                  <a:pt x="4168" y="648"/>
                  <a:pt x="4168" y="650"/>
                </a:cubicBezTo>
                <a:cubicBezTo>
                  <a:pt x="4168" y="651"/>
                  <a:pt x="4170" y="652"/>
                  <a:pt x="4170" y="653"/>
                </a:cubicBezTo>
                <a:cubicBezTo>
                  <a:pt x="4170" y="655"/>
                  <a:pt x="4169" y="657"/>
                  <a:pt x="4170" y="659"/>
                </a:cubicBezTo>
                <a:cubicBezTo>
                  <a:pt x="4170" y="661"/>
                  <a:pt x="4170" y="662"/>
                  <a:pt x="4170" y="664"/>
                </a:cubicBezTo>
                <a:cubicBezTo>
                  <a:pt x="4178" y="664"/>
                  <a:pt x="4178" y="664"/>
                  <a:pt x="4178" y="664"/>
                </a:cubicBezTo>
                <a:cubicBezTo>
                  <a:pt x="4178" y="663"/>
                  <a:pt x="4177" y="662"/>
                  <a:pt x="4177" y="661"/>
                </a:cubicBezTo>
                <a:close/>
                <a:moveTo>
                  <a:pt x="4143" y="590"/>
                </a:moveTo>
                <a:cubicBezTo>
                  <a:pt x="4144" y="590"/>
                  <a:pt x="4144" y="589"/>
                  <a:pt x="4145" y="588"/>
                </a:cubicBezTo>
                <a:cubicBezTo>
                  <a:pt x="4147" y="588"/>
                  <a:pt x="4147" y="587"/>
                  <a:pt x="4148" y="586"/>
                </a:cubicBezTo>
                <a:cubicBezTo>
                  <a:pt x="4149" y="586"/>
                  <a:pt x="4150" y="586"/>
                  <a:pt x="4151" y="586"/>
                </a:cubicBezTo>
                <a:cubicBezTo>
                  <a:pt x="4152" y="584"/>
                  <a:pt x="4151" y="582"/>
                  <a:pt x="4151" y="581"/>
                </a:cubicBezTo>
                <a:cubicBezTo>
                  <a:pt x="4150" y="580"/>
                  <a:pt x="4150" y="579"/>
                  <a:pt x="4149" y="579"/>
                </a:cubicBezTo>
                <a:cubicBezTo>
                  <a:pt x="4147" y="579"/>
                  <a:pt x="4147" y="579"/>
                  <a:pt x="4147" y="579"/>
                </a:cubicBezTo>
                <a:cubicBezTo>
                  <a:pt x="4146" y="579"/>
                  <a:pt x="4145" y="580"/>
                  <a:pt x="4143" y="580"/>
                </a:cubicBezTo>
                <a:cubicBezTo>
                  <a:pt x="4142" y="580"/>
                  <a:pt x="4140" y="580"/>
                  <a:pt x="4138" y="581"/>
                </a:cubicBezTo>
                <a:cubicBezTo>
                  <a:pt x="4136" y="582"/>
                  <a:pt x="4134" y="583"/>
                  <a:pt x="4134" y="585"/>
                </a:cubicBezTo>
                <a:cubicBezTo>
                  <a:pt x="4134" y="590"/>
                  <a:pt x="4134" y="590"/>
                  <a:pt x="4134" y="590"/>
                </a:cubicBezTo>
                <a:cubicBezTo>
                  <a:pt x="4135" y="590"/>
                  <a:pt x="4136" y="590"/>
                  <a:pt x="4137" y="590"/>
                </a:cubicBezTo>
                <a:cubicBezTo>
                  <a:pt x="4139" y="590"/>
                  <a:pt x="4140" y="590"/>
                  <a:pt x="4143" y="590"/>
                </a:cubicBezTo>
                <a:close/>
                <a:moveTo>
                  <a:pt x="4444" y="499"/>
                </a:moveTo>
                <a:cubicBezTo>
                  <a:pt x="4446" y="499"/>
                  <a:pt x="4448" y="499"/>
                  <a:pt x="4450" y="499"/>
                </a:cubicBezTo>
                <a:cubicBezTo>
                  <a:pt x="4451" y="499"/>
                  <a:pt x="4452" y="499"/>
                  <a:pt x="4452" y="499"/>
                </a:cubicBezTo>
                <a:cubicBezTo>
                  <a:pt x="4453" y="499"/>
                  <a:pt x="4453" y="501"/>
                  <a:pt x="4454" y="502"/>
                </a:cubicBezTo>
                <a:cubicBezTo>
                  <a:pt x="4456" y="502"/>
                  <a:pt x="4458" y="502"/>
                  <a:pt x="4460" y="502"/>
                </a:cubicBezTo>
                <a:cubicBezTo>
                  <a:pt x="4463" y="502"/>
                  <a:pt x="4463" y="502"/>
                  <a:pt x="4463" y="502"/>
                </a:cubicBezTo>
                <a:cubicBezTo>
                  <a:pt x="4465" y="502"/>
                  <a:pt x="4466" y="501"/>
                  <a:pt x="4467" y="501"/>
                </a:cubicBezTo>
                <a:cubicBezTo>
                  <a:pt x="4470" y="501"/>
                  <a:pt x="4472" y="502"/>
                  <a:pt x="4474" y="503"/>
                </a:cubicBezTo>
                <a:cubicBezTo>
                  <a:pt x="4475" y="504"/>
                  <a:pt x="4476" y="505"/>
                  <a:pt x="4478" y="505"/>
                </a:cubicBezTo>
                <a:cubicBezTo>
                  <a:pt x="4479" y="505"/>
                  <a:pt x="4480" y="504"/>
                  <a:pt x="4482" y="504"/>
                </a:cubicBezTo>
                <a:cubicBezTo>
                  <a:pt x="4482" y="499"/>
                  <a:pt x="4482" y="499"/>
                  <a:pt x="4482" y="499"/>
                </a:cubicBezTo>
                <a:cubicBezTo>
                  <a:pt x="4481" y="499"/>
                  <a:pt x="4480" y="498"/>
                  <a:pt x="4479" y="498"/>
                </a:cubicBezTo>
                <a:cubicBezTo>
                  <a:pt x="4478" y="498"/>
                  <a:pt x="4477" y="497"/>
                  <a:pt x="4476" y="497"/>
                </a:cubicBezTo>
                <a:cubicBezTo>
                  <a:pt x="4476" y="497"/>
                  <a:pt x="4475" y="496"/>
                  <a:pt x="4474" y="496"/>
                </a:cubicBezTo>
                <a:cubicBezTo>
                  <a:pt x="4472" y="496"/>
                  <a:pt x="4470" y="495"/>
                  <a:pt x="4468" y="495"/>
                </a:cubicBezTo>
                <a:cubicBezTo>
                  <a:pt x="4466" y="495"/>
                  <a:pt x="4465" y="495"/>
                  <a:pt x="4463" y="494"/>
                </a:cubicBezTo>
                <a:cubicBezTo>
                  <a:pt x="4462" y="494"/>
                  <a:pt x="4461" y="493"/>
                  <a:pt x="4460" y="493"/>
                </a:cubicBezTo>
                <a:cubicBezTo>
                  <a:pt x="4459" y="493"/>
                  <a:pt x="4459" y="493"/>
                  <a:pt x="4458" y="493"/>
                </a:cubicBezTo>
                <a:cubicBezTo>
                  <a:pt x="4456" y="493"/>
                  <a:pt x="4455" y="492"/>
                  <a:pt x="4454" y="492"/>
                </a:cubicBezTo>
                <a:cubicBezTo>
                  <a:pt x="4450" y="492"/>
                  <a:pt x="4448" y="494"/>
                  <a:pt x="4444" y="494"/>
                </a:cubicBezTo>
                <a:cubicBezTo>
                  <a:pt x="4445" y="495"/>
                  <a:pt x="4443" y="499"/>
                  <a:pt x="4444" y="499"/>
                </a:cubicBezTo>
                <a:close/>
                <a:moveTo>
                  <a:pt x="4329" y="339"/>
                </a:moveTo>
                <a:cubicBezTo>
                  <a:pt x="4330" y="339"/>
                  <a:pt x="4331" y="339"/>
                  <a:pt x="4332" y="339"/>
                </a:cubicBezTo>
                <a:cubicBezTo>
                  <a:pt x="4334" y="339"/>
                  <a:pt x="4336" y="339"/>
                  <a:pt x="4338" y="339"/>
                </a:cubicBezTo>
                <a:cubicBezTo>
                  <a:pt x="4342" y="339"/>
                  <a:pt x="4344" y="339"/>
                  <a:pt x="4348" y="339"/>
                </a:cubicBezTo>
                <a:cubicBezTo>
                  <a:pt x="4350" y="339"/>
                  <a:pt x="4351" y="338"/>
                  <a:pt x="4353" y="337"/>
                </a:cubicBezTo>
                <a:cubicBezTo>
                  <a:pt x="4354" y="337"/>
                  <a:pt x="4355" y="336"/>
                  <a:pt x="4356" y="336"/>
                </a:cubicBezTo>
                <a:cubicBezTo>
                  <a:pt x="4358" y="335"/>
                  <a:pt x="4359" y="336"/>
                  <a:pt x="4361" y="336"/>
                </a:cubicBezTo>
                <a:cubicBezTo>
                  <a:pt x="4367" y="336"/>
                  <a:pt x="4367" y="336"/>
                  <a:pt x="4367" y="336"/>
                </a:cubicBezTo>
                <a:cubicBezTo>
                  <a:pt x="4368" y="336"/>
                  <a:pt x="4368" y="336"/>
                  <a:pt x="4369" y="336"/>
                </a:cubicBezTo>
                <a:cubicBezTo>
                  <a:pt x="4373" y="336"/>
                  <a:pt x="4373" y="336"/>
                  <a:pt x="4373" y="336"/>
                </a:cubicBezTo>
                <a:cubicBezTo>
                  <a:pt x="4374" y="336"/>
                  <a:pt x="4374" y="336"/>
                  <a:pt x="4375" y="336"/>
                </a:cubicBezTo>
                <a:cubicBezTo>
                  <a:pt x="4375" y="332"/>
                  <a:pt x="4375" y="332"/>
                  <a:pt x="4375" y="332"/>
                </a:cubicBezTo>
                <a:cubicBezTo>
                  <a:pt x="4375" y="331"/>
                  <a:pt x="4375" y="330"/>
                  <a:pt x="4374" y="329"/>
                </a:cubicBezTo>
                <a:cubicBezTo>
                  <a:pt x="4373" y="329"/>
                  <a:pt x="4372" y="328"/>
                  <a:pt x="4371" y="327"/>
                </a:cubicBezTo>
                <a:cubicBezTo>
                  <a:pt x="4369" y="326"/>
                  <a:pt x="4367" y="327"/>
                  <a:pt x="4364" y="327"/>
                </a:cubicBezTo>
                <a:cubicBezTo>
                  <a:pt x="4363" y="327"/>
                  <a:pt x="4362" y="326"/>
                  <a:pt x="4361" y="326"/>
                </a:cubicBezTo>
                <a:cubicBezTo>
                  <a:pt x="4360" y="326"/>
                  <a:pt x="4359" y="326"/>
                  <a:pt x="4358" y="326"/>
                </a:cubicBezTo>
                <a:cubicBezTo>
                  <a:pt x="4356" y="326"/>
                  <a:pt x="4356" y="325"/>
                  <a:pt x="4355" y="325"/>
                </a:cubicBezTo>
                <a:cubicBezTo>
                  <a:pt x="4354" y="324"/>
                  <a:pt x="4354" y="322"/>
                  <a:pt x="4352" y="322"/>
                </a:cubicBezTo>
                <a:cubicBezTo>
                  <a:pt x="4351" y="322"/>
                  <a:pt x="4351" y="322"/>
                  <a:pt x="4349" y="322"/>
                </a:cubicBezTo>
                <a:cubicBezTo>
                  <a:pt x="4348" y="322"/>
                  <a:pt x="4347" y="322"/>
                  <a:pt x="4347" y="322"/>
                </a:cubicBezTo>
                <a:cubicBezTo>
                  <a:pt x="4345" y="322"/>
                  <a:pt x="4345" y="323"/>
                  <a:pt x="4344" y="324"/>
                </a:cubicBezTo>
                <a:cubicBezTo>
                  <a:pt x="4343" y="324"/>
                  <a:pt x="4344" y="326"/>
                  <a:pt x="4343" y="327"/>
                </a:cubicBezTo>
                <a:cubicBezTo>
                  <a:pt x="4342" y="327"/>
                  <a:pt x="4341" y="327"/>
                  <a:pt x="4341" y="327"/>
                </a:cubicBezTo>
                <a:cubicBezTo>
                  <a:pt x="4340" y="327"/>
                  <a:pt x="4339" y="327"/>
                  <a:pt x="4337" y="327"/>
                </a:cubicBezTo>
                <a:cubicBezTo>
                  <a:pt x="4335" y="327"/>
                  <a:pt x="4334" y="326"/>
                  <a:pt x="4332" y="327"/>
                </a:cubicBezTo>
                <a:cubicBezTo>
                  <a:pt x="4331" y="327"/>
                  <a:pt x="4331" y="327"/>
                  <a:pt x="4330" y="328"/>
                </a:cubicBezTo>
                <a:cubicBezTo>
                  <a:pt x="4327" y="329"/>
                  <a:pt x="4327" y="332"/>
                  <a:pt x="4327" y="336"/>
                </a:cubicBezTo>
                <a:cubicBezTo>
                  <a:pt x="4328" y="337"/>
                  <a:pt x="4328" y="339"/>
                  <a:pt x="4329" y="339"/>
                </a:cubicBezTo>
                <a:close/>
                <a:moveTo>
                  <a:pt x="3921" y="239"/>
                </a:moveTo>
                <a:cubicBezTo>
                  <a:pt x="3922" y="239"/>
                  <a:pt x="3923" y="239"/>
                  <a:pt x="3923" y="240"/>
                </a:cubicBezTo>
                <a:cubicBezTo>
                  <a:pt x="3924" y="240"/>
                  <a:pt x="3925" y="241"/>
                  <a:pt x="3926" y="241"/>
                </a:cubicBezTo>
                <a:cubicBezTo>
                  <a:pt x="3927" y="242"/>
                  <a:pt x="3927" y="243"/>
                  <a:pt x="3927" y="244"/>
                </a:cubicBezTo>
                <a:cubicBezTo>
                  <a:pt x="3929" y="245"/>
                  <a:pt x="3930" y="245"/>
                  <a:pt x="3932" y="245"/>
                </a:cubicBezTo>
                <a:cubicBezTo>
                  <a:pt x="3933" y="245"/>
                  <a:pt x="3934" y="245"/>
                  <a:pt x="3936" y="244"/>
                </a:cubicBezTo>
                <a:cubicBezTo>
                  <a:pt x="3938" y="244"/>
                  <a:pt x="3939" y="242"/>
                  <a:pt x="3942" y="242"/>
                </a:cubicBezTo>
                <a:cubicBezTo>
                  <a:pt x="3944" y="242"/>
                  <a:pt x="3945" y="244"/>
                  <a:pt x="3947" y="245"/>
                </a:cubicBezTo>
                <a:cubicBezTo>
                  <a:pt x="3948" y="246"/>
                  <a:pt x="3948" y="247"/>
                  <a:pt x="3950" y="248"/>
                </a:cubicBezTo>
                <a:cubicBezTo>
                  <a:pt x="3950" y="248"/>
                  <a:pt x="3951" y="248"/>
                  <a:pt x="3952" y="248"/>
                </a:cubicBezTo>
                <a:cubicBezTo>
                  <a:pt x="3953" y="249"/>
                  <a:pt x="3954" y="249"/>
                  <a:pt x="3955" y="250"/>
                </a:cubicBezTo>
                <a:cubicBezTo>
                  <a:pt x="3957" y="250"/>
                  <a:pt x="3958" y="250"/>
                  <a:pt x="3960" y="250"/>
                </a:cubicBezTo>
                <a:cubicBezTo>
                  <a:pt x="3963" y="250"/>
                  <a:pt x="3963" y="250"/>
                  <a:pt x="3963" y="250"/>
                </a:cubicBezTo>
                <a:cubicBezTo>
                  <a:pt x="3963" y="250"/>
                  <a:pt x="3964" y="250"/>
                  <a:pt x="3965" y="250"/>
                </a:cubicBezTo>
                <a:cubicBezTo>
                  <a:pt x="3967" y="249"/>
                  <a:pt x="3967" y="248"/>
                  <a:pt x="3968" y="247"/>
                </a:cubicBezTo>
                <a:cubicBezTo>
                  <a:pt x="3969" y="246"/>
                  <a:pt x="3969" y="244"/>
                  <a:pt x="3970" y="244"/>
                </a:cubicBezTo>
                <a:cubicBezTo>
                  <a:pt x="3971" y="244"/>
                  <a:pt x="3972" y="244"/>
                  <a:pt x="3972" y="244"/>
                </a:cubicBezTo>
                <a:cubicBezTo>
                  <a:pt x="3974" y="244"/>
                  <a:pt x="3975" y="244"/>
                  <a:pt x="3976" y="244"/>
                </a:cubicBezTo>
                <a:cubicBezTo>
                  <a:pt x="3976" y="239"/>
                  <a:pt x="3976" y="239"/>
                  <a:pt x="3976" y="239"/>
                </a:cubicBezTo>
                <a:cubicBezTo>
                  <a:pt x="3976" y="238"/>
                  <a:pt x="3976" y="237"/>
                  <a:pt x="3976" y="236"/>
                </a:cubicBezTo>
                <a:cubicBezTo>
                  <a:pt x="3976" y="236"/>
                  <a:pt x="3976" y="236"/>
                  <a:pt x="3976" y="236"/>
                </a:cubicBezTo>
                <a:cubicBezTo>
                  <a:pt x="3973" y="236"/>
                  <a:pt x="3971" y="235"/>
                  <a:pt x="3967" y="235"/>
                </a:cubicBezTo>
                <a:cubicBezTo>
                  <a:pt x="3966" y="235"/>
                  <a:pt x="3966" y="236"/>
                  <a:pt x="3965" y="236"/>
                </a:cubicBezTo>
                <a:cubicBezTo>
                  <a:pt x="3963" y="236"/>
                  <a:pt x="3961" y="236"/>
                  <a:pt x="3959" y="236"/>
                </a:cubicBezTo>
                <a:cubicBezTo>
                  <a:pt x="3957" y="236"/>
                  <a:pt x="3957" y="236"/>
                  <a:pt x="3957" y="236"/>
                </a:cubicBezTo>
                <a:cubicBezTo>
                  <a:pt x="3956" y="236"/>
                  <a:pt x="3955" y="236"/>
                  <a:pt x="3954" y="236"/>
                </a:cubicBezTo>
                <a:cubicBezTo>
                  <a:pt x="3951" y="236"/>
                  <a:pt x="3951" y="236"/>
                  <a:pt x="3951" y="236"/>
                </a:cubicBezTo>
                <a:cubicBezTo>
                  <a:pt x="3950" y="236"/>
                  <a:pt x="3949" y="236"/>
                  <a:pt x="3948" y="236"/>
                </a:cubicBezTo>
                <a:cubicBezTo>
                  <a:pt x="3948" y="229"/>
                  <a:pt x="3948" y="229"/>
                  <a:pt x="3948" y="229"/>
                </a:cubicBezTo>
                <a:cubicBezTo>
                  <a:pt x="3945" y="229"/>
                  <a:pt x="3943" y="229"/>
                  <a:pt x="3940" y="229"/>
                </a:cubicBezTo>
                <a:cubicBezTo>
                  <a:pt x="3939" y="229"/>
                  <a:pt x="3938" y="229"/>
                  <a:pt x="3937" y="229"/>
                </a:cubicBezTo>
                <a:cubicBezTo>
                  <a:pt x="3936" y="230"/>
                  <a:pt x="3937" y="232"/>
                  <a:pt x="3936" y="232"/>
                </a:cubicBezTo>
                <a:cubicBezTo>
                  <a:pt x="3935" y="233"/>
                  <a:pt x="3934" y="232"/>
                  <a:pt x="3933" y="232"/>
                </a:cubicBezTo>
                <a:cubicBezTo>
                  <a:pt x="3931" y="232"/>
                  <a:pt x="3930" y="232"/>
                  <a:pt x="3929" y="232"/>
                </a:cubicBezTo>
                <a:cubicBezTo>
                  <a:pt x="3926" y="230"/>
                  <a:pt x="3925" y="228"/>
                  <a:pt x="3923" y="225"/>
                </a:cubicBezTo>
                <a:cubicBezTo>
                  <a:pt x="3920" y="226"/>
                  <a:pt x="3920" y="226"/>
                  <a:pt x="3920" y="226"/>
                </a:cubicBezTo>
                <a:cubicBezTo>
                  <a:pt x="3920" y="237"/>
                  <a:pt x="3920" y="237"/>
                  <a:pt x="3920" y="237"/>
                </a:cubicBezTo>
                <a:cubicBezTo>
                  <a:pt x="3921" y="238"/>
                  <a:pt x="3920" y="239"/>
                  <a:pt x="3921" y="239"/>
                </a:cubicBezTo>
                <a:close/>
                <a:moveTo>
                  <a:pt x="3842" y="281"/>
                </a:moveTo>
                <a:cubicBezTo>
                  <a:pt x="3844" y="281"/>
                  <a:pt x="3846" y="281"/>
                  <a:pt x="3848" y="282"/>
                </a:cubicBezTo>
                <a:cubicBezTo>
                  <a:pt x="3850" y="282"/>
                  <a:pt x="3851" y="282"/>
                  <a:pt x="3853" y="282"/>
                </a:cubicBezTo>
                <a:cubicBezTo>
                  <a:pt x="3856" y="282"/>
                  <a:pt x="3856" y="282"/>
                  <a:pt x="3856" y="282"/>
                </a:cubicBezTo>
                <a:cubicBezTo>
                  <a:pt x="3857" y="282"/>
                  <a:pt x="3857" y="282"/>
                  <a:pt x="3859" y="282"/>
                </a:cubicBezTo>
                <a:cubicBezTo>
                  <a:pt x="3862" y="281"/>
                  <a:pt x="3864" y="282"/>
                  <a:pt x="3867" y="282"/>
                </a:cubicBezTo>
                <a:cubicBezTo>
                  <a:pt x="3868" y="282"/>
                  <a:pt x="3869" y="281"/>
                  <a:pt x="3871" y="281"/>
                </a:cubicBezTo>
                <a:cubicBezTo>
                  <a:pt x="3872" y="281"/>
                  <a:pt x="3872" y="281"/>
                  <a:pt x="3872" y="281"/>
                </a:cubicBezTo>
                <a:cubicBezTo>
                  <a:pt x="3873" y="281"/>
                  <a:pt x="3873" y="282"/>
                  <a:pt x="3874" y="283"/>
                </a:cubicBezTo>
                <a:cubicBezTo>
                  <a:pt x="3876" y="284"/>
                  <a:pt x="3878" y="284"/>
                  <a:pt x="3880" y="285"/>
                </a:cubicBezTo>
                <a:cubicBezTo>
                  <a:pt x="3881" y="285"/>
                  <a:pt x="3882" y="285"/>
                  <a:pt x="3883" y="285"/>
                </a:cubicBezTo>
                <a:cubicBezTo>
                  <a:pt x="3888" y="285"/>
                  <a:pt x="3888" y="285"/>
                  <a:pt x="3888" y="285"/>
                </a:cubicBezTo>
                <a:cubicBezTo>
                  <a:pt x="3888" y="280"/>
                  <a:pt x="3888" y="280"/>
                  <a:pt x="3888" y="280"/>
                </a:cubicBezTo>
                <a:cubicBezTo>
                  <a:pt x="3888" y="279"/>
                  <a:pt x="3888" y="278"/>
                  <a:pt x="3887" y="278"/>
                </a:cubicBezTo>
                <a:cubicBezTo>
                  <a:pt x="3886" y="277"/>
                  <a:pt x="3885" y="277"/>
                  <a:pt x="3884" y="276"/>
                </a:cubicBezTo>
                <a:cubicBezTo>
                  <a:pt x="3883" y="276"/>
                  <a:pt x="3883" y="275"/>
                  <a:pt x="3882" y="274"/>
                </a:cubicBezTo>
                <a:cubicBezTo>
                  <a:pt x="3881" y="274"/>
                  <a:pt x="3880" y="275"/>
                  <a:pt x="3879" y="274"/>
                </a:cubicBezTo>
                <a:cubicBezTo>
                  <a:pt x="3878" y="274"/>
                  <a:pt x="3877" y="274"/>
                  <a:pt x="3876" y="274"/>
                </a:cubicBezTo>
                <a:cubicBezTo>
                  <a:pt x="3875" y="273"/>
                  <a:pt x="3875" y="273"/>
                  <a:pt x="3874" y="272"/>
                </a:cubicBezTo>
                <a:cubicBezTo>
                  <a:pt x="3873" y="271"/>
                  <a:pt x="3874" y="270"/>
                  <a:pt x="3873" y="269"/>
                </a:cubicBezTo>
                <a:cubicBezTo>
                  <a:pt x="3872" y="269"/>
                  <a:pt x="3871" y="269"/>
                  <a:pt x="3871" y="269"/>
                </a:cubicBezTo>
                <a:cubicBezTo>
                  <a:pt x="3868" y="269"/>
                  <a:pt x="3868" y="269"/>
                  <a:pt x="3868" y="269"/>
                </a:cubicBezTo>
                <a:cubicBezTo>
                  <a:pt x="3865" y="269"/>
                  <a:pt x="3863" y="268"/>
                  <a:pt x="3860" y="270"/>
                </a:cubicBezTo>
                <a:cubicBezTo>
                  <a:pt x="3859" y="270"/>
                  <a:pt x="3858" y="271"/>
                  <a:pt x="3857" y="272"/>
                </a:cubicBezTo>
                <a:cubicBezTo>
                  <a:pt x="3857" y="272"/>
                  <a:pt x="3857" y="274"/>
                  <a:pt x="3856" y="274"/>
                </a:cubicBezTo>
                <a:cubicBezTo>
                  <a:pt x="3855" y="275"/>
                  <a:pt x="3854" y="274"/>
                  <a:pt x="3853" y="274"/>
                </a:cubicBezTo>
                <a:cubicBezTo>
                  <a:pt x="3849" y="275"/>
                  <a:pt x="3848" y="278"/>
                  <a:pt x="3845" y="280"/>
                </a:cubicBezTo>
                <a:lnTo>
                  <a:pt x="3842" y="281"/>
                </a:lnTo>
                <a:close/>
                <a:moveTo>
                  <a:pt x="3856" y="265"/>
                </a:moveTo>
                <a:cubicBezTo>
                  <a:pt x="3857" y="265"/>
                  <a:pt x="3857" y="264"/>
                  <a:pt x="3858" y="263"/>
                </a:cubicBezTo>
                <a:cubicBezTo>
                  <a:pt x="3859" y="263"/>
                  <a:pt x="3858" y="261"/>
                  <a:pt x="3859" y="261"/>
                </a:cubicBezTo>
                <a:cubicBezTo>
                  <a:pt x="3858" y="260"/>
                  <a:pt x="3857" y="259"/>
                  <a:pt x="3856" y="259"/>
                </a:cubicBezTo>
                <a:cubicBezTo>
                  <a:pt x="3855" y="259"/>
                  <a:pt x="3854" y="259"/>
                  <a:pt x="3854" y="259"/>
                </a:cubicBezTo>
                <a:cubicBezTo>
                  <a:pt x="3851" y="259"/>
                  <a:pt x="3850" y="257"/>
                  <a:pt x="3848" y="257"/>
                </a:cubicBezTo>
                <a:cubicBezTo>
                  <a:pt x="3843" y="257"/>
                  <a:pt x="3843" y="257"/>
                  <a:pt x="3843" y="257"/>
                </a:cubicBezTo>
                <a:cubicBezTo>
                  <a:pt x="3843" y="259"/>
                  <a:pt x="3842" y="259"/>
                  <a:pt x="3842" y="261"/>
                </a:cubicBezTo>
                <a:cubicBezTo>
                  <a:pt x="3842" y="262"/>
                  <a:pt x="3843" y="262"/>
                  <a:pt x="3844" y="263"/>
                </a:cubicBezTo>
                <a:cubicBezTo>
                  <a:pt x="3845" y="264"/>
                  <a:pt x="3846" y="264"/>
                  <a:pt x="3847" y="264"/>
                </a:cubicBezTo>
                <a:cubicBezTo>
                  <a:pt x="3849" y="265"/>
                  <a:pt x="3850" y="265"/>
                  <a:pt x="3852" y="265"/>
                </a:cubicBezTo>
                <a:cubicBezTo>
                  <a:pt x="3854" y="265"/>
                  <a:pt x="3854" y="265"/>
                  <a:pt x="3856" y="265"/>
                </a:cubicBezTo>
                <a:close/>
                <a:moveTo>
                  <a:pt x="3807" y="235"/>
                </a:moveTo>
                <a:cubicBezTo>
                  <a:pt x="3807" y="236"/>
                  <a:pt x="3808" y="237"/>
                  <a:pt x="3809" y="238"/>
                </a:cubicBezTo>
                <a:cubicBezTo>
                  <a:pt x="3809" y="239"/>
                  <a:pt x="3809" y="240"/>
                  <a:pt x="3810" y="240"/>
                </a:cubicBezTo>
                <a:cubicBezTo>
                  <a:pt x="3810" y="241"/>
                  <a:pt x="3812" y="241"/>
                  <a:pt x="3812" y="241"/>
                </a:cubicBezTo>
                <a:cubicBezTo>
                  <a:pt x="3813" y="242"/>
                  <a:pt x="3814" y="243"/>
                  <a:pt x="3815" y="243"/>
                </a:cubicBezTo>
                <a:cubicBezTo>
                  <a:pt x="3816" y="243"/>
                  <a:pt x="3817" y="243"/>
                  <a:pt x="3818" y="244"/>
                </a:cubicBezTo>
                <a:cubicBezTo>
                  <a:pt x="3819" y="244"/>
                  <a:pt x="3820" y="245"/>
                  <a:pt x="3821" y="246"/>
                </a:cubicBezTo>
                <a:cubicBezTo>
                  <a:pt x="3821" y="247"/>
                  <a:pt x="3822" y="248"/>
                  <a:pt x="3822" y="249"/>
                </a:cubicBezTo>
                <a:cubicBezTo>
                  <a:pt x="3823" y="250"/>
                  <a:pt x="3823" y="251"/>
                  <a:pt x="3824" y="251"/>
                </a:cubicBezTo>
                <a:cubicBezTo>
                  <a:pt x="3825" y="253"/>
                  <a:pt x="3826" y="252"/>
                  <a:pt x="3828" y="252"/>
                </a:cubicBezTo>
                <a:cubicBezTo>
                  <a:pt x="3831" y="252"/>
                  <a:pt x="3832" y="252"/>
                  <a:pt x="3835" y="251"/>
                </a:cubicBezTo>
                <a:cubicBezTo>
                  <a:pt x="3835" y="250"/>
                  <a:pt x="3835" y="249"/>
                  <a:pt x="3835" y="248"/>
                </a:cubicBezTo>
                <a:cubicBezTo>
                  <a:pt x="3835" y="247"/>
                  <a:pt x="3835" y="246"/>
                  <a:pt x="3835" y="245"/>
                </a:cubicBezTo>
                <a:cubicBezTo>
                  <a:pt x="3835" y="244"/>
                  <a:pt x="3837" y="243"/>
                  <a:pt x="3837" y="242"/>
                </a:cubicBezTo>
                <a:cubicBezTo>
                  <a:pt x="3840" y="244"/>
                  <a:pt x="3842" y="246"/>
                  <a:pt x="3845" y="246"/>
                </a:cubicBezTo>
                <a:cubicBezTo>
                  <a:pt x="3848" y="246"/>
                  <a:pt x="3850" y="245"/>
                  <a:pt x="3853" y="245"/>
                </a:cubicBezTo>
                <a:cubicBezTo>
                  <a:pt x="3855" y="245"/>
                  <a:pt x="3857" y="245"/>
                  <a:pt x="3859" y="244"/>
                </a:cubicBezTo>
                <a:cubicBezTo>
                  <a:pt x="3860" y="244"/>
                  <a:pt x="3859" y="242"/>
                  <a:pt x="3859" y="242"/>
                </a:cubicBezTo>
                <a:cubicBezTo>
                  <a:pt x="3860" y="241"/>
                  <a:pt x="3861" y="242"/>
                  <a:pt x="3862" y="242"/>
                </a:cubicBezTo>
                <a:cubicBezTo>
                  <a:pt x="3863" y="242"/>
                  <a:pt x="3864" y="241"/>
                  <a:pt x="3865" y="242"/>
                </a:cubicBezTo>
                <a:cubicBezTo>
                  <a:pt x="3866" y="242"/>
                  <a:pt x="3865" y="244"/>
                  <a:pt x="3867" y="244"/>
                </a:cubicBezTo>
                <a:cubicBezTo>
                  <a:pt x="3867" y="244"/>
                  <a:pt x="3868" y="245"/>
                  <a:pt x="3869" y="245"/>
                </a:cubicBezTo>
                <a:cubicBezTo>
                  <a:pt x="3872" y="245"/>
                  <a:pt x="3873" y="243"/>
                  <a:pt x="3874" y="242"/>
                </a:cubicBezTo>
                <a:cubicBezTo>
                  <a:pt x="3875" y="241"/>
                  <a:pt x="3875" y="240"/>
                  <a:pt x="3876" y="239"/>
                </a:cubicBezTo>
                <a:cubicBezTo>
                  <a:pt x="3878" y="238"/>
                  <a:pt x="3879" y="238"/>
                  <a:pt x="3880" y="238"/>
                </a:cubicBezTo>
                <a:cubicBezTo>
                  <a:pt x="3882" y="238"/>
                  <a:pt x="3882" y="238"/>
                  <a:pt x="3882" y="238"/>
                </a:cubicBezTo>
                <a:cubicBezTo>
                  <a:pt x="3883" y="239"/>
                  <a:pt x="3883" y="240"/>
                  <a:pt x="3884" y="240"/>
                </a:cubicBezTo>
                <a:cubicBezTo>
                  <a:pt x="3885" y="241"/>
                  <a:pt x="3886" y="241"/>
                  <a:pt x="3887" y="241"/>
                </a:cubicBezTo>
                <a:cubicBezTo>
                  <a:pt x="3888" y="241"/>
                  <a:pt x="3888" y="242"/>
                  <a:pt x="3890" y="242"/>
                </a:cubicBezTo>
                <a:cubicBezTo>
                  <a:pt x="3900" y="242"/>
                  <a:pt x="3900" y="242"/>
                  <a:pt x="3900" y="242"/>
                </a:cubicBezTo>
                <a:cubicBezTo>
                  <a:pt x="3900" y="239"/>
                  <a:pt x="3899" y="237"/>
                  <a:pt x="3900" y="235"/>
                </a:cubicBezTo>
                <a:cubicBezTo>
                  <a:pt x="3900" y="233"/>
                  <a:pt x="3901" y="233"/>
                  <a:pt x="3901" y="232"/>
                </a:cubicBezTo>
                <a:cubicBezTo>
                  <a:pt x="3902" y="231"/>
                  <a:pt x="3903" y="230"/>
                  <a:pt x="3904" y="229"/>
                </a:cubicBezTo>
                <a:cubicBezTo>
                  <a:pt x="3904" y="228"/>
                  <a:pt x="3905" y="228"/>
                  <a:pt x="3906" y="227"/>
                </a:cubicBezTo>
                <a:cubicBezTo>
                  <a:pt x="3906" y="226"/>
                  <a:pt x="3906" y="225"/>
                  <a:pt x="3906" y="224"/>
                </a:cubicBezTo>
                <a:cubicBezTo>
                  <a:pt x="3905" y="224"/>
                  <a:pt x="3904" y="224"/>
                  <a:pt x="3903" y="223"/>
                </a:cubicBezTo>
                <a:cubicBezTo>
                  <a:pt x="3902" y="223"/>
                  <a:pt x="3901" y="224"/>
                  <a:pt x="3901" y="223"/>
                </a:cubicBezTo>
                <a:cubicBezTo>
                  <a:pt x="3900" y="223"/>
                  <a:pt x="3900" y="221"/>
                  <a:pt x="3899" y="221"/>
                </a:cubicBezTo>
                <a:cubicBezTo>
                  <a:pt x="3898" y="220"/>
                  <a:pt x="3897" y="221"/>
                  <a:pt x="3897" y="221"/>
                </a:cubicBezTo>
                <a:cubicBezTo>
                  <a:pt x="3894" y="220"/>
                  <a:pt x="3892" y="221"/>
                  <a:pt x="3889" y="221"/>
                </a:cubicBezTo>
                <a:cubicBezTo>
                  <a:pt x="3887" y="221"/>
                  <a:pt x="3886" y="220"/>
                  <a:pt x="3885" y="220"/>
                </a:cubicBezTo>
                <a:cubicBezTo>
                  <a:pt x="3884" y="220"/>
                  <a:pt x="3884" y="220"/>
                  <a:pt x="3884" y="220"/>
                </a:cubicBezTo>
                <a:cubicBezTo>
                  <a:pt x="3883" y="220"/>
                  <a:pt x="3882" y="221"/>
                  <a:pt x="3881" y="221"/>
                </a:cubicBezTo>
                <a:cubicBezTo>
                  <a:pt x="3880" y="222"/>
                  <a:pt x="3881" y="223"/>
                  <a:pt x="3880" y="224"/>
                </a:cubicBezTo>
                <a:cubicBezTo>
                  <a:pt x="3880" y="225"/>
                  <a:pt x="3878" y="225"/>
                  <a:pt x="3878" y="227"/>
                </a:cubicBezTo>
                <a:cubicBezTo>
                  <a:pt x="3878" y="227"/>
                  <a:pt x="3877" y="228"/>
                  <a:pt x="3877" y="229"/>
                </a:cubicBezTo>
                <a:cubicBezTo>
                  <a:pt x="3877" y="231"/>
                  <a:pt x="3877" y="233"/>
                  <a:pt x="3877" y="235"/>
                </a:cubicBezTo>
                <a:cubicBezTo>
                  <a:pt x="3875" y="235"/>
                  <a:pt x="3874" y="235"/>
                  <a:pt x="3872" y="235"/>
                </a:cubicBezTo>
                <a:cubicBezTo>
                  <a:pt x="3871" y="235"/>
                  <a:pt x="3870" y="235"/>
                  <a:pt x="3869" y="235"/>
                </a:cubicBezTo>
                <a:cubicBezTo>
                  <a:pt x="3869" y="227"/>
                  <a:pt x="3869" y="227"/>
                  <a:pt x="3869" y="227"/>
                </a:cubicBezTo>
                <a:cubicBezTo>
                  <a:pt x="3869" y="226"/>
                  <a:pt x="3871" y="226"/>
                  <a:pt x="3871" y="225"/>
                </a:cubicBezTo>
                <a:cubicBezTo>
                  <a:pt x="3872" y="223"/>
                  <a:pt x="3874" y="222"/>
                  <a:pt x="3874" y="219"/>
                </a:cubicBezTo>
                <a:cubicBezTo>
                  <a:pt x="3874" y="218"/>
                  <a:pt x="3873" y="218"/>
                  <a:pt x="3873" y="217"/>
                </a:cubicBezTo>
                <a:cubicBezTo>
                  <a:pt x="3871" y="217"/>
                  <a:pt x="3869" y="217"/>
                  <a:pt x="3867" y="217"/>
                </a:cubicBezTo>
                <a:cubicBezTo>
                  <a:pt x="3866" y="217"/>
                  <a:pt x="3866" y="216"/>
                  <a:pt x="3865" y="216"/>
                </a:cubicBezTo>
                <a:cubicBezTo>
                  <a:pt x="3863" y="216"/>
                  <a:pt x="3861" y="216"/>
                  <a:pt x="3859" y="216"/>
                </a:cubicBezTo>
                <a:cubicBezTo>
                  <a:pt x="3858" y="216"/>
                  <a:pt x="3858" y="217"/>
                  <a:pt x="3857" y="217"/>
                </a:cubicBezTo>
                <a:cubicBezTo>
                  <a:pt x="3857" y="224"/>
                  <a:pt x="3857" y="224"/>
                  <a:pt x="3857" y="224"/>
                </a:cubicBezTo>
                <a:cubicBezTo>
                  <a:pt x="3855" y="224"/>
                  <a:pt x="3854" y="223"/>
                  <a:pt x="3852" y="223"/>
                </a:cubicBezTo>
                <a:cubicBezTo>
                  <a:pt x="3850" y="223"/>
                  <a:pt x="3848" y="224"/>
                  <a:pt x="3846" y="223"/>
                </a:cubicBezTo>
                <a:cubicBezTo>
                  <a:pt x="3846" y="223"/>
                  <a:pt x="3845" y="224"/>
                  <a:pt x="3844" y="223"/>
                </a:cubicBezTo>
                <a:cubicBezTo>
                  <a:pt x="3843" y="223"/>
                  <a:pt x="3843" y="221"/>
                  <a:pt x="3842" y="221"/>
                </a:cubicBezTo>
                <a:cubicBezTo>
                  <a:pt x="3841" y="220"/>
                  <a:pt x="3841" y="219"/>
                  <a:pt x="3840" y="218"/>
                </a:cubicBezTo>
                <a:cubicBezTo>
                  <a:pt x="3839" y="217"/>
                  <a:pt x="3838" y="218"/>
                  <a:pt x="3837" y="217"/>
                </a:cubicBezTo>
                <a:cubicBezTo>
                  <a:pt x="3837" y="216"/>
                  <a:pt x="3838" y="215"/>
                  <a:pt x="3837" y="214"/>
                </a:cubicBezTo>
                <a:cubicBezTo>
                  <a:pt x="3836" y="213"/>
                  <a:pt x="3835" y="214"/>
                  <a:pt x="3833" y="214"/>
                </a:cubicBezTo>
                <a:cubicBezTo>
                  <a:pt x="3829" y="214"/>
                  <a:pt x="3829" y="214"/>
                  <a:pt x="3829" y="214"/>
                </a:cubicBezTo>
                <a:cubicBezTo>
                  <a:pt x="3828" y="214"/>
                  <a:pt x="3828" y="215"/>
                  <a:pt x="3827" y="215"/>
                </a:cubicBezTo>
                <a:cubicBezTo>
                  <a:pt x="3822" y="215"/>
                  <a:pt x="3819" y="215"/>
                  <a:pt x="3814" y="215"/>
                </a:cubicBezTo>
                <a:cubicBezTo>
                  <a:pt x="3814" y="217"/>
                  <a:pt x="3815" y="219"/>
                  <a:pt x="3814" y="221"/>
                </a:cubicBezTo>
                <a:cubicBezTo>
                  <a:pt x="3814" y="223"/>
                  <a:pt x="3813" y="224"/>
                  <a:pt x="3812" y="226"/>
                </a:cubicBezTo>
                <a:cubicBezTo>
                  <a:pt x="3811" y="227"/>
                  <a:pt x="3811" y="228"/>
                  <a:pt x="3811" y="229"/>
                </a:cubicBezTo>
                <a:cubicBezTo>
                  <a:pt x="3811" y="230"/>
                  <a:pt x="3809" y="231"/>
                  <a:pt x="3809" y="232"/>
                </a:cubicBezTo>
                <a:cubicBezTo>
                  <a:pt x="3809" y="233"/>
                  <a:pt x="3809" y="234"/>
                  <a:pt x="3809" y="235"/>
                </a:cubicBezTo>
                <a:cubicBezTo>
                  <a:pt x="3809" y="235"/>
                  <a:pt x="3809" y="236"/>
                  <a:pt x="3809" y="237"/>
                </a:cubicBezTo>
                <a:lnTo>
                  <a:pt x="3807" y="235"/>
                </a:lnTo>
                <a:close/>
                <a:moveTo>
                  <a:pt x="3793" y="230"/>
                </a:moveTo>
                <a:cubicBezTo>
                  <a:pt x="3793" y="229"/>
                  <a:pt x="3792" y="228"/>
                  <a:pt x="3792" y="227"/>
                </a:cubicBezTo>
                <a:cubicBezTo>
                  <a:pt x="3792" y="225"/>
                  <a:pt x="3793" y="224"/>
                  <a:pt x="3793" y="222"/>
                </a:cubicBezTo>
                <a:cubicBezTo>
                  <a:pt x="3792" y="222"/>
                  <a:pt x="3791" y="222"/>
                  <a:pt x="3790" y="222"/>
                </a:cubicBezTo>
                <a:cubicBezTo>
                  <a:pt x="3788" y="222"/>
                  <a:pt x="3788" y="221"/>
                  <a:pt x="3787" y="221"/>
                </a:cubicBezTo>
                <a:cubicBezTo>
                  <a:pt x="3786" y="221"/>
                  <a:pt x="3785" y="222"/>
                  <a:pt x="3784" y="223"/>
                </a:cubicBezTo>
                <a:cubicBezTo>
                  <a:pt x="3784" y="224"/>
                  <a:pt x="3784" y="225"/>
                  <a:pt x="3784" y="226"/>
                </a:cubicBezTo>
                <a:cubicBezTo>
                  <a:pt x="3784" y="227"/>
                  <a:pt x="3784" y="228"/>
                  <a:pt x="3784" y="229"/>
                </a:cubicBezTo>
                <a:cubicBezTo>
                  <a:pt x="3785" y="230"/>
                  <a:pt x="3786" y="230"/>
                  <a:pt x="3787" y="231"/>
                </a:cubicBezTo>
                <a:cubicBezTo>
                  <a:pt x="3788" y="231"/>
                  <a:pt x="3788" y="233"/>
                  <a:pt x="3790" y="233"/>
                </a:cubicBezTo>
                <a:cubicBezTo>
                  <a:pt x="3791" y="233"/>
                  <a:pt x="3792" y="231"/>
                  <a:pt x="3793" y="230"/>
                </a:cubicBezTo>
                <a:close/>
                <a:moveTo>
                  <a:pt x="3786" y="258"/>
                </a:moveTo>
                <a:cubicBezTo>
                  <a:pt x="3786" y="259"/>
                  <a:pt x="3786" y="260"/>
                  <a:pt x="3786" y="261"/>
                </a:cubicBezTo>
                <a:cubicBezTo>
                  <a:pt x="3787" y="263"/>
                  <a:pt x="3789" y="264"/>
                  <a:pt x="3790" y="266"/>
                </a:cubicBezTo>
                <a:cubicBezTo>
                  <a:pt x="3790" y="267"/>
                  <a:pt x="3791" y="267"/>
                  <a:pt x="3791" y="268"/>
                </a:cubicBezTo>
                <a:cubicBezTo>
                  <a:pt x="3791" y="270"/>
                  <a:pt x="3791" y="271"/>
                  <a:pt x="3791" y="273"/>
                </a:cubicBezTo>
                <a:cubicBezTo>
                  <a:pt x="3803" y="273"/>
                  <a:pt x="3803" y="273"/>
                  <a:pt x="3803" y="273"/>
                </a:cubicBezTo>
                <a:cubicBezTo>
                  <a:pt x="3802" y="273"/>
                  <a:pt x="3802" y="271"/>
                  <a:pt x="3801" y="270"/>
                </a:cubicBezTo>
                <a:cubicBezTo>
                  <a:pt x="3800" y="270"/>
                  <a:pt x="3799" y="270"/>
                  <a:pt x="3798" y="270"/>
                </a:cubicBezTo>
                <a:cubicBezTo>
                  <a:pt x="3797" y="269"/>
                  <a:pt x="3796" y="269"/>
                  <a:pt x="3795" y="268"/>
                </a:cubicBezTo>
                <a:cubicBezTo>
                  <a:pt x="3794" y="267"/>
                  <a:pt x="3793" y="265"/>
                  <a:pt x="3792" y="263"/>
                </a:cubicBezTo>
                <a:cubicBezTo>
                  <a:pt x="3791" y="261"/>
                  <a:pt x="3791" y="261"/>
                  <a:pt x="3791" y="261"/>
                </a:cubicBezTo>
                <a:cubicBezTo>
                  <a:pt x="3790" y="259"/>
                  <a:pt x="3790" y="259"/>
                  <a:pt x="3789" y="258"/>
                </a:cubicBezTo>
                <a:lnTo>
                  <a:pt x="3786" y="258"/>
                </a:lnTo>
                <a:close/>
                <a:moveTo>
                  <a:pt x="3438" y="162"/>
                </a:moveTo>
                <a:cubicBezTo>
                  <a:pt x="3438" y="161"/>
                  <a:pt x="3436" y="161"/>
                  <a:pt x="3436" y="160"/>
                </a:cubicBezTo>
                <a:cubicBezTo>
                  <a:pt x="3435" y="159"/>
                  <a:pt x="3436" y="158"/>
                  <a:pt x="3436" y="157"/>
                </a:cubicBezTo>
                <a:cubicBezTo>
                  <a:pt x="3435" y="157"/>
                  <a:pt x="3434" y="157"/>
                  <a:pt x="3433" y="157"/>
                </a:cubicBezTo>
                <a:cubicBezTo>
                  <a:pt x="3432" y="157"/>
                  <a:pt x="3431" y="156"/>
                  <a:pt x="3430" y="156"/>
                </a:cubicBezTo>
                <a:cubicBezTo>
                  <a:pt x="3427" y="156"/>
                  <a:pt x="3427" y="156"/>
                  <a:pt x="3427" y="156"/>
                </a:cubicBezTo>
                <a:cubicBezTo>
                  <a:pt x="3426" y="156"/>
                  <a:pt x="3426" y="155"/>
                  <a:pt x="3425" y="155"/>
                </a:cubicBezTo>
                <a:cubicBezTo>
                  <a:pt x="3423" y="155"/>
                  <a:pt x="3423" y="155"/>
                  <a:pt x="3421" y="155"/>
                </a:cubicBezTo>
                <a:cubicBezTo>
                  <a:pt x="3419" y="155"/>
                  <a:pt x="3419" y="155"/>
                  <a:pt x="3419" y="155"/>
                </a:cubicBezTo>
                <a:cubicBezTo>
                  <a:pt x="3418" y="155"/>
                  <a:pt x="3417" y="156"/>
                  <a:pt x="3416" y="157"/>
                </a:cubicBezTo>
                <a:cubicBezTo>
                  <a:pt x="3417" y="159"/>
                  <a:pt x="3417" y="159"/>
                  <a:pt x="3417" y="159"/>
                </a:cubicBezTo>
                <a:cubicBezTo>
                  <a:pt x="3418" y="160"/>
                  <a:pt x="3419" y="160"/>
                  <a:pt x="3419" y="160"/>
                </a:cubicBezTo>
                <a:cubicBezTo>
                  <a:pt x="3420" y="160"/>
                  <a:pt x="3421" y="160"/>
                  <a:pt x="3422" y="160"/>
                </a:cubicBezTo>
                <a:cubicBezTo>
                  <a:pt x="3423" y="161"/>
                  <a:pt x="3424" y="161"/>
                  <a:pt x="3425" y="162"/>
                </a:cubicBezTo>
                <a:cubicBezTo>
                  <a:pt x="3426" y="163"/>
                  <a:pt x="3425" y="164"/>
                  <a:pt x="3427" y="165"/>
                </a:cubicBezTo>
                <a:cubicBezTo>
                  <a:pt x="3429" y="166"/>
                  <a:pt x="3430" y="165"/>
                  <a:pt x="3433" y="165"/>
                </a:cubicBezTo>
                <a:cubicBezTo>
                  <a:pt x="3436" y="165"/>
                  <a:pt x="3436" y="165"/>
                  <a:pt x="3436" y="165"/>
                </a:cubicBezTo>
                <a:cubicBezTo>
                  <a:pt x="3437" y="165"/>
                  <a:pt x="3437" y="165"/>
                  <a:pt x="3438" y="165"/>
                </a:cubicBezTo>
                <a:cubicBezTo>
                  <a:pt x="3438" y="164"/>
                  <a:pt x="3439" y="163"/>
                  <a:pt x="3438" y="162"/>
                </a:cubicBezTo>
                <a:close/>
                <a:moveTo>
                  <a:pt x="3286" y="193"/>
                </a:moveTo>
                <a:cubicBezTo>
                  <a:pt x="3287" y="192"/>
                  <a:pt x="3288" y="191"/>
                  <a:pt x="3289" y="191"/>
                </a:cubicBezTo>
                <a:cubicBezTo>
                  <a:pt x="3291" y="191"/>
                  <a:pt x="3292" y="192"/>
                  <a:pt x="3294" y="192"/>
                </a:cubicBezTo>
                <a:cubicBezTo>
                  <a:pt x="3295" y="192"/>
                  <a:pt x="3296" y="193"/>
                  <a:pt x="3297" y="193"/>
                </a:cubicBezTo>
                <a:cubicBezTo>
                  <a:pt x="3299" y="193"/>
                  <a:pt x="3299" y="193"/>
                  <a:pt x="3299" y="193"/>
                </a:cubicBezTo>
                <a:cubicBezTo>
                  <a:pt x="3300" y="193"/>
                  <a:pt x="3300" y="193"/>
                  <a:pt x="3300" y="193"/>
                </a:cubicBezTo>
                <a:cubicBezTo>
                  <a:pt x="3300" y="191"/>
                  <a:pt x="3300" y="190"/>
                  <a:pt x="3299" y="188"/>
                </a:cubicBezTo>
                <a:cubicBezTo>
                  <a:pt x="3299" y="187"/>
                  <a:pt x="3300" y="186"/>
                  <a:pt x="3299" y="186"/>
                </a:cubicBezTo>
                <a:cubicBezTo>
                  <a:pt x="3298" y="184"/>
                  <a:pt x="3297" y="184"/>
                  <a:pt x="3295" y="184"/>
                </a:cubicBezTo>
                <a:cubicBezTo>
                  <a:pt x="3294" y="184"/>
                  <a:pt x="3294" y="184"/>
                  <a:pt x="3294" y="184"/>
                </a:cubicBezTo>
                <a:cubicBezTo>
                  <a:pt x="3293" y="184"/>
                  <a:pt x="3293" y="186"/>
                  <a:pt x="3292" y="187"/>
                </a:cubicBezTo>
                <a:cubicBezTo>
                  <a:pt x="3290" y="188"/>
                  <a:pt x="3289" y="189"/>
                  <a:pt x="3286" y="189"/>
                </a:cubicBezTo>
                <a:lnTo>
                  <a:pt x="3286" y="193"/>
                </a:lnTo>
                <a:close/>
                <a:moveTo>
                  <a:pt x="3343" y="169"/>
                </a:moveTo>
                <a:cubicBezTo>
                  <a:pt x="3346" y="169"/>
                  <a:pt x="3347" y="167"/>
                  <a:pt x="3350" y="165"/>
                </a:cubicBezTo>
                <a:cubicBezTo>
                  <a:pt x="3351" y="164"/>
                  <a:pt x="3351" y="164"/>
                  <a:pt x="3352" y="163"/>
                </a:cubicBezTo>
                <a:cubicBezTo>
                  <a:pt x="3353" y="162"/>
                  <a:pt x="3353" y="161"/>
                  <a:pt x="3355" y="160"/>
                </a:cubicBezTo>
                <a:cubicBezTo>
                  <a:pt x="3356" y="160"/>
                  <a:pt x="3357" y="160"/>
                  <a:pt x="3357" y="159"/>
                </a:cubicBezTo>
                <a:cubicBezTo>
                  <a:pt x="3359" y="159"/>
                  <a:pt x="3359" y="159"/>
                  <a:pt x="3361" y="159"/>
                </a:cubicBezTo>
                <a:cubicBezTo>
                  <a:pt x="3362" y="159"/>
                  <a:pt x="3362" y="160"/>
                  <a:pt x="3363" y="160"/>
                </a:cubicBezTo>
                <a:cubicBezTo>
                  <a:pt x="3377" y="160"/>
                  <a:pt x="3377" y="160"/>
                  <a:pt x="3377" y="160"/>
                </a:cubicBezTo>
                <a:cubicBezTo>
                  <a:pt x="3379" y="160"/>
                  <a:pt x="3379" y="159"/>
                  <a:pt x="3380" y="158"/>
                </a:cubicBezTo>
                <a:cubicBezTo>
                  <a:pt x="3381" y="158"/>
                  <a:pt x="3382" y="157"/>
                  <a:pt x="3383" y="157"/>
                </a:cubicBezTo>
                <a:cubicBezTo>
                  <a:pt x="3384" y="157"/>
                  <a:pt x="3384" y="157"/>
                  <a:pt x="3385" y="157"/>
                </a:cubicBezTo>
                <a:cubicBezTo>
                  <a:pt x="3387" y="157"/>
                  <a:pt x="3389" y="157"/>
                  <a:pt x="3391" y="157"/>
                </a:cubicBezTo>
                <a:cubicBezTo>
                  <a:pt x="3392" y="157"/>
                  <a:pt x="3392" y="157"/>
                  <a:pt x="3393" y="157"/>
                </a:cubicBezTo>
                <a:cubicBezTo>
                  <a:pt x="3395" y="157"/>
                  <a:pt x="3396" y="155"/>
                  <a:pt x="3397" y="155"/>
                </a:cubicBezTo>
                <a:cubicBezTo>
                  <a:pt x="3400" y="155"/>
                  <a:pt x="3401" y="156"/>
                  <a:pt x="3404" y="156"/>
                </a:cubicBezTo>
                <a:cubicBezTo>
                  <a:pt x="3406" y="156"/>
                  <a:pt x="3408" y="155"/>
                  <a:pt x="3409" y="154"/>
                </a:cubicBezTo>
                <a:cubicBezTo>
                  <a:pt x="3410" y="154"/>
                  <a:pt x="3410" y="153"/>
                  <a:pt x="3410" y="152"/>
                </a:cubicBezTo>
                <a:cubicBezTo>
                  <a:pt x="3411" y="151"/>
                  <a:pt x="3411" y="150"/>
                  <a:pt x="3411" y="149"/>
                </a:cubicBezTo>
                <a:cubicBezTo>
                  <a:pt x="3411" y="148"/>
                  <a:pt x="3410" y="148"/>
                  <a:pt x="3410" y="146"/>
                </a:cubicBezTo>
                <a:cubicBezTo>
                  <a:pt x="3410" y="143"/>
                  <a:pt x="3410" y="143"/>
                  <a:pt x="3410" y="143"/>
                </a:cubicBezTo>
                <a:cubicBezTo>
                  <a:pt x="3399" y="143"/>
                  <a:pt x="3399" y="143"/>
                  <a:pt x="3399" y="143"/>
                </a:cubicBezTo>
                <a:cubicBezTo>
                  <a:pt x="3399" y="141"/>
                  <a:pt x="3399" y="139"/>
                  <a:pt x="3399" y="137"/>
                </a:cubicBezTo>
                <a:cubicBezTo>
                  <a:pt x="3399" y="136"/>
                  <a:pt x="3399" y="135"/>
                  <a:pt x="3399" y="135"/>
                </a:cubicBezTo>
                <a:cubicBezTo>
                  <a:pt x="3399" y="134"/>
                  <a:pt x="3398" y="134"/>
                  <a:pt x="3397" y="133"/>
                </a:cubicBezTo>
                <a:cubicBezTo>
                  <a:pt x="3396" y="133"/>
                  <a:pt x="3395" y="133"/>
                  <a:pt x="3394" y="133"/>
                </a:cubicBezTo>
                <a:cubicBezTo>
                  <a:pt x="3391" y="132"/>
                  <a:pt x="3389" y="131"/>
                  <a:pt x="3386" y="131"/>
                </a:cubicBezTo>
                <a:cubicBezTo>
                  <a:pt x="3385" y="131"/>
                  <a:pt x="3384" y="131"/>
                  <a:pt x="3383" y="131"/>
                </a:cubicBezTo>
                <a:cubicBezTo>
                  <a:pt x="3382" y="132"/>
                  <a:pt x="3382" y="133"/>
                  <a:pt x="3382" y="134"/>
                </a:cubicBezTo>
                <a:cubicBezTo>
                  <a:pt x="3381" y="135"/>
                  <a:pt x="3380" y="137"/>
                  <a:pt x="3379" y="137"/>
                </a:cubicBezTo>
                <a:cubicBezTo>
                  <a:pt x="3378" y="137"/>
                  <a:pt x="3378" y="137"/>
                  <a:pt x="3378" y="137"/>
                </a:cubicBezTo>
                <a:cubicBezTo>
                  <a:pt x="3376" y="137"/>
                  <a:pt x="3376" y="135"/>
                  <a:pt x="3375" y="135"/>
                </a:cubicBezTo>
                <a:cubicBezTo>
                  <a:pt x="3376" y="134"/>
                  <a:pt x="3377" y="133"/>
                  <a:pt x="3378" y="132"/>
                </a:cubicBezTo>
                <a:cubicBezTo>
                  <a:pt x="3378" y="131"/>
                  <a:pt x="3380" y="131"/>
                  <a:pt x="3380" y="130"/>
                </a:cubicBezTo>
                <a:cubicBezTo>
                  <a:pt x="3381" y="129"/>
                  <a:pt x="3380" y="128"/>
                  <a:pt x="3380" y="127"/>
                </a:cubicBezTo>
                <a:cubicBezTo>
                  <a:pt x="3379" y="127"/>
                  <a:pt x="3378" y="127"/>
                  <a:pt x="3378" y="127"/>
                </a:cubicBezTo>
                <a:cubicBezTo>
                  <a:pt x="3377" y="126"/>
                  <a:pt x="3376" y="126"/>
                  <a:pt x="3375" y="126"/>
                </a:cubicBezTo>
                <a:cubicBezTo>
                  <a:pt x="3374" y="126"/>
                  <a:pt x="3374" y="124"/>
                  <a:pt x="3372" y="124"/>
                </a:cubicBezTo>
                <a:cubicBezTo>
                  <a:pt x="3371" y="124"/>
                  <a:pt x="3371" y="124"/>
                  <a:pt x="3371" y="124"/>
                </a:cubicBezTo>
                <a:cubicBezTo>
                  <a:pt x="3370" y="124"/>
                  <a:pt x="3370" y="125"/>
                  <a:pt x="3368" y="126"/>
                </a:cubicBezTo>
                <a:cubicBezTo>
                  <a:pt x="3367" y="126"/>
                  <a:pt x="3366" y="126"/>
                  <a:pt x="3365" y="126"/>
                </a:cubicBezTo>
                <a:cubicBezTo>
                  <a:pt x="3364" y="126"/>
                  <a:pt x="3363" y="126"/>
                  <a:pt x="3363" y="127"/>
                </a:cubicBezTo>
                <a:cubicBezTo>
                  <a:pt x="3362" y="127"/>
                  <a:pt x="3361" y="129"/>
                  <a:pt x="3361" y="129"/>
                </a:cubicBezTo>
                <a:cubicBezTo>
                  <a:pt x="3360" y="130"/>
                  <a:pt x="3359" y="130"/>
                  <a:pt x="3358" y="131"/>
                </a:cubicBezTo>
                <a:cubicBezTo>
                  <a:pt x="3358" y="132"/>
                  <a:pt x="3357" y="133"/>
                  <a:pt x="3357" y="134"/>
                </a:cubicBezTo>
                <a:cubicBezTo>
                  <a:pt x="3356" y="135"/>
                  <a:pt x="3357" y="136"/>
                  <a:pt x="3356" y="137"/>
                </a:cubicBezTo>
                <a:cubicBezTo>
                  <a:pt x="3356" y="138"/>
                  <a:pt x="3356" y="139"/>
                  <a:pt x="3355" y="139"/>
                </a:cubicBezTo>
                <a:cubicBezTo>
                  <a:pt x="3354" y="140"/>
                  <a:pt x="3353" y="139"/>
                  <a:pt x="3352" y="139"/>
                </a:cubicBezTo>
                <a:cubicBezTo>
                  <a:pt x="3351" y="140"/>
                  <a:pt x="3350" y="140"/>
                  <a:pt x="3350" y="141"/>
                </a:cubicBezTo>
                <a:cubicBezTo>
                  <a:pt x="3349" y="142"/>
                  <a:pt x="3350" y="143"/>
                  <a:pt x="3350" y="144"/>
                </a:cubicBezTo>
                <a:cubicBezTo>
                  <a:pt x="3349" y="146"/>
                  <a:pt x="3350" y="147"/>
                  <a:pt x="3350" y="149"/>
                </a:cubicBezTo>
                <a:cubicBezTo>
                  <a:pt x="3349" y="150"/>
                  <a:pt x="3349" y="151"/>
                  <a:pt x="3348" y="152"/>
                </a:cubicBezTo>
                <a:cubicBezTo>
                  <a:pt x="3348" y="153"/>
                  <a:pt x="3346" y="152"/>
                  <a:pt x="3346" y="153"/>
                </a:cubicBezTo>
                <a:cubicBezTo>
                  <a:pt x="3345" y="154"/>
                  <a:pt x="3343" y="154"/>
                  <a:pt x="3342" y="154"/>
                </a:cubicBezTo>
                <a:cubicBezTo>
                  <a:pt x="3342" y="155"/>
                  <a:pt x="3340" y="155"/>
                  <a:pt x="3340" y="156"/>
                </a:cubicBezTo>
                <a:cubicBezTo>
                  <a:pt x="3339" y="157"/>
                  <a:pt x="3338" y="157"/>
                  <a:pt x="3338" y="158"/>
                </a:cubicBezTo>
                <a:cubicBezTo>
                  <a:pt x="3337" y="159"/>
                  <a:pt x="3338" y="160"/>
                  <a:pt x="3338" y="161"/>
                </a:cubicBezTo>
                <a:cubicBezTo>
                  <a:pt x="3338" y="163"/>
                  <a:pt x="3338" y="163"/>
                  <a:pt x="3338" y="165"/>
                </a:cubicBezTo>
                <a:cubicBezTo>
                  <a:pt x="3339" y="165"/>
                  <a:pt x="3341" y="169"/>
                  <a:pt x="3343" y="169"/>
                </a:cubicBezTo>
                <a:close/>
                <a:moveTo>
                  <a:pt x="3301" y="105"/>
                </a:moveTo>
                <a:cubicBezTo>
                  <a:pt x="3300" y="105"/>
                  <a:pt x="3300" y="105"/>
                  <a:pt x="3299" y="106"/>
                </a:cubicBezTo>
                <a:cubicBezTo>
                  <a:pt x="3298" y="106"/>
                  <a:pt x="3297" y="107"/>
                  <a:pt x="3296" y="107"/>
                </a:cubicBezTo>
                <a:cubicBezTo>
                  <a:pt x="3295" y="108"/>
                  <a:pt x="3295" y="109"/>
                  <a:pt x="3294" y="110"/>
                </a:cubicBezTo>
                <a:cubicBezTo>
                  <a:pt x="3293" y="110"/>
                  <a:pt x="3292" y="110"/>
                  <a:pt x="3291" y="110"/>
                </a:cubicBezTo>
                <a:cubicBezTo>
                  <a:pt x="3288" y="111"/>
                  <a:pt x="3287" y="110"/>
                  <a:pt x="3284" y="110"/>
                </a:cubicBezTo>
                <a:cubicBezTo>
                  <a:pt x="3283" y="110"/>
                  <a:pt x="3282" y="111"/>
                  <a:pt x="3281" y="111"/>
                </a:cubicBezTo>
                <a:cubicBezTo>
                  <a:pt x="3280" y="111"/>
                  <a:pt x="3279" y="111"/>
                  <a:pt x="3278" y="111"/>
                </a:cubicBezTo>
                <a:cubicBezTo>
                  <a:pt x="3277" y="112"/>
                  <a:pt x="3277" y="113"/>
                  <a:pt x="3276" y="113"/>
                </a:cubicBezTo>
                <a:cubicBezTo>
                  <a:pt x="3275" y="114"/>
                  <a:pt x="3275" y="115"/>
                  <a:pt x="3274" y="116"/>
                </a:cubicBezTo>
                <a:cubicBezTo>
                  <a:pt x="3273" y="116"/>
                  <a:pt x="3272" y="115"/>
                  <a:pt x="3271" y="116"/>
                </a:cubicBezTo>
                <a:cubicBezTo>
                  <a:pt x="3270" y="116"/>
                  <a:pt x="3269" y="116"/>
                  <a:pt x="3269" y="116"/>
                </a:cubicBezTo>
                <a:cubicBezTo>
                  <a:pt x="3267" y="117"/>
                  <a:pt x="3267" y="118"/>
                  <a:pt x="3266" y="119"/>
                </a:cubicBezTo>
                <a:cubicBezTo>
                  <a:pt x="3265" y="120"/>
                  <a:pt x="3264" y="120"/>
                  <a:pt x="3264" y="122"/>
                </a:cubicBezTo>
                <a:cubicBezTo>
                  <a:pt x="3264" y="122"/>
                  <a:pt x="3264" y="123"/>
                  <a:pt x="3264" y="124"/>
                </a:cubicBezTo>
                <a:cubicBezTo>
                  <a:pt x="3266" y="124"/>
                  <a:pt x="3268" y="124"/>
                  <a:pt x="3269" y="126"/>
                </a:cubicBezTo>
                <a:cubicBezTo>
                  <a:pt x="3270" y="126"/>
                  <a:pt x="3271" y="126"/>
                  <a:pt x="3272" y="127"/>
                </a:cubicBezTo>
                <a:cubicBezTo>
                  <a:pt x="3272" y="128"/>
                  <a:pt x="3272" y="129"/>
                  <a:pt x="3272" y="129"/>
                </a:cubicBezTo>
                <a:cubicBezTo>
                  <a:pt x="3272" y="130"/>
                  <a:pt x="3272" y="131"/>
                  <a:pt x="3272" y="132"/>
                </a:cubicBezTo>
                <a:cubicBezTo>
                  <a:pt x="3272" y="133"/>
                  <a:pt x="3272" y="134"/>
                  <a:pt x="3272" y="136"/>
                </a:cubicBezTo>
                <a:cubicBezTo>
                  <a:pt x="3296" y="136"/>
                  <a:pt x="3296" y="136"/>
                  <a:pt x="3296" y="136"/>
                </a:cubicBezTo>
                <a:cubicBezTo>
                  <a:pt x="3297" y="136"/>
                  <a:pt x="3298" y="136"/>
                  <a:pt x="3299" y="137"/>
                </a:cubicBezTo>
                <a:cubicBezTo>
                  <a:pt x="3299" y="137"/>
                  <a:pt x="3300" y="136"/>
                  <a:pt x="3301" y="137"/>
                </a:cubicBezTo>
                <a:cubicBezTo>
                  <a:pt x="3302" y="137"/>
                  <a:pt x="3302" y="138"/>
                  <a:pt x="3303" y="139"/>
                </a:cubicBezTo>
                <a:cubicBezTo>
                  <a:pt x="3304" y="140"/>
                  <a:pt x="3304" y="141"/>
                  <a:pt x="3305" y="142"/>
                </a:cubicBezTo>
                <a:cubicBezTo>
                  <a:pt x="3312" y="142"/>
                  <a:pt x="3315" y="142"/>
                  <a:pt x="3322" y="142"/>
                </a:cubicBezTo>
                <a:cubicBezTo>
                  <a:pt x="3323" y="142"/>
                  <a:pt x="3324" y="142"/>
                  <a:pt x="3325" y="142"/>
                </a:cubicBezTo>
                <a:cubicBezTo>
                  <a:pt x="3329" y="142"/>
                  <a:pt x="3329" y="142"/>
                  <a:pt x="3329" y="142"/>
                </a:cubicBezTo>
                <a:cubicBezTo>
                  <a:pt x="3331" y="142"/>
                  <a:pt x="3331" y="143"/>
                  <a:pt x="3333" y="142"/>
                </a:cubicBezTo>
                <a:cubicBezTo>
                  <a:pt x="3334" y="142"/>
                  <a:pt x="3335" y="142"/>
                  <a:pt x="3336" y="142"/>
                </a:cubicBezTo>
                <a:cubicBezTo>
                  <a:pt x="3338" y="141"/>
                  <a:pt x="3339" y="141"/>
                  <a:pt x="3341" y="140"/>
                </a:cubicBezTo>
                <a:cubicBezTo>
                  <a:pt x="3342" y="139"/>
                  <a:pt x="3342" y="139"/>
                  <a:pt x="3342" y="137"/>
                </a:cubicBezTo>
                <a:cubicBezTo>
                  <a:pt x="3342" y="132"/>
                  <a:pt x="3342" y="132"/>
                  <a:pt x="3342" y="132"/>
                </a:cubicBezTo>
                <a:cubicBezTo>
                  <a:pt x="3341" y="132"/>
                  <a:pt x="3340" y="132"/>
                  <a:pt x="3338" y="132"/>
                </a:cubicBezTo>
                <a:cubicBezTo>
                  <a:pt x="3337" y="132"/>
                  <a:pt x="3337" y="131"/>
                  <a:pt x="3336" y="131"/>
                </a:cubicBezTo>
                <a:cubicBezTo>
                  <a:pt x="3336" y="129"/>
                  <a:pt x="3336" y="127"/>
                  <a:pt x="3336" y="126"/>
                </a:cubicBezTo>
                <a:cubicBezTo>
                  <a:pt x="3337" y="124"/>
                  <a:pt x="3337" y="124"/>
                  <a:pt x="3338" y="123"/>
                </a:cubicBezTo>
                <a:cubicBezTo>
                  <a:pt x="3338" y="122"/>
                  <a:pt x="3339" y="121"/>
                  <a:pt x="3340" y="120"/>
                </a:cubicBezTo>
                <a:cubicBezTo>
                  <a:pt x="3341" y="119"/>
                  <a:pt x="3342" y="119"/>
                  <a:pt x="3342" y="117"/>
                </a:cubicBezTo>
                <a:cubicBezTo>
                  <a:pt x="3342" y="115"/>
                  <a:pt x="3341" y="114"/>
                  <a:pt x="3340" y="112"/>
                </a:cubicBezTo>
                <a:cubicBezTo>
                  <a:pt x="3340" y="111"/>
                  <a:pt x="3340" y="111"/>
                  <a:pt x="3339" y="110"/>
                </a:cubicBezTo>
                <a:cubicBezTo>
                  <a:pt x="3338" y="109"/>
                  <a:pt x="3338" y="108"/>
                  <a:pt x="3337" y="107"/>
                </a:cubicBezTo>
                <a:cubicBezTo>
                  <a:pt x="3335" y="106"/>
                  <a:pt x="3333" y="107"/>
                  <a:pt x="3331" y="107"/>
                </a:cubicBezTo>
                <a:cubicBezTo>
                  <a:pt x="3329" y="107"/>
                  <a:pt x="3328" y="106"/>
                  <a:pt x="3327" y="107"/>
                </a:cubicBezTo>
                <a:cubicBezTo>
                  <a:pt x="3326" y="107"/>
                  <a:pt x="3325" y="107"/>
                  <a:pt x="3324" y="108"/>
                </a:cubicBezTo>
                <a:cubicBezTo>
                  <a:pt x="3323" y="108"/>
                  <a:pt x="3324" y="110"/>
                  <a:pt x="3323" y="110"/>
                </a:cubicBezTo>
                <a:cubicBezTo>
                  <a:pt x="3322" y="111"/>
                  <a:pt x="3321" y="112"/>
                  <a:pt x="3320" y="112"/>
                </a:cubicBezTo>
                <a:cubicBezTo>
                  <a:pt x="3319" y="113"/>
                  <a:pt x="3319" y="112"/>
                  <a:pt x="3318" y="112"/>
                </a:cubicBezTo>
                <a:cubicBezTo>
                  <a:pt x="3316" y="113"/>
                  <a:pt x="3314" y="112"/>
                  <a:pt x="3312" y="112"/>
                </a:cubicBezTo>
                <a:cubicBezTo>
                  <a:pt x="3313" y="112"/>
                  <a:pt x="3313" y="111"/>
                  <a:pt x="3314" y="110"/>
                </a:cubicBezTo>
                <a:cubicBezTo>
                  <a:pt x="3314" y="109"/>
                  <a:pt x="3315" y="109"/>
                  <a:pt x="3316" y="108"/>
                </a:cubicBezTo>
                <a:cubicBezTo>
                  <a:pt x="3316" y="105"/>
                  <a:pt x="3316" y="105"/>
                  <a:pt x="3316" y="105"/>
                </a:cubicBezTo>
                <a:cubicBezTo>
                  <a:pt x="3312" y="105"/>
                  <a:pt x="3311" y="105"/>
                  <a:pt x="3307" y="105"/>
                </a:cubicBezTo>
                <a:cubicBezTo>
                  <a:pt x="3305" y="105"/>
                  <a:pt x="3303" y="104"/>
                  <a:pt x="3301" y="105"/>
                </a:cubicBezTo>
                <a:close/>
                <a:moveTo>
                  <a:pt x="3262" y="107"/>
                </a:moveTo>
                <a:cubicBezTo>
                  <a:pt x="3263" y="108"/>
                  <a:pt x="3264" y="108"/>
                  <a:pt x="3265" y="108"/>
                </a:cubicBezTo>
                <a:cubicBezTo>
                  <a:pt x="3266" y="109"/>
                  <a:pt x="3267" y="108"/>
                  <a:pt x="3269" y="108"/>
                </a:cubicBezTo>
                <a:cubicBezTo>
                  <a:pt x="3270" y="108"/>
                  <a:pt x="3271" y="109"/>
                  <a:pt x="3272" y="108"/>
                </a:cubicBezTo>
                <a:cubicBezTo>
                  <a:pt x="3274" y="108"/>
                  <a:pt x="3274" y="107"/>
                  <a:pt x="3275" y="107"/>
                </a:cubicBezTo>
                <a:cubicBezTo>
                  <a:pt x="3276" y="106"/>
                  <a:pt x="3276" y="104"/>
                  <a:pt x="3278" y="104"/>
                </a:cubicBezTo>
                <a:cubicBezTo>
                  <a:pt x="3279" y="104"/>
                  <a:pt x="3279" y="104"/>
                  <a:pt x="3280" y="104"/>
                </a:cubicBezTo>
                <a:cubicBezTo>
                  <a:pt x="3282" y="104"/>
                  <a:pt x="3284" y="104"/>
                  <a:pt x="3286" y="104"/>
                </a:cubicBezTo>
                <a:cubicBezTo>
                  <a:pt x="3286" y="104"/>
                  <a:pt x="3287" y="104"/>
                  <a:pt x="3288" y="103"/>
                </a:cubicBezTo>
                <a:cubicBezTo>
                  <a:pt x="3289" y="103"/>
                  <a:pt x="3289" y="101"/>
                  <a:pt x="3290" y="101"/>
                </a:cubicBezTo>
                <a:cubicBezTo>
                  <a:pt x="3292" y="100"/>
                  <a:pt x="3293" y="101"/>
                  <a:pt x="3295" y="101"/>
                </a:cubicBezTo>
                <a:cubicBezTo>
                  <a:pt x="3299" y="101"/>
                  <a:pt x="3302" y="100"/>
                  <a:pt x="3306" y="100"/>
                </a:cubicBezTo>
                <a:cubicBezTo>
                  <a:pt x="3306" y="99"/>
                  <a:pt x="3306" y="98"/>
                  <a:pt x="3306" y="97"/>
                </a:cubicBezTo>
                <a:cubicBezTo>
                  <a:pt x="3307" y="95"/>
                  <a:pt x="3306" y="93"/>
                  <a:pt x="3307" y="92"/>
                </a:cubicBezTo>
                <a:cubicBezTo>
                  <a:pt x="3308" y="91"/>
                  <a:pt x="3308" y="90"/>
                  <a:pt x="3309" y="89"/>
                </a:cubicBezTo>
                <a:cubicBezTo>
                  <a:pt x="3310" y="88"/>
                  <a:pt x="3311" y="89"/>
                  <a:pt x="3312" y="89"/>
                </a:cubicBezTo>
                <a:cubicBezTo>
                  <a:pt x="3313" y="88"/>
                  <a:pt x="3313" y="87"/>
                  <a:pt x="3314" y="86"/>
                </a:cubicBezTo>
                <a:cubicBezTo>
                  <a:pt x="3314" y="86"/>
                  <a:pt x="3315" y="85"/>
                  <a:pt x="3316" y="85"/>
                </a:cubicBezTo>
                <a:cubicBezTo>
                  <a:pt x="3315" y="85"/>
                  <a:pt x="3314" y="84"/>
                  <a:pt x="3314" y="84"/>
                </a:cubicBezTo>
                <a:cubicBezTo>
                  <a:pt x="3313" y="84"/>
                  <a:pt x="3314" y="83"/>
                  <a:pt x="3314" y="83"/>
                </a:cubicBezTo>
                <a:cubicBezTo>
                  <a:pt x="3297" y="83"/>
                  <a:pt x="3297" y="83"/>
                  <a:pt x="3297" y="83"/>
                </a:cubicBezTo>
                <a:cubicBezTo>
                  <a:pt x="3297" y="80"/>
                  <a:pt x="3297" y="78"/>
                  <a:pt x="3295" y="77"/>
                </a:cubicBezTo>
                <a:cubicBezTo>
                  <a:pt x="3295" y="76"/>
                  <a:pt x="3295" y="74"/>
                  <a:pt x="3294" y="74"/>
                </a:cubicBezTo>
                <a:cubicBezTo>
                  <a:pt x="3293" y="73"/>
                  <a:pt x="3292" y="74"/>
                  <a:pt x="3291" y="74"/>
                </a:cubicBezTo>
                <a:cubicBezTo>
                  <a:pt x="3290" y="74"/>
                  <a:pt x="3290" y="73"/>
                  <a:pt x="3289" y="73"/>
                </a:cubicBezTo>
                <a:cubicBezTo>
                  <a:pt x="3287" y="73"/>
                  <a:pt x="3285" y="74"/>
                  <a:pt x="3284" y="75"/>
                </a:cubicBezTo>
                <a:cubicBezTo>
                  <a:pt x="3283" y="75"/>
                  <a:pt x="3282" y="75"/>
                  <a:pt x="3281" y="75"/>
                </a:cubicBezTo>
                <a:cubicBezTo>
                  <a:pt x="3280" y="76"/>
                  <a:pt x="3280" y="77"/>
                  <a:pt x="3279" y="78"/>
                </a:cubicBezTo>
                <a:cubicBezTo>
                  <a:pt x="3277" y="79"/>
                  <a:pt x="3275" y="78"/>
                  <a:pt x="3273" y="78"/>
                </a:cubicBezTo>
                <a:cubicBezTo>
                  <a:pt x="3272" y="79"/>
                  <a:pt x="3272" y="79"/>
                  <a:pt x="3271" y="80"/>
                </a:cubicBezTo>
                <a:cubicBezTo>
                  <a:pt x="3269" y="80"/>
                  <a:pt x="3267" y="82"/>
                  <a:pt x="3265" y="82"/>
                </a:cubicBezTo>
                <a:cubicBezTo>
                  <a:pt x="3263" y="82"/>
                  <a:pt x="3262" y="82"/>
                  <a:pt x="3259" y="82"/>
                </a:cubicBezTo>
                <a:cubicBezTo>
                  <a:pt x="3258" y="82"/>
                  <a:pt x="3258" y="82"/>
                  <a:pt x="3257" y="82"/>
                </a:cubicBezTo>
                <a:cubicBezTo>
                  <a:pt x="3257" y="84"/>
                  <a:pt x="3257" y="86"/>
                  <a:pt x="3257" y="88"/>
                </a:cubicBezTo>
                <a:cubicBezTo>
                  <a:pt x="3257" y="89"/>
                  <a:pt x="3256" y="89"/>
                  <a:pt x="3255" y="90"/>
                </a:cubicBezTo>
                <a:cubicBezTo>
                  <a:pt x="3255" y="92"/>
                  <a:pt x="3254" y="92"/>
                  <a:pt x="3253" y="93"/>
                </a:cubicBezTo>
                <a:cubicBezTo>
                  <a:pt x="3251" y="93"/>
                  <a:pt x="3249" y="92"/>
                  <a:pt x="3248" y="93"/>
                </a:cubicBezTo>
                <a:cubicBezTo>
                  <a:pt x="3247" y="93"/>
                  <a:pt x="3246" y="94"/>
                  <a:pt x="3245" y="94"/>
                </a:cubicBezTo>
                <a:cubicBezTo>
                  <a:pt x="3244" y="95"/>
                  <a:pt x="3243" y="94"/>
                  <a:pt x="3242" y="95"/>
                </a:cubicBezTo>
                <a:cubicBezTo>
                  <a:pt x="3241" y="95"/>
                  <a:pt x="3242" y="97"/>
                  <a:pt x="3241" y="97"/>
                </a:cubicBezTo>
                <a:cubicBezTo>
                  <a:pt x="3242" y="98"/>
                  <a:pt x="3242" y="100"/>
                  <a:pt x="3242" y="100"/>
                </a:cubicBezTo>
                <a:cubicBezTo>
                  <a:pt x="3244" y="101"/>
                  <a:pt x="3245" y="101"/>
                  <a:pt x="3246" y="101"/>
                </a:cubicBezTo>
                <a:cubicBezTo>
                  <a:pt x="3248" y="101"/>
                  <a:pt x="3250" y="100"/>
                  <a:pt x="3252" y="100"/>
                </a:cubicBezTo>
                <a:cubicBezTo>
                  <a:pt x="3253" y="100"/>
                  <a:pt x="3253" y="100"/>
                  <a:pt x="3253" y="100"/>
                </a:cubicBezTo>
                <a:cubicBezTo>
                  <a:pt x="3254" y="100"/>
                  <a:pt x="3255" y="102"/>
                  <a:pt x="3255" y="103"/>
                </a:cubicBezTo>
                <a:cubicBezTo>
                  <a:pt x="3256" y="103"/>
                  <a:pt x="3256" y="105"/>
                  <a:pt x="3257" y="105"/>
                </a:cubicBezTo>
                <a:cubicBezTo>
                  <a:pt x="3258" y="106"/>
                  <a:pt x="3259" y="106"/>
                  <a:pt x="3260" y="106"/>
                </a:cubicBezTo>
                <a:cubicBezTo>
                  <a:pt x="3261" y="106"/>
                  <a:pt x="3261" y="107"/>
                  <a:pt x="3262" y="107"/>
                </a:cubicBezTo>
                <a:close/>
                <a:moveTo>
                  <a:pt x="3257" y="113"/>
                </a:moveTo>
                <a:cubicBezTo>
                  <a:pt x="3256" y="113"/>
                  <a:pt x="3255" y="113"/>
                  <a:pt x="3254" y="112"/>
                </a:cubicBezTo>
                <a:cubicBezTo>
                  <a:pt x="3253" y="112"/>
                  <a:pt x="3253" y="111"/>
                  <a:pt x="3252" y="111"/>
                </a:cubicBezTo>
                <a:cubicBezTo>
                  <a:pt x="3250" y="111"/>
                  <a:pt x="3249" y="111"/>
                  <a:pt x="3248" y="110"/>
                </a:cubicBezTo>
                <a:cubicBezTo>
                  <a:pt x="3247" y="110"/>
                  <a:pt x="3246" y="109"/>
                  <a:pt x="3245" y="109"/>
                </a:cubicBezTo>
                <a:cubicBezTo>
                  <a:pt x="3242" y="109"/>
                  <a:pt x="3242" y="109"/>
                  <a:pt x="3242" y="109"/>
                </a:cubicBezTo>
                <a:cubicBezTo>
                  <a:pt x="3241" y="109"/>
                  <a:pt x="3241" y="108"/>
                  <a:pt x="3240" y="108"/>
                </a:cubicBezTo>
                <a:cubicBezTo>
                  <a:pt x="3239" y="108"/>
                  <a:pt x="3239" y="110"/>
                  <a:pt x="3238" y="110"/>
                </a:cubicBezTo>
                <a:cubicBezTo>
                  <a:pt x="3235" y="110"/>
                  <a:pt x="3235" y="110"/>
                  <a:pt x="3235" y="110"/>
                </a:cubicBezTo>
                <a:cubicBezTo>
                  <a:pt x="3233" y="110"/>
                  <a:pt x="3233" y="110"/>
                  <a:pt x="3233" y="110"/>
                </a:cubicBezTo>
                <a:cubicBezTo>
                  <a:pt x="3233" y="113"/>
                  <a:pt x="3233" y="115"/>
                  <a:pt x="3233" y="118"/>
                </a:cubicBezTo>
                <a:cubicBezTo>
                  <a:pt x="3237" y="118"/>
                  <a:pt x="3240" y="118"/>
                  <a:pt x="3244" y="118"/>
                </a:cubicBezTo>
                <a:cubicBezTo>
                  <a:pt x="3246" y="118"/>
                  <a:pt x="3246" y="118"/>
                  <a:pt x="3246" y="118"/>
                </a:cubicBezTo>
                <a:cubicBezTo>
                  <a:pt x="3248" y="118"/>
                  <a:pt x="3248" y="120"/>
                  <a:pt x="3249" y="120"/>
                </a:cubicBezTo>
                <a:cubicBezTo>
                  <a:pt x="3250" y="121"/>
                  <a:pt x="3249" y="123"/>
                  <a:pt x="3250" y="124"/>
                </a:cubicBezTo>
                <a:cubicBezTo>
                  <a:pt x="3251" y="124"/>
                  <a:pt x="3252" y="124"/>
                  <a:pt x="3253" y="124"/>
                </a:cubicBezTo>
                <a:cubicBezTo>
                  <a:pt x="3254" y="124"/>
                  <a:pt x="3255" y="124"/>
                  <a:pt x="3255" y="124"/>
                </a:cubicBezTo>
                <a:cubicBezTo>
                  <a:pt x="3257" y="123"/>
                  <a:pt x="3257" y="122"/>
                  <a:pt x="3258" y="122"/>
                </a:cubicBezTo>
                <a:cubicBezTo>
                  <a:pt x="3259" y="121"/>
                  <a:pt x="3260" y="121"/>
                  <a:pt x="3261" y="120"/>
                </a:cubicBezTo>
                <a:cubicBezTo>
                  <a:pt x="3261" y="119"/>
                  <a:pt x="3261" y="119"/>
                  <a:pt x="3261" y="118"/>
                </a:cubicBezTo>
                <a:cubicBezTo>
                  <a:pt x="3261" y="115"/>
                  <a:pt x="3261" y="115"/>
                  <a:pt x="3261" y="115"/>
                </a:cubicBezTo>
                <a:cubicBezTo>
                  <a:pt x="3261" y="114"/>
                  <a:pt x="3260" y="113"/>
                  <a:pt x="3259" y="112"/>
                </a:cubicBezTo>
                <a:cubicBezTo>
                  <a:pt x="3258" y="112"/>
                  <a:pt x="3258" y="113"/>
                  <a:pt x="3257" y="113"/>
                </a:cubicBezTo>
                <a:close/>
                <a:moveTo>
                  <a:pt x="3230" y="71"/>
                </a:moveTo>
                <a:cubicBezTo>
                  <a:pt x="3228" y="71"/>
                  <a:pt x="3228" y="73"/>
                  <a:pt x="3226" y="73"/>
                </a:cubicBezTo>
                <a:cubicBezTo>
                  <a:pt x="3225" y="73"/>
                  <a:pt x="3224" y="72"/>
                  <a:pt x="3223" y="71"/>
                </a:cubicBezTo>
                <a:cubicBezTo>
                  <a:pt x="3222" y="71"/>
                  <a:pt x="3221" y="71"/>
                  <a:pt x="3220" y="71"/>
                </a:cubicBezTo>
                <a:cubicBezTo>
                  <a:pt x="3218" y="73"/>
                  <a:pt x="3218" y="73"/>
                  <a:pt x="3218" y="73"/>
                </a:cubicBezTo>
                <a:cubicBezTo>
                  <a:pt x="3218" y="78"/>
                  <a:pt x="3218" y="78"/>
                  <a:pt x="3218" y="78"/>
                </a:cubicBezTo>
                <a:cubicBezTo>
                  <a:pt x="3220" y="79"/>
                  <a:pt x="3220" y="79"/>
                  <a:pt x="3222" y="79"/>
                </a:cubicBezTo>
                <a:cubicBezTo>
                  <a:pt x="3223" y="80"/>
                  <a:pt x="3223" y="81"/>
                  <a:pt x="3224" y="81"/>
                </a:cubicBezTo>
                <a:cubicBezTo>
                  <a:pt x="3225" y="82"/>
                  <a:pt x="3225" y="83"/>
                  <a:pt x="3227" y="83"/>
                </a:cubicBezTo>
                <a:cubicBezTo>
                  <a:pt x="3228" y="83"/>
                  <a:pt x="3228" y="83"/>
                  <a:pt x="3228" y="83"/>
                </a:cubicBezTo>
                <a:cubicBezTo>
                  <a:pt x="3230" y="83"/>
                  <a:pt x="3231" y="83"/>
                  <a:pt x="3232" y="82"/>
                </a:cubicBezTo>
                <a:cubicBezTo>
                  <a:pt x="3233" y="81"/>
                  <a:pt x="3234" y="81"/>
                  <a:pt x="3235" y="80"/>
                </a:cubicBezTo>
                <a:cubicBezTo>
                  <a:pt x="3235" y="80"/>
                  <a:pt x="3235" y="79"/>
                  <a:pt x="3235" y="78"/>
                </a:cubicBezTo>
                <a:cubicBezTo>
                  <a:pt x="3235" y="77"/>
                  <a:pt x="3234" y="76"/>
                  <a:pt x="3234" y="75"/>
                </a:cubicBezTo>
                <a:cubicBezTo>
                  <a:pt x="3234" y="74"/>
                  <a:pt x="3234" y="73"/>
                  <a:pt x="3234" y="73"/>
                </a:cubicBezTo>
                <a:cubicBezTo>
                  <a:pt x="3233" y="71"/>
                  <a:pt x="3232" y="71"/>
                  <a:pt x="3230" y="71"/>
                </a:cubicBezTo>
                <a:close/>
                <a:moveTo>
                  <a:pt x="2721" y="377"/>
                </a:moveTo>
                <a:cubicBezTo>
                  <a:pt x="2720" y="377"/>
                  <a:pt x="2719" y="377"/>
                  <a:pt x="2718" y="376"/>
                </a:cubicBezTo>
                <a:cubicBezTo>
                  <a:pt x="2717" y="376"/>
                  <a:pt x="2716" y="376"/>
                  <a:pt x="2716" y="376"/>
                </a:cubicBezTo>
                <a:cubicBezTo>
                  <a:pt x="2715" y="375"/>
                  <a:pt x="2715" y="374"/>
                  <a:pt x="2714" y="373"/>
                </a:cubicBezTo>
                <a:cubicBezTo>
                  <a:pt x="2714" y="372"/>
                  <a:pt x="2714" y="371"/>
                  <a:pt x="2714" y="370"/>
                </a:cubicBezTo>
                <a:cubicBezTo>
                  <a:pt x="2698" y="370"/>
                  <a:pt x="2698" y="370"/>
                  <a:pt x="2698" y="370"/>
                </a:cubicBezTo>
                <a:cubicBezTo>
                  <a:pt x="2698" y="372"/>
                  <a:pt x="2697" y="372"/>
                  <a:pt x="2697" y="374"/>
                </a:cubicBezTo>
                <a:cubicBezTo>
                  <a:pt x="2697" y="375"/>
                  <a:pt x="2698" y="375"/>
                  <a:pt x="2699" y="376"/>
                </a:cubicBezTo>
                <a:cubicBezTo>
                  <a:pt x="2699" y="389"/>
                  <a:pt x="2699" y="389"/>
                  <a:pt x="2699" y="389"/>
                </a:cubicBezTo>
                <a:cubicBezTo>
                  <a:pt x="2706" y="389"/>
                  <a:pt x="2706" y="389"/>
                  <a:pt x="2706" y="389"/>
                </a:cubicBezTo>
                <a:cubicBezTo>
                  <a:pt x="2707" y="389"/>
                  <a:pt x="2708" y="389"/>
                  <a:pt x="2709" y="388"/>
                </a:cubicBezTo>
                <a:cubicBezTo>
                  <a:pt x="2710" y="387"/>
                  <a:pt x="2710" y="385"/>
                  <a:pt x="2711" y="384"/>
                </a:cubicBezTo>
                <a:cubicBezTo>
                  <a:pt x="2711" y="384"/>
                  <a:pt x="2712" y="384"/>
                  <a:pt x="2712" y="384"/>
                </a:cubicBezTo>
                <a:cubicBezTo>
                  <a:pt x="2714" y="383"/>
                  <a:pt x="2715" y="383"/>
                  <a:pt x="2716" y="383"/>
                </a:cubicBezTo>
                <a:cubicBezTo>
                  <a:pt x="2717" y="382"/>
                  <a:pt x="2718" y="383"/>
                  <a:pt x="2719" y="382"/>
                </a:cubicBezTo>
                <a:cubicBezTo>
                  <a:pt x="2719" y="381"/>
                  <a:pt x="2720" y="380"/>
                  <a:pt x="2721" y="379"/>
                </a:cubicBezTo>
                <a:cubicBezTo>
                  <a:pt x="2721" y="379"/>
                  <a:pt x="2721" y="378"/>
                  <a:pt x="2721" y="377"/>
                </a:cubicBezTo>
                <a:close/>
                <a:moveTo>
                  <a:pt x="2771" y="282"/>
                </a:moveTo>
                <a:cubicBezTo>
                  <a:pt x="2769" y="282"/>
                  <a:pt x="2768" y="282"/>
                  <a:pt x="2766" y="282"/>
                </a:cubicBezTo>
                <a:cubicBezTo>
                  <a:pt x="2765" y="282"/>
                  <a:pt x="2764" y="282"/>
                  <a:pt x="2763" y="282"/>
                </a:cubicBezTo>
                <a:cubicBezTo>
                  <a:pt x="2763" y="291"/>
                  <a:pt x="2763" y="291"/>
                  <a:pt x="2763" y="291"/>
                </a:cubicBezTo>
                <a:cubicBezTo>
                  <a:pt x="2760" y="291"/>
                  <a:pt x="2758" y="290"/>
                  <a:pt x="2756" y="291"/>
                </a:cubicBezTo>
                <a:cubicBezTo>
                  <a:pt x="2754" y="291"/>
                  <a:pt x="2753" y="292"/>
                  <a:pt x="2751" y="293"/>
                </a:cubicBezTo>
                <a:cubicBezTo>
                  <a:pt x="2751" y="294"/>
                  <a:pt x="2751" y="294"/>
                  <a:pt x="2751" y="295"/>
                </a:cubicBezTo>
                <a:cubicBezTo>
                  <a:pt x="2751" y="296"/>
                  <a:pt x="2752" y="297"/>
                  <a:pt x="2752" y="298"/>
                </a:cubicBezTo>
                <a:cubicBezTo>
                  <a:pt x="2752" y="299"/>
                  <a:pt x="2752" y="300"/>
                  <a:pt x="2751" y="300"/>
                </a:cubicBezTo>
                <a:cubicBezTo>
                  <a:pt x="2751" y="302"/>
                  <a:pt x="2749" y="301"/>
                  <a:pt x="2749" y="302"/>
                </a:cubicBezTo>
                <a:cubicBezTo>
                  <a:pt x="2749" y="303"/>
                  <a:pt x="2749" y="304"/>
                  <a:pt x="2749" y="305"/>
                </a:cubicBezTo>
                <a:cubicBezTo>
                  <a:pt x="2749" y="306"/>
                  <a:pt x="2748" y="307"/>
                  <a:pt x="2748" y="308"/>
                </a:cubicBezTo>
                <a:cubicBezTo>
                  <a:pt x="2746" y="308"/>
                  <a:pt x="2745" y="307"/>
                  <a:pt x="2743" y="308"/>
                </a:cubicBezTo>
                <a:cubicBezTo>
                  <a:pt x="2742" y="308"/>
                  <a:pt x="2741" y="307"/>
                  <a:pt x="2740" y="308"/>
                </a:cubicBezTo>
                <a:cubicBezTo>
                  <a:pt x="2739" y="308"/>
                  <a:pt x="2739" y="309"/>
                  <a:pt x="2738" y="310"/>
                </a:cubicBezTo>
                <a:cubicBezTo>
                  <a:pt x="2738" y="311"/>
                  <a:pt x="2739" y="312"/>
                  <a:pt x="2738" y="313"/>
                </a:cubicBezTo>
                <a:cubicBezTo>
                  <a:pt x="2738" y="314"/>
                  <a:pt x="2736" y="313"/>
                  <a:pt x="2736" y="314"/>
                </a:cubicBezTo>
                <a:cubicBezTo>
                  <a:pt x="2735" y="316"/>
                  <a:pt x="2735" y="317"/>
                  <a:pt x="2735" y="320"/>
                </a:cubicBezTo>
                <a:cubicBezTo>
                  <a:pt x="2735" y="321"/>
                  <a:pt x="2735" y="321"/>
                  <a:pt x="2735" y="322"/>
                </a:cubicBezTo>
                <a:cubicBezTo>
                  <a:pt x="2735" y="323"/>
                  <a:pt x="2736" y="324"/>
                  <a:pt x="2736" y="325"/>
                </a:cubicBezTo>
                <a:cubicBezTo>
                  <a:pt x="2736" y="326"/>
                  <a:pt x="2735" y="326"/>
                  <a:pt x="2735" y="327"/>
                </a:cubicBezTo>
                <a:cubicBezTo>
                  <a:pt x="2742" y="328"/>
                  <a:pt x="2742" y="328"/>
                  <a:pt x="2742" y="328"/>
                </a:cubicBezTo>
                <a:cubicBezTo>
                  <a:pt x="2743" y="327"/>
                  <a:pt x="2742" y="326"/>
                  <a:pt x="2743" y="325"/>
                </a:cubicBezTo>
                <a:cubicBezTo>
                  <a:pt x="2744" y="324"/>
                  <a:pt x="2745" y="325"/>
                  <a:pt x="2746" y="324"/>
                </a:cubicBezTo>
                <a:cubicBezTo>
                  <a:pt x="2746" y="324"/>
                  <a:pt x="2748" y="324"/>
                  <a:pt x="2748" y="325"/>
                </a:cubicBezTo>
                <a:cubicBezTo>
                  <a:pt x="2749" y="325"/>
                  <a:pt x="2749" y="327"/>
                  <a:pt x="2749" y="327"/>
                </a:cubicBezTo>
                <a:cubicBezTo>
                  <a:pt x="2749" y="328"/>
                  <a:pt x="2750" y="329"/>
                  <a:pt x="2751" y="330"/>
                </a:cubicBezTo>
                <a:cubicBezTo>
                  <a:pt x="2752" y="329"/>
                  <a:pt x="2753" y="329"/>
                  <a:pt x="2753" y="327"/>
                </a:cubicBezTo>
                <a:cubicBezTo>
                  <a:pt x="2754" y="326"/>
                  <a:pt x="2753" y="325"/>
                  <a:pt x="2753" y="325"/>
                </a:cubicBezTo>
                <a:cubicBezTo>
                  <a:pt x="2754" y="325"/>
                  <a:pt x="2755" y="325"/>
                  <a:pt x="2756" y="326"/>
                </a:cubicBezTo>
                <a:cubicBezTo>
                  <a:pt x="2757" y="327"/>
                  <a:pt x="2757" y="328"/>
                  <a:pt x="2759" y="329"/>
                </a:cubicBezTo>
                <a:cubicBezTo>
                  <a:pt x="2761" y="330"/>
                  <a:pt x="2763" y="330"/>
                  <a:pt x="2765" y="332"/>
                </a:cubicBezTo>
                <a:cubicBezTo>
                  <a:pt x="2765" y="333"/>
                  <a:pt x="2765" y="334"/>
                  <a:pt x="2766" y="334"/>
                </a:cubicBezTo>
                <a:cubicBezTo>
                  <a:pt x="2761" y="340"/>
                  <a:pt x="2761" y="340"/>
                  <a:pt x="2761" y="340"/>
                </a:cubicBezTo>
                <a:cubicBezTo>
                  <a:pt x="2761" y="342"/>
                  <a:pt x="2761" y="342"/>
                  <a:pt x="2761" y="342"/>
                </a:cubicBezTo>
                <a:cubicBezTo>
                  <a:pt x="2762" y="343"/>
                  <a:pt x="2762" y="343"/>
                  <a:pt x="2763" y="344"/>
                </a:cubicBezTo>
                <a:cubicBezTo>
                  <a:pt x="2777" y="344"/>
                  <a:pt x="2777" y="344"/>
                  <a:pt x="2777" y="344"/>
                </a:cubicBezTo>
                <a:cubicBezTo>
                  <a:pt x="2781" y="344"/>
                  <a:pt x="2782" y="346"/>
                  <a:pt x="2786" y="346"/>
                </a:cubicBezTo>
                <a:cubicBezTo>
                  <a:pt x="2787" y="346"/>
                  <a:pt x="2788" y="346"/>
                  <a:pt x="2789" y="346"/>
                </a:cubicBezTo>
                <a:cubicBezTo>
                  <a:pt x="2791" y="346"/>
                  <a:pt x="2793" y="347"/>
                  <a:pt x="2795" y="347"/>
                </a:cubicBezTo>
                <a:cubicBezTo>
                  <a:pt x="2797" y="348"/>
                  <a:pt x="2798" y="347"/>
                  <a:pt x="2800" y="347"/>
                </a:cubicBezTo>
                <a:cubicBezTo>
                  <a:pt x="2804" y="347"/>
                  <a:pt x="2804" y="347"/>
                  <a:pt x="2804" y="347"/>
                </a:cubicBezTo>
                <a:cubicBezTo>
                  <a:pt x="2805" y="347"/>
                  <a:pt x="2805" y="347"/>
                  <a:pt x="2806" y="347"/>
                </a:cubicBezTo>
                <a:cubicBezTo>
                  <a:pt x="2807" y="347"/>
                  <a:pt x="2807" y="347"/>
                  <a:pt x="2808" y="347"/>
                </a:cubicBezTo>
                <a:cubicBezTo>
                  <a:pt x="2808" y="342"/>
                  <a:pt x="2808" y="342"/>
                  <a:pt x="2808" y="342"/>
                </a:cubicBezTo>
                <a:cubicBezTo>
                  <a:pt x="2808" y="341"/>
                  <a:pt x="2808" y="340"/>
                  <a:pt x="2808" y="339"/>
                </a:cubicBezTo>
                <a:cubicBezTo>
                  <a:pt x="2807" y="338"/>
                  <a:pt x="2805" y="339"/>
                  <a:pt x="2805" y="338"/>
                </a:cubicBezTo>
                <a:cubicBezTo>
                  <a:pt x="2804" y="336"/>
                  <a:pt x="2805" y="334"/>
                  <a:pt x="2805" y="332"/>
                </a:cubicBezTo>
                <a:cubicBezTo>
                  <a:pt x="2804" y="332"/>
                  <a:pt x="2803" y="333"/>
                  <a:pt x="2802" y="332"/>
                </a:cubicBezTo>
                <a:cubicBezTo>
                  <a:pt x="2801" y="332"/>
                  <a:pt x="2800" y="331"/>
                  <a:pt x="2800" y="331"/>
                </a:cubicBezTo>
                <a:cubicBezTo>
                  <a:pt x="2799" y="330"/>
                  <a:pt x="2800" y="329"/>
                  <a:pt x="2800" y="328"/>
                </a:cubicBezTo>
                <a:cubicBezTo>
                  <a:pt x="2799" y="327"/>
                  <a:pt x="2798" y="327"/>
                  <a:pt x="2797" y="326"/>
                </a:cubicBezTo>
                <a:cubicBezTo>
                  <a:pt x="2796" y="325"/>
                  <a:pt x="2796" y="324"/>
                  <a:pt x="2795" y="323"/>
                </a:cubicBezTo>
                <a:cubicBezTo>
                  <a:pt x="2793" y="322"/>
                  <a:pt x="2792" y="321"/>
                  <a:pt x="2791" y="320"/>
                </a:cubicBezTo>
                <a:cubicBezTo>
                  <a:pt x="2791" y="319"/>
                  <a:pt x="2791" y="318"/>
                  <a:pt x="2791" y="317"/>
                </a:cubicBezTo>
                <a:cubicBezTo>
                  <a:pt x="2790" y="317"/>
                  <a:pt x="2788" y="318"/>
                  <a:pt x="2788" y="317"/>
                </a:cubicBezTo>
                <a:cubicBezTo>
                  <a:pt x="2788" y="316"/>
                  <a:pt x="2788" y="315"/>
                  <a:pt x="2788" y="314"/>
                </a:cubicBezTo>
                <a:cubicBezTo>
                  <a:pt x="2788" y="313"/>
                  <a:pt x="2788" y="313"/>
                  <a:pt x="2788" y="312"/>
                </a:cubicBezTo>
                <a:cubicBezTo>
                  <a:pt x="2788" y="310"/>
                  <a:pt x="2787" y="309"/>
                  <a:pt x="2787" y="308"/>
                </a:cubicBezTo>
                <a:cubicBezTo>
                  <a:pt x="2787" y="306"/>
                  <a:pt x="2787" y="306"/>
                  <a:pt x="2787" y="306"/>
                </a:cubicBezTo>
                <a:cubicBezTo>
                  <a:pt x="2787" y="305"/>
                  <a:pt x="2789" y="306"/>
                  <a:pt x="2789" y="304"/>
                </a:cubicBezTo>
                <a:cubicBezTo>
                  <a:pt x="2790" y="304"/>
                  <a:pt x="2790" y="303"/>
                  <a:pt x="2790" y="302"/>
                </a:cubicBezTo>
                <a:cubicBezTo>
                  <a:pt x="2791" y="299"/>
                  <a:pt x="2789" y="297"/>
                  <a:pt x="2790" y="294"/>
                </a:cubicBezTo>
                <a:cubicBezTo>
                  <a:pt x="2790" y="293"/>
                  <a:pt x="2792" y="293"/>
                  <a:pt x="2793" y="293"/>
                </a:cubicBezTo>
                <a:cubicBezTo>
                  <a:pt x="2794" y="291"/>
                  <a:pt x="2796" y="290"/>
                  <a:pt x="2797" y="287"/>
                </a:cubicBezTo>
                <a:cubicBezTo>
                  <a:pt x="2797" y="287"/>
                  <a:pt x="2797" y="285"/>
                  <a:pt x="2798" y="285"/>
                </a:cubicBezTo>
                <a:cubicBezTo>
                  <a:pt x="2798" y="284"/>
                  <a:pt x="2800" y="284"/>
                  <a:pt x="2800" y="284"/>
                </a:cubicBezTo>
                <a:cubicBezTo>
                  <a:pt x="2801" y="284"/>
                  <a:pt x="2802" y="284"/>
                  <a:pt x="2803" y="283"/>
                </a:cubicBezTo>
                <a:cubicBezTo>
                  <a:pt x="2804" y="283"/>
                  <a:pt x="2802" y="281"/>
                  <a:pt x="2803" y="281"/>
                </a:cubicBezTo>
                <a:cubicBezTo>
                  <a:pt x="2804" y="280"/>
                  <a:pt x="2805" y="281"/>
                  <a:pt x="2806" y="280"/>
                </a:cubicBezTo>
                <a:cubicBezTo>
                  <a:pt x="2807" y="279"/>
                  <a:pt x="2809" y="278"/>
                  <a:pt x="2810" y="276"/>
                </a:cubicBezTo>
                <a:cubicBezTo>
                  <a:pt x="2811" y="275"/>
                  <a:pt x="2810" y="274"/>
                  <a:pt x="2810" y="273"/>
                </a:cubicBezTo>
                <a:cubicBezTo>
                  <a:pt x="2811" y="272"/>
                  <a:pt x="2812" y="272"/>
                  <a:pt x="2813" y="272"/>
                </a:cubicBezTo>
                <a:cubicBezTo>
                  <a:pt x="2813" y="271"/>
                  <a:pt x="2813" y="270"/>
                  <a:pt x="2814" y="269"/>
                </a:cubicBezTo>
                <a:cubicBezTo>
                  <a:pt x="2815" y="269"/>
                  <a:pt x="2816" y="269"/>
                  <a:pt x="2817" y="269"/>
                </a:cubicBezTo>
                <a:cubicBezTo>
                  <a:pt x="2819" y="268"/>
                  <a:pt x="2820" y="267"/>
                  <a:pt x="2821" y="265"/>
                </a:cubicBezTo>
                <a:cubicBezTo>
                  <a:pt x="2821" y="264"/>
                  <a:pt x="2821" y="263"/>
                  <a:pt x="2821" y="262"/>
                </a:cubicBezTo>
                <a:cubicBezTo>
                  <a:pt x="2822" y="261"/>
                  <a:pt x="2822" y="260"/>
                  <a:pt x="2823" y="259"/>
                </a:cubicBezTo>
                <a:cubicBezTo>
                  <a:pt x="2823" y="258"/>
                  <a:pt x="2825" y="258"/>
                  <a:pt x="2825" y="257"/>
                </a:cubicBezTo>
                <a:cubicBezTo>
                  <a:pt x="2826" y="256"/>
                  <a:pt x="2827" y="256"/>
                  <a:pt x="2827" y="255"/>
                </a:cubicBezTo>
                <a:cubicBezTo>
                  <a:pt x="2828" y="254"/>
                  <a:pt x="2827" y="253"/>
                  <a:pt x="2827" y="252"/>
                </a:cubicBezTo>
                <a:cubicBezTo>
                  <a:pt x="2829" y="252"/>
                  <a:pt x="2831" y="252"/>
                  <a:pt x="2833" y="252"/>
                </a:cubicBezTo>
                <a:cubicBezTo>
                  <a:pt x="2834" y="252"/>
                  <a:pt x="2835" y="252"/>
                  <a:pt x="2836" y="252"/>
                </a:cubicBezTo>
                <a:cubicBezTo>
                  <a:pt x="2837" y="252"/>
                  <a:pt x="2837" y="250"/>
                  <a:pt x="2838" y="250"/>
                </a:cubicBezTo>
                <a:cubicBezTo>
                  <a:pt x="2839" y="249"/>
                  <a:pt x="2840" y="250"/>
                  <a:pt x="2842" y="250"/>
                </a:cubicBezTo>
                <a:cubicBezTo>
                  <a:pt x="2843" y="249"/>
                  <a:pt x="2844" y="249"/>
                  <a:pt x="2845" y="248"/>
                </a:cubicBezTo>
                <a:cubicBezTo>
                  <a:pt x="2845" y="247"/>
                  <a:pt x="2844" y="245"/>
                  <a:pt x="2845" y="245"/>
                </a:cubicBezTo>
                <a:cubicBezTo>
                  <a:pt x="2845" y="244"/>
                  <a:pt x="2847" y="244"/>
                  <a:pt x="2847" y="244"/>
                </a:cubicBezTo>
                <a:cubicBezTo>
                  <a:pt x="2848" y="244"/>
                  <a:pt x="2849" y="244"/>
                  <a:pt x="2850" y="244"/>
                </a:cubicBezTo>
                <a:cubicBezTo>
                  <a:pt x="2851" y="244"/>
                  <a:pt x="2852" y="244"/>
                  <a:pt x="2853" y="244"/>
                </a:cubicBezTo>
                <a:cubicBezTo>
                  <a:pt x="2854" y="243"/>
                  <a:pt x="2854" y="243"/>
                  <a:pt x="2855" y="242"/>
                </a:cubicBezTo>
                <a:cubicBezTo>
                  <a:pt x="2856" y="241"/>
                  <a:pt x="2856" y="240"/>
                  <a:pt x="2857" y="239"/>
                </a:cubicBezTo>
                <a:cubicBezTo>
                  <a:pt x="2857" y="238"/>
                  <a:pt x="2858" y="238"/>
                  <a:pt x="2859" y="238"/>
                </a:cubicBezTo>
                <a:cubicBezTo>
                  <a:pt x="2860" y="237"/>
                  <a:pt x="2862" y="237"/>
                  <a:pt x="2862" y="235"/>
                </a:cubicBezTo>
                <a:cubicBezTo>
                  <a:pt x="2862" y="233"/>
                  <a:pt x="2861" y="232"/>
                  <a:pt x="2861" y="231"/>
                </a:cubicBezTo>
                <a:cubicBezTo>
                  <a:pt x="2863" y="230"/>
                  <a:pt x="2864" y="230"/>
                  <a:pt x="2866" y="230"/>
                </a:cubicBezTo>
                <a:cubicBezTo>
                  <a:pt x="2870" y="230"/>
                  <a:pt x="2873" y="231"/>
                  <a:pt x="2877" y="229"/>
                </a:cubicBezTo>
                <a:cubicBezTo>
                  <a:pt x="2878" y="229"/>
                  <a:pt x="2878" y="227"/>
                  <a:pt x="2879" y="227"/>
                </a:cubicBezTo>
                <a:cubicBezTo>
                  <a:pt x="2880" y="226"/>
                  <a:pt x="2881" y="225"/>
                  <a:pt x="2882" y="224"/>
                </a:cubicBezTo>
                <a:cubicBezTo>
                  <a:pt x="2883" y="224"/>
                  <a:pt x="2884" y="224"/>
                  <a:pt x="2885" y="224"/>
                </a:cubicBezTo>
                <a:cubicBezTo>
                  <a:pt x="2887" y="223"/>
                  <a:pt x="2888" y="222"/>
                  <a:pt x="2890" y="222"/>
                </a:cubicBezTo>
                <a:cubicBezTo>
                  <a:pt x="2905" y="222"/>
                  <a:pt x="2905" y="222"/>
                  <a:pt x="2905" y="222"/>
                </a:cubicBezTo>
                <a:cubicBezTo>
                  <a:pt x="2907" y="222"/>
                  <a:pt x="2907" y="221"/>
                  <a:pt x="2908" y="221"/>
                </a:cubicBezTo>
                <a:cubicBezTo>
                  <a:pt x="2909" y="220"/>
                  <a:pt x="2909" y="219"/>
                  <a:pt x="2911" y="218"/>
                </a:cubicBezTo>
                <a:cubicBezTo>
                  <a:pt x="2913" y="218"/>
                  <a:pt x="2914" y="218"/>
                  <a:pt x="2916" y="218"/>
                </a:cubicBezTo>
                <a:cubicBezTo>
                  <a:pt x="2918" y="218"/>
                  <a:pt x="2919" y="218"/>
                  <a:pt x="2921" y="218"/>
                </a:cubicBezTo>
                <a:cubicBezTo>
                  <a:pt x="2924" y="217"/>
                  <a:pt x="2924" y="214"/>
                  <a:pt x="2927" y="214"/>
                </a:cubicBezTo>
                <a:cubicBezTo>
                  <a:pt x="2939" y="214"/>
                  <a:pt x="2939" y="214"/>
                  <a:pt x="2939" y="214"/>
                </a:cubicBezTo>
                <a:cubicBezTo>
                  <a:pt x="2940" y="214"/>
                  <a:pt x="2941" y="213"/>
                  <a:pt x="2942" y="212"/>
                </a:cubicBezTo>
                <a:cubicBezTo>
                  <a:pt x="2944" y="211"/>
                  <a:pt x="2945" y="209"/>
                  <a:pt x="2947" y="207"/>
                </a:cubicBezTo>
                <a:cubicBezTo>
                  <a:pt x="2947" y="206"/>
                  <a:pt x="2947" y="205"/>
                  <a:pt x="2948" y="204"/>
                </a:cubicBezTo>
                <a:cubicBezTo>
                  <a:pt x="2949" y="204"/>
                  <a:pt x="2950" y="204"/>
                  <a:pt x="2951" y="204"/>
                </a:cubicBezTo>
                <a:cubicBezTo>
                  <a:pt x="2952" y="203"/>
                  <a:pt x="2954" y="204"/>
                  <a:pt x="2956" y="204"/>
                </a:cubicBezTo>
                <a:cubicBezTo>
                  <a:pt x="2956" y="202"/>
                  <a:pt x="2957" y="202"/>
                  <a:pt x="2957" y="200"/>
                </a:cubicBezTo>
                <a:cubicBezTo>
                  <a:pt x="2957" y="199"/>
                  <a:pt x="2956" y="198"/>
                  <a:pt x="2955" y="197"/>
                </a:cubicBezTo>
                <a:cubicBezTo>
                  <a:pt x="2955" y="196"/>
                  <a:pt x="2954" y="195"/>
                  <a:pt x="2954" y="195"/>
                </a:cubicBezTo>
                <a:cubicBezTo>
                  <a:pt x="2954" y="194"/>
                  <a:pt x="2954" y="193"/>
                  <a:pt x="2953" y="192"/>
                </a:cubicBezTo>
                <a:cubicBezTo>
                  <a:pt x="2951" y="191"/>
                  <a:pt x="2950" y="192"/>
                  <a:pt x="2947" y="192"/>
                </a:cubicBezTo>
                <a:cubicBezTo>
                  <a:pt x="2946" y="192"/>
                  <a:pt x="2945" y="191"/>
                  <a:pt x="2944" y="191"/>
                </a:cubicBezTo>
                <a:cubicBezTo>
                  <a:pt x="2941" y="191"/>
                  <a:pt x="2941" y="191"/>
                  <a:pt x="2941" y="191"/>
                </a:cubicBezTo>
                <a:cubicBezTo>
                  <a:pt x="2939" y="191"/>
                  <a:pt x="2939" y="191"/>
                  <a:pt x="2939" y="191"/>
                </a:cubicBezTo>
                <a:cubicBezTo>
                  <a:pt x="2938" y="191"/>
                  <a:pt x="2937" y="191"/>
                  <a:pt x="2936" y="191"/>
                </a:cubicBezTo>
                <a:cubicBezTo>
                  <a:pt x="2934" y="192"/>
                  <a:pt x="2933" y="191"/>
                  <a:pt x="2931" y="191"/>
                </a:cubicBezTo>
                <a:cubicBezTo>
                  <a:pt x="2929" y="192"/>
                  <a:pt x="2927" y="192"/>
                  <a:pt x="2926" y="194"/>
                </a:cubicBezTo>
                <a:cubicBezTo>
                  <a:pt x="2925" y="195"/>
                  <a:pt x="2926" y="196"/>
                  <a:pt x="2925" y="197"/>
                </a:cubicBezTo>
                <a:cubicBezTo>
                  <a:pt x="2925" y="197"/>
                  <a:pt x="2924" y="198"/>
                  <a:pt x="2924" y="199"/>
                </a:cubicBezTo>
                <a:cubicBezTo>
                  <a:pt x="2923" y="200"/>
                  <a:pt x="2922" y="201"/>
                  <a:pt x="2921" y="201"/>
                </a:cubicBezTo>
                <a:cubicBezTo>
                  <a:pt x="2919" y="202"/>
                  <a:pt x="2918" y="201"/>
                  <a:pt x="2916" y="201"/>
                </a:cubicBezTo>
                <a:cubicBezTo>
                  <a:pt x="2915" y="201"/>
                  <a:pt x="2914" y="201"/>
                  <a:pt x="2913" y="201"/>
                </a:cubicBezTo>
                <a:cubicBezTo>
                  <a:pt x="2912" y="201"/>
                  <a:pt x="2912" y="202"/>
                  <a:pt x="2911" y="203"/>
                </a:cubicBezTo>
                <a:cubicBezTo>
                  <a:pt x="2910" y="203"/>
                  <a:pt x="2909" y="204"/>
                  <a:pt x="2908" y="204"/>
                </a:cubicBezTo>
                <a:cubicBezTo>
                  <a:pt x="2907" y="205"/>
                  <a:pt x="2907" y="206"/>
                  <a:pt x="2906" y="206"/>
                </a:cubicBezTo>
                <a:cubicBezTo>
                  <a:pt x="2905" y="206"/>
                  <a:pt x="2904" y="206"/>
                  <a:pt x="2903" y="206"/>
                </a:cubicBezTo>
                <a:cubicBezTo>
                  <a:pt x="2901" y="206"/>
                  <a:pt x="2900" y="206"/>
                  <a:pt x="2898" y="206"/>
                </a:cubicBezTo>
                <a:cubicBezTo>
                  <a:pt x="2896" y="206"/>
                  <a:pt x="2895" y="206"/>
                  <a:pt x="2894" y="206"/>
                </a:cubicBezTo>
                <a:cubicBezTo>
                  <a:pt x="2893" y="207"/>
                  <a:pt x="2892" y="207"/>
                  <a:pt x="2891" y="208"/>
                </a:cubicBezTo>
                <a:cubicBezTo>
                  <a:pt x="2890" y="208"/>
                  <a:pt x="2889" y="208"/>
                  <a:pt x="2889" y="208"/>
                </a:cubicBezTo>
                <a:cubicBezTo>
                  <a:pt x="2887" y="209"/>
                  <a:pt x="2887" y="210"/>
                  <a:pt x="2886" y="210"/>
                </a:cubicBezTo>
                <a:cubicBezTo>
                  <a:pt x="2885" y="211"/>
                  <a:pt x="2884" y="210"/>
                  <a:pt x="2883" y="210"/>
                </a:cubicBezTo>
                <a:cubicBezTo>
                  <a:pt x="2880" y="211"/>
                  <a:pt x="2878" y="211"/>
                  <a:pt x="2874" y="210"/>
                </a:cubicBezTo>
                <a:cubicBezTo>
                  <a:pt x="2872" y="210"/>
                  <a:pt x="2871" y="210"/>
                  <a:pt x="2869" y="210"/>
                </a:cubicBezTo>
                <a:cubicBezTo>
                  <a:pt x="2866" y="210"/>
                  <a:pt x="2866" y="210"/>
                  <a:pt x="2866" y="210"/>
                </a:cubicBezTo>
                <a:cubicBezTo>
                  <a:pt x="2865" y="210"/>
                  <a:pt x="2864" y="210"/>
                  <a:pt x="2863" y="210"/>
                </a:cubicBezTo>
                <a:cubicBezTo>
                  <a:pt x="2861" y="211"/>
                  <a:pt x="2859" y="210"/>
                  <a:pt x="2857" y="210"/>
                </a:cubicBezTo>
                <a:cubicBezTo>
                  <a:pt x="2856" y="211"/>
                  <a:pt x="2856" y="211"/>
                  <a:pt x="2855" y="212"/>
                </a:cubicBezTo>
                <a:cubicBezTo>
                  <a:pt x="2853" y="212"/>
                  <a:pt x="2851" y="212"/>
                  <a:pt x="2849" y="214"/>
                </a:cubicBezTo>
                <a:cubicBezTo>
                  <a:pt x="2849" y="214"/>
                  <a:pt x="2849" y="215"/>
                  <a:pt x="2848" y="216"/>
                </a:cubicBezTo>
                <a:cubicBezTo>
                  <a:pt x="2847" y="218"/>
                  <a:pt x="2846" y="219"/>
                  <a:pt x="2845" y="221"/>
                </a:cubicBezTo>
                <a:cubicBezTo>
                  <a:pt x="2827" y="221"/>
                  <a:pt x="2827" y="221"/>
                  <a:pt x="2827" y="221"/>
                </a:cubicBezTo>
                <a:cubicBezTo>
                  <a:pt x="2826" y="222"/>
                  <a:pt x="2825" y="223"/>
                  <a:pt x="2824" y="223"/>
                </a:cubicBezTo>
                <a:cubicBezTo>
                  <a:pt x="2823" y="224"/>
                  <a:pt x="2823" y="225"/>
                  <a:pt x="2822" y="226"/>
                </a:cubicBezTo>
                <a:cubicBezTo>
                  <a:pt x="2821" y="227"/>
                  <a:pt x="2821" y="228"/>
                  <a:pt x="2820" y="229"/>
                </a:cubicBezTo>
                <a:cubicBezTo>
                  <a:pt x="2819" y="229"/>
                  <a:pt x="2818" y="229"/>
                  <a:pt x="2817" y="229"/>
                </a:cubicBezTo>
                <a:cubicBezTo>
                  <a:pt x="2816" y="230"/>
                  <a:pt x="2815" y="230"/>
                  <a:pt x="2813" y="230"/>
                </a:cubicBezTo>
                <a:cubicBezTo>
                  <a:pt x="2813" y="230"/>
                  <a:pt x="2812" y="230"/>
                  <a:pt x="2811" y="231"/>
                </a:cubicBezTo>
                <a:cubicBezTo>
                  <a:pt x="2810" y="231"/>
                  <a:pt x="2809" y="232"/>
                  <a:pt x="2808" y="233"/>
                </a:cubicBezTo>
                <a:cubicBezTo>
                  <a:pt x="2808" y="233"/>
                  <a:pt x="2808" y="234"/>
                  <a:pt x="2808" y="235"/>
                </a:cubicBezTo>
                <a:cubicBezTo>
                  <a:pt x="2808" y="237"/>
                  <a:pt x="2808" y="239"/>
                  <a:pt x="2808" y="241"/>
                </a:cubicBezTo>
                <a:cubicBezTo>
                  <a:pt x="2807" y="241"/>
                  <a:pt x="2806" y="240"/>
                  <a:pt x="2804" y="240"/>
                </a:cubicBezTo>
                <a:cubicBezTo>
                  <a:pt x="2801" y="240"/>
                  <a:pt x="2800" y="240"/>
                  <a:pt x="2797" y="240"/>
                </a:cubicBezTo>
                <a:cubicBezTo>
                  <a:pt x="2796" y="240"/>
                  <a:pt x="2795" y="241"/>
                  <a:pt x="2794" y="241"/>
                </a:cubicBezTo>
                <a:cubicBezTo>
                  <a:pt x="2795" y="242"/>
                  <a:pt x="2796" y="243"/>
                  <a:pt x="2796" y="244"/>
                </a:cubicBezTo>
                <a:cubicBezTo>
                  <a:pt x="2796" y="247"/>
                  <a:pt x="2794" y="248"/>
                  <a:pt x="2793" y="250"/>
                </a:cubicBezTo>
                <a:cubicBezTo>
                  <a:pt x="2792" y="250"/>
                  <a:pt x="2790" y="250"/>
                  <a:pt x="2790" y="251"/>
                </a:cubicBezTo>
                <a:cubicBezTo>
                  <a:pt x="2790" y="252"/>
                  <a:pt x="2790" y="253"/>
                  <a:pt x="2790" y="254"/>
                </a:cubicBezTo>
                <a:cubicBezTo>
                  <a:pt x="2790" y="257"/>
                  <a:pt x="2790" y="257"/>
                  <a:pt x="2790" y="257"/>
                </a:cubicBezTo>
                <a:cubicBezTo>
                  <a:pt x="2790" y="262"/>
                  <a:pt x="2790" y="262"/>
                  <a:pt x="2790" y="262"/>
                </a:cubicBezTo>
                <a:cubicBezTo>
                  <a:pt x="2789" y="262"/>
                  <a:pt x="2788" y="263"/>
                  <a:pt x="2786" y="263"/>
                </a:cubicBezTo>
                <a:cubicBezTo>
                  <a:pt x="2783" y="263"/>
                  <a:pt x="2781" y="262"/>
                  <a:pt x="2778" y="263"/>
                </a:cubicBezTo>
                <a:cubicBezTo>
                  <a:pt x="2776" y="263"/>
                  <a:pt x="2774" y="264"/>
                  <a:pt x="2772" y="265"/>
                </a:cubicBezTo>
                <a:cubicBezTo>
                  <a:pt x="2771" y="265"/>
                  <a:pt x="2770" y="266"/>
                  <a:pt x="2769" y="267"/>
                </a:cubicBezTo>
                <a:cubicBezTo>
                  <a:pt x="2767" y="268"/>
                  <a:pt x="2766" y="269"/>
                  <a:pt x="2766" y="272"/>
                </a:cubicBezTo>
                <a:cubicBezTo>
                  <a:pt x="2766" y="273"/>
                  <a:pt x="2767" y="274"/>
                  <a:pt x="2767" y="275"/>
                </a:cubicBezTo>
                <a:cubicBezTo>
                  <a:pt x="2768" y="275"/>
                  <a:pt x="2769" y="275"/>
                  <a:pt x="2770" y="274"/>
                </a:cubicBezTo>
                <a:cubicBezTo>
                  <a:pt x="2771" y="274"/>
                  <a:pt x="2772" y="272"/>
                  <a:pt x="2774" y="272"/>
                </a:cubicBezTo>
                <a:cubicBezTo>
                  <a:pt x="2775" y="272"/>
                  <a:pt x="2776" y="273"/>
                  <a:pt x="2778" y="273"/>
                </a:cubicBezTo>
                <a:cubicBezTo>
                  <a:pt x="2777" y="275"/>
                  <a:pt x="2776" y="275"/>
                  <a:pt x="2776" y="277"/>
                </a:cubicBezTo>
                <a:cubicBezTo>
                  <a:pt x="2776" y="278"/>
                  <a:pt x="2776" y="278"/>
                  <a:pt x="2776" y="278"/>
                </a:cubicBezTo>
                <a:cubicBezTo>
                  <a:pt x="2776" y="280"/>
                  <a:pt x="2778" y="280"/>
                  <a:pt x="2778" y="281"/>
                </a:cubicBezTo>
                <a:cubicBezTo>
                  <a:pt x="2776" y="281"/>
                  <a:pt x="2773" y="282"/>
                  <a:pt x="2771" y="282"/>
                </a:cubicBezTo>
                <a:close/>
                <a:moveTo>
                  <a:pt x="2968" y="288"/>
                </a:moveTo>
                <a:cubicBezTo>
                  <a:pt x="2969" y="288"/>
                  <a:pt x="2970" y="288"/>
                  <a:pt x="2971" y="287"/>
                </a:cubicBezTo>
                <a:cubicBezTo>
                  <a:pt x="2972" y="287"/>
                  <a:pt x="2973" y="288"/>
                  <a:pt x="2974" y="287"/>
                </a:cubicBezTo>
                <a:cubicBezTo>
                  <a:pt x="2975" y="287"/>
                  <a:pt x="2976" y="286"/>
                  <a:pt x="2977" y="286"/>
                </a:cubicBezTo>
                <a:cubicBezTo>
                  <a:pt x="2978" y="286"/>
                  <a:pt x="2980" y="286"/>
                  <a:pt x="2982" y="286"/>
                </a:cubicBezTo>
                <a:cubicBezTo>
                  <a:pt x="2985" y="286"/>
                  <a:pt x="2985" y="286"/>
                  <a:pt x="2985" y="286"/>
                </a:cubicBezTo>
                <a:cubicBezTo>
                  <a:pt x="2986" y="286"/>
                  <a:pt x="2986" y="285"/>
                  <a:pt x="2987" y="284"/>
                </a:cubicBezTo>
                <a:cubicBezTo>
                  <a:pt x="2987" y="283"/>
                  <a:pt x="2988" y="282"/>
                  <a:pt x="2987" y="282"/>
                </a:cubicBezTo>
                <a:cubicBezTo>
                  <a:pt x="2987" y="281"/>
                  <a:pt x="2986" y="280"/>
                  <a:pt x="2985" y="279"/>
                </a:cubicBezTo>
                <a:cubicBezTo>
                  <a:pt x="2984" y="278"/>
                  <a:pt x="2984" y="278"/>
                  <a:pt x="2983" y="278"/>
                </a:cubicBezTo>
                <a:cubicBezTo>
                  <a:pt x="2982" y="277"/>
                  <a:pt x="2981" y="277"/>
                  <a:pt x="2980" y="277"/>
                </a:cubicBezTo>
                <a:cubicBezTo>
                  <a:pt x="2979" y="277"/>
                  <a:pt x="2978" y="276"/>
                  <a:pt x="2977" y="276"/>
                </a:cubicBezTo>
                <a:cubicBezTo>
                  <a:pt x="2975" y="276"/>
                  <a:pt x="2974" y="278"/>
                  <a:pt x="2972" y="279"/>
                </a:cubicBezTo>
                <a:cubicBezTo>
                  <a:pt x="2971" y="280"/>
                  <a:pt x="2971" y="281"/>
                  <a:pt x="2970" y="282"/>
                </a:cubicBezTo>
                <a:cubicBezTo>
                  <a:pt x="2968" y="283"/>
                  <a:pt x="2966" y="284"/>
                  <a:pt x="2964" y="286"/>
                </a:cubicBezTo>
                <a:cubicBezTo>
                  <a:pt x="2965" y="287"/>
                  <a:pt x="2966" y="288"/>
                  <a:pt x="2968" y="288"/>
                </a:cubicBezTo>
                <a:close/>
                <a:moveTo>
                  <a:pt x="2874" y="81"/>
                </a:moveTo>
                <a:cubicBezTo>
                  <a:pt x="2876" y="84"/>
                  <a:pt x="2876" y="84"/>
                  <a:pt x="2876" y="84"/>
                </a:cubicBezTo>
                <a:cubicBezTo>
                  <a:pt x="2877" y="85"/>
                  <a:pt x="2879" y="87"/>
                  <a:pt x="2881" y="88"/>
                </a:cubicBezTo>
                <a:cubicBezTo>
                  <a:pt x="2882" y="89"/>
                  <a:pt x="2882" y="90"/>
                  <a:pt x="2883" y="90"/>
                </a:cubicBezTo>
                <a:cubicBezTo>
                  <a:pt x="2885" y="92"/>
                  <a:pt x="2887" y="92"/>
                  <a:pt x="2890" y="92"/>
                </a:cubicBezTo>
                <a:cubicBezTo>
                  <a:pt x="2891" y="92"/>
                  <a:pt x="2892" y="92"/>
                  <a:pt x="2894" y="92"/>
                </a:cubicBezTo>
                <a:cubicBezTo>
                  <a:pt x="2895" y="91"/>
                  <a:pt x="2895" y="91"/>
                  <a:pt x="2896" y="90"/>
                </a:cubicBezTo>
                <a:cubicBezTo>
                  <a:pt x="2897" y="90"/>
                  <a:pt x="2898" y="90"/>
                  <a:pt x="2899" y="89"/>
                </a:cubicBezTo>
                <a:cubicBezTo>
                  <a:pt x="2900" y="88"/>
                  <a:pt x="2900" y="87"/>
                  <a:pt x="2900" y="86"/>
                </a:cubicBezTo>
                <a:cubicBezTo>
                  <a:pt x="2901" y="85"/>
                  <a:pt x="2901" y="84"/>
                  <a:pt x="2902" y="84"/>
                </a:cubicBezTo>
                <a:cubicBezTo>
                  <a:pt x="2903" y="83"/>
                  <a:pt x="2904" y="83"/>
                  <a:pt x="2905" y="83"/>
                </a:cubicBezTo>
                <a:cubicBezTo>
                  <a:pt x="2906" y="83"/>
                  <a:pt x="2907" y="82"/>
                  <a:pt x="2908" y="82"/>
                </a:cubicBezTo>
                <a:cubicBezTo>
                  <a:pt x="2908" y="81"/>
                  <a:pt x="2909" y="81"/>
                  <a:pt x="2910" y="80"/>
                </a:cubicBezTo>
                <a:cubicBezTo>
                  <a:pt x="2912" y="80"/>
                  <a:pt x="2914" y="79"/>
                  <a:pt x="2915" y="79"/>
                </a:cubicBezTo>
                <a:cubicBezTo>
                  <a:pt x="2915" y="77"/>
                  <a:pt x="2915" y="77"/>
                  <a:pt x="2915" y="77"/>
                </a:cubicBezTo>
                <a:cubicBezTo>
                  <a:pt x="2914" y="76"/>
                  <a:pt x="2913" y="75"/>
                  <a:pt x="2912" y="75"/>
                </a:cubicBezTo>
                <a:cubicBezTo>
                  <a:pt x="2909" y="75"/>
                  <a:pt x="2909" y="75"/>
                  <a:pt x="2909" y="75"/>
                </a:cubicBezTo>
                <a:cubicBezTo>
                  <a:pt x="2909" y="75"/>
                  <a:pt x="2908" y="75"/>
                  <a:pt x="2907" y="75"/>
                </a:cubicBezTo>
                <a:cubicBezTo>
                  <a:pt x="2905" y="74"/>
                  <a:pt x="2904" y="75"/>
                  <a:pt x="2903" y="75"/>
                </a:cubicBezTo>
                <a:cubicBezTo>
                  <a:pt x="2901" y="75"/>
                  <a:pt x="2900" y="74"/>
                  <a:pt x="2899" y="75"/>
                </a:cubicBezTo>
                <a:cubicBezTo>
                  <a:pt x="2898" y="75"/>
                  <a:pt x="2897" y="75"/>
                  <a:pt x="2896" y="75"/>
                </a:cubicBezTo>
                <a:cubicBezTo>
                  <a:pt x="2896" y="76"/>
                  <a:pt x="2897" y="77"/>
                  <a:pt x="2896" y="78"/>
                </a:cubicBezTo>
                <a:cubicBezTo>
                  <a:pt x="2895" y="78"/>
                  <a:pt x="2894" y="78"/>
                  <a:pt x="2893" y="78"/>
                </a:cubicBezTo>
                <a:cubicBezTo>
                  <a:pt x="2890" y="78"/>
                  <a:pt x="2888" y="77"/>
                  <a:pt x="2885" y="78"/>
                </a:cubicBezTo>
                <a:cubicBezTo>
                  <a:pt x="2884" y="78"/>
                  <a:pt x="2884" y="78"/>
                  <a:pt x="2883" y="78"/>
                </a:cubicBezTo>
                <a:cubicBezTo>
                  <a:pt x="2882" y="79"/>
                  <a:pt x="2881" y="80"/>
                  <a:pt x="2880" y="80"/>
                </a:cubicBezTo>
                <a:cubicBezTo>
                  <a:pt x="2879" y="81"/>
                  <a:pt x="2879" y="82"/>
                  <a:pt x="2877" y="82"/>
                </a:cubicBezTo>
                <a:cubicBezTo>
                  <a:pt x="2876" y="82"/>
                  <a:pt x="2875" y="81"/>
                  <a:pt x="2874" y="81"/>
                </a:cubicBezTo>
                <a:close/>
                <a:moveTo>
                  <a:pt x="2842" y="81"/>
                </a:moveTo>
                <a:cubicBezTo>
                  <a:pt x="2842" y="82"/>
                  <a:pt x="2842" y="83"/>
                  <a:pt x="2842" y="84"/>
                </a:cubicBezTo>
                <a:cubicBezTo>
                  <a:pt x="2842" y="85"/>
                  <a:pt x="2843" y="86"/>
                  <a:pt x="2842" y="86"/>
                </a:cubicBezTo>
                <a:cubicBezTo>
                  <a:pt x="2842" y="87"/>
                  <a:pt x="2840" y="86"/>
                  <a:pt x="2840" y="87"/>
                </a:cubicBezTo>
                <a:cubicBezTo>
                  <a:pt x="2838" y="88"/>
                  <a:pt x="2836" y="89"/>
                  <a:pt x="2834" y="90"/>
                </a:cubicBezTo>
                <a:cubicBezTo>
                  <a:pt x="2834" y="91"/>
                  <a:pt x="2834" y="92"/>
                  <a:pt x="2833" y="93"/>
                </a:cubicBezTo>
                <a:cubicBezTo>
                  <a:pt x="2836" y="94"/>
                  <a:pt x="2836" y="94"/>
                  <a:pt x="2836" y="94"/>
                </a:cubicBezTo>
                <a:cubicBezTo>
                  <a:pt x="2837" y="95"/>
                  <a:pt x="2837" y="96"/>
                  <a:pt x="2838" y="96"/>
                </a:cubicBezTo>
                <a:cubicBezTo>
                  <a:pt x="2840" y="97"/>
                  <a:pt x="2841" y="97"/>
                  <a:pt x="2842" y="97"/>
                </a:cubicBezTo>
                <a:cubicBezTo>
                  <a:pt x="2844" y="97"/>
                  <a:pt x="2844" y="97"/>
                  <a:pt x="2844" y="97"/>
                </a:cubicBezTo>
                <a:cubicBezTo>
                  <a:pt x="2845" y="97"/>
                  <a:pt x="2845" y="95"/>
                  <a:pt x="2846" y="95"/>
                </a:cubicBezTo>
                <a:cubicBezTo>
                  <a:pt x="2847" y="94"/>
                  <a:pt x="2849" y="95"/>
                  <a:pt x="2850" y="95"/>
                </a:cubicBezTo>
                <a:cubicBezTo>
                  <a:pt x="2854" y="95"/>
                  <a:pt x="2854" y="95"/>
                  <a:pt x="2854" y="95"/>
                </a:cubicBezTo>
                <a:cubicBezTo>
                  <a:pt x="2855" y="95"/>
                  <a:pt x="2856" y="95"/>
                  <a:pt x="2857" y="95"/>
                </a:cubicBezTo>
                <a:cubicBezTo>
                  <a:pt x="2861" y="96"/>
                  <a:pt x="2863" y="96"/>
                  <a:pt x="2867" y="95"/>
                </a:cubicBezTo>
                <a:cubicBezTo>
                  <a:pt x="2868" y="95"/>
                  <a:pt x="2869" y="95"/>
                  <a:pt x="2870" y="94"/>
                </a:cubicBezTo>
                <a:cubicBezTo>
                  <a:pt x="2869" y="93"/>
                  <a:pt x="2868" y="93"/>
                  <a:pt x="2867" y="92"/>
                </a:cubicBezTo>
                <a:cubicBezTo>
                  <a:pt x="2867" y="91"/>
                  <a:pt x="2865" y="90"/>
                  <a:pt x="2865" y="89"/>
                </a:cubicBezTo>
                <a:cubicBezTo>
                  <a:pt x="2865" y="88"/>
                  <a:pt x="2865" y="87"/>
                  <a:pt x="2865" y="86"/>
                </a:cubicBezTo>
                <a:cubicBezTo>
                  <a:pt x="2864" y="84"/>
                  <a:pt x="2862" y="83"/>
                  <a:pt x="2862" y="81"/>
                </a:cubicBezTo>
                <a:cubicBezTo>
                  <a:pt x="2861" y="79"/>
                  <a:pt x="2862" y="78"/>
                  <a:pt x="2862" y="76"/>
                </a:cubicBezTo>
                <a:cubicBezTo>
                  <a:pt x="2858" y="75"/>
                  <a:pt x="2858" y="75"/>
                  <a:pt x="2858" y="75"/>
                </a:cubicBezTo>
                <a:cubicBezTo>
                  <a:pt x="2857" y="76"/>
                  <a:pt x="2856" y="76"/>
                  <a:pt x="2855" y="76"/>
                </a:cubicBezTo>
                <a:cubicBezTo>
                  <a:pt x="2854" y="77"/>
                  <a:pt x="2854" y="78"/>
                  <a:pt x="2853" y="78"/>
                </a:cubicBezTo>
                <a:cubicBezTo>
                  <a:pt x="2852" y="79"/>
                  <a:pt x="2852" y="80"/>
                  <a:pt x="2851" y="81"/>
                </a:cubicBezTo>
                <a:cubicBezTo>
                  <a:pt x="2850" y="81"/>
                  <a:pt x="2849" y="81"/>
                  <a:pt x="2848" y="82"/>
                </a:cubicBezTo>
                <a:cubicBezTo>
                  <a:pt x="2847" y="82"/>
                  <a:pt x="2846" y="83"/>
                  <a:pt x="2845" y="83"/>
                </a:cubicBezTo>
                <a:lnTo>
                  <a:pt x="2842" y="81"/>
                </a:lnTo>
                <a:close/>
                <a:moveTo>
                  <a:pt x="2838" y="105"/>
                </a:moveTo>
                <a:cubicBezTo>
                  <a:pt x="2837" y="105"/>
                  <a:pt x="2836" y="106"/>
                  <a:pt x="2834" y="106"/>
                </a:cubicBezTo>
                <a:cubicBezTo>
                  <a:pt x="2832" y="106"/>
                  <a:pt x="2832" y="106"/>
                  <a:pt x="2832" y="106"/>
                </a:cubicBezTo>
                <a:cubicBezTo>
                  <a:pt x="2831" y="106"/>
                  <a:pt x="2831" y="107"/>
                  <a:pt x="2830" y="107"/>
                </a:cubicBezTo>
                <a:cubicBezTo>
                  <a:pt x="2827" y="107"/>
                  <a:pt x="2827" y="107"/>
                  <a:pt x="2827" y="107"/>
                </a:cubicBezTo>
                <a:cubicBezTo>
                  <a:pt x="2827" y="108"/>
                  <a:pt x="2827" y="108"/>
                  <a:pt x="2827" y="109"/>
                </a:cubicBezTo>
                <a:cubicBezTo>
                  <a:pt x="2828" y="110"/>
                  <a:pt x="2828" y="111"/>
                  <a:pt x="2828" y="112"/>
                </a:cubicBezTo>
                <a:cubicBezTo>
                  <a:pt x="2829" y="112"/>
                  <a:pt x="2830" y="112"/>
                  <a:pt x="2831" y="112"/>
                </a:cubicBezTo>
                <a:cubicBezTo>
                  <a:pt x="2833" y="112"/>
                  <a:pt x="2833" y="112"/>
                  <a:pt x="2834" y="112"/>
                </a:cubicBezTo>
                <a:cubicBezTo>
                  <a:pt x="2835" y="112"/>
                  <a:pt x="2836" y="111"/>
                  <a:pt x="2837" y="110"/>
                </a:cubicBezTo>
                <a:cubicBezTo>
                  <a:pt x="2839" y="110"/>
                  <a:pt x="2840" y="109"/>
                  <a:pt x="2842" y="109"/>
                </a:cubicBezTo>
                <a:cubicBezTo>
                  <a:pt x="2842" y="108"/>
                  <a:pt x="2842" y="107"/>
                  <a:pt x="2842" y="107"/>
                </a:cubicBezTo>
                <a:cubicBezTo>
                  <a:pt x="2842" y="105"/>
                  <a:pt x="2841" y="105"/>
                  <a:pt x="2840" y="104"/>
                </a:cubicBezTo>
                <a:cubicBezTo>
                  <a:pt x="2839" y="104"/>
                  <a:pt x="2838" y="104"/>
                  <a:pt x="2838" y="105"/>
                </a:cubicBezTo>
                <a:close/>
                <a:moveTo>
                  <a:pt x="2792" y="101"/>
                </a:moveTo>
                <a:cubicBezTo>
                  <a:pt x="2792" y="108"/>
                  <a:pt x="2792" y="108"/>
                  <a:pt x="2792" y="108"/>
                </a:cubicBezTo>
                <a:cubicBezTo>
                  <a:pt x="2804" y="108"/>
                  <a:pt x="2804" y="108"/>
                  <a:pt x="2804" y="108"/>
                </a:cubicBezTo>
                <a:cubicBezTo>
                  <a:pt x="2805" y="108"/>
                  <a:pt x="2806" y="107"/>
                  <a:pt x="2806" y="106"/>
                </a:cubicBezTo>
                <a:cubicBezTo>
                  <a:pt x="2807" y="105"/>
                  <a:pt x="2806" y="104"/>
                  <a:pt x="2806" y="103"/>
                </a:cubicBezTo>
                <a:cubicBezTo>
                  <a:pt x="2807" y="103"/>
                  <a:pt x="2808" y="103"/>
                  <a:pt x="2808" y="102"/>
                </a:cubicBezTo>
                <a:cubicBezTo>
                  <a:pt x="2808" y="105"/>
                  <a:pt x="2808" y="107"/>
                  <a:pt x="2810" y="108"/>
                </a:cubicBezTo>
                <a:cubicBezTo>
                  <a:pt x="2811" y="109"/>
                  <a:pt x="2812" y="110"/>
                  <a:pt x="2813" y="110"/>
                </a:cubicBezTo>
                <a:cubicBezTo>
                  <a:pt x="2814" y="110"/>
                  <a:pt x="2814" y="108"/>
                  <a:pt x="2815" y="108"/>
                </a:cubicBezTo>
                <a:cubicBezTo>
                  <a:pt x="2817" y="108"/>
                  <a:pt x="2817" y="109"/>
                  <a:pt x="2818" y="108"/>
                </a:cubicBezTo>
                <a:cubicBezTo>
                  <a:pt x="2819" y="105"/>
                  <a:pt x="2819" y="104"/>
                  <a:pt x="2818" y="101"/>
                </a:cubicBezTo>
                <a:cubicBezTo>
                  <a:pt x="2830" y="101"/>
                  <a:pt x="2830" y="101"/>
                  <a:pt x="2830" y="101"/>
                </a:cubicBezTo>
                <a:cubicBezTo>
                  <a:pt x="2830" y="98"/>
                  <a:pt x="2830" y="98"/>
                  <a:pt x="2830" y="98"/>
                </a:cubicBezTo>
                <a:cubicBezTo>
                  <a:pt x="2830" y="97"/>
                  <a:pt x="2829" y="96"/>
                  <a:pt x="2829" y="95"/>
                </a:cubicBezTo>
                <a:cubicBezTo>
                  <a:pt x="2810" y="95"/>
                  <a:pt x="2810" y="95"/>
                  <a:pt x="2810" y="95"/>
                </a:cubicBezTo>
                <a:cubicBezTo>
                  <a:pt x="2807" y="95"/>
                  <a:pt x="2806" y="97"/>
                  <a:pt x="2804" y="97"/>
                </a:cubicBezTo>
                <a:cubicBezTo>
                  <a:pt x="2803" y="98"/>
                  <a:pt x="2802" y="98"/>
                  <a:pt x="2801" y="99"/>
                </a:cubicBezTo>
                <a:cubicBezTo>
                  <a:pt x="2800" y="99"/>
                  <a:pt x="2800" y="100"/>
                  <a:pt x="2798" y="101"/>
                </a:cubicBezTo>
                <a:cubicBezTo>
                  <a:pt x="2796" y="102"/>
                  <a:pt x="2795" y="102"/>
                  <a:pt x="2792" y="103"/>
                </a:cubicBezTo>
                <a:lnTo>
                  <a:pt x="2792" y="101"/>
                </a:lnTo>
                <a:close/>
                <a:moveTo>
                  <a:pt x="2755" y="102"/>
                </a:moveTo>
                <a:cubicBezTo>
                  <a:pt x="2755" y="101"/>
                  <a:pt x="2757" y="102"/>
                  <a:pt x="2757" y="101"/>
                </a:cubicBezTo>
                <a:cubicBezTo>
                  <a:pt x="2758" y="100"/>
                  <a:pt x="2757" y="99"/>
                  <a:pt x="2757" y="98"/>
                </a:cubicBezTo>
                <a:cubicBezTo>
                  <a:pt x="2758" y="97"/>
                  <a:pt x="2758" y="96"/>
                  <a:pt x="2759" y="95"/>
                </a:cubicBezTo>
                <a:cubicBezTo>
                  <a:pt x="2760" y="94"/>
                  <a:pt x="2762" y="96"/>
                  <a:pt x="2764" y="95"/>
                </a:cubicBezTo>
                <a:cubicBezTo>
                  <a:pt x="2765" y="95"/>
                  <a:pt x="2766" y="95"/>
                  <a:pt x="2766" y="95"/>
                </a:cubicBezTo>
                <a:cubicBezTo>
                  <a:pt x="2768" y="94"/>
                  <a:pt x="2768" y="93"/>
                  <a:pt x="2769" y="93"/>
                </a:cubicBezTo>
                <a:cubicBezTo>
                  <a:pt x="2771" y="92"/>
                  <a:pt x="2773" y="93"/>
                  <a:pt x="2774" y="93"/>
                </a:cubicBezTo>
                <a:cubicBezTo>
                  <a:pt x="2775" y="93"/>
                  <a:pt x="2776" y="91"/>
                  <a:pt x="2777" y="91"/>
                </a:cubicBezTo>
                <a:cubicBezTo>
                  <a:pt x="2778" y="91"/>
                  <a:pt x="2779" y="91"/>
                  <a:pt x="2780" y="91"/>
                </a:cubicBezTo>
                <a:cubicBezTo>
                  <a:pt x="2781" y="91"/>
                  <a:pt x="2783" y="91"/>
                  <a:pt x="2785" y="90"/>
                </a:cubicBezTo>
                <a:cubicBezTo>
                  <a:pt x="2786" y="90"/>
                  <a:pt x="2787" y="90"/>
                  <a:pt x="2787" y="90"/>
                </a:cubicBezTo>
                <a:cubicBezTo>
                  <a:pt x="2788" y="89"/>
                  <a:pt x="2788" y="87"/>
                  <a:pt x="2789" y="87"/>
                </a:cubicBezTo>
                <a:cubicBezTo>
                  <a:pt x="2791" y="87"/>
                  <a:pt x="2792" y="88"/>
                  <a:pt x="2794" y="89"/>
                </a:cubicBezTo>
                <a:cubicBezTo>
                  <a:pt x="2795" y="89"/>
                  <a:pt x="2796" y="89"/>
                  <a:pt x="2797" y="90"/>
                </a:cubicBezTo>
                <a:cubicBezTo>
                  <a:pt x="2798" y="90"/>
                  <a:pt x="2799" y="90"/>
                  <a:pt x="2800" y="90"/>
                </a:cubicBezTo>
                <a:cubicBezTo>
                  <a:pt x="2805" y="90"/>
                  <a:pt x="2805" y="90"/>
                  <a:pt x="2805" y="90"/>
                </a:cubicBezTo>
                <a:cubicBezTo>
                  <a:pt x="2805" y="89"/>
                  <a:pt x="2805" y="88"/>
                  <a:pt x="2805" y="88"/>
                </a:cubicBezTo>
                <a:cubicBezTo>
                  <a:pt x="2804" y="86"/>
                  <a:pt x="2803" y="85"/>
                  <a:pt x="2803" y="82"/>
                </a:cubicBezTo>
                <a:cubicBezTo>
                  <a:pt x="2803" y="80"/>
                  <a:pt x="2806" y="79"/>
                  <a:pt x="2808" y="79"/>
                </a:cubicBezTo>
                <a:cubicBezTo>
                  <a:pt x="2810" y="79"/>
                  <a:pt x="2811" y="80"/>
                  <a:pt x="2812" y="80"/>
                </a:cubicBezTo>
                <a:cubicBezTo>
                  <a:pt x="2813" y="81"/>
                  <a:pt x="2814" y="81"/>
                  <a:pt x="2815" y="81"/>
                </a:cubicBezTo>
                <a:cubicBezTo>
                  <a:pt x="2816" y="82"/>
                  <a:pt x="2815" y="83"/>
                  <a:pt x="2816" y="84"/>
                </a:cubicBezTo>
                <a:cubicBezTo>
                  <a:pt x="2818" y="86"/>
                  <a:pt x="2820" y="86"/>
                  <a:pt x="2823" y="86"/>
                </a:cubicBezTo>
                <a:cubicBezTo>
                  <a:pt x="2826" y="86"/>
                  <a:pt x="2827" y="86"/>
                  <a:pt x="2830" y="86"/>
                </a:cubicBezTo>
                <a:cubicBezTo>
                  <a:pt x="2830" y="84"/>
                  <a:pt x="2830" y="84"/>
                  <a:pt x="2830" y="82"/>
                </a:cubicBezTo>
                <a:cubicBezTo>
                  <a:pt x="2830" y="81"/>
                  <a:pt x="2830" y="81"/>
                  <a:pt x="2830" y="80"/>
                </a:cubicBezTo>
                <a:cubicBezTo>
                  <a:pt x="2830" y="77"/>
                  <a:pt x="2830" y="77"/>
                  <a:pt x="2830" y="77"/>
                </a:cubicBezTo>
                <a:cubicBezTo>
                  <a:pt x="2828" y="77"/>
                  <a:pt x="2826" y="76"/>
                  <a:pt x="2824" y="77"/>
                </a:cubicBezTo>
                <a:cubicBezTo>
                  <a:pt x="2823" y="77"/>
                  <a:pt x="2822" y="77"/>
                  <a:pt x="2821" y="77"/>
                </a:cubicBezTo>
                <a:cubicBezTo>
                  <a:pt x="2819" y="77"/>
                  <a:pt x="2818" y="77"/>
                  <a:pt x="2816" y="77"/>
                </a:cubicBezTo>
                <a:cubicBezTo>
                  <a:pt x="2815" y="77"/>
                  <a:pt x="2814" y="77"/>
                  <a:pt x="2813" y="77"/>
                </a:cubicBezTo>
                <a:cubicBezTo>
                  <a:pt x="2814" y="75"/>
                  <a:pt x="2815" y="74"/>
                  <a:pt x="2816" y="73"/>
                </a:cubicBezTo>
                <a:cubicBezTo>
                  <a:pt x="2817" y="71"/>
                  <a:pt x="2818" y="71"/>
                  <a:pt x="2819" y="70"/>
                </a:cubicBezTo>
                <a:cubicBezTo>
                  <a:pt x="2820" y="69"/>
                  <a:pt x="2821" y="68"/>
                  <a:pt x="2822" y="67"/>
                </a:cubicBezTo>
                <a:cubicBezTo>
                  <a:pt x="2821" y="64"/>
                  <a:pt x="2821" y="64"/>
                  <a:pt x="2821" y="64"/>
                </a:cubicBezTo>
                <a:cubicBezTo>
                  <a:pt x="2820" y="64"/>
                  <a:pt x="2820" y="64"/>
                  <a:pt x="2819" y="64"/>
                </a:cubicBezTo>
                <a:cubicBezTo>
                  <a:pt x="2817" y="64"/>
                  <a:pt x="2817" y="65"/>
                  <a:pt x="2815" y="65"/>
                </a:cubicBezTo>
                <a:cubicBezTo>
                  <a:pt x="2815" y="65"/>
                  <a:pt x="2814" y="65"/>
                  <a:pt x="2813" y="65"/>
                </a:cubicBezTo>
                <a:cubicBezTo>
                  <a:pt x="2810" y="65"/>
                  <a:pt x="2810" y="65"/>
                  <a:pt x="2810" y="65"/>
                </a:cubicBezTo>
                <a:cubicBezTo>
                  <a:pt x="2809" y="65"/>
                  <a:pt x="2808" y="66"/>
                  <a:pt x="2808" y="66"/>
                </a:cubicBezTo>
                <a:cubicBezTo>
                  <a:pt x="2806" y="66"/>
                  <a:pt x="2805" y="66"/>
                  <a:pt x="2804" y="67"/>
                </a:cubicBezTo>
                <a:cubicBezTo>
                  <a:pt x="2803" y="67"/>
                  <a:pt x="2802" y="68"/>
                  <a:pt x="2802" y="69"/>
                </a:cubicBezTo>
                <a:cubicBezTo>
                  <a:pt x="2802" y="69"/>
                  <a:pt x="2802" y="70"/>
                  <a:pt x="2802" y="71"/>
                </a:cubicBezTo>
                <a:cubicBezTo>
                  <a:pt x="2802" y="72"/>
                  <a:pt x="2802" y="73"/>
                  <a:pt x="2802" y="74"/>
                </a:cubicBezTo>
                <a:cubicBezTo>
                  <a:pt x="2802" y="75"/>
                  <a:pt x="2802" y="76"/>
                  <a:pt x="2802" y="77"/>
                </a:cubicBezTo>
                <a:cubicBezTo>
                  <a:pt x="2799" y="77"/>
                  <a:pt x="2798" y="77"/>
                  <a:pt x="2796" y="77"/>
                </a:cubicBezTo>
                <a:cubicBezTo>
                  <a:pt x="2795" y="77"/>
                  <a:pt x="2794" y="77"/>
                  <a:pt x="2793" y="77"/>
                </a:cubicBezTo>
                <a:cubicBezTo>
                  <a:pt x="2790" y="77"/>
                  <a:pt x="2790" y="77"/>
                  <a:pt x="2790" y="77"/>
                </a:cubicBezTo>
                <a:cubicBezTo>
                  <a:pt x="2787" y="77"/>
                  <a:pt x="2787" y="77"/>
                  <a:pt x="2787" y="77"/>
                </a:cubicBezTo>
                <a:cubicBezTo>
                  <a:pt x="2786" y="77"/>
                  <a:pt x="2785" y="76"/>
                  <a:pt x="2784" y="77"/>
                </a:cubicBezTo>
                <a:cubicBezTo>
                  <a:pt x="2783" y="77"/>
                  <a:pt x="2782" y="78"/>
                  <a:pt x="2782" y="79"/>
                </a:cubicBezTo>
                <a:cubicBezTo>
                  <a:pt x="2782" y="80"/>
                  <a:pt x="2783" y="81"/>
                  <a:pt x="2783" y="82"/>
                </a:cubicBezTo>
                <a:cubicBezTo>
                  <a:pt x="2782" y="83"/>
                  <a:pt x="2780" y="82"/>
                  <a:pt x="2780" y="83"/>
                </a:cubicBezTo>
                <a:cubicBezTo>
                  <a:pt x="2780" y="84"/>
                  <a:pt x="2781" y="85"/>
                  <a:pt x="2781" y="86"/>
                </a:cubicBezTo>
                <a:cubicBezTo>
                  <a:pt x="2781" y="90"/>
                  <a:pt x="2781" y="90"/>
                  <a:pt x="2781" y="90"/>
                </a:cubicBezTo>
                <a:cubicBezTo>
                  <a:pt x="2777" y="91"/>
                  <a:pt x="2775" y="91"/>
                  <a:pt x="2771" y="91"/>
                </a:cubicBezTo>
                <a:cubicBezTo>
                  <a:pt x="2770" y="91"/>
                  <a:pt x="2769" y="91"/>
                  <a:pt x="2768" y="92"/>
                </a:cubicBezTo>
                <a:cubicBezTo>
                  <a:pt x="2767" y="92"/>
                  <a:pt x="2766" y="92"/>
                  <a:pt x="2765" y="92"/>
                </a:cubicBezTo>
                <a:cubicBezTo>
                  <a:pt x="2764" y="92"/>
                  <a:pt x="2764" y="93"/>
                  <a:pt x="2763" y="93"/>
                </a:cubicBezTo>
                <a:cubicBezTo>
                  <a:pt x="2762" y="94"/>
                  <a:pt x="2761" y="93"/>
                  <a:pt x="2760" y="93"/>
                </a:cubicBezTo>
                <a:cubicBezTo>
                  <a:pt x="2759" y="94"/>
                  <a:pt x="2758" y="94"/>
                  <a:pt x="2757" y="95"/>
                </a:cubicBezTo>
                <a:cubicBezTo>
                  <a:pt x="2756" y="95"/>
                  <a:pt x="2756" y="96"/>
                  <a:pt x="2755" y="97"/>
                </a:cubicBezTo>
                <a:cubicBezTo>
                  <a:pt x="2752" y="100"/>
                  <a:pt x="2752" y="100"/>
                  <a:pt x="2752" y="100"/>
                </a:cubicBezTo>
                <a:lnTo>
                  <a:pt x="2755" y="102"/>
                </a:lnTo>
                <a:close/>
                <a:moveTo>
                  <a:pt x="2702" y="84"/>
                </a:moveTo>
                <a:cubicBezTo>
                  <a:pt x="2701" y="84"/>
                  <a:pt x="2699" y="84"/>
                  <a:pt x="2697" y="84"/>
                </a:cubicBezTo>
                <a:cubicBezTo>
                  <a:pt x="2696" y="85"/>
                  <a:pt x="2696" y="85"/>
                  <a:pt x="2695" y="86"/>
                </a:cubicBezTo>
                <a:cubicBezTo>
                  <a:pt x="2694" y="86"/>
                  <a:pt x="2693" y="87"/>
                  <a:pt x="2692" y="87"/>
                </a:cubicBezTo>
                <a:cubicBezTo>
                  <a:pt x="2691" y="87"/>
                  <a:pt x="2691" y="87"/>
                  <a:pt x="2691" y="87"/>
                </a:cubicBezTo>
                <a:cubicBezTo>
                  <a:pt x="2689" y="87"/>
                  <a:pt x="2688" y="87"/>
                  <a:pt x="2687" y="86"/>
                </a:cubicBezTo>
                <a:cubicBezTo>
                  <a:pt x="2686" y="86"/>
                  <a:pt x="2685" y="86"/>
                  <a:pt x="2684" y="86"/>
                </a:cubicBezTo>
                <a:cubicBezTo>
                  <a:pt x="2683" y="85"/>
                  <a:pt x="2682" y="85"/>
                  <a:pt x="2681" y="84"/>
                </a:cubicBezTo>
                <a:cubicBezTo>
                  <a:pt x="2680" y="85"/>
                  <a:pt x="2680" y="86"/>
                  <a:pt x="2679" y="88"/>
                </a:cubicBezTo>
                <a:cubicBezTo>
                  <a:pt x="2678" y="88"/>
                  <a:pt x="2679" y="90"/>
                  <a:pt x="2678" y="90"/>
                </a:cubicBezTo>
                <a:cubicBezTo>
                  <a:pt x="2677" y="91"/>
                  <a:pt x="2677" y="92"/>
                  <a:pt x="2676" y="92"/>
                </a:cubicBezTo>
                <a:cubicBezTo>
                  <a:pt x="2674" y="92"/>
                  <a:pt x="2674" y="90"/>
                  <a:pt x="2673" y="90"/>
                </a:cubicBezTo>
                <a:cubicBezTo>
                  <a:pt x="2672" y="89"/>
                  <a:pt x="2671" y="89"/>
                  <a:pt x="2671" y="89"/>
                </a:cubicBezTo>
                <a:cubicBezTo>
                  <a:pt x="2669" y="88"/>
                  <a:pt x="2667" y="88"/>
                  <a:pt x="2665" y="88"/>
                </a:cubicBezTo>
                <a:cubicBezTo>
                  <a:pt x="2660" y="88"/>
                  <a:pt x="2660" y="88"/>
                  <a:pt x="2660" y="88"/>
                </a:cubicBezTo>
                <a:cubicBezTo>
                  <a:pt x="2660" y="90"/>
                  <a:pt x="2660" y="92"/>
                  <a:pt x="2661" y="93"/>
                </a:cubicBezTo>
                <a:cubicBezTo>
                  <a:pt x="2662" y="96"/>
                  <a:pt x="2664" y="97"/>
                  <a:pt x="2667" y="97"/>
                </a:cubicBezTo>
                <a:cubicBezTo>
                  <a:pt x="2669" y="97"/>
                  <a:pt x="2670" y="96"/>
                  <a:pt x="2672" y="95"/>
                </a:cubicBezTo>
                <a:cubicBezTo>
                  <a:pt x="2673" y="95"/>
                  <a:pt x="2674" y="95"/>
                  <a:pt x="2674" y="95"/>
                </a:cubicBezTo>
                <a:cubicBezTo>
                  <a:pt x="2676" y="94"/>
                  <a:pt x="2677" y="94"/>
                  <a:pt x="2678" y="93"/>
                </a:cubicBezTo>
                <a:cubicBezTo>
                  <a:pt x="2679" y="93"/>
                  <a:pt x="2679" y="92"/>
                  <a:pt x="2680" y="92"/>
                </a:cubicBezTo>
                <a:cubicBezTo>
                  <a:pt x="2682" y="92"/>
                  <a:pt x="2684" y="92"/>
                  <a:pt x="2686" y="92"/>
                </a:cubicBezTo>
                <a:cubicBezTo>
                  <a:pt x="2688" y="92"/>
                  <a:pt x="2689" y="92"/>
                  <a:pt x="2691" y="92"/>
                </a:cubicBezTo>
                <a:cubicBezTo>
                  <a:pt x="2692" y="92"/>
                  <a:pt x="2692" y="93"/>
                  <a:pt x="2693" y="93"/>
                </a:cubicBezTo>
                <a:cubicBezTo>
                  <a:pt x="2694" y="93"/>
                  <a:pt x="2695" y="92"/>
                  <a:pt x="2696" y="92"/>
                </a:cubicBezTo>
                <a:cubicBezTo>
                  <a:pt x="2697" y="96"/>
                  <a:pt x="2697" y="96"/>
                  <a:pt x="2697" y="96"/>
                </a:cubicBezTo>
                <a:cubicBezTo>
                  <a:pt x="2696" y="97"/>
                  <a:pt x="2695" y="99"/>
                  <a:pt x="2694" y="99"/>
                </a:cubicBezTo>
                <a:cubicBezTo>
                  <a:pt x="2692" y="99"/>
                  <a:pt x="2690" y="99"/>
                  <a:pt x="2688" y="99"/>
                </a:cubicBezTo>
                <a:cubicBezTo>
                  <a:pt x="2688" y="104"/>
                  <a:pt x="2688" y="104"/>
                  <a:pt x="2688" y="104"/>
                </a:cubicBezTo>
                <a:cubicBezTo>
                  <a:pt x="2688" y="105"/>
                  <a:pt x="2689" y="106"/>
                  <a:pt x="2689" y="107"/>
                </a:cubicBezTo>
                <a:cubicBezTo>
                  <a:pt x="2690" y="108"/>
                  <a:pt x="2691" y="108"/>
                  <a:pt x="2693" y="109"/>
                </a:cubicBezTo>
                <a:cubicBezTo>
                  <a:pt x="2695" y="110"/>
                  <a:pt x="2695" y="110"/>
                  <a:pt x="2695" y="110"/>
                </a:cubicBezTo>
                <a:cubicBezTo>
                  <a:pt x="2698" y="112"/>
                  <a:pt x="2700" y="113"/>
                  <a:pt x="2703" y="113"/>
                </a:cubicBezTo>
                <a:cubicBezTo>
                  <a:pt x="2705" y="113"/>
                  <a:pt x="2706" y="112"/>
                  <a:pt x="2708" y="112"/>
                </a:cubicBezTo>
                <a:cubicBezTo>
                  <a:pt x="2709" y="111"/>
                  <a:pt x="2710" y="111"/>
                  <a:pt x="2710" y="110"/>
                </a:cubicBezTo>
                <a:cubicBezTo>
                  <a:pt x="2711" y="108"/>
                  <a:pt x="2712" y="108"/>
                  <a:pt x="2712" y="106"/>
                </a:cubicBezTo>
                <a:cubicBezTo>
                  <a:pt x="2712" y="104"/>
                  <a:pt x="2712" y="103"/>
                  <a:pt x="2712" y="101"/>
                </a:cubicBezTo>
                <a:cubicBezTo>
                  <a:pt x="2712" y="98"/>
                  <a:pt x="2712" y="98"/>
                  <a:pt x="2712" y="98"/>
                </a:cubicBezTo>
                <a:cubicBezTo>
                  <a:pt x="2715" y="98"/>
                  <a:pt x="2716" y="97"/>
                  <a:pt x="2719" y="97"/>
                </a:cubicBezTo>
                <a:cubicBezTo>
                  <a:pt x="2720" y="97"/>
                  <a:pt x="2721" y="98"/>
                  <a:pt x="2722" y="98"/>
                </a:cubicBezTo>
                <a:cubicBezTo>
                  <a:pt x="2724" y="98"/>
                  <a:pt x="2724" y="98"/>
                  <a:pt x="2724" y="98"/>
                </a:cubicBezTo>
                <a:cubicBezTo>
                  <a:pt x="2725" y="98"/>
                  <a:pt x="2726" y="98"/>
                  <a:pt x="2728" y="97"/>
                </a:cubicBezTo>
                <a:cubicBezTo>
                  <a:pt x="2729" y="97"/>
                  <a:pt x="2730" y="96"/>
                  <a:pt x="2731" y="95"/>
                </a:cubicBezTo>
                <a:cubicBezTo>
                  <a:pt x="2731" y="95"/>
                  <a:pt x="2732" y="95"/>
                  <a:pt x="2733" y="94"/>
                </a:cubicBezTo>
                <a:cubicBezTo>
                  <a:pt x="2734" y="93"/>
                  <a:pt x="2734" y="92"/>
                  <a:pt x="2734" y="91"/>
                </a:cubicBezTo>
                <a:cubicBezTo>
                  <a:pt x="2734" y="86"/>
                  <a:pt x="2734" y="86"/>
                  <a:pt x="2734" y="86"/>
                </a:cubicBezTo>
                <a:cubicBezTo>
                  <a:pt x="2732" y="86"/>
                  <a:pt x="2730" y="86"/>
                  <a:pt x="2727" y="86"/>
                </a:cubicBezTo>
                <a:cubicBezTo>
                  <a:pt x="2727" y="78"/>
                  <a:pt x="2727" y="78"/>
                  <a:pt x="2727" y="78"/>
                </a:cubicBezTo>
                <a:cubicBezTo>
                  <a:pt x="2726" y="78"/>
                  <a:pt x="2726" y="77"/>
                  <a:pt x="2725" y="77"/>
                </a:cubicBezTo>
                <a:cubicBezTo>
                  <a:pt x="2724" y="77"/>
                  <a:pt x="2723" y="77"/>
                  <a:pt x="2722" y="77"/>
                </a:cubicBezTo>
                <a:cubicBezTo>
                  <a:pt x="2720" y="77"/>
                  <a:pt x="2718" y="77"/>
                  <a:pt x="2717" y="78"/>
                </a:cubicBezTo>
                <a:cubicBezTo>
                  <a:pt x="2716" y="78"/>
                  <a:pt x="2717" y="80"/>
                  <a:pt x="2717" y="80"/>
                </a:cubicBezTo>
                <a:cubicBezTo>
                  <a:pt x="2716" y="81"/>
                  <a:pt x="2715" y="81"/>
                  <a:pt x="2714" y="82"/>
                </a:cubicBezTo>
                <a:cubicBezTo>
                  <a:pt x="2713" y="83"/>
                  <a:pt x="2713" y="85"/>
                  <a:pt x="2712" y="85"/>
                </a:cubicBezTo>
                <a:cubicBezTo>
                  <a:pt x="2709" y="86"/>
                  <a:pt x="2706" y="84"/>
                  <a:pt x="2702" y="84"/>
                </a:cubicBezTo>
                <a:close/>
                <a:moveTo>
                  <a:pt x="2328" y="107"/>
                </a:moveTo>
                <a:cubicBezTo>
                  <a:pt x="2329" y="108"/>
                  <a:pt x="2331" y="108"/>
                  <a:pt x="2332" y="108"/>
                </a:cubicBezTo>
                <a:cubicBezTo>
                  <a:pt x="2333" y="108"/>
                  <a:pt x="2333" y="109"/>
                  <a:pt x="2334" y="109"/>
                </a:cubicBezTo>
                <a:cubicBezTo>
                  <a:pt x="2337" y="109"/>
                  <a:pt x="2337" y="109"/>
                  <a:pt x="2337" y="109"/>
                </a:cubicBezTo>
                <a:cubicBezTo>
                  <a:pt x="2338" y="109"/>
                  <a:pt x="2339" y="110"/>
                  <a:pt x="2339" y="110"/>
                </a:cubicBezTo>
                <a:cubicBezTo>
                  <a:pt x="2341" y="110"/>
                  <a:pt x="2342" y="111"/>
                  <a:pt x="2343" y="111"/>
                </a:cubicBezTo>
                <a:cubicBezTo>
                  <a:pt x="2345" y="111"/>
                  <a:pt x="2346" y="111"/>
                  <a:pt x="2347" y="110"/>
                </a:cubicBezTo>
                <a:cubicBezTo>
                  <a:pt x="2349" y="110"/>
                  <a:pt x="2350" y="109"/>
                  <a:pt x="2351" y="109"/>
                </a:cubicBezTo>
                <a:cubicBezTo>
                  <a:pt x="2353" y="109"/>
                  <a:pt x="2354" y="109"/>
                  <a:pt x="2355" y="110"/>
                </a:cubicBezTo>
                <a:cubicBezTo>
                  <a:pt x="2356" y="110"/>
                  <a:pt x="2357" y="110"/>
                  <a:pt x="2358" y="110"/>
                </a:cubicBezTo>
                <a:cubicBezTo>
                  <a:pt x="2359" y="111"/>
                  <a:pt x="2359" y="112"/>
                  <a:pt x="2360" y="112"/>
                </a:cubicBezTo>
                <a:cubicBezTo>
                  <a:pt x="2361" y="113"/>
                  <a:pt x="2361" y="114"/>
                  <a:pt x="2361" y="115"/>
                </a:cubicBezTo>
                <a:cubicBezTo>
                  <a:pt x="2341" y="115"/>
                  <a:pt x="2341" y="115"/>
                  <a:pt x="2341" y="115"/>
                </a:cubicBezTo>
                <a:cubicBezTo>
                  <a:pt x="2341" y="121"/>
                  <a:pt x="2341" y="121"/>
                  <a:pt x="2341" y="121"/>
                </a:cubicBezTo>
                <a:cubicBezTo>
                  <a:pt x="2343" y="122"/>
                  <a:pt x="2345" y="122"/>
                  <a:pt x="2347" y="123"/>
                </a:cubicBezTo>
                <a:cubicBezTo>
                  <a:pt x="2349" y="124"/>
                  <a:pt x="2350" y="126"/>
                  <a:pt x="2352" y="126"/>
                </a:cubicBezTo>
                <a:cubicBezTo>
                  <a:pt x="2366" y="126"/>
                  <a:pt x="2366" y="126"/>
                  <a:pt x="2366" y="126"/>
                </a:cubicBezTo>
                <a:cubicBezTo>
                  <a:pt x="2367" y="126"/>
                  <a:pt x="2368" y="125"/>
                  <a:pt x="2369" y="125"/>
                </a:cubicBezTo>
                <a:cubicBezTo>
                  <a:pt x="2371" y="125"/>
                  <a:pt x="2372" y="125"/>
                  <a:pt x="2374" y="126"/>
                </a:cubicBezTo>
                <a:cubicBezTo>
                  <a:pt x="2375" y="126"/>
                  <a:pt x="2375" y="127"/>
                  <a:pt x="2376" y="128"/>
                </a:cubicBezTo>
                <a:cubicBezTo>
                  <a:pt x="2377" y="129"/>
                  <a:pt x="2378" y="129"/>
                  <a:pt x="2379" y="129"/>
                </a:cubicBezTo>
                <a:cubicBezTo>
                  <a:pt x="2380" y="130"/>
                  <a:pt x="2381" y="130"/>
                  <a:pt x="2382" y="130"/>
                </a:cubicBezTo>
                <a:cubicBezTo>
                  <a:pt x="2383" y="130"/>
                  <a:pt x="2384" y="130"/>
                  <a:pt x="2386" y="130"/>
                </a:cubicBezTo>
                <a:cubicBezTo>
                  <a:pt x="2388" y="130"/>
                  <a:pt x="2390" y="130"/>
                  <a:pt x="2392" y="129"/>
                </a:cubicBezTo>
                <a:cubicBezTo>
                  <a:pt x="2393" y="129"/>
                  <a:pt x="2394" y="129"/>
                  <a:pt x="2395" y="128"/>
                </a:cubicBezTo>
                <a:cubicBezTo>
                  <a:pt x="2396" y="128"/>
                  <a:pt x="2397" y="127"/>
                  <a:pt x="2398" y="126"/>
                </a:cubicBezTo>
                <a:cubicBezTo>
                  <a:pt x="2399" y="125"/>
                  <a:pt x="2399" y="124"/>
                  <a:pt x="2401" y="124"/>
                </a:cubicBezTo>
                <a:cubicBezTo>
                  <a:pt x="2404" y="124"/>
                  <a:pt x="2406" y="126"/>
                  <a:pt x="2409" y="126"/>
                </a:cubicBezTo>
                <a:cubicBezTo>
                  <a:pt x="2412" y="126"/>
                  <a:pt x="2414" y="126"/>
                  <a:pt x="2416" y="124"/>
                </a:cubicBezTo>
                <a:cubicBezTo>
                  <a:pt x="2417" y="124"/>
                  <a:pt x="2418" y="124"/>
                  <a:pt x="2418" y="123"/>
                </a:cubicBezTo>
                <a:cubicBezTo>
                  <a:pt x="2419" y="121"/>
                  <a:pt x="2418" y="119"/>
                  <a:pt x="2418" y="118"/>
                </a:cubicBezTo>
                <a:cubicBezTo>
                  <a:pt x="2419" y="116"/>
                  <a:pt x="2420" y="114"/>
                  <a:pt x="2422" y="114"/>
                </a:cubicBezTo>
                <a:cubicBezTo>
                  <a:pt x="2423" y="114"/>
                  <a:pt x="2424" y="114"/>
                  <a:pt x="2425" y="114"/>
                </a:cubicBezTo>
                <a:cubicBezTo>
                  <a:pt x="2426" y="114"/>
                  <a:pt x="2427" y="113"/>
                  <a:pt x="2428" y="113"/>
                </a:cubicBezTo>
                <a:cubicBezTo>
                  <a:pt x="2429" y="113"/>
                  <a:pt x="2430" y="112"/>
                  <a:pt x="2431" y="111"/>
                </a:cubicBezTo>
                <a:cubicBezTo>
                  <a:pt x="2433" y="110"/>
                  <a:pt x="2433" y="110"/>
                  <a:pt x="2433" y="110"/>
                </a:cubicBezTo>
                <a:cubicBezTo>
                  <a:pt x="2432" y="108"/>
                  <a:pt x="2431" y="106"/>
                  <a:pt x="2429" y="105"/>
                </a:cubicBezTo>
                <a:cubicBezTo>
                  <a:pt x="2427" y="104"/>
                  <a:pt x="2425" y="105"/>
                  <a:pt x="2423" y="105"/>
                </a:cubicBezTo>
                <a:cubicBezTo>
                  <a:pt x="2422" y="105"/>
                  <a:pt x="2421" y="104"/>
                  <a:pt x="2420" y="105"/>
                </a:cubicBezTo>
                <a:cubicBezTo>
                  <a:pt x="2418" y="105"/>
                  <a:pt x="2417" y="107"/>
                  <a:pt x="2415" y="107"/>
                </a:cubicBezTo>
                <a:cubicBezTo>
                  <a:pt x="2410" y="107"/>
                  <a:pt x="2410" y="107"/>
                  <a:pt x="2410" y="107"/>
                </a:cubicBezTo>
                <a:cubicBezTo>
                  <a:pt x="2410" y="105"/>
                  <a:pt x="2410" y="105"/>
                  <a:pt x="2410" y="103"/>
                </a:cubicBezTo>
                <a:cubicBezTo>
                  <a:pt x="2410" y="102"/>
                  <a:pt x="2409" y="102"/>
                  <a:pt x="2409" y="101"/>
                </a:cubicBezTo>
                <a:cubicBezTo>
                  <a:pt x="2408" y="99"/>
                  <a:pt x="2407" y="99"/>
                  <a:pt x="2405" y="98"/>
                </a:cubicBezTo>
                <a:cubicBezTo>
                  <a:pt x="2405" y="97"/>
                  <a:pt x="2404" y="96"/>
                  <a:pt x="2403" y="95"/>
                </a:cubicBezTo>
                <a:cubicBezTo>
                  <a:pt x="2403" y="96"/>
                  <a:pt x="2402" y="96"/>
                  <a:pt x="2401" y="96"/>
                </a:cubicBezTo>
                <a:cubicBezTo>
                  <a:pt x="2400" y="97"/>
                  <a:pt x="2400" y="98"/>
                  <a:pt x="2399" y="99"/>
                </a:cubicBezTo>
                <a:cubicBezTo>
                  <a:pt x="2398" y="100"/>
                  <a:pt x="2397" y="101"/>
                  <a:pt x="2396" y="101"/>
                </a:cubicBezTo>
                <a:cubicBezTo>
                  <a:pt x="2394" y="103"/>
                  <a:pt x="2393" y="105"/>
                  <a:pt x="2390" y="105"/>
                </a:cubicBezTo>
                <a:cubicBezTo>
                  <a:pt x="2389" y="105"/>
                  <a:pt x="2389" y="105"/>
                  <a:pt x="2388" y="105"/>
                </a:cubicBezTo>
                <a:cubicBezTo>
                  <a:pt x="2387" y="105"/>
                  <a:pt x="2386" y="104"/>
                  <a:pt x="2385" y="103"/>
                </a:cubicBezTo>
                <a:cubicBezTo>
                  <a:pt x="2390" y="97"/>
                  <a:pt x="2390" y="97"/>
                  <a:pt x="2390" y="97"/>
                </a:cubicBezTo>
                <a:cubicBezTo>
                  <a:pt x="2390" y="96"/>
                  <a:pt x="2390" y="96"/>
                  <a:pt x="2390" y="96"/>
                </a:cubicBezTo>
                <a:cubicBezTo>
                  <a:pt x="2390" y="95"/>
                  <a:pt x="2390" y="94"/>
                  <a:pt x="2390" y="93"/>
                </a:cubicBezTo>
                <a:cubicBezTo>
                  <a:pt x="2389" y="94"/>
                  <a:pt x="2388" y="94"/>
                  <a:pt x="2387" y="94"/>
                </a:cubicBezTo>
                <a:cubicBezTo>
                  <a:pt x="2386" y="95"/>
                  <a:pt x="2386" y="97"/>
                  <a:pt x="2385" y="97"/>
                </a:cubicBezTo>
                <a:cubicBezTo>
                  <a:pt x="2383" y="97"/>
                  <a:pt x="2383" y="97"/>
                  <a:pt x="2383" y="97"/>
                </a:cubicBezTo>
                <a:cubicBezTo>
                  <a:pt x="2382" y="97"/>
                  <a:pt x="2382" y="95"/>
                  <a:pt x="2380" y="95"/>
                </a:cubicBezTo>
                <a:cubicBezTo>
                  <a:pt x="2373" y="95"/>
                  <a:pt x="2373" y="95"/>
                  <a:pt x="2373" y="95"/>
                </a:cubicBezTo>
                <a:cubicBezTo>
                  <a:pt x="2372" y="98"/>
                  <a:pt x="2372" y="99"/>
                  <a:pt x="2372" y="102"/>
                </a:cubicBezTo>
                <a:cubicBezTo>
                  <a:pt x="2372" y="104"/>
                  <a:pt x="2372" y="105"/>
                  <a:pt x="2371" y="107"/>
                </a:cubicBezTo>
                <a:cubicBezTo>
                  <a:pt x="2371" y="108"/>
                  <a:pt x="2370" y="109"/>
                  <a:pt x="2369" y="110"/>
                </a:cubicBezTo>
                <a:cubicBezTo>
                  <a:pt x="2367" y="109"/>
                  <a:pt x="2367" y="109"/>
                  <a:pt x="2367" y="109"/>
                </a:cubicBezTo>
                <a:cubicBezTo>
                  <a:pt x="2367" y="106"/>
                  <a:pt x="2367" y="104"/>
                  <a:pt x="2366" y="101"/>
                </a:cubicBezTo>
                <a:cubicBezTo>
                  <a:pt x="2365" y="100"/>
                  <a:pt x="2364" y="100"/>
                  <a:pt x="2363" y="99"/>
                </a:cubicBezTo>
                <a:cubicBezTo>
                  <a:pt x="2362" y="99"/>
                  <a:pt x="2361" y="98"/>
                  <a:pt x="2360" y="98"/>
                </a:cubicBezTo>
                <a:cubicBezTo>
                  <a:pt x="2359" y="98"/>
                  <a:pt x="2359" y="97"/>
                  <a:pt x="2358" y="97"/>
                </a:cubicBezTo>
                <a:cubicBezTo>
                  <a:pt x="2349" y="97"/>
                  <a:pt x="2345" y="97"/>
                  <a:pt x="2336" y="97"/>
                </a:cubicBezTo>
                <a:cubicBezTo>
                  <a:pt x="2335" y="97"/>
                  <a:pt x="2335" y="97"/>
                  <a:pt x="2334" y="97"/>
                </a:cubicBezTo>
                <a:cubicBezTo>
                  <a:pt x="2333" y="98"/>
                  <a:pt x="2332" y="98"/>
                  <a:pt x="2331" y="98"/>
                </a:cubicBezTo>
                <a:cubicBezTo>
                  <a:pt x="2329" y="99"/>
                  <a:pt x="2328" y="100"/>
                  <a:pt x="2328" y="102"/>
                </a:cubicBezTo>
                <a:cubicBezTo>
                  <a:pt x="2328" y="104"/>
                  <a:pt x="2328" y="105"/>
                  <a:pt x="2328" y="107"/>
                </a:cubicBezTo>
                <a:close/>
                <a:moveTo>
                  <a:pt x="2302" y="156"/>
                </a:moveTo>
                <a:cubicBezTo>
                  <a:pt x="2302" y="157"/>
                  <a:pt x="2303" y="157"/>
                  <a:pt x="2304" y="157"/>
                </a:cubicBezTo>
                <a:cubicBezTo>
                  <a:pt x="2303" y="158"/>
                  <a:pt x="2303" y="159"/>
                  <a:pt x="2302" y="159"/>
                </a:cubicBezTo>
                <a:cubicBezTo>
                  <a:pt x="2300" y="160"/>
                  <a:pt x="2299" y="159"/>
                  <a:pt x="2296" y="159"/>
                </a:cubicBezTo>
                <a:cubicBezTo>
                  <a:pt x="2293" y="159"/>
                  <a:pt x="2293" y="159"/>
                  <a:pt x="2293" y="159"/>
                </a:cubicBezTo>
                <a:cubicBezTo>
                  <a:pt x="2292" y="159"/>
                  <a:pt x="2291" y="158"/>
                  <a:pt x="2291" y="158"/>
                </a:cubicBezTo>
                <a:cubicBezTo>
                  <a:pt x="2289" y="158"/>
                  <a:pt x="2287" y="158"/>
                  <a:pt x="2285" y="158"/>
                </a:cubicBezTo>
                <a:cubicBezTo>
                  <a:pt x="2284" y="158"/>
                  <a:pt x="2284" y="159"/>
                  <a:pt x="2283" y="159"/>
                </a:cubicBezTo>
                <a:cubicBezTo>
                  <a:pt x="2282" y="160"/>
                  <a:pt x="2281" y="161"/>
                  <a:pt x="2280" y="161"/>
                </a:cubicBezTo>
                <a:cubicBezTo>
                  <a:pt x="2277" y="161"/>
                  <a:pt x="2275" y="160"/>
                  <a:pt x="2272" y="161"/>
                </a:cubicBezTo>
                <a:cubicBezTo>
                  <a:pt x="2268" y="161"/>
                  <a:pt x="2266" y="162"/>
                  <a:pt x="2264" y="163"/>
                </a:cubicBezTo>
                <a:cubicBezTo>
                  <a:pt x="2263" y="164"/>
                  <a:pt x="2263" y="165"/>
                  <a:pt x="2263" y="166"/>
                </a:cubicBezTo>
                <a:cubicBezTo>
                  <a:pt x="2263" y="172"/>
                  <a:pt x="2263" y="172"/>
                  <a:pt x="2263" y="172"/>
                </a:cubicBezTo>
                <a:cubicBezTo>
                  <a:pt x="2266" y="171"/>
                  <a:pt x="2268" y="170"/>
                  <a:pt x="2271" y="171"/>
                </a:cubicBezTo>
                <a:cubicBezTo>
                  <a:pt x="2274" y="171"/>
                  <a:pt x="2274" y="171"/>
                  <a:pt x="2274" y="171"/>
                </a:cubicBezTo>
                <a:cubicBezTo>
                  <a:pt x="2275" y="171"/>
                  <a:pt x="2275" y="171"/>
                  <a:pt x="2276" y="171"/>
                </a:cubicBezTo>
                <a:cubicBezTo>
                  <a:pt x="2278" y="171"/>
                  <a:pt x="2279" y="172"/>
                  <a:pt x="2281" y="172"/>
                </a:cubicBezTo>
                <a:cubicBezTo>
                  <a:pt x="2283" y="172"/>
                  <a:pt x="2285" y="172"/>
                  <a:pt x="2287" y="171"/>
                </a:cubicBezTo>
                <a:cubicBezTo>
                  <a:pt x="2289" y="170"/>
                  <a:pt x="2291" y="168"/>
                  <a:pt x="2292" y="167"/>
                </a:cubicBezTo>
                <a:cubicBezTo>
                  <a:pt x="2294" y="167"/>
                  <a:pt x="2295" y="165"/>
                  <a:pt x="2296" y="165"/>
                </a:cubicBezTo>
                <a:cubicBezTo>
                  <a:pt x="2298" y="165"/>
                  <a:pt x="2298" y="165"/>
                  <a:pt x="2298" y="165"/>
                </a:cubicBezTo>
                <a:cubicBezTo>
                  <a:pt x="2299" y="165"/>
                  <a:pt x="2299" y="166"/>
                  <a:pt x="2300" y="166"/>
                </a:cubicBezTo>
                <a:cubicBezTo>
                  <a:pt x="2301" y="166"/>
                  <a:pt x="2301" y="168"/>
                  <a:pt x="2302" y="169"/>
                </a:cubicBezTo>
                <a:cubicBezTo>
                  <a:pt x="2301" y="169"/>
                  <a:pt x="2301" y="171"/>
                  <a:pt x="2300" y="171"/>
                </a:cubicBezTo>
                <a:cubicBezTo>
                  <a:pt x="2299" y="171"/>
                  <a:pt x="2298" y="171"/>
                  <a:pt x="2297" y="171"/>
                </a:cubicBezTo>
                <a:cubicBezTo>
                  <a:pt x="2296" y="172"/>
                  <a:pt x="2295" y="172"/>
                  <a:pt x="2294" y="172"/>
                </a:cubicBezTo>
                <a:cubicBezTo>
                  <a:pt x="2293" y="172"/>
                  <a:pt x="2293" y="174"/>
                  <a:pt x="2292" y="174"/>
                </a:cubicBezTo>
                <a:cubicBezTo>
                  <a:pt x="2291" y="175"/>
                  <a:pt x="2290" y="176"/>
                  <a:pt x="2289" y="176"/>
                </a:cubicBezTo>
                <a:cubicBezTo>
                  <a:pt x="2287" y="177"/>
                  <a:pt x="2286" y="176"/>
                  <a:pt x="2285" y="176"/>
                </a:cubicBezTo>
                <a:cubicBezTo>
                  <a:pt x="2281" y="176"/>
                  <a:pt x="2279" y="176"/>
                  <a:pt x="2275" y="176"/>
                </a:cubicBezTo>
                <a:cubicBezTo>
                  <a:pt x="2275" y="176"/>
                  <a:pt x="2274" y="176"/>
                  <a:pt x="2273" y="176"/>
                </a:cubicBezTo>
                <a:cubicBezTo>
                  <a:pt x="2272" y="176"/>
                  <a:pt x="2271" y="177"/>
                  <a:pt x="2270" y="177"/>
                </a:cubicBezTo>
                <a:cubicBezTo>
                  <a:pt x="2269" y="177"/>
                  <a:pt x="2268" y="177"/>
                  <a:pt x="2268" y="178"/>
                </a:cubicBezTo>
                <a:cubicBezTo>
                  <a:pt x="2267" y="178"/>
                  <a:pt x="2267" y="179"/>
                  <a:pt x="2267" y="180"/>
                </a:cubicBezTo>
                <a:cubicBezTo>
                  <a:pt x="2267" y="181"/>
                  <a:pt x="2267" y="182"/>
                  <a:pt x="2268" y="183"/>
                </a:cubicBezTo>
                <a:cubicBezTo>
                  <a:pt x="2269" y="185"/>
                  <a:pt x="2270" y="187"/>
                  <a:pt x="2272" y="188"/>
                </a:cubicBezTo>
                <a:cubicBezTo>
                  <a:pt x="2273" y="188"/>
                  <a:pt x="2274" y="188"/>
                  <a:pt x="2275" y="188"/>
                </a:cubicBezTo>
                <a:cubicBezTo>
                  <a:pt x="2277" y="188"/>
                  <a:pt x="2278" y="187"/>
                  <a:pt x="2280" y="188"/>
                </a:cubicBezTo>
                <a:cubicBezTo>
                  <a:pt x="2281" y="188"/>
                  <a:pt x="2282" y="188"/>
                  <a:pt x="2283" y="188"/>
                </a:cubicBezTo>
                <a:cubicBezTo>
                  <a:pt x="2285" y="189"/>
                  <a:pt x="2286" y="189"/>
                  <a:pt x="2288" y="191"/>
                </a:cubicBezTo>
                <a:cubicBezTo>
                  <a:pt x="2289" y="191"/>
                  <a:pt x="2290" y="192"/>
                  <a:pt x="2291" y="193"/>
                </a:cubicBezTo>
                <a:cubicBezTo>
                  <a:pt x="2291" y="194"/>
                  <a:pt x="2291" y="195"/>
                  <a:pt x="2292" y="195"/>
                </a:cubicBezTo>
                <a:cubicBezTo>
                  <a:pt x="2292" y="196"/>
                  <a:pt x="2293" y="197"/>
                  <a:pt x="2294" y="198"/>
                </a:cubicBezTo>
                <a:cubicBezTo>
                  <a:pt x="2295" y="200"/>
                  <a:pt x="2296" y="201"/>
                  <a:pt x="2298" y="203"/>
                </a:cubicBezTo>
                <a:cubicBezTo>
                  <a:pt x="2300" y="203"/>
                  <a:pt x="2300" y="203"/>
                  <a:pt x="2300" y="203"/>
                </a:cubicBezTo>
                <a:cubicBezTo>
                  <a:pt x="2300" y="202"/>
                  <a:pt x="2300" y="201"/>
                  <a:pt x="2300" y="200"/>
                </a:cubicBezTo>
                <a:cubicBezTo>
                  <a:pt x="2301" y="199"/>
                  <a:pt x="2301" y="198"/>
                  <a:pt x="2302" y="197"/>
                </a:cubicBezTo>
                <a:cubicBezTo>
                  <a:pt x="2303" y="197"/>
                  <a:pt x="2304" y="196"/>
                  <a:pt x="2305" y="196"/>
                </a:cubicBezTo>
                <a:cubicBezTo>
                  <a:pt x="2307" y="195"/>
                  <a:pt x="2309" y="195"/>
                  <a:pt x="2310" y="193"/>
                </a:cubicBezTo>
                <a:cubicBezTo>
                  <a:pt x="2310" y="192"/>
                  <a:pt x="2311" y="191"/>
                  <a:pt x="2311" y="190"/>
                </a:cubicBezTo>
                <a:cubicBezTo>
                  <a:pt x="2311" y="188"/>
                  <a:pt x="2311" y="187"/>
                  <a:pt x="2311" y="184"/>
                </a:cubicBezTo>
                <a:cubicBezTo>
                  <a:pt x="2311" y="183"/>
                  <a:pt x="2312" y="183"/>
                  <a:pt x="2312" y="182"/>
                </a:cubicBezTo>
                <a:cubicBezTo>
                  <a:pt x="2313" y="180"/>
                  <a:pt x="2313" y="180"/>
                  <a:pt x="2315" y="179"/>
                </a:cubicBezTo>
                <a:cubicBezTo>
                  <a:pt x="2316" y="179"/>
                  <a:pt x="2316" y="178"/>
                  <a:pt x="2317" y="178"/>
                </a:cubicBezTo>
                <a:cubicBezTo>
                  <a:pt x="2319" y="178"/>
                  <a:pt x="2320" y="178"/>
                  <a:pt x="2322" y="178"/>
                </a:cubicBezTo>
                <a:cubicBezTo>
                  <a:pt x="2322" y="165"/>
                  <a:pt x="2322" y="165"/>
                  <a:pt x="2322" y="165"/>
                </a:cubicBezTo>
                <a:cubicBezTo>
                  <a:pt x="2324" y="165"/>
                  <a:pt x="2325" y="165"/>
                  <a:pt x="2327" y="165"/>
                </a:cubicBezTo>
                <a:cubicBezTo>
                  <a:pt x="2329" y="164"/>
                  <a:pt x="2331" y="163"/>
                  <a:pt x="2332" y="161"/>
                </a:cubicBezTo>
                <a:cubicBezTo>
                  <a:pt x="2332" y="160"/>
                  <a:pt x="2331" y="160"/>
                  <a:pt x="2330" y="159"/>
                </a:cubicBezTo>
                <a:cubicBezTo>
                  <a:pt x="2330" y="158"/>
                  <a:pt x="2331" y="157"/>
                  <a:pt x="2331" y="156"/>
                </a:cubicBezTo>
                <a:cubicBezTo>
                  <a:pt x="2331" y="155"/>
                  <a:pt x="2330" y="155"/>
                  <a:pt x="2330" y="154"/>
                </a:cubicBezTo>
                <a:cubicBezTo>
                  <a:pt x="2330" y="153"/>
                  <a:pt x="2331" y="152"/>
                  <a:pt x="2331" y="151"/>
                </a:cubicBezTo>
                <a:cubicBezTo>
                  <a:pt x="2331" y="150"/>
                  <a:pt x="2331" y="149"/>
                  <a:pt x="2331" y="148"/>
                </a:cubicBezTo>
                <a:cubicBezTo>
                  <a:pt x="2349" y="148"/>
                  <a:pt x="2349" y="148"/>
                  <a:pt x="2349" y="148"/>
                </a:cubicBezTo>
                <a:cubicBezTo>
                  <a:pt x="2349" y="149"/>
                  <a:pt x="2350" y="150"/>
                  <a:pt x="2349" y="152"/>
                </a:cubicBezTo>
                <a:cubicBezTo>
                  <a:pt x="2349" y="154"/>
                  <a:pt x="2347" y="155"/>
                  <a:pt x="2347" y="157"/>
                </a:cubicBezTo>
                <a:cubicBezTo>
                  <a:pt x="2347" y="158"/>
                  <a:pt x="2348" y="158"/>
                  <a:pt x="2348" y="159"/>
                </a:cubicBezTo>
                <a:cubicBezTo>
                  <a:pt x="2350" y="159"/>
                  <a:pt x="2351" y="159"/>
                  <a:pt x="2353" y="159"/>
                </a:cubicBezTo>
                <a:cubicBezTo>
                  <a:pt x="2354" y="159"/>
                  <a:pt x="2356" y="160"/>
                  <a:pt x="2356" y="161"/>
                </a:cubicBezTo>
                <a:cubicBezTo>
                  <a:pt x="2357" y="161"/>
                  <a:pt x="2359" y="162"/>
                  <a:pt x="2359" y="163"/>
                </a:cubicBezTo>
                <a:cubicBezTo>
                  <a:pt x="2359" y="164"/>
                  <a:pt x="2359" y="164"/>
                  <a:pt x="2359" y="165"/>
                </a:cubicBezTo>
                <a:cubicBezTo>
                  <a:pt x="2359" y="167"/>
                  <a:pt x="2359" y="169"/>
                  <a:pt x="2358" y="171"/>
                </a:cubicBezTo>
                <a:cubicBezTo>
                  <a:pt x="2358" y="172"/>
                  <a:pt x="2357" y="171"/>
                  <a:pt x="2356" y="172"/>
                </a:cubicBezTo>
                <a:cubicBezTo>
                  <a:pt x="2354" y="174"/>
                  <a:pt x="2352" y="175"/>
                  <a:pt x="2352" y="178"/>
                </a:cubicBezTo>
                <a:cubicBezTo>
                  <a:pt x="2352" y="179"/>
                  <a:pt x="2353" y="180"/>
                  <a:pt x="2353" y="181"/>
                </a:cubicBezTo>
                <a:cubicBezTo>
                  <a:pt x="2358" y="181"/>
                  <a:pt x="2358" y="181"/>
                  <a:pt x="2358" y="181"/>
                </a:cubicBezTo>
                <a:cubicBezTo>
                  <a:pt x="2362" y="181"/>
                  <a:pt x="2363" y="178"/>
                  <a:pt x="2366" y="176"/>
                </a:cubicBezTo>
                <a:cubicBezTo>
                  <a:pt x="2368" y="175"/>
                  <a:pt x="2369" y="174"/>
                  <a:pt x="2371" y="174"/>
                </a:cubicBezTo>
                <a:cubicBezTo>
                  <a:pt x="2373" y="174"/>
                  <a:pt x="2373" y="175"/>
                  <a:pt x="2374" y="176"/>
                </a:cubicBezTo>
                <a:cubicBezTo>
                  <a:pt x="2374" y="176"/>
                  <a:pt x="2374" y="178"/>
                  <a:pt x="2374" y="178"/>
                </a:cubicBezTo>
                <a:cubicBezTo>
                  <a:pt x="2374" y="180"/>
                  <a:pt x="2374" y="182"/>
                  <a:pt x="2374" y="184"/>
                </a:cubicBezTo>
                <a:cubicBezTo>
                  <a:pt x="2381" y="184"/>
                  <a:pt x="2381" y="184"/>
                  <a:pt x="2381" y="184"/>
                </a:cubicBezTo>
                <a:cubicBezTo>
                  <a:pt x="2382" y="183"/>
                  <a:pt x="2383" y="183"/>
                  <a:pt x="2384" y="182"/>
                </a:cubicBezTo>
                <a:cubicBezTo>
                  <a:pt x="2384" y="181"/>
                  <a:pt x="2384" y="180"/>
                  <a:pt x="2385" y="180"/>
                </a:cubicBezTo>
                <a:cubicBezTo>
                  <a:pt x="2385" y="179"/>
                  <a:pt x="2386" y="178"/>
                  <a:pt x="2386" y="177"/>
                </a:cubicBezTo>
                <a:cubicBezTo>
                  <a:pt x="2401" y="177"/>
                  <a:pt x="2401" y="177"/>
                  <a:pt x="2401" y="177"/>
                </a:cubicBezTo>
                <a:cubicBezTo>
                  <a:pt x="2406" y="176"/>
                  <a:pt x="2406" y="176"/>
                  <a:pt x="2406" y="176"/>
                </a:cubicBezTo>
                <a:cubicBezTo>
                  <a:pt x="2407" y="173"/>
                  <a:pt x="2407" y="173"/>
                  <a:pt x="2407" y="173"/>
                </a:cubicBezTo>
                <a:cubicBezTo>
                  <a:pt x="2405" y="171"/>
                  <a:pt x="2403" y="168"/>
                  <a:pt x="2400" y="168"/>
                </a:cubicBezTo>
                <a:cubicBezTo>
                  <a:pt x="2399" y="168"/>
                  <a:pt x="2398" y="169"/>
                  <a:pt x="2397" y="169"/>
                </a:cubicBezTo>
                <a:cubicBezTo>
                  <a:pt x="2394" y="169"/>
                  <a:pt x="2393" y="168"/>
                  <a:pt x="2391" y="168"/>
                </a:cubicBezTo>
                <a:cubicBezTo>
                  <a:pt x="2391" y="166"/>
                  <a:pt x="2390" y="164"/>
                  <a:pt x="2390" y="162"/>
                </a:cubicBezTo>
                <a:cubicBezTo>
                  <a:pt x="2390" y="161"/>
                  <a:pt x="2391" y="160"/>
                  <a:pt x="2391" y="159"/>
                </a:cubicBezTo>
                <a:cubicBezTo>
                  <a:pt x="2374" y="159"/>
                  <a:pt x="2374" y="159"/>
                  <a:pt x="2374" y="159"/>
                </a:cubicBezTo>
                <a:cubicBezTo>
                  <a:pt x="2374" y="156"/>
                  <a:pt x="2375" y="152"/>
                  <a:pt x="2372" y="150"/>
                </a:cubicBezTo>
                <a:cubicBezTo>
                  <a:pt x="2371" y="149"/>
                  <a:pt x="2370" y="149"/>
                  <a:pt x="2369" y="149"/>
                </a:cubicBezTo>
                <a:cubicBezTo>
                  <a:pt x="2369" y="148"/>
                  <a:pt x="2368" y="148"/>
                  <a:pt x="2367" y="148"/>
                </a:cubicBezTo>
                <a:cubicBezTo>
                  <a:pt x="2366" y="147"/>
                  <a:pt x="2366" y="146"/>
                  <a:pt x="2366" y="145"/>
                </a:cubicBezTo>
                <a:cubicBezTo>
                  <a:pt x="2365" y="144"/>
                  <a:pt x="2366" y="143"/>
                  <a:pt x="2365" y="142"/>
                </a:cubicBezTo>
                <a:cubicBezTo>
                  <a:pt x="2363" y="141"/>
                  <a:pt x="2361" y="141"/>
                  <a:pt x="2359" y="141"/>
                </a:cubicBezTo>
                <a:cubicBezTo>
                  <a:pt x="2358" y="141"/>
                  <a:pt x="2357" y="141"/>
                  <a:pt x="2356" y="141"/>
                </a:cubicBezTo>
                <a:cubicBezTo>
                  <a:pt x="2355" y="141"/>
                  <a:pt x="2355" y="140"/>
                  <a:pt x="2354" y="139"/>
                </a:cubicBezTo>
                <a:cubicBezTo>
                  <a:pt x="2352" y="138"/>
                  <a:pt x="2353" y="135"/>
                  <a:pt x="2351" y="134"/>
                </a:cubicBezTo>
                <a:cubicBezTo>
                  <a:pt x="2351" y="133"/>
                  <a:pt x="2349" y="133"/>
                  <a:pt x="2349" y="133"/>
                </a:cubicBezTo>
                <a:cubicBezTo>
                  <a:pt x="2348" y="133"/>
                  <a:pt x="2347" y="133"/>
                  <a:pt x="2346" y="133"/>
                </a:cubicBezTo>
                <a:cubicBezTo>
                  <a:pt x="2345" y="133"/>
                  <a:pt x="2344" y="133"/>
                  <a:pt x="2343" y="133"/>
                </a:cubicBezTo>
                <a:cubicBezTo>
                  <a:pt x="2342" y="134"/>
                  <a:pt x="2341" y="136"/>
                  <a:pt x="2339" y="136"/>
                </a:cubicBezTo>
                <a:cubicBezTo>
                  <a:pt x="2337" y="136"/>
                  <a:pt x="2336" y="135"/>
                  <a:pt x="2334" y="135"/>
                </a:cubicBezTo>
                <a:cubicBezTo>
                  <a:pt x="2333" y="134"/>
                  <a:pt x="2332" y="135"/>
                  <a:pt x="2332" y="135"/>
                </a:cubicBezTo>
                <a:cubicBezTo>
                  <a:pt x="2331" y="134"/>
                  <a:pt x="2331" y="133"/>
                  <a:pt x="2329" y="133"/>
                </a:cubicBezTo>
                <a:cubicBezTo>
                  <a:pt x="2329" y="125"/>
                  <a:pt x="2329" y="125"/>
                  <a:pt x="2329" y="125"/>
                </a:cubicBezTo>
                <a:cubicBezTo>
                  <a:pt x="2329" y="125"/>
                  <a:pt x="2330" y="126"/>
                  <a:pt x="2330" y="126"/>
                </a:cubicBezTo>
                <a:cubicBezTo>
                  <a:pt x="2328" y="126"/>
                  <a:pt x="2327" y="126"/>
                  <a:pt x="2326" y="126"/>
                </a:cubicBezTo>
                <a:cubicBezTo>
                  <a:pt x="2324" y="126"/>
                  <a:pt x="2323" y="126"/>
                  <a:pt x="2322" y="126"/>
                </a:cubicBezTo>
                <a:cubicBezTo>
                  <a:pt x="2321" y="126"/>
                  <a:pt x="2320" y="125"/>
                  <a:pt x="2319" y="125"/>
                </a:cubicBezTo>
                <a:cubicBezTo>
                  <a:pt x="2320" y="124"/>
                  <a:pt x="2320" y="123"/>
                  <a:pt x="2320" y="122"/>
                </a:cubicBezTo>
                <a:cubicBezTo>
                  <a:pt x="2321" y="120"/>
                  <a:pt x="2323" y="119"/>
                  <a:pt x="2324" y="117"/>
                </a:cubicBezTo>
                <a:cubicBezTo>
                  <a:pt x="2324" y="116"/>
                  <a:pt x="2324" y="115"/>
                  <a:pt x="2324" y="114"/>
                </a:cubicBezTo>
                <a:cubicBezTo>
                  <a:pt x="2301" y="110"/>
                  <a:pt x="2301" y="110"/>
                  <a:pt x="2301" y="110"/>
                </a:cubicBezTo>
                <a:cubicBezTo>
                  <a:pt x="2300" y="111"/>
                  <a:pt x="2299" y="110"/>
                  <a:pt x="2298" y="110"/>
                </a:cubicBezTo>
                <a:cubicBezTo>
                  <a:pt x="2297" y="111"/>
                  <a:pt x="2296" y="112"/>
                  <a:pt x="2296" y="113"/>
                </a:cubicBezTo>
                <a:cubicBezTo>
                  <a:pt x="2295" y="115"/>
                  <a:pt x="2294" y="116"/>
                  <a:pt x="2294" y="118"/>
                </a:cubicBezTo>
                <a:cubicBezTo>
                  <a:pt x="2294" y="121"/>
                  <a:pt x="2294" y="121"/>
                  <a:pt x="2294" y="121"/>
                </a:cubicBezTo>
                <a:cubicBezTo>
                  <a:pt x="2294" y="122"/>
                  <a:pt x="2295" y="123"/>
                  <a:pt x="2295" y="124"/>
                </a:cubicBezTo>
                <a:cubicBezTo>
                  <a:pt x="2295" y="125"/>
                  <a:pt x="2297" y="126"/>
                  <a:pt x="2297" y="128"/>
                </a:cubicBezTo>
                <a:cubicBezTo>
                  <a:pt x="2297" y="130"/>
                  <a:pt x="2296" y="131"/>
                  <a:pt x="2295" y="132"/>
                </a:cubicBezTo>
                <a:cubicBezTo>
                  <a:pt x="2294" y="133"/>
                  <a:pt x="2293" y="134"/>
                  <a:pt x="2291" y="134"/>
                </a:cubicBezTo>
                <a:cubicBezTo>
                  <a:pt x="2290" y="134"/>
                  <a:pt x="2288" y="134"/>
                  <a:pt x="2287" y="133"/>
                </a:cubicBezTo>
                <a:cubicBezTo>
                  <a:pt x="2286" y="131"/>
                  <a:pt x="2286" y="129"/>
                  <a:pt x="2285" y="127"/>
                </a:cubicBezTo>
                <a:cubicBezTo>
                  <a:pt x="2285" y="124"/>
                  <a:pt x="2285" y="124"/>
                  <a:pt x="2285" y="124"/>
                </a:cubicBezTo>
                <a:cubicBezTo>
                  <a:pt x="2285" y="123"/>
                  <a:pt x="2285" y="123"/>
                  <a:pt x="2285" y="122"/>
                </a:cubicBezTo>
                <a:cubicBezTo>
                  <a:pt x="2285" y="119"/>
                  <a:pt x="2285" y="119"/>
                  <a:pt x="2285" y="119"/>
                </a:cubicBezTo>
                <a:cubicBezTo>
                  <a:pt x="2284" y="117"/>
                  <a:pt x="2284" y="116"/>
                  <a:pt x="2284" y="114"/>
                </a:cubicBezTo>
                <a:cubicBezTo>
                  <a:pt x="2279" y="114"/>
                  <a:pt x="2279" y="114"/>
                  <a:pt x="2279" y="114"/>
                </a:cubicBezTo>
                <a:cubicBezTo>
                  <a:pt x="2277" y="115"/>
                  <a:pt x="2275" y="115"/>
                  <a:pt x="2274" y="116"/>
                </a:cubicBezTo>
                <a:cubicBezTo>
                  <a:pt x="2273" y="117"/>
                  <a:pt x="2273" y="118"/>
                  <a:pt x="2272" y="119"/>
                </a:cubicBezTo>
                <a:cubicBezTo>
                  <a:pt x="2272" y="120"/>
                  <a:pt x="2270" y="120"/>
                  <a:pt x="2270" y="121"/>
                </a:cubicBezTo>
                <a:cubicBezTo>
                  <a:pt x="2269" y="122"/>
                  <a:pt x="2268" y="123"/>
                  <a:pt x="2267" y="123"/>
                </a:cubicBezTo>
                <a:cubicBezTo>
                  <a:pt x="2258" y="123"/>
                  <a:pt x="2258" y="123"/>
                  <a:pt x="2258" y="123"/>
                </a:cubicBezTo>
                <a:cubicBezTo>
                  <a:pt x="2258" y="118"/>
                  <a:pt x="2258" y="118"/>
                  <a:pt x="2258" y="118"/>
                </a:cubicBezTo>
                <a:cubicBezTo>
                  <a:pt x="2259" y="118"/>
                  <a:pt x="2259" y="116"/>
                  <a:pt x="2260" y="116"/>
                </a:cubicBezTo>
                <a:cubicBezTo>
                  <a:pt x="2261" y="115"/>
                  <a:pt x="2262" y="116"/>
                  <a:pt x="2262" y="116"/>
                </a:cubicBezTo>
                <a:cubicBezTo>
                  <a:pt x="2264" y="115"/>
                  <a:pt x="2264" y="114"/>
                  <a:pt x="2265" y="114"/>
                </a:cubicBezTo>
                <a:cubicBezTo>
                  <a:pt x="2264" y="111"/>
                  <a:pt x="2264" y="111"/>
                  <a:pt x="2264" y="111"/>
                </a:cubicBezTo>
                <a:cubicBezTo>
                  <a:pt x="2264" y="111"/>
                  <a:pt x="2263" y="111"/>
                  <a:pt x="2262" y="111"/>
                </a:cubicBezTo>
                <a:cubicBezTo>
                  <a:pt x="2261" y="112"/>
                  <a:pt x="2260" y="113"/>
                  <a:pt x="2259" y="113"/>
                </a:cubicBezTo>
                <a:cubicBezTo>
                  <a:pt x="2258" y="114"/>
                  <a:pt x="2257" y="114"/>
                  <a:pt x="2257" y="114"/>
                </a:cubicBezTo>
                <a:cubicBezTo>
                  <a:pt x="2256" y="115"/>
                  <a:pt x="2256" y="116"/>
                  <a:pt x="2255" y="117"/>
                </a:cubicBezTo>
                <a:cubicBezTo>
                  <a:pt x="2238" y="117"/>
                  <a:pt x="2238" y="117"/>
                  <a:pt x="2238" y="117"/>
                </a:cubicBezTo>
                <a:cubicBezTo>
                  <a:pt x="2237" y="117"/>
                  <a:pt x="2237" y="117"/>
                  <a:pt x="2236" y="118"/>
                </a:cubicBezTo>
                <a:cubicBezTo>
                  <a:pt x="2233" y="118"/>
                  <a:pt x="2232" y="118"/>
                  <a:pt x="2230" y="118"/>
                </a:cubicBezTo>
                <a:cubicBezTo>
                  <a:pt x="2229" y="118"/>
                  <a:pt x="2228" y="119"/>
                  <a:pt x="2227" y="120"/>
                </a:cubicBezTo>
                <a:cubicBezTo>
                  <a:pt x="2227" y="122"/>
                  <a:pt x="2227" y="123"/>
                  <a:pt x="2228" y="125"/>
                </a:cubicBezTo>
                <a:cubicBezTo>
                  <a:pt x="2228" y="126"/>
                  <a:pt x="2229" y="127"/>
                  <a:pt x="2230" y="127"/>
                </a:cubicBezTo>
                <a:cubicBezTo>
                  <a:pt x="2231" y="128"/>
                  <a:pt x="2231" y="130"/>
                  <a:pt x="2232" y="130"/>
                </a:cubicBezTo>
                <a:cubicBezTo>
                  <a:pt x="2235" y="131"/>
                  <a:pt x="2237" y="130"/>
                  <a:pt x="2240" y="130"/>
                </a:cubicBezTo>
                <a:cubicBezTo>
                  <a:pt x="2241" y="130"/>
                  <a:pt x="2242" y="131"/>
                  <a:pt x="2243" y="131"/>
                </a:cubicBezTo>
                <a:cubicBezTo>
                  <a:pt x="2243" y="132"/>
                  <a:pt x="2243" y="133"/>
                  <a:pt x="2243" y="133"/>
                </a:cubicBezTo>
                <a:cubicBezTo>
                  <a:pt x="2243" y="134"/>
                  <a:pt x="2243" y="135"/>
                  <a:pt x="2242" y="136"/>
                </a:cubicBezTo>
                <a:cubicBezTo>
                  <a:pt x="2242" y="137"/>
                  <a:pt x="2240" y="137"/>
                  <a:pt x="2240" y="138"/>
                </a:cubicBezTo>
                <a:cubicBezTo>
                  <a:pt x="2240" y="139"/>
                  <a:pt x="2240" y="140"/>
                  <a:pt x="2240" y="142"/>
                </a:cubicBezTo>
                <a:cubicBezTo>
                  <a:pt x="2241" y="143"/>
                  <a:pt x="2242" y="143"/>
                  <a:pt x="2243" y="144"/>
                </a:cubicBezTo>
                <a:cubicBezTo>
                  <a:pt x="2243" y="145"/>
                  <a:pt x="2243" y="146"/>
                  <a:pt x="2243" y="148"/>
                </a:cubicBezTo>
                <a:cubicBezTo>
                  <a:pt x="2243" y="149"/>
                  <a:pt x="2243" y="151"/>
                  <a:pt x="2242" y="152"/>
                </a:cubicBezTo>
                <a:cubicBezTo>
                  <a:pt x="2241" y="152"/>
                  <a:pt x="2240" y="151"/>
                  <a:pt x="2240" y="151"/>
                </a:cubicBezTo>
                <a:cubicBezTo>
                  <a:pt x="2239" y="150"/>
                  <a:pt x="2238" y="150"/>
                  <a:pt x="2237" y="150"/>
                </a:cubicBezTo>
                <a:cubicBezTo>
                  <a:pt x="2236" y="149"/>
                  <a:pt x="2237" y="148"/>
                  <a:pt x="2236" y="147"/>
                </a:cubicBezTo>
                <a:cubicBezTo>
                  <a:pt x="2236" y="146"/>
                  <a:pt x="2236" y="144"/>
                  <a:pt x="2235" y="144"/>
                </a:cubicBezTo>
                <a:cubicBezTo>
                  <a:pt x="2234" y="143"/>
                  <a:pt x="2234" y="142"/>
                  <a:pt x="2232" y="142"/>
                </a:cubicBezTo>
                <a:cubicBezTo>
                  <a:pt x="2231" y="141"/>
                  <a:pt x="2231" y="141"/>
                  <a:pt x="2230" y="140"/>
                </a:cubicBezTo>
                <a:cubicBezTo>
                  <a:pt x="2229" y="140"/>
                  <a:pt x="2228" y="141"/>
                  <a:pt x="2227" y="140"/>
                </a:cubicBezTo>
                <a:cubicBezTo>
                  <a:pt x="2228" y="142"/>
                  <a:pt x="2229" y="144"/>
                  <a:pt x="2230" y="146"/>
                </a:cubicBezTo>
                <a:cubicBezTo>
                  <a:pt x="2230" y="147"/>
                  <a:pt x="2230" y="148"/>
                  <a:pt x="2230" y="148"/>
                </a:cubicBezTo>
                <a:cubicBezTo>
                  <a:pt x="2230" y="149"/>
                  <a:pt x="2230" y="150"/>
                  <a:pt x="2230" y="151"/>
                </a:cubicBezTo>
                <a:cubicBezTo>
                  <a:pt x="2231" y="152"/>
                  <a:pt x="2232" y="153"/>
                  <a:pt x="2233" y="154"/>
                </a:cubicBezTo>
                <a:cubicBezTo>
                  <a:pt x="2234" y="155"/>
                  <a:pt x="2234" y="156"/>
                  <a:pt x="2236" y="156"/>
                </a:cubicBezTo>
                <a:cubicBezTo>
                  <a:pt x="2238" y="157"/>
                  <a:pt x="2239" y="158"/>
                  <a:pt x="2242" y="158"/>
                </a:cubicBezTo>
                <a:cubicBezTo>
                  <a:pt x="2243" y="158"/>
                  <a:pt x="2243" y="157"/>
                  <a:pt x="2244" y="157"/>
                </a:cubicBezTo>
                <a:cubicBezTo>
                  <a:pt x="2244" y="156"/>
                  <a:pt x="2244" y="154"/>
                  <a:pt x="2244" y="152"/>
                </a:cubicBezTo>
                <a:cubicBezTo>
                  <a:pt x="2244" y="151"/>
                  <a:pt x="2244" y="151"/>
                  <a:pt x="2244" y="150"/>
                </a:cubicBezTo>
                <a:cubicBezTo>
                  <a:pt x="2247" y="150"/>
                  <a:pt x="2248" y="149"/>
                  <a:pt x="2250" y="150"/>
                </a:cubicBezTo>
                <a:cubicBezTo>
                  <a:pt x="2252" y="152"/>
                  <a:pt x="2251" y="154"/>
                  <a:pt x="2252" y="156"/>
                </a:cubicBezTo>
                <a:cubicBezTo>
                  <a:pt x="2253" y="157"/>
                  <a:pt x="2254" y="157"/>
                  <a:pt x="2255" y="157"/>
                </a:cubicBezTo>
                <a:cubicBezTo>
                  <a:pt x="2255" y="158"/>
                  <a:pt x="2256" y="159"/>
                  <a:pt x="2257" y="159"/>
                </a:cubicBezTo>
                <a:cubicBezTo>
                  <a:pt x="2259" y="159"/>
                  <a:pt x="2260" y="159"/>
                  <a:pt x="2262" y="159"/>
                </a:cubicBezTo>
                <a:cubicBezTo>
                  <a:pt x="2265" y="159"/>
                  <a:pt x="2265" y="159"/>
                  <a:pt x="2265" y="159"/>
                </a:cubicBezTo>
                <a:cubicBezTo>
                  <a:pt x="2266" y="159"/>
                  <a:pt x="2267" y="159"/>
                  <a:pt x="2268" y="159"/>
                </a:cubicBezTo>
                <a:cubicBezTo>
                  <a:pt x="2269" y="158"/>
                  <a:pt x="2269" y="157"/>
                  <a:pt x="2270" y="156"/>
                </a:cubicBezTo>
                <a:cubicBezTo>
                  <a:pt x="2270" y="155"/>
                  <a:pt x="2269" y="154"/>
                  <a:pt x="2270" y="154"/>
                </a:cubicBezTo>
                <a:cubicBezTo>
                  <a:pt x="2270" y="153"/>
                  <a:pt x="2271" y="152"/>
                  <a:pt x="2272" y="151"/>
                </a:cubicBezTo>
                <a:cubicBezTo>
                  <a:pt x="2272" y="150"/>
                  <a:pt x="2273" y="151"/>
                  <a:pt x="2274" y="151"/>
                </a:cubicBezTo>
                <a:cubicBezTo>
                  <a:pt x="2275" y="151"/>
                  <a:pt x="2276" y="150"/>
                  <a:pt x="2277" y="150"/>
                </a:cubicBezTo>
                <a:cubicBezTo>
                  <a:pt x="2277" y="149"/>
                  <a:pt x="2276" y="148"/>
                  <a:pt x="2276" y="147"/>
                </a:cubicBezTo>
                <a:cubicBezTo>
                  <a:pt x="2276" y="143"/>
                  <a:pt x="2276" y="143"/>
                  <a:pt x="2276" y="143"/>
                </a:cubicBezTo>
                <a:cubicBezTo>
                  <a:pt x="2281" y="142"/>
                  <a:pt x="2281" y="142"/>
                  <a:pt x="2281" y="142"/>
                </a:cubicBezTo>
                <a:cubicBezTo>
                  <a:pt x="2282" y="143"/>
                  <a:pt x="2284" y="143"/>
                  <a:pt x="2284" y="144"/>
                </a:cubicBezTo>
                <a:cubicBezTo>
                  <a:pt x="2284" y="145"/>
                  <a:pt x="2284" y="146"/>
                  <a:pt x="2284" y="147"/>
                </a:cubicBezTo>
                <a:cubicBezTo>
                  <a:pt x="2284" y="149"/>
                  <a:pt x="2284" y="150"/>
                  <a:pt x="2285" y="152"/>
                </a:cubicBezTo>
                <a:cubicBezTo>
                  <a:pt x="2294" y="152"/>
                  <a:pt x="2294" y="152"/>
                  <a:pt x="2294" y="152"/>
                </a:cubicBezTo>
                <a:cubicBezTo>
                  <a:pt x="2300" y="148"/>
                  <a:pt x="2300" y="148"/>
                  <a:pt x="2300" y="148"/>
                </a:cubicBezTo>
                <a:cubicBezTo>
                  <a:pt x="2302" y="150"/>
                  <a:pt x="2302" y="150"/>
                  <a:pt x="2302" y="150"/>
                </a:cubicBezTo>
                <a:cubicBezTo>
                  <a:pt x="2302" y="153"/>
                  <a:pt x="2302" y="154"/>
                  <a:pt x="2302" y="156"/>
                </a:cubicBezTo>
                <a:close/>
                <a:moveTo>
                  <a:pt x="3918" y="579"/>
                </a:moveTo>
                <a:cubicBezTo>
                  <a:pt x="3919" y="579"/>
                  <a:pt x="3920" y="578"/>
                  <a:pt x="3921" y="578"/>
                </a:cubicBezTo>
                <a:cubicBezTo>
                  <a:pt x="3922" y="578"/>
                  <a:pt x="3923" y="577"/>
                  <a:pt x="3924" y="577"/>
                </a:cubicBezTo>
                <a:cubicBezTo>
                  <a:pt x="3957" y="577"/>
                  <a:pt x="3957" y="577"/>
                  <a:pt x="3957" y="577"/>
                </a:cubicBezTo>
                <a:cubicBezTo>
                  <a:pt x="3957" y="571"/>
                  <a:pt x="3957" y="571"/>
                  <a:pt x="3957" y="571"/>
                </a:cubicBezTo>
                <a:cubicBezTo>
                  <a:pt x="3957" y="569"/>
                  <a:pt x="3957" y="567"/>
                  <a:pt x="3958" y="566"/>
                </a:cubicBezTo>
                <a:cubicBezTo>
                  <a:pt x="3959" y="565"/>
                  <a:pt x="3960" y="564"/>
                  <a:pt x="3961" y="564"/>
                </a:cubicBezTo>
                <a:cubicBezTo>
                  <a:pt x="3962" y="565"/>
                  <a:pt x="3963" y="565"/>
                  <a:pt x="3964" y="566"/>
                </a:cubicBezTo>
                <a:cubicBezTo>
                  <a:pt x="3965" y="567"/>
                  <a:pt x="3966" y="568"/>
                  <a:pt x="3968" y="568"/>
                </a:cubicBezTo>
                <a:cubicBezTo>
                  <a:pt x="3970" y="568"/>
                  <a:pt x="3971" y="567"/>
                  <a:pt x="3973" y="567"/>
                </a:cubicBezTo>
                <a:cubicBezTo>
                  <a:pt x="3975" y="567"/>
                  <a:pt x="3976" y="567"/>
                  <a:pt x="3977" y="568"/>
                </a:cubicBezTo>
                <a:cubicBezTo>
                  <a:pt x="3978" y="569"/>
                  <a:pt x="3978" y="570"/>
                  <a:pt x="3980" y="571"/>
                </a:cubicBezTo>
                <a:cubicBezTo>
                  <a:pt x="3980" y="571"/>
                  <a:pt x="3981" y="571"/>
                  <a:pt x="3982" y="571"/>
                </a:cubicBezTo>
                <a:cubicBezTo>
                  <a:pt x="3983" y="572"/>
                  <a:pt x="3984" y="573"/>
                  <a:pt x="3985" y="573"/>
                </a:cubicBezTo>
                <a:cubicBezTo>
                  <a:pt x="3984" y="574"/>
                  <a:pt x="3985" y="575"/>
                  <a:pt x="3984" y="576"/>
                </a:cubicBezTo>
                <a:cubicBezTo>
                  <a:pt x="3984" y="577"/>
                  <a:pt x="3982" y="577"/>
                  <a:pt x="3982" y="579"/>
                </a:cubicBezTo>
                <a:cubicBezTo>
                  <a:pt x="3982" y="580"/>
                  <a:pt x="3982" y="582"/>
                  <a:pt x="3983" y="583"/>
                </a:cubicBezTo>
                <a:cubicBezTo>
                  <a:pt x="3984" y="584"/>
                  <a:pt x="3984" y="584"/>
                  <a:pt x="3986" y="584"/>
                </a:cubicBezTo>
                <a:cubicBezTo>
                  <a:pt x="3998" y="584"/>
                  <a:pt x="3998" y="584"/>
                  <a:pt x="3998" y="584"/>
                </a:cubicBezTo>
                <a:cubicBezTo>
                  <a:pt x="4001" y="584"/>
                  <a:pt x="4002" y="582"/>
                  <a:pt x="4004" y="580"/>
                </a:cubicBezTo>
                <a:cubicBezTo>
                  <a:pt x="4005" y="579"/>
                  <a:pt x="4005" y="578"/>
                  <a:pt x="4006" y="577"/>
                </a:cubicBezTo>
                <a:cubicBezTo>
                  <a:pt x="4007" y="576"/>
                  <a:pt x="4007" y="575"/>
                  <a:pt x="4008" y="575"/>
                </a:cubicBezTo>
                <a:cubicBezTo>
                  <a:pt x="4012" y="575"/>
                  <a:pt x="4012" y="578"/>
                  <a:pt x="4015" y="581"/>
                </a:cubicBezTo>
                <a:cubicBezTo>
                  <a:pt x="4016" y="581"/>
                  <a:pt x="4017" y="582"/>
                  <a:pt x="4017" y="582"/>
                </a:cubicBezTo>
                <a:cubicBezTo>
                  <a:pt x="4018" y="582"/>
                  <a:pt x="4017" y="581"/>
                  <a:pt x="4017" y="580"/>
                </a:cubicBezTo>
                <a:cubicBezTo>
                  <a:pt x="4018" y="579"/>
                  <a:pt x="4018" y="578"/>
                  <a:pt x="4019" y="577"/>
                </a:cubicBezTo>
                <a:cubicBezTo>
                  <a:pt x="4020" y="578"/>
                  <a:pt x="4021" y="578"/>
                  <a:pt x="4021" y="578"/>
                </a:cubicBezTo>
                <a:cubicBezTo>
                  <a:pt x="4023" y="578"/>
                  <a:pt x="4023" y="580"/>
                  <a:pt x="4024" y="580"/>
                </a:cubicBezTo>
                <a:cubicBezTo>
                  <a:pt x="4032" y="580"/>
                  <a:pt x="4032" y="580"/>
                  <a:pt x="4032" y="580"/>
                </a:cubicBezTo>
                <a:cubicBezTo>
                  <a:pt x="4032" y="579"/>
                  <a:pt x="4032" y="578"/>
                  <a:pt x="4032" y="577"/>
                </a:cubicBezTo>
                <a:cubicBezTo>
                  <a:pt x="4031" y="576"/>
                  <a:pt x="4030" y="576"/>
                  <a:pt x="4030" y="575"/>
                </a:cubicBezTo>
                <a:cubicBezTo>
                  <a:pt x="4030" y="574"/>
                  <a:pt x="4029" y="573"/>
                  <a:pt x="4029" y="572"/>
                </a:cubicBezTo>
                <a:cubicBezTo>
                  <a:pt x="4027" y="573"/>
                  <a:pt x="4026" y="573"/>
                  <a:pt x="4024" y="573"/>
                </a:cubicBezTo>
                <a:cubicBezTo>
                  <a:pt x="4023" y="573"/>
                  <a:pt x="4022" y="572"/>
                  <a:pt x="4021" y="572"/>
                </a:cubicBezTo>
                <a:cubicBezTo>
                  <a:pt x="4021" y="565"/>
                  <a:pt x="4021" y="565"/>
                  <a:pt x="4021" y="565"/>
                </a:cubicBezTo>
                <a:cubicBezTo>
                  <a:pt x="4021" y="563"/>
                  <a:pt x="4024" y="562"/>
                  <a:pt x="4025" y="561"/>
                </a:cubicBezTo>
                <a:cubicBezTo>
                  <a:pt x="4026" y="560"/>
                  <a:pt x="4027" y="561"/>
                  <a:pt x="4028" y="561"/>
                </a:cubicBezTo>
                <a:cubicBezTo>
                  <a:pt x="4029" y="560"/>
                  <a:pt x="4029" y="559"/>
                  <a:pt x="4030" y="558"/>
                </a:cubicBezTo>
                <a:cubicBezTo>
                  <a:pt x="4031" y="558"/>
                  <a:pt x="4031" y="557"/>
                  <a:pt x="4031" y="556"/>
                </a:cubicBezTo>
                <a:cubicBezTo>
                  <a:pt x="4032" y="555"/>
                  <a:pt x="4032" y="554"/>
                  <a:pt x="4033" y="553"/>
                </a:cubicBezTo>
                <a:cubicBezTo>
                  <a:pt x="4034" y="552"/>
                  <a:pt x="4034" y="552"/>
                  <a:pt x="4035" y="551"/>
                </a:cubicBezTo>
                <a:cubicBezTo>
                  <a:pt x="4036" y="550"/>
                  <a:pt x="4036" y="548"/>
                  <a:pt x="4038" y="548"/>
                </a:cubicBezTo>
                <a:cubicBezTo>
                  <a:pt x="4039" y="548"/>
                  <a:pt x="4040" y="548"/>
                  <a:pt x="4040" y="548"/>
                </a:cubicBezTo>
                <a:cubicBezTo>
                  <a:pt x="4043" y="547"/>
                  <a:pt x="4043" y="547"/>
                  <a:pt x="4043" y="547"/>
                </a:cubicBezTo>
                <a:cubicBezTo>
                  <a:pt x="4044" y="546"/>
                  <a:pt x="4044" y="544"/>
                  <a:pt x="4045" y="543"/>
                </a:cubicBezTo>
                <a:cubicBezTo>
                  <a:pt x="4047" y="541"/>
                  <a:pt x="4048" y="539"/>
                  <a:pt x="4050" y="537"/>
                </a:cubicBezTo>
                <a:cubicBezTo>
                  <a:pt x="4053" y="534"/>
                  <a:pt x="4054" y="532"/>
                  <a:pt x="4057" y="530"/>
                </a:cubicBezTo>
                <a:cubicBezTo>
                  <a:pt x="4059" y="528"/>
                  <a:pt x="4061" y="527"/>
                  <a:pt x="4064" y="527"/>
                </a:cubicBezTo>
                <a:cubicBezTo>
                  <a:pt x="4065" y="527"/>
                  <a:pt x="4066" y="527"/>
                  <a:pt x="4068" y="528"/>
                </a:cubicBezTo>
                <a:cubicBezTo>
                  <a:pt x="4069" y="528"/>
                  <a:pt x="4070" y="529"/>
                  <a:pt x="4072" y="529"/>
                </a:cubicBezTo>
                <a:cubicBezTo>
                  <a:pt x="4073" y="529"/>
                  <a:pt x="4073" y="529"/>
                  <a:pt x="4073" y="529"/>
                </a:cubicBezTo>
                <a:cubicBezTo>
                  <a:pt x="4074" y="529"/>
                  <a:pt x="4075" y="528"/>
                  <a:pt x="4076" y="528"/>
                </a:cubicBezTo>
                <a:cubicBezTo>
                  <a:pt x="4077" y="527"/>
                  <a:pt x="4077" y="525"/>
                  <a:pt x="4078" y="525"/>
                </a:cubicBezTo>
                <a:cubicBezTo>
                  <a:pt x="4080" y="525"/>
                  <a:pt x="4080" y="525"/>
                  <a:pt x="4080" y="525"/>
                </a:cubicBezTo>
                <a:cubicBezTo>
                  <a:pt x="4081" y="525"/>
                  <a:pt x="4081" y="527"/>
                  <a:pt x="4081" y="528"/>
                </a:cubicBezTo>
                <a:cubicBezTo>
                  <a:pt x="4082" y="528"/>
                  <a:pt x="4082" y="530"/>
                  <a:pt x="4083" y="530"/>
                </a:cubicBezTo>
                <a:cubicBezTo>
                  <a:pt x="4084" y="531"/>
                  <a:pt x="4085" y="531"/>
                  <a:pt x="4086" y="531"/>
                </a:cubicBezTo>
                <a:cubicBezTo>
                  <a:pt x="4087" y="531"/>
                  <a:pt x="4088" y="531"/>
                  <a:pt x="4089" y="531"/>
                </a:cubicBezTo>
                <a:cubicBezTo>
                  <a:pt x="4090" y="531"/>
                  <a:pt x="4090" y="532"/>
                  <a:pt x="4091" y="533"/>
                </a:cubicBezTo>
                <a:cubicBezTo>
                  <a:pt x="4090" y="534"/>
                  <a:pt x="4089" y="535"/>
                  <a:pt x="4089" y="537"/>
                </a:cubicBezTo>
                <a:cubicBezTo>
                  <a:pt x="4089" y="538"/>
                  <a:pt x="4089" y="538"/>
                  <a:pt x="4089" y="538"/>
                </a:cubicBezTo>
                <a:cubicBezTo>
                  <a:pt x="4089" y="539"/>
                  <a:pt x="4089" y="540"/>
                  <a:pt x="4090" y="541"/>
                </a:cubicBezTo>
                <a:cubicBezTo>
                  <a:pt x="4090" y="542"/>
                  <a:pt x="4092" y="541"/>
                  <a:pt x="4093" y="542"/>
                </a:cubicBezTo>
                <a:cubicBezTo>
                  <a:pt x="4093" y="543"/>
                  <a:pt x="4093" y="544"/>
                  <a:pt x="4093" y="545"/>
                </a:cubicBezTo>
                <a:cubicBezTo>
                  <a:pt x="4093" y="546"/>
                  <a:pt x="4093" y="548"/>
                  <a:pt x="4093" y="550"/>
                </a:cubicBezTo>
                <a:cubicBezTo>
                  <a:pt x="4096" y="551"/>
                  <a:pt x="4096" y="551"/>
                  <a:pt x="4096" y="551"/>
                </a:cubicBezTo>
                <a:cubicBezTo>
                  <a:pt x="4097" y="550"/>
                  <a:pt x="4098" y="550"/>
                  <a:pt x="4099" y="549"/>
                </a:cubicBezTo>
                <a:cubicBezTo>
                  <a:pt x="4100" y="548"/>
                  <a:pt x="4100" y="547"/>
                  <a:pt x="4101" y="547"/>
                </a:cubicBezTo>
                <a:cubicBezTo>
                  <a:pt x="4103" y="545"/>
                  <a:pt x="4104" y="544"/>
                  <a:pt x="4107" y="543"/>
                </a:cubicBezTo>
                <a:cubicBezTo>
                  <a:pt x="4108" y="542"/>
                  <a:pt x="4109" y="543"/>
                  <a:pt x="4110" y="542"/>
                </a:cubicBezTo>
                <a:cubicBezTo>
                  <a:pt x="4110" y="542"/>
                  <a:pt x="4111" y="541"/>
                  <a:pt x="4112" y="540"/>
                </a:cubicBezTo>
                <a:cubicBezTo>
                  <a:pt x="4113" y="539"/>
                  <a:pt x="4113" y="538"/>
                  <a:pt x="4114" y="537"/>
                </a:cubicBezTo>
                <a:cubicBezTo>
                  <a:pt x="4115" y="536"/>
                  <a:pt x="4116" y="536"/>
                  <a:pt x="4117" y="535"/>
                </a:cubicBezTo>
                <a:cubicBezTo>
                  <a:pt x="4118" y="534"/>
                  <a:pt x="4118" y="533"/>
                  <a:pt x="4119" y="532"/>
                </a:cubicBezTo>
                <a:cubicBezTo>
                  <a:pt x="4120" y="532"/>
                  <a:pt x="4122" y="532"/>
                  <a:pt x="4124" y="532"/>
                </a:cubicBezTo>
                <a:cubicBezTo>
                  <a:pt x="4125" y="531"/>
                  <a:pt x="4126" y="532"/>
                  <a:pt x="4126" y="532"/>
                </a:cubicBezTo>
                <a:cubicBezTo>
                  <a:pt x="4127" y="531"/>
                  <a:pt x="4127" y="530"/>
                  <a:pt x="4128" y="529"/>
                </a:cubicBezTo>
                <a:cubicBezTo>
                  <a:pt x="4128" y="528"/>
                  <a:pt x="4129" y="527"/>
                  <a:pt x="4129" y="526"/>
                </a:cubicBezTo>
                <a:cubicBezTo>
                  <a:pt x="4129" y="525"/>
                  <a:pt x="4130" y="525"/>
                  <a:pt x="4130" y="524"/>
                </a:cubicBezTo>
                <a:cubicBezTo>
                  <a:pt x="4131" y="522"/>
                  <a:pt x="4130" y="520"/>
                  <a:pt x="4130" y="519"/>
                </a:cubicBezTo>
                <a:cubicBezTo>
                  <a:pt x="4131" y="517"/>
                  <a:pt x="4131" y="515"/>
                  <a:pt x="4132" y="513"/>
                </a:cubicBezTo>
                <a:cubicBezTo>
                  <a:pt x="4134" y="513"/>
                  <a:pt x="4135" y="514"/>
                  <a:pt x="4137" y="513"/>
                </a:cubicBezTo>
                <a:cubicBezTo>
                  <a:pt x="4139" y="513"/>
                  <a:pt x="4140" y="511"/>
                  <a:pt x="4142" y="511"/>
                </a:cubicBezTo>
                <a:cubicBezTo>
                  <a:pt x="4155" y="511"/>
                  <a:pt x="4155" y="511"/>
                  <a:pt x="4155" y="511"/>
                </a:cubicBezTo>
                <a:cubicBezTo>
                  <a:pt x="4155" y="515"/>
                  <a:pt x="4155" y="515"/>
                  <a:pt x="4155" y="515"/>
                </a:cubicBezTo>
                <a:cubicBezTo>
                  <a:pt x="4154" y="516"/>
                  <a:pt x="4154" y="517"/>
                  <a:pt x="4153" y="517"/>
                </a:cubicBezTo>
                <a:cubicBezTo>
                  <a:pt x="4147" y="520"/>
                  <a:pt x="4147" y="520"/>
                  <a:pt x="4147" y="520"/>
                </a:cubicBezTo>
                <a:cubicBezTo>
                  <a:pt x="4146" y="520"/>
                  <a:pt x="4146" y="521"/>
                  <a:pt x="4145" y="521"/>
                </a:cubicBezTo>
                <a:cubicBezTo>
                  <a:pt x="4144" y="522"/>
                  <a:pt x="4143" y="523"/>
                  <a:pt x="4142" y="524"/>
                </a:cubicBezTo>
                <a:cubicBezTo>
                  <a:pt x="4142" y="525"/>
                  <a:pt x="4141" y="525"/>
                  <a:pt x="4141" y="526"/>
                </a:cubicBezTo>
                <a:cubicBezTo>
                  <a:pt x="4141" y="527"/>
                  <a:pt x="4140" y="528"/>
                  <a:pt x="4140" y="529"/>
                </a:cubicBezTo>
                <a:cubicBezTo>
                  <a:pt x="4140" y="530"/>
                  <a:pt x="4140" y="531"/>
                  <a:pt x="4140" y="532"/>
                </a:cubicBezTo>
                <a:cubicBezTo>
                  <a:pt x="4140" y="532"/>
                  <a:pt x="4140" y="533"/>
                  <a:pt x="4140" y="534"/>
                </a:cubicBezTo>
                <a:cubicBezTo>
                  <a:pt x="4139" y="536"/>
                  <a:pt x="4138" y="538"/>
                  <a:pt x="4137" y="540"/>
                </a:cubicBezTo>
                <a:cubicBezTo>
                  <a:pt x="4137" y="541"/>
                  <a:pt x="4136" y="542"/>
                  <a:pt x="4136" y="543"/>
                </a:cubicBezTo>
                <a:cubicBezTo>
                  <a:pt x="4136" y="543"/>
                  <a:pt x="4136" y="544"/>
                  <a:pt x="4136" y="545"/>
                </a:cubicBezTo>
                <a:cubicBezTo>
                  <a:pt x="4135" y="546"/>
                  <a:pt x="4135" y="547"/>
                  <a:pt x="4134" y="548"/>
                </a:cubicBezTo>
                <a:cubicBezTo>
                  <a:pt x="4133" y="548"/>
                  <a:pt x="4132" y="548"/>
                  <a:pt x="4131" y="549"/>
                </a:cubicBezTo>
                <a:cubicBezTo>
                  <a:pt x="4130" y="549"/>
                  <a:pt x="4129" y="549"/>
                  <a:pt x="4128" y="550"/>
                </a:cubicBezTo>
                <a:cubicBezTo>
                  <a:pt x="4127" y="550"/>
                  <a:pt x="4126" y="550"/>
                  <a:pt x="4125" y="551"/>
                </a:cubicBezTo>
                <a:cubicBezTo>
                  <a:pt x="4125" y="551"/>
                  <a:pt x="4125" y="552"/>
                  <a:pt x="4125" y="553"/>
                </a:cubicBezTo>
                <a:cubicBezTo>
                  <a:pt x="4124" y="554"/>
                  <a:pt x="4124" y="555"/>
                  <a:pt x="4124" y="556"/>
                </a:cubicBezTo>
                <a:cubicBezTo>
                  <a:pt x="4123" y="558"/>
                  <a:pt x="4121" y="558"/>
                  <a:pt x="4119" y="560"/>
                </a:cubicBezTo>
                <a:cubicBezTo>
                  <a:pt x="4116" y="561"/>
                  <a:pt x="4114" y="564"/>
                  <a:pt x="4111" y="566"/>
                </a:cubicBezTo>
                <a:cubicBezTo>
                  <a:pt x="4108" y="568"/>
                  <a:pt x="4106" y="569"/>
                  <a:pt x="4102" y="571"/>
                </a:cubicBezTo>
                <a:cubicBezTo>
                  <a:pt x="4099" y="573"/>
                  <a:pt x="4097" y="574"/>
                  <a:pt x="4095" y="577"/>
                </a:cubicBezTo>
                <a:cubicBezTo>
                  <a:pt x="4092" y="579"/>
                  <a:pt x="4090" y="582"/>
                  <a:pt x="4088" y="584"/>
                </a:cubicBezTo>
                <a:cubicBezTo>
                  <a:pt x="4087" y="585"/>
                  <a:pt x="4087" y="586"/>
                  <a:pt x="4086" y="587"/>
                </a:cubicBezTo>
                <a:cubicBezTo>
                  <a:pt x="4084" y="588"/>
                  <a:pt x="4082" y="589"/>
                  <a:pt x="4081" y="590"/>
                </a:cubicBezTo>
                <a:cubicBezTo>
                  <a:pt x="4080" y="591"/>
                  <a:pt x="4081" y="592"/>
                  <a:pt x="4080" y="593"/>
                </a:cubicBezTo>
                <a:cubicBezTo>
                  <a:pt x="4080" y="594"/>
                  <a:pt x="4079" y="595"/>
                  <a:pt x="4078" y="596"/>
                </a:cubicBezTo>
                <a:cubicBezTo>
                  <a:pt x="4077" y="596"/>
                  <a:pt x="4076" y="595"/>
                  <a:pt x="4075" y="596"/>
                </a:cubicBezTo>
                <a:cubicBezTo>
                  <a:pt x="4074" y="596"/>
                  <a:pt x="4073" y="595"/>
                  <a:pt x="4072" y="596"/>
                </a:cubicBezTo>
                <a:cubicBezTo>
                  <a:pt x="4071" y="596"/>
                  <a:pt x="4070" y="597"/>
                  <a:pt x="4069" y="597"/>
                </a:cubicBezTo>
                <a:cubicBezTo>
                  <a:pt x="4068" y="597"/>
                  <a:pt x="4067" y="597"/>
                  <a:pt x="4066" y="598"/>
                </a:cubicBezTo>
                <a:cubicBezTo>
                  <a:pt x="4064" y="598"/>
                  <a:pt x="4063" y="599"/>
                  <a:pt x="4061" y="600"/>
                </a:cubicBezTo>
                <a:cubicBezTo>
                  <a:pt x="4060" y="600"/>
                  <a:pt x="4059" y="601"/>
                  <a:pt x="4058" y="601"/>
                </a:cubicBezTo>
                <a:cubicBezTo>
                  <a:pt x="4057" y="602"/>
                  <a:pt x="4056" y="601"/>
                  <a:pt x="4055" y="601"/>
                </a:cubicBezTo>
                <a:cubicBezTo>
                  <a:pt x="4054" y="602"/>
                  <a:pt x="4053" y="602"/>
                  <a:pt x="4053" y="603"/>
                </a:cubicBezTo>
                <a:cubicBezTo>
                  <a:pt x="4052" y="604"/>
                  <a:pt x="4051" y="604"/>
                  <a:pt x="4051" y="605"/>
                </a:cubicBezTo>
                <a:cubicBezTo>
                  <a:pt x="4051" y="607"/>
                  <a:pt x="4053" y="608"/>
                  <a:pt x="4053" y="609"/>
                </a:cubicBezTo>
                <a:cubicBezTo>
                  <a:pt x="4053" y="612"/>
                  <a:pt x="4052" y="614"/>
                  <a:pt x="4051" y="616"/>
                </a:cubicBezTo>
                <a:cubicBezTo>
                  <a:pt x="4051" y="618"/>
                  <a:pt x="4050" y="618"/>
                  <a:pt x="4049" y="619"/>
                </a:cubicBezTo>
                <a:cubicBezTo>
                  <a:pt x="4048" y="620"/>
                  <a:pt x="4047" y="620"/>
                  <a:pt x="4046" y="621"/>
                </a:cubicBezTo>
                <a:cubicBezTo>
                  <a:pt x="4046" y="622"/>
                  <a:pt x="4046" y="623"/>
                  <a:pt x="4046" y="624"/>
                </a:cubicBezTo>
                <a:cubicBezTo>
                  <a:pt x="4045" y="625"/>
                  <a:pt x="4044" y="625"/>
                  <a:pt x="4044" y="627"/>
                </a:cubicBezTo>
                <a:cubicBezTo>
                  <a:pt x="4043" y="628"/>
                  <a:pt x="4044" y="629"/>
                  <a:pt x="4044" y="630"/>
                </a:cubicBezTo>
                <a:cubicBezTo>
                  <a:pt x="4044" y="632"/>
                  <a:pt x="4044" y="634"/>
                  <a:pt x="4044" y="635"/>
                </a:cubicBezTo>
                <a:cubicBezTo>
                  <a:pt x="4043" y="638"/>
                  <a:pt x="4041" y="638"/>
                  <a:pt x="4040" y="641"/>
                </a:cubicBezTo>
                <a:cubicBezTo>
                  <a:pt x="4040" y="643"/>
                  <a:pt x="4040" y="644"/>
                  <a:pt x="4040" y="646"/>
                </a:cubicBezTo>
                <a:cubicBezTo>
                  <a:pt x="4040" y="648"/>
                  <a:pt x="4040" y="650"/>
                  <a:pt x="4040" y="652"/>
                </a:cubicBezTo>
                <a:cubicBezTo>
                  <a:pt x="4040" y="663"/>
                  <a:pt x="4042" y="669"/>
                  <a:pt x="4042" y="680"/>
                </a:cubicBezTo>
                <a:cubicBezTo>
                  <a:pt x="4042" y="681"/>
                  <a:pt x="4042" y="682"/>
                  <a:pt x="4042" y="684"/>
                </a:cubicBezTo>
                <a:cubicBezTo>
                  <a:pt x="4041" y="685"/>
                  <a:pt x="4040" y="685"/>
                  <a:pt x="4039" y="686"/>
                </a:cubicBezTo>
                <a:cubicBezTo>
                  <a:pt x="4046" y="697"/>
                  <a:pt x="4046" y="697"/>
                  <a:pt x="4046" y="697"/>
                </a:cubicBezTo>
                <a:cubicBezTo>
                  <a:pt x="4046" y="718"/>
                  <a:pt x="4046" y="718"/>
                  <a:pt x="4046" y="718"/>
                </a:cubicBezTo>
                <a:cubicBezTo>
                  <a:pt x="4047" y="718"/>
                  <a:pt x="4048" y="720"/>
                  <a:pt x="4049" y="720"/>
                </a:cubicBezTo>
                <a:cubicBezTo>
                  <a:pt x="4050" y="720"/>
                  <a:pt x="4050" y="718"/>
                  <a:pt x="4051" y="718"/>
                </a:cubicBezTo>
                <a:cubicBezTo>
                  <a:pt x="4052" y="717"/>
                  <a:pt x="4053" y="717"/>
                  <a:pt x="4054" y="717"/>
                </a:cubicBezTo>
                <a:cubicBezTo>
                  <a:pt x="4055" y="717"/>
                  <a:pt x="4056" y="716"/>
                  <a:pt x="4057" y="716"/>
                </a:cubicBezTo>
                <a:cubicBezTo>
                  <a:pt x="4057" y="716"/>
                  <a:pt x="4058" y="715"/>
                  <a:pt x="4059" y="715"/>
                </a:cubicBezTo>
                <a:cubicBezTo>
                  <a:pt x="4061" y="715"/>
                  <a:pt x="4062" y="715"/>
                  <a:pt x="4064" y="715"/>
                </a:cubicBezTo>
                <a:cubicBezTo>
                  <a:pt x="4064" y="712"/>
                  <a:pt x="4063" y="710"/>
                  <a:pt x="4064" y="707"/>
                </a:cubicBezTo>
                <a:cubicBezTo>
                  <a:pt x="4064" y="706"/>
                  <a:pt x="4063" y="705"/>
                  <a:pt x="4064" y="705"/>
                </a:cubicBezTo>
                <a:cubicBezTo>
                  <a:pt x="4064" y="703"/>
                  <a:pt x="4065" y="703"/>
                  <a:pt x="4066" y="702"/>
                </a:cubicBezTo>
                <a:cubicBezTo>
                  <a:pt x="4066" y="701"/>
                  <a:pt x="4068" y="701"/>
                  <a:pt x="4068" y="701"/>
                </a:cubicBezTo>
                <a:cubicBezTo>
                  <a:pt x="4069" y="700"/>
                  <a:pt x="4070" y="699"/>
                  <a:pt x="4070" y="698"/>
                </a:cubicBezTo>
                <a:cubicBezTo>
                  <a:pt x="4071" y="697"/>
                  <a:pt x="4072" y="697"/>
                  <a:pt x="4072" y="695"/>
                </a:cubicBezTo>
                <a:cubicBezTo>
                  <a:pt x="4074" y="693"/>
                  <a:pt x="4074" y="693"/>
                  <a:pt x="4074" y="693"/>
                </a:cubicBezTo>
                <a:cubicBezTo>
                  <a:pt x="4074" y="692"/>
                  <a:pt x="4074" y="691"/>
                  <a:pt x="4075" y="690"/>
                </a:cubicBezTo>
                <a:cubicBezTo>
                  <a:pt x="4076" y="689"/>
                  <a:pt x="4077" y="688"/>
                  <a:pt x="4078" y="688"/>
                </a:cubicBezTo>
                <a:cubicBezTo>
                  <a:pt x="4080" y="688"/>
                  <a:pt x="4080" y="688"/>
                  <a:pt x="4080" y="688"/>
                </a:cubicBezTo>
                <a:cubicBezTo>
                  <a:pt x="4081" y="688"/>
                  <a:pt x="4081" y="689"/>
                  <a:pt x="4082" y="689"/>
                </a:cubicBezTo>
                <a:cubicBezTo>
                  <a:pt x="4085" y="689"/>
                  <a:pt x="4085" y="689"/>
                  <a:pt x="4085" y="689"/>
                </a:cubicBezTo>
                <a:cubicBezTo>
                  <a:pt x="4086" y="689"/>
                  <a:pt x="4087" y="689"/>
                  <a:pt x="4087" y="689"/>
                </a:cubicBezTo>
                <a:cubicBezTo>
                  <a:pt x="4088" y="688"/>
                  <a:pt x="4088" y="687"/>
                  <a:pt x="4089" y="686"/>
                </a:cubicBezTo>
                <a:cubicBezTo>
                  <a:pt x="4090" y="686"/>
                  <a:pt x="4091" y="685"/>
                  <a:pt x="4091" y="684"/>
                </a:cubicBezTo>
                <a:cubicBezTo>
                  <a:pt x="4091" y="671"/>
                  <a:pt x="4091" y="671"/>
                  <a:pt x="4091" y="671"/>
                </a:cubicBezTo>
                <a:cubicBezTo>
                  <a:pt x="4092" y="669"/>
                  <a:pt x="4093" y="667"/>
                  <a:pt x="4095" y="665"/>
                </a:cubicBezTo>
                <a:cubicBezTo>
                  <a:pt x="4096" y="665"/>
                  <a:pt x="4097" y="664"/>
                  <a:pt x="4098" y="663"/>
                </a:cubicBezTo>
                <a:cubicBezTo>
                  <a:pt x="4117" y="663"/>
                  <a:pt x="4117" y="663"/>
                  <a:pt x="4117" y="663"/>
                </a:cubicBezTo>
                <a:cubicBezTo>
                  <a:pt x="4117" y="656"/>
                  <a:pt x="4117" y="656"/>
                  <a:pt x="4117" y="656"/>
                </a:cubicBezTo>
                <a:cubicBezTo>
                  <a:pt x="4117" y="654"/>
                  <a:pt x="4115" y="653"/>
                  <a:pt x="4114" y="651"/>
                </a:cubicBezTo>
                <a:cubicBezTo>
                  <a:pt x="4114" y="650"/>
                  <a:pt x="4112" y="650"/>
                  <a:pt x="4112" y="648"/>
                </a:cubicBezTo>
                <a:cubicBezTo>
                  <a:pt x="4112" y="646"/>
                  <a:pt x="4112" y="646"/>
                  <a:pt x="4112" y="646"/>
                </a:cubicBezTo>
                <a:cubicBezTo>
                  <a:pt x="4112" y="643"/>
                  <a:pt x="4112" y="643"/>
                  <a:pt x="4112" y="643"/>
                </a:cubicBezTo>
                <a:cubicBezTo>
                  <a:pt x="4112" y="642"/>
                  <a:pt x="4114" y="642"/>
                  <a:pt x="4114" y="641"/>
                </a:cubicBezTo>
                <a:cubicBezTo>
                  <a:pt x="4115" y="639"/>
                  <a:pt x="4116" y="639"/>
                  <a:pt x="4117" y="637"/>
                </a:cubicBezTo>
                <a:cubicBezTo>
                  <a:pt x="4117" y="637"/>
                  <a:pt x="4118" y="636"/>
                  <a:pt x="4118" y="635"/>
                </a:cubicBezTo>
                <a:cubicBezTo>
                  <a:pt x="4119" y="634"/>
                  <a:pt x="4119" y="632"/>
                  <a:pt x="4121" y="632"/>
                </a:cubicBezTo>
                <a:cubicBezTo>
                  <a:pt x="4122" y="632"/>
                  <a:pt x="4123" y="632"/>
                  <a:pt x="4125" y="633"/>
                </a:cubicBezTo>
                <a:cubicBezTo>
                  <a:pt x="4125" y="633"/>
                  <a:pt x="4125" y="635"/>
                  <a:pt x="4125" y="635"/>
                </a:cubicBezTo>
                <a:cubicBezTo>
                  <a:pt x="4126" y="636"/>
                  <a:pt x="4127" y="636"/>
                  <a:pt x="4128" y="637"/>
                </a:cubicBezTo>
                <a:cubicBezTo>
                  <a:pt x="4133" y="637"/>
                  <a:pt x="4133" y="637"/>
                  <a:pt x="4133" y="637"/>
                </a:cubicBezTo>
                <a:cubicBezTo>
                  <a:pt x="4134" y="632"/>
                  <a:pt x="4134" y="632"/>
                  <a:pt x="4134" y="632"/>
                </a:cubicBezTo>
                <a:cubicBezTo>
                  <a:pt x="4133" y="631"/>
                  <a:pt x="4133" y="630"/>
                  <a:pt x="4132" y="630"/>
                </a:cubicBezTo>
                <a:cubicBezTo>
                  <a:pt x="4130" y="628"/>
                  <a:pt x="4128" y="627"/>
                  <a:pt x="4127" y="625"/>
                </a:cubicBezTo>
                <a:cubicBezTo>
                  <a:pt x="4127" y="624"/>
                  <a:pt x="4127" y="623"/>
                  <a:pt x="4127" y="622"/>
                </a:cubicBezTo>
                <a:cubicBezTo>
                  <a:pt x="4127" y="622"/>
                  <a:pt x="4127" y="621"/>
                  <a:pt x="4127" y="620"/>
                </a:cubicBezTo>
                <a:cubicBezTo>
                  <a:pt x="4127" y="619"/>
                  <a:pt x="4126" y="618"/>
                  <a:pt x="4126" y="617"/>
                </a:cubicBezTo>
                <a:cubicBezTo>
                  <a:pt x="4126" y="615"/>
                  <a:pt x="4125" y="614"/>
                  <a:pt x="4125" y="612"/>
                </a:cubicBezTo>
                <a:cubicBezTo>
                  <a:pt x="4125" y="610"/>
                  <a:pt x="4125" y="609"/>
                  <a:pt x="4125" y="609"/>
                </a:cubicBezTo>
                <a:cubicBezTo>
                  <a:pt x="4126" y="608"/>
                  <a:pt x="4127" y="608"/>
                  <a:pt x="4128" y="608"/>
                </a:cubicBezTo>
                <a:cubicBezTo>
                  <a:pt x="4129" y="607"/>
                  <a:pt x="4129" y="607"/>
                  <a:pt x="4130" y="607"/>
                </a:cubicBezTo>
                <a:cubicBezTo>
                  <a:pt x="4130" y="606"/>
                  <a:pt x="4131" y="605"/>
                  <a:pt x="4130" y="604"/>
                </a:cubicBezTo>
                <a:cubicBezTo>
                  <a:pt x="4130" y="603"/>
                  <a:pt x="4129" y="603"/>
                  <a:pt x="4128" y="601"/>
                </a:cubicBezTo>
                <a:cubicBezTo>
                  <a:pt x="4128" y="602"/>
                  <a:pt x="4127" y="601"/>
                  <a:pt x="4126" y="601"/>
                </a:cubicBezTo>
                <a:cubicBezTo>
                  <a:pt x="4125" y="602"/>
                  <a:pt x="4125" y="604"/>
                  <a:pt x="4124" y="604"/>
                </a:cubicBezTo>
                <a:cubicBezTo>
                  <a:pt x="4119" y="604"/>
                  <a:pt x="4119" y="604"/>
                  <a:pt x="4119" y="604"/>
                </a:cubicBezTo>
                <a:cubicBezTo>
                  <a:pt x="4119" y="602"/>
                  <a:pt x="4118" y="600"/>
                  <a:pt x="4119" y="598"/>
                </a:cubicBezTo>
                <a:cubicBezTo>
                  <a:pt x="4119" y="596"/>
                  <a:pt x="4120" y="595"/>
                  <a:pt x="4121" y="593"/>
                </a:cubicBezTo>
                <a:cubicBezTo>
                  <a:pt x="4122" y="592"/>
                  <a:pt x="4121" y="591"/>
                  <a:pt x="4122" y="590"/>
                </a:cubicBezTo>
                <a:cubicBezTo>
                  <a:pt x="4122" y="589"/>
                  <a:pt x="4123" y="588"/>
                  <a:pt x="4124" y="588"/>
                </a:cubicBezTo>
                <a:cubicBezTo>
                  <a:pt x="4126" y="586"/>
                  <a:pt x="4127" y="587"/>
                  <a:pt x="4129" y="585"/>
                </a:cubicBezTo>
                <a:cubicBezTo>
                  <a:pt x="4130" y="584"/>
                  <a:pt x="4131" y="583"/>
                  <a:pt x="4131" y="582"/>
                </a:cubicBezTo>
                <a:cubicBezTo>
                  <a:pt x="4132" y="582"/>
                  <a:pt x="4131" y="581"/>
                  <a:pt x="4132" y="580"/>
                </a:cubicBezTo>
                <a:cubicBezTo>
                  <a:pt x="4132" y="579"/>
                  <a:pt x="4133" y="578"/>
                  <a:pt x="4133" y="577"/>
                </a:cubicBezTo>
                <a:cubicBezTo>
                  <a:pt x="4133" y="576"/>
                  <a:pt x="4134" y="576"/>
                  <a:pt x="4134" y="575"/>
                </a:cubicBezTo>
                <a:cubicBezTo>
                  <a:pt x="4134" y="573"/>
                  <a:pt x="4134" y="571"/>
                  <a:pt x="4134" y="569"/>
                </a:cubicBezTo>
                <a:cubicBezTo>
                  <a:pt x="4134" y="568"/>
                  <a:pt x="4134" y="567"/>
                  <a:pt x="4134" y="566"/>
                </a:cubicBezTo>
                <a:cubicBezTo>
                  <a:pt x="4134" y="565"/>
                  <a:pt x="4134" y="564"/>
                  <a:pt x="4135" y="564"/>
                </a:cubicBezTo>
                <a:cubicBezTo>
                  <a:pt x="4135" y="563"/>
                  <a:pt x="4136" y="562"/>
                  <a:pt x="4137" y="561"/>
                </a:cubicBezTo>
                <a:cubicBezTo>
                  <a:pt x="4138" y="560"/>
                  <a:pt x="4139" y="560"/>
                  <a:pt x="4140" y="560"/>
                </a:cubicBezTo>
                <a:cubicBezTo>
                  <a:pt x="4140" y="560"/>
                  <a:pt x="4141" y="560"/>
                  <a:pt x="4142" y="560"/>
                </a:cubicBezTo>
                <a:cubicBezTo>
                  <a:pt x="4144" y="560"/>
                  <a:pt x="4146" y="561"/>
                  <a:pt x="4147" y="562"/>
                </a:cubicBezTo>
                <a:cubicBezTo>
                  <a:pt x="4148" y="563"/>
                  <a:pt x="4148" y="564"/>
                  <a:pt x="4149" y="565"/>
                </a:cubicBezTo>
                <a:cubicBezTo>
                  <a:pt x="4150" y="566"/>
                  <a:pt x="4151" y="567"/>
                  <a:pt x="4153" y="567"/>
                </a:cubicBezTo>
                <a:cubicBezTo>
                  <a:pt x="4154" y="567"/>
                  <a:pt x="4155" y="566"/>
                  <a:pt x="4157" y="566"/>
                </a:cubicBezTo>
                <a:cubicBezTo>
                  <a:pt x="4158" y="565"/>
                  <a:pt x="4158" y="564"/>
                  <a:pt x="4158" y="563"/>
                </a:cubicBezTo>
                <a:cubicBezTo>
                  <a:pt x="4159" y="562"/>
                  <a:pt x="4159" y="561"/>
                  <a:pt x="4160" y="560"/>
                </a:cubicBezTo>
                <a:cubicBezTo>
                  <a:pt x="4161" y="560"/>
                  <a:pt x="4162" y="560"/>
                  <a:pt x="4163" y="559"/>
                </a:cubicBezTo>
                <a:cubicBezTo>
                  <a:pt x="4164" y="560"/>
                  <a:pt x="4165" y="560"/>
                  <a:pt x="4166" y="561"/>
                </a:cubicBezTo>
                <a:cubicBezTo>
                  <a:pt x="4166" y="562"/>
                  <a:pt x="4165" y="563"/>
                  <a:pt x="4166" y="564"/>
                </a:cubicBezTo>
                <a:cubicBezTo>
                  <a:pt x="4166" y="565"/>
                  <a:pt x="4167" y="565"/>
                  <a:pt x="4168" y="566"/>
                </a:cubicBezTo>
                <a:cubicBezTo>
                  <a:pt x="4168" y="566"/>
                  <a:pt x="4169" y="566"/>
                  <a:pt x="4170" y="566"/>
                </a:cubicBezTo>
                <a:cubicBezTo>
                  <a:pt x="4171" y="566"/>
                  <a:pt x="4172" y="565"/>
                  <a:pt x="4173" y="564"/>
                </a:cubicBezTo>
                <a:cubicBezTo>
                  <a:pt x="4174" y="564"/>
                  <a:pt x="4175" y="563"/>
                  <a:pt x="4175" y="562"/>
                </a:cubicBezTo>
                <a:cubicBezTo>
                  <a:pt x="4177" y="560"/>
                  <a:pt x="4178" y="559"/>
                  <a:pt x="4179" y="557"/>
                </a:cubicBezTo>
                <a:cubicBezTo>
                  <a:pt x="4180" y="556"/>
                  <a:pt x="4180" y="555"/>
                  <a:pt x="4181" y="554"/>
                </a:cubicBezTo>
                <a:cubicBezTo>
                  <a:pt x="4183" y="554"/>
                  <a:pt x="4184" y="554"/>
                  <a:pt x="4185" y="554"/>
                </a:cubicBezTo>
                <a:cubicBezTo>
                  <a:pt x="4187" y="554"/>
                  <a:pt x="4188" y="554"/>
                  <a:pt x="4189" y="554"/>
                </a:cubicBezTo>
                <a:cubicBezTo>
                  <a:pt x="4190" y="554"/>
                  <a:pt x="4191" y="555"/>
                  <a:pt x="4192" y="555"/>
                </a:cubicBezTo>
                <a:cubicBezTo>
                  <a:pt x="4193" y="555"/>
                  <a:pt x="4193" y="556"/>
                  <a:pt x="4195" y="556"/>
                </a:cubicBezTo>
                <a:cubicBezTo>
                  <a:pt x="4213" y="556"/>
                  <a:pt x="4213" y="556"/>
                  <a:pt x="4213" y="556"/>
                </a:cubicBezTo>
                <a:cubicBezTo>
                  <a:pt x="4213" y="558"/>
                  <a:pt x="4213" y="559"/>
                  <a:pt x="4213" y="561"/>
                </a:cubicBezTo>
                <a:cubicBezTo>
                  <a:pt x="4213" y="562"/>
                  <a:pt x="4213" y="563"/>
                  <a:pt x="4213" y="564"/>
                </a:cubicBezTo>
                <a:cubicBezTo>
                  <a:pt x="4214" y="566"/>
                  <a:pt x="4215" y="567"/>
                  <a:pt x="4217" y="568"/>
                </a:cubicBezTo>
                <a:cubicBezTo>
                  <a:pt x="4218" y="568"/>
                  <a:pt x="4219" y="568"/>
                  <a:pt x="4220" y="568"/>
                </a:cubicBezTo>
                <a:cubicBezTo>
                  <a:pt x="4220" y="564"/>
                  <a:pt x="4220" y="560"/>
                  <a:pt x="4222" y="558"/>
                </a:cubicBezTo>
                <a:cubicBezTo>
                  <a:pt x="4223" y="557"/>
                  <a:pt x="4224" y="557"/>
                  <a:pt x="4225" y="556"/>
                </a:cubicBezTo>
                <a:cubicBezTo>
                  <a:pt x="4226" y="556"/>
                  <a:pt x="4227" y="555"/>
                  <a:pt x="4228" y="554"/>
                </a:cubicBezTo>
                <a:cubicBezTo>
                  <a:pt x="4229" y="554"/>
                  <a:pt x="4229" y="553"/>
                  <a:pt x="4230" y="552"/>
                </a:cubicBezTo>
                <a:cubicBezTo>
                  <a:pt x="4231" y="550"/>
                  <a:pt x="4232" y="548"/>
                  <a:pt x="4234" y="546"/>
                </a:cubicBezTo>
                <a:cubicBezTo>
                  <a:pt x="4235" y="545"/>
                  <a:pt x="4235" y="544"/>
                  <a:pt x="4236" y="543"/>
                </a:cubicBezTo>
                <a:cubicBezTo>
                  <a:pt x="4237" y="542"/>
                  <a:pt x="4237" y="541"/>
                  <a:pt x="4238" y="540"/>
                </a:cubicBezTo>
                <a:cubicBezTo>
                  <a:pt x="4240" y="539"/>
                  <a:pt x="4242" y="539"/>
                  <a:pt x="4243" y="539"/>
                </a:cubicBezTo>
                <a:cubicBezTo>
                  <a:pt x="4245" y="538"/>
                  <a:pt x="4245" y="537"/>
                  <a:pt x="4247" y="537"/>
                </a:cubicBezTo>
                <a:cubicBezTo>
                  <a:pt x="4250" y="537"/>
                  <a:pt x="4250" y="537"/>
                  <a:pt x="4250" y="537"/>
                </a:cubicBezTo>
                <a:cubicBezTo>
                  <a:pt x="4252" y="537"/>
                  <a:pt x="4254" y="538"/>
                  <a:pt x="4256" y="537"/>
                </a:cubicBezTo>
                <a:cubicBezTo>
                  <a:pt x="4257" y="537"/>
                  <a:pt x="4257" y="536"/>
                  <a:pt x="4258" y="536"/>
                </a:cubicBezTo>
                <a:cubicBezTo>
                  <a:pt x="4260" y="535"/>
                  <a:pt x="4262" y="535"/>
                  <a:pt x="4264" y="534"/>
                </a:cubicBezTo>
                <a:cubicBezTo>
                  <a:pt x="4265" y="534"/>
                  <a:pt x="4266" y="534"/>
                  <a:pt x="4267" y="533"/>
                </a:cubicBezTo>
                <a:cubicBezTo>
                  <a:pt x="4268" y="532"/>
                  <a:pt x="4268" y="531"/>
                  <a:pt x="4268" y="530"/>
                </a:cubicBezTo>
                <a:cubicBezTo>
                  <a:pt x="4269" y="529"/>
                  <a:pt x="4270" y="528"/>
                  <a:pt x="4271" y="528"/>
                </a:cubicBezTo>
                <a:cubicBezTo>
                  <a:pt x="4272" y="527"/>
                  <a:pt x="4273" y="527"/>
                  <a:pt x="4273" y="527"/>
                </a:cubicBezTo>
                <a:cubicBezTo>
                  <a:pt x="4277" y="525"/>
                  <a:pt x="4278" y="523"/>
                  <a:pt x="4281" y="522"/>
                </a:cubicBezTo>
                <a:cubicBezTo>
                  <a:pt x="4283" y="521"/>
                  <a:pt x="4285" y="522"/>
                  <a:pt x="4287" y="522"/>
                </a:cubicBezTo>
                <a:cubicBezTo>
                  <a:pt x="4288" y="522"/>
                  <a:pt x="4289" y="521"/>
                  <a:pt x="4290" y="520"/>
                </a:cubicBezTo>
                <a:cubicBezTo>
                  <a:pt x="4292" y="520"/>
                  <a:pt x="4293" y="520"/>
                  <a:pt x="4294" y="519"/>
                </a:cubicBezTo>
                <a:cubicBezTo>
                  <a:pt x="4296" y="517"/>
                  <a:pt x="4296" y="515"/>
                  <a:pt x="4299" y="513"/>
                </a:cubicBezTo>
                <a:cubicBezTo>
                  <a:pt x="4300" y="513"/>
                  <a:pt x="4300" y="512"/>
                  <a:pt x="4301" y="511"/>
                </a:cubicBezTo>
                <a:cubicBezTo>
                  <a:pt x="4303" y="511"/>
                  <a:pt x="4305" y="511"/>
                  <a:pt x="4307" y="511"/>
                </a:cubicBezTo>
                <a:cubicBezTo>
                  <a:pt x="4310" y="511"/>
                  <a:pt x="4312" y="511"/>
                  <a:pt x="4315" y="512"/>
                </a:cubicBezTo>
                <a:cubicBezTo>
                  <a:pt x="4316" y="512"/>
                  <a:pt x="4316" y="513"/>
                  <a:pt x="4317" y="514"/>
                </a:cubicBezTo>
                <a:cubicBezTo>
                  <a:pt x="4318" y="515"/>
                  <a:pt x="4318" y="516"/>
                  <a:pt x="4320" y="517"/>
                </a:cubicBezTo>
                <a:cubicBezTo>
                  <a:pt x="4321" y="517"/>
                  <a:pt x="4322" y="517"/>
                  <a:pt x="4322" y="517"/>
                </a:cubicBezTo>
                <a:cubicBezTo>
                  <a:pt x="4325" y="518"/>
                  <a:pt x="4326" y="518"/>
                  <a:pt x="4329" y="518"/>
                </a:cubicBezTo>
                <a:cubicBezTo>
                  <a:pt x="4333" y="518"/>
                  <a:pt x="4333" y="518"/>
                  <a:pt x="4333" y="518"/>
                </a:cubicBezTo>
                <a:cubicBezTo>
                  <a:pt x="4334" y="518"/>
                  <a:pt x="4335" y="517"/>
                  <a:pt x="4336" y="517"/>
                </a:cubicBezTo>
                <a:cubicBezTo>
                  <a:pt x="4336" y="509"/>
                  <a:pt x="4336" y="509"/>
                  <a:pt x="4336" y="509"/>
                </a:cubicBezTo>
                <a:cubicBezTo>
                  <a:pt x="4335" y="509"/>
                  <a:pt x="4334" y="508"/>
                  <a:pt x="4333" y="507"/>
                </a:cubicBezTo>
                <a:cubicBezTo>
                  <a:pt x="4333" y="507"/>
                  <a:pt x="4331" y="507"/>
                  <a:pt x="4331" y="505"/>
                </a:cubicBezTo>
                <a:cubicBezTo>
                  <a:pt x="4331" y="505"/>
                  <a:pt x="4331" y="504"/>
                  <a:pt x="4330" y="503"/>
                </a:cubicBezTo>
                <a:cubicBezTo>
                  <a:pt x="4329" y="500"/>
                  <a:pt x="4329" y="500"/>
                  <a:pt x="4329" y="500"/>
                </a:cubicBezTo>
                <a:cubicBezTo>
                  <a:pt x="4328" y="499"/>
                  <a:pt x="4327" y="499"/>
                  <a:pt x="4327" y="498"/>
                </a:cubicBezTo>
                <a:cubicBezTo>
                  <a:pt x="4326" y="497"/>
                  <a:pt x="4325" y="496"/>
                  <a:pt x="4325" y="495"/>
                </a:cubicBezTo>
                <a:cubicBezTo>
                  <a:pt x="4325" y="494"/>
                  <a:pt x="4325" y="493"/>
                  <a:pt x="4324" y="492"/>
                </a:cubicBezTo>
                <a:cubicBezTo>
                  <a:pt x="4324" y="485"/>
                  <a:pt x="4324" y="485"/>
                  <a:pt x="4324" y="485"/>
                </a:cubicBezTo>
                <a:cubicBezTo>
                  <a:pt x="4321" y="485"/>
                  <a:pt x="4318" y="486"/>
                  <a:pt x="4316" y="483"/>
                </a:cubicBezTo>
                <a:cubicBezTo>
                  <a:pt x="4316" y="482"/>
                  <a:pt x="4316" y="482"/>
                  <a:pt x="4315" y="481"/>
                </a:cubicBezTo>
                <a:cubicBezTo>
                  <a:pt x="4315" y="480"/>
                  <a:pt x="4315" y="479"/>
                  <a:pt x="4315" y="478"/>
                </a:cubicBezTo>
                <a:cubicBezTo>
                  <a:pt x="4314" y="477"/>
                  <a:pt x="4314" y="476"/>
                  <a:pt x="4313" y="475"/>
                </a:cubicBezTo>
                <a:cubicBezTo>
                  <a:pt x="4313" y="474"/>
                  <a:pt x="4311" y="475"/>
                  <a:pt x="4310" y="475"/>
                </a:cubicBezTo>
                <a:cubicBezTo>
                  <a:pt x="4297" y="475"/>
                  <a:pt x="4297" y="475"/>
                  <a:pt x="4297" y="475"/>
                </a:cubicBezTo>
                <a:cubicBezTo>
                  <a:pt x="4296" y="475"/>
                  <a:pt x="4295" y="475"/>
                  <a:pt x="4294" y="474"/>
                </a:cubicBezTo>
                <a:cubicBezTo>
                  <a:pt x="4293" y="474"/>
                  <a:pt x="4293" y="472"/>
                  <a:pt x="4293" y="472"/>
                </a:cubicBezTo>
                <a:cubicBezTo>
                  <a:pt x="4294" y="471"/>
                  <a:pt x="4294" y="470"/>
                  <a:pt x="4295" y="469"/>
                </a:cubicBezTo>
                <a:cubicBezTo>
                  <a:pt x="4296" y="468"/>
                  <a:pt x="4297" y="469"/>
                  <a:pt x="4298" y="468"/>
                </a:cubicBezTo>
                <a:cubicBezTo>
                  <a:pt x="4299" y="468"/>
                  <a:pt x="4299" y="466"/>
                  <a:pt x="4300" y="466"/>
                </a:cubicBezTo>
                <a:cubicBezTo>
                  <a:pt x="4301" y="465"/>
                  <a:pt x="4302" y="466"/>
                  <a:pt x="4303" y="466"/>
                </a:cubicBezTo>
                <a:cubicBezTo>
                  <a:pt x="4305" y="466"/>
                  <a:pt x="4305" y="466"/>
                  <a:pt x="4305" y="466"/>
                </a:cubicBezTo>
                <a:cubicBezTo>
                  <a:pt x="4308" y="466"/>
                  <a:pt x="4308" y="470"/>
                  <a:pt x="4311" y="470"/>
                </a:cubicBezTo>
                <a:cubicBezTo>
                  <a:pt x="4327" y="470"/>
                  <a:pt x="4327" y="470"/>
                  <a:pt x="4327" y="470"/>
                </a:cubicBezTo>
                <a:cubicBezTo>
                  <a:pt x="4329" y="470"/>
                  <a:pt x="4330" y="469"/>
                  <a:pt x="4332" y="469"/>
                </a:cubicBezTo>
                <a:cubicBezTo>
                  <a:pt x="4334" y="469"/>
                  <a:pt x="4336" y="470"/>
                  <a:pt x="4337" y="469"/>
                </a:cubicBezTo>
                <a:cubicBezTo>
                  <a:pt x="4340" y="468"/>
                  <a:pt x="4340" y="466"/>
                  <a:pt x="4342" y="464"/>
                </a:cubicBezTo>
                <a:cubicBezTo>
                  <a:pt x="4343" y="463"/>
                  <a:pt x="4344" y="463"/>
                  <a:pt x="4345" y="462"/>
                </a:cubicBezTo>
                <a:cubicBezTo>
                  <a:pt x="4345" y="461"/>
                  <a:pt x="4347" y="461"/>
                  <a:pt x="4347" y="460"/>
                </a:cubicBezTo>
                <a:cubicBezTo>
                  <a:pt x="4348" y="459"/>
                  <a:pt x="4347" y="458"/>
                  <a:pt x="4347" y="456"/>
                </a:cubicBezTo>
                <a:cubicBezTo>
                  <a:pt x="4347" y="455"/>
                  <a:pt x="4348" y="454"/>
                  <a:pt x="4347" y="453"/>
                </a:cubicBezTo>
                <a:cubicBezTo>
                  <a:pt x="4347" y="452"/>
                  <a:pt x="4345" y="453"/>
                  <a:pt x="4345" y="452"/>
                </a:cubicBezTo>
                <a:cubicBezTo>
                  <a:pt x="4344" y="451"/>
                  <a:pt x="4344" y="450"/>
                  <a:pt x="4344" y="449"/>
                </a:cubicBezTo>
                <a:cubicBezTo>
                  <a:pt x="4344" y="442"/>
                  <a:pt x="4344" y="442"/>
                  <a:pt x="4344" y="442"/>
                </a:cubicBezTo>
                <a:cubicBezTo>
                  <a:pt x="4346" y="441"/>
                  <a:pt x="4348" y="441"/>
                  <a:pt x="4350" y="441"/>
                </a:cubicBezTo>
                <a:cubicBezTo>
                  <a:pt x="4354" y="441"/>
                  <a:pt x="4356" y="443"/>
                  <a:pt x="4357" y="446"/>
                </a:cubicBezTo>
                <a:cubicBezTo>
                  <a:pt x="4357" y="447"/>
                  <a:pt x="4357" y="448"/>
                  <a:pt x="4357" y="449"/>
                </a:cubicBezTo>
                <a:cubicBezTo>
                  <a:pt x="4357" y="450"/>
                  <a:pt x="4358" y="450"/>
                  <a:pt x="4358" y="451"/>
                </a:cubicBezTo>
                <a:cubicBezTo>
                  <a:pt x="4359" y="454"/>
                  <a:pt x="4361" y="455"/>
                  <a:pt x="4362" y="456"/>
                </a:cubicBezTo>
                <a:cubicBezTo>
                  <a:pt x="4383" y="456"/>
                  <a:pt x="4383" y="456"/>
                  <a:pt x="4383" y="456"/>
                </a:cubicBezTo>
                <a:cubicBezTo>
                  <a:pt x="4384" y="456"/>
                  <a:pt x="4385" y="457"/>
                  <a:pt x="4386" y="457"/>
                </a:cubicBezTo>
                <a:cubicBezTo>
                  <a:pt x="4387" y="457"/>
                  <a:pt x="4389" y="458"/>
                  <a:pt x="4390" y="458"/>
                </a:cubicBezTo>
                <a:cubicBezTo>
                  <a:pt x="4390" y="459"/>
                  <a:pt x="4392" y="459"/>
                  <a:pt x="4392" y="460"/>
                </a:cubicBezTo>
                <a:cubicBezTo>
                  <a:pt x="4393" y="463"/>
                  <a:pt x="4392" y="465"/>
                  <a:pt x="4392" y="468"/>
                </a:cubicBezTo>
                <a:cubicBezTo>
                  <a:pt x="4404" y="468"/>
                  <a:pt x="4404" y="468"/>
                  <a:pt x="4404" y="468"/>
                </a:cubicBezTo>
                <a:cubicBezTo>
                  <a:pt x="4407" y="468"/>
                  <a:pt x="4408" y="470"/>
                  <a:pt x="4410" y="471"/>
                </a:cubicBezTo>
                <a:cubicBezTo>
                  <a:pt x="4411" y="472"/>
                  <a:pt x="4411" y="473"/>
                  <a:pt x="4412" y="473"/>
                </a:cubicBezTo>
                <a:cubicBezTo>
                  <a:pt x="4413" y="475"/>
                  <a:pt x="4415" y="476"/>
                  <a:pt x="4417" y="477"/>
                </a:cubicBezTo>
                <a:cubicBezTo>
                  <a:pt x="4418" y="477"/>
                  <a:pt x="4419" y="478"/>
                  <a:pt x="4420" y="478"/>
                </a:cubicBezTo>
                <a:cubicBezTo>
                  <a:pt x="4422" y="479"/>
                  <a:pt x="4423" y="480"/>
                  <a:pt x="4424" y="480"/>
                </a:cubicBezTo>
                <a:cubicBezTo>
                  <a:pt x="4426" y="480"/>
                  <a:pt x="4426" y="480"/>
                  <a:pt x="4426" y="480"/>
                </a:cubicBezTo>
                <a:cubicBezTo>
                  <a:pt x="4427" y="480"/>
                  <a:pt x="4428" y="479"/>
                  <a:pt x="4428" y="478"/>
                </a:cubicBezTo>
                <a:cubicBezTo>
                  <a:pt x="4428" y="477"/>
                  <a:pt x="4427" y="476"/>
                  <a:pt x="4427" y="475"/>
                </a:cubicBezTo>
                <a:cubicBezTo>
                  <a:pt x="4428" y="473"/>
                  <a:pt x="4427" y="472"/>
                  <a:pt x="4427" y="470"/>
                </a:cubicBezTo>
                <a:cubicBezTo>
                  <a:pt x="4427" y="469"/>
                  <a:pt x="4428" y="469"/>
                  <a:pt x="4428" y="468"/>
                </a:cubicBezTo>
                <a:cubicBezTo>
                  <a:pt x="4431" y="468"/>
                  <a:pt x="4431" y="468"/>
                  <a:pt x="4431" y="468"/>
                </a:cubicBezTo>
                <a:cubicBezTo>
                  <a:pt x="4433" y="467"/>
                  <a:pt x="4434" y="467"/>
                  <a:pt x="4435" y="467"/>
                </a:cubicBezTo>
                <a:cubicBezTo>
                  <a:pt x="4435" y="464"/>
                  <a:pt x="4436" y="462"/>
                  <a:pt x="4435" y="459"/>
                </a:cubicBezTo>
                <a:cubicBezTo>
                  <a:pt x="4435" y="458"/>
                  <a:pt x="4435" y="457"/>
                  <a:pt x="4435" y="456"/>
                </a:cubicBezTo>
                <a:cubicBezTo>
                  <a:pt x="4435" y="456"/>
                  <a:pt x="4435" y="455"/>
                  <a:pt x="4435" y="454"/>
                </a:cubicBezTo>
                <a:cubicBezTo>
                  <a:pt x="4435" y="453"/>
                  <a:pt x="4435" y="452"/>
                  <a:pt x="4435" y="451"/>
                </a:cubicBezTo>
                <a:cubicBezTo>
                  <a:pt x="4436" y="450"/>
                  <a:pt x="4437" y="451"/>
                  <a:pt x="4438" y="450"/>
                </a:cubicBezTo>
                <a:cubicBezTo>
                  <a:pt x="4440" y="451"/>
                  <a:pt x="4441" y="453"/>
                  <a:pt x="4443" y="454"/>
                </a:cubicBezTo>
                <a:cubicBezTo>
                  <a:pt x="4444" y="454"/>
                  <a:pt x="4445" y="456"/>
                  <a:pt x="4446" y="456"/>
                </a:cubicBezTo>
                <a:cubicBezTo>
                  <a:pt x="4448" y="456"/>
                  <a:pt x="4448" y="456"/>
                  <a:pt x="4448" y="456"/>
                </a:cubicBezTo>
                <a:cubicBezTo>
                  <a:pt x="4449" y="456"/>
                  <a:pt x="4450" y="456"/>
                  <a:pt x="4451" y="456"/>
                </a:cubicBezTo>
                <a:cubicBezTo>
                  <a:pt x="4452" y="456"/>
                  <a:pt x="4453" y="455"/>
                  <a:pt x="4454" y="455"/>
                </a:cubicBezTo>
                <a:cubicBezTo>
                  <a:pt x="4455" y="454"/>
                  <a:pt x="4455" y="453"/>
                  <a:pt x="4456" y="452"/>
                </a:cubicBezTo>
                <a:cubicBezTo>
                  <a:pt x="4456" y="451"/>
                  <a:pt x="4457" y="451"/>
                  <a:pt x="4458" y="450"/>
                </a:cubicBezTo>
                <a:cubicBezTo>
                  <a:pt x="4459" y="449"/>
                  <a:pt x="4459" y="448"/>
                  <a:pt x="4460" y="447"/>
                </a:cubicBezTo>
                <a:cubicBezTo>
                  <a:pt x="4460" y="447"/>
                  <a:pt x="4461" y="448"/>
                  <a:pt x="4462" y="447"/>
                </a:cubicBezTo>
                <a:cubicBezTo>
                  <a:pt x="4463" y="447"/>
                  <a:pt x="4464" y="446"/>
                  <a:pt x="4465" y="445"/>
                </a:cubicBezTo>
                <a:cubicBezTo>
                  <a:pt x="4466" y="445"/>
                  <a:pt x="4467" y="445"/>
                  <a:pt x="4467" y="444"/>
                </a:cubicBezTo>
                <a:cubicBezTo>
                  <a:pt x="4468" y="443"/>
                  <a:pt x="4468" y="442"/>
                  <a:pt x="4468" y="442"/>
                </a:cubicBezTo>
                <a:cubicBezTo>
                  <a:pt x="4468" y="439"/>
                  <a:pt x="4466" y="439"/>
                  <a:pt x="4464" y="438"/>
                </a:cubicBezTo>
                <a:cubicBezTo>
                  <a:pt x="4463" y="437"/>
                  <a:pt x="4462" y="436"/>
                  <a:pt x="4461" y="436"/>
                </a:cubicBezTo>
                <a:cubicBezTo>
                  <a:pt x="4460" y="436"/>
                  <a:pt x="4458" y="437"/>
                  <a:pt x="4456" y="436"/>
                </a:cubicBezTo>
                <a:cubicBezTo>
                  <a:pt x="4456" y="435"/>
                  <a:pt x="4456" y="434"/>
                  <a:pt x="4456" y="433"/>
                </a:cubicBezTo>
                <a:cubicBezTo>
                  <a:pt x="4455" y="432"/>
                  <a:pt x="4454" y="431"/>
                  <a:pt x="4454" y="430"/>
                </a:cubicBezTo>
                <a:cubicBezTo>
                  <a:pt x="4453" y="429"/>
                  <a:pt x="4452" y="429"/>
                  <a:pt x="4451" y="428"/>
                </a:cubicBezTo>
                <a:cubicBezTo>
                  <a:pt x="4449" y="427"/>
                  <a:pt x="4447" y="427"/>
                  <a:pt x="4445" y="427"/>
                </a:cubicBezTo>
                <a:cubicBezTo>
                  <a:pt x="4443" y="427"/>
                  <a:pt x="4443" y="427"/>
                  <a:pt x="4443" y="427"/>
                </a:cubicBezTo>
                <a:cubicBezTo>
                  <a:pt x="4441" y="427"/>
                  <a:pt x="4440" y="428"/>
                  <a:pt x="4438" y="428"/>
                </a:cubicBezTo>
                <a:cubicBezTo>
                  <a:pt x="4435" y="428"/>
                  <a:pt x="4434" y="427"/>
                  <a:pt x="4431" y="427"/>
                </a:cubicBezTo>
                <a:cubicBezTo>
                  <a:pt x="4428" y="427"/>
                  <a:pt x="4428" y="427"/>
                  <a:pt x="4428" y="427"/>
                </a:cubicBezTo>
                <a:cubicBezTo>
                  <a:pt x="4427" y="427"/>
                  <a:pt x="4426" y="427"/>
                  <a:pt x="4425" y="427"/>
                </a:cubicBezTo>
                <a:cubicBezTo>
                  <a:pt x="4424" y="427"/>
                  <a:pt x="4423" y="426"/>
                  <a:pt x="4422" y="425"/>
                </a:cubicBezTo>
                <a:cubicBezTo>
                  <a:pt x="4421" y="424"/>
                  <a:pt x="4421" y="423"/>
                  <a:pt x="4420" y="423"/>
                </a:cubicBezTo>
                <a:cubicBezTo>
                  <a:pt x="4419" y="422"/>
                  <a:pt x="4418" y="423"/>
                  <a:pt x="4417" y="423"/>
                </a:cubicBezTo>
                <a:cubicBezTo>
                  <a:pt x="4416" y="423"/>
                  <a:pt x="4415" y="422"/>
                  <a:pt x="4414" y="423"/>
                </a:cubicBezTo>
                <a:cubicBezTo>
                  <a:pt x="4413" y="423"/>
                  <a:pt x="4412" y="424"/>
                  <a:pt x="4411" y="424"/>
                </a:cubicBezTo>
                <a:cubicBezTo>
                  <a:pt x="4412" y="425"/>
                  <a:pt x="4412" y="427"/>
                  <a:pt x="4413" y="427"/>
                </a:cubicBezTo>
                <a:cubicBezTo>
                  <a:pt x="4414" y="427"/>
                  <a:pt x="4415" y="427"/>
                  <a:pt x="4416" y="427"/>
                </a:cubicBezTo>
                <a:cubicBezTo>
                  <a:pt x="4417" y="428"/>
                  <a:pt x="4418" y="428"/>
                  <a:pt x="4418" y="428"/>
                </a:cubicBezTo>
                <a:cubicBezTo>
                  <a:pt x="4419" y="429"/>
                  <a:pt x="4418" y="431"/>
                  <a:pt x="4418" y="432"/>
                </a:cubicBezTo>
                <a:cubicBezTo>
                  <a:pt x="4418" y="434"/>
                  <a:pt x="4418" y="434"/>
                  <a:pt x="4418" y="434"/>
                </a:cubicBezTo>
                <a:cubicBezTo>
                  <a:pt x="4418" y="434"/>
                  <a:pt x="4419" y="435"/>
                  <a:pt x="4418" y="436"/>
                </a:cubicBezTo>
                <a:cubicBezTo>
                  <a:pt x="4418" y="438"/>
                  <a:pt x="4416" y="438"/>
                  <a:pt x="4414" y="438"/>
                </a:cubicBezTo>
                <a:cubicBezTo>
                  <a:pt x="4411" y="438"/>
                  <a:pt x="4410" y="436"/>
                  <a:pt x="4408" y="434"/>
                </a:cubicBezTo>
                <a:cubicBezTo>
                  <a:pt x="4408" y="433"/>
                  <a:pt x="4407" y="432"/>
                  <a:pt x="4407" y="431"/>
                </a:cubicBezTo>
                <a:cubicBezTo>
                  <a:pt x="4407" y="415"/>
                  <a:pt x="4407" y="415"/>
                  <a:pt x="4407" y="415"/>
                </a:cubicBezTo>
                <a:cubicBezTo>
                  <a:pt x="4407" y="414"/>
                  <a:pt x="4406" y="413"/>
                  <a:pt x="4405" y="413"/>
                </a:cubicBezTo>
                <a:cubicBezTo>
                  <a:pt x="4404" y="412"/>
                  <a:pt x="4403" y="412"/>
                  <a:pt x="4402" y="411"/>
                </a:cubicBezTo>
                <a:cubicBezTo>
                  <a:pt x="4401" y="411"/>
                  <a:pt x="4400" y="410"/>
                  <a:pt x="4399" y="410"/>
                </a:cubicBezTo>
                <a:cubicBezTo>
                  <a:pt x="4397" y="410"/>
                  <a:pt x="4397" y="410"/>
                  <a:pt x="4397" y="410"/>
                </a:cubicBezTo>
                <a:cubicBezTo>
                  <a:pt x="4396" y="410"/>
                  <a:pt x="4395" y="409"/>
                  <a:pt x="4394" y="409"/>
                </a:cubicBezTo>
                <a:cubicBezTo>
                  <a:pt x="4392" y="409"/>
                  <a:pt x="4390" y="409"/>
                  <a:pt x="4388" y="409"/>
                </a:cubicBezTo>
                <a:cubicBezTo>
                  <a:pt x="4387" y="409"/>
                  <a:pt x="4387" y="407"/>
                  <a:pt x="4386" y="406"/>
                </a:cubicBezTo>
                <a:cubicBezTo>
                  <a:pt x="4385" y="406"/>
                  <a:pt x="4384" y="406"/>
                  <a:pt x="4383" y="406"/>
                </a:cubicBezTo>
                <a:cubicBezTo>
                  <a:pt x="4382" y="405"/>
                  <a:pt x="4381" y="405"/>
                  <a:pt x="4380" y="404"/>
                </a:cubicBezTo>
                <a:cubicBezTo>
                  <a:pt x="4378" y="404"/>
                  <a:pt x="4377" y="403"/>
                  <a:pt x="4375" y="402"/>
                </a:cubicBezTo>
                <a:cubicBezTo>
                  <a:pt x="4374" y="402"/>
                  <a:pt x="4373" y="401"/>
                  <a:pt x="4372" y="400"/>
                </a:cubicBezTo>
                <a:cubicBezTo>
                  <a:pt x="4371" y="399"/>
                  <a:pt x="4370" y="398"/>
                  <a:pt x="4369" y="397"/>
                </a:cubicBezTo>
                <a:cubicBezTo>
                  <a:pt x="4369" y="396"/>
                  <a:pt x="4369" y="395"/>
                  <a:pt x="4369" y="394"/>
                </a:cubicBezTo>
                <a:cubicBezTo>
                  <a:pt x="4368" y="394"/>
                  <a:pt x="4367" y="394"/>
                  <a:pt x="4366" y="394"/>
                </a:cubicBezTo>
                <a:cubicBezTo>
                  <a:pt x="4365" y="393"/>
                  <a:pt x="4364" y="393"/>
                  <a:pt x="4363" y="393"/>
                </a:cubicBezTo>
                <a:cubicBezTo>
                  <a:pt x="4361" y="393"/>
                  <a:pt x="4359" y="393"/>
                  <a:pt x="4357" y="393"/>
                </a:cubicBezTo>
                <a:cubicBezTo>
                  <a:pt x="4356" y="393"/>
                  <a:pt x="4355" y="392"/>
                  <a:pt x="4354" y="392"/>
                </a:cubicBezTo>
                <a:cubicBezTo>
                  <a:pt x="4352" y="392"/>
                  <a:pt x="4351" y="392"/>
                  <a:pt x="4348" y="392"/>
                </a:cubicBezTo>
                <a:cubicBezTo>
                  <a:pt x="4348" y="389"/>
                  <a:pt x="4349" y="387"/>
                  <a:pt x="4347" y="385"/>
                </a:cubicBezTo>
                <a:cubicBezTo>
                  <a:pt x="4345" y="382"/>
                  <a:pt x="4342" y="381"/>
                  <a:pt x="4339" y="379"/>
                </a:cubicBezTo>
                <a:cubicBezTo>
                  <a:pt x="4338" y="378"/>
                  <a:pt x="4338" y="377"/>
                  <a:pt x="4336" y="376"/>
                </a:cubicBezTo>
                <a:cubicBezTo>
                  <a:pt x="4334" y="376"/>
                  <a:pt x="4333" y="375"/>
                  <a:pt x="4331" y="375"/>
                </a:cubicBezTo>
                <a:cubicBezTo>
                  <a:pt x="4329" y="375"/>
                  <a:pt x="4327" y="375"/>
                  <a:pt x="4325" y="375"/>
                </a:cubicBezTo>
                <a:cubicBezTo>
                  <a:pt x="4324" y="375"/>
                  <a:pt x="4323" y="374"/>
                  <a:pt x="4322" y="374"/>
                </a:cubicBezTo>
                <a:cubicBezTo>
                  <a:pt x="4321" y="373"/>
                  <a:pt x="4320" y="373"/>
                  <a:pt x="4319" y="372"/>
                </a:cubicBezTo>
                <a:cubicBezTo>
                  <a:pt x="4318" y="372"/>
                  <a:pt x="4318" y="370"/>
                  <a:pt x="4316" y="370"/>
                </a:cubicBezTo>
                <a:cubicBezTo>
                  <a:pt x="4316" y="370"/>
                  <a:pt x="4315" y="370"/>
                  <a:pt x="4314" y="370"/>
                </a:cubicBezTo>
                <a:cubicBezTo>
                  <a:pt x="4313" y="369"/>
                  <a:pt x="4312" y="369"/>
                  <a:pt x="4311" y="368"/>
                </a:cubicBezTo>
                <a:cubicBezTo>
                  <a:pt x="4309" y="368"/>
                  <a:pt x="4309" y="368"/>
                  <a:pt x="4309" y="368"/>
                </a:cubicBezTo>
                <a:cubicBezTo>
                  <a:pt x="4306" y="368"/>
                  <a:pt x="4306" y="368"/>
                  <a:pt x="4306" y="368"/>
                </a:cubicBezTo>
                <a:cubicBezTo>
                  <a:pt x="4305" y="368"/>
                  <a:pt x="4304" y="367"/>
                  <a:pt x="4303" y="367"/>
                </a:cubicBezTo>
                <a:cubicBezTo>
                  <a:pt x="4302" y="367"/>
                  <a:pt x="4301" y="366"/>
                  <a:pt x="4300" y="366"/>
                </a:cubicBezTo>
                <a:cubicBezTo>
                  <a:pt x="4298" y="365"/>
                  <a:pt x="4296" y="364"/>
                  <a:pt x="4294" y="363"/>
                </a:cubicBezTo>
                <a:cubicBezTo>
                  <a:pt x="4293" y="363"/>
                  <a:pt x="4292" y="362"/>
                  <a:pt x="4291" y="361"/>
                </a:cubicBezTo>
                <a:cubicBezTo>
                  <a:pt x="4288" y="361"/>
                  <a:pt x="4286" y="361"/>
                  <a:pt x="4283" y="361"/>
                </a:cubicBezTo>
                <a:cubicBezTo>
                  <a:pt x="4279" y="361"/>
                  <a:pt x="4279" y="361"/>
                  <a:pt x="4279" y="361"/>
                </a:cubicBezTo>
                <a:cubicBezTo>
                  <a:pt x="4278" y="361"/>
                  <a:pt x="4278" y="362"/>
                  <a:pt x="4277" y="362"/>
                </a:cubicBezTo>
                <a:cubicBezTo>
                  <a:pt x="4275" y="363"/>
                  <a:pt x="4275" y="364"/>
                  <a:pt x="4273" y="365"/>
                </a:cubicBezTo>
                <a:cubicBezTo>
                  <a:pt x="4272" y="366"/>
                  <a:pt x="4271" y="366"/>
                  <a:pt x="4269" y="366"/>
                </a:cubicBezTo>
                <a:cubicBezTo>
                  <a:pt x="4267" y="366"/>
                  <a:pt x="4265" y="365"/>
                  <a:pt x="4262" y="364"/>
                </a:cubicBezTo>
                <a:cubicBezTo>
                  <a:pt x="4260" y="364"/>
                  <a:pt x="4260" y="364"/>
                  <a:pt x="4260" y="364"/>
                </a:cubicBezTo>
                <a:cubicBezTo>
                  <a:pt x="4258" y="364"/>
                  <a:pt x="4258" y="364"/>
                  <a:pt x="4256" y="364"/>
                </a:cubicBezTo>
                <a:cubicBezTo>
                  <a:pt x="4255" y="363"/>
                  <a:pt x="4255" y="362"/>
                  <a:pt x="4254" y="361"/>
                </a:cubicBezTo>
                <a:cubicBezTo>
                  <a:pt x="4253" y="361"/>
                  <a:pt x="4252" y="361"/>
                  <a:pt x="4251" y="361"/>
                </a:cubicBezTo>
                <a:cubicBezTo>
                  <a:pt x="4249" y="361"/>
                  <a:pt x="4247" y="360"/>
                  <a:pt x="4245" y="359"/>
                </a:cubicBezTo>
                <a:cubicBezTo>
                  <a:pt x="4243" y="358"/>
                  <a:pt x="4242" y="357"/>
                  <a:pt x="4240" y="356"/>
                </a:cubicBezTo>
                <a:cubicBezTo>
                  <a:pt x="4239" y="356"/>
                  <a:pt x="4238" y="355"/>
                  <a:pt x="4237" y="355"/>
                </a:cubicBezTo>
                <a:cubicBezTo>
                  <a:pt x="4236" y="355"/>
                  <a:pt x="4235" y="355"/>
                  <a:pt x="4234" y="355"/>
                </a:cubicBezTo>
                <a:cubicBezTo>
                  <a:pt x="4232" y="355"/>
                  <a:pt x="4231" y="355"/>
                  <a:pt x="4230" y="355"/>
                </a:cubicBezTo>
                <a:cubicBezTo>
                  <a:pt x="4229" y="355"/>
                  <a:pt x="4228" y="356"/>
                  <a:pt x="4227" y="357"/>
                </a:cubicBezTo>
                <a:cubicBezTo>
                  <a:pt x="4226" y="357"/>
                  <a:pt x="4224" y="357"/>
                  <a:pt x="4224" y="359"/>
                </a:cubicBezTo>
                <a:cubicBezTo>
                  <a:pt x="4224" y="360"/>
                  <a:pt x="4225" y="360"/>
                  <a:pt x="4225" y="361"/>
                </a:cubicBezTo>
                <a:cubicBezTo>
                  <a:pt x="4225" y="362"/>
                  <a:pt x="4224" y="363"/>
                  <a:pt x="4223" y="364"/>
                </a:cubicBezTo>
                <a:cubicBezTo>
                  <a:pt x="4223" y="365"/>
                  <a:pt x="4222" y="366"/>
                  <a:pt x="4222" y="366"/>
                </a:cubicBezTo>
                <a:cubicBezTo>
                  <a:pt x="4221" y="368"/>
                  <a:pt x="4220" y="368"/>
                  <a:pt x="4219" y="369"/>
                </a:cubicBezTo>
                <a:cubicBezTo>
                  <a:pt x="4220" y="369"/>
                  <a:pt x="4221" y="369"/>
                  <a:pt x="4222" y="370"/>
                </a:cubicBezTo>
                <a:cubicBezTo>
                  <a:pt x="4223" y="370"/>
                  <a:pt x="4223" y="371"/>
                  <a:pt x="4224" y="372"/>
                </a:cubicBezTo>
                <a:cubicBezTo>
                  <a:pt x="4225" y="372"/>
                  <a:pt x="4226" y="372"/>
                  <a:pt x="4227" y="373"/>
                </a:cubicBezTo>
                <a:cubicBezTo>
                  <a:pt x="4228" y="374"/>
                  <a:pt x="4228" y="376"/>
                  <a:pt x="4228" y="378"/>
                </a:cubicBezTo>
                <a:cubicBezTo>
                  <a:pt x="4228" y="379"/>
                  <a:pt x="4229" y="380"/>
                  <a:pt x="4228" y="381"/>
                </a:cubicBezTo>
                <a:cubicBezTo>
                  <a:pt x="4228" y="382"/>
                  <a:pt x="4227" y="382"/>
                  <a:pt x="4226" y="383"/>
                </a:cubicBezTo>
                <a:cubicBezTo>
                  <a:pt x="4225" y="384"/>
                  <a:pt x="4225" y="385"/>
                  <a:pt x="4224" y="386"/>
                </a:cubicBezTo>
                <a:cubicBezTo>
                  <a:pt x="4224" y="387"/>
                  <a:pt x="4223" y="387"/>
                  <a:pt x="4222" y="387"/>
                </a:cubicBezTo>
                <a:cubicBezTo>
                  <a:pt x="4211" y="387"/>
                  <a:pt x="4211" y="387"/>
                  <a:pt x="4211" y="387"/>
                </a:cubicBezTo>
                <a:cubicBezTo>
                  <a:pt x="4211" y="378"/>
                  <a:pt x="4211" y="378"/>
                  <a:pt x="4211" y="378"/>
                </a:cubicBezTo>
                <a:cubicBezTo>
                  <a:pt x="4197" y="378"/>
                  <a:pt x="4197" y="378"/>
                  <a:pt x="4197" y="378"/>
                </a:cubicBezTo>
                <a:cubicBezTo>
                  <a:pt x="4197" y="369"/>
                  <a:pt x="4197" y="369"/>
                  <a:pt x="4197" y="369"/>
                </a:cubicBezTo>
                <a:cubicBezTo>
                  <a:pt x="4200" y="369"/>
                  <a:pt x="4200" y="369"/>
                  <a:pt x="4200" y="369"/>
                </a:cubicBezTo>
                <a:cubicBezTo>
                  <a:pt x="4203" y="369"/>
                  <a:pt x="4205" y="369"/>
                  <a:pt x="4207" y="368"/>
                </a:cubicBezTo>
                <a:cubicBezTo>
                  <a:pt x="4210" y="368"/>
                  <a:pt x="4211" y="366"/>
                  <a:pt x="4213" y="365"/>
                </a:cubicBezTo>
                <a:cubicBezTo>
                  <a:pt x="4212" y="362"/>
                  <a:pt x="4212" y="362"/>
                  <a:pt x="4212" y="362"/>
                </a:cubicBezTo>
                <a:cubicBezTo>
                  <a:pt x="4211" y="362"/>
                  <a:pt x="4210" y="362"/>
                  <a:pt x="4209" y="362"/>
                </a:cubicBezTo>
                <a:cubicBezTo>
                  <a:pt x="4208" y="362"/>
                  <a:pt x="4208" y="361"/>
                  <a:pt x="4207" y="361"/>
                </a:cubicBezTo>
                <a:cubicBezTo>
                  <a:pt x="4189" y="361"/>
                  <a:pt x="4189" y="361"/>
                  <a:pt x="4189" y="361"/>
                </a:cubicBezTo>
                <a:cubicBezTo>
                  <a:pt x="4189" y="363"/>
                  <a:pt x="4189" y="364"/>
                  <a:pt x="4189" y="366"/>
                </a:cubicBezTo>
                <a:cubicBezTo>
                  <a:pt x="4189" y="367"/>
                  <a:pt x="4189" y="368"/>
                  <a:pt x="4189" y="369"/>
                </a:cubicBezTo>
                <a:cubicBezTo>
                  <a:pt x="4189" y="370"/>
                  <a:pt x="4188" y="371"/>
                  <a:pt x="4188" y="372"/>
                </a:cubicBezTo>
                <a:cubicBezTo>
                  <a:pt x="4187" y="372"/>
                  <a:pt x="4186" y="372"/>
                  <a:pt x="4185" y="372"/>
                </a:cubicBezTo>
                <a:cubicBezTo>
                  <a:pt x="4184" y="373"/>
                  <a:pt x="4183" y="374"/>
                  <a:pt x="4181" y="374"/>
                </a:cubicBezTo>
                <a:cubicBezTo>
                  <a:pt x="4179" y="374"/>
                  <a:pt x="4179" y="374"/>
                  <a:pt x="4179" y="374"/>
                </a:cubicBezTo>
                <a:cubicBezTo>
                  <a:pt x="4178" y="373"/>
                  <a:pt x="4178" y="372"/>
                  <a:pt x="4177" y="372"/>
                </a:cubicBezTo>
                <a:cubicBezTo>
                  <a:pt x="4175" y="371"/>
                  <a:pt x="4174" y="370"/>
                  <a:pt x="4172" y="370"/>
                </a:cubicBezTo>
                <a:cubicBezTo>
                  <a:pt x="4166" y="369"/>
                  <a:pt x="4163" y="370"/>
                  <a:pt x="4157" y="370"/>
                </a:cubicBezTo>
                <a:cubicBezTo>
                  <a:pt x="4145" y="370"/>
                  <a:pt x="4145" y="370"/>
                  <a:pt x="4145" y="370"/>
                </a:cubicBezTo>
                <a:cubicBezTo>
                  <a:pt x="4144" y="370"/>
                  <a:pt x="4143" y="370"/>
                  <a:pt x="4142" y="370"/>
                </a:cubicBezTo>
                <a:cubicBezTo>
                  <a:pt x="4139" y="370"/>
                  <a:pt x="4138" y="372"/>
                  <a:pt x="4136" y="373"/>
                </a:cubicBezTo>
                <a:cubicBezTo>
                  <a:pt x="4134" y="373"/>
                  <a:pt x="4133" y="373"/>
                  <a:pt x="4132" y="373"/>
                </a:cubicBezTo>
                <a:cubicBezTo>
                  <a:pt x="4130" y="373"/>
                  <a:pt x="4129" y="373"/>
                  <a:pt x="4128" y="373"/>
                </a:cubicBezTo>
                <a:cubicBezTo>
                  <a:pt x="4126" y="373"/>
                  <a:pt x="4126" y="372"/>
                  <a:pt x="4125" y="372"/>
                </a:cubicBezTo>
                <a:cubicBezTo>
                  <a:pt x="4123" y="371"/>
                  <a:pt x="4123" y="369"/>
                  <a:pt x="4122" y="368"/>
                </a:cubicBezTo>
                <a:cubicBezTo>
                  <a:pt x="4121" y="368"/>
                  <a:pt x="4120" y="368"/>
                  <a:pt x="4119" y="368"/>
                </a:cubicBezTo>
                <a:cubicBezTo>
                  <a:pt x="4114" y="368"/>
                  <a:pt x="4114" y="368"/>
                  <a:pt x="4114" y="368"/>
                </a:cubicBezTo>
                <a:cubicBezTo>
                  <a:pt x="4114" y="369"/>
                  <a:pt x="4113" y="370"/>
                  <a:pt x="4113" y="372"/>
                </a:cubicBezTo>
                <a:cubicBezTo>
                  <a:pt x="4113" y="373"/>
                  <a:pt x="4114" y="373"/>
                  <a:pt x="4114" y="374"/>
                </a:cubicBezTo>
                <a:cubicBezTo>
                  <a:pt x="4114" y="383"/>
                  <a:pt x="4114" y="383"/>
                  <a:pt x="4114" y="383"/>
                </a:cubicBezTo>
                <a:cubicBezTo>
                  <a:pt x="4110" y="383"/>
                  <a:pt x="4110" y="383"/>
                  <a:pt x="4110" y="383"/>
                </a:cubicBezTo>
                <a:cubicBezTo>
                  <a:pt x="4108" y="382"/>
                  <a:pt x="4108" y="382"/>
                  <a:pt x="4108" y="382"/>
                </a:cubicBezTo>
                <a:cubicBezTo>
                  <a:pt x="4108" y="377"/>
                  <a:pt x="4108" y="377"/>
                  <a:pt x="4108" y="377"/>
                </a:cubicBezTo>
                <a:cubicBezTo>
                  <a:pt x="4108" y="375"/>
                  <a:pt x="4108" y="373"/>
                  <a:pt x="4107" y="372"/>
                </a:cubicBezTo>
                <a:cubicBezTo>
                  <a:pt x="4106" y="371"/>
                  <a:pt x="4105" y="370"/>
                  <a:pt x="4104" y="370"/>
                </a:cubicBezTo>
                <a:cubicBezTo>
                  <a:pt x="4103" y="369"/>
                  <a:pt x="4102" y="369"/>
                  <a:pt x="4102" y="369"/>
                </a:cubicBezTo>
                <a:cubicBezTo>
                  <a:pt x="4101" y="369"/>
                  <a:pt x="4100" y="368"/>
                  <a:pt x="4099" y="368"/>
                </a:cubicBezTo>
                <a:cubicBezTo>
                  <a:pt x="4098" y="367"/>
                  <a:pt x="4097" y="367"/>
                  <a:pt x="4096" y="366"/>
                </a:cubicBezTo>
                <a:cubicBezTo>
                  <a:pt x="4095" y="366"/>
                  <a:pt x="4095" y="365"/>
                  <a:pt x="4094" y="364"/>
                </a:cubicBezTo>
                <a:cubicBezTo>
                  <a:pt x="4093" y="362"/>
                  <a:pt x="4092" y="361"/>
                  <a:pt x="4092" y="359"/>
                </a:cubicBezTo>
                <a:cubicBezTo>
                  <a:pt x="4092" y="357"/>
                  <a:pt x="4094" y="355"/>
                  <a:pt x="4094" y="353"/>
                </a:cubicBezTo>
                <a:cubicBezTo>
                  <a:pt x="4094" y="352"/>
                  <a:pt x="4095" y="351"/>
                  <a:pt x="4095" y="350"/>
                </a:cubicBezTo>
                <a:cubicBezTo>
                  <a:pt x="4095" y="349"/>
                  <a:pt x="4094" y="348"/>
                  <a:pt x="4093" y="347"/>
                </a:cubicBezTo>
                <a:cubicBezTo>
                  <a:pt x="4093" y="346"/>
                  <a:pt x="4092" y="346"/>
                  <a:pt x="4091" y="345"/>
                </a:cubicBezTo>
                <a:cubicBezTo>
                  <a:pt x="4091" y="344"/>
                  <a:pt x="4091" y="343"/>
                  <a:pt x="4090" y="342"/>
                </a:cubicBezTo>
                <a:cubicBezTo>
                  <a:pt x="4089" y="342"/>
                  <a:pt x="4088" y="342"/>
                  <a:pt x="4087" y="342"/>
                </a:cubicBezTo>
                <a:cubicBezTo>
                  <a:pt x="4086" y="341"/>
                  <a:pt x="4086" y="340"/>
                  <a:pt x="4085" y="340"/>
                </a:cubicBezTo>
                <a:cubicBezTo>
                  <a:pt x="4084" y="339"/>
                  <a:pt x="4085" y="337"/>
                  <a:pt x="4084" y="337"/>
                </a:cubicBezTo>
                <a:cubicBezTo>
                  <a:pt x="4083" y="337"/>
                  <a:pt x="4082" y="337"/>
                  <a:pt x="4081" y="336"/>
                </a:cubicBezTo>
                <a:cubicBezTo>
                  <a:pt x="4081" y="336"/>
                  <a:pt x="4080" y="337"/>
                  <a:pt x="4079" y="336"/>
                </a:cubicBezTo>
                <a:cubicBezTo>
                  <a:pt x="4078" y="336"/>
                  <a:pt x="4077" y="335"/>
                  <a:pt x="4076" y="335"/>
                </a:cubicBezTo>
                <a:cubicBezTo>
                  <a:pt x="4075" y="335"/>
                  <a:pt x="4074" y="335"/>
                  <a:pt x="4073" y="334"/>
                </a:cubicBezTo>
                <a:cubicBezTo>
                  <a:pt x="4072" y="334"/>
                  <a:pt x="4071" y="334"/>
                  <a:pt x="4070" y="334"/>
                </a:cubicBezTo>
                <a:cubicBezTo>
                  <a:pt x="4068" y="334"/>
                  <a:pt x="4067" y="334"/>
                  <a:pt x="4065" y="334"/>
                </a:cubicBezTo>
                <a:cubicBezTo>
                  <a:pt x="4063" y="334"/>
                  <a:pt x="4062" y="333"/>
                  <a:pt x="4059" y="333"/>
                </a:cubicBezTo>
                <a:cubicBezTo>
                  <a:pt x="4058" y="333"/>
                  <a:pt x="4057" y="333"/>
                  <a:pt x="4057" y="333"/>
                </a:cubicBezTo>
                <a:cubicBezTo>
                  <a:pt x="4056" y="333"/>
                  <a:pt x="4055" y="334"/>
                  <a:pt x="4054" y="334"/>
                </a:cubicBezTo>
                <a:cubicBezTo>
                  <a:pt x="4053" y="335"/>
                  <a:pt x="4052" y="335"/>
                  <a:pt x="4051" y="336"/>
                </a:cubicBezTo>
                <a:cubicBezTo>
                  <a:pt x="4050" y="336"/>
                  <a:pt x="4051" y="338"/>
                  <a:pt x="4049" y="338"/>
                </a:cubicBezTo>
                <a:cubicBezTo>
                  <a:pt x="4048" y="339"/>
                  <a:pt x="4047" y="339"/>
                  <a:pt x="4046" y="339"/>
                </a:cubicBezTo>
                <a:cubicBezTo>
                  <a:pt x="4045" y="339"/>
                  <a:pt x="4045" y="340"/>
                  <a:pt x="4043" y="340"/>
                </a:cubicBezTo>
                <a:cubicBezTo>
                  <a:pt x="4038" y="340"/>
                  <a:pt x="4038" y="340"/>
                  <a:pt x="4038" y="340"/>
                </a:cubicBezTo>
                <a:cubicBezTo>
                  <a:pt x="4037" y="340"/>
                  <a:pt x="4035" y="340"/>
                  <a:pt x="4034" y="340"/>
                </a:cubicBezTo>
                <a:cubicBezTo>
                  <a:pt x="4031" y="340"/>
                  <a:pt x="4029" y="340"/>
                  <a:pt x="4026" y="340"/>
                </a:cubicBezTo>
                <a:cubicBezTo>
                  <a:pt x="4023" y="340"/>
                  <a:pt x="4022" y="340"/>
                  <a:pt x="4019" y="341"/>
                </a:cubicBezTo>
                <a:cubicBezTo>
                  <a:pt x="4018" y="341"/>
                  <a:pt x="4018" y="343"/>
                  <a:pt x="4017" y="343"/>
                </a:cubicBezTo>
                <a:cubicBezTo>
                  <a:pt x="4014" y="343"/>
                  <a:pt x="4014" y="343"/>
                  <a:pt x="4014" y="343"/>
                </a:cubicBezTo>
                <a:cubicBezTo>
                  <a:pt x="4013" y="343"/>
                  <a:pt x="4012" y="343"/>
                  <a:pt x="4012" y="343"/>
                </a:cubicBezTo>
                <a:cubicBezTo>
                  <a:pt x="4011" y="343"/>
                  <a:pt x="4010" y="342"/>
                  <a:pt x="4009" y="342"/>
                </a:cubicBezTo>
                <a:cubicBezTo>
                  <a:pt x="4008" y="341"/>
                  <a:pt x="4007" y="341"/>
                  <a:pt x="4006" y="341"/>
                </a:cubicBezTo>
                <a:cubicBezTo>
                  <a:pt x="4005" y="340"/>
                  <a:pt x="4005" y="339"/>
                  <a:pt x="4004" y="338"/>
                </a:cubicBezTo>
                <a:cubicBezTo>
                  <a:pt x="4003" y="338"/>
                  <a:pt x="4002" y="337"/>
                  <a:pt x="4000" y="336"/>
                </a:cubicBezTo>
                <a:cubicBezTo>
                  <a:pt x="4000" y="336"/>
                  <a:pt x="3999" y="336"/>
                  <a:pt x="3998" y="336"/>
                </a:cubicBezTo>
                <a:cubicBezTo>
                  <a:pt x="3992" y="336"/>
                  <a:pt x="3992" y="336"/>
                  <a:pt x="3992" y="336"/>
                </a:cubicBezTo>
                <a:cubicBezTo>
                  <a:pt x="3991" y="336"/>
                  <a:pt x="3990" y="335"/>
                  <a:pt x="3989" y="335"/>
                </a:cubicBezTo>
                <a:cubicBezTo>
                  <a:pt x="3987" y="335"/>
                  <a:pt x="3986" y="335"/>
                  <a:pt x="3985" y="334"/>
                </a:cubicBezTo>
                <a:cubicBezTo>
                  <a:pt x="3983" y="334"/>
                  <a:pt x="3982" y="334"/>
                  <a:pt x="3981" y="334"/>
                </a:cubicBezTo>
                <a:cubicBezTo>
                  <a:pt x="3980" y="333"/>
                  <a:pt x="3979" y="332"/>
                  <a:pt x="3978" y="332"/>
                </a:cubicBezTo>
                <a:cubicBezTo>
                  <a:pt x="3980" y="329"/>
                  <a:pt x="3980" y="329"/>
                  <a:pt x="3980" y="329"/>
                </a:cubicBezTo>
                <a:cubicBezTo>
                  <a:pt x="3978" y="328"/>
                  <a:pt x="3977" y="328"/>
                  <a:pt x="3975" y="327"/>
                </a:cubicBezTo>
                <a:cubicBezTo>
                  <a:pt x="3974" y="326"/>
                  <a:pt x="3973" y="325"/>
                  <a:pt x="3972" y="325"/>
                </a:cubicBezTo>
                <a:cubicBezTo>
                  <a:pt x="3972" y="324"/>
                  <a:pt x="3972" y="322"/>
                  <a:pt x="3971" y="322"/>
                </a:cubicBezTo>
                <a:cubicBezTo>
                  <a:pt x="3969" y="321"/>
                  <a:pt x="3968" y="321"/>
                  <a:pt x="3966" y="321"/>
                </a:cubicBezTo>
                <a:cubicBezTo>
                  <a:pt x="3960" y="321"/>
                  <a:pt x="3960" y="321"/>
                  <a:pt x="3960" y="321"/>
                </a:cubicBezTo>
                <a:cubicBezTo>
                  <a:pt x="3959" y="319"/>
                  <a:pt x="3959" y="319"/>
                  <a:pt x="3959" y="319"/>
                </a:cubicBezTo>
                <a:cubicBezTo>
                  <a:pt x="3960" y="318"/>
                  <a:pt x="3960" y="317"/>
                  <a:pt x="3961" y="316"/>
                </a:cubicBezTo>
                <a:cubicBezTo>
                  <a:pt x="3963" y="315"/>
                  <a:pt x="3965" y="314"/>
                  <a:pt x="3967" y="314"/>
                </a:cubicBezTo>
                <a:cubicBezTo>
                  <a:pt x="3965" y="311"/>
                  <a:pt x="3965" y="311"/>
                  <a:pt x="3965" y="311"/>
                </a:cubicBezTo>
                <a:cubicBezTo>
                  <a:pt x="3964" y="311"/>
                  <a:pt x="3963" y="311"/>
                  <a:pt x="3963" y="311"/>
                </a:cubicBezTo>
                <a:cubicBezTo>
                  <a:pt x="3961" y="311"/>
                  <a:pt x="3961" y="309"/>
                  <a:pt x="3959" y="309"/>
                </a:cubicBezTo>
                <a:cubicBezTo>
                  <a:pt x="3927" y="309"/>
                  <a:pt x="3927" y="309"/>
                  <a:pt x="3927" y="309"/>
                </a:cubicBezTo>
                <a:cubicBezTo>
                  <a:pt x="3927" y="311"/>
                  <a:pt x="3927" y="312"/>
                  <a:pt x="3926" y="314"/>
                </a:cubicBezTo>
                <a:cubicBezTo>
                  <a:pt x="3926" y="315"/>
                  <a:pt x="3925" y="316"/>
                  <a:pt x="3924" y="317"/>
                </a:cubicBezTo>
                <a:cubicBezTo>
                  <a:pt x="3923" y="319"/>
                  <a:pt x="3922" y="321"/>
                  <a:pt x="3920" y="321"/>
                </a:cubicBezTo>
                <a:cubicBezTo>
                  <a:pt x="3919" y="322"/>
                  <a:pt x="3918" y="321"/>
                  <a:pt x="3917" y="321"/>
                </a:cubicBezTo>
                <a:cubicBezTo>
                  <a:pt x="3914" y="321"/>
                  <a:pt x="3914" y="321"/>
                  <a:pt x="3914" y="321"/>
                </a:cubicBezTo>
                <a:cubicBezTo>
                  <a:pt x="3913" y="321"/>
                  <a:pt x="3913" y="320"/>
                  <a:pt x="3912" y="319"/>
                </a:cubicBezTo>
                <a:cubicBezTo>
                  <a:pt x="3912" y="318"/>
                  <a:pt x="3913" y="318"/>
                  <a:pt x="3913" y="317"/>
                </a:cubicBezTo>
                <a:cubicBezTo>
                  <a:pt x="3913" y="316"/>
                  <a:pt x="3914" y="315"/>
                  <a:pt x="3914" y="314"/>
                </a:cubicBezTo>
                <a:cubicBezTo>
                  <a:pt x="3914" y="313"/>
                  <a:pt x="3914" y="312"/>
                  <a:pt x="3914" y="311"/>
                </a:cubicBezTo>
                <a:cubicBezTo>
                  <a:pt x="3915" y="310"/>
                  <a:pt x="3916" y="309"/>
                  <a:pt x="3916" y="308"/>
                </a:cubicBezTo>
                <a:cubicBezTo>
                  <a:pt x="3917" y="308"/>
                  <a:pt x="3918" y="308"/>
                  <a:pt x="3919" y="308"/>
                </a:cubicBezTo>
                <a:cubicBezTo>
                  <a:pt x="3920" y="307"/>
                  <a:pt x="3919" y="306"/>
                  <a:pt x="3919" y="305"/>
                </a:cubicBezTo>
                <a:cubicBezTo>
                  <a:pt x="3917" y="305"/>
                  <a:pt x="3916" y="305"/>
                  <a:pt x="3914" y="305"/>
                </a:cubicBezTo>
                <a:cubicBezTo>
                  <a:pt x="3912" y="305"/>
                  <a:pt x="3912" y="304"/>
                  <a:pt x="3910" y="304"/>
                </a:cubicBezTo>
                <a:cubicBezTo>
                  <a:pt x="3909" y="303"/>
                  <a:pt x="3909" y="302"/>
                  <a:pt x="3908" y="302"/>
                </a:cubicBezTo>
                <a:cubicBezTo>
                  <a:pt x="3907" y="302"/>
                  <a:pt x="3906" y="302"/>
                  <a:pt x="3905" y="302"/>
                </a:cubicBezTo>
                <a:cubicBezTo>
                  <a:pt x="3902" y="301"/>
                  <a:pt x="3901" y="299"/>
                  <a:pt x="3899" y="299"/>
                </a:cubicBezTo>
                <a:cubicBezTo>
                  <a:pt x="3898" y="299"/>
                  <a:pt x="3898" y="299"/>
                  <a:pt x="3897" y="299"/>
                </a:cubicBezTo>
                <a:cubicBezTo>
                  <a:pt x="3895" y="299"/>
                  <a:pt x="3895" y="300"/>
                  <a:pt x="3893" y="300"/>
                </a:cubicBezTo>
                <a:cubicBezTo>
                  <a:pt x="3891" y="300"/>
                  <a:pt x="3890" y="300"/>
                  <a:pt x="3888" y="300"/>
                </a:cubicBezTo>
                <a:cubicBezTo>
                  <a:pt x="3886" y="300"/>
                  <a:pt x="3884" y="300"/>
                  <a:pt x="3882" y="299"/>
                </a:cubicBezTo>
                <a:cubicBezTo>
                  <a:pt x="3881" y="299"/>
                  <a:pt x="3880" y="298"/>
                  <a:pt x="3878" y="297"/>
                </a:cubicBezTo>
                <a:cubicBezTo>
                  <a:pt x="3877" y="297"/>
                  <a:pt x="3876" y="298"/>
                  <a:pt x="3875" y="297"/>
                </a:cubicBezTo>
                <a:cubicBezTo>
                  <a:pt x="3873" y="297"/>
                  <a:pt x="3872" y="295"/>
                  <a:pt x="3870" y="295"/>
                </a:cubicBezTo>
                <a:cubicBezTo>
                  <a:pt x="3867" y="295"/>
                  <a:pt x="3865" y="296"/>
                  <a:pt x="3861" y="295"/>
                </a:cubicBezTo>
                <a:cubicBezTo>
                  <a:pt x="3859" y="295"/>
                  <a:pt x="3858" y="294"/>
                  <a:pt x="3856" y="294"/>
                </a:cubicBezTo>
                <a:cubicBezTo>
                  <a:pt x="3855" y="294"/>
                  <a:pt x="3855" y="293"/>
                  <a:pt x="3854" y="293"/>
                </a:cubicBezTo>
                <a:cubicBezTo>
                  <a:pt x="3852" y="293"/>
                  <a:pt x="3852" y="294"/>
                  <a:pt x="3851" y="295"/>
                </a:cubicBezTo>
                <a:cubicBezTo>
                  <a:pt x="3850" y="296"/>
                  <a:pt x="3851" y="297"/>
                  <a:pt x="3851" y="298"/>
                </a:cubicBezTo>
                <a:cubicBezTo>
                  <a:pt x="3850" y="300"/>
                  <a:pt x="3850" y="301"/>
                  <a:pt x="3850" y="304"/>
                </a:cubicBezTo>
                <a:cubicBezTo>
                  <a:pt x="3836" y="304"/>
                  <a:pt x="3836" y="304"/>
                  <a:pt x="3836" y="304"/>
                </a:cubicBezTo>
                <a:cubicBezTo>
                  <a:pt x="3834" y="304"/>
                  <a:pt x="3832" y="305"/>
                  <a:pt x="3830" y="305"/>
                </a:cubicBezTo>
                <a:cubicBezTo>
                  <a:pt x="3830" y="306"/>
                  <a:pt x="3830" y="307"/>
                  <a:pt x="3830" y="308"/>
                </a:cubicBezTo>
                <a:cubicBezTo>
                  <a:pt x="3830" y="309"/>
                  <a:pt x="3831" y="310"/>
                  <a:pt x="3831" y="311"/>
                </a:cubicBezTo>
                <a:cubicBezTo>
                  <a:pt x="3832" y="312"/>
                  <a:pt x="3832" y="313"/>
                  <a:pt x="3833" y="314"/>
                </a:cubicBezTo>
                <a:cubicBezTo>
                  <a:pt x="3834" y="314"/>
                  <a:pt x="3835" y="314"/>
                  <a:pt x="3836" y="315"/>
                </a:cubicBezTo>
                <a:cubicBezTo>
                  <a:pt x="3837" y="315"/>
                  <a:pt x="3838" y="315"/>
                  <a:pt x="3839" y="315"/>
                </a:cubicBezTo>
                <a:cubicBezTo>
                  <a:pt x="3839" y="316"/>
                  <a:pt x="3839" y="317"/>
                  <a:pt x="3840" y="318"/>
                </a:cubicBezTo>
                <a:cubicBezTo>
                  <a:pt x="3841" y="319"/>
                  <a:pt x="3842" y="319"/>
                  <a:pt x="3842" y="320"/>
                </a:cubicBezTo>
                <a:cubicBezTo>
                  <a:pt x="3843" y="321"/>
                  <a:pt x="3843" y="322"/>
                  <a:pt x="3843" y="323"/>
                </a:cubicBezTo>
                <a:cubicBezTo>
                  <a:pt x="3843" y="324"/>
                  <a:pt x="3844" y="324"/>
                  <a:pt x="3844" y="325"/>
                </a:cubicBezTo>
                <a:cubicBezTo>
                  <a:pt x="3844" y="326"/>
                  <a:pt x="3843" y="327"/>
                  <a:pt x="3843" y="328"/>
                </a:cubicBezTo>
                <a:cubicBezTo>
                  <a:pt x="3841" y="328"/>
                  <a:pt x="3841" y="328"/>
                  <a:pt x="3841" y="328"/>
                </a:cubicBezTo>
                <a:cubicBezTo>
                  <a:pt x="3839" y="328"/>
                  <a:pt x="3837" y="327"/>
                  <a:pt x="3835" y="327"/>
                </a:cubicBezTo>
                <a:cubicBezTo>
                  <a:pt x="3834" y="326"/>
                  <a:pt x="3834" y="326"/>
                  <a:pt x="3833" y="326"/>
                </a:cubicBezTo>
                <a:cubicBezTo>
                  <a:pt x="3832" y="326"/>
                  <a:pt x="3831" y="326"/>
                  <a:pt x="3829" y="326"/>
                </a:cubicBezTo>
                <a:cubicBezTo>
                  <a:pt x="3829" y="326"/>
                  <a:pt x="3828" y="325"/>
                  <a:pt x="3827" y="325"/>
                </a:cubicBezTo>
                <a:cubicBezTo>
                  <a:pt x="3826" y="325"/>
                  <a:pt x="3825" y="324"/>
                  <a:pt x="3824" y="323"/>
                </a:cubicBezTo>
                <a:cubicBezTo>
                  <a:pt x="3823" y="323"/>
                  <a:pt x="3823" y="323"/>
                  <a:pt x="3821" y="323"/>
                </a:cubicBezTo>
                <a:cubicBezTo>
                  <a:pt x="3820" y="323"/>
                  <a:pt x="3820" y="323"/>
                  <a:pt x="3819" y="323"/>
                </a:cubicBezTo>
                <a:cubicBezTo>
                  <a:pt x="3816" y="323"/>
                  <a:pt x="3815" y="323"/>
                  <a:pt x="3812" y="323"/>
                </a:cubicBezTo>
                <a:cubicBezTo>
                  <a:pt x="3812" y="327"/>
                  <a:pt x="3812" y="327"/>
                  <a:pt x="3812" y="327"/>
                </a:cubicBezTo>
                <a:cubicBezTo>
                  <a:pt x="3815" y="328"/>
                  <a:pt x="3815" y="328"/>
                  <a:pt x="3815" y="328"/>
                </a:cubicBezTo>
                <a:cubicBezTo>
                  <a:pt x="3816" y="328"/>
                  <a:pt x="3817" y="329"/>
                  <a:pt x="3818" y="329"/>
                </a:cubicBezTo>
                <a:cubicBezTo>
                  <a:pt x="3819" y="330"/>
                  <a:pt x="3820" y="331"/>
                  <a:pt x="3820" y="332"/>
                </a:cubicBezTo>
                <a:cubicBezTo>
                  <a:pt x="3820" y="334"/>
                  <a:pt x="3820" y="335"/>
                  <a:pt x="3819" y="337"/>
                </a:cubicBezTo>
                <a:cubicBezTo>
                  <a:pt x="3817" y="337"/>
                  <a:pt x="3815" y="336"/>
                  <a:pt x="3813" y="334"/>
                </a:cubicBezTo>
                <a:cubicBezTo>
                  <a:pt x="3812" y="334"/>
                  <a:pt x="3811" y="333"/>
                  <a:pt x="3810" y="332"/>
                </a:cubicBezTo>
                <a:cubicBezTo>
                  <a:pt x="3810" y="332"/>
                  <a:pt x="3809" y="331"/>
                  <a:pt x="3808" y="330"/>
                </a:cubicBezTo>
                <a:cubicBezTo>
                  <a:pt x="3807" y="329"/>
                  <a:pt x="3806" y="329"/>
                  <a:pt x="3805" y="329"/>
                </a:cubicBezTo>
                <a:cubicBezTo>
                  <a:pt x="3805" y="328"/>
                  <a:pt x="3804" y="327"/>
                  <a:pt x="3803" y="326"/>
                </a:cubicBezTo>
                <a:cubicBezTo>
                  <a:pt x="3803" y="325"/>
                  <a:pt x="3804" y="324"/>
                  <a:pt x="3803" y="323"/>
                </a:cubicBezTo>
                <a:cubicBezTo>
                  <a:pt x="3803" y="323"/>
                  <a:pt x="3802" y="323"/>
                  <a:pt x="3801" y="323"/>
                </a:cubicBezTo>
                <a:cubicBezTo>
                  <a:pt x="3799" y="322"/>
                  <a:pt x="3797" y="323"/>
                  <a:pt x="3795" y="323"/>
                </a:cubicBezTo>
                <a:cubicBezTo>
                  <a:pt x="3794" y="323"/>
                  <a:pt x="3793" y="322"/>
                  <a:pt x="3792" y="323"/>
                </a:cubicBezTo>
                <a:cubicBezTo>
                  <a:pt x="3791" y="323"/>
                  <a:pt x="3790" y="322"/>
                  <a:pt x="3790" y="323"/>
                </a:cubicBezTo>
                <a:cubicBezTo>
                  <a:pt x="3789" y="323"/>
                  <a:pt x="3790" y="325"/>
                  <a:pt x="3790" y="325"/>
                </a:cubicBezTo>
                <a:cubicBezTo>
                  <a:pt x="3789" y="326"/>
                  <a:pt x="3788" y="326"/>
                  <a:pt x="3787" y="327"/>
                </a:cubicBezTo>
                <a:cubicBezTo>
                  <a:pt x="3785" y="330"/>
                  <a:pt x="3782" y="330"/>
                  <a:pt x="3779" y="330"/>
                </a:cubicBezTo>
                <a:cubicBezTo>
                  <a:pt x="3776" y="330"/>
                  <a:pt x="3774" y="328"/>
                  <a:pt x="3772" y="327"/>
                </a:cubicBezTo>
                <a:cubicBezTo>
                  <a:pt x="3770" y="327"/>
                  <a:pt x="3768" y="326"/>
                  <a:pt x="3765" y="326"/>
                </a:cubicBezTo>
                <a:cubicBezTo>
                  <a:pt x="3765" y="326"/>
                  <a:pt x="3764" y="326"/>
                  <a:pt x="3763" y="326"/>
                </a:cubicBezTo>
                <a:cubicBezTo>
                  <a:pt x="3762" y="326"/>
                  <a:pt x="3762" y="324"/>
                  <a:pt x="3761" y="323"/>
                </a:cubicBezTo>
                <a:cubicBezTo>
                  <a:pt x="3760" y="323"/>
                  <a:pt x="3759" y="323"/>
                  <a:pt x="3758" y="323"/>
                </a:cubicBezTo>
                <a:cubicBezTo>
                  <a:pt x="3757" y="323"/>
                  <a:pt x="3756" y="323"/>
                  <a:pt x="3756" y="323"/>
                </a:cubicBezTo>
                <a:cubicBezTo>
                  <a:pt x="3754" y="324"/>
                  <a:pt x="3755" y="326"/>
                  <a:pt x="3754" y="326"/>
                </a:cubicBezTo>
                <a:cubicBezTo>
                  <a:pt x="3751" y="326"/>
                  <a:pt x="3749" y="323"/>
                  <a:pt x="3746" y="323"/>
                </a:cubicBezTo>
                <a:cubicBezTo>
                  <a:pt x="3745" y="323"/>
                  <a:pt x="3743" y="324"/>
                  <a:pt x="3743" y="325"/>
                </a:cubicBezTo>
                <a:cubicBezTo>
                  <a:pt x="3742" y="327"/>
                  <a:pt x="3743" y="329"/>
                  <a:pt x="3743" y="331"/>
                </a:cubicBezTo>
                <a:cubicBezTo>
                  <a:pt x="3743" y="334"/>
                  <a:pt x="3743" y="336"/>
                  <a:pt x="3743" y="339"/>
                </a:cubicBezTo>
                <a:cubicBezTo>
                  <a:pt x="3743" y="341"/>
                  <a:pt x="3743" y="342"/>
                  <a:pt x="3743" y="344"/>
                </a:cubicBezTo>
                <a:cubicBezTo>
                  <a:pt x="3729" y="344"/>
                  <a:pt x="3729" y="344"/>
                  <a:pt x="3729" y="344"/>
                </a:cubicBezTo>
                <a:cubicBezTo>
                  <a:pt x="3729" y="341"/>
                  <a:pt x="3730" y="339"/>
                  <a:pt x="3728" y="336"/>
                </a:cubicBezTo>
                <a:cubicBezTo>
                  <a:pt x="3727" y="335"/>
                  <a:pt x="3726" y="335"/>
                  <a:pt x="3725" y="334"/>
                </a:cubicBezTo>
                <a:cubicBezTo>
                  <a:pt x="3724" y="333"/>
                  <a:pt x="3723" y="332"/>
                  <a:pt x="3722" y="332"/>
                </a:cubicBezTo>
                <a:cubicBezTo>
                  <a:pt x="3721" y="331"/>
                  <a:pt x="3720" y="331"/>
                  <a:pt x="3719" y="331"/>
                </a:cubicBezTo>
                <a:cubicBezTo>
                  <a:pt x="3718" y="331"/>
                  <a:pt x="3717" y="330"/>
                  <a:pt x="3716" y="329"/>
                </a:cubicBezTo>
                <a:cubicBezTo>
                  <a:pt x="3715" y="329"/>
                  <a:pt x="3714" y="328"/>
                  <a:pt x="3713" y="327"/>
                </a:cubicBezTo>
                <a:cubicBezTo>
                  <a:pt x="3712" y="326"/>
                  <a:pt x="3712" y="325"/>
                  <a:pt x="3711" y="325"/>
                </a:cubicBezTo>
                <a:cubicBezTo>
                  <a:pt x="3708" y="323"/>
                  <a:pt x="3706" y="322"/>
                  <a:pt x="3706" y="319"/>
                </a:cubicBezTo>
                <a:cubicBezTo>
                  <a:pt x="3706" y="317"/>
                  <a:pt x="3706" y="317"/>
                  <a:pt x="3706" y="317"/>
                </a:cubicBezTo>
                <a:cubicBezTo>
                  <a:pt x="3706" y="316"/>
                  <a:pt x="3706" y="316"/>
                  <a:pt x="3707" y="315"/>
                </a:cubicBezTo>
                <a:cubicBezTo>
                  <a:pt x="3707" y="314"/>
                  <a:pt x="3709" y="315"/>
                  <a:pt x="3709" y="314"/>
                </a:cubicBezTo>
                <a:cubicBezTo>
                  <a:pt x="3709" y="312"/>
                  <a:pt x="3708" y="312"/>
                  <a:pt x="3708" y="310"/>
                </a:cubicBezTo>
                <a:cubicBezTo>
                  <a:pt x="3708" y="308"/>
                  <a:pt x="3708" y="307"/>
                  <a:pt x="3708" y="305"/>
                </a:cubicBezTo>
                <a:cubicBezTo>
                  <a:pt x="3708" y="303"/>
                  <a:pt x="3708" y="301"/>
                  <a:pt x="3708" y="299"/>
                </a:cubicBezTo>
                <a:cubicBezTo>
                  <a:pt x="3708" y="297"/>
                  <a:pt x="3707" y="296"/>
                  <a:pt x="3707" y="293"/>
                </a:cubicBezTo>
                <a:cubicBezTo>
                  <a:pt x="3707" y="291"/>
                  <a:pt x="3708" y="290"/>
                  <a:pt x="3707" y="288"/>
                </a:cubicBezTo>
                <a:cubicBezTo>
                  <a:pt x="3707" y="287"/>
                  <a:pt x="3707" y="286"/>
                  <a:pt x="3706" y="285"/>
                </a:cubicBezTo>
                <a:cubicBezTo>
                  <a:pt x="3706" y="284"/>
                  <a:pt x="3704" y="284"/>
                  <a:pt x="3703" y="283"/>
                </a:cubicBezTo>
                <a:cubicBezTo>
                  <a:pt x="3702" y="283"/>
                  <a:pt x="3701" y="282"/>
                  <a:pt x="3700" y="281"/>
                </a:cubicBezTo>
                <a:cubicBezTo>
                  <a:pt x="3699" y="280"/>
                  <a:pt x="3698" y="280"/>
                  <a:pt x="3697" y="280"/>
                </a:cubicBezTo>
                <a:cubicBezTo>
                  <a:pt x="3695" y="279"/>
                  <a:pt x="3694" y="279"/>
                  <a:pt x="3692" y="279"/>
                </a:cubicBezTo>
                <a:cubicBezTo>
                  <a:pt x="3691" y="279"/>
                  <a:pt x="3689" y="279"/>
                  <a:pt x="3688" y="280"/>
                </a:cubicBezTo>
                <a:cubicBezTo>
                  <a:pt x="3687" y="281"/>
                  <a:pt x="3687" y="282"/>
                  <a:pt x="3686" y="283"/>
                </a:cubicBezTo>
                <a:cubicBezTo>
                  <a:pt x="3686" y="283"/>
                  <a:pt x="3686" y="285"/>
                  <a:pt x="3686" y="285"/>
                </a:cubicBezTo>
                <a:cubicBezTo>
                  <a:pt x="3685" y="287"/>
                  <a:pt x="3683" y="286"/>
                  <a:pt x="3682" y="286"/>
                </a:cubicBezTo>
                <a:cubicBezTo>
                  <a:pt x="3678" y="286"/>
                  <a:pt x="3676" y="286"/>
                  <a:pt x="3674" y="283"/>
                </a:cubicBezTo>
                <a:cubicBezTo>
                  <a:pt x="3674" y="283"/>
                  <a:pt x="3674" y="281"/>
                  <a:pt x="3673" y="280"/>
                </a:cubicBezTo>
                <a:cubicBezTo>
                  <a:pt x="3673" y="279"/>
                  <a:pt x="3672" y="278"/>
                  <a:pt x="3671" y="278"/>
                </a:cubicBezTo>
                <a:cubicBezTo>
                  <a:pt x="3670" y="277"/>
                  <a:pt x="3670" y="275"/>
                  <a:pt x="3669" y="275"/>
                </a:cubicBezTo>
                <a:cubicBezTo>
                  <a:pt x="3668" y="275"/>
                  <a:pt x="3667" y="275"/>
                  <a:pt x="3666" y="275"/>
                </a:cubicBezTo>
                <a:cubicBezTo>
                  <a:pt x="3664" y="275"/>
                  <a:pt x="3662" y="275"/>
                  <a:pt x="3660" y="274"/>
                </a:cubicBezTo>
                <a:cubicBezTo>
                  <a:pt x="3659" y="274"/>
                  <a:pt x="3659" y="272"/>
                  <a:pt x="3658" y="272"/>
                </a:cubicBezTo>
                <a:cubicBezTo>
                  <a:pt x="3656" y="270"/>
                  <a:pt x="3654" y="269"/>
                  <a:pt x="3651" y="269"/>
                </a:cubicBezTo>
                <a:cubicBezTo>
                  <a:pt x="3649" y="269"/>
                  <a:pt x="3648" y="270"/>
                  <a:pt x="3647" y="270"/>
                </a:cubicBezTo>
                <a:cubicBezTo>
                  <a:pt x="3645" y="271"/>
                  <a:pt x="3644" y="271"/>
                  <a:pt x="3643" y="272"/>
                </a:cubicBezTo>
                <a:cubicBezTo>
                  <a:pt x="3642" y="272"/>
                  <a:pt x="3641" y="273"/>
                  <a:pt x="3640" y="274"/>
                </a:cubicBezTo>
                <a:cubicBezTo>
                  <a:pt x="3639" y="274"/>
                  <a:pt x="3638" y="275"/>
                  <a:pt x="3637" y="275"/>
                </a:cubicBezTo>
                <a:cubicBezTo>
                  <a:pt x="3635" y="276"/>
                  <a:pt x="3635" y="277"/>
                  <a:pt x="3634" y="278"/>
                </a:cubicBezTo>
                <a:cubicBezTo>
                  <a:pt x="3636" y="283"/>
                  <a:pt x="3636" y="283"/>
                  <a:pt x="3636" y="283"/>
                </a:cubicBezTo>
                <a:cubicBezTo>
                  <a:pt x="3637" y="284"/>
                  <a:pt x="3637" y="284"/>
                  <a:pt x="3638" y="285"/>
                </a:cubicBezTo>
                <a:cubicBezTo>
                  <a:pt x="3639" y="286"/>
                  <a:pt x="3640" y="287"/>
                  <a:pt x="3640" y="288"/>
                </a:cubicBezTo>
                <a:cubicBezTo>
                  <a:pt x="3640" y="289"/>
                  <a:pt x="3641" y="290"/>
                  <a:pt x="3641" y="291"/>
                </a:cubicBezTo>
                <a:cubicBezTo>
                  <a:pt x="3641" y="293"/>
                  <a:pt x="3640" y="293"/>
                  <a:pt x="3640" y="295"/>
                </a:cubicBezTo>
                <a:cubicBezTo>
                  <a:pt x="3623" y="295"/>
                  <a:pt x="3623" y="295"/>
                  <a:pt x="3623" y="295"/>
                </a:cubicBezTo>
                <a:cubicBezTo>
                  <a:pt x="3622" y="295"/>
                  <a:pt x="3621" y="295"/>
                  <a:pt x="3620" y="296"/>
                </a:cubicBezTo>
                <a:cubicBezTo>
                  <a:pt x="3617" y="297"/>
                  <a:pt x="3615" y="298"/>
                  <a:pt x="3612" y="298"/>
                </a:cubicBezTo>
                <a:cubicBezTo>
                  <a:pt x="3609" y="298"/>
                  <a:pt x="3607" y="297"/>
                  <a:pt x="3605" y="296"/>
                </a:cubicBezTo>
                <a:cubicBezTo>
                  <a:pt x="3603" y="295"/>
                  <a:pt x="3602" y="294"/>
                  <a:pt x="3601" y="294"/>
                </a:cubicBezTo>
                <a:cubicBezTo>
                  <a:pt x="3599" y="293"/>
                  <a:pt x="3597" y="293"/>
                  <a:pt x="3595" y="293"/>
                </a:cubicBezTo>
                <a:cubicBezTo>
                  <a:pt x="3594" y="292"/>
                  <a:pt x="3594" y="291"/>
                  <a:pt x="3592" y="290"/>
                </a:cubicBezTo>
                <a:cubicBezTo>
                  <a:pt x="3591" y="289"/>
                  <a:pt x="3590" y="289"/>
                  <a:pt x="3588" y="289"/>
                </a:cubicBezTo>
                <a:cubicBezTo>
                  <a:pt x="3587" y="289"/>
                  <a:pt x="3587" y="290"/>
                  <a:pt x="3586" y="290"/>
                </a:cubicBezTo>
                <a:cubicBezTo>
                  <a:pt x="3585" y="290"/>
                  <a:pt x="3585" y="293"/>
                  <a:pt x="3583" y="293"/>
                </a:cubicBezTo>
                <a:cubicBezTo>
                  <a:pt x="3582" y="293"/>
                  <a:pt x="3580" y="292"/>
                  <a:pt x="3579" y="291"/>
                </a:cubicBezTo>
                <a:cubicBezTo>
                  <a:pt x="3578" y="289"/>
                  <a:pt x="3579" y="287"/>
                  <a:pt x="3579" y="285"/>
                </a:cubicBezTo>
                <a:cubicBezTo>
                  <a:pt x="3579" y="280"/>
                  <a:pt x="3579" y="280"/>
                  <a:pt x="3579" y="280"/>
                </a:cubicBezTo>
                <a:cubicBezTo>
                  <a:pt x="3578" y="280"/>
                  <a:pt x="3577" y="278"/>
                  <a:pt x="3575" y="278"/>
                </a:cubicBezTo>
                <a:cubicBezTo>
                  <a:pt x="3574" y="277"/>
                  <a:pt x="3574" y="276"/>
                  <a:pt x="3573" y="276"/>
                </a:cubicBezTo>
                <a:cubicBezTo>
                  <a:pt x="3572" y="275"/>
                  <a:pt x="3571" y="276"/>
                  <a:pt x="3570" y="276"/>
                </a:cubicBezTo>
                <a:cubicBezTo>
                  <a:pt x="3569" y="276"/>
                  <a:pt x="3569" y="275"/>
                  <a:pt x="3568" y="275"/>
                </a:cubicBezTo>
                <a:cubicBezTo>
                  <a:pt x="3566" y="275"/>
                  <a:pt x="3566" y="276"/>
                  <a:pt x="3565" y="276"/>
                </a:cubicBezTo>
                <a:cubicBezTo>
                  <a:pt x="3564" y="277"/>
                  <a:pt x="3565" y="279"/>
                  <a:pt x="3563" y="279"/>
                </a:cubicBezTo>
                <a:cubicBezTo>
                  <a:pt x="3561" y="279"/>
                  <a:pt x="3560" y="278"/>
                  <a:pt x="3558" y="278"/>
                </a:cubicBezTo>
                <a:cubicBezTo>
                  <a:pt x="3556" y="278"/>
                  <a:pt x="3556" y="278"/>
                  <a:pt x="3556" y="278"/>
                </a:cubicBezTo>
                <a:cubicBezTo>
                  <a:pt x="3555" y="278"/>
                  <a:pt x="3554" y="277"/>
                  <a:pt x="3553" y="277"/>
                </a:cubicBezTo>
                <a:cubicBezTo>
                  <a:pt x="3540" y="277"/>
                  <a:pt x="3540" y="277"/>
                  <a:pt x="3540" y="277"/>
                </a:cubicBezTo>
                <a:cubicBezTo>
                  <a:pt x="3535" y="278"/>
                  <a:pt x="3535" y="278"/>
                  <a:pt x="3535" y="278"/>
                </a:cubicBezTo>
                <a:cubicBezTo>
                  <a:pt x="3532" y="278"/>
                  <a:pt x="3531" y="276"/>
                  <a:pt x="3528" y="277"/>
                </a:cubicBezTo>
                <a:cubicBezTo>
                  <a:pt x="3527" y="277"/>
                  <a:pt x="3526" y="277"/>
                  <a:pt x="3525" y="277"/>
                </a:cubicBezTo>
                <a:cubicBezTo>
                  <a:pt x="3524" y="277"/>
                  <a:pt x="3525" y="279"/>
                  <a:pt x="3524" y="280"/>
                </a:cubicBezTo>
                <a:cubicBezTo>
                  <a:pt x="3523" y="280"/>
                  <a:pt x="3522" y="280"/>
                  <a:pt x="3520" y="280"/>
                </a:cubicBezTo>
                <a:cubicBezTo>
                  <a:pt x="3516" y="280"/>
                  <a:pt x="3516" y="280"/>
                  <a:pt x="3516" y="280"/>
                </a:cubicBezTo>
                <a:cubicBezTo>
                  <a:pt x="3515" y="280"/>
                  <a:pt x="3514" y="279"/>
                  <a:pt x="3513" y="279"/>
                </a:cubicBezTo>
                <a:cubicBezTo>
                  <a:pt x="3512" y="279"/>
                  <a:pt x="3512" y="279"/>
                  <a:pt x="3510" y="279"/>
                </a:cubicBezTo>
                <a:cubicBezTo>
                  <a:pt x="3510" y="277"/>
                  <a:pt x="3511" y="276"/>
                  <a:pt x="3511" y="274"/>
                </a:cubicBezTo>
                <a:cubicBezTo>
                  <a:pt x="3511" y="273"/>
                  <a:pt x="3510" y="273"/>
                  <a:pt x="3510" y="272"/>
                </a:cubicBezTo>
                <a:cubicBezTo>
                  <a:pt x="3510" y="271"/>
                  <a:pt x="3510" y="270"/>
                  <a:pt x="3510" y="269"/>
                </a:cubicBezTo>
                <a:cubicBezTo>
                  <a:pt x="3506" y="268"/>
                  <a:pt x="3506" y="268"/>
                  <a:pt x="3506" y="268"/>
                </a:cubicBezTo>
                <a:cubicBezTo>
                  <a:pt x="3505" y="269"/>
                  <a:pt x="3504" y="269"/>
                  <a:pt x="3504" y="269"/>
                </a:cubicBezTo>
                <a:cubicBezTo>
                  <a:pt x="3503" y="270"/>
                  <a:pt x="3503" y="271"/>
                  <a:pt x="3502" y="272"/>
                </a:cubicBezTo>
                <a:cubicBezTo>
                  <a:pt x="3501" y="274"/>
                  <a:pt x="3499" y="275"/>
                  <a:pt x="3496" y="275"/>
                </a:cubicBezTo>
                <a:cubicBezTo>
                  <a:pt x="3494" y="275"/>
                  <a:pt x="3493" y="275"/>
                  <a:pt x="3492" y="274"/>
                </a:cubicBezTo>
                <a:cubicBezTo>
                  <a:pt x="3491" y="274"/>
                  <a:pt x="3490" y="273"/>
                  <a:pt x="3489" y="272"/>
                </a:cubicBezTo>
                <a:cubicBezTo>
                  <a:pt x="3490" y="269"/>
                  <a:pt x="3490" y="269"/>
                  <a:pt x="3490" y="269"/>
                </a:cubicBezTo>
                <a:cubicBezTo>
                  <a:pt x="3492" y="269"/>
                  <a:pt x="3493" y="269"/>
                  <a:pt x="3495" y="269"/>
                </a:cubicBezTo>
                <a:cubicBezTo>
                  <a:pt x="3496" y="269"/>
                  <a:pt x="3497" y="269"/>
                  <a:pt x="3498" y="269"/>
                </a:cubicBezTo>
                <a:cubicBezTo>
                  <a:pt x="3499" y="269"/>
                  <a:pt x="3499" y="268"/>
                  <a:pt x="3500" y="267"/>
                </a:cubicBezTo>
                <a:cubicBezTo>
                  <a:pt x="3501" y="267"/>
                  <a:pt x="3501" y="265"/>
                  <a:pt x="3502" y="265"/>
                </a:cubicBezTo>
                <a:cubicBezTo>
                  <a:pt x="3502" y="264"/>
                  <a:pt x="3503" y="264"/>
                  <a:pt x="3504" y="264"/>
                </a:cubicBezTo>
                <a:cubicBezTo>
                  <a:pt x="3505" y="263"/>
                  <a:pt x="3506" y="263"/>
                  <a:pt x="3507" y="263"/>
                </a:cubicBezTo>
                <a:cubicBezTo>
                  <a:pt x="3508" y="262"/>
                  <a:pt x="3509" y="260"/>
                  <a:pt x="3509" y="259"/>
                </a:cubicBezTo>
                <a:cubicBezTo>
                  <a:pt x="3509" y="257"/>
                  <a:pt x="3509" y="257"/>
                  <a:pt x="3509" y="257"/>
                </a:cubicBezTo>
                <a:cubicBezTo>
                  <a:pt x="3509" y="256"/>
                  <a:pt x="3508" y="256"/>
                  <a:pt x="3508" y="255"/>
                </a:cubicBezTo>
                <a:cubicBezTo>
                  <a:pt x="3507" y="254"/>
                  <a:pt x="3505" y="255"/>
                  <a:pt x="3504" y="255"/>
                </a:cubicBezTo>
                <a:cubicBezTo>
                  <a:pt x="3501" y="255"/>
                  <a:pt x="3499" y="255"/>
                  <a:pt x="3497" y="255"/>
                </a:cubicBezTo>
                <a:cubicBezTo>
                  <a:pt x="3496" y="256"/>
                  <a:pt x="3495" y="257"/>
                  <a:pt x="3494" y="257"/>
                </a:cubicBezTo>
                <a:cubicBezTo>
                  <a:pt x="3494" y="258"/>
                  <a:pt x="3493" y="258"/>
                  <a:pt x="3492" y="259"/>
                </a:cubicBezTo>
                <a:cubicBezTo>
                  <a:pt x="3491" y="259"/>
                  <a:pt x="3491" y="261"/>
                  <a:pt x="3491" y="262"/>
                </a:cubicBezTo>
                <a:cubicBezTo>
                  <a:pt x="3490" y="263"/>
                  <a:pt x="3489" y="264"/>
                  <a:pt x="3489" y="265"/>
                </a:cubicBezTo>
                <a:cubicBezTo>
                  <a:pt x="3488" y="265"/>
                  <a:pt x="3487" y="266"/>
                  <a:pt x="3486" y="267"/>
                </a:cubicBezTo>
                <a:cubicBezTo>
                  <a:pt x="3485" y="267"/>
                  <a:pt x="3484" y="269"/>
                  <a:pt x="3483" y="269"/>
                </a:cubicBezTo>
                <a:cubicBezTo>
                  <a:pt x="3466" y="269"/>
                  <a:pt x="3466" y="269"/>
                  <a:pt x="3466" y="269"/>
                </a:cubicBezTo>
                <a:cubicBezTo>
                  <a:pt x="3464" y="270"/>
                  <a:pt x="3464" y="270"/>
                  <a:pt x="3464" y="270"/>
                </a:cubicBezTo>
                <a:cubicBezTo>
                  <a:pt x="3464" y="271"/>
                  <a:pt x="3464" y="272"/>
                  <a:pt x="3464" y="273"/>
                </a:cubicBezTo>
                <a:cubicBezTo>
                  <a:pt x="3465" y="275"/>
                  <a:pt x="3466" y="275"/>
                  <a:pt x="3466" y="277"/>
                </a:cubicBezTo>
                <a:cubicBezTo>
                  <a:pt x="3466" y="278"/>
                  <a:pt x="3466" y="278"/>
                  <a:pt x="3466" y="278"/>
                </a:cubicBezTo>
                <a:cubicBezTo>
                  <a:pt x="3466" y="279"/>
                  <a:pt x="3465" y="279"/>
                  <a:pt x="3464" y="280"/>
                </a:cubicBezTo>
                <a:cubicBezTo>
                  <a:pt x="3463" y="280"/>
                  <a:pt x="3463" y="282"/>
                  <a:pt x="3462" y="282"/>
                </a:cubicBezTo>
                <a:cubicBezTo>
                  <a:pt x="3461" y="283"/>
                  <a:pt x="3459" y="283"/>
                  <a:pt x="3458" y="283"/>
                </a:cubicBezTo>
                <a:cubicBezTo>
                  <a:pt x="3456" y="283"/>
                  <a:pt x="3456" y="283"/>
                  <a:pt x="3456" y="283"/>
                </a:cubicBezTo>
                <a:cubicBezTo>
                  <a:pt x="3455" y="283"/>
                  <a:pt x="3454" y="282"/>
                  <a:pt x="3453" y="282"/>
                </a:cubicBezTo>
                <a:cubicBezTo>
                  <a:pt x="3451" y="282"/>
                  <a:pt x="3450" y="282"/>
                  <a:pt x="3448" y="282"/>
                </a:cubicBezTo>
                <a:cubicBezTo>
                  <a:pt x="3447" y="282"/>
                  <a:pt x="3446" y="283"/>
                  <a:pt x="3445" y="283"/>
                </a:cubicBezTo>
                <a:cubicBezTo>
                  <a:pt x="3444" y="284"/>
                  <a:pt x="3443" y="285"/>
                  <a:pt x="3442" y="285"/>
                </a:cubicBezTo>
                <a:cubicBezTo>
                  <a:pt x="3440" y="286"/>
                  <a:pt x="3439" y="285"/>
                  <a:pt x="3437" y="285"/>
                </a:cubicBezTo>
                <a:cubicBezTo>
                  <a:pt x="3432" y="285"/>
                  <a:pt x="3432" y="285"/>
                  <a:pt x="3432" y="285"/>
                </a:cubicBezTo>
                <a:cubicBezTo>
                  <a:pt x="3429" y="286"/>
                  <a:pt x="3428" y="287"/>
                  <a:pt x="3425" y="287"/>
                </a:cubicBezTo>
                <a:cubicBezTo>
                  <a:pt x="3424" y="287"/>
                  <a:pt x="3424" y="287"/>
                  <a:pt x="3424" y="287"/>
                </a:cubicBezTo>
                <a:cubicBezTo>
                  <a:pt x="3423" y="287"/>
                  <a:pt x="3423" y="286"/>
                  <a:pt x="3423" y="286"/>
                </a:cubicBezTo>
                <a:cubicBezTo>
                  <a:pt x="3424" y="286"/>
                  <a:pt x="3425" y="286"/>
                  <a:pt x="3427" y="285"/>
                </a:cubicBezTo>
                <a:cubicBezTo>
                  <a:pt x="3428" y="285"/>
                  <a:pt x="3428" y="284"/>
                  <a:pt x="3429" y="283"/>
                </a:cubicBezTo>
                <a:cubicBezTo>
                  <a:pt x="3429" y="282"/>
                  <a:pt x="3430" y="282"/>
                  <a:pt x="3431" y="281"/>
                </a:cubicBezTo>
                <a:cubicBezTo>
                  <a:pt x="3432" y="280"/>
                  <a:pt x="3432" y="279"/>
                  <a:pt x="3433" y="278"/>
                </a:cubicBezTo>
                <a:cubicBezTo>
                  <a:pt x="3434" y="278"/>
                  <a:pt x="3435" y="277"/>
                  <a:pt x="3436" y="277"/>
                </a:cubicBezTo>
                <a:cubicBezTo>
                  <a:pt x="3438" y="276"/>
                  <a:pt x="3439" y="277"/>
                  <a:pt x="3441" y="277"/>
                </a:cubicBezTo>
                <a:cubicBezTo>
                  <a:pt x="3442" y="277"/>
                  <a:pt x="3443" y="277"/>
                  <a:pt x="3444" y="277"/>
                </a:cubicBezTo>
                <a:cubicBezTo>
                  <a:pt x="3445" y="276"/>
                  <a:pt x="3444" y="275"/>
                  <a:pt x="3445" y="274"/>
                </a:cubicBezTo>
                <a:cubicBezTo>
                  <a:pt x="3446" y="274"/>
                  <a:pt x="3447" y="273"/>
                  <a:pt x="3447" y="272"/>
                </a:cubicBezTo>
                <a:cubicBezTo>
                  <a:pt x="3449" y="271"/>
                  <a:pt x="3451" y="270"/>
                  <a:pt x="3453" y="268"/>
                </a:cubicBezTo>
                <a:cubicBezTo>
                  <a:pt x="3454" y="267"/>
                  <a:pt x="3454" y="265"/>
                  <a:pt x="3456" y="263"/>
                </a:cubicBezTo>
                <a:cubicBezTo>
                  <a:pt x="3457" y="262"/>
                  <a:pt x="3459" y="262"/>
                  <a:pt x="3461" y="262"/>
                </a:cubicBezTo>
                <a:cubicBezTo>
                  <a:pt x="3464" y="262"/>
                  <a:pt x="3464" y="262"/>
                  <a:pt x="3464" y="262"/>
                </a:cubicBezTo>
                <a:cubicBezTo>
                  <a:pt x="3465" y="262"/>
                  <a:pt x="3466" y="261"/>
                  <a:pt x="3466" y="261"/>
                </a:cubicBezTo>
                <a:cubicBezTo>
                  <a:pt x="3467" y="261"/>
                  <a:pt x="3468" y="262"/>
                  <a:pt x="3469" y="261"/>
                </a:cubicBezTo>
                <a:cubicBezTo>
                  <a:pt x="3470" y="261"/>
                  <a:pt x="3471" y="261"/>
                  <a:pt x="3472" y="260"/>
                </a:cubicBezTo>
                <a:cubicBezTo>
                  <a:pt x="3472" y="259"/>
                  <a:pt x="3472" y="258"/>
                  <a:pt x="3472" y="257"/>
                </a:cubicBezTo>
                <a:cubicBezTo>
                  <a:pt x="3473" y="256"/>
                  <a:pt x="3473" y="256"/>
                  <a:pt x="3474" y="255"/>
                </a:cubicBezTo>
                <a:cubicBezTo>
                  <a:pt x="3476" y="254"/>
                  <a:pt x="3477" y="254"/>
                  <a:pt x="3479" y="253"/>
                </a:cubicBezTo>
                <a:cubicBezTo>
                  <a:pt x="3482" y="253"/>
                  <a:pt x="3482" y="253"/>
                  <a:pt x="3482" y="253"/>
                </a:cubicBezTo>
                <a:cubicBezTo>
                  <a:pt x="3483" y="253"/>
                  <a:pt x="3484" y="253"/>
                  <a:pt x="3485" y="253"/>
                </a:cubicBezTo>
                <a:cubicBezTo>
                  <a:pt x="3486" y="253"/>
                  <a:pt x="3487" y="253"/>
                  <a:pt x="3488" y="253"/>
                </a:cubicBezTo>
                <a:cubicBezTo>
                  <a:pt x="3489" y="253"/>
                  <a:pt x="3490" y="252"/>
                  <a:pt x="3491" y="252"/>
                </a:cubicBezTo>
                <a:cubicBezTo>
                  <a:pt x="3492" y="252"/>
                  <a:pt x="3492" y="251"/>
                  <a:pt x="3493" y="250"/>
                </a:cubicBezTo>
                <a:cubicBezTo>
                  <a:pt x="3494" y="249"/>
                  <a:pt x="3495" y="249"/>
                  <a:pt x="3496" y="248"/>
                </a:cubicBezTo>
                <a:cubicBezTo>
                  <a:pt x="3496" y="247"/>
                  <a:pt x="3496" y="246"/>
                  <a:pt x="3496" y="246"/>
                </a:cubicBezTo>
                <a:cubicBezTo>
                  <a:pt x="3496" y="244"/>
                  <a:pt x="3497" y="242"/>
                  <a:pt x="3497" y="240"/>
                </a:cubicBezTo>
                <a:cubicBezTo>
                  <a:pt x="3510" y="240"/>
                  <a:pt x="3510" y="240"/>
                  <a:pt x="3510" y="240"/>
                </a:cubicBezTo>
                <a:cubicBezTo>
                  <a:pt x="3510" y="239"/>
                  <a:pt x="3511" y="238"/>
                  <a:pt x="3511" y="236"/>
                </a:cubicBezTo>
                <a:cubicBezTo>
                  <a:pt x="3511" y="236"/>
                  <a:pt x="3510" y="235"/>
                  <a:pt x="3511" y="234"/>
                </a:cubicBezTo>
                <a:cubicBezTo>
                  <a:pt x="3511" y="233"/>
                  <a:pt x="3511" y="232"/>
                  <a:pt x="3512" y="231"/>
                </a:cubicBezTo>
                <a:cubicBezTo>
                  <a:pt x="3513" y="231"/>
                  <a:pt x="3514" y="232"/>
                  <a:pt x="3515" y="231"/>
                </a:cubicBezTo>
                <a:cubicBezTo>
                  <a:pt x="3515" y="230"/>
                  <a:pt x="3516" y="230"/>
                  <a:pt x="3516" y="229"/>
                </a:cubicBezTo>
                <a:cubicBezTo>
                  <a:pt x="3516" y="228"/>
                  <a:pt x="3516" y="227"/>
                  <a:pt x="3515" y="226"/>
                </a:cubicBezTo>
                <a:cubicBezTo>
                  <a:pt x="3515" y="225"/>
                  <a:pt x="3515" y="224"/>
                  <a:pt x="3515" y="223"/>
                </a:cubicBezTo>
                <a:cubicBezTo>
                  <a:pt x="3514" y="223"/>
                  <a:pt x="3513" y="224"/>
                  <a:pt x="3512" y="223"/>
                </a:cubicBezTo>
                <a:cubicBezTo>
                  <a:pt x="3512" y="222"/>
                  <a:pt x="3512" y="221"/>
                  <a:pt x="3512" y="220"/>
                </a:cubicBezTo>
                <a:cubicBezTo>
                  <a:pt x="3512" y="219"/>
                  <a:pt x="3511" y="218"/>
                  <a:pt x="3511" y="218"/>
                </a:cubicBezTo>
                <a:cubicBezTo>
                  <a:pt x="3510" y="217"/>
                  <a:pt x="3509" y="218"/>
                  <a:pt x="3508" y="218"/>
                </a:cubicBezTo>
                <a:cubicBezTo>
                  <a:pt x="3508" y="217"/>
                  <a:pt x="3509" y="216"/>
                  <a:pt x="3508" y="215"/>
                </a:cubicBezTo>
                <a:cubicBezTo>
                  <a:pt x="3508" y="214"/>
                  <a:pt x="3508" y="213"/>
                  <a:pt x="3507" y="212"/>
                </a:cubicBezTo>
                <a:cubicBezTo>
                  <a:pt x="3506" y="210"/>
                  <a:pt x="3505" y="210"/>
                  <a:pt x="3504" y="209"/>
                </a:cubicBezTo>
                <a:cubicBezTo>
                  <a:pt x="3502" y="209"/>
                  <a:pt x="3502" y="207"/>
                  <a:pt x="3501" y="207"/>
                </a:cubicBezTo>
                <a:cubicBezTo>
                  <a:pt x="3500" y="207"/>
                  <a:pt x="3499" y="207"/>
                  <a:pt x="3498" y="207"/>
                </a:cubicBezTo>
                <a:cubicBezTo>
                  <a:pt x="3497" y="207"/>
                  <a:pt x="3496" y="206"/>
                  <a:pt x="3495" y="206"/>
                </a:cubicBezTo>
                <a:cubicBezTo>
                  <a:pt x="3495" y="203"/>
                  <a:pt x="3494" y="202"/>
                  <a:pt x="3495" y="199"/>
                </a:cubicBezTo>
                <a:cubicBezTo>
                  <a:pt x="3476" y="199"/>
                  <a:pt x="3476" y="199"/>
                  <a:pt x="3476" y="199"/>
                </a:cubicBezTo>
                <a:cubicBezTo>
                  <a:pt x="3474" y="199"/>
                  <a:pt x="3472" y="198"/>
                  <a:pt x="3470" y="197"/>
                </a:cubicBezTo>
                <a:cubicBezTo>
                  <a:pt x="3468" y="197"/>
                  <a:pt x="3467" y="197"/>
                  <a:pt x="3464" y="197"/>
                </a:cubicBezTo>
                <a:cubicBezTo>
                  <a:pt x="3463" y="197"/>
                  <a:pt x="3463" y="196"/>
                  <a:pt x="3462" y="197"/>
                </a:cubicBezTo>
                <a:cubicBezTo>
                  <a:pt x="3461" y="197"/>
                  <a:pt x="3460" y="197"/>
                  <a:pt x="3459" y="198"/>
                </a:cubicBezTo>
                <a:cubicBezTo>
                  <a:pt x="3458" y="198"/>
                  <a:pt x="3458" y="200"/>
                  <a:pt x="3457" y="201"/>
                </a:cubicBezTo>
                <a:cubicBezTo>
                  <a:pt x="3457" y="201"/>
                  <a:pt x="3455" y="201"/>
                  <a:pt x="3455" y="201"/>
                </a:cubicBezTo>
                <a:cubicBezTo>
                  <a:pt x="3453" y="199"/>
                  <a:pt x="3452" y="198"/>
                  <a:pt x="3450" y="197"/>
                </a:cubicBezTo>
                <a:cubicBezTo>
                  <a:pt x="3449" y="196"/>
                  <a:pt x="3448" y="196"/>
                  <a:pt x="3447" y="196"/>
                </a:cubicBezTo>
                <a:cubicBezTo>
                  <a:pt x="3446" y="196"/>
                  <a:pt x="3445" y="195"/>
                  <a:pt x="3443" y="195"/>
                </a:cubicBezTo>
                <a:cubicBezTo>
                  <a:pt x="3442" y="195"/>
                  <a:pt x="3441" y="196"/>
                  <a:pt x="3440" y="196"/>
                </a:cubicBezTo>
                <a:cubicBezTo>
                  <a:pt x="3440" y="204"/>
                  <a:pt x="3440" y="204"/>
                  <a:pt x="3440" y="204"/>
                </a:cubicBezTo>
                <a:cubicBezTo>
                  <a:pt x="3432" y="204"/>
                  <a:pt x="3432" y="204"/>
                  <a:pt x="3432" y="204"/>
                </a:cubicBezTo>
                <a:cubicBezTo>
                  <a:pt x="3429" y="202"/>
                  <a:pt x="3429" y="202"/>
                  <a:pt x="3429" y="202"/>
                </a:cubicBezTo>
                <a:cubicBezTo>
                  <a:pt x="3430" y="201"/>
                  <a:pt x="3430" y="200"/>
                  <a:pt x="3430" y="199"/>
                </a:cubicBezTo>
                <a:cubicBezTo>
                  <a:pt x="3431" y="199"/>
                  <a:pt x="3433" y="199"/>
                  <a:pt x="3433" y="199"/>
                </a:cubicBezTo>
                <a:cubicBezTo>
                  <a:pt x="3434" y="197"/>
                  <a:pt x="3436" y="196"/>
                  <a:pt x="3436" y="194"/>
                </a:cubicBezTo>
                <a:cubicBezTo>
                  <a:pt x="3436" y="192"/>
                  <a:pt x="3435" y="192"/>
                  <a:pt x="3435" y="191"/>
                </a:cubicBezTo>
                <a:cubicBezTo>
                  <a:pt x="3421" y="191"/>
                  <a:pt x="3421" y="191"/>
                  <a:pt x="3421" y="191"/>
                </a:cubicBezTo>
                <a:cubicBezTo>
                  <a:pt x="3419" y="191"/>
                  <a:pt x="3418" y="190"/>
                  <a:pt x="3415" y="189"/>
                </a:cubicBezTo>
                <a:cubicBezTo>
                  <a:pt x="3413" y="189"/>
                  <a:pt x="3412" y="189"/>
                  <a:pt x="3409" y="189"/>
                </a:cubicBezTo>
                <a:cubicBezTo>
                  <a:pt x="3408" y="189"/>
                  <a:pt x="3407" y="189"/>
                  <a:pt x="3406" y="189"/>
                </a:cubicBezTo>
                <a:cubicBezTo>
                  <a:pt x="3407" y="188"/>
                  <a:pt x="3407" y="187"/>
                  <a:pt x="3408" y="186"/>
                </a:cubicBezTo>
                <a:cubicBezTo>
                  <a:pt x="3409" y="184"/>
                  <a:pt x="3410" y="183"/>
                  <a:pt x="3412" y="182"/>
                </a:cubicBezTo>
                <a:cubicBezTo>
                  <a:pt x="3413" y="181"/>
                  <a:pt x="3414" y="182"/>
                  <a:pt x="3415" y="182"/>
                </a:cubicBezTo>
                <a:cubicBezTo>
                  <a:pt x="3416" y="181"/>
                  <a:pt x="3416" y="180"/>
                  <a:pt x="3417" y="180"/>
                </a:cubicBezTo>
                <a:cubicBezTo>
                  <a:pt x="3417" y="174"/>
                  <a:pt x="3417" y="174"/>
                  <a:pt x="3417" y="174"/>
                </a:cubicBezTo>
                <a:cubicBezTo>
                  <a:pt x="3388" y="174"/>
                  <a:pt x="3388" y="174"/>
                  <a:pt x="3388" y="174"/>
                </a:cubicBezTo>
                <a:cubicBezTo>
                  <a:pt x="3386" y="174"/>
                  <a:pt x="3386" y="175"/>
                  <a:pt x="3385" y="176"/>
                </a:cubicBezTo>
                <a:cubicBezTo>
                  <a:pt x="3383" y="177"/>
                  <a:pt x="3382" y="177"/>
                  <a:pt x="3380" y="178"/>
                </a:cubicBezTo>
                <a:cubicBezTo>
                  <a:pt x="3379" y="178"/>
                  <a:pt x="3378" y="178"/>
                  <a:pt x="3377" y="178"/>
                </a:cubicBezTo>
                <a:cubicBezTo>
                  <a:pt x="3374" y="178"/>
                  <a:pt x="3372" y="179"/>
                  <a:pt x="3369" y="180"/>
                </a:cubicBezTo>
                <a:cubicBezTo>
                  <a:pt x="3368" y="181"/>
                  <a:pt x="3367" y="181"/>
                  <a:pt x="3367" y="181"/>
                </a:cubicBezTo>
                <a:cubicBezTo>
                  <a:pt x="3365" y="181"/>
                  <a:pt x="3365" y="182"/>
                  <a:pt x="3364" y="183"/>
                </a:cubicBezTo>
                <a:cubicBezTo>
                  <a:pt x="3363" y="184"/>
                  <a:pt x="3362" y="185"/>
                  <a:pt x="3362" y="186"/>
                </a:cubicBezTo>
                <a:cubicBezTo>
                  <a:pt x="3362" y="187"/>
                  <a:pt x="3362" y="188"/>
                  <a:pt x="3362" y="189"/>
                </a:cubicBezTo>
                <a:cubicBezTo>
                  <a:pt x="3362" y="190"/>
                  <a:pt x="3362" y="191"/>
                  <a:pt x="3362" y="191"/>
                </a:cubicBezTo>
                <a:cubicBezTo>
                  <a:pt x="3361" y="193"/>
                  <a:pt x="3361" y="193"/>
                  <a:pt x="3360" y="194"/>
                </a:cubicBezTo>
                <a:cubicBezTo>
                  <a:pt x="3359" y="195"/>
                  <a:pt x="3357" y="196"/>
                  <a:pt x="3355" y="197"/>
                </a:cubicBezTo>
                <a:cubicBezTo>
                  <a:pt x="3355" y="197"/>
                  <a:pt x="3355" y="198"/>
                  <a:pt x="3356" y="199"/>
                </a:cubicBezTo>
                <a:cubicBezTo>
                  <a:pt x="3357" y="200"/>
                  <a:pt x="3358" y="200"/>
                  <a:pt x="3359" y="201"/>
                </a:cubicBezTo>
                <a:cubicBezTo>
                  <a:pt x="3358" y="204"/>
                  <a:pt x="3358" y="204"/>
                  <a:pt x="3358" y="204"/>
                </a:cubicBezTo>
                <a:cubicBezTo>
                  <a:pt x="3332" y="204"/>
                  <a:pt x="3332" y="204"/>
                  <a:pt x="3332" y="204"/>
                </a:cubicBezTo>
                <a:cubicBezTo>
                  <a:pt x="3332" y="206"/>
                  <a:pt x="3332" y="208"/>
                  <a:pt x="3331" y="209"/>
                </a:cubicBezTo>
                <a:cubicBezTo>
                  <a:pt x="3329" y="210"/>
                  <a:pt x="3326" y="209"/>
                  <a:pt x="3325" y="210"/>
                </a:cubicBezTo>
                <a:cubicBezTo>
                  <a:pt x="3324" y="211"/>
                  <a:pt x="3325" y="212"/>
                  <a:pt x="3325" y="213"/>
                </a:cubicBezTo>
                <a:cubicBezTo>
                  <a:pt x="3324" y="214"/>
                  <a:pt x="3324" y="215"/>
                  <a:pt x="3323" y="216"/>
                </a:cubicBezTo>
                <a:cubicBezTo>
                  <a:pt x="3322" y="216"/>
                  <a:pt x="3321" y="216"/>
                  <a:pt x="3320" y="217"/>
                </a:cubicBezTo>
                <a:cubicBezTo>
                  <a:pt x="3318" y="218"/>
                  <a:pt x="3316" y="218"/>
                  <a:pt x="3313" y="218"/>
                </a:cubicBezTo>
                <a:cubicBezTo>
                  <a:pt x="3311" y="218"/>
                  <a:pt x="3310" y="218"/>
                  <a:pt x="3308" y="218"/>
                </a:cubicBezTo>
                <a:cubicBezTo>
                  <a:pt x="3307" y="217"/>
                  <a:pt x="3307" y="217"/>
                  <a:pt x="3306" y="216"/>
                </a:cubicBezTo>
                <a:cubicBezTo>
                  <a:pt x="3305" y="216"/>
                  <a:pt x="3304" y="215"/>
                  <a:pt x="3303" y="214"/>
                </a:cubicBezTo>
                <a:cubicBezTo>
                  <a:pt x="3302" y="214"/>
                  <a:pt x="3302" y="212"/>
                  <a:pt x="3301" y="212"/>
                </a:cubicBezTo>
                <a:cubicBezTo>
                  <a:pt x="3300" y="211"/>
                  <a:pt x="3299" y="211"/>
                  <a:pt x="3299" y="211"/>
                </a:cubicBezTo>
                <a:cubicBezTo>
                  <a:pt x="3298" y="211"/>
                  <a:pt x="3297" y="211"/>
                  <a:pt x="3296" y="211"/>
                </a:cubicBezTo>
                <a:cubicBezTo>
                  <a:pt x="3293" y="211"/>
                  <a:pt x="3292" y="211"/>
                  <a:pt x="3289" y="211"/>
                </a:cubicBezTo>
                <a:cubicBezTo>
                  <a:pt x="3287" y="211"/>
                  <a:pt x="3287" y="211"/>
                  <a:pt x="3287" y="211"/>
                </a:cubicBezTo>
                <a:cubicBezTo>
                  <a:pt x="3285" y="211"/>
                  <a:pt x="3283" y="209"/>
                  <a:pt x="3281" y="209"/>
                </a:cubicBezTo>
                <a:cubicBezTo>
                  <a:pt x="3280" y="209"/>
                  <a:pt x="3279" y="210"/>
                  <a:pt x="3278" y="210"/>
                </a:cubicBezTo>
                <a:cubicBezTo>
                  <a:pt x="3277" y="210"/>
                  <a:pt x="3275" y="209"/>
                  <a:pt x="3274" y="210"/>
                </a:cubicBezTo>
                <a:cubicBezTo>
                  <a:pt x="3274" y="211"/>
                  <a:pt x="3273" y="212"/>
                  <a:pt x="3272" y="213"/>
                </a:cubicBezTo>
                <a:cubicBezTo>
                  <a:pt x="3272" y="214"/>
                  <a:pt x="3273" y="215"/>
                  <a:pt x="3273" y="216"/>
                </a:cubicBezTo>
                <a:cubicBezTo>
                  <a:pt x="3273" y="217"/>
                  <a:pt x="3273" y="218"/>
                  <a:pt x="3272" y="219"/>
                </a:cubicBezTo>
                <a:cubicBezTo>
                  <a:pt x="3272" y="220"/>
                  <a:pt x="3271" y="220"/>
                  <a:pt x="3270" y="220"/>
                </a:cubicBezTo>
                <a:cubicBezTo>
                  <a:pt x="3269" y="221"/>
                  <a:pt x="3268" y="221"/>
                  <a:pt x="3266" y="221"/>
                </a:cubicBezTo>
                <a:cubicBezTo>
                  <a:pt x="3252" y="221"/>
                  <a:pt x="3252" y="221"/>
                  <a:pt x="3252" y="221"/>
                </a:cubicBezTo>
                <a:cubicBezTo>
                  <a:pt x="3250" y="221"/>
                  <a:pt x="3248" y="223"/>
                  <a:pt x="3246" y="224"/>
                </a:cubicBezTo>
                <a:cubicBezTo>
                  <a:pt x="3245" y="225"/>
                  <a:pt x="3244" y="225"/>
                  <a:pt x="3242" y="225"/>
                </a:cubicBezTo>
                <a:cubicBezTo>
                  <a:pt x="3240" y="226"/>
                  <a:pt x="3239" y="227"/>
                  <a:pt x="3237" y="228"/>
                </a:cubicBezTo>
                <a:cubicBezTo>
                  <a:pt x="3236" y="228"/>
                  <a:pt x="3235" y="228"/>
                  <a:pt x="3235" y="229"/>
                </a:cubicBezTo>
                <a:cubicBezTo>
                  <a:pt x="3233" y="229"/>
                  <a:pt x="3233" y="231"/>
                  <a:pt x="3231" y="231"/>
                </a:cubicBezTo>
                <a:cubicBezTo>
                  <a:pt x="3230" y="231"/>
                  <a:pt x="3230" y="231"/>
                  <a:pt x="3229" y="231"/>
                </a:cubicBezTo>
                <a:cubicBezTo>
                  <a:pt x="3228" y="230"/>
                  <a:pt x="3228" y="228"/>
                  <a:pt x="3227" y="228"/>
                </a:cubicBezTo>
                <a:cubicBezTo>
                  <a:pt x="3226" y="228"/>
                  <a:pt x="3226" y="228"/>
                  <a:pt x="3224" y="228"/>
                </a:cubicBezTo>
                <a:cubicBezTo>
                  <a:pt x="3222" y="228"/>
                  <a:pt x="3221" y="228"/>
                  <a:pt x="3219" y="229"/>
                </a:cubicBezTo>
                <a:cubicBezTo>
                  <a:pt x="3218" y="229"/>
                  <a:pt x="3217" y="230"/>
                  <a:pt x="3216" y="231"/>
                </a:cubicBezTo>
                <a:cubicBezTo>
                  <a:pt x="3214" y="232"/>
                  <a:pt x="3213" y="232"/>
                  <a:pt x="3211" y="233"/>
                </a:cubicBezTo>
                <a:cubicBezTo>
                  <a:pt x="3210" y="234"/>
                  <a:pt x="3210" y="236"/>
                  <a:pt x="3208" y="236"/>
                </a:cubicBezTo>
                <a:cubicBezTo>
                  <a:pt x="3208" y="236"/>
                  <a:pt x="3207" y="236"/>
                  <a:pt x="3206" y="236"/>
                </a:cubicBezTo>
                <a:cubicBezTo>
                  <a:pt x="3205" y="237"/>
                  <a:pt x="3204" y="236"/>
                  <a:pt x="3203" y="236"/>
                </a:cubicBezTo>
                <a:cubicBezTo>
                  <a:pt x="3200" y="236"/>
                  <a:pt x="3199" y="236"/>
                  <a:pt x="3196" y="237"/>
                </a:cubicBezTo>
                <a:cubicBezTo>
                  <a:pt x="3194" y="238"/>
                  <a:pt x="3193" y="238"/>
                  <a:pt x="3191" y="240"/>
                </a:cubicBezTo>
                <a:cubicBezTo>
                  <a:pt x="3190" y="240"/>
                  <a:pt x="3189" y="241"/>
                  <a:pt x="3189" y="242"/>
                </a:cubicBezTo>
                <a:cubicBezTo>
                  <a:pt x="3188" y="243"/>
                  <a:pt x="3189" y="245"/>
                  <a:pt x="3188" y="246"/>
                </a:cubicBezTo>
                <a:cubicBezTo>
                  <a:pt x="3188" y="246"/>
                  <a:pt x="3188" y="248"/>
                  <a:pt x="3187" y="248"/>
                </a:cubicBezTo>
                <a:cubicBezTo>
                  <a:pt x="3186" y="249"/>
                  <a:pt x="3185" y="248"/>
                  <a:pt x="3184" y="248"/>
                </a:cubicBezTo>
                <a:cubicBezTo>
                  <a:pt x="3183" y="248"/>
                  <a:pt x="3182" y="248"/>
                  <a:pt x="3181" y="248"/>
                </a:cubicBezTo>
                <a:cubicBezTo>
                  <a:pt x="3180" y="248"/>
                  <a:pt x="3179" y="249"/>
                  <a:pt x="3178" y="249"/>
                </a:cubicBezTo>
                <a:cubicBezTo>
                  <a:pt x="3178" y="249"/>
                  <a:pt x="3177" y="249"/>
                  <a:pt x="3176" y="250"/>
                </a:cubicBezTo>
                <a:cubicBezTo>
                  <a:pt x="3175" y="250"/>
                  <a:pt x="3174" y="250"/>
                  <a:pt x="3173" y="250"/>
                </a:cubicBezTo>
                <a:cubicBezTo>
                  <a:pt x="3172" y="251"/>
                  <a:pt x="3171" y="251"/>
                  <a:pt x="3171" y="253"/>
                </a:cubicBezTo>
                <a:cubicBezTo>
                  <a:pt x="3171" y="255"/>
                  <a:pt x="3172" y="256"/>
                  <a:pt x="3173" y="258"/>
                </a:cubicBezTo>
                <a:cubicBezTo>
                  <a:pt x="3174" y="259"/>
                  <a:pt x="3175" y="259"/>
                  <a:pt x="3176" y="259"/>
                </a:cubicBezTo>
                <a:cubicBezTo>
                  <a:pt x="3178" y="260"/>
                  <a:pt x="3180" y="260"/>
                  <a:pt x="3182" y="261"/>
                </a:cubicBezTo>
                <a:cubicBezTo>
                  <a:pt x="3183" y="262"/>
                  <a:pt x="3184" y="262"/>
                  <a:pt x="3184" y="263"/>
                </a:cubicBezTo>
                <a:cubicBezTo>
                  <a:pt x="3185" y="263"/>
                  <a:pt x="3184" y="264"/>
                  <a:pt x="3184" y="265"/>
                </a:cubicBezTo>
                <a:cubicBezTo>
                  <a:pt x="3184" y="268"/>
                  <a:pt x="3184" y="268"/>
                  <a:pt x="3184" y="268"/>
                </a:cubicBezTo>
                <a:cubicBezTo>
                  <a:pt x="3184" y="269"/>
                  <a:pt x="3183" y="269"/>
                  <a:pt x="3182" y="270"/>
                </a:cubicBezTo>
                <a:cubicBezTo>
                  <a:pt x="3182" y="270"/>
                  <a:pt x="3181" y="270"/>
                  <a:pt x="3180" y="270"/>
                </a:cubicBezTo>
                <a:cubicBezTo>
                  <a:pt x="3177" y="269"/>
                  <a:pt x="3175" y="268"/>
                  <a:pt x="3171" y="268"/>
                </a:cubicBezTo>
                <a:cubicBezTo>
                  <a:pt x="3169" y="268"/>
                  <a:pt x="3168" y="269"/>
                  <a:pt x="3166" y="269"/>
                </a:cubicBezTo>
                <a:cubicBezTo>
                  <a:pt x="3165" y="269"/>
                  <a:pt x="3164" y="269"/>
                  <a:pt x="3163" y="270"/>
                </a:cubicBezTo>
                <a:cubicBezTo>
                  <a:pt x="3162" y="270"/>
                  <a:pt x="3162" y="272"/>
                  <a:pt x="3161" y="272"/>
                </a:cubicBezTo>
                <a:cubicBezTo>
                  <a:pt x="3161" y="273"/>
                  <a:pt x="3160" y="274"/>
                  <a:pt x="3159" y="274"/>
                </a:cubicBezTo>
                <a:cubicBezTo>
                  <a:pt x="3158" y="275"/>
                  <a:pt x="3157" y="274"/>
                  <a:pt x="3156" y="274"/>
                </a:cubicBezTo>
                <a:cubicBezTo>
                  <a:pt x="3155" y="274"/>
                  <a:pt x="3154" y="275"/>
                  <a:pt x="3154" y="274"/>
                </a:cubicBezTo>
                <a:cubicBezTo>
                  <a:pt x="3152" y="274"/>
                  <a:pt x="3152" y="272"/>
                  <a:pt x="3150" y="272"/>
                </a:cubicBezTo>
                <a:cubicBezTo>
                  <a:pt x="3148" y="272"/>
                  <a:pt x="3146" y="272"/>
                  <a:pt x="3143" y="272"/>
                </a:cubicBezTo>
                <a:cubicBezTo>
                  <a:pt x="3141" y="272"/>
                  <a:pt x="3140" y="272"/>
                  <a:pt x="3138" y="272"/>
                </a:cubicBezTo>
                <a:cubicBezTo>
                  <a:pt x="3137" y="272"/>
                  <a:pt x="3136" y="273"/>
                  <a:pt x="3135" y="273"/>
                </a:cubicBezTo>
                <a:cubicBezTo>
                  <a:pt x="3134" y="273"/>
                  <a:pt x="3134" y="274"/>
                  <a:pt x="3133" y="274"/>
                </a:cubicBezTo>
                <a:cubicBezTo>
                  <a:pt x="3121" y="274"/>
                  <a:pt x="3121" y="274"/>
                  <a:pt x="3121" y="274"/>
                </a:cubicBezTo>
                <a:cubicBezTo>
                  <a:pt x="3119" y="274"/>
                  <a:pt x="3119" y="273"/>
                  <a:pt x="3118" y="274"/>
                </a:cubicBezTo>
                <a:cubicBezTo>
                  <a:pt x="3117" y="274"/>
                  <a:pt x="3116" y="274"/>
                  <a:pt x="3115" y="274"/>
                </a:cubicBezTo>
                <a:cubicBezTo>
                  <a:pt x="3114" y="275"/>
                  <a:pt x="3115" y="276"/>
                  <a:pt x="3114" y="277"/>
                </a:cubicBezTo>
                <a:cubicBezTo>
                  <a:pt x="3114" y="278"/>
                  <a:pt x="3113" y="279"/>
                  <a:pt x="3113" y="280"/>
                </a:cubicBezTo>
                <a:cubicBezTo>
                  <a:pt x="3099" y="280"/>
                  <a:pt x="3099" y="280"/>
                  <a:pt x="3099" y="280"/>
                </a:cubicBezTo>
                <a:cubicBezTo>
                  <a:pt x="3097" y="280"/>
                  <a:pt x="3096" y="282"/>
                  <a:pt x="3094" y="283"/>
                </a:cubicBezTo>
                <a:cubicBezTo>
                  <a:pt x="3095" y="284"/>
                  <a:pt x="3095" y="285"/>
                  <a:pt x="3096" y="286"/>
                </a:cubicBezTo>
                <a:cubicBezTo>
                  <a:pt x="3096" y="287"/>
                  <a:pt x="3097" y="288"/>
                  <a:pt x="3098" y="289"/>
                </a:cubicBezTo>
                <a:cubicBezTo>
                  <a:pt x="3099" y="290"/>
                  <a:pt x="3100" y="290"/>
                  <a:pt x="3101" y="291"/>
                </a:cubicBezTo>
                <a:cubicBezTo>
                  <a:pt x="3102" y="292"/>
                  <a:pt x="3103" y="292"/>
                  <a:pt x="3103" y="293"/>
                </a:cubicBezTo>
                <a:cubicBezTo>
                  <a:pt x="3104" y="295"/>
                  <a:pt x="3103" y="297"/>
                  <a:pt x="3103" y="298"/>
                </a:cubicBezTo>
                <a:cubicBezTo>
                  <a:pt x="3103" y="299"/>
                  <a:pt x="3103" y="300"/>
                  <a:pt x="3103" y="301"/>
                </a:cubicBezTo>
                <a:cubicBezTo>
                  <a:pt x="3104" y="302"/>
                  <a:pt x="3104" y="303"/>
                  <a:pt x="3105" y="304"/>
                </a:cubicBezTo>
                <a:cubicBezTo>
                  <a:pt x="3105" y="305"/>
                  <a:pt x="3105" y="306"/>
                  <a:pt x="3105" y="306"/>
                </a:cubicBezTo>
                <a:cubicBezTo>
                  <a:pt x="3107" y="308"/>
                  <a:pt x="3109" y="307"/>
                  <a:pt x="3112" y="307"/>
                </a:cubicBezTo>
                <a:cubicBezTo>
                  <a:pt x="3116" y="307"/>
                  <a:pt x="3116" y="307"/>
                  <a:pt x="3116" y="307"/>
                </a:cubicBezTo>
                <a:cubicBezTo>
                  <a:pt x="3117" y="307"/>
                  <a:pt x="3118" y="306"/>
                  <a:pt x="3119" y="306"/>
                </a:cubicBezTo>
                <a:cubicBezTo>
                  <a:pt x="3120" y="306"/>
                  <a:pt x="3121" y="307"/>
                  <a:pt x="3122" y="308"/>
                </a:cubicBezTo>
                <a:cubicBezTo>
                  <a:pt x="3123" y="308"/>
                  <a:pt x="3123" y="309"/>
                  <a:pt x="3124" y="310"/>
                </a:cubicBezTo>
                <a:cubicBezTo>
                  <a:pt x="3125" y="311"/>
                  <a:pt x="3126" y="312"/>
                  <a:pt x="3126" y="313"/>
                </a:cubicBezTo>
                <a:cubicBezTo>
                  <a:pt x="3126" y="314"/>
                  <a:pt x="3126" y="314"/>
                  <a:pt x="3126" y="315"/>
                </a:cubicBezTo>
                <a:cubicBezTo>
                  <a:pt x="3126" y="318"/>
                  <a:pt x="3126" y="318"/>
                  <a:pt x="3126" y="318"/>
                </a:cubicBezTo>
                <a:cubicBezTo>
                  <a:pt x="3126" y="321"/>
                  <a:pt x="3123" y="322"/>
                  <a:pt x="3120" y="322"/>
                </a:cubicBezTo>
                <a:cubicBezTo>
                  <a:pt x="3119" y="322"/>
                  <a:pt x="3118" y="321"/>
                  <a:pt x="3116" y="321"/>
                </a:cubicBezTo>
                <a:cubicBezTo>
                  <a:pt x="3115" y="320"/>
                  <a:pt x="3115" y="320"/>
                  <a:pt x="3114" y="319"/>
                </a:cubicBezTo>
                <a:cubicBezTo>
                  <a:pt x="3113" y="319"/>
                  <a:pt x="3113" y="317"/>
                  <a:pt x="3113" y="317"/>
                </a:cubicBezTo>
                <a:cubicBezTo>
                  <a:pt x="3112" y="316"/>
                  <a:pt x="3111" y="317"/>
                  <a:pt x="3110" y="317"/>
                </a:cubicBezTo>
                <a:cubicBezTo>
                  <a:pt x="3109" y="316"/>
                  <a:pt x="3108" y="316"/>
                  <a:pt x="3107" y="315"/>
                </a:cubicBezTo>
                <a:cubicBezTo>
                  <a:pt x="3106" y="315"/>
                  <a:pt x="3105" y="315"/>
                  <a:pt x="3104" y="315"/>
                </a:cubicBezTo>
                <a:cubicBezTo>
                  <a:pt x="3103" y="314"/>
                  <a:pt x="3102" y="315"/>
                  <a:pt x="3101" y="314"/>
                </a:cubicBezTo>
                <a:cubicBezTo>
                  <a:pt x="3101" y="314"/>
                  <a:pt x="3101" y="312"/>
                  <a:pt x="3101" y="312"/>
                </a:cubicBezTo>
                <a:cubicBezTo>
                  <a:pt x="3100" y="311"/>
                  <a:pt x="3100" y="310"/>
                  <a:pt x="3100" y="309"/>
                </a:cubicBezTo>
                <a:cubicBezTo>
                  <a:pt x="3100" y="308"/>
                  <a:pt x="3098" y="308"/>
                  <a:pt x="3097" y="308"/>
                </a:cubicBezTo>
                <a:cubicBezTo>
                  <a:pt x="3082" y="308"/>
                  <a:pt x="3082" y="308"/>
                  <a:pt x="3082" y="308"/>
                </a:cubicBezTo>
                <a:cubicBezTo>
                  <a:pt x="3080" y="308"/>
                  <a:pt x="3078" y="306"/>
                  <a:pt x="3077" y="305"/>
                </a:cubicBezTo>
                <a:cubicBezTo>
                  <a:pt x="3076" y="305"/>
                  <a:pt x="3077" y="303"/>
                  <a:pt x="3076" y="302"/>
                </a:cubicBezTo>
                <a:cubicBezTo>
                  <a:pt x="3074" y="301"/>
                  <a:pt x="3073" y="301"/>
                  <a:pt x="3071" y="301"/>
                </a:cubicBezTo>
                <a:cubicBezTo>
                  <a:pt x="3070" y="301"/>
                  <a:pt x="3069" y="301"/>
                  <a:pt x="3068" y="301"/>
                </a:cubicBezTo>
                <a:cubicBezTo>
                  <a:pt x="3067" y="301"/>
                  <a:pt x="3067" y="303"/>
                  <a:pt x="3066" y="303"/>
                </a:cubicBezTo>
                <a:cubicBezTo>
                  <a:pt x="3065" y="303"/>
                  <a:pt x="3064" y="304"/>
                  <a:pt x="3063" y="304"/>
                </a:cubicBezTo>
                <a:cubicBezTo>
                  <a:pt x="3060" y="305"/>
                  <a:pt x="3058" y="305"/>
                  <a:pt x="3055" y="306"/>
                </a:cubicBezTo>
                <a:cubicBezTo>
                  <a:pt x="3056" y="308"/>
                  <a:pt x="3056" y="308"/>
                  <a:pt x="3056" y="308"/>
                </a:cubicBezTo>
                <a:cubicBezTo>
                  <a:pt x="3057" y="308"/>
                  <a:pt x="3057" y="309"/>
                  <a:pt x="3058" y="309"/>
                </a:cubicBezTo>
                <a:cubicBezTo>
                  <a:pt x="3060" y="309"/>
                  <a:pt x="3062" y="309"/>
                  <a:pt x="3064" y="309"/>
                </a:cubicBezTo>
                <a:cubicBezTo>
                  <a:pt x="3064" y="309"/>
                  <a:pt x="3065" y="309"/>
                  <a:pt x="3066" y="309"/>
                </a:cubicBezTo>
                <a:cubicBezTo>
                  <a:pt x="3067" y="309"/>
                  <a:pt x="3067" y="311"/>
                  <a:pt x="3068" y="312"/>
                </a:cubicBezTo>
                <a:cubicBezTo>
                  <a:pt x="3069" y="313"/>
                  <a:pt x="3070" y="313"/>
                  <a:pt x="3070" y="314"/>
                </a:cubicBezTo>
                <a:cubicBezTo>
                  <a:pt x="3070" y="315"/>
                  <a:pt x="3069" y="316"/>
                  <a:pt x="3069" y="317"/>
                </a:cubicBezTo>
                <a:cubicBezTo>
                  <a:pt x="3067" y="317"/>
                  <a:pt x="3065" y="317"/>
                  <a:pt x="3063" y="316"/>
                </a:cubicBezTo>
                <a:cubicBezTo>
                  <a:pt x="3062" y="316"/>
                  <a:pt x="3061" y="316"/>
                  <a:pt x="3060" y="315"/>
                </a:cubicBezTo>
                <a:cubicBezTo>
                  <a:pt x="3059" y="315"/>
                  <a:pt x="3059" y="313"/>
                  <a:pt x="3058" y="313"/>
                </a:cubicBezTo>
                <a:cubicBezTo>
                  <a:pt x="3057" y="312"/>
                  <a:pt x="3056" y="313"/>
                  <a:pt x="3054" y="313"/>
                </a:cubicBezTo>
                <a:cubicBezTo>
                  <a:pt x="3052" y="313"/>
                  <a:pt x="3052" y="313"/>
                  <a:pt x="3052" y="313"/>
                </a:cubicBezTo>
                <a:cubicBezTo>
                  <a:pt x="3052" y="313"/>
                  <a:pt x="3050" y="312"/>
                  <a:pt x="3050" y="313"/>
                </a:cubicBezTo>
                <a:cubicBezTo>
                  <a:pt x="3049" y="313"/>
                  <a:pt x="3049" y="315"/>
                  <a:pt x="3049" y="315"/>
                </a:cubicBezTo>
                <a:cubicBezTo>
                  <a:pt x="3048" y="316"/>
                  <a:pt x="3048" y="317"/>
                  <a:pt x="3048" y="318"/>
                </a:cubicBezTo>
                <a:cubicBezTo>
                  <a:pt x="3047" y="319"/>
                  <a:pt x="3045" y="319"/>
                  <a:pt x="3045" y="321"/>
                </a:cubicBezTo>
                <a:cubicBezTo>
                  <a:pt x="3045" y="324"/>
                  <a:pt x="3049" y="326"/>
                  <a:pt x="3052" y="327"/>
                </a:cubicBezTo>
                <a:cubicBezTo>
                  <a:pt x="3054" y="327"/>
                  <a:pt x="3055" y="326"/>
                  <a:pt x="3057" y="327"/>
                </a:cubicBezTo>
                <a:cubicBezTo>
                  <a:pt x="3058" y="327"/>
                  <a:pt x="3059" y="327"/>
                  <a:pt x="3060" y="327"/>
                </a:cubicBezTo>
                <a:cubicBezTo>
                  <a:pt x="3063" y="328"/>
                  <a:pt x="3065" y="329"/>
                  <a:pt x="3067" y="331"/>
                </a:cubicBezTo>
                <a:cubicBezTo>
                  <a:pt x="3068" y="331"/>
                  <a:pt x="3068" y="333"/>
                  <a:pt x="3069" y="333"/>
                </a:cubicBezTo>
                <a:cubicBezTo>
                  <a:pt x="3070" y="334"/>
                  <a:pt x="3071" y="333"/>
                  <a:pt x="3072" y="334"/>
                </a:cubicBezTo>
                <a:cubicBezTo>
                  <a:pt x="3073" y="334"/>
                  <a:pt x="3074" y="334"/>
                  <a:pt x="3075" y="335"/>
                </a:cubicBezTo>
                <a:cubicBezTo>
                  <a:pt x="3075" y="336"/>
                  <a:pt x="3076" y="337"/>
                  <a:pt x="3076" y="338"/>
                </a:cubicBezTo>
                <a:cubicBezTo>
                  <a:pt x="3076" y="339"/>
                  <a:pt x="3075" y="339"/>
                  <a:pt x="3075" y="340"/>
                </a:cubicBezTo>
                <a:cubicBezTo>
                  <a:pt x="3074" y="339"/>
                  <a:pt x="3074" y="337"/>
                  <a:pt x="3072" y="336"/>
                </a:cubicBezTo>
                <a:cubicBezTo>
                  <a:pt x="3070" y="336"/>
                  <a:pt x="3069" y="336"/>
                  <a:pt x="3067" y="336"/>
                </a:cubicBezTo>
                <a:cubicBezTo>
                  <a:pt x="3066" y="335"/>
                  <a:pt x="3065" y="334"/>
                  <a:pt x="3064" y="334"/>
                </a:cubicBezTo>
                <a:cubicBezTo>
                  <a:pt x="3063" y="334"/>
                  <a:pt x="3062" y="334"/>
                  <a:pt x="3062" y="334"/>
                </a:cubicBezTo>
                <a:cubicBezTo>
                  <a:pt x="3061" y="334"/>
                  <a:pt x="3060" y="334"/>
                  <a:pt x="3059" y="334"/>
                </a:cubicBezTo>
                <a:cubicBezTo>
                  <a:pt x="3058" y="333"/>
                  <a:pt x="3058" y="332"/>
                  <a:pt x="3056" y="332"/>
                </a:cubicBezTo>
                <a:cubicBezTo>
                  <a:pt x="3056" y="332"/>
                  <a:pt x="3055" y="331"/>
                  <a:pt x="3054" y="331"/>
                </a:cubicBezTo>
                <a:cubicBezTo>
                  <a:pt x="3051" y="331"/>
                  <a:pt x="3049" y="332"/>
                  <a:pt x="3046" y="331"/>
                </a:cubicBezTo>
                <a:cubicBezTo>
                  <a:pt x="3044" y="331"/>
                  <a:pt x="3042" y="330"/>
                  <a:pt x="3041" y="329"/>
                </a:cubicBezTo>
                <a:cubicBezTo>
                  <a:pt x="3040" y="329"/>
                  <a:pt x="3039" y="328"/>
                  <a:pt x="3038" y="327"/>
                </a:cubicBezTo>
                <a:cubicBezTo>
                  <a:pt x="3038" y="325"/>
                  <a:pt x="3036" y="325"/>
                  <a:pt x="3036" y="324"/>
                </a:cubicBezTo>
                <a:cubicBezTo>
                  <a:pt x="3036" y="323"/>
                  <a:pt x="3037" y="322"/>
                  <a:pt x="3037" y="321"/>
                </a:cubicBezTo>
                <a:cubicBezTo>
                  <a:pt x="3037" y="316"/>
                  <a:pt x="3037" y="316"/>
                  <a:pt x="3037" y="316"/>
                </a:cubicBezTo>
                <a:cubicBezTo>
                  <a:pt x="3037" y="314"/>
                  <a:pt x="3036" y="313"/>
                  <a:pt x="3037" y="311"/>
                </a:cubicBezTo>
                <a:cubicBezTo>
                  <a:pt x="3037" y="310"/>
                  <a:pt x="3039" y="309"/>
                  <a:pt x="3039" y="308"/>
                </a:cubicBezTo>
                <a:cubicBezTo>
                  <a:pt x="3039" y="307"/>
                  <a:pt x="3039" y="307"/>
                  <a:pt x="3039" y="306"/>
                </a:cubicBezTo>
                <a:cubicBezTo>
                  <a:pt x="3039" y="305"/>
                  <a:pt x="3039" y="304"/>
                  <a:pt x="3039" y="303"/>
                </a:cubicBezTo>
                <a:cubicBezTo>
                  <a:pt x="3039" y="302"/>
                  <a:pt x="3038" y="301"/>
                  <a:pt x="3038" y="300"/>
                </a:cubicBezTo>
                <a:cubicBezTo>
                  <a:pt x="3038" y="299"/>
                  <a:pt x="3036" y="300"/>
                  <a:pt x="3035" y="299"/>
                </a:cubicBezTo>
                <a:cubicBezTo>
                  <a:pt x="3035" y="298"/>
                  <a:pt x="3036" y="297"/>
                  <a:pt x="3035" y="297"/>
                </a:cubicBezTo>
                <a:cubicBezTo>
                  <a:pt x="3035" y="295"/>
                  <a:pt x="3034" y="293"/>
                  <a:pt x="3033" y="291"/>
                </a:cubicBezTo>
                <a:cubicBezTo>
                  <a:pt x="3032" y="292"/>
                  <a:pt x="3031" y="292"/>
                  <a:pt x="3030" y="293"/>
                </a:cubicBezTo>
                <a:cubicBezTo>
                  <a:pt x="3029" y="293"/>
                  <a:pt x="3029" y="292"/>
                  <a:pt x="3028" y="293"/>
                </a:cubicBezTo>
                <a:cubicBezTo>
                  <a:pt x="3028" y="294"/>
                  <a:pt x="3027" y="295"/>
                  <a:pt x="3028" y="297"/>
                </a:cubicBezTo>
                <a:cubicBezTo>
                  <a:pt x="3028" y="298"/>
                  <a:pt x="3028" y="298"/>
                  <a:pt x="3028" y="299"/>
                </a:cubicBezTo>
                <a:cubicBezTo>
                  <a:pt x="3028" y="302"/>
                  <a:pt x="3028" y="304"/>
                  <a:pt x="3028" y="307"/>
                </a:cubicBezTo>
                <a:cubicBezTo>
                  <a:pt x="3028" y="308"/>
                  <a:pt x="3028" y="309"/>
                  <a:pt x="3028" y="310"/>
                </a:cubicBezTo>
                <a:cubicBezTo>
                  <a:pt x="3028" y="313"/>
                  <a:pt x="3028" y="313"/>
                  <a:pt x="3028" y="313"/>
                </a:cubicBezTo>
                <a:cubicBezTo>
                  <a:pt x="3026" y="313"/>
                  <a:pt x="3024" y="312"/>
                  <a:pt x="3022" y="312"/>
                </a:cubicBezTo>
                <a:cubicBezTo>
                  <a:pt x="3021" y="312"/>
                  <a:pt x="3020" y="313"/>
                  <a:pt x="3019" y="313"/>
                </a:cubicBezTo>
                <a:cubicBezTo>
                  <a:pt x="3018" y="313"/>
                  <a:pt x="3018" y="313"/>
                  <a:pt x="3017" y="313"/>
                </a:cubicBezTo>
                <a:cubicBezTo>
                  <a:pt x="3017" y="314"/>
                  <a:pt x="3017" y="315"/>
                  <a:pt x="3017" y="317"/>
                </a:cubicBezTo>
                <a:cubicBezTo>
                  <a:pt x="3016" y="318"/>
                  <a:pt x="3017" y="319"/>
                  <a:pt x="3016" y="319"/>
                </a:cubicBezTo>
                <a:cubicBezTo>
                  <a:pt x="3015" y="320"/>
                  <a:pt x="3014" y="320"/>
                  <a:pt x="3013" y="321"/>
                </a:cubicBezTo>
                <a:cubicBezTo>
                  <a:pt x="3012" y="321"/>
                  <a:pt x="3011" y="321"/>
                  <a:pt x="3011" y="321"/>
                </a:cubicBezTo>
                <a:cubicBezTo>
                  <a:pt x="3008" y="322"/>
                  <a:pt x="3007" y="325"/>
                  <a:pt x="3007" y="327"/>
                </a:cubicBezTo>
                <a:cubicBezTo>
                  <a:pt x="3007" y="329"/>
                  <a:pt x="3007" y="329"/>
                  <a:pt x="3007" y="329"/>
                </a:cubicBezTo>
                <a:cubicBezTo>
                  <a:pt x="3008" y="332"/>
                  <a:pt x="3011" y="333"/>
                  <a:pt x="3013" y="336"/>
                </a:cubicBezTo>
                <a:cubicBezTo>
                  <a:pt x="3015" y="337"/>
                  <a:pt x="3017" y="338"/>
                  <a:pt x="3018" y="340"/>
                </a:cubicBezTo>
                <a:cubicBezTo>
                  <a:pt x="3018" y="341"/>
                  <a:pt x="3018" y="342"/>
                  <a:pt x="3018" y="343"/>
                </a:cubicBezTo>
                <a:cubicBezTo>
                  <a:pt x="3018" y="345"/>
                  <a:pt x="3019" y="346"/>
                  <a:pt x="3019" y="348"/>
                </a:cubicBezTo>
                <a:cubicBezTo>
                  <a:pt x="3019" y="349"/>
                  <a:pt x="3018" y="350"/>
                  <a:pt x="3018" y="351"/>
                </a:cubicBezTo>
                <a:cubicBezTo>
                  <a:pt x="3018" y="352"/>
                  <a:pt x="3018" y="352"/>
                  <a:pt x="3017" y="353"/>
                </a:cubicBezTo>
                <a:cubicBezTo>
                  <a:pt x="3016" y="355"/>
                  <a:pt x="3014" y="355"/>
                  <a:pt x="3014" y="357"/>
                </a:cubicBezTo>
                <a:cubicBezTo>
                  <a:pt x="3014" y="359"/>
                  <a:pt x="3014" y="359"/>
                  <a:pt x="3014" y="359"/>
                </a:cubicBezTo>
                <a:cubicBezTo>
                  <a:pt x="3014" y="360"/>
                  <a:pt x="3015" y="360"/>
                  <a:pt x="3015" y="361"/>
                </a:cubicBezTo>
                <a:cubicBezTo>
                  <a:pt x="3016" y="362"/>
                  <a:pt x="3016" y="363"/>
                  <a:pt x="3016" y="364"/>
                </a:cubicBezTo>
                <a:cubicBezTo>
                  <a:pt x="3016" y="365"/>
                  <a:pt x="3017" y="366"/>
                  <a:pt x="3017" y="367"/>
                </a:cubicBezTo>
                <a:cubicBezTo>
                  <a:pt x="3017" y="368"/>
                  <a:pt x="3015" y="369"/>
                  <a:pt x="3015" y="370"/>
                </a:cubicBezTo>
                <a:cubicBezTo>
                  <a:pt x="3015" y="371"/>
                  <a:pt x="3016" y="371"/>
                  <a:pt x="3016" y="372"/>
                </a:cubicBezTo>
                <a:cubicBezTo>
                  <a:pt x="3016" y="374"/>
                  <a:pt x="3017" y="376"/>
                  <a:pt x="3018" y="377"/>
                </a:cubicBezTo>
                <a:cubicBezTo>
                  <a:pt x="3019" y="378"/>
                  <a:pt x="3020" y="379"/>
                  <a:pt x="3021" y="379"/>
                </a:cubicBezTo>
                <a:cubicBezTo>
                  <a:pt x="3034" y="379"/>
                  <a:pt x="3034" y="379"/>
                  <a:pt x="3034" y="379"/>
                </a:cubicBezTo>
                <a:cubicBezTo>
                  <a:pt x="3035" y="378"/>
                  <a:pt x="3035" y="377"/>
                  <a:pt x="3036" y="376"/>
                </a:cubicBezTo>
                <a:cubicBezTo>
                  <a:pt x="3037" y="375"/>
                  <a:pt x="3038" y="375"/>
                  <a:pt x="3039" y="374"/>
                </a:cubicBezTo>
                <a:cubicBezTo>
                  <a:pt x="3040" y="373"/>
                  <a:pt x="3040" y="372"/>
                  <a:pt x="3041" y="372"/>
                </a:cubicBezTo>
                <a:cubicBezTo>
                  <a:pt x="3043" y="372"/>
                  <a:pt x="3043" y="372"/>
                  <a:pt x="3043" y="372"/>
                </a:cubicBezTo>
                <a:cubicBezTo>
                  <a:pt x="3044" y="372"/>
                  <a:pt x="3044" y="372"/>
                  <a:pt x="3045" y="372"/>
                </a:cubicBezTo>
                <a:cubicBezTo>
                  <a:pt x="3046" y="373"/>
                  <a:pt x="3046" y="374"/>
                  <a:pt x="3047" y="375"/>
                </a:cubicBezTo>
                <a:cubicBezTo>
                  <a:pt x="3049" y="376"/>
                  <a:pt x="3050" y="377"/>
                  <a:pt x="3052" y="378"/>
                </a:cubicBezTo>
                <a:cubicBezTo>
                  <a:pt x="3053" y="378"/>
                  <a:pt x="3054" y="378"/>
                  <a:pt x="3055" y="379"/>
                </a:cubicBezTo>
                <a:cubicBezTo>
                  <a:pt x="3056" y="379"/>
                  <a:pt x="3057" y="380"/>
                  <a:pt x="3058" y="381"/>
                </a:cubicBezTo>
                <a:cubicBezTo>
                  <a:pt x="3059" y="382"/>
                  <a:pt x="3059" y="384"/>
                  <a:pt x="3060" y="386"/>
                </a:cubicBezTo>
                <a:cubicBezTo>
                  <a:pt x="3062" y="388"/>
                  <a:pt x="3063" y="389"/>
                  <a:pt x="3065" y="391"/>
                </a:cubicBezTo>
                <a:cubicBezTo>
                  <a:pt x="3066" y="391"/>
                  <a:pt x="3067" y="392"/>
                  <a:pt x="3067" y="393"/>
                </a:cubicBezTo>
                <a:cubicBezTo>
                  <a:pt x="3068" y="393"/>
                  <a:pt x="3069" y="394"/>
                  <a:pt x="3069" y="395"/>
                </a:cubicBezTo>
                <a:cubicBezTo>
                  <a:pt x="3069" y="397"/>
                  <a:pt x="3068" y="399"/>
                  <a:pt x="3067" y="400"/>
                </a:cubicBezTo>
                <a:cubicBezTo>
                  <a:pt x="3067" y="401"/>
                  <a:pt x="3066" y="402"/>
                  <a:pt x="3066" y="403"/>
                </a:cubicBezTo>
                <a:cubicBezTo>
                  <a:pt x="3065" y="404"/>
                  <a:pt x="3063" y="404"/>
                  <a:pt x="3063" y="405"/>
                </a:cubicBezTo>
                <a:cubicBezTo>
                  <a:pt x="3063" y="406"/>
                  <a:pt x="3064" y="406"/>
                  <a:pt x="3064" y="408"/>
                </a:cubicBezTo>
                <a:cubicBezTo>
                  <a:pt x="3065" y="408"/>
                  <a:pt x="3066" y="407"/>
                  <a:pt x="3067" y="408"/>
                </a:cubicBezTo>
                <a:cubicBezTo>
                  <a:pt x="3069" y="409"/>
                  <a:pt x="3069" y="409"/>
                  <a:pt x="3069" y="409"/>
                </a:cubicBezTo>
                <a:cubicBezTo>
                  <a:pt x="3070" y="409"/>
                  <a:pt x="3070" y="411"/>
                  <a:pt x="3071" y="411"/>
                </a:cubicBezTo>
                <a:cubicBezTo>
                  <a:pt x="3074" y="413"/>
                  <a:pt x="3076" y="412"/>
                  <a:pt x="3079" y="412"/>
                </a:cubicBezTo>
                <a:cubicBezTo>
                  <a:pt x="3080" y="412"/>
                  <a:pt x="3081" y="413"/>
                  <a:pt x="3082" y="413"/>
                </a:cubicBezTo>
                <a:cubicBezTo>
                  <a:pt x="3080" y="415"/>
                  <a:pt x="3080" y="415"/>
                  <a:pt x="3080" y="415"/>
                </a:cubicBezTo>
                <a:cubicBezTo>
                  <a:pt x="3079" y="416"/>
                  <a:pt x="3078" y="417"/>
                  <a:pt x="3077" y="417"/>
                </a:cubicBezTo>
                <a:cubicBezTo>
                  <a:pt x="3075" y="417"/>
                  <a:pt x="3074" y="417"/>
                  <a:pt x="3072" y="417"/>
                </a:cubicBezTo>
                <a:cubicBezTo>
                  <a:pt x="3069" y="417"/>
                  <a:pt x="3069" y="417"/>
                  <a:pt x="3069" y="417"/>
                </a:cubicBezTo>
                <a:cubicBezTo>
                  <a:pt x="3068" y="417"/>
                  <a:pt x="3068" y="416"/>
                  <a:pt x="3067" y="415"/>
                </a:cubicBezTo>
                <a:cubicBezTo>
                  <a:pt x="3066" y="415"/>
                  <a:pt x="3065" y="414"/>
                  <a:pt x="3064" y="413"/>
                </a:cubicBezTo>
                <a:cubicBezTo>
                  <a:pt x="3063" y="413"/>
                  <a:pt x="3062" y="413"/>
                  <a:pt x="3062" y="413"/>
                </a:cubicBezTo>
                <a:cubicBezTo>
                  <a:pt x="3059" y="411"/>
                  <a:pt x="3060" y="409"/>
                  <a:pt x="3060" y="406"/>
                </a:cubicBezTo>
                <a:cubicBezTo>
                  <a:pt x="3060" y="402"/>
                  <a:pt x="3060" y="402"/>
                  <a:pt x="3060" y="402"/>
                </a:cubicBezTo>
                <a:cubicBezTo>
                  <a:pt x="3060" y="401"/>
                  <a:pt x="3061" y="401"/>
                  <a:pt x="3061" y="400"/>
                </a:cubicBezTo>
                <a:cubicBezTo>
                  <a:pt x="3061" y="397"/>
                  <a:pt x="3059" y="396"/>
                  <a:pt x="3057" y="394"/>
                </a:cubicBezTo>
                <a:cubicBezTo>
                  <a:pt x="3056" y="394"/>
                  <a:pt x="3055" y="394"/>
                  <a:pt x="3054" y="393"/>
                </a:cubicBezTo>
                <a:cubicBezTo>
                  <a:pt x="3054" y="392"/>
                  <a:pt x="3055" y="391"/>
                  <a:pt x="3054" y="391"/>
                </a:cubicBezTo>
                <a:cubicBezTo>
                  <a:pt x="3054" y="390"/>
                  <a:pt x="3053" y="389"/>
                  <a:pt x="3052" y="388"/>
                </a:cubicBezTo>
                <a:cubicBezTo>
                  <a:pt x="3052" y="387"/>
                  <a:pt x="3051" y="387"/>
                  <a:pt x="3050" y="387"/>
                </a:cubicBezTo>
                <a:cubicBezTo>
                  <a:pt x="3049" y="387"/>
                  <a:pt x="3048" y="387"/>
                  <a:pt x="3047" y="387"/>
                </a:cubicBezTo>
                <a:cubicBezTo>
                  <a:pt x="3045" y="386"/>
                  <a:pt x="3043" y="386"/>
                  <a:pt x="3041" y="386"/>
                </a:cubicBezTo>
                <a:cubicBezTo>
                  <a:pt x="3038" y="386"/>
                  <a:pt x="3037" y="386"/>
                  <a:pt x="3034" y="387"/>
                </a:cubicBezTo>
                <a:cubicBezTo>
                  <a:pt x="3033" y="387"/>
                  <a:pt x="3032" y="386"/>
                  <a:pt x="3031" y="387"/>
                </a:cubicBezTo>
                <a:cubicBezTo>
                  <a:pt x="3030" y="387"/>
                  <a:pt x="3029" y="388"/>
                  <a:pt x="3028" y="388"/>
                </a:cubicBezTo>
                <a:cubicBezTo>
                  <a:pt x="3027" y="388"/>
                  <a:pt x="3027" y="389"/>
                  <a:pt x="3026" y="389"/>
                </a:cubicBezTo>
                <a:cubicBezTo>
                  <a:pt x="3025" y="390"/>
                  <a:pt x="3023" y="390"/>
                  <a:pt x="3023" y="392"/>
                </a:cubicBezTo>
                <a:cubicBezTo>
                  <a:pt x="3023" y="393"/>
                  <a:pt x="3024" y="393"/>
                  <a:pt x="3024" y="394"/>
                </a:cubicBezTo>
                <a:cubicBezTo>
                  <a:pt x="3024" y="395"/>
                  <a:pt x="3024" y="396"/>
                  <a:pt x="3024" y="397"/>
                </a:cubicBezTo>
                <a:cubicBezTo>
                  <a:pt x="3025" y="400"/>
                  <a:pt x="3026" y="401"/>
                  <a:pt x="3026" y="404"/>
                </a:cubicBezTo>
                <a:cubicBezTo>
                  <a:pt x="3026" y="406"/>
                  <a:pt x="3026" y="408"/>
                  <a:pt x="3025" y="410"/>
                </a:cubicBezTo>
                <a:cubicBezTo>
                  <a:pt x="3025" y="411"/>
                  <a:pt x="3025" y="412"/>
                  <a:pt x="3024" y="413"/>
                </a:cubicBezTo>
                <a:cubicBezTo>
                  <a:pt x="3024" y="414"/>
                  <a:pt x="3023" y="415"/>
                  <a:pt x="3022" y="415"/>
                </a:cubicBezTo>
                <a:cubicBezTo>
                  <a:pt x="3021" y="416"/>
                  <a:pt x="3020" y="417"/>
                  <a:pt x="3019" y="417"/>
                </a:cubicBezTo>
                <a:cubicBezTo>
                  <a:pt x="3018" y="418"/>
                  <a:pt x="3017" y="419"/>
                  <a:pt x="3016" y="420"/>
                </a:cubicBezTo>
                <a:cubicBezTo>
                  <a:pt x="3015" y="421"/>
                  <a:pt x="3013" y="421"/>
                  <a:pt x="3013" y="422"/>
                </a:cubicBezTo>
                <a:cubicBezTo>
                  <a:pt x="3013" y="424"/>
                  <a:pt x="3013" y="426"/>
                  <a:pt x="3013" y="428"/>
                </a:cubicBezTo>
                <a:cubicBezTo>
                  <a:pt x="3011" y="428"/>
                  <a:pt x="3010" y="428"/>
                  <a:pt x="3008" y="428"/>
                </a:cubicBezTo>
                <a:cubicBezTo>
                  <a:pt x="3005" y="430"/>
                  <a:pt x="3003" y="431"/>
                  <a:pt x="3000" y="433"/>
                </a:cubicBezTo>
                <a:cubicBezTo>
                  <a:pt x="2998" y="434"/>
                  <a:pt x="2996" y="434"/>
                  <a:pt x="2995" y="436"/>
                </a:cubicBezTo>
                <a:cubicBezTo>
                  <a:pt x="2995" y="437"/>
                  <a:pt x="2995" y="438"/>
                  <a:pt x="2995" y="439"/>
                </a:cubicBezTo>
                <a:cubicBezTo>
                  <a:pt x="2994" y="440"/>
                  <a:pt x="2994" y="441"/>
                  <a:pt x="2993" y="442"/>
                </a:cubicBezTo>
                <a:cubicBezTo>
                  <a:pt x="2992" y="442"/>
                  <a:pt x="2991" y="442"/>
                  <a:pt x="2990" y="442"/>
                </a:cubicBezTo>
                <a:cubicBezTo>
                  <a:pt x="2988" y="442"/>
                  <a:pt x="2987" y="441"/>
                  <a:pt x="2985" y="441"/>
                </a:cubicBezTo>
                <a:cubicBezTo>
                  <a:pt x="2984" y="441"/>
                  <a:pt x="2984" y="440"/>
                  <a:pt x="2983" y="440"/>
                </a:cubicBezTo>
                <a:cubicBezTo>
                  <a:pt x="2982" y="439"/>
                  <a:pt x="2981" y="439"/>
                  <a:pt x="2980" y="439"/>
                </a:cubicBezTo>
                <a:cubicBezTo>
                  <a:pt x="2979" y="438"/>
                  <a:pt x="2978" y="437"/>
                  <a:pt x="2977" y="437"/>
                </a:cubicBezTo>
                <a:cubicBezTo>
                  <a:pt x="2962" y="437"/>
                  <a:pt x="2962" y="437"/>
                  <a:pt x="2962" y="437"/>
                </a:cubicBezTo>
                <a:cubicBezTo>
                  <a:pt x="2959" y="436"/>
                  <a:pt x="2959" y="436"/>
                  <a:pt x="2959" y="436"/>
                </a:cubicBezTo>
                <a:cubicBezTo>
                  <a:pt x="2960" y="435"/>
                  <a:pt x="2960" y="434"/>
                  <a:pt x="2961" y="433"/>
                </a:cubicBezTo>
                <a:cubicBezTo>
                  <a:pt x="2962" y="432"/>
                  <a:pt x="2962" y="431"/>
                  <a:pt x="2963" y="430"/>
                </a:cubicBezTo>
                <a:cubicBezTo>
                  <a:pt x="2964" y="430"/>
                  <a:pt x="2965" y="430"/>
                  <a:pt x="2967" y="430"/>
                </a:cubicBezTo>
                <a:cubicBezTo>
                  <a:pt x="2968" y="430"/>
                  <a:pt x="2970" y="430"/>
                  <a:pt x="2971" y="430"/>
                </a:cubicBezTo>
                <a:cubicBezTo>
                  <a:pt x="2972" y="431"/>
                  <a:pt x="2972" y="432"/>
                  <a:pt x="2973" y="432"/>
                </a:cubicBezTo>
                <a:cubicBezTo>
                  <a:pt x="2975" y="432"/>
                  <a:pt x="2977" y="432"/>
                  <a:pt x="2979" y="432"/>
                </a:cubicBezTo>
                <a:cubicBezTo>
                  <a:pt x="2981" y="432"/>
                  <a:pt x="2982" y="432"/>
                  <a:pt x="2984" y="432"/>
                </a:cubicBezTo>
                <a:cubicBezTo>
                  <a:pt x="2985" y="432"/>
                  <a:pt x="2985" y="430"/>
                  <a:pt x="2987" y="430"/>
                </a:cubicBezTo>
                <a:cubicBezTo>
                  <a:pt x="2988" y="429"/>
                  <a:pt x="2988" y="428"/>
                  <a:pt x="2989" y="428"/>
                </a:cubicBezTo>
                <a:cubicBezTo>
                  <a:pt x="2990" y="427"/>
                  <a:pt x="2991" y="427"/>
                  <a:pt x="2992" y="426"/>
                </a:cubicBezTo>
                <a:cubicBezTo>
                  <a:pt x="2993" y="424"/>
                  <a:pt x="2993" y="422"/>
                  <a:pt x="2994" y="421"/>
                </a:cubicBezTo>
                <a:cubicBezTo>
                  <a:pt x="2995" y="420"/>
                  <a:pt x="2996" y="420"/>
                  <a:pt x="2997" y="419"/>
                </a:cubicBezTo>
                <a:cubicBezTo>
                  <a:pt x="2999" y="418"/>
                  <a:pt x="3000" y="417"/>
                  <a:pt x="3002" y="415"/>
                </a:cubicBezTo>
                <a:cubicBezTo>
                  <a:pt x="3002" y="414"/>
                  <a:pt x="3002" y="413"/>
                  <a:pt x="3002" y="412"/>
                </a:cubicBezTo>
                <a:cubicBezTo>
                  <a:pt x="3003" y="411"/>
                  <a:pt x="3004" y="411"/>
                  <a:pt x="3005" y="411"/>
                </a:cubicBezTo>
                <a:cubicBezTo>
                  <a:pt x="3006" y="410"/>
                  <a:pt x="3007" y="410"/>
                  <a:pt x="3007" y="409"/>
                </a:cubicBezTo>
                <a:cubicBezTo>
                  <a:pt x="3008" y="409"/>
                  <a:pt x="3007" y="408"/>
                  <a:pt x="3007" y="407"/>
                </a:cubicBezTo>
                <a:cubicBezTo>
                  <a:pt x="3008" y="406"/>
                  <a:pt x="3008" y="405"/>
                  <a:pt x="3008" y="404"/>
                </a:cubicBezTo>
                <a:cubicBezTo>
                  <a:pt x="3009" y="402"/>
                  <a:pt x="3010" y="401"/>
                  <a:pt x="3010" y="399"/>
                </a:cubicBezTo>
                <a:cubicBezTo>
                  <a:pt x="3010" y="398"/>
                  <a:pt x="3010" y="397"/>
                  <a:pt x="3011" y="396"/>
                </a:cubicBezTo>
                <a:cubicBezTo>
                  <a:pt x="3011" y="396"/>
                  <a:pt x="3011" y="395"/>
                  <a:pt x="3011" y="394"/>
                </a:cubicBezTo>
                <a:cubicBezTo>
                  <a:pt x="3011" y="393"/>
                  <a:pt x="3013" y="393"/>
                  <a:pt x="3013" y="391"/>
                </a:cubicBezTo>
                <a:cubicBezTo>
                  <a:pt x="3013" y="390"/>
                  <a:pt x="3012" y="389"/>
                  <a:pt x="3012" y="388"/>
                </a:cubicBezTo>
                <a:cubicBezTo>
                  <a:pt x="3010" y="388"/>
                  <a:pt x="3009" y="389"/>
                  <a:pt x="3007" y="389"/>
                </a:cubicBezTo>
                <a:cubicBezTo>
                  <a:pt x="3005" y="389"/>
                  <a:pt x="3005" y="388"/>
                  <a:pt x="3003" y="388"/>
                </a:cubicBezTo>
                <a:cubicBezTo>
                  <a:pt x="3003" y="388"/>
                  <a:pt x="3001" y="387"/>
                  <a:pt x="3000" y="387"/>
                </a:cubicBezTo>
                <a:cubicBezTo>
                  <a:pt x="2999" y="386"/>
                  <a:pt x="2999" y="385"/>
                  <a:pt x="2998" y="384"/>
                </a:cubicBezTo>
                <a:cubicBezTo>
                  <a:pt x="2997" y="383"/>
                  <a:pt x="2998" y="382"/>
                  <a:pt x="2998" y="380"/>
                </a:cubicBezTo>
                <a:cubicBezTo>
                  <a:pt x="2998" y="377"/>
                  <a:pt x="2999" y="376"/>
                  <a:pt x="2999" y="374"/>
                </a:cubicBezTo>
                <a:cubicBezTo>
                  <a:pt x="2999" y="370"/>
                  <a:pt x="2999" y="369"/>
                  <a:pt x="2999" y="366"/>
                </a:cubicBezTo>
                <a:cubicBezTo>
                  <a:pt x="2999" y="363"/>
                  <a:pt x="2999" y="363"/>
                  <a:pt x="2999" y="363"/>
                </a:cubicBezTo>
                <a:cubicBezTo>
                  <a:pt x="2999" y="361"/>
                  <a:pt x="3000" y="360"/>
                  <a:pt x="3000" y="358"/>
                </a:cubicBezTo>
                <a:cubicBezTo>
                  <a:pt x="3001" y="355"/>
                  <a:pt x="3002" y="353"/>
                  <a:pt x="3002" y="350"/>
                </a:cubicBezTo>
                <a:cubicBezTo>
                  <a:pt x="3002" y="349"/>
                  <a:pt x="3002" y="348"/>
                  <a:pt x="3002" y="347"/>
                </a:cubicBezTo>
                <a:cubicBezTo>
                  <a:pt x="3001" y="345"/>
                  <a:pt x="3000" y="344"/>
                  <a:pt x="2999" y="342"/>
                </a:cubicBezTo>
                <a:cubicBezTo>
                  <a:pt x="2999" y="341"/>
                  <a:pt x="2998" y="340"/>
                  <a:pt x="2998" y="340"/>
                </a:cubicBezTo>
                <a:cubicBezTo>
                  <a:pt x="2998" y="338"/>
                  <a:pt x="2997" y="336"/>
                  <a:pt x="2996" y="334"/>
                </a:cubicBezTo>
                <a:cubicBezTo>
                  <a:pt x="2996" y="333"/>
                  <a:pt x="2995" y="333"/>
                  <a:pt x="2994" y="332"/>
                </a:cubicBezTo>
                <a:cubicBezTo>
                  <a:pt x="2994" y="331"/>
                  <a:pt x="2993" y="331"/>
                  <a:pt x="2993" y="329"/>
                </a:cubicBezTo>
                <a:cubicBezTo>
                  <a:pt x="2993" y="313"/>
                  <a:pt x="2993" y="313"/>
                  <a:pt x="2993" y="313"/>
                </a:cubicBezTo>
                <a:cubicBezTo>
                  <a:pt x="2995" y="313"/>
                  <a:pt x="2996" y="314"/>
                  <a:pt x="2998" y="314"/>
                </a:cubicBezTo>
                <a:cubicBezTo>
                  <a:pt x="2999" y="314"/>
                  <a:pt x="3000" y="313"/>
                  <a:pt x="3001" y="313"/>
                </a:cubicBezTo>
                <a:cubicBezTo>
                  <a:pt x="3001" y="313"/>
                  <a:pt x="3001" y="313"/>
                  <a:pt x="3002" y="313"/>
                </a:cubicBezTo>
                <a:cubicBezTo>
                  <a:pt x="3002" y="297"/>
                  <a:pt x="3002" y="297"/>
                  <a:pt x="3002" y="297"/>
                </a:cubicBezTo>
                <a:cubicBezTo>
                  <a:pt x="2999" y="297"/>
                  <a:pt x="2997" y="297"/>
                  <a:pt x="2995" y="297"/>
                </a:cubicBezTo>
                <a:cubicBezTo>
                  <a:pt x="2994" y="296"/>
                  <a:pt x="2994" y="294"/>
                  <a:pt x="2992" y="294"/>
                </a:cubicBezTo>
                <a:cubicBezTo>
                  <a:pt x="2992" y="294"/>
                  <a:pt x="2991" y="293"/>
                  <a:pt x="2990" y="293"/>
                </a:cubicBezTo>
                <a:cubicBezTo>
                  <a:pt x="2988" y="293"/>
                  <a:pt x="2987" y="293"/>
                  <a:pt x="2985" y="293"/>
                </a:cubicBezTo>
                <a:cubicBezTo>
                  <a:pt x="2979" y="293"/>
                  <a:pt x="2979" y="293"/>
                  <a:pt x="2979" y="293"/>
                </a:cubicBezTo>
                <a:cubicBezTo>
                  <a:pt x="2978" y="293"/>
                  <a:pt x="2977" y="293"/>
                  <a:pt x="2975" y="293"/>
                </a:cubicBezTo>
                <a:cubicBezTo>
                  <a:pt x="2973" y="293"/>
                  <a:pt x="2971" y="293"/>
                  <a:pt x="2969" y="294"/>
                </a:cubicBezTo>
                <a:cubicBezTo>
                  <a:pt x="2968" y="294"/>
                  <a:pt x="2967" y="295"/>
                  <a:pt x="2966" y="296"/>
                </a:cubicBezTo>
                <a:cubicBezTo>
                  <a:pt x="2965" y="296"/>
                  <a:pt x="2965" y="297"/>
                  <a:pt x="2964" y="297"/>
                </a:cubicBezTo>
                <a:cubicBezTo>
                  <a:pt x="2963" y="297"/>
                  <a:pt x="2962" y="297"/>
                  <a:pt x="2961" y="297"/>
                </a:cubicBezTo>
                <a:cubicBezTo>
                  <a:pt x="2959" y="297"/>
                  <a:pt x="2958" y="297"/>
                  <a:pt x="2956" y="297"/>
                </a:cubicBezTo>
                <a:cubicBezTo>
                  <a:pt x="2955" y="297"/>
                  <a:pt x="2954" y="298"/>
                  <a:pt x="2953" y="298"/>
                </a:cubicBezTo>
                <a:cubicBezTo>
                  <a:pt x="2953" y="301"/>
                  <a:pt x="2953" y="303"/>
                  <a:pt x="2953" y="306"/>
                </a:cubicBezTo>
                <a:cubicBezTo>
                  <a:pt x="2953" y="307"/>
                  <a:pt x="2953" y="308"/>
                  <a:pt x="2953" y="309"/>
                </a:cubicBezTo>
                <a:cubicBezTo>
                  <a:pt x="2953" y="311"/>
                  <a:pt x="2951" y="312"/>
                  <a:pt x="2950" y="314"/>
                </a:cubicBezTo>
                <a:cubicBezTo>
                  <a:pt x="2949" y="315"/>
                  <a:pt x="2949" y="316"/>
                  <a:pt x="2948" y="317"/>
                </a:cubicBezTo>
                <a:cubicBezTo>
                  <a:pt x="2946" y="319"/>
                  <a:pt x="2944" y="320"/>
                  <a:pt x="2943" y="322"/>
                </a:cubicBezTo>
                <a:cubicBezTo>
                  <a:pt x="2943" y="324"/>
                  <a:pt x="2943" y="325"/>
                  <a:pt x="2942" y="327"/>
                </a:cubicBezTo>
                <a:cubicBezTo>
                  <a:pt x="2942" y="328"/>
                  <a:pt x="2942" y="330"/>
                  <a:pt x="2941" y="331"/>
                </a:cubicBezTo>
                <a:cubicBezTo>
                  <a:pt x="2940" y="331"/>
                  <a:pt x="2939" y="331"/>
                  <a:pt x="2938" y="331"/>
                </a:cubicBezTo>
                <a:cubicBezTo>
                  <a:pt x="2936" y="332"/>
                  <a:pt x="2935" y="331"/>
                  <a:pt x="2933" y="331"/>
                </a:cubicBezTo>
                <a:cubicBezTo>
                  <a:pt x="2930" y="331"/>
                  <a:pt x="2930" y="331"/>
                  <a:pt x="2930" y="331"/>
                </a:cubicBezTo>
                <a:cubicBezTo>
                  <a:pt x="2929" y="331"/>
                  <a:pt x="2929" y="332"/>
                  <a:pt x="2928" y="332"/>
                </a:cubicBezTo>
                <a:cubicBezTo>
                  <a:pt x="2926" y="333"/>
                  <a:pt x="2926" y="335"/>
                  <a:pt x="2926" y="336"/>
                </a:cubicBezTo>
                <a:cubicBezTo>
                  <a:pt x="2926" y="338"/>
                  <a:pt x="2926" y="338"/>
                  <a:pt x="2926" y="338"/>
                </a:cubicBezTo>
                <a:cubicBezTo>
                  <a:pt x="2927" y="339"/>
                  <a:pt x="2926" y="340"/>
                  <a:pt x="2927" y="341"/>
                </a:cubicBezTo>
                <a:cubicBezTo>
                  <a:pt x="2928" y="342"/>
                  <a:pt x="2929" y="340"/>
                  <a:pt x="2930" y="341"/>
                </a:cubicBezTo>
                <a:cubicBezTo>
                  <a:pt x="2932" y="342"/>
                  <a:pt x="2933" y="343"/>
                  <a:pt x="2934" y="346"/>
                </a:cubicBezTo>
                <a:cubicBezTo>
                  <a:pt x="2935" y="347"/>
                  <a:pt x="2935" y="349"/>
                  <a:pt x="2935" y="351"/>
                </a:cubicBezTo>
                <a:cubicBezTo>
                  <a:pt x="2935" y="353"/>
                  <a:pt x="2935" y="355"/>
                  <a:pt x="2934" y="356"/>
                </a:cubicBezTo>
                <a:cubicBezTo>
                  <a:pt x="2933" y="357"/>
                  <a:pt x="2932" y="356"/>
                  <a:pt x="2931" y="357"/>
                </a:cubicBezTo>
                <a:cubicBezTo>
                  <a:pt x="2930" y="357"/>
                  <a:pt x="2929" y="357"/>
                  <a:pt x="2928" y="358"/>
                </a:cubicBezTo>
                <a:cubicBezTo>
                  <a:pt x="2927" y="359"/>
                  <a:pt x="2928" y="360"/>
                  <a:pt x="2928" y="362"/>
                </a:cubicBezTo>
                <a:cubicBezTo>
                  <a:pt x="2928" y="364"/>
                  <a:pt x="2928" y="365"/>
                  <a:pt x="2928" y="367"/>
                </a:cubicBezTo>
                <a:cubicBezTo>
                  <a:pt x="2930" y="367"/>
                  <a:pt x="2932" y="367"/>
                  <a:pt x="2934" y="367"/>
                </a:cubicBezTo>
                <a:cubicBezTo>
                  <a:pt x="2935" y="367"/>
                  <a:pt x="2935" y="367"/>
                  <a:pt x="2936" y="367"/>
                </a:cubicBezTo>
                <a:cubicBezTo>
                  <a:pt x="2937" y="368"/>
                  <a:pt x="2938" y="368"/>
                  <a:pt x="2939" y="369"/>
                </a:cubicBezTo>
                <a:cubicBezTo>
                  <a:pt x="2940" y="370"/>
                  <a:pt x="2940" y="370"/>
                  <a:pt x="2941" y="372"/>
                </a:cubicBezTo>
                <a:cubicBezTo>
                  <a:pt x="2941" y="372"/>
                  <a:pt x="2940" y="373"/>
                  <a:pt x="2941" y="374"/>
                </a:cubicBezTo>
                <a:cubicBezTo>
                  <a:pt x="2941" y="375"/>
                  <a:pt x="2942" y="376"/>
                  <a:pt x="2942" y="377"/>
                </a:cubicBezTo>
                <a:cubicBezTo>
                  <a:pt x="2943" y="378"/>
                  <a:pt x="2944" y="377"/>
                  <a:pt x="2945" y="378"/>
                </a:cubicBezTo>
                <a:cubicBezTo>
                  <a:pt x="2946" y="379"/>
                  <a:pt x="2946" y="380"/>
                  <a:pt x="2947" y="381"/>
                </a:cubicBezTo>
                <a:cubicBezTo>
                  <a:pt x="2947" y="381"/>
                  <a:pt x="2949" y="381"/>
                  <a:pt x="2949" y="381"/>
                </a:cubicBezTo>
                <a:cubicBezTo>
                  <a:pt x="2951" y="383"/>
                  <a:pt x="2952" y="384"/>
                  <a:pt x="2954" y="386"/>
                </a:cubicBezTo>
                <a:cubicBezTo>
                  <a:pt x="2955" y="387"/>
                  <a:pt x="2956" y="386"/>
                  <a:pt x="2956" y="387"/>
                </a:cubicBezTo>
                <a:cubicBezTo>
                  <a:pt x="2957" y="388"/>
                  <a:pt x="2956" y="389"/>
                  <a:pt x="2956" y="390"/>
                </a:cubicBezTo>
                <a:cubicBezTo>
                  <a:pt x="2956" y="391"/>
                  <a:pt x="2957" y="392"/>
                  <a:pt x="2956" y="393"/>
                </a:cubicBezTo>
                <a:cubicBezTo>
                  <a:pt x="2956" y="394"/>
                  <a:pt x="2955" y="394"/>
                  <a:pt x="2954" y="395"/>
                </a:cubicBezTo>
                <a:cubicBezTo>
                  <a:pt x="2953" y="396"/>
                  <a:pt x="2954" y="397"/>
                  <a:pt x="2953" y="398"/>
                </a:cubicBezTo>
                <a:cubicBezTo>
                  <a:pt x="2952" y="398"/>
                  <a:pt x="2951" y="398"/>
                  <a:pt x="2951" y="398"/>
                </a:cubicBezTo>
                <a:cubicBezTo>
                  <a:pt x="2948" y="398"/>
                  <a:pt x="2948" y="398"/>
                  <a:pt x="2948" y="398"/>
                </a:cubicBezTo>
                <a:cubicBezTo>
                  <a:pt x="2946" y="398"/>
                  <a:pt x="2945" y="398"/>
                  <a:pt x="2943" y="398"/>
                </a:cubicBezTo>
                <a:cubicBezTo>
                  <a:pt x="2941" y="397"/>
                  <a:pt x="2939" y="396"/>
                  <a:pt x="2938" y="395"/>
                </a:cubicBezTo>
                <a:cubicBezTo>
                  <a:pt x="2934" y="393"/>
                  <a:pt x="2934" y="390"/>
                  <a:pt x="2934" y="386"/>
                </a:cubicBezTo>
                <a:cubicBezTo>
                  <a:pt x="2932" y="386"/>
                  <a:pt x="2931" y="385"/>
                  <a:pt x="2929" y="385"/>
                </a:cubicBezTo>
                <a:cubicBezTo>
                  <a:pt x="2926" y="385"/>
                  <a:pt x="2924" y="386"/>
                  <a:pt x="2921" y="384"/>
                </a:cubicBezTo>
                <a:cubicBezTo>
                  <a:pt x="2920" y="383"/>
                  <a:pt x="2920" y="382"/>
                  <a:pt x="2919" y="381"/>
                </a:cubicBezTo>
                <a:cubicBezTo>
                  <a:pt x="2918" y="381"/>
                  <a:pt x="2918" y="380"/>
                  <a:pt x="2917" y="379"/>
                </a:cubicBezTo>
                <a:cubicBezTo>
                  <a:pt x="2915" y="379"/>
                  <a:pt x="2913" y="380"/>
                  <a:pt x="2911" y="379"/>
                </a:cubicBezTo>
                <a:cubicBezTo>
                  <a:pt x="2910" y="379"/>
                  <a:pt x="2910" y="379"/>
                  <a:pt x="2909" y="379"/>
                </a:cubicBezTo>
                <a:cubicBezTo>
                  <a:pt x="2907" y="379"/>
                  <a:pt x="2905" y="379"/>
                  <a:pt x="2904" y="378"/>
                </a:cubicBezTo>
                <a:cubicBezTo>
                  <a:pt x="2902" y="378"/>
                  <a:pt x="2902" y="377"/>
                  <a:pt x="2901" y="376"/>
                </a:cubicBezTo>
                <a:cubicBezTo>
                  <a:pt x="2900" y="375"/>
                  <a:pt x="2901" y="373"/>
                  <a:pt x="2900" y="372"/>
                </a:cubicBezTo>
                <a:cubicBezTo>
                  <a:pt x="2899" y="372"/>
                  <a:pt x="2898" y="372"/>
                  <a:pt x="2897" y="372"/>
                </a:cubicBezTo>
                <a:cubicBezTo>
                  <a:pt x="2896" y="371"/>
                  <a:pt x="2895" y="371"/>
                  <a:pt x="2894" y="371"/>
                </a:cubicBezTo>
                <a:cubicBezTo>
                  <a:pt x="2893" y="371"/>
                  <a:pt x="2892" y="370"/>
                  <a:pt x="2891" y="369"/>
                </a:cubicBezTo>
                <a:cubicBezTo>
                  <a:pt x="2890" y="369"/>
                  <a:pt x="2890" y="368"/>
                  <a:pt x="2888" y="368"/>
                </a:cubicBezTo>
                <a:cubicBezTo>
                  <a:pt x="2876" y="368"/>
                  <a:pt x="2876" y="368"/>
                  <a:pt x="2876" y="368"/>
                </a:cubicBezTo>
                <a:cubicBezTo>
                  <a:pt x="2875" y="368"/>
                  <a:pt x="2874" y="367"/>
                  <a:pt x="2873" y="366"/>
                </a:cubicBezTo>
                <a:cubicBezTo>
                  <a:pt x="2872" y="366"/>
                  <a:pt x="2872" y="364"/>
                  <a:pt x="2872" y="364"/>
                </a:cubicBezTo>
                <a:cubicBezTo>
                  <a:pt x="2871" y="363"/>
                  <a:pt x="2870" y="362"/>
                  <a:pt x="2869" y="362"/>
                </a:cubicBezTo>
                <a:cubicBezTo>
                  <a:pt x="2855" y="362"/>
                  <a:pt x="2855" y="362"/>
                  <a:pt x="2855" y="362"/>
                </a:cubicBezTo>
                <a:cubicBezTo>
                  <a:pt x="2853" y="362"/>
                  <a:pt x="2852" y="360"/>
                  <a:pt x="2850" y="359"/>
                </a:cubicBezTo>
                <a:cubicBezTo>
                  <a:pt x="2848" y="358"/>
                  <a:pt x="2847" y="357"/>
                  <a:pt x="2845" y="356"/>
                </a:cubicBezTo>
                <a:cubicBezTo>
                  <a:pt x="2844" y="355"/>
                  <a:pt x="2843" y="356"/>
                  <a:pt x="2842" y="355"/>
                </a:cubicBezTo>
                <a:cubicBezTo>
                  <a:pt x="2841" y="355"/>
                  <a:pt x="2842" y="353"/>
                  <a:pt x="2841" y="353"/>
                </a:cubicBezTo>
                <a:cubicBezTo>
                  <a:pt x="2840" y="352"/>
                  <a:pt x="2839" y="353"/>
                  <a:pt x="2838" y="352"/>
                </a:cubicBezTo>
                <a:cubicBezTo>
                  <a:pt x="2837" y="351"/>
                  <a:pt x="2837" y="351"/>
                  <a:pt x="2836" y="350"/>
                </a:cubicBezTo>
                <a:cubicBezTo>
                  <a:pt x="2835" y="350"/>
                  <a:pt x="2836" y="348"/>
                  <a:pt x="2835" y="347"/>
                </a:cubicBezTo>
                <a:cubicBezTo>
                  <a:pt x="2834" y="347"/>
                  <a:pt x="2833" y="348"/>
                  <a:pt x="2832" y="347"/>
                </a:cubicBezTo>
                <a:cubicBezTo>
                  <a:pt x="2831" y="347"/>
                  <a:pt x="2830" y="347"/>
                  <a:pt x="2828" y="347"/>
                </a:cubicBezTo>
                <a:cubicBezTo>
                  <a:pt x="2827" y="347"/>
                  <a:pt x="2827" y="347"/>
                  <a:pt x="2827" y="347"/>
                </a:cubicBezTo>
                <a:cubicBezTo>
                  <a:pt x="2826" y="347"/>
                  <a:pt x="2826" y="348"/>
                  <a:pt x="2825" y="348"/>
                </a:cubicBezTo>
                <a:cubicBezTo>
                  <a:pt x="2823" y="349"/>
                  <a:pt x="2822" y="349"/>
                  <a:pt x="2822" y="351"/>
                </a:cubicBezTo>
                <a:cubicBezTo>
                  <a:pt x="2822" y="352"/>
                  <a:pt x="2822" y="353"/>
                  <a:pt x="2823" y="355"/>
                </a:cubicBezTo>
                <a:cubicBezTo>
                  <a:pt x="2823" y="356"/>
                  <a:pt x="2824" y="356"/>
                  <a:pt x="2825" y="357"/>
                </a:cubicBezTo>
                <a:cubicBezTo>
                  <a:pt x="2826" y="358"/>
                  <a:pt x="2828" y="358"/>
                  <a:pt x="2828" y="359"/>
                </a:cubicBezTo>
                <a:cubicBezTo>
                  <a:pt x="2828" y="360"/>
                  <a:pt x="2828" y="361"/>
                  <a:pt x="2828" y="362"/>
                </a:cubicBezTo>
                <a:cubicBezTo>
                  <a:pt x="2828" y="363"/>
                  <a:pt x="2828" y="364"/>
                  <a:pt x="2828" y="365"/>
                </a:cubicBezTo>
                <a:cubicBezTo>
                  <a:pt x="2830" y="365"/>
                  <a:pt x="2831" y="365"/>
                  <a:pt x="2833" y="365"/>
                </a:cubicBezTo>
                <a:cubicBezTo>
                  <a:pt x="2834" y="365"/>
                  <a:pt x="2835" y="366"/>
                  <a:pt x="2836" y="366"/>
                </a:cubicBezTo>
                <a:cubicBezTo>
                  <a:pt x="2837" y="366"/>
                  <a:pt x="2837" y="365"/>
                  <a:pt x="2838" y="366"/>
                </a:cubicBezTo>
                <a:cubicBezTo>
                  <a:pt x="2839" y="366"/>
                  <a:pt x="2840" y="366"/>
                  <a:pt x="2841" y="367"/>
                </a:cubicBezTo>
                <a:cubicBezTo>
                  <a:pt x="2841" y="368"/>
                  <a:pt x="2841" y="369"/>
                  <a:pt x="2842" y="370"/>
                </a:cubicBezTo>
                <a:cubicBezTo>
                  <a:pt x="2842" y="371"/>
                  <a:pt x="2843" y="372"/>
                  <a:pt x="2843" y="373"/>
                </a:cubicBezTo>
                <a:cubicBezTo>
                  <a:pt x="2845" y="374"/>
                  <a:pt x="2848" y="374"/>
                  <a:pt x="2849" y="375"/>
                </a:cubicBezTo>
                <a:cubicBezTo>
                  <a:pt x="2850" y="375"/>
                  <a:pt x="2851" y="375"/>
                  <a:pt x="2852" y="376"/>
                </a:cubicBezTo>
                <a:cubicBezTo>
                  <a:pt x="2853" y="377"/>
                  <a:pt x="2854" y="377"/>
                  <a:pt x="2854" y="379"/>
                </a:cubicBezTo>
                <a:cubicBezTo>
                  <a:pt x="2854" y="380"/>
                  <a:pt x="2853" y="381"/>
                  <a:pt x="2853" y="381"/>
                </a:cubicBezTo>
                <a:cubicBezTo>
                  <a:pt x="2853" y="382"/>
                  <a:pt x="2853" y="383"/>
                  <a:pt x="2853" y="384"/>
                </a:cubicBezTo>
                <a:cubicBezTo>
                  <a:pt x="2852" y="386"/>
                  <a:pt x="2850" y="388"/>
                  <a:pt x="2848" y="389"/>
                </a:cubicBezTo>
                <a:cubicBezTo>
                  <a:pt x="2847" y="389"/>
                  <a:pt x="2846" y="389"/>
                  <a:pt x="2845" y="389"/>
                </a:cubicBezTo>
                <a:cubicBezTo>
                  <a:pt x="2843" y="389"/>
                  <a:pt x="2843" y="389"/>
                  <a:pt x="2843" y="389"/>
                </a:cubicBezTo>
                <a:cubicBezTo>
                  <a:pt x="2842" y="389"/>
                  <a:pt x="2841" y="388"/>
                  <a:pt x="2840" y="389"/>
                </a:cubicBezTo>
                <a:cubicBezTo>
                  <a:pt x="2839" y="389"/>
                  <a:pt x="2839" y="390"/>
                  <a:pt x="2839" y="391"/>
                </a:cubicBezTo>
                <a:cubicBezTo>
                  <a:pt x="2838" y="392"/>
                  <a:pt x="2839" y="393"/>
                  <a:pt x="2838" y="394"/>
                </a:cubicBezTo>
                <a:cubicBezTo>
                  <a:pt x="2838" y="395"/>
                  <a:pt x="2837" y="396"/>
                  <a:pt x="2837" y="396"/>
                </a:cubicBezTo>
                <a:cubicBezTo>
                  <a:pt x="2837" y="397"/>
                  <a:pt x="2835" y="397"/>
                  <a:pt x="2834" y="398"/>
                </a:cubicBezTo>
                <a:cubicBezTo>
                  <a:pt x="2831" y="397"/>
                  <a:pt x="2831" y="397"/>
                  <a:pt x="2831" y="397"/>
                </a:cubicBezTo>
                <a:cubicBezTo>
                  <a:pt x="2831" y="395"/>
                  <a:pt x="2832" y="394"/>
                  <a:pt x="2832" y="392"/>
                </a:cubicBezTo>
                <a:cubicBezTo>
                  <a:pt x="2832" y="391"/>
                  <a:pt x="2832" y="390"/>
                  <a:pt x="2832" y="389"/>
                </a:cubicBezTo>
                <a:cubicBezTo>
                  <a:pt x="2832" y="387"/>
                  <a:pt x="2833" y="386"/>
                  <a:pt x="2832" y="384"/>
                </a:cubicBezTo>
                <a:cubicBezTo>
                  <a:pt x="2832" y="383"/>
                  <a:pt x="2832" y="382"/>
                  <a:pt x="2831" y="381"/>
                </a:cubicBezTo>
                <a:cubicBezTo>
                  <a:pt x="2828" y="381"/>
                  <a:pt x="2828" y="381"/>
                  <a:pt x="2828" y="381"/>
                </a:cubicBezTo>
                <a:cubicBezTo>
                  <a:pt x="2827" y="382"/>
                  <a:pt x="2826" y="382"/>
                  <a:pt x="2825" y="382"/>
                </a:cubicBezTo>
                <a:cubicBezTo>
                  <a:pt x="2824" y="383"/>
                  <a:pt x="2823" y="383"/>
                  <a:pt x="2823" y="384"/>
                </a:cubicBezTo>
                <a:cubicBezTo>
                  <a:pt x="2822" y="385"/>
                  <a:pt x="2822" y="386"/>
                  <a:pt x="2821" y="387"/>
                </a:cubicBezTo>
                <a:cubicBezTo>
                  <a:pt x="2821" y="387"/>
                  <a:pt x="2821" y="388"/>
                  <a:pt x="2820" y="389"/>
                </a:cubicBezTo>
                <a:cubicBezTo>
                  <a:pt x="2819" y="391"/>
                  <a:pt x="2817" y="389"/>
                  <a:pt x="2815" y="389"/>
                </a:cubicBezTo>
                <a:cubicBezTo>
                  <a:pt x="2812" y="389"/>
                  <a:pt x="2812" y="389"/>
                  <a:pt x="2812" y="389"/>
                </a:cubicBezTo>
                <a:cubicBezTo>
                  <a:pt x="2810" y="389"/>
                  <a:pt x="2809" y="388"/>
                  <a:pt x="2807" y="389"/>
                </a:cubicBezTo>
                <a:cubicBezTo>
                  <a:pt x="2806" y="389"/>
                  <a:pt x="2805" y="388"/>
                  <a:pt x="2804" y="389"/>
                </a:cubicBezTo>
                <a:cubicBezTo>
                  <a:pt x="2803" y="389"/>
                  <a:pt x="2803" y="391"/>
                  <a:pt x="2802" y="391"/>
                </a:cubicBezTo>
                <a:cubicBezTo>
                  <a:pt x="2801" y="392"/>
                  <a:pt x="2802" y="393"/>
                  <a:pt x="2800" y="394"/>
                </a:cubicBezTo>
                <a:cubicBezTo>
                  <a:pt x="2799" y="394"/>
                  <a:pt x="2798" y="394"/>
                  <a:pt x="2797" y="394"/>
                </a:cubicBezTo>
                <a:cubicBezTo>
                  <a:pt x="2795" y="394"/>
                  <a:pt x="2795" y="394"/>
                  <a:pt x="2795" y="394"/>
                </a:cubicBezTo>
                <a:cubicBezTo>
                  <a:pt x="2794" y="394"/>
                  <a:pt x="2793" y="393"/>
                  <a:pt x="2792" y="393"/>
                </a:cubicBezTo>
                <a:cubicBezTo>
                  <a:pt x="2789" y="393"/>
                  <a:pt x="2789" y="393"/>
                  <a:pt x="2789" y="393"/>
                </a:cubicBezTo>
                <a:cubicBezTo>
                  <a:pt x="2783" y="393"/>
                  <a:pt x="2783" y="393"/>
                  <a:pt x="2783" y="393"/>
                </a:cubicBezTo>
                <a:cubicBezTo>
                  <a:pt x="2782" y="393"/>
                  <a:pt x="2782" y="394"/>
                  <a:pt x="2781" y="394"/>
                </a:cubicBezTo>
                <a:cubicBezTo>
                  <a:pt x="2781" y="400"/>
                  <a:pt x="2781" y="400"/>
                  <a:pt x="2781" y="400"/>
                </a:cubicBezTo>
                <a:cubicBezTo>
                  <a:pt x="2773" y="400"/>
                  <a:pt x="2773" y="400"/>
                  <a:pt x="2773" y="400"/>
                </a:cubicBezTo>
                <a:cubicBezTo>
                  <a:pt x="2772" y="400"/>
                  <a:pt x="2771" y="399"/>
                  <a:pt x="2770" y="398"/>
                </a:cubicBezTo>
                <a:cubicBezTo>
                  <a:pt x="2770" y="398"/>
                  <a:pt x="2770" y="397"/>
                  <a:pt x="2769" y="396"/>
                </a:cubicBezTo>
                <a:cubicBezTo>
                  <a:pt x="2768" y="395"/>
                  <a:pt x="2767" y="396"/>
                  <a:pt x="2766" y="395"/>
                </a:cubicBezTo>
                <a:cubicBezTo>
                  <a:pt x="2767" y="394"/>
                  <a:pt x="2768" y="393"/>
                  <a:pt x="2768" y="393"/>
                </a:cubicBezTo>
                <a:cubicBezTo>
                  <a:pt x="2768" y="392"/>
                  <a:pt x="2768" y="391"/>
                  <a:pt x="2768" y="390"/>
                </a:cubicBezTo>
                <a:cubicBezTo>
                  <a:pt x="2768" y="388"/>
                  <a:pt x="2769" y="387"/>
                  <a:pt x="2770" y="385"/>
                </a:cubicBezTo>
                <a:cubicBezTo>
                  <a:pt x="2770" y="382"/>
                  <a:pt x="2770" y="382"/>
                  <a:pt x="2770" y="382"/>
                </a:cubicBezTo>
                <a:cubicBezTo>
                  <a:pt x="2769" y="383"/>
                  <a:pt x="2768" y="382"/>
                  <a:pt x="2767" y="383"/>
                </a:cubicBezTo>
                <a:cubicBezTo>
                  <a:pt x="2766" y="383"/>
                  <a:pt x="2767" y="385"/>
                  <a:pt x="2766" y="385"/>
                </a:cubicBezTo>
                <a:cubicBezTo>
                  <a:pt x="2765" y="386"/>
                  <a:pt x="2764" y="386"/>
                  <a:pt x="2763" y="386"/>
                </a:cubicBezTo>
                <a:cubicBezTo>
                  <a:pt x="2762" y="386"/>
                  <a:pt x="2761" y="387"/>
                  <a:pt x="2761" y="387"/>
                </a:cubicBezTo>
                <a:cubicBezTo>
                  <a:pt x="2758" y="387"/>
                  <a:pt x="2757" y="386"/>
                  <a:pt x="2755" y="387"/>
                </a:cubicBezTo>
                <a:cubicBezTo>
                  <a:pt x="2754" y="388"/>
                  <a:pt x="2754" y="389"/>
                  <a:pt x="2753" y="390"/>
                </a:cubicBezTo>
                <a:cubicBezTo>
                  <a:pt x="2751" y="391"/>
                  <a:pt x="2749" y="392"/>
                  <a:pt x="2748" y="393"/>
                </a:cubicBezTo>
                <a:cubicBezTo>
                  <a:pt x="2744" y="393"/>
                  <a:pt x="2744" y="393"/>
                  <a:pt x="2744" y="393"/>
                </a:cubicBezTo>
                <a:cubicBezTo>
                  <a:pt x="2741" y="393"/>
                  <a:pt x="2739" y="392"/>
                  <a:pt x="2736" y="393"/>
                </a:cubicBezTo>
                <a:cubicBezTo>
                  <a:pt x="2735" y="393"/>
                  <a:pt x="2734" y="394"/>
                  <a:pt x="2733" y="394"/>
                </a:cubicBezTo>
                <a:cubicBezTo>
                  <a:pt x="2733" y="395"/>
                  <a:pt x="2733" y="397"/>
                  <a:pt x="2733" y="397"/>
                </a:cubicBezTo>
                <a:cubicBezTo>
                  <a:pt x="2732" y="398"/>
                  <a:pt x="2731" y="398"/>
                  <a:pt x="2730" y="398"/>
                </a:cubicBezTo>
                <a:cubicBezTo>
                  <a:pt x="2729" y="399"/>
                  <a:pt x="2728" y="398"/>
                  <a:pt x="2727" y="398"/>
                </a:cubicBezTo>
                <a:cubicBezTo>
                  <a:pt x="2725" y="398"/>
                  <a:pt x="2725" y="398"/>
                  <a:pt x="2725" y="398"/>
                </a:cubicBezTo>
                <a:cubicBezTo>
                  <a:pt x="2724" y="398"/>
                  <a:pt x="2723" y="399"/>
                  <a:pt x="2722" y="399"/>
                </a:cubicBezTo>
                <a:cubicBezTo>
                  <a:pt x="2720" y="399"/>
                  <a:pt x="2718" y="400"/>
                  <a:pt x="2716" y="400"/>
                </a:cubicBezTo>
                <a:cubicBezTo>
                  <a:pt x="2715" y="401"/>
                  <a:pt x="2715" y="401"/>
                  <a:pt x="2714" y="402"/>
                </a:cubicBezTo>
                <a:cubicBezTo>
                  <a:pt x="2712" y="404"/>
                  <a:pt x="2710" y="406"/>
                  <a:pt x="2708" y="407"/>
                </a:cubicBezTo>
                <a:cubicBezTo>
                  <a:pt x="2707" y="408"/>
                  <a:pt x="2706" y="409"/>
                  <a:pt x="2705" y="409"/>
                </a:cubicBezTo>
                <a:cubicBezTo>
                  <a:pt x="2701" y="409"/>
                  <a:pt x="2698" y="408"/>
                  <a:pt x="2695" y="409"/>
                </a:cubicBezTo>
                <a:cubicBezTo>
                  <a:pt x="2693" y="410"/>
                  <a:pt x="2693" y="411"/>
                  <a:pt x="2692" y="412"/>
                </a:cubicBezTo>
                <a:cubicBezTo>
                  <a:pt x="2693" y="413"/>
                  <a:pt x="2693" y="414"/>
                  <a:pt x="2693" y="415"/>
                </a:cubicBezTo>
                <a:cubicBezTo>
                  <a:pt x="2694" y="416"/>
                  <a:pt x="2696" y="416"/>
                  <a:pt x="2696" y="418"/>
                </a:cubicBezTo>
                <a:cubicBezTo>
                  <a:pt x="2696" y="420"/>
                  <a:pt x="2696" y="421"/>
                  <a:pt x="2695" y="422"/>
                </a:cubicBezTo>
                <a:cubicBezTo>
                  <a:pt x="2693" y="423"/>
                  <a:pt x="2691" y="424"/>
                  <a:pt x="2689" y="424"/>
                </a:cubicBezTo>
                <a:cubicBezTo>
                  <a:pt x="2688" y="425"/>
                  <a:pt x="2688" y="426"/>
                  <a:pt x="2687" y="426"/>
                </a:cubicBezTo>
                <a:cubicBezTo>
                  <a:pt x="2686" y="427"/>
                  <a:pt x="2685" y="427"/>
                  <a:pt x="2684" y="427"/>
                </a:cubicBezTo>
                <a:cubicBezTo>
                  <a:pt x="2683" y="427"/>
                  <a:pt x="2683" y="427"/>
                  <a:pt x="2682" y="427"/>
                </a:cubicBezTo>
                <a:cubicBezTo>
                  <a:pt x="2680" y="427"/>
                  <a:pt x="2680" y="427"/>
                  <a:pt x="2678" y="427"/>
                </a:cubicBezTo>
                <a:cubicBezTo>
                  <a:pt x="2677" y="427"/>
                  <a:pt x="2676" y="429"/>
                  <a:pt x="2674" y="429"/>
                </a:cubicBezTo>
                <a:cubicBezTo>
                  <a:pt x="2673" y="429"/>
                  <a:pt x="2673" y="429"/>
                  <a:pt x="2673" y="429"/>
                </a:cubicBezTo>
                <a:cubicBezTo>
                  <a:pt x="2672" y="429"/>
                  <a:pt x="2672" y="427"/>
                  <a:pt x="2671" y="426"/>
                </a:cubicBezTo>
                <a:cubicBezTo>
                  <a:pt x="2670" y="426"/>
                  <a:pt x="2669" y="425"/>
                  <a:pt x="2668" y="425"/>
                </a:cubicBezTo>
                <a:cubicBezTo>
                  <a:pt x="2667" y="424"/>
                  <a:pt x="2666" y="424"/>
                  <a:pt x="2665" y="423"/>
                </a:cubicBezTo>
                <a:cubicBezTo>
                  <a:pt x="2665" y="422"/>
                  <a:pt x="2665" y="421"/>
                  <a:pt x="2665" y="420"/>
                </a:cubicBezTo>
                <a:cubicBezTo>
                  <a:pt x="2664" y="418"/>
                  <a:pt x="2662" y="418"/>
                  <a:pt x="2662" y="416"/>
                </a:cubicBezTo>
                <a:cubicBezTo>
                  <a:pt x="2662" y="414"/>
                  <a:pt x="2662" y="412"/>
                  <a:pt x="2663" y="410"/>
                </a:cubicBezTo>
                <a:cubicBezTo>
                  <a:pt x="2677" y="410"/>
                  <a:pt x="2677" y="410"/>
                  <a:pt x="2677" y="410"/>
                </a:cubicBezTo>
                <a:cubicBezTo>
                  <a:pt x="2677" y="402"/>
                  <a:pt x="2677" y="402"/>
                  <a:pt x="2677" y="402"/>
                </a:cubicBezTo>
                <a:cubicBezTo>
                  <a:pt x="2676" y="401"/>
                  <a:pt x="2676" y="400"/>
                  <a:pt x="2674" y="399"/>
                </a:cubicBezTo>
                <a:cubicBezTo>
                  <a:pt x="2674" y="399"/>
                  <a:pt x="2672" y="399"/>
                  <a:pt x="2672" y="398"/>
                </a:cubicBezTo>
                <a:cubicBezTo>
                  <a:pt x="2671" y="398"/>
                  <a:pt x="2671" y="397"/>
                  <a:pt x="2671" y="396"/>
                </a:cubicBezTo>
                <a:cubicBezTo>
                  <a:pt x="2670" y="395"/>
                  <a:pt x="2669" y="394"/>
                  <a:pt x="2669" y="393"/>
                </a:cubicBezTo>
                <a:cubicBezTo>
                  <a:pt x="2668" y="392"/>
                  <a:pt x="2667" y="391"/>
                  <a:pt x="2666" y="391"/>
                </a:cubicBezTo>
                <a:cubicBezTo>
                  <a:pt x="2664" y="391"/>
                  <a:pt x="2663" y="392"/>
                  <a:pt x="2661" y="392"/>
                </a:cubicBezTo>
                <a:cubicBezTo>
                  <a:pt x="2659" y="392"/>
                  <a:pt x="2659" y="392"/>
                  <a:pt x="2659" y="392"/>
                </a:cubicBezTo>
                <a:cubicBezTo>
                  <a:pt x="2658" y="392"/>
                  <a:pt x="2658" y="390"/>
                  <a:pt x="2657" y="389"/>
                </a:cubicBezTo>
                <a:cubicBezTo>
                  <a:pt x="2656" y="389"/>
                  <a:pt x="2655" y="389"/>
                  <a:pt x="2654" y="389"/>
                </a:cubicBezTo>
                <a:cubicBezTo>
                  <a:pt x="2652" y="388"/>
                  <a:pt x="2651" y="389"/>
                  <a:pt x="2648" y="389"/>
                </a:cubicBezTo>
                <a:cubicBezTo>
                  <a:pt x="2643" y="389"/>
                  <a:pt x="2643" y="389"/>
                  <a:pt x="2643" y="389"/>
                </a:cubicBezTo>
                <a:cubicBezTo>
                  <a:pt x="2642" y="389"/>
                  <a:pt x="2641" y="389"/>
                  <a:pt x="2640" y="389"/>
                </a:cubicBezTo>
                <a:cubicBezTo>
                  <a:pt x="2640" y="389"/>
                  <a:pt x="2639" y="389"/>
                  <a:pt x="2638" y="389"/>
                </a:cubicBezTo>
                <a:cubicBezTo>
                  <a:pt x="2638" y="394"/>
                  <a:pt x="2638" y="394"/>
                  <a:pt x="2638" y="394"/>
                </a:cubicBezTo>
                <a:cubicBezTo>
                  <a:pt x="2640" y="395"/>
                  <a:pt x="2642" y="395"/>
                  <a:pt x="2644" y="395"/>
                </a:cubicBezTo>
                <a:cubicBezTo>
                  <a:pt x="2645" y="395"/>
                  <a:pt x="2645" y="396"/>
                  <a:pt x="2646" y="396"/>
                </a:cubicBezTo>
                <a:cubicBezTo>
                  <a:pt x="2646" y="412"/>
                  <a:pt x="2646" y="412"/>
                  <a:pt x="2646" y="412"/>
                </a:cubicBezTo>
                <a:cubicBezTo>
                  <a:pt x="2646" y="413"/>
                  <a:pt x="2645" y="414"/>
                  <a:pt x="2644" y="415"/>
                </a:cubicBezTo>
                <a:cubicBezTo>
                  <a:pt x="2644" y="416"/>
                  <a:pt x="2642" y="415"/>
                  <a:pt x="2642" y="417"/>
                </a:cubicBezTo>
                <a:cubicBezTo>
                  <a:pt x="2642" y="418"/>
                  <a:pt x="2642" y="418"/>
                  <a:pt x="2642" y="419"/>
                </a:cubicBezTo>
                <a:cubicBezTo>
                  <a:pt x="2642" y="420"/>
                  <a:pt x="2642" y="421"/>
                  <a:pt x="2642" y="422"/>
                </a:cubicBezTo>
                <a:cubicBezTo>
                  <a:pt x="2643" y="423"/>
                  <a:pt x="2644" y="422"/>
                  <a:pt x="2645" y="423"/>
                </a:cubicBezTo>
                <a:cubicBezTo>
                  <a:pt x="2646" y="423"/>
                  <a:pt x="2647" y="423"/>
                  <a:pt x="2648" y="424"/>
                </a:cubicBezTo>
                <a:cubicBezTo>
                  <a:pt x="2649" y="424"/>
                  <a:pt x="2649" y="426"/>
                  <a:pt x="2650" y="426"/>
                </a:cubicBezTo>
                <a:cubicBezTo>
                  <a:pt x="2651" y="428"/>
                  <a:pt x="2652" y="428"/>
                  <a:pt x="2652" y="430"/>
                </a:cubicBezTo>
                <a:cubicBezTo>
                  <a:pt x="2652" y="431"/>
                  <a:pt x="2652" y="431"/>
                  <a:pt x="2652" y="431"/>
                </a:cubicBezTo>
                <a:cubicBezTo>
                  <a:pt x="2652" y="432"/>
                  <a:pt x="2650" y="432"/>
                  <a:pt x="2650" y="433"/>
                </a:cubicBezTo>
                <a:cubicBezTo>
                  <a:pt x="2650" y="433"/>
                  <a:pt x="2650" y="434"/>
                  <a:pt x="2650" y="435"/>
                </a:cubicBezTo>
                <a:cubicBezTo>
                  <a:pt x="2650" y="438"/>
                  <a:pt x="2650" y="440"/>
                  <a:pt x="2650" y="443"/>
                </a:cubicBezTo>
                <a:cubicBezTo>
                  <a:pt x="2650" y="443"/>
                  <a:pt x="2650" y="444"/>
                  <a:pt x="2650" y="444"/>
                </a:cubicBezTo>
                <a:cubicBezTo>
                  <a:pt x="2648" y="444"/>
                  <a:pt x="2646" y="444"/>
                  <a:pt x="2644" y="443"/>
                </a:cubicBezTo>
                <a:cubicBezTo>
                  <a:pt x="2644" y="443"/>
                  <a:pt x="2642" y="444"/>
                  <a:pt x="2642" y="443"/>
                </a:cubicBezTo>
                <a:cubicBezTo>
                  <a:pt x="2641" y="443"/>
                  <a:pt x="2640" y="442"/>
                  <a:pt x="2639" y="442"/>
                </a:cubicBezTo>
                <a:cubicBezTo>
                  <a:pt x="2639" y="441"/>
                  <a:pt x="2640" y="440"/>
                  <a:pt x="2639" y="439"/>
                </a:cubicBezTo>
                <a:cubicBezTo>
                  <a:pt x="2638" y="438"/>
                  <a:pt x="2638" y="437"/>
                  <a:pt x="2637" y="436"/>
                </a:cubicBezTo>
                <a:cubicBezTo>
                  <a:pt x="2636" y="436"/>
                  <a:pt x="2635" y="436"/>
                  <a:pt x="2634" y="436"/>
                </a:cubicBezTo>
                <a:cubicBezTo>
                  <a:pt x="2633" y="436"/>
                  <a:pt x="2632" y="436"/>
                  <a:pt x="2631" y="436"/>
                </a:cubicBezTo>
                <a:cubicBezTo>
                  <a:pt x="2630" y="436"/>
                  <a:pt x="2630" y="438"/>
                  <a:pt x="2629" y="438"/>
                </a:cubicBezTo>
                <a:cubicBezTo>
                  <a:pt x="2628" y="438"/>
                  <a:pt x="2627" y="438"/>
                  <a:pt x="2626" y="438"/>
                </a:cubicBezTo>
                <a:cubicBezTo>
                  <a:pt x="2624" y="438"/>
                  <a:pt x="2622" y="438"/>
                  <a:pt x="2620" y="438"/>
                </a:cubicBezTo>
                <a:cubicBezTo>
                  <a:pt x="2619" y="438"/>
                  <a:pt x="2619" y="439"/>
                  <a:pt x="2618" y="439"/>
                </a:cubicBezTo>
                <a:cubicBezTo>
                  <a:pt x="2618" y="440"/>
                  <a:pt x="2618" y="441"/>
                  <a:pt x="2618" y="442"/>
                </a:cubicBezTo>
                <a:cubicBezTo>
                  <a:pt x="2617" y="442"/>
                  <a:pt x="2617" y="443"/>
                  <a:pt x="2617" y="444"/>
                </a:cubicBezTo>
                <a:cubicBezTo>
                  <a:pt x="2616" y="445"/>
                  <a:pt x="2615" y="445"/>
                  <a:pt x="2614" y="445"/>
                </a:cubicBezTo>
                <a:cubicBezTo>
                  <a:pt x="2614" y="446"/>
                  <a:pt x="2613" y="446"/>
                  <a:pt x="2612" y="446"/>
                </a:cubicBezTo>
                <a:cubicBezTo>
                  <a:pt x="2610" y="447"/>
                  <a:pt x="2608" y="447"/>
                  <a:pt x="2607" y="447"/>
                </a:cubicBezTo>
                <a:cubicBezTo>
                  <a:pt x="2605" y="448"/>
                  <a:pt x="2604" y="448"/>
                  <a:pt x="2603" y="448"/>
                </a:cubicBezTo>
                <a:cubicBezTo>
                  <a:pt x="2602" y="448"/>
                  <a:pt x="2601" y="449"/>
                  <a:pt x="2601" y="450"/>
                </a:cubicBezTo>
                <a:cubicBezTo>
                  <a:pt x="2600" y="451"/>
                  <a:pt x="2600" y="452"/>
                  <a:pt x="2599" y="453"/>
                </a:cubicBezTo>
                <a:cubicBezTo>
                  <a:pt x="2598" y="453"/>
                  <a:pt x="2598" y="454"/>
                  <a:pt x="2597" y="455"/>
                </a:cubicBezTo>
                <a:cubicBezTo>
                  <a:pt x="2595" y="455"/>
                  <a:pt x="2593" y="455"/>
                  <a:pt x="2591" y="455"/>
                </a:cubicBezTo>
                <a:cubicBezTo>
                  <a:pt x="2592" y="456"/>
                  <a:pt x="2593" y="455"/>
                  <a:pt x="2593" y="455"/>
                </a:cubicBezTo>
                <a:cubicBezTo>
                  <a:pt x="2593" y="457"/>
                  <a:pt x="2592" y="459"/>
                  <a:pt x="2593" y="460"/>
                </a:cubicBezTo>
                <a:cubicBezTo>
                  <a:pt x="2593" y="461"/>
                  <a:pt x="2594" y="462"/>
                  <a:pt x="2594" y="463"/>
                </a:cubicBezTo>
                <a:cubicBezTo>
                  <a:pt x="2595" y="464"/>
                  <a:pt x="2594" y="465"/>
                  <a:pt x="2595" y="466"/>
                </a:cubicBezTo>
                <a:cubicBezTo>
                  <a:pt x="2595" y="466"/>
                  <a:pt x="2597" y="466"/>
                  <a:pt x="2597" y="466"/>
                </a:cubicBezTo>
                <a:cubicBezTo>
                  <a:pt x="2598" y="467"/>
                  <a:pt x="2599" y="467"/>
                  <a:pt x="2600" y="468"/>
                </a:cubicBezTo>
                <a:cubicBezTo>
                  <a:pt x="2601" y="468"/>
                  <a:pt x="2601" y="470"/>
                  <a:pt x="2601" y="472"/>
                </a:cubicBezTo>
                <a:cubicBezTo>
                  <a:pt x="2601" y="473"/>
                  <a:pt x="2601" y="474"/>
                  <a:pt x="2601" y="475"/>
                </a:cubicBezTo>
                <a:cubicBezTo>
                  <a:pt x="2600" y="475"/>
                  <a:pt x="2601" y="474"/>
                  <a:pt x="2601" y="474"/>
                </a:cubicBezTo>
                <a:cubicBezTo>
                  <a:pt x="2599" y="474"/>
                  <a:pt x="2597" y="474"/>
                  <a:pt x="2595" y="474"/>
                </a:cubicBezTo>
                <a:cubicBezTo>
                  <a:pt x="2593" y="474"/>
                  <a:pt x="2592" y="474"/>
                  <a:pt x="2590" y="474"/>
                </a:cubicBezTo>
                <a:cubicBezTo>
                  <a:pt x="2588" y="474"/>
                  <a:pt x="2587" y="473"/>
                  <a:pt x="2585" y="473"/>
                </a:cubicBezTo>
                <a:cubicBezTo>
                  <a:pt x="2582" y="473"/>
                  <a:pt x="2582" y="473"/>
                  <a:pt x="2582" y="473"/>
                </a:cubicBezTo>
                <a:cubicBezTo>
                  <a:pt x="2581" y="473"/>
                  <a:pt x="2581" y="472"/>
                  <a:pt x="2580" y="472"/>
                </a:cubicBezTo>
                <a:cubicBezTo>
                  <a:pt x="2577" y="472"/>
                  <a:pt x="2576" y="472"/>
                  <a:pt x="2574" y="472"/>
                </a:cubicBezTo>
                <a:cubicBezTo>
                  <a:pt x="2573" y="471"/>
                  <a:pt x="2572" y="470"/>
                  <a:pt x="2571" y="470"/>
                </a:cubicBezTo>
                <a:cubicBezTo>
                  <a:pt x="2570" y="469"/>
                  <a:pt x="2569" y="469"/>
                  <a:pt x="2569" y="469"/>
                </a:cubicBezTo>
                <a:cubicBezTo>
                  <a:pt x="2568" y="469"/>
                  <a:pt x="2567" y="469"/>
                  <a:pt x="2566" y="469"/>
                </a:cubicBezTo>
                <a:cubicBezTo>
                  <a:pt x="2565" y="469"/>
                  <a:pt x="2564" y="468"/>
                  <a:pt x="2563" y="467"/>
                </a:cubicBezTo>
                <a:cubicBezTo>
                  <a:pt x="2562" y="466"/>
                  <a:pt x="2562" y="465"/>
                  <a:pt x="2561" y="464"/>
                </a:cubicBezTo>
                <a:cubicBezTo>
                  <a:pt x="2560" y="461"/>
                  <a:pt x="2560" y="461"/>
                  <a:pt x="2560" y="461"/>
                </a:cubicBezTo>
                <a:cubicBezTo>
                  <a:pt x="2559" y="462"/>
                  <a:pt x="2558" y="462"/>
                  <a:pt x="2558" y="462"/>
                </a:cubicBezTo>
                <a:cubicBezTo>
                  <a:pt x="2557" y="463"/>
                  <a:pt x="2557" y="464"/>
                  <a:pt x="2556" y="465"/>
                </a:cubicBezTo>
                <a:cubicBezTo>
                  <a:pt x="2555" y="465"/>
                  <a:pt x="2554" y="465"/>
                  <a:pt x="2553" y="465"/>
                </a:cubicBezTo>
                <a:cubicBezTo>
                  <a:pt x="2552" y="466"/>
                  <a:pt x="2550" y="467"/>
                  <a:pt x="2550" y="468"/>
                </a:cubicBezTo>
                <a:cubicBezTo>
                  <a:pt x="2550" y="470"/>
                  <a:pt x="2551" y="471"/>
                  <a:pt x="2552" y="472"/>
                </a:cubicBezTo>
                <a:cubicBezTo>
                  <a:pt x="2552" y="473"/>
                  <a:pt x="2553" y="473"/>
                  <a:pt x="2554" y="474"/>
                </a:cubicBezTo>
                <a:cubicBezTo>
                  <a:pt x="2555" y="475"/>
                  <a:pt x="2556" y="474"/>
                  <a:pt x="2557" y="475"/>
                </a:cubicBezTo>
                <a:cubicBezTo>
                  <a:pt x="2557" y="475"/>
                  <a:pt x="2557" y="477"/>
                  <a:pt x="2557" y="477"/>
                </a:cubicBezTo>
                <a:cubicBezTo>
                  <a:pt x="2557" y="478"/>
                  <a:pt x="2558" y="479"/>
                  <a:pt x="2558" y="480"/>
                </a:cubicBezTo>
                <a:cubicBezTo>
                  <a:pt x="2561" y="480"/>
                  <a:pt x="2561" y="480"/>
                  <a:pt x="2561" y="480"/>
                </a:cubicBezTo>
                <a:cubicBezTo>
                  <a:pt x="2563" y="480"/>
                  <a:pt x="2565" y="479"/>
                  <a:pt x="2567" y="479"/>
                </a:cubicBezTo>
                <a:cubicBezTo>
                  <a:pt x="2569" y="480"/>
                  <a:pt x="2570" y="481"/>
                  <a:pt x="2572" y="483"/>
                </a:cubicBezTo>
                <a:cubicBezTo>
                  <a:pt x="2573" y="483"/>
                  <a:pt x="2574" y="484"/>
                  <a:pt x="2574" y="486"/>
                </a:cubicBezTo>
                <a:cubicBezTo>
                  <a:pt x="2574" y="487"/>
                  <a:pt x="2572" y="487"/>
                  <a:pt x="2572" y="488"/>
                </a:cubicBezTo>
                <a:cubicBezTo>
                  <a:pt x="2559" y="488"/>
                  <a:pt x="2559" y="488"/>
                  <a:pt x="2559" y="488"/>
                </a:cubicBezTo>
                <a:cubicBezTo>
                  <a:pt x="2558" y="489"/>
                  <a:pt x="2559" y="491"/>
                  <a:pt x="2558" y="491"/>
                </a:cubicBezTo>
                <a:cubicBezTo>
                  <a:pt x="2557" y="491"/>
                  <a:pt x="2556" y="492"/>
                  <a:pt x="2555" y="492"/>
                </a:cubicBezTo>
                <a:cubicBezTo>
                  <a:pt x="2554" y="492"/>
                  <a:pt x="2553" y="492"/>
                  <a:pt x="2552" y="491"/>
                </a:cubicBezTo>
                <a:cubicBezTo>
                  <a:pt x="2552" y="491"/>
                  <a:pt x="2552" y="489"/>
                  <a:pt x="2552" y="488"/>
                </a:cubicBezTo>
                <a:cubicBezTo>
                  <a:pt x="2551" y="487"/>
                  <a:pt x="2550" y="487"/>
                  <a:pt x="2549" y="487"/>
                </a:cubicBezTo>
                <a:cubicBezTo>
                  <a:pt x="2547" y="485"/>
                  <a:pt x="2544" y="484"/>
                  <a:pt x="2541" y="483"/>
                </a:cubicBezTo>
                <a:cubicBezTo>
                  <a:pt x="2540" y="483"/>
                  <a:pt x="2539" y="483"/>
                  <a:pt x="2539" y="483"/>
                </a:cubicBezTo>
                <a:cubicBezTo>
                  <a:pt x="2536" y="482"/>
                  <a:pt x="2535" y="481"/>
                  <a:pt x="2534" y="479"/>
                </a:cubicBezTo>
                <a:cubicBezTo>
                  <a:pt x="2534" y="479"/>
                  <a:pt x="2533" y="478"/>
                  <a:pt x="2533" y="477"/>
                </a:cubicBezTo>
                <a:cubicBezTo>
                  <a:pt x="2533" y="476"/>
                  <a:pt x="2533" y="475"/>
                  <a:pt x="2533" y="474"/>
                </a:cubicBezTo>
                <a:cubicBezTo>
                  <a:pt x="2533" y="471"/>
                  <a:pt x="2533" y="469"/>
                  <a:pt x="2533" y="466"/>
                </a:cubicBezTo>
                <a:cubicBezTo>
                  <a:pt x="2524" y="466"/>
                  <a:pt x="2524" y="466"/>
                  <a:pt x="2524" y="466"/>
                </a:cubicBezTo>
                <a:cubicBezTo>
                  <a:pt x="2524" y="458"/>
                  <a:pt x="2524" y="458"/>
                  <a:pt x="2524" y="458"/>
                </a:cubicBezTo>
                <a:cubicBezTo>
                  <a:pt x="2524" y="454"/>
                  <a:pt x="2526" y="451"/>
                  <a:pt x="2526" y="447"/>
                </a:cubicBezTo>
                <a:cubicBezTo>
                  <a:pt x="2525" y="445"/>
                  <a:pt x="2525" y="443"/>
                  <a:pt x="2524" y="442"/>
                </a:cubicBezTo>
                <a:cubicBezTo>
                  <a:pt x="2521" y="440"/>
                  <a:pt x="2519" y="441"/>
                  <a:pt x="2516" y="440"/>
                </a:cubicBezTo>
                <a:cubicBezTo>
                  <a:pt x="2515" y="440"/>
                  <a:pt x="2515" y="438"/>
                  <a:pt x="2514" y="438"/>
                </a:cubicBezTo>
                <a:cubicBezTo>
                  <a:pt x="2513" y="437"/>
                  <a:pt x="2512" y="436"/>
                  <a:pt x="2512" y="435"/>
                </a:cubicBezTo>
                <a:cubicBezTo>
                  <a:pt x="2511" y="433"/>
                  <a:pt x="2512" y="431"/>
                  <a:pt x="2510" y="430"/>
                </a:cubicBezTo>
                <a:cubicBezTo>
                  <a:pt x="2508" y="428"/>
                  <a:pt x="2506" y="430"/>
                  <a:pt x="2504" y="429"/>
                </a:cubicBezTo>
                <a:cubicBezTo>
                  <a:pt x="2503" y="429"/>
                  <a:pt x="2503" y="427"/>
                  <a:pt x="2501" y="426"/>
                </a:cubicBezTo>
                <a:cubicBezTo>
                  <a:pt x="2500" y="425"/>
                  <a:pt x="2498" y="425"/>
                  <a:pt x="2496" y="424"/>
                </a:cubicBezTo>
                <a:cubicBezTo>
                  <a:pt x="2497" y="421"/>
                  <a:pt x="2497" y="421"/>
                  <a:pt x="2497" y="421"/>
                </a:cubicBezTo>
                <a:cubicBezTo>
                  <a:pt x="2498" y="421"/>
                  <a:pt x="2499" y="422"/>
                  <a:pt x="2499" y="422"/>
                </a:cubicBezTo>
                <a:cubicBezTo>
                  <a:pt x="2500" y="422"/>
                  <a:pt x="2501" y="422"/>
                  <a:pt x="2502" y="423"/>
                </a:cubicBezTo>
                <a:cubicBezTo>
                  <a:pt x="2503" y="423"/>
                  <a:pt x="2503" y="425"/>
                  <a:pt x="2503" y="425"/>
                </a:cubicBezTo>
                <a:cubicBezTo>
                  <a:pt x="2505" y="426"/>
                  <a:pt x="2507" y="426"/>
                  <a:pt x="2509" y="427"/>
                </a:cubicBezTo>
                <a:cubicBezTo>
                  <a:pt x="2511" y="428"/>
                  <a:pt x="2512" y="430"/>
                  <a:pt x="2514" y="430"/>
                </a:cubicBezTo>
                <a:cubicBezTo>
                  <a:pt x="2515" y="431"/>
                  <a:pt x="2515" y="432"/>
                  <a:pt x="2516" y="432"/>
                </a:cubicBezTo>
                <a:cubicBezTo>
                  <a:pt x="2520" y="432"/>
                  <a:pt x="2522" y="431"/>
                  <a:pt x="2526" y="432"/>
                </a:cubicBezTo>
                <a:cubicBezTo>
                  <a:pt x="2526" y="432"/>
                  <a:pt x="2527" y="431"/>
                  <a:pt x="2528" y="432"/>
                </a:cubicBezTo>
                <a:cubicBezTo>
                  <a:pt x="2529" y="432"/>
                  <a:pt x="2529" y="434"/>
                  <a:pt x="2530" y="434"/>
                </a:cubicBezTo>
                <a:cubicBezTo>
                  <a:pt x="2532" y="435"/>
                  <a:pt x="2533" y="437"/>
                  <a:pt x="2536" y="437"/>
                </a:cubicBezTo>
                <a:cubicBezTo>
                  <a:pt x="2553" y="437"/>
                  <a:pt x="2553" y="437"/>
                  <a:pt x="2553" y="437"/>
                </a:cubicBezTo>
                <a:cubicBezTo>
                  <a:pt x="2555" y="437"/>
                  <a:pt x="2555" y="437"/>
                  <a:pt x="2556" y="438"/>
                </a:cubicBezTo>
                <a:cubicBezTo>
                  <a:pt x="2557" y="438"/>
                  <a:pt x="2558" y="438"/>
                  <a:pt x="2559" y="438"/>
                </a:cubicBezTo>
                <a:cubicBezTo>
                  <a:pt x="2560" y="439"/>
                  <a:pt x="2559" y="440"/>
                  <a:pt x="2560" y="441"/>
                </a:cubicBezTo>
                <a:cubicBezTo>
                  <a:pt x="2561" y="441"/>
                  <a:pt x="2562" y="441"/>
                  <a:pt x="2563" y="442"/>
                </a:cubicBezTo>
                <a:cubicBezTo>
                  <a:pt x="2564" y="442"/>
                  <a:pt x="2564" y="442"/>
                  <a:pt x="2565" y="442"/>
                </a:cubicBezTo>
                <a:cubicBezTo>
                  <a:pt x="2566" y="442"/>
                  <a:pt x="2567" y="442"/>
                  <a:pt x="2568" y="442"/>
                </a:cubicBezTo>
                <a:cubicBezTo>
                  <a:pt x="2570" y="442"/>
                  <a:pt x="2571" y="442"/>
                  <a:pt x="2573" y="442"/>
                </a:cubicBezTo>
                <a:cubicBezTo>
                  <a:pt x="2576" y="442"/>
                  <a:pt x="2576" y="442"/>
                  <a:pt x="2576" y="442"/>
                </a:cubicBezTo>
                <a:cubicBezTo>
                  <a:pt x="2578" y="442"/>
                  <a:pt x="2578" y="442"/>
                  <a:pt x="2578" y="442"/>
                </a:cubicBezTo>
                <a:cubicBezTo>
                  <a:pt x="2579" y="442"/>
                  <a:pt x="2580" y="441"/>
                  <a:pt x="2581" y="441"/>
                </a:cubicBezTo>
                <a:cubicBezTo>
                  <a:pt x="2582" y="441"/>
                  <a:pt x="2583" y="441"/>
                  <a:pt x="2584" y="441"/>
                </a:cubicBezTo>
                <a:cubicBezTo>
                  <a:pt x="2584" y="441"/>
                  <a:pt x="2585" y="440"/>
                  <a:pt x="2586" y="440"/>
                </a:cubicBezTo>
                <a:cubicBezTo>
                  <a:pt x="2588" y="440"/>
                  <a:pt x="2589" y="438"/>
                  <a:pt x="2591" y="438"/>
                </a:cubicBezTo>
                <a:cubicBezTo>
                  <a:pt x="2592" y="437"/>
                  <a:pt x="2593" y="438"/>
                  <a:pt x="2594" y="438"/>
                </a:cubicBezTo>
                <a:cubicBezTo>
                  <a:pt x="2596" y="437"/>
                  <a:pt x="2598" y="437"/>
                  <a:pt x="2599" y="437"/>
                </a:cubicBezTo>
                <a:cubicBezTo>
                  <a:pt x="2600" y="437"/>
                  <a:pt x="2601" y="435"/>
                  <a:pt x="2602" y="435"/>
                </a:cubicBezTo>
                <a:cubicBezTo>
                  <a:pt x="2603" y="434"/>
                  <a:pt x="2604" y="434"/>
                  <a:pt x="2605" y="433"/>
                </a:cubicBezTo>
                <a:cubicBezTo>
                  <a:pt x="2605" y="432"/>
                  <a:pt x="2607" y="432"/>
                  <a:pt x="2607" y="431"/>
                </a:cubicBezTo>
                <a:cubicBezTo>
                  <a:pt x="2608" y="430"/>
                  <a:pt x="2608" y="429"/>
                  <a:pt x="2608" y="428"/>
                </a:cubicBezTo>
                <a:cubicBezTo>
                  <a:pt x="2609" y="427"/>
                  <a:pt x="2609" y="425"/>
                  <a:pt x="2609" y="423"/>
                </a:cubicBezTo>
                <a:cubicBezTo>
                  <a:pt x="2609" y="420"/>
                  <a:pt x="2609" y="418"/>
                  <a:pt x="2608" y="415"/>
                </a:cubicBezTo>
                <a:cubicBezTo>
                  <a:pt x="2608" y="414"/>
                  <a:pt x="2609" y="414"/>
                  <a:pt x="2608" y="413"/>
                </a:cubicBezTo>
                <a:cubicBezTo>
                  <a:pt x="2608" y="411"/>
                  <a:pt x="2607" y="409"/>
                  <a:pt x="2606" y="408"/>
                </a:cubicBezTo>
                <a:cubicBezTo>
                  <a:pt x="2605" y="407"/>
                  <a:pt x="2604" y="406"/>
                  <a:pt x="2603" y="406"/>
                </a:cubicBezTo>
                <a:cubicBezTo>
                  <a:pt x="2602" y="405"/>
                  <a:pt x="2602" y="403"/>
                  <a:pt x="2601" y="403"/>
                </a:cubicBezTo>
                <a:cubicBezTo>
                  <a:pt x="2600" y="403"/>
                  <a:pt x="2599" y="402"/>
                  <a:pt x="2598" y="402"/>
                </a:cubicBezTo>
                <a:cubicBezTo>
                  <a:pt x="2597" y="402"/>
                  <a:pt x="2596" y="402"/>
                  <a:pt x="2595" y="402"/>
                </a:cubicBezTo>
                <a:cubicBezTo>
                  <a:pt x="2593" y="401"/>
                  <a:pt x="2591" y="402"/>
                  <a:pt x="2590" y="402"/>
                </a:cubicBezTo>
                <a:cubicBezTo>
                  <a:pt x="2588" y="402"/>
                  <a:pt x="2586" y="402"/>
                  <a:pt x="2584" y="402"/>
                </a:cubicBezTo>
                <a:cubicBezTo>
                  <a:pt x="2582" y="401"/>
                  <a:pt x="2581" y="400"/>
                  <a:pt x="2579" y="398"/>
                </a:cubicBezTo>
                <a:cubicBezTo>
                  <a:pt x="2578" y="398"/>
                  <a:pt x="2577" y="398"/>
                  <a:pt x="2576" y="397"/>
                </a:cubicBezTo>
                <a:cubicBezTo>
                  <a:pt x="2576" y="396"/>
                  <a:pt x="2576" y="395"/>
                  <a:pt x="2575" y="394"/>
                </a:cubicBezTo>
                <a:cubicBezTo>
                  <a:pt x="2574" y="394"/>
                  <a:pt x="2573" y="394"/>
                  <a:pt x="2573" y="393"/>
                </a:cubicBezTo>
                <a:cubicBezTo>
                  <a:pt x="2572" y="393"/>
                  <a:pt x="2572" y="391"/>
                  <a:pt x="2571" y="391"/>
                </a:cubicBezTo>
                <a:cubicBezTo>
                  <a:pt x="2570" y="390"/>
                  <a:pt x="2569" y="391"/>
                  <a:pt x="2568" y="391"/>
                </a:cubicBezTo>
                <a:cubicBezTo>
                  <a:pt x="2565" y="389"/>
                  <a:pt x="2565" y="389"/>
                  <a:pt x="2565" y="389"/>
                </a:cubicBezTo>
                <a:cubicBezTo>
                  <a:pt x="2564" y="389"/>
                  <a:pt x="2564" y="387"/>
                  <a:pt x="2563" y="387"/>
                </a:cubicBezTo>
                <a:cubicBezTo>
                  <a:pt x="2563" y="386"/>
                  <a:pt x="2562" y="386"/>
                  <a:pt x="2561" y="386"/>
                </a:cubicBezTo>
                <a:cubicBezTo>
                  <a:pt x="2558" y="385"/>
                  <a:pt x="2558" y="385"/>
                  <a:pt x="2558" y="385"/>
                </a:cubicBezTo>
                <a:cubicBezTo>
                  <a:pt x="2557" y="384"/>
                  <a:pt x="2557" y="383"/>
                  <a:pt x="2556" y="383"/>
                </a:cubicBezTo>
                <a:cubicBezTo>
                  <a:pt x="2555" y="382"/>
                  <a:pt x="2554" y="382"/>
                  <a:pt x="2553" y="382"/>
                </a:cubicBezTo>
                <a:cubicBezTo>
                  <a:pt x="2551" y="382"/>
                  <a:pt x="2549" y="381"/>
                  <a:pt x="2547" y="381"/>
                </a:cubicBezTo>
                <a:cubicBezTo>
                  <a:pt x="2544" y="381"/>
                  <a:pt x="2543" y="382"/>
                  <a:pt x="2541" y="382"/>
                </a:cubicBezTo>
                <a:cubicBezTo>
                  <a:pt x="2539" y="382"/>
                  <a:pt x="2538" y="383"/>
                  <a:pt x="2537" y="383"/>
                </a:cubicBezTo>
                <a:cubicBezTo>
                  <a:pt x="2535" y="383"/>
                  <a:pt x="2535" y="383"/>
                  <a:pt x="2535" y="383"/>
                </a:cubicBezTo>
                <a:cubicBezTo>
                  <a:pt x="2534" y="383"/>
                  <a:pt x="2534" y="381"/>
                  <a:pt x="2533" y="381"/>
                </a:cubicBezTo>
                <a:cubicBezTo>
                  <a:pt x="2532" y="380"/>
                  <a:pt x="2530" y="380"/>
                  <a:pt x="2529" y="379"/>
                </a:cubicBezTo>
                <a:cubicBezTo>
                  <a:pt x="2528" y="378"/>
                  <a:pt x="2527" y="377"/>
                  <a:pt x="2525" y="375"/>
                </a:cubicBezTo>
                <a:cubicBezTo>
                  <a:pt x="2517" y="375"/>
                  <a:pt x="2517" y="375"/>
                  <a:pt x="2517" y="375"/>
                </a:cubicBezTo>
                <a:cubicBezTo>
                  <a:pt x="2517" y="376"/>
                  <a:pt x="2518" y="378"/>
                  <a:pt x="2517" y="379"/>
                </a:cubicBezTo>
                <a:cubicBezTo>
                  <a:pt x="2517" y="380"/>
                  <a:pt x="2517" y="381"/>
                  <a:pt x="2516" y="381"/>
                </a:cubicBezTo>
                <a:cubicBezTo>
                  <a:pt x="2515" y="382"/>
                  <a:pt x="2514" y="381"/>
                  <a:pt x="2513" y="381"/>
                </a:cubicBezTo>
                <a:cubicBezTo>
                  <a:pt x="2511" y="381"/>
                  <a:pt x="2511" y="381"/>
                  <a:pt x="2511" y="381"/>
                </a:cubicBezTo>
                <a:cubicBezTo>
                  <a:pt x="2509" y="381"/>
                  <a:pt x="2508" y="380"/>
                  <a:pt x="2507" y="379"/>
                </a:cubicBezTo>
                <a:cubicBezTo>
                  <a:pt x="2508" y="378"/>
                  <a:pt x="2508" y="378"/>
                  <a:pt x="2509" y="377"/>
                </a:cubicBezTo>
                <a:cubicBezTo>
                  <a:pt x="2509" y="375"/>
                  <a:pt x="2510" y="375"/>
                  <a:pt x="2510" y="373"/>
                </a:cubicBezTo>
                <a:cubicBezTo>
                  <a:pt x="2510" y="372"/>
                  <a:pt x="2510" y="372"/>
                  <a:pt x="2510" y="372"/>
                </a:cubicBezTo>
                <a:cubicBezTo>
                  <a:pt x="2509" y="371"/>
                  <a:pt x="2508" y="371"/>
                  <a:pt x="2507" y="370"/>
                </a:cubicBezTo>
                <a:cubicBezTo>
                  <a:pt x="2506" y="370"/>
                  <a:pt x="2505" y="370"/>
                  <a:pt x="2505" y="369"/>
                </a:cubicBezTo>
                <a:cubicBezTo>
                  <a:pt x="2504" y="368"/>
                  <a:pt x="2505" y="367"/>
                  <a:pt x="2505" y="366"/>
                </a:cubicBezTo>
                <a:cubicBezTo>
                  <a:pt x="2504" y="365"/>
                  <a:pt x="2504" y="364"/>
                  <a:pt x="2504" y="363"/>
                </a:cubicBezTo>
                <a:cubicBezTo>
                  <a:pt x="2496" y="363"/>
                  <a:pt x="2496" y="363"/>
                  <a:pt x="2496" y="363"/>
                </a:cubicBezTo>
                <a:cubicBezTo>
                  <a:pt x="2495" y="363"/>
                  <a:pt x="2494" y="364"/>
                  <a:pt x="2494" y="364"/>
                </a:cubicBezTo>
                <a:cubicBezTo>
                  <a:pt x="2492" y="365"/>
                  <a:pt x="2492" y="367"/>
                  <a:pt x="2491" y="367"/>
                </a:cubicBezTo>
                <a:cubicBezTo>
                  <a:pt x="2489" y="367"/>
                  <a:pt x="2488" y="367"/>
                  <a:pt x="2487" y="366"/>
                </a:cubicBezTo>
                <a:cubicBezTo>
                  <a:pt x="2486" y="365"/>
                  <a:pt x="2485" y="365"/>
                  <a:pt x="2484" y="364"/>
                </a:cubicBezTo>
                <a:cubicBezTo>
                  <a:pt x="2484" y="364"/>
                  <a:pt x="2484" y="363"/>
                  <a:pt x="2484" y="362"/>
                </a:cubicBezTo>
                <a:cubicBezTo>
                  <a:pt x="2482" y="362"/>
                  <a:pt x="2480" y="363"/>
                  <a:pt x="2478" y="362"/>
                </a:cubicBezTo>
                <a:cubicBezTo>
                  <a:pt x="2476" y="362"/>
                  <a:pt x="2474" y="362"/>
                  <a:pt x="2472" y="361"/>
                </a:cubicBezTo>
                <a:cubicBezTo>
                  <a:pt x="2471" y="361"/>
                  <a:pt x="2470" y="361"/>
                  <a:pt x="2469" y="361"/>
                </a:cubicBezTo>
                <a:cubicBezTo>
                  <a:pt x="2469" y="358"/>
                  <a:pt x="2469" y="358"/>
                  <a:pt x="2469" y="358"/>
                </a:cubicBezTo>
                <a:cubicBezTo>
                  <a:pt x="2470" y="358"/>
                  <a:pt x="2471" y="358"/>
                  <a:pt x="2472" y="358"/>
                </a:cubicBezTo>
                <a:cubicBezTo>
                  <a:pt x="2473" y="358"/>
                  <a:pt x="2474" y="357"/>
                  <a:pt x="2475" y="357"/>
                </a:cubicBezTo>
                <a:cubicBezTo>
                  <a:pt x="2476" y="357"/>
                  <a:pt x="2477" y="358"/>
                  <a:pt x="2478" y="358"/>
                </a:cubicBezTo>
                <a:cubicBezTo>
                  <a:pt x="2479" y="352"/>
                  <a:pt x="2479" y="352"/>
                  <a:pt x="2479" y="352"/>
                </a:cubicBezTo>
                <a:cubicBezTo>
                  <a:pt x="2478" y="351"/>
                  <a:pt x="2477" y="350"/>
                  <a:pt x="2477" y="349"/>
                </a:cubicBezTo>
                <a:cubicBezTo>
                  <a:pt x="2476" y="349"/>
                  <a:pt x="2476" y="347"/>
                  <a:pt x="2475" y="347"/>
                </a:cubicBezTo>
                <a:cubicBezTo>
                  <a:pt x="2474" y="347"/>
                  <a:pt x="2473" y="347"/>
                  <a:pt x="2472" y="347"/>
                </a:cubicBezTo>
                <a:cubicBezTo>
                  <a:pt x="2470" y="346"/>
                  <a:pt x="2468" y="347"/>
                  <a:pt x="2466" y="347"/>
                </a:cubicBezTo>
                <a:cubicBezTo>
                  <a:pt x="2464" y="347"/>
                  <a:pt x="2463" y="347"/>
                  <a:pt x="2461" y="346"/>
                </a:cubicBezTo>
                <a:cubicBezTo>
                  <a:pt x="2460" y="346"/>
                  <a:pt x="2460" y="344"/>
                  <a:pt x="2459" y="344"/>
                </a:cubicBezTo>
                <a:cubicBezTo>
                  <a:pt x="2458" y="343"/>
                  <a:pt x="2458" y="342"/>
                  <a:pt x="2457" y="341"/>
                </a:cubicBezTo>
                <a:cubicBezTo>
                  <a:pt x="2456" y="341"/>
                  <a:pt x="2455" y="341"/>
                  <a:pt x="2454" y="340"/>
                </a:cubicBezTo>
                <a:cubicBezTo>
                  <a:pt x="2452" y="341"/>
                  <a:pt x="2452" y="341"/>
                  <a:pt x="2452" y="341"/>
                </a:cubicBezTo>
                <a:cubicBezTo>
                  <a:pt x="2452" y="349"/>
                  <a:pt x="2452" y="349"/>
                  <a:pt x="2452" y="349"/>
                </a:cubicBezTo>
                <a:cubicBezTo>
                  <a:pt x="2449" y="349"/>
                  <a:pt x="2447" y="349"/>
                  <a:pt x="2445" y="349"/>
                </a:cubicBezTo>
                <a:cubicBezTo>
                  <a:pt x="2445" y="344"/>
                  <a:pt x="2445" y="344"/>
                  <a:pt x="2445" y="344"/>
                </a:cubicBezTo>
                <a:cubicBezTo>
                  <a:pt x="2445" y="343"/>
                  <a:pt x="2445" y="342"/>
                  <a:pt x="2446" y="342"/>
                </a:cubicBezTo>
                <a:cubicBezTo>
                  <a:pt x="2447" y="340"/>
                  <a:pt x="2448" y="340"/>
                  <a:pt x="2448" y="339"/>
                </a:cubicBezTo>
                <a:cubicBezTo>
                  <a:pt x="2449" y="338"/>
                  <a:pt x="2448" y="337"/>
                  <a:pt x="2448" y="337"/>
                </a:cubicBezTo>
                <a:cubicBezTo>
                  <a:pt x="2431" y="337"/>
                  <a:pt x="2431" y="337"/>
                  <a:pt x="2431" y="337"/>
                </a:cubicBezTo>
                <a:cubicBezTo>
                  <a:pt x="2431" y="340"/>
                  <a:pt x="2432" y="342"/>
                  <a:pt x="2431" y="345"/>
                </a:cubicBezTo>
                <a:cubicBezTo>
                  <a:pt x="2431" y="346"/>
                  <a:pt x="2430" y="346"/>
                  <a:pt x="2430" y="347"/>
                </a:cubicBezTo>
                <a:cubicBezTo>
                  <a:pt x="2430" y="350"/>
                  <a:pt x="2430" y="350"/>
                  <a:pt x="2430" y="350"/>
                </a:cubicBezTo>
                <a:cubicBezTo>
                  <a:pt x="2430" y="351"/>
                  <a:pt x="2430" y="352"/>
                  <a:pt x="2431" y="353"/>
                </a:cubicBezTo>
                <a:cubicBezTo>
                  <a:pt x="2427" y="352"/>
                  <a:pt x="2427" y="352"/>
                  <a:pt x="2427" y="352"/>
                </a:cubicBezTo>
                <a:cubicBezTo>
                  <a:pt x="2427" y="351"/>
                  <a:pt x="2427" y="350"/>
                  <a:pt x="2428" y="349"/>
                </a:cubicBezTo>
                <a:cubicBezTo>
                  <a:pt x="2428" y="348"/>
                  <a:pt x="2428" y="347"/>
                  <a:pt x="2428" y="346"/>
                </a:cubicBezTo>
                <a:cubicBezTo>
                  <a:pt x="2428" y="344"/>
                  <a:pt x="2427" y="343"/>
                  <a:pt x="2426" y="342"/>
                </a:cubicBezTo>
                <a:cubicBezTo>
                  <a:pt x="2426" y="341"/>
                  <a:pt x="2425" y="340"/>
                  <a:pt x="2424" y="340"/>
                </a:cubicBezTo>
                <a:cubicBezTo>
                  <a:pt x="2418" y="340"/>
                  <a:pt x="2418" y="340"/>
                  <a:pt x="2418" y="340"/>
                </a:cubicBezTo>
                <a:cubicBezTo>
                  <a:pt x="2418" y="354"/>
                  <a:pt x="2418" y="354"/>
                  <a:pt x="2418" y="354"/>
                </a:cubicBezTo>
                <a:cubicBezTo>
                  <a:pt x="2409" y="354"/>
                  <a:pt x="2409" y="354"/>
                  <a:pt x="2409" y="354"/>
                </a:cubicBezTo>
                <a:cubicBezTo>
                  <a:pt x="2409" y="351"/>
                  <a:pt x="2409" y="349"/>
                  <a:pt x="2409" y="346"/>
                </a:cubicBezTo>
                <a:cubicBezTo>
                  <a:pt x="2409" y="345"/>
                  <a:pt x="2409" y="345"/>
                  <a:pt x="2409" y="344"/>
                </a:cubicBezTo>
                <a:cubicBezTo>
                  <a:pt x="2409" y="343"/>
                  <a:pt x="2409" y="343"/>
                  <a:pt x="2409" y="342"/>
                </a:cubicBezTo>
                <a:cubicBezTo>
                  <a:pt x="2415" y="342"/>
                  <a:pt x="2415" y="342"/>
                  <a:pt x="2415" y="342"/>
                </a:cubicBezTo>
                <a:cubicBezTo>
                  <a:pt x="2416" y="342"/>
                  <a:pt x="2416" y="342"/>
                  <a:pt x="2417" y="342"/>
                </a:cubicBezTo>
                <a:cubicBezTo>
                  <a:pt x="2418" y="342"/>
                  <a:pt x="2418" y="342"/>
                  <a:pt x="2418" y="342"/>
                </a:cubicBezTo>
                <a:cubicBezTo>
                  <a:pt x="2418" y="334"/>
                  <a:pt x="2418" y="334"/>
                  <a:pt x="2418" y="334"/>
                </a:cubicBezTo>
                <a:cubicBezTo>
                  <a:pt x="2415" y="333"/>
                  <a:pt x="2415" y="333"/>
                  <a:pt x="2415" y="333"/>
                </a:cubicBezTo>
                <a:cubicBezTo>
                  <a:pt x="2413" y="335"/>
                  <a:pt x="2412" y="336"/>
                  <a:pt x="2409" y="337"/>
                </a:cubicBezTo>
                <a:cubicBezTo>
                  <a:pt x="2408" y="337"/>
                  <a:pt x="2408" y="338"/>
                  <a:pt x="2407" y="338"/>
                </a:cubicBezTo>
                <a:cubicBezTo>
                  <a:pt x="2406" y="338"/>
                  <a:pt x="2405" y="338"/>
                  <a:pt x="2404" y="338"/>
                </a:cubicBezTo>
                <a:cubicBezTo>
                  <a:pt x="2403" y="338"/>
                  <a:pt x="2402" y="337"/>
                  <a:pt x="2402" y="338"/>
                </a:cubicBezTo>
                <a:cubicBezTo>
                  <a:pt x="2401" y="338"/>
                  <a:pt x="2400" y="339"/>
                  <a:pt x="2400" y="340"/>
                </a:cubicBezTo>
                <a:cubicBezTo>
                  <a:pt x="2400" y="343"/>
                  <a:pt x="2398" y="344"/>
                  <a:pt x="2397" y="346"/>
                </a:cubicBezTo>
                <a:cubicBezTo>
                  <a:pt x="2396" y="347"/>
                  <a:pt x="2395" y="347"/>
                  <a:pt x="2393" y="347"/>
                </a:cubicBezTo>
                <a:cubicBezTo>
                  <a:pt x="2392" y="347"/>
                  <a:pt x="2392" y="347"/>
                  <a:pt x="2392" y="347"/>
                </a:cubicBezTo>
                <a:cubicBezTo>
                  <a:pt x="2390" y="347"/>
                  <a:pt x="2390" y="347"/>
                  <a:pt x="2388" y="347"/>
                </a:cubicBezTo>
                <a:cubicBezTo>
                  <a:pt x="2387" y="346"/>
                  <a:pt x="2387" y="345"/>
                  <a:pt x="2387" y="344"/>
                </a:cubicBezTo>
                <a:cubicBezTo>
                  <a:pt x="2387" y="343"/>
                  <a:pt x="2387" y="342"/>
                  <a:pt x="2388" y="342"/>
                </a:cubicBezTo>
                <a:cubicBezTo>
                  <a:pt x="2389" y="341"/>
                  <a:pt x="2390" y="340"/>
                  <a:pt x="2390" y="340"/>
                </a:cubicBezTo>
                <a:cubicBezTo>
                  <a:pt x="2381" y="340"/>
                  <a:pt x="2381" y="340"/>
                  <a:pt x="2381" y="340"/>
                </a:cubicBezTo>
                <a:cubicBezTo>
                  <a:pt x="2378" y="340"/>
                  <a:pt x="2377" y="341"/>
                  <a:pt x="2373" y="342"/>
                </a:cubicBezTo>
                <a:cubicBezTo>
                  <a:pt x="2372" y="342"/>
                  <a:pt x="2371" y="342"/>
                  <a:pt x="2370" y="343"/>
                </a:cubicBezTo>
                <a:cubicBezTo>
                  <a:pt x="2369" y="344"/>
                  <a:pt x="2367" y="344"/>
                  <a:pt x="2367" y="345"/>
                </a:cubicBezTo>
                <a:cubicBezTo>
                  <a:pt x="2367" y="346"/>
                  <a:pt x="2366" y="346"/>
                  <a:pt x="2366" y="347"/>
                </a:cubicBezTo>
                <a:cubicBezTo>
                  <a:pt x="2366" y="349"/>
                  <a:pt x="2367" y="349"/>
                  <a:pt x="2368" y="350"/>
                </a:cubicBezTo>
                <a:cubicBezTo>
                  <a:pt x="2368" y="351"/>
                  <a:pt x="2369" y="352"/>
                  <a:pt x="2370" y="353"/>
                </a:cubicBezTo>
                <a:cubicBezTo>
                  <a:pt x="2372" y="353"/>
                  <a:pt x="2373" y="353"/>
                  <a:pt x="2375" y="353"/>
                </a:cubicBezTo>
                <a:cubicBezTo>
                  <a:pt x="2377" y="353"/>
                  <a:pt x="2378" y="354"/>
                  <a:pt x="2380" y="354"/>
                </a:cubicBezTo>
                <a:cubicBezTo>
                  <a:pt x="2380" y="360"/>
                  <a:pt x="2380" y="360"/>
                  <a:pt x="2380" y="360"/>
                </a:cubicBezTo>
                <a:cubicBezTo>
                  <a:pt x="2375" y="360"/>
                  <a:pt x="2375" y="360"/>
                  <a:pt x="2375" y="360"/>
                </a:cubicBezTo>
                <a:cubicBezTo>
                  <a:pt x="2374" y="360"/>
                  <a:pt x="2373" y="358"/>
                  <a:pt x="2372" y="358"/>
                </a:cubicBezTo>
                <a:cubicBezTo>
                  <a:pt x="2370" y="358"/>
                  <a:pt x="2369" y="358"/>
                  <a:pt x="2366" y="358"/>
                </a:cubicBezTo>
                <a:cubicBezTo>
                  <a:pt x="2364" y="358"/>
                  <a:pt x="2363" y="358"/>
                  <a:pt x="2361" y="357"/>
                </a:cubicBezTo>
                <a:cubicBezTo>
                  <a:pt x="2360" y="357"/>
                  <a:pt x="2359" y="357"/>
                  <a:pt x="2358" y="357"/>
                </a:cubicBezTo>
                <a:cubicBezTo>
                  <a:pt x="2353" y="357"/>
                  <a:pt x="2353" y="357"/>
                  <a:pt x="2353" y="357"/>
                </a:cubicBezTo>
                <a:cubicBezTo>
                  <a:pt x="2353" y="359"/>
                  <a:pt x="2354" y="361"/>
                  <a:pt x="2353" y="364"/>
                </a:cubicBezTo>
                <a:cubicBezTo>
                  <a:pt x="2353" y="365"/>
                  <a:pt x="2353" y="366"/>
                  <a:pt x="2353" y="366"/>
                </a:cubicBezTo>
                <a:cubicBezTo>
                  <a:pt x="2353" y="367"/>
                  <a:pt x="2352" y="368"/>
                  <a:pt x="2352" y="369"/>
                </a:cubicBezTo>
                <a:cubicBezTo>
                  <a:pt x="2351" y="370"/>
                  <a:pt x="2350" y="370"/>
                  <a:pt x="2349" y="370"/>
                </a:cubicBezTo>
                <a:cubicBezTo>
                  <a:pt x="2349" y="368"/>
                  <a:pt x="2350" y="367"/>
                  <a:pt x="2349" y="365"/>
                </a:cubicBezTo>
                <a:cubicBezTo>
                  <a:pt x="2349" y="364"/>
                  <a:pt x="2349" y="363"/>
                  <a:pt x="2349" y="362"/>
                </a:cubicBezTo>
                <a:cubicBezTo>
                  <a:pt x="2348" y="362"/>
                  <a:pt x="2347" y="362"/>
                  <a:pt x="2346" y="361"/>
                </a:cubicBezTo>
                <a:cubicBezTo>
                  <a:pt x="2345" y="361"/>
                  <a:pt x="2344" y="362"/>
                  <a:pt x="2343" y="361"/>
                </a:cubicBezTo>
                <a:cubicBezTo>
                  <a:pt x="2342" y="361"/>
                  <a:pt x="2342" y="360"/>
                  <a:pt x="2341" y="359"/>
                </a:cubicBezTo>
                <a:cubicBezTo>
                  <a:pt x="2340" y="359"/>
                  <a:pt x="2340" y="357"/>
                  <a:pt x="2339" y="357"/>
                </a:cubicBezTo>
                <a:cubicBezTo>
                  <a:pt x="2338" y="356"/>
                  <a:pt x="2337" y="357"/>
                  <a:pt x="2336" y="357"/>
                </a:cubicBezTo>
                <a:cubicBezTo>
                  <a:pt x="2334" y="355"/>
                  <a:pt x="2333" y="353"/>
                  <a:pt x="2331" y="353"/>
                </a:cubicBezTo>
                <a:cubicBezTo>
                  <a:pt x="2329" y="353"/>
                  <a:pt x="2328" y="353"/>
                  <a:pt x="2326" y="353"/>
                </a:cubicBezTo>
                <a:cubicBezTo>
                  <a:pt x="2326" y="358"/>
                  <a:pt x="2326" y="358"/>
                  <a:pt x="2326" y="358"/>
                </a:cubicBezTo>
                <a:cubicBezTo>
                  <a:pt x="2326" y="360"/>
                  <a:pt x="2328" y="360"/>
                  <a:pt x="2328" y="361"/>
                </a:cubicBezTo>
                <a:cubicBezTo>
                  <a:pt x="2328" y="362"/>
                  <a:pt x="2328" y="363"/>
                  <a:pt x="2328" y="364"/>
                </a:cubicBezTo>
                <a:cubicBezTo>
                  <a:pt x="2328" y="367"/>
                  <a:pt x="2326" y="368"/>
                  <a:pt x="2326" y="370"/>
                </a:cubicBezTo>
                <a:cubicBezTo>
                  <a:pt x="2326" y="371"/>
                  <a:pt x="2327" y="371"/>
                  <a:pt x="2327" y="372"/>
                </a:cubicBezTo>
                <a:cubicBezTo>
                  <a:pt x="2327" y="373"/>
                  <a:pt x="2325" y="373"/>
                  <a:pt x="2324" y="374"/>
                </a:cubicBezTo>
                <a:cubicBezTo>
                  <a:pt x="2323" y="375"/>
                  <a:pt x="2322" y="376"/>
                  <a:pt x="2321" y="376"/>
                </a:cubicBezTo>
                <a:cubicBezTo>
                  <a:pt x="2319" y="376"/>
                  <a:pt x="2317" y="377"/>
                  <a:pt x="2317" y="376"/>
                </a:cubicBezTo>
                <a:cubicBezTo>
                  <a:pt x="2316" y="375"/>
                  <a:pt x="2317" y="374"/>
                  <a:pt x="2317" y="373"/>
                </a:cubicBezTo>
                <a:cubicBezTo>
                  <a:pt x="2316" y="372"/>
                  <a:pt x="2315" y="371"/>
                  <a:pt x="2315" y="370"/>
                </a:cubicBezTo>
                <a:cubicBezTo>
                  <a:pt x="2315" y="370"/>
                  <a:pt x="2315" y="369"/>
                  <a:pt x="2315" y="368"/>
                </a:cubicBezTo>
                <a:cubicBezTo>
                  <a:pt x="2314" y="369"/>
                  <a:pt x="2313" y="368"/>
                  <a:pt x="2313" y="369"/>
                </a:cubicBezTo>
                <a:cubicBezTo>
                  <a:pt x="2312" y="370"/>
                  <a:pt x="2313" y="372"/>
                  <a:pt x="2312" y="372"/>
                </a:cubicBezTo>
                <a:cubicBezTo>
                  <a:pt x="2311" y="373"/>
                  <a:pt x="2310" y="372"/>
                  <a:pt x="2309" y="372"/>
                </a:cubicBezTo>
                <a:cubicBezTo>
                  <a:pt x="2308" y="373"/>
                  <a:pt x="2306" y="373"/>
                  <a:pt x="2304" y="373"/>
                </a:cubicBezTo>
                <a:cubicBezTo>
                  <a:pt x="2304" y="377"/>
                  <a:pt x="2304" y="377"/>
                  <a:pt x="2304" y="377"/>
                </a:cubicBezTo>
                <a:cubicBezTo>
                  <a:pt x="2304" y="378"/>
                  <a:pt x="2304" y="380"/>
                  <a:pt x="2305" y="380"/>
                </a:cubicBezTo>
                <a:cubicBezTo>
                  <a:pt x="2306" y="380"/>
                  <a:pt x="2307" y="380"/>
                  <a:pt x="2307" y="380"/>
                </a:cubicBezTo>
                <a:cubicBezTo>
                  <a:pt x="2308" y="381"/>
                  <a:pt x="2310" y="381"/>
                  <a:pt x="2310" y="381"/>
                </a:cubicBezTo>
                <a:cubicBezTo>
                  <a:pt x="2311" y="382"/>
                  <a:pt x="2310" y="383"/>
                  <a:pt x="2310" y="384"/>
                </a:cubicBezTo>
                <a:cubicBezTo>
                  <a:pt x="2310" y="387"/>
                  <a:pt x="2310" y="387"/>
                  <a:pt x="2310" y="387"/>
                </a:cubicBezTo>
                <a:cubicBezTo>
                  <a:pt x="2310" y="388"/>
                  <a:pt x="2309" y="388"/>
                  <a:pt x="2309" y="389"/>
                </a:cubicBezTo>
                <a:cubicBezTo>
                  <a:pt x="2308" y="389"/>
                  <a:pt x="2307" y="389"/>
                  <a:pt x="2306" y="389"/>
                </a:cubicBezTo>
                <a:cubicBezTo>
                  <a:pt x="2305" y="388"/>
                  <a:pt x="2305" y="386"/>
                  <a:pt x="2304" y="386"/>
                </a:cubicBezTo>
                <a:cubicBezTo>
                  <a:pt x="2301" y="385"/>
                  <a:pt x="2300" y="386"/>
                  <a:pt x="2298" y="386"/>
                </a:cubicBezTo>
                <a:cubicBezTo>
                  <a:pt x="2296" y="386"/>
                  <a:pt x="2296" y="385"/>
                  <a:pt x="2294" y="385"/>
                </a:cubicBezTo>
                <a:cubicBezTo>
                  <a:pt x="2295" y="382"/>
                  <a:pt x="2296" y="380"/>
                  <a:pt x="2296" y="377"/>
                </a:cubicBezTo>
                <a:cubicBezTo>
                  <a:pt x="2296" y="376"/>
                  <a:pt x="2295" y="375"/>
                  <a:pt x="2294" y="374"/>
                </a:cubicBezTo>
                <a:cubicBezTo>
                  <a:pt x="2293" y="375"/>
                  <a:pt x="2292" y="375"/>
                  <a:pt x="2291" y="376"/>
                </a:cubicBezTo>
                <a:cubicBezTo>
                  <a:pt x="2291" y="383"/>
                  <a:pt x="2291" y="383"/>
                  <a:pt x="2291" y="383"/>
                </a:cubicBezTo>
                <a:cubicBezTo>
                  <a:pt x="2289" y="384"/>
                  <a:pt x="2289" y="385"/>
                  <a:pt x="2288" y="385"/>
                </a:cubicBezTo>
                <a:cubicBezTo>
                  <a:pt x="2286" y="385"/>
                  <a:pt x="2286" y="383"/>
                  <a:pt x="2284" y="383"/>
                </a:cubicBezTo>
                <a:cubicBezTo>
                  <a:pt x="2281" y="383"/>
                  <a:pt x="2280" y="385"/>
                  <a:pt x="2277" y="386"/>
                </a:cubicBezTo>
                <a:cubicBezTo>
                  <a:pt x="2278" y="387"/>
                  <a:pt x="2278" y="388"/>
                  <a:pt x="2278" y="389"/>
                </a:cubicBezTo>
                <a:cubicBezTo>
                  <a:pt x="2279" y="390"/>
                  <a:pt x="2281" y="389"/>
                  <a:pt x="2281" y="390"/>
                </a:cubicBezTo>
                <a:cubicBezTo>
                  <a:pt x="2281" y="391"/>
                  <a:pt x="2279" y="391"/>
                  <a:pt x="2279" y="393"/>
                </a:cubicBezTo>
                <a:cubicBezTo>
                  <a:pt x="2277" y="393"/>
                  <a:pt x="2275" y="392"/>
                  <a:pt x="2273" y="393"/>
                </a:cubicBezTo>
                <a:cubicBezTo>
                  <a:pt x="2272" y="393"/>
                  <a:pt x="2271" y="393"/>
                  <a:pt x="2270" y="393"/>
                </a:cubicBezTo>
                <a:cubicBezTo>
                  <a:pt x="2269" y="393"/>
                  <a:pt x="2268" y="393"/>
                  <a:pt x="2268" y="393"/>
                </a:cubicBezTo>
                <a:cubicBezTo>
                  <a:pt x="2266" y="394"/>
                  <a:pt x="2266" y="394"/>
                  <a:pt x="2265" y="395"/>
                </a:cubicBezTo>
                <a:cubicBezTo>
                  <a:pt x="2264" y="396"/>
                  <a:pt x="2265" y="397"/>
                  <a:pt x="2264" y="398"/>
                </a:cubicBezTo>
                <a:cubicBezTo>
                  <a:pt x="2264" y="398"/>
                  <a:pt x="2262" y="398"/>
                  <a:pt x="2262" y="398"/>
                </a:cubicBezTo>
                <a:cubicBezTo>
                  <a:pt x="2261" y="399"/>
                  <a:pt x="2260" y="400"/>
                  <a:pt x="2259" y="401"/>
                </a:cubicBezTo>
                <a:cubicBezTo>
                  <a:pt x="2259" y="402"/>
                  <a:pt x="2259" y="403"/>
                  <a:pt x="2258" y="404"/>
                </a:cubicBezTo>
                <a:cubicBezTo>
                  <a:pt x="2258" y="404"/>
                  <a:pt x="2257" y="403"/>
                  <a:pt x="2256" y="404"/>
                </a:cubicBezTo>
                <a:cubicBezTo>
                  <a:pt x="2255" y="404"/>
                  <a:pt x="2254" y="406"/>
                  <a:pt x="2253" y="407"/>
                </a:cubicBezTo>
                <a:cubicBezTo>
                  <a:pt x="2258" y="407"/>
                  <a:pt x="2258" y="407"/>
                  <a:pt x="2258" y="407"/>
                </a:cubicBezTo>
                <a:cubicBezTo>
                  <a:pt x="2259" y="407"/>
                  <a:pt x="2260" y="406"/>
                  <a:pt x="2261" y="406"/>
                </a:cubicBezTo>
                <a:cubicBezTo>
                  <a:pt x="2262" y="405"/>
                  <a:pt x="2262" y="403"/>
                  <a:pt x="2263" y="403"/>
                </a:cubicBezTo>
                <a:cubicBezTo>
                  <a:pt x="2264" y="402"/>
                  <a:pt x="2265" y="402"/>
                  <a:pt x="2266" y="402"/>
                </a:cubicBezTo>
                <a:cubicBezTo>
                  <a:pt x="2266" y="401"/>
                  <a:pt x="2267" y="402"/>
                  <a:pt x="2268" y="402"/>
                </a:cubicBezTo>
                <a:cubicBezTo>
                  <a:pt x="2269" y="402"/>
                  <a:pt x="2270" y="401"/>
                  <a:pt x="2271" y="401"/>
                </a:cubicBezTo>
                <a:cubicBezTo>
                  <a:pt x="2272" y="401"/>
                  <a:pt x="2273" y="402"/>
                  <a:pt x="2274" y="402"/>
                </a:cubicBezTo>
                <a:cubicBezTo>
                  <a:pt x="2275" y="401"/>
                  <a:pt x="2275" y="400"/>
                  <a:pt x="2276" y="400"/>
                </a:cubicBezTo>
                <a:cubicBezTo>
                  <a:pt x="2277" y="399"/>
                  <a:pt x="2276" y="398"/>
                  <a:pt x="2277" y="397"/>
                </a:cubicBezTo>
                <a:cubicBezTo>
                  <a:pt x="2278" y="397"/>
                  <a:pt x="2279" y="397"/>
                  <a:pt x="2280" y="397"/>
                </a:cubicBezTo>
                <a:cubicBezTo>
                  <a:pt x="2281" y="397"/>
                  <a:pt x="2282" y="397"/>
                  <a:pt x="2283" y="397"/>
                </a:cubicBezTo>
                <a:cubicBezTo>
                  <a:pt x="2284" y="397"/>
                  <a:pt x="2284" y="396"/>
                  <a:pt x="2285" y="395"/>
                </a:cubicBezTo>
                <a:cubicBezTo>
                  <a:pt x="2288" y="394"/>
                  <a:pt x="2290" y="394"/>
                  <a:pt x="2292" y="394"/>
                </a:cubicBezTo>
                <a:cubicBezTo>
                  <a:pt x="2295" y="394"/>
                  <a:pt x="2297" y="394"/>
                  <a:pt x="2299" y="395"/>
                </a:cubicBezTo>
                <a:cubicBezTo>
                  <a:pt x="2300" y="395"/>
                  <a:pt x="2301" y="397"/>
                  <a:pt x="2302" y="397"/>
                </a:cubicBezTo>
                <a:cubicBezTo>
                  <a:pt x="2300" y="400"/>
                  <a:pt x="2300" y="400"/>
                  <a:pt x="2300" y="400"/>
                </a:cubicBezTo>
                <a:cubicBezTo>
                  <a:pt x="2298" y="400"/>
                  <a:pt x="2297" y="399"/>
                  <a:pt x="2295" y="400"/>
                </a:cubicBezTo>
                <a:cubicBezTo>
                  <a:pt x="2294" y="400"/>
                  <a:pt x="2293" y="399"/>
                  <a:pt x="2292" y="400"/>
                </a:cubicBezTo>
                <a:cubicBezTo>
                  <a:pt x="2292" y="400"/>
                  <a:pt x="2293" y="402"/>
                  <a:pt x="2292" y="402"/>
                </a:cubicBezTo>
                <a:cubicBezTo>
                  <a:pt x="2291" y="403"/>
                  <a:pt x="2290" y="403"/>
                  <a:pt x="2289" y="403"/>
                </a:cubicBezTo>
                <a:cubicBezTo>
                  <a:pt x="2288" y="403"/>
                  <a:pt x="2287" y="402"/>
                  <a:pt x="2287" y="402"/>
                </a:cubicBezTo>
                <a:cubicBezTo>
                  <a:pt x="2285" y="403"/>
                  <a:pt x="2285" y="403"/>
                  <a:pt x="2284" y="404"/>
                </a:cubicBezTo>
                <a:cubicBezTo>
                  <a:pt x="2283" y="405"/>
                  <a:pt x="2284" y="406"/>
                  <a:pt x="2283" y="407"/>
                </a:cubicBezTo>
                <a:cubicBezTo>
                  <a:pt x="2283" y="408"/>
                  <a:pt x="2283" y="409"/>
                  <a:pt x="2282" y="409"/>
                </a:cubicBezTo>
                <a:cubicBezTo>
                  <a:pt x="2282" y="410"/>
                  <a:pt x="2280" y="410"/>
                  <a:pt x="2279" y="411"/>
                </a:cubicBezTo>
                <a:cubicBezTo>
                  <a:pt x="2279" y="412"/>
                  <a:pt x="2278" y="412"/>
                  <a:pt x="2278" y="413"/>
                </a:cubicBezTo>
                <a:cubicBezTo>
                  <a:pt x="2278" y="414"/>
                  <a:pt x="2279" y="415"/>
                  <a:pt x="2279" y="416"/>
                </a:cubicBezTo>
                <a:cubicBezTo>
                  <a:pt x="2279" y="418"/>
                  <a:pt x="2278" y="419"/>
                  <a:pt x="2278" y="421"/>
                </a:cubicBezTo>
                <a:cubicBezTo>
                  <a:pt x="2275" y="421"/>
                  <a:pt x="2273" y="420"/>
                  <a:pt x="2271" y="423"/>
                </a:cubicBezTo>
                <a:cubicBezTo>
                  <a:pt x="2270" y="424"/>
                  <a:pt x="2270" y="426"/>
                  <a:pt x="2268" y="428"/>
                </a:cubicBezTo>
                <a:cubicBezTo>
                  <a:pt x="2268" y="429"/>
                  <a:pt x="2266" y="428"/>
                  <a:pt x="2266" y="429"/>
                </a:cubicBezTo>
                <a:cubicBezTo>
                  <a:pt x="2265" y="430"/>
                  <a:pt x="2264" y="430"/>
                  <a:pt x="2263" y="431"/>
                </a:cubicBezTo>
                <a:cubicBezTo>
                  <a:pt x="2262" y="432"/>
                  <a:pt x="2263" y="433"/>
                  <a:pt x="2262" y="434"/>
                </a:cubicBezTo>
                <a:cubicBezTo>
                  <a:pt x="2261" y="434"/>
                  <a:pt x="2260" y="434"/>
                  <a:pt x="2259" y="435"/>
                </a:cubicBezTo>
                <a:cubicBezTo>
                  <a:pt x="2258" y="436"/>
                  <a:pt x="2257" y="436"/>
                  <a:pt x="2257" y="437"/>
                </a:cubicBezTo>
                <a:cubicBezTo>
                  <a:pt x="2256" y="438"/>
                  <a:pt x="2257" y="439"/>
                  <a:pt x="2257" y="440"/>
                </a:cubicBezTo>
                <a:cubicBezTo>
                  <a:pt x="2256" y="440"/>
                  <a:pt x="2257" y="441"/>
                  <a:pt x="2257" y="442"/>
                </a:cubicBezTo>
                <a:cubicBezTo>
                  <a:pt x="2256" y="443"/>
                  <a:pt x="2255" y="444"/>
                  <a:pt x="2254" y="445"/>
                </a:cubicBezTo>
                <a:cubicBezTo>
                  <a:pt x="2253" y="446"/>
                  <a:pt x="2252" y="446"/>
                  <a:pt x="2251" y="447"/>
                </a:cubicBezTo>
                <a:cubicBezTo>
                  <a:pt x="2251" y="449"/>
                  <a:pt x="2251" y="451"/>
                  <a:pt x="2251" y="453"/>
                </a:cubicBezTo>
                <a:cubicBezTo>
                  <a:pt x="2251" y="454"/>
                  <a:pt x="2250" y="454"/>
                  <a:pt x="2250" y="455"/>
                </a:cubicBezTo>
                <a:cubicBezTo>
                  <a:pt x="2250" y="456"/>
                  <a:pt x="2250" y="457"/>
                  <a:pt x="2250" y="458"/>
                </a:cubicBezTo>
                <a:cubicBezTo>
                  <a:pt x="2249" y="455"/>
                  <a:pt x="2249" y="455"/>
                  <a:pt x="2249" y="455"/>
                </a:cubicBezTo>
                <a:cubicBezTo>
                  <a:pt x="2248" y="456"/>
                  <a:pt x="2248" y="457"/>
                  <a:pt x="2247" y="457"/>
                </a:cubicBezTo>
                <a:cubicBezTo>
                  <a:pt x="2245" y="458"/>
                  <a:pt x="2243" y="458"/>
                  <a:pt x="2242" y="459"/>
                </a:cubicBezTo>
                <a:cubicBezTo>
                  <a:pt x="2241" y="460"/>
                  <a:pt x="2241" y="461"/>
                  <a:pt x="2240" y="462"/>
                </a:cubicBezTo>
                <a:cubicBezTo>
                  <a:pt x="2239" y="462"/>
                  <a:pt x="2238" y="463"/>
                  <a:pt x="2237" y="464"/>
                </a:cubicBezTo>
                <a:cubicBezTo>
                  <a:pt x="2236" y="464"/>
                  <a:pt x="2235" y="464"/>
                  <a:pt x="2234" y="464"/>
                </a:cubicBezTo>
                <a:cubicBezTo>
                  <a:pt x="2234" y="464"/>
                  <a:pt x="2231" y="465"/>
                  <a:pt x="2230" y="465"/>
                </a:cubicBezTo>
                <a:cubicBezTo>
                  <a:pt x="2229" y="465"/>
                  <a:pt x="2229" y="466"/>
                  <a:pt x="2228" y="467"/>
                </a:cubicBezTo>
                <a:cubicBezTo>
                  <a:pt x="2228" y="470"/>
                  <a:pt x="2228" y="470"/>
                  <a:pt x="2228" y="470"/>
                </a:cubicBezTo>
                <a:cubicBezTo>
                  <a:pt x="2229" y="470"/>
                  <a:pt x="2230" y="471"/>
                  <a:pt x="2231" y="471"/>
                </a:cubicBezTo>
                <a:cubicBezTo>
                  <a:pt x="2232" y="471"/>
                  <a:pt x="2233" y="470"/>
                  <a:pt x="2234" y="470"/>
                </a:cubicBezTo>
                <a:cubicBezTo>
                  <a:pt x="2239" y="470"/>
                  <a:pt x="2239" y="470"/>
                  <a:pt x="2239" y="470"/>
                </a:cubicBezTo>
                <a:cubicBezTo>
                  <a:pt x="2239" y="472"/>
                  <a:pt x="2239" y="472"/>
                  <a:pt x="2238" y="473"/>
                </a:cubicBezTo>
                <a:cubicBezTo>
                  <a:pt x="2238" y="474"/>
                  <a:pt x="2239" y="475"/>
                  <a:pt x="2238" y="476"/>
                </a:cubicBezTo>
                <a:cubicBezTo>
                  <a:pt x="2238" y="477"/>
                  <a:pt x="2236" y="477"/>
                  <a:pt x="2236" y="477"/>
                </a:cubicBezTo>
                <a:cubicBezTo>
                  <a:pt x="2235" y="478"/>
                  <a:pt x="2234" y="478"/>
                  <a:pt x="2233" y="479"/>
                </a:cubicBezTo>
                <a:cubicBezTo>
                  <a:pt x="2232" y="479"/>
                  <a:pt x="2231" y="480"/>
                  <a:pt x="2230" y="481"/>
                </a:cubicBezTo>
                <a:cubicBezTo>
                  <a:pt x="2230" y="481"/>
                  <a:pt x="2227" y="481"/>
                  <a:pt x="2227" y="481"/>
                </a:cubicBezTo>
                <a:cubicBezTo>
                  <a:pt x="2225" y="482"/>
                  <a:pt x="2225" y="483"/>
                  <a:pt x="2224" y="484"/>
                </a:cubicBezTo>
                <a:cubicBezTo>
                  <a:pt x="2223" y="485"/>
                  <a:pt x="2222" y="485"/>
                  <a:pt x="2221" y="486"/>
                </a:cubicBezTo>
                <a:cubicBezTo>
                  <a:pt x="2220" y="486"/>
                  <a:pt x="2219" y="486"/>
                  <a:pt x="2219" y="487"/>
                </a:cubicBezTo>
                <a:cubicBezTo>
                  <a:pt x="2218" y="487"/>
                  <a:pt x="2217" y="487"/>
                  <a:pt x="2216" y="488"/>
                </a:cubicBezTo>
                <a:cubicBezTo>
                  <a:pt x="2215" y="489"/>
                  <a:pt x="2215" y="490"/>
                  <a:pt x="2215" y="491"/>
                </a:cubicBezTo>
                <a:cubicBezTo>
                  <a:pt x="2214" y="492"/>
                  <a:pt x="2215" y="493"/>
                  <a:pt x="2214" y="494"/>
                </a:cubicBezTo>
                <a:cubicBezTo>
                  <a:pt x="2213" y="495"/>
                  <a:pt x="2212" y="496"/>
                  <a:pt x="2210" y="496"/>
                </a:cubicBezTo>
                <a:cubicBezTo>
                  <a:pt x="2207" y="496"/>
                  <a:pt x="2206" y="494"/>
                  <a:pt x="2204" y="494"/>
                </a:cubicBezTo>
                <a:cubicBezTo>
                  <a:pt x="2198" y="494"/>
                  <a:pt x="2198" y="494"/>
                  <a:pt x="2198" y="494"/>
                </a:cubicBezTo>
                <a:cubicBezTo>
                  <a:pt x="2198" y="498"/>
                  <a:pt x="2198" y="498"/>
                  <a:pt x="2198" y="498"/>
                </a:cubicBezTo>
                <a:cubicBezTo>
                  <a:pt x="2199" y="500"/>
                  <a:pt x="2199" y="502"/>
                  <a:pt x="2200" y="504"/>
                </a:cubicBezTo>
                <a:cubicBezTo>
                  <a:pt x="2197" y="504"/>
                  <a:pt x="2195" y="505"/>
                  <a:pt x="2192" y="505"/>
                </a:cubicBezTo>
                <a:cubicBezTo>
                  <a:pt x="2191" y="506"/>
                  <a:pt x="2190" y="505"/>
                  <a:pt x="2189" y="505"/>
                </a:cubicBezTo>
                <a:cubicBezTo>
                  <a:pt x="2187" y="506"/>
                  <a:pt x="2186" y="507"/>
                  <a:pt x="2184" y="508"/>
                </a:cubicBezTo>
                <a:cubicBezTo>
                  <a:pt x="2183" y="509"/>
                  <a:pt x="2182" y="510"/>
                  <a:pt x="2181" y="510"/>
                </a:cubicBezTo>
                <a:cubicBezTo>
                  <a:pt x="2180" y="511"/>
                  <a:pt x="2180" y="512"/>
                  <a:pt x="2179" y="512"/>
                </a:cubicBezTo>
                <a:cubicBezTo>
                  <a:pt x="2178" y="512"/>
                  <a:pt x="2177" y="512"/>
                  <a:pt x="2176" y="512"/>
                </a:cubicBezTo>
                <a:cubicBezTo>
                  <a:pt x="2175" y="512"/>
                  <a:pt x="2174" y="512"/>
                  <a:pt x="2174" y="513"/>
                </a:cubicBezTo>
                <a:cubicBezTo>
                  <a:pt x="2173" y="514"/>
                  <a:pt x="2174" y="515"/>
                  <a:pt x="2174" y="516"/>
                </a:cubicBezTo>
                <a:cubicBezTo>
                  <a:pt x="2173" y="517"/>
                  <a:pt x="2174" y="518"/>
                  <a:pt x="2174" y="519"/>
                </a:cubicBezTo>
                <a:cubicBezTo>
                  <a:pt x="2173" y="520"/>
                  <a:pt x="2172" y="520"/>
                  <a:pt x="2171" y="521"/>
                </a:cubicBezTo>
                <a:cubicBezTo>
                  <a:pt x="2170" y="522"/>
                  <a:pt x="2170" y="523"/>
                  <a:pt x="2168" y="523"/>
                </a:cubicBezTo>
                <a:cubicBezTo>
                  <a:pt x="2168" y="523"/>
                  <a:pt x="2167" y="523"/>
                  <a:pt x="2166" y="523"/>
                </a:cubicBezTo>
                <a:cubicBezTo>
                  <a:pt x="2165" y="523"/>
                  <a:pt x="2164" y="523"/>
                  <a:pt x="2163" y="523"/>
                </a:cubicBezTo>
                <a:cubicBezTo>
                  <a:pt x="2162" y="523"/>
                  <a:pt x="2162" y="524"/>
                  <a:pt x="2161" y="525"/>
                </a:cubicBezTo>
                <a:cubicBezTo>
                  <a:pt x="2160" y="526"/>
                  <a:pt x="2158" y="526"/>
                  <a:pt x="2158" y="527"/>
                </a:cubicBezTo>
                <a:cubicBezTo>
                  <a:pt x="2158" y="528"/>
                  <a:pt x="2159" y="529"/>
                  <a:pt x="2159" y="530"/>
                </a:cubicBezTo>
                <a:cubicBezTo>
                  <a:pt x="2159" y="531"/>
                  <a:pt x="2160" y="531"/>
                  <a:pt x="2160" y="532"/>
                </a:cubicBezTo>
                <a:cubicBezTo>
                  <a:pt x="2160" y="533"/>
                  <a:pt x="2159" y="534"/>
                  <a:pt x="2159" y="535"/>
                </a:cubicBezTo>
                <a:cubicBezTo>
                  <a:pt x="2158" y="536"/>
                  <a:pt x="2156" y="535"/>
                  <a:pt x="2156" y="535"/>
                </a:cubicBezTo>
                <a:cubicBezTo>
                  <a:pt x="2156" y="536"/>
                  <a:pt x="2155" y="537"/>
                  <a:pt x="2155" y="538"/>
                </a:cubicBezTo>
                <a:cubicBezTo>
                  <a:pt x="2155" y="539"/>
                  <a:pt x="2155" y="540"/>
                  <a:pt x="2155" y="541"/>
                </a:cubicBezTo>
                <a:cubicBezTo>
                  <a:pt x="2156" y="542"/>
                  <a:pt x="2157" y="543"/>
                  <a:pt x="2157" y="545"/>
                </a:cubicBezTo>
                <a:cubicBezTo>
                  <a:pt x="2157" y="546"/>
                  <a:pt x="2158" y="548"/>
                  <a:pt x="2157" y="549"/>
                </a:cubicBezTo>
                <a:cubicBezTo>
                  <a:pt x="2156" y="550"/>
                  <a:pt x="2155" y="549"/>
                  <a:pt x="2154" y="549"/>
                </a:cubicBezTo>
                <a:cubicBezTo>
                  <a:pt x="2153" y="550"/>
                  <a:pt x="2153" y="551"/>
                  <a:pt x="2153" y="552"/>
                </a:cubicBezTo>
                <a:cubicBezTo>
                  <a:pt x="2153" y="557"/>
                  <a:pt x="2153" y="557"/>
                  <a:pt x="2153" y="557"/>
                </a:cubicBezTo>
                <a:cubicBezTo>
                  <a:pt x="2160" y="557"/>
                  <a:pt x="2160" y="557"/>
                  <a:pt x="2160" y="557"/>
                </a:cubicBezTo>
                <a:cubicBezTo>
                  <a:pt x="2161" y="557"/>
                  <a:pt x="2162" y="556"/>
                  <a:pt x="2163" y="556"/>
                </a:cubicBezTo>
                <a:cubicBezTo>
                  <a:pt x="2163" y="557"/>
                  <a:pt x="2164" y="557"/>
                  <a:pt x="2165" y="558"/>
                </a:cubicBezTo>
                <a:cubicBezTo>
                  <a:pt x="2166" y="558"/>
                  <a:pt x="2166" y="560"/>
                  <a:pt x="2166" y="560"/>
                </a:cubicBezTo>
                <a:cubicBezTo>
                  <a:pt x="2166" y="561"/>
                  <a:pt x="2165" y="562"/>
                  <a:pt x="2164" y="563"/>
                </a:cubicBezTo>
                <a:cubicBezTo>
                  <a:pt x="2164" y="564"/>
                  <a:pt x="2162" y="563"/>
                  <a:pt x="2162" y="564"/>
                </a:cubicBezTo>
                <a:cubicBezTo>
                  <a:pt x="2162" y="565"/>
                  <a:pt x="2162" y="566"/>
                  <a:pt x="2162" y="567"/>
                </a:cubicBezTo>
                <a:cubicBezTo>
                  <a:pt x="2162" y="568"/>
                  <a:pt x="2162" y="569"/>
                  <a:pt x="2162" y="569"/>
                </a:cubicBezTo>
                <a:cubicBezTo>
                  <a:pt x="2162" y="571"/>
                  <a:pt x="2159" y="570"/>
                  <a:pt x="2159" y="571"/>
                </a:cubicBezTo>
                <a:cubicBezTo>
                  <a:pt x="2158" y="572"/>
                  <a:pt x="2158" y="572"/>
                  <a:pt x="2158" y="573"/>
                </a:cubicBezTo>
                <a:cubicBezTo>
                  <a:pt x="2158" y="575"/>
                  <a:pt x="2159" y="575"/>
                  <a:pt x="2159" y="577"/>
                </a:cubicBezTo>
                <a:cubicBezTo>
                  <a:pt x="2163" y="577"/>
                  <a:pt x="2165" y="577"/>
                  <a:pt x="2169" y="577"/>
                </a:cubicBezTo>
                <a:cubicBezTo>
                  <a:pt x="2169" y="579"/>
                  <a:pt x="2169" y="581"/>
                  <a:pt x="2168" y="583"/>
                </a:cubicBezTo>
                <a:cubicBezTo>
                  <a:pt x="2168" y="584"/>
                  <a:pt x="2166" y="584"/>
                  <a:pt x="2166" y="585"/>
                </a:cubicBezTo>
                <a:cubicBezTo>
                  <a:pt x="2165" y="586"/>
                  <a:pt x="2164" y="587"/>
                  <a:pt x="2164" y="588"/>
                </a:cubicBezTo>
                <a:cubicBezTo>
                  <a:pt x="2164" y="589"/>
                  <a:pt x="2166" y="589"/>
                  <a:pt x="2166" y="590"/>
                </a:cubicBezTo>
                <a:cubicBezTo>
                  <a:pt x="2166" y="591"/>
                  <a:pt x="2166" y="591"/>
                  <a:pt x="2166" y="592"/>
                </a:cubicBezTo>
                <a:cubicBezTo>
                  <a:pt x="2168" y="592"/>
                  <a:pt x="2169" y="592"/>
                  <a:pt x="2171" y="592"/>
                </a:cubicBezTo>
                <a:cubicBezTo>
                  <a:pt x="2172" y="592"/>
                  <a:pt x="2173" y="592"/>
                  <a:pt x="2174" y="592"/>
                </a:cubicBezTo>
                <a:cubicBezTo>
                  <a:pt x="2175" y="593"/>
                  <a:pt x="2175" y="594"/>
                  <a:pt x="2176" y="595"/>
                </a:cubicBezTo>
                <a:cubicBezTo>
                  <a:pt x="2177" y="596"/>
                  <a:pt x="2178" y="597"/>
                  <a:pt x="2179" y="598"/>
                </a:cubicBezTo>
                <a:cubicBezTo>
                  <a:pt x="2184" y="596"/>
                  <a:pt x="2184" y="596"/>
                  <a:pt x="2184" y="596"/>
                </a:cubicBezTo>
                <a:cubicBezTo>
                  <a:pt x="2185" y="596"/>
                  <a:pt x="2186" y="597"/>
                  <a:pt x="2187" y="597"/>
                </a:cubicBezTo>
                <a:cubicBezTo>
                  <a:pt x="2188" y="597"/>
                  <a:pt x="2189" y="598"/>
                  <a:pt x="2191" y="598"/>
                </a:cubicBezTo>
                <a:cubicBezTo>
                  <a:pt x="2193" y="598"/>
                  <a:pt x="2195" y="597"/>
                  <a:pt x="2197" y="596"/>
                </a:cubicBezTo>
                <a:cubicBezTo>
                  <a:pt x="2198" y="596"/>
                  <a:pt x="2198" y="594"/>
                  <a:pt x="2199" y="594"/>
                </a:cubicBezTo>
                <a:cubicBezTo>
                  <a:pt x="2200" y="593"/>
                  <a:pt x="2201" y="594"/>
                  <a:pt x="2202" y="594"/>
                </a:cubicBezTo>
                <a:cubicBezTo>
                  <a:pt x="2203" y="593"/>
                  <a:pt x="2204" y="593"/>
                  <a:pt x="2204" y="593"/>
                </a:cubicBezTo>
                <a:cubicBezTo>
                  <a:pt x="2205" y="592"/>
                  <a:pt x="2206" y="592"/>
                  <a:pt x="2207" y="591"/>
                </a:cubicBezTo>
                <a:cubicBezTo>
                  <a:pt x="2208" y="590"/>
                  <a:pt x="2208" y="589"/>
                  <a:pt x="2208" y="588"/>
                </a:cubicBezTo>
                <a:cubicBezTo>
                  <a:pt x="2209" y="587"/>
                  <a:pt x="2210" y="587"/>
                  <a:pt x="2211" y="586"/>
                </a:cubicBezTo>
                <a:cubicBezTo>
                  <a:pt x="2212" y="584"/>
                  <a:pt x="2213" y="582"/>
                  <a:pt x="2215" y="581"/>
                </a:cubicBezTo>
                <a:cubicBezTo>
                  <a:pt x="2216" y="580"/>
                  <a:pt x="2216" y="578"/>
                  <a:pt x="2217" y="578"/>
                </a:cubicBezTo>
                <a:cubicBezTo>
                  <a:pt x="2218" y="578"/>
                  <a:pt x="2219" y="577"/>
                  <a:pt x="2219" y="577"/>
                </a:cubicBezTo>
                <a:cubicBezTo>
                  <a:pt x="2220" y="577"/>
                  <a:pt x="2221" y="578"/>
                  <a:pt x="2222" y="578"/>
                </a:cubicBezTo>
                <a:cubicBezTo>
                  <a:pt x="2223" y="578"/>
                  <a:pt x="2224" y="577"/>
                  <a:pt x="2225" y="577"/>
                </a:cubicBezTo>
                <a:cubicBezTo>
                  <a:pt x="2225" y="571"/>
                  <a:pt x="2225" y="571"/>
                  <a:pt x="2225" y="571"/>
                </a:cubicBezTo>
                <a:cubicBezTo>
                  <a:pt x="2226" y="572"/>
                  <a:pt x="2226" y="571"/>
                  <a:pt x="2227" y="571"/>
                </a:cubicBezTo>
                <a:cubicBezTo>
                  <a:pt x="2228" y="572"/>
                  <a:pt x="2229" y="572"/>
                  <a:pt x="2230" y="573"/>
                </a:cubicBezTo>
                <a:cubicBezTo>
                  <a:pt x="2230" y="573"/>
                  <a:pt x="2231" y="574"/>
                  <a:pt x="2231" y="575"/>
                </a:cubicBezTo>
                <a:cubicBezTo>
                  <a:pt x="2231" y="576"/>
                  <a:pt x="2231" y="577"/>
                  <a:pt x="2231" y="578"/>
                </a:cubicBezTo>
                <a:cubicBezTo>
                  <a:pt x="2232" y="579"/>
                  <a:pt x="2233" y="579"/>
                  <a:pt x="2234" y="580"/>
                </a:cubicBezTo>
                <a:cubicBezTo>
                  <a:pt x="2234" y="582"/>
                  <a:pt x="2233" y="584"/>
                  <a:pt x="2234" y="586"/>
                </a:cubicBezTo>
                <a:cubicBezTo>
                  <a:pt x="2234" y="587"/>
                  <a:pt x="2234" y="588"/>
                  <a:pt x="2234" y="588"/>
                </a:cubicBezTo>
                <a:cubicBezTo>
                  <a:pt x="2235" y="590"/>
                  <a:pt x="2236" y="589"/>
                  <a:pt x="2237" y="590"/>
                </a:cubicBezTo>
                <a:cubicBezTo>
                  <a:pt x="2238" y="592"/>
                  <a:pt x="2240" y="592"/>
                  <a:pt x="2240" y="594"/>
                </a:cubicBezTo>
                <a:cubicBezTo>
                  <a:pt x="2240" y="596"/>
                  <a:pt x="2240" y="596"/>
                  <a:pt x="2240" y="596"/>
                </a:cubicBezTo>
                <a:cubicBezTo>
                  <a:pt x="2240" y="597"/>
                  <a:pt x="2237" y="597"/>
                  <a:pt x="2237" y="598"/>
                </a:cubicBezTo>
                <a:cubicBezTo>
                  <a:pt x="2237" y="599"/>
                  <a:pt x="2238" y="600"/>
                  <a:pt x="2238" y="601"/>
                </a:cubicBezTo>
                <a:cubicBezTo>
                  <a:pt x="2238" y="603"/>
                  <a:pt x="2239" y="605"/>
                  <a:pt x="2241" y="606"/>
                </a:cubicBezTo>
                <a:cubicBezTo>
                  <a:pt x="2242" y="607"/>
                  <a:pt x="2243" y="606"/>
                  <a:pt x="2243" y="607"/>
                </a:cubicBezTo>
                <a:cubicBezTo>
                  <a:pt x="2244" y="607"/>
                  <a:pt x="2245" y="608"/>
                  <a:pt x="2245" y="609"/>
                </a:cubicBezTo>
                <a:cubicBezTo>
                  <a:pt x="2246" y="610"/>
                  <a:pt x="2247" y="611"/>
                  <a:pt x="2247" y="612"/>
                </a:cubicBezTo>
                <a:cubicBezTo>
                  <a:pt x="2247" y="615"/>
                  <a:pt x="2247" y="615"/>
                  <a:pt x="2247" y="615"/>
                </a:cubicBezTo>
                <a:cubicBezTo>
                  <a:pt x="2247" y="617"/>
                  <a:pt x="2247" y="617"/>
                  <a:pt x="2247" y="617"/>
                </a:cubicBezTo>
                <a:cubicBezTo>
                  <a:pt x="2248" y="619"/>
                  <a:pt x="2248" y="621"/>
                  <a:pt x="2249" y="622"/>
                </a:cubicBezTo>
                <a:cubicBezTo>
                  <a:pt x="2250" y="623"/>
                  <a:pt x="2251" y="623"/>
                  <a:pt x="2252" y="624"/>
                </a:cubicBezTo>
                <a:cubicBezTo>
                  <a:pt x="2253" y="625"/>
                  <a:pt x="2254" y="626"/>
                  <a:pt x="2255" y="627"/>
                </a:cubicBezTo>
                <a:cubicBezTo>
                  <a:pt x="2255" y="628"/>
                  <a:pt x="2257" y="628"/>
                  <a:pt x="2257" y="629"/>
                </a:cubicBezTo>
                <a:cubicBezTo>
                  <a:pt x="2257" y="630"/>
                  <a:pt x="2258" y="630"/>
                  <a:pt x="2258" y="631"/>
                </a:cubicBezTo>
                <a:cubicBezTo>
                  <a:pt x="2258" y="632"/>
                  <a:pt x="2257" y="633"/>
                  <a:pt x="2257" y="634"/>
                </a:cubicBezTo>
                <a:cubicBezTo>
                  <a:pt x="2257" y="636"/>
                  <a:pt x="2255" y="636"/>
                  <a:pt x="2255" y="638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5" y="640"/>
                  <a:pt x="2256" y="641"/>
                  <a:pt x="2257" y="642"/>
                </a:cubicBezTo>
                <a:cubicBezTo>
                  <a:pt x="2257" y="643"/>
                  <a:pt x="2256" y="644"/>
                  <a:pt x="2257" y="645"/>
                </a:cubicBezTo>
                <a:cubicBezTo>
                  <a:pt x="2275" y="645"/>
                  <a:pt x="2275" y="645"/>
                  <a:pt x="2275" y="645"/>
                </a:cubicBezTo>
                <a:cubicBezTo>
                  <a:pt x="2275" y="643"/>
                  <a:pt x="2275" y="642"/>
                  <a:pt x="2275" y="641"/>
                </a:cubicBezTo>
                <a:cubicBezTo>
                  <a:pt x="2276" y="640"/>
                  <a:pt x="2275" y="639"/>
                  <a:pt x="2275" y="638"/>
                </a:cubicBezTo>
                <a:cubicBezTo>
                  <a:pt x="2276" y="637"/>
                  <a:pt x="2277" y="636"/>
                  <a:pt x="2277" y="635"/>
                </a:cubicBezTo>
                <a:cubicBezTo>
                  <a:pt x="2278" y="634"/>
                  <a:pt x="2279" y="633"/>
                  <a:pt x="2280" y="633"/>
                </a:cubicBezTo>
                <a:cubicBezTo>
                  <a:pt x="2281" y="633"/>
                  <a:pt x="2282" y="633"/>
                  <a:pt x="2283" y="633"/>
                </a:cubicBezTo>
                <a:cubicBezTo>
                  <a:pt x="2285" y="633"/>
                  <a:pt x="2285" y="633"/>
                  <a:pt x="2285" y="633"/>
                </a:cubicBezTo>
                <a:cubicBezTo>
                  <a:pt x="2286" y="633"/>
                  <a:pt x="2287" y="633"/>
                  <a:pt x="2288" y="633"/>
                </a:cubicBezTo>
                <a:cubicBezTo>
                  <a:pt x="2289" y="634"/>
                  <a:pt x="2289" y="635"/>
                  <a:pt x="2291" y="635"/>
                </a:cubicBezTo>
                <a:cubicBezTo>
                  <a:pt x="2292" y="635"/>
                  <a:pt x="2292" y="634"/>
                  <a:pt x="2293" y="633"/>
                </a:cubicBezTo>
                <a:cubicBezTo>
                  <a:pt x="2294" y="633"/>
                  <a:pt x="2294" y="631"/>
                  <a:pt x="2295" y="631"/>
                </a:cubicBezTo>
                <a:cubicBezTo>
                  <a:pt x="2297" y="630"/>
                  <a:pt x="2299" y="630"/>
                  <a:pt x="2301" y="630"/>
                </a:cubicBezTo>
                <a:cubicBezTo>
                  <a:pt x="2301" y="622"/>
                  <a:pt x="2301" y="622"/>
                  <a:pt x="2301" y="622"/>
                </a:cubicBezTo>
                <a:cubicBezTo>
                  <a:pt x="2311" y="622"/>
                  <a:pt x="2311" y="622"/>
                  <a:pt x="2311" y="622"/>
                </a:cubicBezTo>
                <a:cubicBezTo>
                  <a:pt x="2311" y="621"/>
                  <a:pt x="2312" y="621"/>
                  <a:pt x="2312" y="620"/>
                </a:cubicBezTo>
                <a:cubicBezTo>
                  <a:pt x="2312" y="618"/>
                  <a:pt x="2312" y="617"/>
                  <a:pt x="2311" y="616"/>
                </a:cubicBezTo>
                <a:cubicBezTo>
                  <a:pt x="2306" y="616"/>
                  <a:pt x="2306" y="616"/>
                  <a:pt x="2306" y="616"/>
                </a:cubicBezTo>
                <a:cubicBezTo>
                  <a:pt x="2305" y="616"/>
                  <a:pt x="2305" y="617"/>
                  <a:pt x="2304" y="616"/>
                </a:cubicBezTo>
                <a:cubicBezTo>
                  <a:pt x="2303" y="616"/>
                  <a:pt x="2302" y="617"/>
                  <a:pt x="2301" y="616"/>
                </a:cubicBezTo>
                <a:cubicBezTo>
                  <a:pt x="2300" y="616"/>
                  <a:pt x="2301" y="615"/>
                  <a:pt x="2301" y="614"/>
                </a:cubicBezTo>
                <a:cubicBezTo>
                  <a:pt x="2300" y="613"/>
                  <a:pt x="2299" y="614"/>
                  <a:pt x="2298" y="613"/>
                </a:cubicBezTo>
                <a:cubicBezTo>
                  <a:pt x="2299" y="611"/>
                  <a:pt x="2300" y="610"/>
                  <a:pt x="2302" y="608"/>
                </a:cubicBezTo>
                <a:cubicBezTo>
                  <a:pt x="2302" y="607"/>
                  <a:pt x="2303" y="607"/>
                  <a:pt x="2304" y="605"/>
                </a:cubicBezTo>
                <a:cubicBezTo>
                  <a:pt x="2304" y="604"/>
                  <a:pt x="2304" y="602"/>
                  <a:pt x="2304" y="600"/>
                </a:cubicBezTo>
                <a:cubicBezTo>
                  <a:pt x="2304" y="598"/>
                  <a:pt x="2305" y="597"/>
                  <a:pt x="2305" y="595"/>
                </a:cubicBezTo>
                <a:cubicBezTo>
                  <a:pt x="2305" y="594"/>
                  <a:pt x="2305" y="593"/>
                  <a:pt x="2305" y="592"/>
                </a:cubicBezTo>
                <a:cubicBezTo>
                  <a:pt x="2305" y="591"/>
                  <a:pt x="2306" y="591"/>
                  <a:pt x="2306" y="590"/>
                </a:cubicBezTo>
                <a:cubicBezTo>
                  <a:pt x="2307" y="589"/>
                  <a:pt x="2308" y="589"/>
                  <a:pt x="2309" y="588"/>
                </a:cubicBezTo>
                <a:cubicBezTo>
                  <a:pt x="2310" y="588"/>
                  <a:pt x="2310" y="586"/>
                  <a:pt x="2311" y="586"/>
                </a:cubicBezTo>
                <a:cubicBezTo>
                  <a:pt x="2312" y="585"/>
                  <a:pt x="2313" y="585"/>
                  <a:pt x="2314" y="585"/>
                </a:cubicBezTo>
                <a:cubicBezTo>
                  <a:pt x="2315" y="585"/>
                  <a:pt x="2315" y="583"/>
                  <a:pt x="2317" y="583"/>
                </a:cubicBezTo>
                <a:cubicBezTo>
                  <a:pt x="2317" y="583"/>
                  <a:pt x="2318" y="583"/>
                  <a:pt x="2319" y="582"/>
                </a:cubicBezTo>
                <a:cubicBezTo>
                  <a:pt x="2320" y="582"/>
                  <a:pt x="2321" y="583"/>
                  <a:pt x="2322" y="582"/>
                </a:cubicBezTo>
                <a:cubicBezTo>
                  <a:pt x="2323" y="582"/>
                  <a:pt x="2323" y="581"/>
                  <a:pt x="2323" y="580"/>
                </a:cubicBezTo>
                <a:cubicBezTo>
                  <a:pt x="2323" y="579"/>
                  <a:pt x="2323" y="578"/>
                  <a:pt x="2323" y="577"/>
                </a:cubicBezTo>
                <a:cubicBezTo>
                  <a:pt x="2324" y="576"/>
                  <a:pt x="2324" y="576"/>
                  <a:pt x="2325" y="575"/>
                </a:cubicBezTo>
                <a:cubicBezTo>
                  <a:pt x="2326" y="574"/>
                  <a:pt x="2327" y="574"/>
                  <a:pt x="2328" y="573"/>
                </a:cubicBezTo>
                <a:cubicBezTo>
                  <a:pt x="2328" y="572"/>
                  <a:pt x="2330" y="572"/>
                  <a:pt x="2330" y="571"/>
                </a:cubicBezTo>
                <a:cubicBezTo>
                  <a:pt x="2331" y="570"/>
                  <a:pt x="2330" y="569"/>
                  <a:pt x="2330" y="568"/>
                </a:cubicBezTo>
                <a:cubicBezTo>
                  <a:pt x="2330" y="566"/>
                  <a:pt x="2330" y="566"/>
                  <a:pt x="2330" y="566"/>
                </a:cubicBezTo>
                <a:cubicBezTo>
                  <a:pt x="2330" y="564"/>
                  <a:pt x="2330" y="564"/>
                  <a:pt x="2330" y="562"/>
                </a:cubicBezTo>
                <a:cubicBezTo>
                  <a:pt x="2328" y="562"/>
                  <a:pt x="2326" y="562"/>
                  <a:pt x="2324" y="562"/>
                </a:cubicBezTo>
                <a:cubicBezTo>
                  <a:pt x="2322" y="562"/>
                  <a:pt x="2321" y="562"/>
                  <a:pt x="2319" y="562"/>
                </a:cubicBezTo>
                <a:cubicBezTo>
                  <a:pt x="2318" y="562"/>
                  <a:pt x="2318" y="562"/>
                  <a:pt x="2317" y="562"/>
                </a:cubicBezTo>
                <a:cubicBezTo>
                  <a:pt x="2317" y="559"/>
                  <a:pt x="2317" y="557"/>
                  <a:pt x="2317" y="554"/>
                </a:cubicBezTo>
                <a:cubicBezTo>
                  <a:pt x="2316" y="552"/>
                  <a:pt x="2315" y="552"/>
                  <a:pt x="2314" y="551"/>
                </a:cubicBezTo>
                <a:cubicBezTo>
                  <a:pt x="2313" y="551"/>
                  <a:pt x="2312" y="552"/>
                  <a:pt x="2311" y="551"/>
                </a:cubicBezTo>
                <a:cubicBezTo>
                  <a:pt x="2310" y="551"/>
                  <a:pt x="2310" y="550"/>
                  <a:pt x="2309" y="549"/>
                </a:cubicBezTo>
                <a:cubicBezTo>
                  <a:pt x="2308" y="549"/>
                  <a:pt x="2309" y="548"/>
                  <a:pt x="2309" y="547"/>
                </a:cubicBezTo>
                <a:cubicBezTo>
                  <a:pt x="2309" y="526"/>
                  <a:pt x="2309" y="526"/>
                  <a:pt x="2309" y="526"/>
                </a:cubicBezTo>
                <a:cubicBezTo>
                  <a:pt x="2310" y="525"/>
                  <a:pt x="2311" y="525"/>
                  <a:pt x="2312" y="524"/>
                </a:cubicBezTo>
                <a:cubicBezTo>
                  <a:pt x="2313" y="523"/>
                  <a:pt x="2313" y="522"/>
                  <a:pt x="2313" y="521"/>
                </a:cubicBezTo>
                <a:cubicBezTo>
                  <a:pt x="2314" y="520"/>
                  <a:pt x="2315" y="520"/>
                  <a:pt x="2316" y="519"/>
                </a:cubicBezTo>
                <a:cubicBezTo>
                  <a:pt x="2316" y="518"/>
                  <a:pt x="2317" y="517"/>
                  <a:pt x="2317" y="516"/>
                </a:cubicBezTo>
                <a:cubicBezTo>
                  <a:pt x="2318" y="514"/>
                  <a:pt x="2318" y="512"/>
                  <a:pt x="2319" y="511"/>
                </a:cubicBezTo>
                <a:cubicBezTo>
                  <a:pt x="2319" y="510"/>
                  <a:pt x="2319" y="509"/>
                  <a:pt x="2320" y="508"/>
                </a:cubicBezTo>
                <a:cubicBezTo>
                  <a:pt x="2321" y="507"/>
                  <a:pt x="2322" y="507"/>
                  <a:pt x="2322" y="507"/>
                </a:cubicBezTo>
                <a:cubicBezTo>
                  <a:pt x="2323" y="506"/>
                  <a:pt x="2324" y="507"/>
                  <a:pt x="2325" y="507"/>
                </a:cubicBezTo>
                <a:cubicBezTo>
                  <a:pt x="2327" y="506"/>
                  <a:pt x="2329" y="505"/>
                  <a:pt x="2330" y="504"/>
                </a:cubicBezTo>
                <a:cubicBezTo>
                  <a:pt x="2331" y="504"/>
                  <a:pt x="2332" y="502"/>
                  <a:pt x="2332" y="502"/>
                </a:cubicBezTo>
                <a:cubicBezTo>
                  <a:pt x="2333" y="501"/>
                  <a:pt x="2334" y="500"/>
                  <a:pt x="2335" y="500"/>
                </a:cubicBezTo>
                <a:cubicBezTo>
                  <a:pt x="2336" y="499"/>
                  <a:pt x="2335" y="497"/>
                  <a:pt x="2336" y="497"/>
                </a:cubicBezTo>
                <a:cubicBezTo>
                  <a:pt x="2338" y="496"/>
                  <a:pt x="2340" y="497"/>
                  <a:pt x="2341" y="496"/>
                </a:cubicBezTo>
                <a:cubicBezTo>
                  <a:pt x="2343" y="496"/>
                  <a:pt x="2344" y="497"/>
                  <a:pt x="2345" y="496"/>
                </a:cubicBezTo>
                <a:cubicBezTo>
                  <a:pt x="2346" y="496"/>
                  <a:pt x="2346" y="494"/>
                  <a:pt x="2347" y="494"/>
                </a:cubicBezTo>
                <a:cubicBezTo>
                  <a:pt x="2347" y="493"/>
                  <a:pt x="2349" y="493"/>
                  <a:pt x="2349" y="492"/>
                </a:cubicBezTo>
                <a:cubicBezTo>
                  <a:pt x="2350" y="491"/>
                  <a:pt x="2349" y="490"/>
                  <a:pt x="2349" y="489"/>
                </a:cubicBezTo>
                <a:cubicBezTo>
                  <a:pt x="2350" y="488"/>
                  <a:pt x="2350" y="487"/>
                  <a:pt x="2351" y="487"/>
                </a:cubicBezTo>
                <a:cubicBezTo>
                  <a:pt x="2352" y="486"/>
                  <a:pt x="2353" y="486"/>
                  <a:pt x="2354" y="486"/>
                </a:cubicBezTo>
                <a:cubicBezTo>
                  <a:pt x="2355" y="486"/>
                  <a:pt x="2356" y="485"/>
                  <a:pt x="2356" y="485"/>
                </a:cubicBezTo>
                <a:cubicBezTo>
                  <a:pt x="2357" y="485"/>
                  <a:pt x="2358" y="485"/>
                  <a:pt x="2359" y="485"/>
                </a:cubicBezTo>
                <a:cubicBezTo>
                  <a:pt x="2360" y="485"/>
                  <a:pt x="2361" y="485"/>
                  <a:pt x="2362" y="485"/>
                </a:cubicBezTo>
                <a:cubicBezTo>
                  <a:pt x="2363" y="484"/>
                  <a:pt x="2364" y="482"/>
                  <a:pt x="2364" y="481"/>
                </a:cubicBezTo>
                <a:cubicBezTo>
                  <a:pt x="2364" y="479"/>
                  <a:pt x="2362" y="478"/>
                  <a:pt x="2362" y="477"/>
                </a:cubicBezTo>
                <a:cubicBezTo>
                  <a:pt x="2361" y="476"/>
                  <a:pt x="2360" y="476"/>
                  <a:pt x="2359" y="475"/>
                </a:cubicBezTo>
                <a:cubicBezTo>
                  <a:pt x="2359" y="474"/>
                  <a:pt x="2359" y="473"/>
                  <a:pt x="2359" y="472"/>
                </a:cubicBezTo>
                <a:cubicBezTo>
                  <a:pt x="2359" y="469"/>
                  <a:pt x="2359" y="467"/>
                  <a:pt x="2361" y="464"/>
                </a:cubicBezTo>
                <a:cubicBezTo>
                  <a:pt x="2362" y="463"/>
                  <a:pt x="2362" y="462"/>
                  <a:pt x="2363" y="462"/>
                </a:cubicBezTo>
                <a:cubicBezTo>
                  <a:pt x="2364" y="461"/>
                  <a:pt x="2365" y="462"/>
                  <a:pt x="2366" y="462"/>
                </a:cubicBezTo>
                <a:cubicBezTo>
                  <a:pt x="2367" y="461"/>
                  <a:pt x="2367" y="460"/>
                  <a:pt x="2368" y="460"/>
                </a:cubicBezTo>
                <a:cubicBezTo>
                  <a:pt x="2369" y="459"/>
                  <a:pt x="2370" y="458"/>
                  <a:pt x="2370" y="456"/>
                </a:cubicBezTo>
                <a:cubicBezTo>
                  <a:pt x="2371" y="455"/>
                  <a:pt x="2371" y="453"/>
                  <a:pt x="2372" y="451"/>
                </a:cubicBezTo>
                <a:cubicBezTo>
                  <a:pt x="2372" y="450"/>
                  <a:pt x="2372" y="449"/>
                  <a:pt x="2373" y="449"/>
                </a:cubicBezTo>
                <a:cubicBezTo>
                  <a:pt x="2374" y="448"/>
                  <a:pt x="2376" y="448"/>
                  <a:pt x="2378" y="448"/>
                </a:cubicBezTo>
                <a:cubicBezTo>
                  <a:pt x="2380" y="448"/>
                  <a:pt x="2381" y="448"/>
                  <a:pt x="2383" y="449"/>
                </a:cubicBezTo>
                <a:cubicBezTo>
                  <a:pt x="2384" y="449"/>
                  <a:pt x="2385" y="448"/>
                  <a:pt x="2386" y="449"/>
                </a:cubicBezTo>
                <a:cubicBezTo>
                  <a:pt x="2387" y="449"/>
                  <a:pt x="2387" y="451"/>
                  <a:pt x="2388" y="451"/>
                </a:cubicBezTo>
                <a:cubicBezTo>
                  <a:pt x="2390" y="453"/>
                  <a:pt x="2390" y="455"/>
                  <a:pt x="2392" y="456"/>
                </a:cubicBezTo>
                <a:cubicBezTo>
                  <a:pt x="2393" y="456"/>
                  <a:pt x="2394" y="456"/>
                  <a:pt x="2394" y="456"/>
                </a:cubicBezTo>
                <a:cubicBezTo>
                  <a:pt x="2395" y="455"/>
                  <a:pt x="2395" y="454"/>
                  <a:pt x="2396" y="453"/>
                </a:cubicBezTo>
                <a:cubicBezTo>
                  <a:pt x="2397" y="453"/>
                  <a:pt x="2398" y="453"/>
                  <a:pt x="2399" y="453"/>
                </a:cubicBezTo>
                <a:cubicBezTo>
                  <a:pt x="2400" y="453"/>
                  <a:pt x="2401" y="454"/>
                  <a:pt x="2402" y="455"/>
                </a:cubicBezTo>
                <a:cubicBezTo>
                  <a:pt x="2402" y="455"/>
                  <a:pt x="2404" y="456"/>
                  <a:pt x="2404" y="456"/>
                </a:cubicBezTo>
                <a:cubicBezTo>
                  <a:pt x="2405" y="457"/>
                  <a:pt x="2405" y="458"/>
                  <a:pt x="2405" y="459"/>
                </a:cubicBezTo>
                <a:cubicBezTo>
                  <a:pt x="2406" y="460"/>
                  <a:pt x="2407" y="461"/>
                  <a:pt x="2407" y="462"/>
                </a:cubicBezTo>
                <a:cubicBezTo>
                  <a:pt x="2407" y="470"/>
                  <a:pt x="2407" y="470"/>
                  <a:pt x="2407" y="470"/>
                </a:cubicBezTo>
                <a:cubicBezTo>
                  <a:pt x="2399" y="470"/>
                  <a:pt x="2399" y="470"/>
                  <a:pt x="2399" y="470"/>
                </a:cubicBezTo>
                <a:cubicBezTo>
                  <a:pt x="2399" y="473"/>
                  <a:pt x="2399" y="475"/>
                  <a:pt x="2399" y="478"/>
                </a:cubicBezTo>
                <a:cubicBezTo>
                  <a:pt x="2399" y="479"/>
                  <a:pt x="2399" y="480"/>
                  <a:pt x="2399" y="481"/>
                </a:cubicBezTo>
                <a:cubicBezTo>
                  <a:pt x="2399" y="483"/>
                  <a:pt x="2398" y="484"/>
                  <a:pt x="2396" y="486"/>
                </a:cubicBezTo>
                <a:cubicBezTo>
                  <a:pt x="2396" y="487"/>
                  <a:pt x="2395" y="487"/>
                  <a:pt x="2394" y="488"/>
                </a:cubicBezTo>
                <a:cubicBezTo>
                  <a:pt x="2392" y="489"/>
                  <a:pt x="2391" y="490"/>
                  <a:pt x="2390" y="490"/>
                </a:cubicBezTo>
                <a:cubicBezTo>
                  <a:pt x="2387" y="490"/>
                  <a:pt x="2385" y="488"/>
                  <a:pt x="2383" y="488"/>
                </a:cubicBezTo>
                <a:cubicBezTo>
                  <a:pt x="2381" y="488"/>
                  <a:pt x="2381" y="489"/>
                  <a:pt x="2380" y="490"/>
                </a:cubicBezTo>
                <a:cubicBezTo>
                  <a:pt x="2379" y="490"/>
                  <a:pt x="2378" y="490"/>
                  <a:pt x="2377" y="491"/>
                </a:cubicBezTo>
                <a:cubicBezTo>
                  <a:pt x="2377" y="492"/>
                  <a:pt x="2377" y="493"/>
                  <a:pt x="2376" y="494"/>
                </a:cubicBezTo>
                <a:cubicBezTo>
                  <a:pt x="2375" y="495"/>
                  <a:pt x="2375" y="495"/>
                  <a:pt x="2374" y="496"/>
                </a:cubicBezTo>
                <a:cubicBezTo>
                  <a:pt x="2374" y="497"/>
                  <a:pt x="2374" y="498"/>
                  <a:pt x="2373" y="499"/>
                </a:cubicBezTo>
                <a:cubicBezTo>
                  <a:pt x="2373" y="500"/>
                  <a:pt x="2372" y="500"/>
                  <a:pt x="2371" y="500"/>
                </a:cubicBezTo>
                <a:cubicBezTo>
                  <a:pt x="2370" y="501"/>
                  <a:pt x="2369" y="502"/>
                  <a:pt x="2368" y="503"/>
                </a:cubicBezTo>
                <a:cubicBezTo>
                  <a:pt x="2368" y="504"/>
                  <a:pt x="2368" y="505"/>
                  <a:pt x="2367" y="505"/>
                </a:cubicBezTo>
                <a:cubicBezTo>
                  <a:pt x="2366" y="506"/>
                  <a:pt x="2365" y="506"/>
                  <a:pt x="2364" y="507"/>
                </a:cubicBezTo>
                <a:cubicBezTo>
                  <a:pt x="2362" y="508"/>
                  <a:pt x="2360" y="509"/>
                  <a:pt x="2360" y="511"/>
                </a:cubicBezTo>
                <a:cubicBezTo>
                  <a:pt x="2360" y="515"/>
                  <a:pt x="2362" y="517"/>
                  <a:pt x="2362" y="520"/>
                </a:cubicBezTo>
                <a:cubicBezTo>
                  <a:pt x="2362" y="522"/>
                  <a:pt x="2361" y="523"/>
                  <a:pt x="2360" y="524"/>
                </a:cubicBezTo>
                <a:cubicBezTo>
                  <a:pt x="2360" y="526"/>
                  <a:pt x="2358" y="527"/>
                  <a:pt x="2358" y="528"/>
                </a:cubicBezTo>
                <a:cubicBezTo>
                  <a:pt x="2358" y="532"/>
                  <a:pt x="2359" y="534"/>
                  <a:pt x="2359" y="537"/>
                </a:cubicBezTo>
                <a:cubicBezTo>
                  <a:pt x="2359" y="540"/>
                  <a:pt x="2359" y="540"/>
                  <a:pt x="2359" y="540"/>
                </a:cubicBezTo>
                <a:cubicBezTo>
                  <a:pt x="2359" y="541"/>
                  <a:pt x="2360" y="542"/>
                  <a:pt x="2360" y="543"/>
                </a:cubicBezTo>
                <a:cubicBezTo>
                  <a:pt x="2360" y="545"/>
                  <a:pt x="2360" y="546"/>
                  <a:pt x="2360" y="549"/>
                </a:cubicBezTo>
                <a:cubicBezTo>
                  <a:pt x="2362" y="549"/>
                  <a:pt x="2364" y="549"/>
                  <a:pt x="2366" y="549"/>
                </a:cubicBezTo>
                <a:cubicBezTo>
                  <a:pt x="2368" y="550"/>
                  <a:pt x="2370" y="550"/>
                  <a:pt x="2371" y="551"/>
                </a:cubicBezTo>
                <a:cubicBezTo>
                  <a:pt x="2372" y="552"/>
                  <a:pt x="2373" y="553"/>
                  <a:pt x="2373" y="554"/>
                </a:cubicBezTo>
                <a:cubicBezTo>
                  <a:pt x="2374" y="555"/>
                  <a:pt x="2374" y="556"/>
                  <a:pt x="2375" y="556"/>
                </a:cubicBezTo>
                <a:cubicBezTo>
                  <a:pt x="2377" y="557"/>
                  <a:pt x="2379" y="558"/>
                  <a:pt x="2381" y="558"/>
                </a:cubicBezTo>
                <a:cubicBezTo>
                  <a:pt x="2382" y="559"/>
                  <a:pt x="2382" y="560"/>
                  <a:pt x="2383" y="560"/>
                </a:cubicBezTo>
                <a:cubicBezTo>
                  <a:pt x="2386" y="562"/>
                  <a:pt x="2387" y="564"/>
                  <a:pt x="2390" y="564"/>
                </a:cubicBezTo>
                <a:cubicBezTo>
                  <a:pt x="2391" y="564"/>
                  <a:pt x="2391" y="564"/>
                  <a:pt x="2391" y="564"/>
                </a:cubicBezTo>
                <a:cubicBezTo>
                  <a:pt x="2392" y="564"/>
                  <a:pt x="2393" y="563"/>
                  <a:pt x="2394" y="562"/>
                </a:cubicBezTo>
                <a:cubicBezTo>
                  <a:pt x="2397" y="561"/>
                  <a:pt x="2399" y="558"/>
                  <a:pt x="2403" y="558"/>
                </a:cubicBezTo>
                <a:cubicBezTo>
                  <a:pt x="2405" y="558"/>
                  <a:pt x="2407" y="560"/>
                  <a:pt x="2409" y="560"/>
                </a:cubicBezTo>
                <a:cubicBezTo>
                  <a:pt x="2411" y="560"/>
                  <a:pt x="2412" y="559"/>
                  <a:pt x="2413" y="559"/>
                </a:cubicBezTo>
                <a:cubicBezTo>
                  <a:pt x="2414" y="559"/>
                  <a:pt x="2415" y="559"/>
                  <a:pt x="2416" y="559"/>
                </a:cubicBezTo>
                <a:cubicBezTo>
                  <a:pt x="2417" y="559"/>
                  <a:pt x="2418" y="558"/>
                  <a:pt x="2418" y="558"/>
                </a:cubicBezTo>
                <a:cubicBezTo>
                  <a:pt x="2419" y="557"/>
                  <a:pt x="2419" y="556"/>
                  <a:pt x="2419" y="555"/>
                </a:cubicBezTo>
                <a:cubicBezTo>
                  <a:pt x="2420" y="554"/>
                  <a:pt x="2421" y="554"/>
                  <a:pt x="2422" y="554"/>
                </a:cubicBezTo>
                <a:cubicBezTo>
                  <a:pt x="2442" y="554"/>
                  <a:pt x="2442" y="554"/>
                  <a:pt x="2442" y="554"/>
                </a:cubicBezTo>
                <a:cubicBezTo>
                  <a:pt x="2444" y="554"/>
                  <a:pt x="2444" y="552"/>
                  <a:pt x="2445" y="552"/>
                </a:cubicBezTo>
                <a:cubicBezTo>
                  <a:pt x="2447" y="551"/>
                  <a:pt x="2448" y="551"/>
                  <a:pt x="2449" y="551"/>
                </a:cubicBezTo>
                <a:cubicBezTo>
                  <a:pt x="2450" y="551"/>
                  <a:pt x="2450" y="551"/>
                  <a:pt x="2450" y="551"/>
                </a:cubicBezTo>
                <a:cubicBezTo>
                  <a:pt x="2451" y="552"/>
                  <a:pt x="2452" y="553"/>
                  <a:pt x="2452" y="554"/>
                </a:cubicBezTo>
                <a:cubicBezTo>
                  <a:pt x="2453" y="554"/>
                  <a:pt x="2453" y="556"/>
                  <a:pt x="2453" y="556"/>
                </a:cubicBezTo>
                <a:cubicBezTo>
                  <a:pt x="2454" y="557"/>
                  <a:pt x="2455" y="557"/>
                  <a:pt x="2456" y="558"/>
                </a:cubicBezTo>
                <a:cubicBezTo>
                  <a:pt x="2469" y="558"/>
                  <a:pt x="2469" y="558"/>
                  <a:pt x="2469" y="558"/>
                </a:cubicBezTo>
                <a:cubicBezTo>
                  <a:pt x="2470" y="560"/>
                  <a:pt x="2470" y="560"/>
                  <a:pt x="2470" y="560"/>
                </a:cubicBezTo>
                <a:cubicBezTo>
                  <a:pt x="2469" y="561"/>
                  <a:pt x="2469" y="563"/>
                  <a:pt x="2467" y="563"/>
                </a:cubicBezTo>
                <a:cubicBezTo>
                  <a:pt x="2466" y="563"/>
                  <a:pt x="2464" y="563"/>
                  <a:pt x="2462" y="563"/>
                </a:cubicBezTo>
                <a:cubicBezTo>
                  <a:pt x="2460" y="563"/>
                  <a:pt x="2458" y="563"/>
                  <a:pt x="2456" y="563"/>
                </a:cubicBezTo>
                <a:cubicBezTo>
                  <a:pt x="2455" y="563"/>
                  <a:pt x="2454" y="563"/>
                  <a:pt x="2453" y="564"/>
                </a:cubicBezTo>
                <a:cubicBezTo>
                  <a:pt x="2452" y="564"/>
                  <a:pt x="2451" y="565"/>
                  <a:pt x="2450" y="566"/>
                </a:cubicBezTo>
                <a:cubicBezTo>
                  <a:pt x="2449" y="566"/>
                  <a:pt x="2449" y="567"/>
                  <a:pt x="2448" y="567"/>
                </a:cubicBezTo>
                <a:cubicBezTo>
                  <a:pt x="2447" y="568"/>
                  <a:pt x="2446" y="568"/>
                  <a:pt x="2445" y="569"/>
                </a:cubicBezTo>
                <a:cubicBezTo>
                  <a:pt x="2445" y="570"/>
                  <a:pt x="2444" y="571"/>
                  <a:pt x="2443" y="572"/>
                </a:cubicBezTo>
                <a:cubicBezTo>
                  <a:pt x="2443" y="573"/>
                  <a:pt x="2443" y="574"/>
                  <a:pt x="2442" y="575"/>
                </a:cubicBezTo>
                <a:cubicBezTo>
                  <a:pt x="2441" y="576"/>
                  <a:pt x="2441" y="577"/>
                  <a:pt x="2440" y="577"/>
                </a:cubicBezTo>
                <a:cubicBezTo>
                  <a:pt x="2439" y="578"/>
                  <a:pt x="2438" y="577"/>
                  <a:pt x="2437" y="577"/>
                </a:cubicBezTo>
                <a:cubicBezTo>
                  <a:pt x="2435" y="577"/>
                  <a:pt x="2434" y="577"/>
                  <a:pt x="2432" y="577"/>
                </a:cubicBezTo>
                <a:cubicBezTo>
                  <a:pt x="2431" y="576"/>
                  <a:pt x="2431" y="575"/>
                  <a:pt x="2430" y="574"/>
                </a:cubicBezTo>
                <a:cubicBezTo>
                  <a:pt x="2428" y="573"/>
                  <a:pt x="2427" y="571"/>
                  <a:pt x="2426" y="571"/>
                </a:cubicBezTo>
                <a:cubicBezTo>
                  <a:pt x="2423" y="571"/>
                  <a:pt x="2422" y="573"/>
                  <a:pt x="2419" y="573"/>
                </a:cubicBezTo>
                <a:cubicBezTo>
                  <a:pt x="2417" y="574"/>
                  <a:pt x="2416" y="574"/>
                  <a:pt x="2414" y="573"/>
                </a:cubicBezTo>
                <a:cubicBezTo>
                  <a:pt x="2412" y="573"/>
                  <a:pt x="2411" y="573"/>
                  <a:pt x="2409" y="573"/>
                </a:cubicBezTo>
                <a:cubicBezTo>
                  <a:pt x="2408" y="573"/>
                  <a:pt x="2407" y="573"/>
                  <a:pt x="2406" y="573"/>
                </a:cubicBezTo>
                <a:cubicBezTo>
                  <a:pt x="2405" y="574"/>
                  <a:pt x="2404" y="574"/>
                  <a:pt x="2403" y="575"/>
                </a:cubicBezTo>
                <a:cubicBezTo>
                  <a:pt x="2402" y="575"/>
                  <a:pt x="2402" y="577"/>
                  <a:pt x="2401" y="577"/>
                </a:cubicBezTo>
                <a:cubicBezTo>
                  <a:pt x="2400" y="577"/>
                  <a:pt x="2399" y="576"/>
                  <a:pt x="2398" y="576"/>
                </a:cubicBezTo>
                <a:cubicBezTo>
                  <a:pt x="2397" y="576"/>
                  <a:pt x="2397" y="575"/>
                  <a:pt x="2396" y="575"/>
                </a:cubicBezTo>
                <a:cubicBezTo>
                  <a:pt x="2394" y="575"/>
                  <a:pt x="2394" y="576"/>
                  <a:pt x="2393" y="576"/>
                </a:cubicBezTo>
                <a:cubicBezTo>
                  <a:pt x="2392" y="576"/>
                  <a:pt x="2391" y="576"/>
                  <a:pt x="2390" y="577"/>
                </a:cubicBezTo>
                <a:cubicBezTo>
                  <a:pt x="2390" y="578"/>
                  <a:pt x="2391" y="579"/>
                  <a:pt x="2390" y="580"/>
                </a:cubicBezTo>
                <a:cubicBezTo>
                  <a:pt x="2390" y="581"/>
                  <a:pt x="2389" y="582"/>
                  <a:pt x="2388" y="582"/>
                </a:cubicBezTo>
                <a:cubicBezTo>
                  <a:pt x="2387" y="583"/>
                  <a:pt x="2388" y="585"/>
                  <a:pt x="2387" y="585"/>
                </a:cubicBezTo>
                <a:cubicBezTo>
                  <a:pt x="2386" y="585"/>
                  <a:pt x="2386" y="584"/>
                  <a:pt x="2385" y="584"/>
                </a:cubicBezTo>
                <a:cubicBezTo>
                  <a:pt x="2384" y="584"/>
                  <a:pt x="2383" y="585"/>
                  <a:pt x="2382" y="584"/>
                </a:cubicBezTo>
                <a:cubicBezTo>
                  <a:pt x="2381" y="584"/>
                  <a:pt x="2380" y="583"/>
                  <a:pt x="2379" y="582"/>
                </a:cubicBezTo>
                <a:cubicBezTo>
                  <a:pt x="2379" y="582"/>
                  <a:pt x="2380" y="580"/>
                  <a:pt x="2379" y="580"/>
                </a:cubicBezTo>
                <a:cubicBezTo>
                  <a:pt x="2379" y="580"/>
                  <a:pt x="2378" y="580"/>
                  <a:pt x="2377" y="580"/>
                </a:cubicBezTo>
                <a:cubicBezTo>
                  <a:pt x="2376" y="580"/>
                  <a:pt x="2375" y="580"/>
                  <a:pt x="2374" y="580"/>
                </a:cubicBezTo>
                <a:cubicBezTo>
                  <a:pt x="2373" y="580"/>
                  <a:pt x="2372" y="581"/>
                  <a:pt x="2371" y="581"/>
                </a:cubicBezTo>
                <a:cubicBezTo>
                  <a:pt x="2371" y="582"/>
                  <a:pt x="2371" y="583"/>
                  <a:pt x="2371" y="584"/>
                </a:cubicBezTo>
                <a:cubicBezTo>
                  <a:pt x="2372" y="584"/>
                  <a:pt x="2372" y="585"/>
                  <a:pt x="2373" y="586"/>
                </a:cubicBezTo>
                <a:cubicBezTo>
                  <a:pt x="2374" y="586"/>
                  <a:pt x="2375" y="586"/>
                  <a:pt x="2376" y="586"/>
                </a:cubicBezTo>
                <a:cubicBezTo>
                  <a:pt x="2377" y="586"/>
                  <a:pt x="2378" y="587"/>
                  <a:pt x="2379" y="588"/>
                </a:cubicBezTo>
                <a:cubicBezTo>
                  <a:pt x="2377" y="588"/>
                  <a:pt x="2375" y="588"/>
                  <a:pt x="2373" y="588"/>
                </a:cubicBezTo>
                <a:cubicBezTo>
                  <a:pt x="2370" y="588"/>
                  <a:pt x="2368" y="589"/>
                  <a:pt x="2365" y="590"/>
                </a:cubicBezTo>
                <a:cubicBezTo>
                  <a:pt x="2364" y="591"/>
                  <a:pt x="2363" y="591"/>
                  <a:pt x="2362" y="592"/>
                </a:cubicBezTo>
                <a:cubicBezTo>
                  <a:pt x="2363" y="592"/>
                  <a:pt x="2362" y="594"/>
                  <a:pt x="2363" y="594"/>
                </a:cubicBezTo>
                <a:cubicBezTo>
                  <a:pt x="2364" y="596"/>
                  <a:pt x="2365" y="597"/>
                  <a:pt x="2368" y="598"/>
                </a:cubicBezTo>
                <a:cubicBezTo>
                  <a:pt x="2368" y="598"/>
                  <a:pt x="2369" y="598"/>
                  <a:pt x="2370" y="598"/>
                </a:cubicBezTo>
                <a:cubicBezTo>
                  <a:pt x="2371" y="598"/>
                  <a:pt x="2372" y="599"/>
                  <a:pt x="2373" y="599"/>
                </a:cubicBezTo>
                <a:cubicBezTo>
                  <a:pt x="2374" y="599"/>
                  <a:pt x="2375" y="599"/>
                  <a:pt x="2377" y="599"/>
                </a:cubicBezTo>
                <a:cubicBezTo>
                  <a:pt x="2378" y="599"/>
                  <a:pt x="2379" y="599"/>
                  <a:pt x="2381" y="599"/>
                </a:cubicBezTo>
                <a:cubicBezTo>
                  <a:pt x="2383" y="598"/>
                  <a:pt x="2383" y="596"/>
                  <a:pt x="2385" y="594"/>
                </a:cubicBezTo>
                <a:cubicBezTo>
                  <a:pt x="2386" y="592"/>
                  <a:pt x="2386" y="591"/>
                  <a:pt x="2388" y="591"/>
                </a:cubicBezTo>
                <a:cubicBezTo>
                  <a:pt x="2389" y="591"/>
                  <a:pt x="2390" y="592"/>
                  <a:pt x="2392" y="592"/>
                </a:cubicBezTo>
                <a:cubicBezTo>
                  <a:pt x="2393" y="593"/>
                  <a:pt x="2394" y="593"/>
                  <a:pt x="2394" y="594"/>
                </a:cubicBezTo>
                <a:cubicBezTo>
                  <a:pt x="2395" y="594"/>
                  <a:pt x="2396" y="595"/>
                  <a:pt x="2397" y="596"/>
                </a:cubicBezTo>
                <a:cubicBezTo>
                  <a:pt x="2397" y="596"/>
                  <a:pt x="2397" y="597"/>
                  <a:pt x="2398" y="598"/>
                </a:cubicBezTo>
                <a:cubicBezTo>
                  <a:pt x="2398" y="599"/>
                  <a:pt x="2397" y="600"/>
                  <a:pt x="2398" y="601"/>
                </a:cubicBezTo>
                <a:cubicBezTo>
                  <a:pt x="2398" y="602"/>
                  <a:pt x="2399" y="602"/>
                  <a:pt x="2400" y="602"/>
                </a:cubicBezTo>
                <a:cubicBezTo>
                  <a:pt x="2401" y="603"/>
                  <a:pt x="2402" y="603"/>
                  <a:pt x="2403" y="603"/>
                </a:cubicBezTo>
                <a:cubicBezTo>
                  <a:pt x="2404" y="604"/>
                  <a:pt x="2404" y="605"/>
                  <a:pt x="2405" y="605"/>
                </a:cubicBezTo>
                <a:cubicBezTo>
                  <a:pt x="2405" y="606"/>
                  <a:pt x="2405" y="607"/>
                  <a:pt x="2404" y="608"/>
                </a:cubicBezTo>
                <a:cubicBezTo>
                  <a:pt x="2402" y="610"/>
                  <a:pt x="2399" y="610"/>
                  <a:pt x="2397" y="611"/>
                </a:cubicBezTo>
                <a:cubicBezTo>
                  <a:pt x="2396" y="612"/>
                  <a:pt x="2395" y="612"/>
                  <a:pt x="2394" y="613"/>
                </a:cubicBezTo>
                <a:cubicBezTo>
                  <a:pt x="2394" y="613"/>
                  <a:pt x="2394" y="614"/>
                  <a:pt x="2394" y="615"/>
                </a:cubicBezTo>
                <a:cubicBezTo>
                  <a:pt x="2394" y="617"/>
                  <a:pt x="2394" y="618"/>
                  <a:pt x="2394" y="620"/>
                </a:cubicBezTo>
                <a:cubicBezTo>
                  <a:pt x="2389" y="620"/>
                  <a:pt x="2389" y="620"/>
                  <a:pt x="2389" y="620"/>
                </a:cubicBezTo>
                <a:cubicBezTo>
                  <a:pt x="2387" y="620"/>
                  <a:pt x="2386" y="620"/>
                  <a:pt x="2385" y="619"/>
                </a:cubicBezTo>
                <a:cubicBezTo>
                  <a:pt x="2384" y="619"/>
                  <a:pt x="2383" y="619"/>
                  <a:pt x="2383" y="618"/>
                </a:cubicBezTo>
                <a:cubicBezTo>
                  <a:pt x="2382" y="618"/>
                  <a:pt x="2382" y="617"/>
                  <a:pt x="2381" y="616"/>
                </a:cubicBezTo>
                <a:cubicBezTo>
                  <a:pt x="2381" y="615"/>
                  <a:pt x="2382" y="614"/>
                  <a:pt x="2381" y="613"/>
                </a:cubicBezTo>
                <a:cubicBezTo>
                  <a:pt x="2381" y="612"/>
                  <a:pt x="2380" y="612"/>
                  <a:pt x="2379" y="611"/>
                </a:cubicBezTo>
                <a:cubicBezTo>
                  <a:pt x="2379" y="610"/>
                  <a:pt x="2377" y="611"/>
                  <a:pt x="2377" y="611"/>
                </a:cubicBezTo>
                <a:cubicBezTo>
                  <a:pt x="2376" y="610"/>
                  <a:pt x="2377" y="609"/>
                  <a:pt x="2377" y="608"/>
                </a:cubicBezTo>
                <a:cubicBezTo>
                  <a:pt x="2377" y="607"/>
                  <a:pt x="2377" y="606"/>
                  <a:pt x="2377" y="605"/>
                </a:cubicBezTo>
                <a:cubicBezTo>
                  <a:pt x="2371" y="605"/>
                  <a:pt x="2371" y="605"/>
                  <a:pt x="2371" y="605"/>
                </a:cubicBezTo>
                <a:cubicBezTo>
                  <a:pt x="2370" y="607"/>
                  <a:pt x="2369" y="609"/>
                  <a:pt x="2368" y="611"/>
                </a:cubicBezTo>
                <a:cubicBezTo>
                  <a:pt x="2367" y="611"/>
                  <a:pt x="2366" y="612"/>
                  <a:pt x="2365" y="613"/>
                </a:cubicBezTo>
                <a:cubicBezTo>
                  <a:pt x="2364" y="613"/>
                  <a:pt x="2363" y="613"/>
                  <a:pt x="2362" y="614"/>
                </a:cubicBezTo>
                <a:cubicBezTo>
                  <a:pt x="2362" y="615"/>
                  <a:pt x="2362" y="616"/>
                  <a:pt x="2362" y="616"/>
                </a:cubicBezTo>
                <a:cubicBezTo>
                  <a:pt x="2362" y="617"/>
                  <a:pt x="2362" y="618"/>
                  <a:pt x="2362" y="619"/>
                </a:cubicBezTo>
                <a:cubicBezTo>
                  <a:pt x="2362" y="620"/>
                  <a:pt x="2361" y="621"/>
                  <a:pt x="2361" y="622"/>
                </a:cubicBezTo>
                <a:cubicBezTo>
                  <a:pt x="2361" y="623"/>
                  <a:pt x="2360" y="623"/>
                  <a:pt x="2359" y="624"/>
                </a:cubicBezTo>
                <a:cubicBezTo>
                  <a:pt x="2359" y="625"/>
                  <a:pt x="2359" y="626"/>
                  <a:pt x="2359" y="627"/>
                </a:cubicBezTo>
                <a:cubicBezTo>
                  <a:pt x="2359" y="628"/>
                  <a:pt x="2357" y="629"/>
                  <a:pt x="2357" y="631"/>
                </a:cubicBezTo>
                <a:cubicBezTo>
                  <a:pt x="2357" y="632"/>
                  <a:pt x="2357" y="633"/>
                  <a:pt x="2358" y="635"/>
                </a:cubicBezTo>
                <a:cubicBezTo>
                  <a:pt x="2358" y="636"/>
                  <a:pt x="2358" y="637"/>
                  <a:pt x="2358" y="637"/>
                </a:cubicBezTo>
                <a:cubicBezTo>
                  <a:pt x="2359" y="638"/>
                  <a:pt x="2360" y="639"/>
                  <a:pt x="2360" y="640"/>
                </a:cubicBezTo>
                <a:cubicBezTo>
                  <a:pt x="2360" y="641"/>
                  <a:pt x="2358" y="641"/>
                  <a:pt x="2358" y="643"/>
                </a:cubicBezTo>
                <a:cubicBezTo>
                  <a:pt x="2357" y="644"/>
                  <a:pt x="2356" y="644"/>
                  <a:pt x="2355" y="645"/>
                </a:cubicBezTo>
                <a:cubicBezTo>
                  <a:pt x="2355" y="646"/>
                  <a:pt x="2355" y="647"/>
                  <a:pt x="2354" y="648"/>
                </a:cubicBezTo>
                <a:cubicBezTo>
                  <a:pt x="2358" y="651"/>
                  <a:pt x="2358" y="651"/>
                  <a:pt x="2358" y="651"/>
                </a:cubicBezTo>
                <a:cubicBezTo>
                  <a:pt x="2356" y="654"/>
                  <a:pt x="2356" y="654"/>
                  <a:pt x="2356" y="654"/>
                </a:cubicBezTo>
                <a:cubicBezTo>
                  <a:pt x="2355" y="654"/>
                  <a:pt x="2355" y="654"/>
                  <a:pt x="2354" y="654"/>
                </a:cubicBezTo>
                <a:cubicBezTo>
                  <a:pt x="2351" y="653"/>
                  <a:pt x="2350" y="651"/>
                  <a:pt x="2347" y="651"/>
                </a:cubicBezTo>
                <a:cubicBezTo>
                  <a:pt x="2345" y="651"/>
                  <a:pt x="2344" y="651"/>
                  <a:pt x="2342" y="651"/>
                </a:cubicBezTo>
                <a:cubicBezTo>
                  <a:pt x="2340" y="651"/>
                  <a:pt x="2339" y="651"/>
                  <a:pt x="2337" y="651"/>
                </a:cubicBezTo>
                <a:cubicBezTo>
                  <a:pt x="2336" y="651"/>
                  <a:pt x="2334" y="651"/>
                  <a:pt x="2334" y="652"/>
                </a:cubicBezTo>
                <a:cubicBezTo>
                  <a:pt x="2333" y="653"/>
                  <a:pt x="2332" y="654"/>
                  <a:pt x="2332" y="655"/>
                </a:cubicBezTo>
                <a:cubicBezTo>
                  <a:pt x="2332" y="656"/>
                  <a:pt x="2333" y="657"/>
                  <a:pt x="2333" y="658"/>
                </a:cubicBezTo>
                <a:cubicBezTo>
                  <a:pt x="2334" y="660"/>
                  <a:pt x="2336" y="661"/>
                  <a:pt x="2338" y="662"/>
                </a:cubicBezTo>
                <a:cubicBezTo>
                  <a:pt x="2337" y="665"/>
                  <a:pt x="2337" y="665"/>
                  <a:pt x="2337" y="665"/>
                </a:cubicBezTo>
                <a:cubicBezTo>
                  <a:pt x="2334" y="665"/>
                  <a:pt x="2334" y="665"/>
                  <a:pt x="2334" y="665"/>
                </a:cubicBezTo>
                <a:cubicBezTo>
                  <a:pt x="2331" y="663"/>
                  <a:pt x="2329" y="662"/>
                  <a:pt x="2325" y="660"/>
                </a:cubicBezTo>
                <a:cubicBezTo>
                  <a:pt x="2324" y="659"/>
                  <a:pt x="2323" y="658"/>
                  <a:pt x="2322" y="658"/>
                </a:cubicBezTo>
                <a:cubicBezTo>
                  <a:pt x="2321" y="656"/>
                  <a:pt x="2321" y="655"/>
                  <a:pt x="2320" y="654"/>
                </a:cubicBezTo>
                <a:cubicBezTo>
                  <a:pt x="2319" y="654"/>
                  <a:pt x="2318" y="654"/>
                  <a:pt x="2317" y="654"/>
                </a:cubicBezTo>
                <a:cubicBezTo>
                  <a:pt x="2316" y="654"/>
                  <a:pt x="2316" y="655"/>
                  <a:pt x="2315" y="655"/>
                </a:cubicBezTo>
                <a:cubicBezTo>
                  <a:pt x="2312" y="656"/>
                  <a:pt x="2311" y="657"/>
                  <a:pt x="2309" y="658"/>
                </a:cubicBezTo>
                <a:cubicBezTo>
                  <a:pt x="2308" y="659"/>
                  <a:pt x="2307" y="660"/>
                  <a:pt x="2306" y="660"/>
                </a:cubicBezTo>
                <a:cubicBezTo>
                  <a:pt x="2305" y="661"/>
                  <a:pt x="2304" y="661"/>
                  <a:pt x="2304" y="661"/>
                </a:cubicBezTo>
                <a:cubicBezTo>
                  <a:pt x="2303" y="661"/>
                  <a:pt x="2302" y="662"/>
                  <a:pt x="2301" y="662"/>
                </a:cubicBezTo>
                <a:cubicBezTo>
                  <a:pt x="2300" y="663"/>
                  <a:pt x="2300" y="664"/>
                  <a:pt x="2299" y="665"/>
                </a:cubicBezTo>
                <a:cubicBezTo>
                  <a:pt x="2298" y="665"/>
                  <a:pt x="2298" y="666"/>
                  <a:pt x="2296" y="667"/>
                </a:cubicBezTo>
                <a:cubicBezTo>
                  <a:pt x="2294" y="668"/>
                  <a:pt x="2292" y="667"/>
                  <a:pt x="2289" y="667"/>
                </a:cubicBezTo>
                <a:cubicBezTo>
                  <a:pt x="2287" y="667"/>
                  <a:pt x="2285" y="668"/>
                  <a:pt x="2283" y="668"/>
                </a:cubicBezTo>
                <a:cubicBezTo>
                  <a:pt x="2282" y="668"/>
                  <a:pt x="2281" y="670"/>
                  <a:pt x="2280" y="670"/>
                </a:cubicBezTo>
                <a:cubicBezTo>
                  <a:pt x="2279" y="670"/>
                  <a:pt x="2277" y="671"/>
                  <a:pt x="2276" y="671"/>
                </a:cubicBezTo>
                <a:cubicBezTo>
                  <a:pt x="2273" y="671"/>
                  <a:pt x="2270" y="671"/>
                  <a:pt x="2268" y="669"/>
                </a:cubicBezTo>
                <a:cubicBezTo>
                  <a:pt x="2266" y="666"/>
                  <a:pt x="2267" y="663"/>
                  <a:pt x="2267" y="660"/>
                </a:cubicBezTo>
                <a:cubicBezTo>
                  <a:pt x="2262" y="660"/>
                  <a:pt x="2262" y="660"/>
                  <a:pt x="2262" y="660"/>
                </a:cubicBezTo>
                <a:cubicBezTo>
                  <a:pt x="2261" y="660"/>
                  <a:pt x="2260" y="660"/>
                  <a:pt x="2259" y="661"/>
                </a:cubicBezTo>
                <a:cubicBezTo>
                  <a:pt x="2258" y="661"/>
                  <a:pt x="2259" y="663"/>
                  <a:pt x="2258" y="663"/>
                </a:cubicBezTo>
                <a:cubicBezTo>
                  <a:pt x="2257" y="663"/>
                  <a:pt x="2256" y="663"/>
                  <a:pt x="2255" y="663"/>
                </a:cubicBezTo>
                <a:cubicBezTo>
                  <a:pt x="2254" y="663"/>
                  <a:pt x="2253" y="662"/>
                  <a:pt x="2252" y="662"/>
                </a:cubicBezTo>
                <a:cubicBezTo>
                  <a:pt x="2247" y="662"/>
                  <a:pt x="2247" y="662"/>
                  <a:pt x="2247" y="662"/>
                </a:cubicBezTo>
                <a:cubicBezTo>
                  <a:pt x="2245" y="662"/>
                  <a:pt x="2243" y="663"/>
                  <a:pt x="2241" y="663"/>
                </a:cubicBezTo>
                <a:cubicBezTo>
                  <a:pt x="2241" y="666"/>
                  <a:pt x="2242" y="668"/>
                  <a:pt x="2241" y="671"/>
                </a:cubicBezTo>
                <a:cubicBezTo>
                  <a:pt x="2236" y="671"/>
                  <a:pt x="2236" y="671"/>
                  <a:pt x="2236" y="671"/>
                </a:cubicBezTo>
                <a:cubicBezTo>
                  <a:pt x="2234" y="671"/>
                  <a:pt x="2233" y="671"/>
                  <a:pt x="2232" y="670"/>
                </a:cubicBezTo>
                <a:cubicBezTo>
                  <a:pt x="2231" y="669"/>
                  <a:pt x="2229" y="669"/>
                  <a:pt x="2229" y="668"/>
                </a:cubicBezTo>
                <a:cubicBezTo>
                  <a:pt x="2228" y="666"/>
                  <a:pt x="2228" y="664"/>
                  <a:pt x="2228" y="662"/>
                </a:cubicBezTo>
                <a:cubicBezTo>
                  <a:pt x="2225" y="663"/>
                  <a:pt x="2225" y="663"/>
                  <a:pt x="2225" y="663"/>
                </a:cubicBezTo>
                <a:cubicBezTo>
                  <a:pt x="2220" y="663"/>
                  <a:pt x="2220" y="663"/>
                  <a:pt x="2220" y="663"/>
                </a:cubicBezTo>
                <a:cubicBezTo>
                  <a:pt x="2220" y="659"/>
                  <a:pt x="2220" y="659"/>
                  <a:pt x="2220" y="659"/>
                </a:cubicBezTo>
                <a:cubicBezTo>
                  <a:pt x="2220" y="658"/>
                  <a:pt x="2219" y="657"/>
                  <a:pt x="2219" y="656"/>
                </a:cubicBezTo>
                <a:cubicBezTo>
                  <a:pt x="2219" y="655"/>
                  <a:pt x="2220" y="655"/>
                  <a:pt x="2221" y="654"/>
                </a:cubicBezTo>
                <a:cubicBezTo>
                  <a:pt x="2231" y="654"/>
                  <a:pt x="2231" y="654"/>
                  <a:pt x="2231" y="654"/>
                </a:cubicBezTo>
                <a:cubicBezTo>
                  <a:pt x="2233" y="654"/>
                  <a:pt x="2234" y="654"/>
                  <a:pt x="2236" y="655"/>
                </a:cubicBezTo>
                <a:cubicBezTo>
                  <a:pt x="2237" y="655"/>
                  <a:pt x="2238" y="656"/>
                  <a:pt x="2239" y="657"/>
                </a:cubicBezTo>
                <a:cubicBezTo>
                  <a:pt x="2240" y="658"/>
                  <a:pt x="2241" y="658"/>
                  <a:pt x="2243" y="658"/>
                </a:cubicBezTo>
                <a:cubicBezTo>
                  <a:pt x="2245" y="658"/>
                  <a:pt x="2246" y="658"/>
                  <a:pt x="2248" y="658"/>
                </a:cubicBezTo>
                <a:cubicBezTo>
                  <a:pt x="2249" y="656"/>
                  <a:pt x="2249" y="654"/>
                  <a:pt x="2249" y="652"/>
                </a:cubicBezTo>
                <a:cubicBezTo>
                  <a:pt x="2250" y="650"/>
                  <a:pt x="2248" y="648"/>
                  <a:pt x="2248" y="646"/>
                </a:cubicBezTo>
                <a:cubicBezTo>
                  <a:pt x="2248" y="644"/>
                  <a:pt x="2249" y="643"/>
                  <a:pt x="2249" y="642"/>
                </a:cubicBezTo>
                <a:cubicBezTo>
                  <a:pt x="2250" y="640"/>
                  <a:pt x="2252" y="640"/>
                  <a:pt x="2252" y="638"/>
                </a:cubicBezTo>
                <a:cubicBezTo>
                  <a:pt x="2252" y="636"/>
                  <a:pt x="2251" y="635"/>
                  <a:pt x="2251" y="633"/>
                </a:cubicBezTo>
                <a:cubicBezTo>
                  <a:pt x="2246" y="633"/>
                  <a:pt x="2246" y="633"/>
                  <a:pt x="2246" y="633"/>
                </a:cubicBezTo>
                <a:cubicBezTo>
                  <a:pt x="2245" y="633"/>
                  <a:pt x="2245" y="634"/>
                  <a:pt x="2243" y="634"/>
                </a:cubicBezTo>
                <a:cubicBezTo>
                  <a:pt x="2242" y="634"/>
                  <a:pt x="2240" y="633"/>
                  <a:pt x="2238" y="634"/>
                </a:cubicBezTo>
                <a:cubicBezTo>
                  <a:pt x="2237" y="634"/>
                  <a:pt x="2237" y="635"/>
                  <a:pt x="2236" y="635"/>
                </a:cubicBezTo>
                <a:cubicBezTo>
                  <a:pt x="2235" y="636"/>
                  <a:pt x="2235" y="637"/>
                  <a:pt x="2234" y="638"/>
                </a:cubicBezTo>
                <a:cubicBezTo>
                  <a:pt x="2234" y="639"/>
                  <a:pt x="2233" y="641"/>
                  <a:pt x="2232" y="641"/>
                </a:cubicBezTo>
                <a:cubicBezTo>
                  <a:pt x="2230" y="641"/>
                  <a:pt x="2230" y="641"/>
                  <a:pt x="2230" y="641"/>
                </a:cubicBezTo>
                <a:cubicBezTo>
                  <a:pt x="2229" y="641"/>
                  <a:pt x="2229" y="640"/>
                  <a:pt x="2228" y="639"/>
                </a:cubicBezTo>
                <a:cubicBezTo>
                  <a:pt x="2228" y="637"/>
                  <a:pt x="2228" y="636"/>
                  <a:pt x="2228" y="634"/>
                </a:cubicBezTo>
                <a:cubicBezTo>
                  <a:pt x="2229" y="633"/>
                  <a:pt x="2231" y="633"/>
                  <a:pt x="2231" y="632"/>
                </a:cubicBezTo>
                <a:cubicBezTo>
                  <a:pt x="2231" y="631"/>
                  <a:pt x="2232" y="631"/>
                  <a:pt x="2232" y="630"/>
                </a:cubicBezTo>
                <a:cubicBezTo>
                  <a:pt x="2232" y="626"/>
                  <a:pt x="2232" y="626"/>
                  <a:pt x="2232" y="626"/>
                </a:cubicBezTo>
                <a:cubicBezTo>
                  <a:pt x="2230" y="626"/>
                  <a:pt x="2228" y="626"/>
                  <a:pt x="2227" y="626"/>
                </a:cubicBezTo>
                <a:cubicBezTo>
                  <a:pt x="2226" y="626"/>
                  <a:pt x="2225" y="626"/>
                  <a:pt x="2224" y="626"/>
                </a:cubicBezTo>
                <a:cubicBezTo>
                  <a:pt x="2224" y="624"/>
                  <a:pt x="2224" y="623"/>
                  <a:pt x="2225" y="622"/>
                </a:cubicBezTo>
                <a:cubicBezTo>
                  <a:pt x="2226" y="620"/>
                  <a:pt x="2227" y="619"/>
                  <a:pt x="2228" y="617"/>
                </a:cubicBezTo>
                <a:cubicBezTo>
                  <a:pt x="2228" y="616"/>
                  <a:pt x="2228" y="615"/>
                  <a:pt x="2228" y="615"/>
                </a:cubicBezTo>
                <a:cubicBezTo>
                  <a:pt x="2228" y="614"/>
                  <a:pt x="2228" y="613"/>
                  <a:pt x="2228" y="612"/>
                </a:cubicBezTo>
                <a:cubicBezTo>
                  <a:pt x="2227" y="611"/>
                  <a:pt x="2226" y="610"/>
                  <a:pt x="2226" y="609"/>
                </a:cubicBezTo>
                <a:cubicBezTo>
                  <a:pt x="2225" y="608"/>
                  <a:pt x="2225" y="607"/>
                  <a:pt x="2225" y="607"/>
                </a:cubicBezTo>
                <a:cubicBezTo>
                  <a:pt x="2224" y="606"/>
                  <a:pt x="2224" y="604"/>
                  <a:pt x="2223" y="604"/>
                </a:cubicBezTo>
                <a:cubicBezTo>
                  <a:pt x="2222" y="604"/>
                  <a:pt x="2221" y="605"/>
                  <a:pt x="2220" y="605"/>
                </a:cubicBezTo>
                <a:cubicBezTo>
                  <a:pt x="2219" y="605"/>
                  <a:pt x="2217" y="606"/>
                  <a:pt x="2217" y="607"/>
                </a:cubicBezTo>
                <a:cubicBezTo>
                  <a:pt x="2216" y="608"/>
                  <a:pt x="2216" y="610"/>
                  <a:pt x="2215" y="612"/>
                </a:cubicBezTo>
                <a:cubicBezTo>
                  <a:pt x="2214" y="614"/>
                  <a:pt x="2213" y="616"/>
                  <a:pt x="2211" y="616"/>
                </a:cubicBezTo>
                <a:cubicBezTo>
                  <a:pt x="2210" y="617"/>
                  <a:pt x="2209" y="616"/>
                  <a:pt x="2208" y="616"/>
                </a:cubicBezTo>
                <a:cubicBezTo>
                  <a:pt x="2207" y="617"/>
                  <a:pt x="2206" y="617"/>
                  <a:pt x="2205" y="617"/>
                </a:cubicBezTo>
                <a:cubicBezTo>
                  <a:pt x="2204" y="617"/>
                  <a:pt x="2202" y="618"/>
                  <a:pt x="2202" y="620"/>
                </a:cubicBezTo>
                <a:cubicBezTo>
                  <a:pt x="2202" y="621"/>
                  <a:pt x="2204" y="622"/>
                  <a:pt x="2204" y="624"/>
                </a:cubicBezTo>
                <a:cubicBezTo>
                  <a:pt x="2204" y="625"/>
                  <a:pt x="2204" y="625"/>
                  <a:pt x="2204" y="625"/>
                </a:cubicBezTo>
                <a:cubicBezTo>
                  <a:pt x="2204" y="626"/>
                  <a:pt x="2204" y="627"/>
                  <a:pt x="2203" y="628"/>
                </a:cubicBezTo>
                <a:cubicBezTo>
                  <a:pt x="2202" y="628"/>
                  <a:pt x="2201" y="628"/>
                  <a:pt x="2200" y="628"/>
                </a:cubicBezTo>
                <a:cubicBezTo>
                  <a:pt x="2200" y="629"/>
                  <a:pt x="2199" y="629"/>
                  <a:pt x="2198" y="629"/>
                </a:cubicBezTo>
                <a:cubicBezTo>
                  <a:pt x="2195" y="630"/>
                  <a:pt x="2194" y="632"/>
                  <a:pt x="2194" y="635"/>
                </a:cubicBezTo>
                <a:cubicBezTo>
                  <a:pt x="2194" y="637"/>
                  <a:pt x="2194" y="639"/>
                  <a:pt x="2196" y="641"/>
                </a:cubicBezTo>
                <a:cubicBezTo>
                  <a:pt x="2196" y="642"/>
                  <a:pt x="2197" y="643"/>
                  <a:pt x="2198" y="644"/>
                </a:cubicBezTo>
                <a:cubicBezTo>
                  <a:pt x="2198" y="644"/>
                  <a:pt x="2200" y="644"/>
                  <a:pt x="2200" y="645"/>
                </a:cubicBezTo>
                <a:cubicBezTo>
                  <a:pt x="2201" y="645"/>
                  <a:pt x="2202" y="646"/>
                  <a:pt x="2203" y="646"/>
                </a:cubicBezTo>
                <a:cubicBezTo>
                  <a:pt x="2203" y="647"/>
                  <a:pt x="2203" y="648"/>
                  <a:pt x="2202" y="649"/>
                </a:cubicBezTo>
                <a:cubicBezTo>
                  <a:pt x="2202" y="650"/>
                  <a:pt x="2201" y="651"/>
                  <a:pt x="2201" y="652"/>
                </a:cubicBezTo>
                <a:cubicBezTo>
                  <a:pt x="2201" y="653"/>
                  <a:pt x="2202" y="653"/>
                  <a:pt x="2202" y="654"/>
                </a:cubicBezTo>
                <a:cubicBezTo>
                  <a:pt x="2202" y="657"/>
                  <a:pt x="2202" y="657"/>
                  <a:pt x="2202" y="657"/>
                </a:cubicBezTo>
                <a:cubicBezTo>
                  <a:pt x="2202" y="659"/>
                  <a:pt x="2201" y="660"/>
                  <a:pt x="2201" y="661"/>
                </a:cubicBezTo>
                <a:cubicBezTo>
                  <a:pt x="2201" y="662"/>
                  <a:pt x="2200" y="662"/>
                  <a:pt x="2200" y="663"/>
                </a:cubicBezTo>
                <a:cubicBezTo>
                  <a:pt x="2200" y="664"/>
                  <a:pt x="2201" y="665"/>
                  <a:pt x="2201" y="665"/>
                </a:cubicBezTo>
                <a:cubicBezTo>
                  <a:pt x="2201" y="667"/>
                  <a:pt x="2203" y="667"/>
                  <a:pt x="2203" y="668"/>
                </a:cubicBezTo>
                <a:cubicBezTo>
                  <a:pt x="2204" y="670"/>
                  <a:pt x="2205" y="671"/>
                  <a:pt x="2205" y="673"/>
                </a:cubicBezTo>
                <a:cubicBezTo>
                  <a:pt x="2205" y="679"/>
                  <a:pt x="2205" y="679"/>
                  <a:pt x="2205" y="679"/>
                </a:cubicBezTo>
                <a:cubicBezTo>
                  <a:pt x="2201" y="679"/>
                  <a:pt x="2201" y="679"/>
                  <a:pt x="2201" y="679"/>
                </a:cubicBezTo>
                <a:cubicBezTo>
                  <a:pt x="2200" y="679"/>
                  <a:pt x="2199" y="679"/>
                  <a:pt x="2198" y="679"/>
                </a:cubicBezTo>
                <a:cubicBezTo>
                  <a:pt x="2195" y="679"/>
                  <a:pt x="2194" y="680"/>
                  <a:pt x="2191" y="680"/>
                </a:cubicBezTo>
                <a:cubicBezTo>
                  <a:pt x="2188" y="680"/>
                  <a:pt x="2188" y="680"/>
                  <a:pt x="2188" y="680"/>
                </a:cubicBezTo>
                <a:cubicBezTo>
                  <a:pt x="2186" y="680"/>
                  <a:pt x="2185" y="679"/>
                  <a:pt x="2183" y="679"/>
                </a:cubicBezTo>
                <a:cubicBezTo>
                  <a:pt x="2181" y="679"/>
                  <a:pt x="2180" y="679"/>
                  <a:pt x="2177" y="679"/>
                </a:cubicBezTo>
                <a:cubicBezTo>
                  <a:pt x="2175" y="679"/>
                  <a:pt x="2173" y="679"/>
                  <a:pt x="2172" y="680"/>
                </a:cubicBezTo>
                <a:cubicBezTo>
                  <a:pt x="2171" y="680"/>
                  <a:pt x="2171" y="682"/>
                  <a:pt x="2170" y="682"/>
                </a:cubicBezTo>
                <a:cubicBezTo>
                  <a:pt x="2170" y="683"/>
                  <a:pt x="2169" y="683"/>
                  <a:pt x="2168" y="684"/>
                </a:cubicBezTo>
                <a:cubicBezTo>
                  <a:pt x="2166" y="685"/>
                  <a:pt x="2163" y="684"/>
                  <a:pt x="2162" y="685"/>
                </a:cubicBezTo>
                <a:cubicBezTo>
                  <a:pt x="2161" y="686"/>
                  <a:pt x="2162" y="687"/>
                  <a:pt x="2161" y="688"/>
                </a:cubicBezTo>
                <a:cubicBezTo>
                  <a:pt x="2161" y="688"/>
                  <a:pt x="2160" y="689"/>
                  <a:pt x="2160" y="690"/>
                </a:cubicBezTo>
                <a:cubicBezTo>
                  <a:pt x="2158" y="692"/>
                  <a:pt x="2157" y="695"/>
                  <a:pt x="2154" y="695"/>
                </a:cubicBezTo>
                <a:cubicBezTo>
                  <a:pt x="2153" y="695"/>
                  <a:pt x="2153" y="693"/>
                  <a:pt x="2151" y="693"/>
                </a:cubicBezTo>
                <a:cubicBezTo>
                  <a:pt x="2149" y="693"/>
                  <a:pt x="2149" y="693"/>
                  <a:pt x="2149" y="693"/>
                </a:cubicBezTo>
                <a:cubicBezTo>
                  <a:pt x="2146" y="693"/>
                  <a:pt x="2146" y="693"/>
                  <a:pt x="2146" y="693"/>
                </a:cubicBezTo>
                <a:cubicBezTo>
                  <a:pt x="2145" y="693"/>
                  <a:pt x="2145" y="694"/>
                  <a:pt x="2144" y="694"/>
                </a:cubicBezTo>
                <a:cubicBezTo>
                  <a:pt x="2143" y="694"/>
                  <a:pt x="2142" y="693"/>
                  <a:pt x="2141" y="693"/>
                </a:cubicBezTo>
                <a:cubicBezTo>
                  <a:pt x="2141" y="698"/>
                  <a:pt x="2141" y="698"/>
                  <a:pt x="2141" y="698"/>
                </a:cubicBezTo>
                <a:cubicBezTo>
                  <a:pt x="2146" y="701"/>
                  <a:pt x="2146" y="701"/>
                  <a:pt x="2146" y="701"/>
                </a:cubicBezTo>
                <a:cubicBezTo>
                  <a:pt x="2146" y="709"/>
                  <a:pt x="2146" y="709"/>
                  <a:pt x="2146" y="709"/>
                </a:cubicBezTo>
                <a:cubicBezTo>
                  <a:pt x="2145" y="709"/>
                  <a:pt x="2144" y="709"/>
                  <a:pt x="2142" y="709"/>
                </a:cubicBezTo>
                <a:cubicBezTo>
                  <a:pt x="2141" y="709"/>
                  <a:pt x="2141" y="710"/>
                  <a:pt x="2140" y="710"/>
                </a:cubicBezTo>
                <a:cubicBezTo>
                  <a:pt x="2139" y="711"/>
                  <a:pt x="2138" y="711"/>
                  <a:pt x="2137" y="711"/>
                </a:cubicBezTo>
                <a:cubicBezTo>
                  <a:pt x="2136" y="712"/>
                  <a:pt x="2135" y="713"/>
                  <a:pt x="2134" y="713"/>
                </a:cubicBezTo>
                <a:cubicBezTo>
                  <a:pt x="2132" y="714"/>
                  <a:pt x="2131" y="715"/>
                  <a:pt x="2129" y="717"/>
                </a:cubicBezTo>
                <a:cubicBezTo>
                  <a:pt x="2128" y="718"/>
                  <a:pt x="2128" y="719"/>
                  <a:pt x="2127" y="720"/>
                </a:cubicBezTo>
                <a:cubicBezTo>
                  <a:pt x="2126" y="720"/>
                  <a:pt x="2125" y="721"/>
                  <a:pt x="2124" y="722"/>
                </a:cubicBezTo>
                <a:cubicBezTo>
                  <a:pt x="2121" y="722"/>
                  <a:pt x="2121" y="722"/>
                  <a:pt x="2121" y="722"/>
                </a:cubicBezTo>
                <a:cubicBezTo>
                  <a:pt x="2118" y="722"/>
                  <a:pt x="2116" y="722"/>
                  <a:pt x="2113" y="722"/>
                </a:cubicBezTo>
                <a:cubicBezTo>
                  <a:pt x="2113" y="737"/>
                  <a:pt x="2113" y="737"/>
                  <a:pt x="2113" y="737"/>
                </a:cubicBezTo>
                <a:cubicBezTo>
                  <a:pt x="2109" y="737"/>
                  <a:pt x="2107" y="737"/>
                  <a:pt x="2103" y="738"/>
                </a:cubicBezTo>
                <a:cubicBezTo>
                  <a:pt x="2102" y="738"/>
                  <a:pt x="2101" y="738"/>
                  <a:pt x="2101" y="739"/>
                </a:cubicBezTo>
                <a:cubicBezTo>
                  <a:pt x="2100" y="739"/>
                  <a:pt x="2099" y="739"/>
                  <a:pt x="2098" y="739"/>
                </a:cubicBezTo>
                <a:cubicBezTo>
                  <a:pt x="2098" y="747"/>
                  <a:pt x="2098" y="747"/>
                  <a:pt x="2098" y="747"/>
                </a:cubicBezTo>
                <a:cubicBezTo>
                  <a:pt x="2088" y="747"/>
                  <a:pt x="2088" y="747"/>
                  <a:pt x="2088" y="747"/>
                </a:cubicBezTo>
                <a:cubicBezTo>
                  <a:pt x="2087" y="747"/>
                  <a:pt x="2087" y="746"/>
                  <a:pt x="2085" y="746"/>
                </a:cubicBezTo>
                <a:cubicBezTo>
                  <a:pt x="2084" y="746"/>
                  <a:pt x="2082" y="746"/>
                  <a:pt x="2080" y="746"/>
                </a:cubicBezTo>
                <a:cubicBezTo>
                  <a:pt x="2079" y="746"/>
                  <a:pt x="2078" y="746"/>
                  <a:pt x="2077" y="745"/>
                </a:cubicBezTo>
                <a:cubicBezTo>
                  <a:pt x="2076" y="745"/>
                  <a:pt x="2077" y="743"/>
                  <a:pt x="2077" y="742"/>
                </a:cubicBezTo>
                <a:cubicBezTo>
                  <a:pt x="2076" y="741"/>
                  <a:pt x="2075" y="740"/>
                  <a:pt x="2074" y="740"/>
                </a:cubicBezTo>
                <a:cubicBezTo>
                  <a:pt x="2072" y="740"/>
                  <a:pt x="2071" y="740"/>
                  <a:pt x="2070" y="740"/>
                </a:cubicBezTo>
                <a:cubicBezTo>
                  <a:pt x="2070" y="748"/>
                  <a:pt x="2070" y="748"/>
                  <a:pt x="2070" y="748"/>
                </a:cubicBezTo>
                <a:cubicBezTo>
                  <a:pt x="2072" y="749"/>
                  <a:pt x="2073" y="750"/>
                  <a:pt x="2075" y="750"/>
                </a:cubicBezTo>
                <a:cubicBezTo>
                  <a:pt x="2072" y="756"/>
                  <a:pt x="2072" y="756"/>
                  <a:pt x="2072" y="756"/>
                </a:cubicBezTo>
                <a:cubicBezTo>
                  <a:pt x="2074" y="758"/>
                  <a:pt x="2074" y="758"/>
                  <a:pt x="2074" y="758"/>
                </a:cubicBezTo>
                <a:cubicBezTo>
                  <a:pt x="2074" y="761"/>
                  <a:pt x="2074" y="761"/>
                  <a:pt x="2074" y="761"/>
                </a:cubicBezTo>
                <a:cubicBezTo>
                  <a:pt x="2070" y="762"/>
                  <a:pt x="2069" y="762"/>
                  <a:pt x="2065" y="762"/>
                </a:cubicBezTo>
                <a:cubicBezTo>
                  <a:pt x="2064" y="762"/>
                  <a:pt x="2064" y="761"/>
                  <a:pt x="2063" y="761"/>
                </a:cubicBezTo>
                <a:cubicBezTo>
                  <a:pt x="2062" y="761"/>
                  <a:pt x="2061" y="760"/>
                  <a:pt x="2060" y="760"/>
                </a:cubicBezTo>
                <a:cubicBezTo>
                  <a:pt x="2059" y="760"/>
                  <a:pt x="2058" y="761"/>
                  <a:pt x="2057" y="761"/>
                </a:cubicBezTo>
                <a:cubicBezTo>
                  <a:pt x="2056" y="761"/>
                  <a:pt x="2055" y="761"/>
                  <a:pt x="2054" y="761"/>
                </a:cubicBezTo>
                <a:cubicBezTo>
                  <a:pt x="2053" y="760"/>
                  <a:pt x="2053" y="759"/>
                  <a:pt x="2052" y="759"/>
                </a:cubicBezTo>
                <a:cubicBezTo>
                  <a:pt x="2051" y="758"/>
                  <a:pt x="2051" y="757"/>
                  <a:pt x="2050" y="756"/>
                </a:cubicBezTo>
                <a:cubicBezTo>
                  <a:pt x="2048" y="757"/>
                  <a:pt x="2047" y="758"/>
                  <a:pt x="2045" y="758"/>
                </a:cubicBezTo>
                <a:cubicBezTo>
                  <a:pt x="2044" y="758"/>
                  <a:pt x="2043" y="758"/>
                  <a:pt x="2042" y="758"/>
                </a:cubicBezTo>
                <a:cubicBezTo>
                  <a:pt x="2040" y="758"/>
                  <a:pt x="2039" y="759"/>
                  <a:pt x="2037" y="760"/>
                </a:cubicBezTo>
                <a:cubicBezTo>
                  <a:pt x="2036" y="761"/>
                  <a:pt x="2035" y="761"/>
                  <a:pt x="2035" y="762"/>
                </a:cubicBezTo>
                <a:cubicBezTo>
                  <a:pt x="2034" y="763"/>
                  <a:pt x="2034" y="764"/>
                  <a:pt x="2034" y="765"/>
                </a:cubicBezTo>
                <a:cubicBezTo>
                  <a:pt x="2034" y="766"/>
                  <a:pt x="2035" y="766"/>
                  <a:pt x="2035" y="767"/>
                </a:cubicBezTo>
                <a:cubicBezTo>
                  <a:pt x="2036" y="768"/>
                  <a:pt x="2037" y="767"/>
                  <a:pt x="2038" y="767"/>
                </a:cubicBezTo>
                <a:cubicBezTo>
                  <a:pt x="2039" y="768"/>
                  <a:pt x="2039" y="769"/>
                  <a:pt x="2040" y="770"/>
                </a:cubicBezTo>
                <a:cubicBezTo>
                  <a:pt x="2041" y="770"/>
                  <a:pt x="2041" y="771"/>
                  <a:pt x="2042" y="771"/>
                </a:cubicBezTo>
                <a:cubicBezTo>
                  <a:pt x="2043" y="772"/>
                  <a:pt x="2044" y="772"/>
                  <a:pt x="2045" y="772"/>
                </a:cubicBezTo>
                <a:cubicBezTo>
                  <a:pt x="2047" y="773"/>
                  <a:pt x="2049" y="772"/>
                  <a:pt x="2051" y="772"/>
                </a:cubicBezTo>
                <a:cubicBezTo>
                  <a:pt x="2053" y="772"/>
                  <a:pt x="2053" y="772"/>
                  <a:pt x="2053" y="772"/>
                </a:cubicBezTo>
                <a:cubicBezTo>
                  <a:pt x="2055" y="773"/>
                  <a:pt x="2055" y="774"/>
                  <a:pt x="2056" y="774"/>
                </a:cubicBezTo>
                <a:cubicBezTo>
                  <a:pt x="2057" y="775"/>
                  <a:pt x="2058" y="776"/>
                  <a:pt x="2059" y="776"/>
                </a:cubicBezTo>
                <a:cubicBezTo>
                  <a:pt x="2060" y="777"/>
                  <a:pt x="2061" y="777"/>
                  <a:pt x="2061" y="778"/>
                </a:cubicBezTo>
                <a:cubicBezTo>
                  <a:pt x="2062" y="778"/>
                  <a:pt x="2062" y="780"/>
                  <a:pt x="2063" y="780"/>
                </a:cubicBezTo>
                <a:cubicBezTo>
                  <a:pt x="2065" y="782"/>
                  <a:pt x="2067" y="783"/>
                  <a:pt x="2068" y="785"/>
                </a:cubicBezTo>
                <a:cubicBezTo>
                  <a:pt x="2068" y="799"/>
                  <a:pt x="2068" y="799"/>
                  <a:pt x="2068" y="799"/>
                </a:cubicBezTo>
                <a:cubicBezTo>
                  <a:pt x="2069" y="799"/>
                  <a:pt x="2069" y="801"/>
                  <a:pt x="2070" y="801"/>
                </a:cubicBezTo>
                <a:cubicBezTo>
                  <a:pt x="2071" y="802"/>
                  <a:pt x="2072" y="802"/>
                  <a:pt x="2073" y="803"/>
                </a:cubicBezTo>
                <a:cubicBezTo>
                  <a:pt x="2075" y="804"/>
                  <a:pt x="2077" y="804"/>
                  <a:pt x="2078" y="805"/>
                </a:cubicBezTo>
                <a:cubicBezTo>
                  <a:pt x="2079" y="806"/>
                  <a:pt x="2080" y="807"/>
                  <a:pt x="2080" y="809"/>
                </a:cubicBezTo>
                <a:cubicBezTo>
                  <a:pt x="2080" y="811"/>
                  <a:pt x="2080" y="812"/>
                  <a:pt x="2080" y="813"/>
                </a:cubicBezTo>
                <a:cubicBezTo>
                  <a:pt x="2079" y="815"/>
                  <a:pt x="2078" y="816"/>
                  <a:pt x="2078" y="818"/>
                </a:cubicBezTo>
                <a:cubicBezTo>
                  <a:pt x="2078" y="821"/>
                  <a:pt x="2080" y="823"/>
                  <a:pt x="2080" y="827"/>
                </a:cubicBezTo>
                <a:cubicBezTo>
                  <a:pt x="2080" y="828"/>
                  <a:pt x="2080" y="829"/>
                  <a:pt x="2080" y="831"/>
                </a:cubicBezTo>
                <a:cubicBezTo>
                  <a:pt x="2080" y="832"/>
                  <a:pt x="2081" y="833"/>
                  <a:pt x="2080" y="835"/>
                </a:cubicBezTo>
                <a:cubicBezTo>
                  <a:pt x="2079" y="838"/>
                  <a:pt x="2076" y="838"/>
                  <a:pt x="2073" y="840"/>
                </a:cubicBezTo>
                <a:cubicBezTo>
                  <a:pt x="2072" y="841"/>
                  <a:pt x="2073" y="842"/>
                  <a:pt x="2072" y="843"/>
                </a:cubicBezTo>
                <a:cubicBezTo>
                  <a:pt x="2072" y="844"/>
                  <a:pt x="2071" y="844"/>
                  <a:pt x="2070" y="844"/>
                </a:cubicBezTo>
                <a:cubicBezTo>
                  <a:pt x="2067" y="846"/>
                  <a:pt x="2065" y="848"/>
                  <a:pt x="2062" y="848"/>
                </a:cubicBezTo>
                <a:cubicBezTo>
                  <a:pt x="2059" y="848"/>
                  <a:pt x="2059" y="848"/>
                  <a:pt x="2059" y="848"/>
                </a:cubicBezTo>
                <a:cubicBezTo>
                  <a:pt x="2058" y="848"/>
                  <a:pt x="2057" y="847"/>
                  <a:pt x="2056" y="846"/>
                </a:cubicBezTo>
                <a:cubicBezTo>
                  <a:pt x="2054" y="846"/>
                  <a:pt x="2053" y="845"/>
                  <a:pt x="2052" y="845"/>
                </a:cubicBezTo>
                <a:cubicBezTo>
                  <a:pt x="2051" y="845"/>
                  <a:pt x="2050" y="844"/>
                  <a:pt x="2049" y="844"/>
                </a:cubicBezTo>
                <a:cubicBezTo>
                  <a:pt x="2046" y="844"/>
                  <a:pt x="2045" y="845"/>
                  <a:pt x="2042" y="844"/>
                </a:cubicBezTo>
                <a:cubicBezTo>
                  <a:pt x="2041" y="844"/>
                  <a:pt x="2041" y="843"/>
                  <a:pt x="2040" y="842"/>
                </a:cubicBezTo>
                <a:cubicBezTo>
                  <a:pt x="2039" y="842"/>
                  <a:pt x="2038" y="840"/>
                  <a:pt x="2037" y="840"/>
                </a:cubicBezTo>
                <a:cubicBezTo>
                  <a:pt x="2036" y="839"/>
                  <a:pt x="2036" y="839"/>
                  <a:pt x="2034" y="839"/>
                </a:cubicBezTo>
                <a:cubicBezTo>
                  <a:pt x="2011" y="839"/>
                  <a:pt x="2011" y="839"/>
                  <a:pt x="2011" y="839"/>
                </a:cubicBezTo>
                <a:cubicBezTo>
                  <a:pt x="2009" y="839"/>
                  <a:pt x="2007" y="838"/>
                  <a:pt x="2005" y="838"/>
                </a:cubicBezTo>
                <a:cubicBezTo>
                  <a:pt x="2003" y="838"/>
                  <a:pt x="2002" y="839"/>
                  <a:pt x="2001" y="838"/>
                </a:cubicBezTo>
                <a:cubicBezTo>
                  <a:pt x="2000" y="838"/>
                  <a:pt x="1999" y="836"/>
                  <a:pt x="1997" y="836"/>
                </a:cubicBezTo>
                <a:cubicBezTo>
                  <a:pt x="1996" y="836"/>
                  <a:pt x="1996" y="836"/>
                  <a:pt x="1996" y="836"/>
                </a:cubicBezTo>
                <a:cubicBezTo>
                  <a:pt x="1995" y="836"/>
                  <a:pt x="1994" y="836"/>
                  <a:pt x="1993" y="837"/>
                </a:cubicBezTo>
                <a:cubicBezTo>
                  <a:pt x="1993" y="838"/>
                  <a:pt x="1994" y="839"/>
                  <a:pt x="1993" y="840"/>
                </a:cubicBezTo>
                <a:cubicBezTo>
                  <a:pt x="1993" y="841"/>
                  <a:pt x="1992" y="841"/>
                  <a:pt x="1992" y="842"/>
                </a:cubicBezTo>
                <a:cubicBezTo>
                  <a:pt x="1979" y="842"/>
                  <a:pt x="1979" y="842"/>
                  <a:pt x="1979" y="842"/>
                </a:cubicBezTo>
                <a:cubicBezTo>
                  <a:pt x="1978" y="845"/>
                  <a:pt x="1978" y="845"/>
                  <a:pt x="1978" y="845"/>
                </a:cubicBezTo>
                <a:cubicBezTo>
                  <a:pt x="1978" y="846"/>
                  <a:pt x="1979" y="847"/>
                  <a:pt x="1980" y="848"/>
                </a:cubicBezTo>
                <a:cubicBezTo>
                  <a:pt x="1981" y="848"/>
                  <a:pt x="1982" y="849"/>
                  <a:pt x="1982" y="850"/>
                </a:cubicBezTo>
                <a:cubicBezTo>
                  <a:pt x="1983" y="851"/>
                  <a:pt x="1983" y="852"/>
                  <a:pt x="1983" y="853"/>
                </a:cubicBezTo>
                <a:cubicBezTo>
                  <a:pt x="1983" y="855"/>
                  <a:pt x="1983" y="856"/>
                  <a:pt x="1982" y="857"/>
                </a:cubicBezTo>
                <a:cubicBezTo>
                  <a:pt x="1982" y="860"/>
                  <a:pt x="1980" y="861"/>
                  <a:pt x="1980" y="864"/>
                </a:cubicBezTo>
                <a:cubicBezTo>
                  <a:pt x="1980" y="866"/>
                  <a:pt x="1981" y="867"/>
                  <a:pt x="1981" y="868"/>
                </a:cubicBezTo>
                <a:cubicBezTo>
                  <a:pt x="1981" y="869"/>
                  <a:pt x="1982" y="870"/>
                  <a:pt x="1982" y="871"/>
                </a:cubicBezTo>
                <a:cubicBezTo>
                  <a:pt x="1983" y="872"/>
                  <a:pt x="1984" y="873"/>
                  <a:pt x="1984" y="874"/>
                </a:cubicBezTo>
                <a:cubicBezTo>
                  <a:pt x="1984" y="889"/>
                  <a:pt x="1984" y="889"/>
                  <a:pt x="1984" y="889"/>
                </a:cubicBezTo>
                <a:cubicBezTo>
                  <a:pt x="1984" y="890"/>
                  <a:pt x="1984" y="891"/>
                  <a:pt x="1984" y="892"/>
                </a:cubicBezTo>
                <a:cubicBezTo>
                  <a:pt x="1983" y="893"/>
                  <a:pt x="1982" y="893"/>
                  <a:pt x="1981" y="894"/>
                </a:cubicBezTo>
                <a:cubicBezTo>
                  <a:pt x="1981" y="895"/>
                  <a:pt x="1980" y="896"/>
                  <a:pt x="1980" y="897"/>
                </a:cubicBezTo>
                <a:cubicBezTo>
                  <a:pt x="1978" y="899"/>
                  <a:pt x="1976" y="901"/>
                  <a:pt x="1976" y="904"/>
                </a:cubicBezTo>
                <a:cubicBezTo>
                  <a:pt x="1976" y="905"/>
                  <a:pt x="1976" y="906"/>
                  <a:pt x="1976" y="907"/>
                </a:cubicBezTo>
                <a:cubicBezTo>
                  <a:pt x="1977" y="908"/>
                  <a:pt x="1978" y="908"/>
                  <a:pt x="1978" y="910"/>
                </a:cubicBezTo>
                <a:cubicBezTo>
                  <a:pt x="1980" y="912"/>
                  <a:pt x="1980" y="912"/>
                  <a:pt x="1980" y="912"/>
                </a:cubicBezTo>
                <a:cubicBezTo>
                  <a:pt x="1980" y="913"/>
                  <a:pt x="1982" y="914"/>
                  <a:pt x="1982" y="915"/>
                </a:cubicBezTo>
                <a:cubicBezTo>
                  <a:pt x="1982" y="918"/>
                  <a:pt x="1982" y="918"/>
                  <a:pt x="1982" y="918"/>
                </a:cubicBezTo>
                <a:cubicBezTo>
                  <a:pt x="1982" y="921"/>
                  <a:pt x="1982" y="921"/>
                  <a:pt x="1982" y="921"/>
                </a:cubicBezTo>
                <a:cubicBezTo>
                  <a:pt x="1982" y="922"/>
                  <a:pt x="1980" y="922"/>
                  <a:pt x="1980" y="923"/>
                </a:cubicBezTo>
                <a:cubicBezTo>
                  <a:pt x="1979" y="925"/>
                  <a:pt x="1979" y="926"/>
                  <a:pt x="1979" y="927"/>
                </a:cubicBezTo>
                <a:cubicBezTo>
                  <a:pt x="1979" y="930"/>
                  <a:pt x="1980" y="931"/>
                  <a:pt x="1980" y="934"/>
                </a:cubicBezTo>
                <a:cubicBezTo>
                  <a:pt x="1987" y="934"/>
                  <a:pt x="1987" y="934"/>
                  <a:pt x="1987" y="934"/>
                </a:cubicBezTo>
                <a:cubicBezTo>
                  <a:pt x="1990" y="934"/>
                  <a:pt x="1991" y="932"/>
                  <a:pt x="1993" y="932"/>
                </a:cubicBezTo>
                <a:cubicBezTo>
                  <a:pt x="1995" y="932"/>
                  <a:pt x="1995" y="933"/>
                  <a:pt x="1996" y="934"/>
                </a:cubicBezTo>
                <a:cubicBezTo>
                  <a:pt x="1997" y="934"/>
                  <a:pt x="1997" y="936"/>
                  <a:pt x="1998" y="936"/>
                </a:cubicBezTo>
                <a:cubicBezTo>
                  <a:pt x="1999" y="937"/>
                  <a:pt x="2000" y="937"/>
                  <a:pt x="2002" y="937"/>
                </a:cubicBezTo>
                <a:cubicBezTo>
                  <a:pt x="2005" y="937"/>
                  <a:pt x="2006" y="935"/>
                  <a:pt x="2008" y="935"/>
                </a:cubicBezTo>
                <a:cubicBezTo>
                  <a:pt x="2010" y="935"/>
                  <a:pt x="2010" y="937"/>
                  <a:pt x="2011" y="937"/>
                </a:cubicBezTo>
                <a:cubicBezTo>
                  <a:pt x="2012" y="937"/>
                  <a:pt x="2013" y="938"/>
                  <a:pt x="2014" y="938"/>
                </a:cubicBezTo>
                <a:cubicBezTo>
                  <a:pt x="2014" y="939"/>
                  <a:pt x="2015" y="939"/>
                  <a:pt x="2016" y="939"/>
                </a:cubicBezTo>
                <a:cubicBezTo>
                  <a:pt x="2019" y="940"/>
                  <a:pt x="2019" y="940"/>
                  <a:pt x="2019" y="940"/>
                </a:cubicBezTo>
                <a:cubicBezTo>
                  <a:pt x="2020" y="941"/>
                  <a:pt x="2020" y="942"/>
                  <a:pt x="2021" y="943"/>
                </a:cubicBezTo>
                <a:cubicBezTo>
                  <a:pt x="2022" y="944"/>
                  <a:pt x="2022" y="945"/>
                  <a:pt x="2023" y="946"/>
                </a:cubicBezTo>
                <a:cubicBezTo>
                  <a:pt x="2023" y="946"/>
                  <a:pt x="2023" y="947"/>
                  <a:pt x="2023" y="948"/>
                </a:cubicBezTo>
                <a:cubicBezTo>
                  <a:pt x="2024" y="949"/>
                  <a:pt x="2025" y="949"/>
                  <a:pt x="2026" y="950"/>
                </a:cubicBezTo>
                <a:cubicBezTo>
                  <a:pt x="2027" y="947"/>
                  <a:pt x="2027" y="947"/>
                  <a:pt x="2027" y="947"/>
                </a:cubicBezTo>
                <a:cubicBezTo>
                  <a:pt x="2025" y="946"/>
                  <a:pt x="2025" y="946"/>
                  <a:pt x="2025" y="946"/>
                </a:cubicBezTo>
                <a:cubicBezTo>
                  <a:pt x="2026" y="946"/>
                  <a:pt x="2026" y="945"/>
                  <a:pt x="2027" y="945"/>
                </a:cubicBezTo>
                <a:cubicBezTo>
                  <a:pt x="2029" y="945"/>
                  <a:pt x="2031" y="945"/>
                  <a:pt x="2033" y="945"/>
                </a:cubicBezTo>
                <a:cubicBezTo>
                  <a:pt x="2035" y="945"/>
                  <a:pt x="2036" y="944"/>
                  <a:pt x="2038" y="944"/>
                </a:cubicBezTo>
                <a:cubicBezTo>
                  <a:pt x="2039" y="943"/>
                  <a:pt x="2039" y="942"/>
                  <a:pt x="2040" y="942"/>
                </a:cubicBezTo>
                <a:cubicBezTo>
                  <a:pt x="2043" y="940"/>
                  <a:pt x="2044" y="939"/>
                  <a:pt x="2046" y="938"/>
                </a:cubicBezTo>
                <a:cubicBezTo>
                  <a:pt x="2047" y="937"/>
                  <a:pt x="2047" y="936"/>
                  <a:pt x="2048" y="935"/>
                </a:cubicBezTo>
                <a:cubicBezTo>
                  <a:pt x="2050" y="934"/>
                  <a:pt x="2052" y="933"/>
                  <a:pt x="2053" y="933"/>
                </a:cubicBezTo>
                <a:cubicBezTo>
                  <a:pt x="2055" y="933"/>
                  <a:pt x="2057" y="933"/>
                  <a:pt x="2059" y="933"/>
                </a:cubicBezTo>
                <a:cubicBezTo>
                  <a:pt x="2060" y="933"/>
                  <a:pt x="2060" y="932"/>
                  <a:pt x="2061" y="932"/>
                </a:cubicBezTo>
                <a:cubicBezTo>
                  <a:pt x="2062" y="931"/>
                  <a:pt x="2064" y="931"/>
                  <a:pt x="2065" y="931"/>
                </a:cubicBezTo>
                <a:cubicBezTo>
                  <a:pt x="2067" y="929"/>
                  <a:pt x="2067" y="927"/>
                  <a:pt x="2068" y="925"/>
                </a:cubicBezTo>
                <a:cubicBezTo>
                  <a:pt x="2071" y="923"/>
                  <a:pt x="2073" y="921"/>
                  <a:pt x="2076" y="919"/>
                </a:cubicBezTo>
                <a:cubicBezTo>
                  <a:pt x="2078" y="919"/>
                  <a:pt x="2080" y="918"/>
                  <a:pt x="2082" y="918"/>
                </a:cubicBezTo>
                <a:cubicBezTo>
                  <a:pt x="2085" y="918"/>
                  <a:pt x="2087" y="918"/>
                  <a:pt x="2090" y="918"/>
                </a:cubicBezTo>
                <a:cubicBezTo>
                  <a:pt x="2092" y="918"/>
                  <a:pt x="2093" y="918"/>
                  <a:pt x="2095" y="917"/>
                </a:cubicBezTo>
                <a:cubicBezTo>
                  <a:pt x="2095" y="909"/>
                  <a:pt x="2095" y="909"/>
                  <a:pt x="2095" y="909"/>
                </a:cubicBezTo>
                <a:cubicBezTo>
                  <a:pt x="2095" y="908"/>
                  <a:pt x="2094" y="907"/>
                  <a:pt x="2094" y="906"/>
                </a:cubicBezTo>
                <a:cubicBezTo>
                  <a:pt x="2093" y="905"/>
                  <a:pt x="2092" y="905"/>
                  <a:pt x="2091" y="904"/>
                </a:cubicBezTo>
                <a:cubicBezTo>
                  <a:pt x="2090" y="903"/>
                  <a:pt x="2089" y="903"/>
                  <a:pt x="2089" y="901"/>
                </a:cubicBezTo>
                <a:cubicBezTo>
                  <a:pt x="2089" y="900"/>
                  <a:pt x="2089" y="899"/>
                  <a:pt x="2089" y="897"/>
                </a:cubicBezTo>
                <a:cubicBezTo>
                  <a:pt x="2090" y="896"/>
                  <a:pt x="2091" y="896"/>
                  <a:pt x="2091" y="895"/>
                </a:cubicBezTo>
                <a:cubicBezTo>
                  <a:pt x="2092" y="892"/>
                  <a:pt x="2093" y="891"/>
                  <a:pt x="2095" y="889"/>
                </a:cubicBezTo>
                <a:cubicBezTo>
                  <a:pt x="2096" y="886"/>
                  <a:pt x="2096" y="886"/>
                  <a:pt x="2096" y="886"/>
                </a:cubicBezTo>
                <a:cubicBezTo>
                  <a:pt x="2096" y="885"/>
                  <a:pt x="2097" y="884"/>
                  <a:pt x="2097" y="883"/>
                </a:cubicBezTo>
                <a:cubicBezTo>
                  <a:pt x="2098" y="883"/>
                  <a:pt x="2098" y="881"/>
                  <a:pt x="2099" y="881"/>
                </a:cubicBezTo>
                <a:cubicBezTo>
                  <a:pt x="2099" y="880"/>
                  <a:pt x="2100" y="881"/>
                  <a:pt x="2101" y="881"/>
                </a:cubicBezTo>
                <a:cubicBezTo>
                  <a:pt x="2103" y="881"/>
                  <a:pt x="2105" y="881"/>
                  <a:pt x="2106" y="880"/>
                </a:cubicBezTo>
                <a:cubicBezTo>
                  <a:pt x="2108" y="880"/>
                  <a:pt x="2108" y="878"/>
                  <a:pt x="2108" y="878"/>
                </a:cubicBezTo>
                <a:cubicBezTo>
                  <a:pt x="2109" y="877"/>
                  <a:pt x="2109" y="875"/>
                  <a:pt x="2110" y="875"/>
                </a:cubicBezTo>
                <a:cubicBezTo>
                  <a:pt x="2111" y="875"/>
                  <a:pt x="2112" y="875"/>
                  <a:pt x="2113" y="874"/>
                </a:cubicBezTo>
                <a:cubicBezTo>
                  <a:pt x="2114" y="874"/>
                  <a:pt x="2115" y="875"/>
                  <a:pt x="2116" y="874"/>
                </a:cubicBezTo>
                <a:cubicBezTo>
                  <a:pt x="2117" y="874"/>
                  <a:pt x="2116" y="872"/>
                  <a:pt x="2117" y="872"/>
                </a:cubicBezTo>
                <a:cubicBezTo>
                  <a:pt x="2118" y="871"/>
                  <a:pt x="2119" y="872"/>
                  <a:pt x="2120" y="872"/>
                </a:cubicBezTo>
                <a:cubicBezTo>
                  <a:pt x="2121" y="871"/>
                  <a:pt x="2122" y="871"/>
                  <a:pt x="2123" y="870"/>
                </a:cubicBezTo>
                <a:cubicBezTo>
                  <a:pt x="2126" y="870"/>
                  <a:pt x="2127" y="871"/>
                  <a:pt x="2131" y="870"/>
                </a:cubicBezTo>
                <a:cubicBezTo>
                  <a:pt x="2133" y="870"/>
                  <a:pt x="2134" y="870"/>
                  <a:pt x="2136" y="870"/>
                </a:cubicBezTo>
                <a:cubicBezTo>
                  <a:pt x="2136" y="862"/>
                  <a:pt x="2136" y="862"/>
                  <a:pt x="2136" y="862"/>
                </a:cubicBezTo>
                <a:cubicBezTo>
                  <a:pt x="2136" y="859"/>
                  <a:pt x="2136" y="859"/>
                  <a:pt x="2136" y="859"/>
                </a:cubicBezTo>
                <a:cubicBezTo>
                  <a:pt x="2136" y="857"/>
                  <a:pt x="2135" y="856"/>
                  <a:pt x="2135" y="854"/>
                </a:cubicBezTo>
                <a:cubicBezTo>
                  <a:pt x="2135" y="853"/>
                  <a:pt x="2136" y="852"/>
                  <a:pt x="2136" y="851"/>
                </a:cubicBezTo>
                <a:cubicBezTo>
                  <a:pt x="2136" y="849"/>
                  <a:pt x="2135" y="848"/>
                  <a:pt x="2135" y="846"/>
                </a:cubicBezTo>
                <a:cubicBezTo>
                  <a:pt x="2135" y="845"/>
                  <a:pt x="2136" y="844"/>
                  <a:pt x="2136" y="844"/>
                </a:cubicBezTo>
                <a:cubicBezTo>
                  <a:pt x="2138" y="842"/>
                  <a:pt x="2140" y="842"/>
                  <a:pt x="2142" y="842"/>
                </a:cubicBezTo>
                <a:cubicBezTo>
                  <a:pt x="2143" y="841"/>
                  <a:pt x="2144" y="841"/>
                  <a:pt x="2146" y="841"/>
                </a:cubicBezTo>
                <a:cubicBezTo>
                  <a:pt x="2148" y="841"/>
                  <a:pt x="2150" y="842"/>
                  <a:pt x="2152" y="842"/>
                </a:cubicBezTo>
                <a:cubicBezTo>
                  <a:pt x="2153" y="843"/>
                  <a:pt x="2154" y="842"/>
                  <a:pt x="2155" y="842"/>
                </a:cubicBezTo>
                <a:cubicBezTo>
                  <a:pt x="2158" y="843"/>
                  <a:pt x="2159" y="845"/>
                  <a:pt x="2163" y="846"/>
                </a:cubicBezTo>
                <a:cubicBezTo>
                  <a:pt x="2165" y="847"/>
                  <a:pt x="2167" y="847"/>
                  <a:pt x="2169" y="847"/>
                </a:cubicBezTo>
                <a:cubicBezTo>
                  <a:pt x="2173" y="847"/>
                  <a:pt x="2173" y="847"/>
                  <a:pt x="2173" y="847"/>
                </a:cubicBezTo>
                <a:cubicBezTo>
                  <a:pt x="2174" y="847"/>
                  <a:pt x="2175" y="846"/>
                  <a:pt x="2176" y="846"/>
                </a:cubicBezTo>
                <a:cubicBezTo>
                  <a:pt x="2177" y="846"/>
                  <a:pt x="2177" y="847"/>
                  <a:pt x="2178" y="847"/>
                </a:cubicBezTo>
                <a:cubicBezTo>
                  <a:pt x="2178" y="845"/>
                  <a:pt x="2178" y="844"/>
                  <a:pt x="2178" y="842"/>
                </a:cubicBezTo>
                <a:cubicBezTo>
                  <a:pt x="2178" y="842"/>
                  <a:pt x="2178" y="840"/>
                  <a:pt x="2179" y="840"/>
                </a:cubicBezTo>
                <a:cubicBezTo>
                  <a:pt x="2180" y="839"/>
                  <a:pt x="2181" y="838"/>
                  <a:pt x="2181" y="838"/>
                </a:cubicBezTo>
                <a:cubicBezTo>
                  <a:pt x="2182" y="837"/>
                  <a:pt x="2182" y="836"/>
                  <a:pt x="2183" y="835"/>
                </a:cubicBezTo>
                <a:cubicBezTo>
                  <a:pt x="2184" y="835"/>
                  <a:pt x="2185" y="835"/>
                  <a:pt x="2186" y="835"/>
                </a:cubicBezTo>
                <a:cubicBezTo>
                  <a:pt x="2189" y="835"/>
                  <a:pt x="2189" y="835"/>
                  <a:pt x="2189" y="835"/>
                </a:cubicBezTo>
                <a:cubicBezTo>
                  <a:pt x="2191" y="835"/>
                  <a:pt x="2192" y="836"/>
                  <a:pt x="2194" y="835"/>
                </a:cubicBezTo>
                <a:cubicBezTo>
                  <a:pt x="2195" y="835"/>
                  <a:pt x="2195" y="834"/>
                  <a:pt x="2196" y="833"/>
                </a:cubicBezTo>
                <a:cubicBezTo>
                  <a:pt x="2198" y="833"/>
                  <a:pt x="2198" y="832"/>
                  <a:pt x="2199" y="831"/>
                </a:cubicBezTo>
                <a:cubicBezTo>
                  <a:pt x="2200" y="831"/>
                  <a:pt x="2201" y="830"/>
                  <a:pt x="2202" y="829"/>
                </a:cubicBezTo>
                <a:cubicBezTo>
                  <a:pt x="2203" y="828"/>
                  <a:pt x="2203" y="827"/>
                  <a:pt x="2204" y="827"/>
                </a:cubicBezTo>
                <a:cubicBezTo>
                  <a:pt x="2205" y="827"/>
                  <a:pt x="2206" y="827"/>
                  <a:pt x="2207" y="827"/>
                </a:cubicBezTo>
                <a:cubicBezTo>
                  <a:pt x="2209" y="828"/>
                  <a:pt x="2210" y="829"/>
                  <a:pt x="2212" y="830"/>
                </a:cubicBezTo>
                <a:cubicBezTo>
                  <a:pt x="2214" y="831"/>
                  <a:pt x="2215" y="833"/>
                  <a:pt x="2217" y="835"/>
                </a:cubicBezTo>
                <a:cubicBezTo>
                  <a:pt x="2219" y="837"/>
                  <a:pt x="2220" y="839"/>
                  <a:pt x="2221" y="842"/>
                </a:cubicBezTo>
                <a:cubicBezTo>
                  <a:pt x="2222" y="843"/>
                  <a:pt x="2222" y="844"/>
                  <a:pt x="2222" y="845"/>
                </a:cubicBezTo>
                <a:cubicBezTo>
                  <a:pt x="2222" y="846"/>
                  <a:pt x="2223" y="847"/>
                  <a:pt x="2224" y="848"/>
                </a:cubicBezTo>
                <a:cubicBezTo>
                  <a:pt x="2225" y="849"/>
                  <a:pt x="2225" y="850"/>
                  <a:pt x="2226" y="850"/>
                </a:cubicBezTo>
                <a:cubicBezTo>
                  <a:pt x="2227" y="851"/>
                  <a:pt x="2227" y="851"/>
                  <a:pt x="2228" y="852"/>
                </a:cubicBezTo>
                <a:cubicBezTo>
                  <a:pt x="2231" y="853"/>
                  <a:pt x="2231" y="853"/>
                  <a:pt x="2231" y="853"/>
                </a:cubicBezTo>
                <a:cubicBezTo>
                  <a:pt x="2232" y="853"/>
                  <a:pt x="2233" y="854"/>
                  <a:pt x="2234" y="854"/>
                </a:cubicBezTo>
                <a:cubicBezTo>
                  <a:pt x="2235" y="855"/>
                  <a:pt x="2235" y="856"/>
                  <a:pt x="2236" y="857"/>
                </a:cubicBezTo>
                <a:cubicBezTo>
                  <a:pt x="2237" y="857"/>
                  <a:pt x="2237" y="859"/>
                  <a:pt x="2237" y="859"/>
                </a:cubicBezTo>
                <a:cubicBezTo>
                  <a:pt x="2238" y="861"/>
                  <a:pt x="2239" y="861"/>
                  <a:pt x="2240" y="861"/>
                </a:cubicBezTo>
                <a:cubicBezTo>
                  <a:pt x="2241" y="862"/>
                  <a:pt x="2241" y="863"/>
                  <a:pt x="2242" y="864"/>
                </a:cubicBezTo>
                <a:cubicBezTo>
                  <a:pt x="2243" y="865"/>
                  <a:pt x="2244" y="865"/>
                  <a:pt x="2245" y="865"/>
                </a:cubicBezTo>
                <a:cubicBezTo>
                  <a:pt x="2246" y="866"/>
                  <a:pt x="2246" y="867"/>
                  <a:pt x="2247" y="868"/>
                </a:cubicBezTo>
                <a:cubicBezTo>
                  <a:pt x="2248" y="868"/>
                  <a:pt x="2249" y="869"/>
                  <a:pt x="2250" y="869"/>
                </a:cubicBezTo>
                <a:cubicBezTo>
                  <a:pt x="2251" y="870"/>
                  <a:pt x="2251" y="871"/>
                  <a:pt x="2253" y="872"/>
                </a:cubicBezTo>
                <a:cubicBezTo>
                  <a:pt x="2254" y="872"/>
                  <a:pt x="2255" y="873"/>
                  <a:pt x="2256" y="873"/>
                </a:cubicBezTo>
                <a:cubicBezTo>
                  <a:pt x="2258" y="874"/>
                  <a:pt x="2259" y="875"/>
                  <a:pt x="2261" y="875"/>
                </a:cubicBezTo>
                <a:cubicBezTo>
                  <a:pt x="2262" y="875"/>
                  <a:pt x="2263" y="875"/>
                  <a:pt x="2264" y="875"/>
                </a:cubicBezTo>
                <a:cubicBezTo>
                  <a:pt x="2265" y="875"/>
                  <a:pt x="2266" y="876"/>
                  <a:pt x="2267" y="876"/>
                </a:cubicBezTo>
                <a:cubicBezTo>
                  <a:pt x="2268" y="877"/>
                  <a:pt x="2268" y="878"/>
                  <a:pt x="2268" y="879"/>
                </a:cubicBezTo>
                <a:cubicBezTo>
                  <a:pt x="2271" y="882"/>
                  <a:pt x="2272" y="884"/>
                  <a:pt x="2275" y="886"/>
                </a:cubicBezTo>
                <a:cubicBezTo>
                  <a:pt x="2276" y="887"/>
                  <a:pt x="2277" y="886"/>
                  <a:pt x="2277" y="887"/>
                </a:cubicBezTo>
                <a:cubicBezTo>
                  <a:pt x="2278" y="887"/>
                  <a:pt x="2279" y="888"/>
                  <a:pt x="2280" y="888"/>
                </a:cubicBezTo>
                <a:cubicBezTo>
                  <a:pt x="2281" y="889"/>
                  <a:pt x="2282" y="889"/>
                  <a:pt x="2283" y="889"/>
                </a:cubicBezTo>
                <a:cubicBezTo>
                  <a:pt x="2284" y="891"/>
                  <a:pt x="2285" y="893"/>
                  <a:pt x="2286" y="895"/>
                </a:cubicBezTo>
                <a:cubicBezTo>
                  <a:pt x="2287" y="897"/>
                  <a:pt x="2290" y="896"/>
                  <a:pt x="2291" y="899"/>
                </a:cubicBezTo>
                <a:cubicBezTo>
                  <a:pt x="2292" y="900"/>
                  <a:pt x="2292" y="900"/>
                  <a:pt x="2292" y="901"/>
                </a:cubicBezTo>
                <a:cubicBezTo>
                  <a:pt x="2293" y="902"/>
                  <a:pt x="2293" y="903"/>
                  <a:pt x="2293" y="904"/>
                </a:cubicBezTo>
                <a:cubicBezTo>
                  <a:pt x="2293" y="906"/>
                  <a:pt x="2294" y="907"/>
                  <a:pt x="2294" y="909"/>
                </a:cubicBezTo>
                <a:cubicBezTo>
                  <a:pt x="2294" y="911"/>
                  <a:pt x="2293" y="912"/>
                  <a:pt x="2293" y="914"/>
                </a:cubicBezTo>
                <a:cubicBezTo>
                  <a:pt x="2288" y="914"/>
                  <a:pt x="2284" y="914"/>
                  <a:pt x="2280" y="917"/>
                </a:cubicBezTo>
                <a:cubicBezTo>
                  <a:pt x="2279" y="917"/>
                  <a:pt x="2279" y="919"/>
                  <a:pt x="2278" y="919"/>
                </a:cubicBezTo>
                <a:cubicBezTo>
                  <a:pt x="2277" y="920"/>
                  <a:pt x="2276" y="920"/>
                  <a:pt x="2275" y="920"/>
                </a:cubicBezTo>
                <a:cubicBezTo>
                  <a:pt x="2274" y="920"/>
                  <a:pt x="2272" y="920"/>
                  <a:pt x="2270" y="920"/>
                </a:cubicBezTo>
                <a:cubicBezTo>
                  <a:pt x="2269" y="920"/>
                  <a:pt x="2268" y="919"/>
                  <a:pt x="2267" y="919"/>
                </a:cubicBezTo>
                <a:cubicBezTo>
                  <a:pt x="2260" y="919"/>
                  <a:pt x="2256" y="920"/>
                  <a:pt x="2249" y="920"/>
                </a:cubicBezTo>
                <a:cubicBezTo>
                  <a:pt x="2249" y="923"/>
                  <a:pt x="2249" y="923"/>
                  <a:pt x="2249" y="923"/>
                </a:cubicBezTo>
                <a:cubicBezTo>
                  <a:pt x="2251" y="924"/>
                  <a:pt x="2253" y="924"/>
                  <a:pt x="2255" y="925"/>
                </a:cubicBezTo>
                <a:cubicBezTo>
                  <a:pt x="2256" y="926"/>
                  <a:pt x="2257" y="926"/>
                  <a:pt x="2257" y="927"/>
                </a:cubicBezTo>
                <a:cubicBezTo>
                  <a:pt x="2258" y="928"/>
                  <a:pt x="2258" y="929"/>
                  <a:pt x="2258" y="930"/>
                </a:cubicBezTo>
                <a:cubicBezTo>
                  <a:pt x="2259" y="931"/>
                  <a:pt x="2259" y="932"/>
                  <a:pt x="2260" y="932"/>
                </a:cubicBezTo>
                <a:cubicBezTo>
                  <a:pt x="2261" y="933"/>
                  <a:pt x="2261" y="934"/>
                  <a:pt x="2262" y="934"/>
                </a:cubicBezTo>
                <a:cubicBezTo>
                  <a:pt x="2263" y="935"/>
                  <a:pt x="2264" y="934"/>
                  <a:pt x="2265" y="934"/>
                </a:cubicBezTo>
                <a:cubicBezTo>
                  <a:pt x="2267" y="935"/>
                  <a:pt x="2268" y="936"/>
                  <a:pt x="2270" y="936"/>
                </a:cubicBezTo>
                <a:cubicBezTo>
                  <a:pt x="2286" y="936"/>
                  <a:pt x="2286" y="936"/>
                  <a:pt x="2286" y="936"/>
                </a:cubicBezTo>
                <a:cubicBezTo>
                  <a:pt x="2286" y="926"/>
                  <a:pt x="2286" y="926"/>
                  <a:pt x="2286" y="926"/>
                </a:cubicBezTo>
                <a:cubicBezTo>
                  <a:pt x="2287" y="926"/>
                  <a:pt x="2288" y="925"/>
                  <a:pt x="2289" y="925"/>
                </a:cubicBezTo>
                <a:cubicBezTo>
                  <a:pt x="2291" y="924"/>
                  <a:pt x="2293" y="923"/>
                  <a:pt x="2294" y="921"/>
                </a:cubicBezTo>
                <a:cubicBezTo>
                  <a:pt x="2296" y="921"/>
                  <a:pt x="2296" y="919"/>
                  <a:pt x="2297" y="919"/>
                </a:cubicBezTo>
                <a:cubicBezTo>
                  <a:pt x="2298" y="918"/>
                  <a:pt x="2299" y="919"/>
                  <a:pt x="2300" y="919"/>
                </a:cubicBezTo>
                <a:cubicBezTo>
                  <a:pt x="2300" y="918"/>
                  <a:pt x="2300" y="917"/>
                  <a:pt x="2300" y="916"/>
                </a:cubicBezTo>
                <a:cubicBezTo>
                  <a:pt x="2301" y="914"/>
                  <a:pt x="2301" y="913"/>
                  <a:pt x="2302" y="911"/>
                </a:cubicBezTo>
                <a:cubicBezTo>
                  <a:pt x="2302" y="910"/>
                  <a:pt x="2302" y="909"/>
                  <a:pt x="2302" y="908"/>
                </a:cubicBezTo>
                <a:cubicBezTo>
                  <a:pt x="2303" y="907"/>
                  <a:pt x="2304" y="907"/>
                  <a:pt x="2305" y="906"/>
                </a:cubicBezTo>
                <a:cubicBezTo>
                  <a:pt x="2306" y="906"/>
                  <a:pt x="2307" y="907"/>
                  <a:pt x="2307" y="906"/>
                </a:cubicBezTo>
                <a:cubicBezTo>
                  <a:pt x="2309" y="906"/>
                  <a:pt x="2310" y="905"/>
                  <a:pt x="2312" y="904"/>
                </a:cubicBezTo>
                <a:cubicBezTo>
                  <a:pt x="2312" y="903"/>
                  <a:pt x="2313" y="903"/>
                  <a:pt x="2313" y="902"/>
                </a:cubicBezTo>
                <a:cubicBezTo>
                  <a:pt x="2313" y="901"/>
                  <a:pt x="2312" y="900"/>
                  <a:pt x="2312" y="899"/>
                </a:cubicBezTo>
                <a:cubicBezTo>
                  <a:pt x="2312" y="896"/>
                  <a:pt x="2312" y="896"/>
                  <a:pt x="2312" y="896"/>
                </a:cubicBezTo>
                <a:cubicBezTo>
                  <a:pt x="2311" y="896"/>
                  <a:pt x="2310" y="897"/>
                  <a:pt x="2309" y="897"/>
                </a:cubicBezTo>
                <a:cubicBezTo>
                  <a:pt x="2304" y="897"/>
                  <a:pt x="2304" y="897"/>
                  <a:pt x="2304" y="897"/>
                </a:cubicBezTo>
                <a:cubicBezTo>
                  <a:pt x="2303" y="897"/>
                  <a:pt x="2302" y="896"/>
                  <a:pt x="2301" y="896"/>
                </a:cubicBezTo>
                <a:cubicBezTo>
                  <a:pt x="2301" y="893"/>
                  <a:pt x="2301" y="893"/>
                  <a:pt x="2301" y="893"/>
                </a:cubicBezTo>
                <a:cubicBezTo>
                  <a:pt x="2301" y="892"/>
                  <a:pt x="2301" y="891"/>
                  <a:pt x="2302" y="889"/>
                </a:cubicBezTo>
                <a:cubicBezTo>
                  <a:pt x="2312" y="889"/>
                  <a:pt x="2312" y="889"/>
                  <a:pt x="2312" y="889"/>
                </a:cubicBezTo>
                <a:cubicBezTo>
                  <a:pt x="2314" y="889"/>
                  <a:pt x="2315" y="891"/>
                  <a:pt x="2317" y="891"/>
                </a:cubicBezTo>
                <a:cubicBezTo>
                  <a:pt x="2318" y="892"/>
                  <a:pt x="2319" y="892"/>
                  <a:pt x="2320" y="893"/>
                </a:cubicBezTo>
                <a:cubicBezTo>
                  <a:pt x="2321" y="893"/>
                  <a:pt x="2321" y="895"/>
                  <a:pt x="2322" y="895"/>
                </a:cubicBezTo>
                <a:cubicBezTo>
                  <a:pt x="2324" y="895"/>
                  <a:pt x="2324" y="894"/>
                  <a:pt x="2325" y="894"/>
                </a:cubicBezTo>
                <a:cubicBezTo>
                  <a:pt x="2324" y="891"/>
                  <a:pt x="2322" y="889"/>
                  <a:pt x="2322" y="886"/>
                </a:cubicBezTo>
                <a:cubicBezTo>
                  <a:pt x="2322" y="884"/>
                  <a:pt x="2322" y="883"/>
                  <a:pt x="2322" y="881"/>
                </a:cubicBezTo>
                <a:cubicBezTo>
                  <a:pt x="2320" y="881"/>
                  <a:pt x="2319" y="880"/>
                  <a:pt x="2318" y="880"/>
                </a:cubicBezTo>
                <a:cubicBezTo>
                  <a:pt x="2317" y="880"/>
                  <a:pt x="2316" y="880"/>
                  <a:pt x="2315" y="880"/>
                </a:cubicBezTo>
                <a:cubicBezTo>
                  <a:pt x="2314" y="880"/>
                  <a:pt x="2314" y="879"/>
                  <a:pt x="2313" y="878"/>
                </a:cubicBezTo>
                <a:cubicBezTo>
                  <a:pt x="2312" y="878"/>
                  <a:pt x="2311" y="877"/>
                  <a:pt x="2310" y="876"/>
                </a:cubicBezTo>
                <a:cubicBezTo>
                  <a:pt x="2309" y="875"/>
                  <a:pt x="2309" y="874"/>
                  <a:pt x="2307" y="874"/>
                </a:cubicBezTo>
                <a:cubicBezTo>
                  <a:pt x="2307" y="873"/>
                  <a:pt x="2306" y="874"/>
                  <a:pt x="2305" y="873"/>
                </a:cubicBezTo>
                <a:cubicBezTo>
                  <a:pt x="2304" y="872"/>
                  <a:pt x="2303" y="871"/>
                  <a:pt x="2302" y="870"/>
                </a:cubicBezTo>
                <a:cubicBezTo>
                  <a:pt x="2301" y="870"/>
                  <a:pt x="2300" y="871"/>
                  <a:pt x="2300" y="870"/>
                </a:cubicBezTo>
                <a:cubicBezTo>
                  <a:pt x="2299" y="870"/>
                  <a:pt x="2299" y="869"/>
                  <a:pt x="2298" y="868"/>
                </a:cubicBezTo>
                <a:cubicBezTo>
                  <a:pt x="2297" y="867"/>
                  <a:pt x="2298" y="866"/>
                  <a:pt x="2297" y="865"/>
                </a:cubicBezTo>
                <a:cubicBezTo>
                  <a:pt x="2296" y="865"/>
                  <a:pt x="2295" y="865"/>
                  <a:pt x="2294" y="865"/>
                </a:cubicBezTo>
                <a:cubicBezTo>
                  <a:pt x="2294" y="865"/>
                  <a:pt x="2293" y="865"/>
                  <a:pt x="2292" y="865"/>
                </a:cubicBezTo>
                <a:cubicBezTo>
                  <a:pt x="2291" y="865"/>
                  <a:pt x="2290" y="864"/>
                  <a:pt x="2289" y="864"/>
                </a:cubicBezTo>
                <a:cubicBezTo>
                  <a:pt x="2288" y="864"/>
                  <a:pt x="2287" y="864"/>
                  <a:pt x="2287" y="863"/>
                </a:cubicBezTo>
                <a:cubicBezTo>
                  <a:pt x="2286" y="863"/>
                  <a:pt x="2286" y="861"/>
                  <a:pt x="2285" y="861"/>
                </a:cubicBezTo>
                <a:cubicBezTo>
                  <a:pt x="2284" y="860"/>
                  <a:pt x="2284" y="859"/>
                  <a:pt x="2283" y="859"/>
                </a:cubicBezTo>
                <a:cubicBezTo>
                  <a:pt x="2282" y="858"/>
                  <a:pt x="2281" y="859"/>
                  <a:pt x="2280" y="859"/>
                </a:cubicBezTo>
                <a:cubicBezTo>
                  <a:pt x="2279" y="859"/>
                  <a:pt x="2278" y="858"/>
                  <a:pt x="2277" y="857"/>
                </a:cubicBezTo>
                <a:cubicBezTo>
                  <a:pt x="2277" y="857"/>
                  <a:pt x="2276" y="858"/>
                  <a:pt x="2275" y="857"/>
                </a:cubicBezTo>
                <a:cubicBezTo>
                  <a:pt x="2275" y="857"/>
                  <a:pt x="2275" y="856"/>
                  <a:pt x="2275" y="855"/>
                </a:cubicBezTo>
                <a:cubicBezTo>
                  <a:pt x="2275" y="854"/>
                  <a:pt x="2277" y="853"/>
                  <a:pt x="2277" y="852"/>
                </a:cubicBezTo>
                <a:cubicBezTo>
                  <a:pt x="2277" y="851"/>
                  <a:pt x="2276" y="851"/>
                  <a:pt x="2276" y="850"/>
                </a:cubicBezTo>
                <a:cubicBezTo>
                  <a:pt x="2276" y="848"/>
                  <a:pt x="2275" y="847"/>
                  <a:pt x="2274" y="846"/>
                </a:cubicBezTo>
                <a:cubicBezTo>
                  <a:pt x="2273" y="846"/>
                  <a:pt x="2273" y="845"/>
                  <a:pt x="2272" y="844"/>
                </a:cubicBezTo>
                <a:cubicBezTo>
                  <a:pt x="2269" y="843"/>
                  <a:pt x="2266" y="843"/>
                  <a:pt x="2264" y="842"/>
                </a:cubicBezTo>
                <a:cubicBezTo>
                  <a:pt x="2263" y="841"/>
                  <a:pt x="2263" y="840"/>
                  <a:pt x="2262" y="839"/>
                </a:cubicBezTo>
                <a:cubicBezTo>
                  <a:pt x="2262" y="839"/>
                  <a:pt x="2260" y="840"/>
                  <a:pt x="2260" y="839"/>
                </a:cubicBezTo>
                <a:cubicBezTo>
                  <a:pt x="2259" y="838"/>
                  <a:pt x="2259" y="837"/>
                  <a:pt x="2259" y="836"/>
                </a:cubicBezTo>
                <a:cubicBezTo>
                  <a:pt x="2259" y="834"/>
                  <a:pt x="2259" y="833"/>
                  <a:pt x="2259" y="831"/>
                </a:cubicBezTo>
                <a:cubicBezTo>
                  <a:pt x="2257" y="830"/>
                  <a:pt x="2256" y="830"/>
                  <a:pt x="2253" y="830"/>
                </a:cubicBezTo>
                <a:cubicBezTo>
                  <a:pt x="2251" y="830"/>
                  <a:pt x="2250" y="830"/>
                  <a:pt x="2247" y="830"/>
                </a:cubicBezTo>
                <a:cubicBezTo>
                  <a:pt x="2247" y="823"/>
                  <a:pt x="2247" y="823"/>
                  <a:pt x="2247" y="823"/>
                </a:cubicBezTo>
                <a:cubicBezTo>
                  <a:pt x="2250" y="821"/>
                  <a:pt x="2250" y="821"/>
                  <a:pt x="2250" y="821"/>
                </a:cubicBezTo>
                <a:cubicBezTo>
                  <a:pt x="2251" y="820"/>
                  <a:pt x="2253" y="820"/>
                  <a:pt x="2253" y="819"/>
                </a:cubicBezTo>
                <a:cubicBezTo>
                  <a:pt x="2253" y="818"/>
                  <a:pt x="2253" y="818"/>
                  <a:pt x="2253" y="818"/>
                </a:cubicBezTo>
                <a:cubicBezTo>
                  <a:pt x="2253" y="817"/>
                  <a:pt x="2252" y="816"/>
                  <a:pt x="2252" y="815"/>
                </a:cubicBezTo>
                <a:cubicBezTo>
                  <a:pt x="2251" y="814"/>
                  <a:pt x="2249" y="814"/>
                  <a:pt x="2249" y="812"/>
                </a:cubicBezTo>
                <a:cubicBezTo>
                  <a:pt x="2249" y="811"/>
                  <a:pt x="2250" y="809"/>
                  <a:pt x="2251" y="808"/>
                </a:cubicBezTo>
                <a:cubicBezTo>
                  <a:pt x="2252" y="808"/>
                  <a:pt x="2254" y="808"/>
                  <a:pt x="2255" y="808"/>
                </a:cubicBezTo>
                <a:cubicBezTo>
                  <a:pt x="2257" y="808"/>
                  <a:pt x="2258" y="808"/>
                  <a:pt x="2259" y="808"/>
                </a:cubicBezTo>
                <a:cubicBezTo>
                  <a:pt x="2260" y="809"/>
                  <a:pt x="2261" y="809"/>
                  <a:pt x="2262" y="810"/>
                </a:cubicBezTo>
                <a:cubicBezTo>
                  <a:pt x="2262" y="811"/>
                  <a:pt x="2262" y="813"/>
                  <a:pt x="2262" y="814"/>
                </a:cubicBezTo>
                <a:cubicBezTo>
                  <a:pt x="2263" y="814"/>
                  <a:pt x="2263" y="816"/>
                  <a:pt x="2264" y="816"/>
                </a:cubicBezTo>
                <a:cubicBezTo>
                  <a:pt x="2264" y="817"/>
                  <a:pt x="2266" y="816"/>
                  <a:pt x="2266" y="816"/>
                </a:cubicBezTo>
                <a:cubicBezTo>
                  <a:pt x="2267" y="817"/>
                  <a:pt x="2268" y="817"/>
                  <a:pt x="2269" y="817"/>
                </a:cubicBezTo>
                <a:cubicBezTo>
                  <a:pt x="2270" y="817"/>
                  <a:pt x="2271" y="818"/>
                  <a:pt x="2272" y="819"/>
                </a:cubicBezTo>
                <a:cubicBezTo>
                  <a:pt x="2273" y="820"/>
                  <a:pt x="2273" y="821"/>
                  <a:pt x="2274" y="821"/>
                </a:cubicBezTo>
                <a:cubicBezTo>
                  <a:pt x="2274" y="822"/>
                  <a:pt x="2275" y="822"/>
                  <a:pt x="2276" y="823"/>
                </a:cubicBezTo>
                <a:cubicBezTo>
                  <a:pt x="2277" y="823"/>
                  <a:pt x="2278" y="823"/>
                  <a:pt x="2279" y="823"/>
                </a:cubicBezTo>
                <a:cubicBezTo>
                  <a:pt x="2280" y="823"/>
                  <a:pt x="2280" y="824"/>
                  <a:pt x="2281" y="825"/>
                </a:cubicBezTo>
                <a:cubicBezTo>
                  <a:pt x="2283" y="826"/>
                  <a:pt x="2283" y="827"/>
                  <a:pt x="2283" y="828"/>
                </a:cubicBezTo>
                <a:cubicBezTo>
                  <a:pt x="2284" y="830"/>
                  <a:pt x="2284" y="832"/>
                  <a:pt x="2285" y="834"/>
                </a:cubicBezTo>
                <a:cubicBezTo>
                  <a:pt x="2286" y="834"/>
                  <a:pt x="2287" y="834"/>
                  <a:pt x="2288" y="834"/>
                </a:cubicBezTo>
                <a:cubicBezTo>
                  <a:pt x="2290" y="835"/>
                  <a:pt x="2291" y="836"/>
                  <a:pt x="2293" y="838"/>
                </a:cubicBezTo>
                <a:cubicBezTo>
                  <a:pt x="2294" y="838"/>
                  <a:pt x="2295" y="839"/>
                  <a:pt x="2296" y="839"/>
                </a:cubicBezTo>
                <a:cubicBezTo>
                  <a:pt x="2297" y="840"/>
                  <a:pt x="2297" y="841"/>
                  <a:pt x="2298" y="842"/>
                </a:cubicBezTo>
                <a:cubicBezTo>
                  <a:pt x="2299" y="843"/>
                  <a:pt x="2301" y="844"/>
                  <a:pt x="2304" y="844"/>
                </a:cubicBezTo>
                <a:cubicBezTo>
                  <a:pt x="2306" y="844"/>
                  <a:pt x="2307" y="844"/>
                  <a:pt x="2309" y="845"/>
                </a:cubicBezTo>
                <a:cubicBezTo>
                  <a:pt x="2309" y="845"/>
                  <a:pt x="2309" y="847"/>
                  <a:pt x="2309" y="848"/>
                </a:cubicBezTo>
                <a:cubicBezTo>
                  <a:pt x="2310" y="849"/>
                  <a:pt x="2311" y="850"/>
                  <a:pt x="2311" y="850"/>
                </a:cubicBezTo>
                <a:cubicBezTo>
                  <a:pt x="2312" y="851"/>
                  <a:pt x="2313" y="851"/>
                  <a:pt x="2314" y="852"/>
                </a:cubicBezTo>
                <a:cubicBezTo>
                  <a:pt x="2316" y="853"/>
                  <a:pt x="2317" y="853"/>
                  <a:pt x="2319" y="854"/>
                </a:cubicBezTo>
                <a:cubicBezTo>
                  <a:pt x="2323" y="856"/>
                  <a:pt x="2323" y="859"/>
                  <a:pt x="2327" y="861"/>
                </a:cubicBezTo>
                <a:cubicBezTo>
                  <a:pt x="2329" y="861"/>
                  <a:pt x="2331" y="861"/>
                  <a:pt x="2332" y="862"/>
                </a:cubicBezTo>
                <a:cubicBezTo>
                  <a:pt x="2333" y="862"/>
                  <a:pt x="2334" y="863"/>
                  <a:pt x="2335" y="864"/>
                </a:cubicBezTo>
                <a:cubicBezTo>
                  <a:pt x="2335" y="865"/>
                  <a:pt x="2335" y="866"/>
                  <a:pt x="2336" y="867"/>
                </a:cubicBezTo>
                <a:cubicBezTo>
                  <a:pt x="2336" y="868"/>
                  <a:pt x="2338" y="868"/>
                  <a:pt x="2338" y="869"/>
                </a:cubicBezTo>
                <a:cubicBezTo>
                  <a:pt x="2338" y="870"/>
                  <a:pt x="2337" y="871"/>
                  <a:pt x="2336" y="872"/>
                </a:cubicBezTo>
                <a:cubicBezTo>
                  <a:pt x="2336" y="873"/>
                  <a:pt x="2334" y="873"/>
                  <a:pt x="2334" y="874"/>
                </a:cubicBezTo>
                <a:cubicBezTo>
                  <a:pt x="2333" y="875"/>
                  <a:pt x="2334" y="875"/>
                  <a:pt x="2334" y="876"/>
                </a:cubicBezTo>
                <a:cubicBezTo>
                  <a:pt x="2333" y="878"/>
                  <a:pt x="2333" y="879"/>
                  <a:pt x="2333" y="880"/>
                </a:cubicBezTo>
                <a:cubicBezTo>
                  <a:pt x="2333" y="882"/>
                  <a:pt x="2333" y="883"/>
                  <a:pt x="2334" y="884"/>
                </a:cubicBezTo>
                <a:cubicBezTo>
                  <a:pt x="2335" y="886"/>
                  <a:pt x="2338" y="886"/>
                  <a:pt x="2338" y="889"/>
                </a:cubicBezTo>
                <a:cubicBezTo>
                  <a:pt x="2338" y="891"/>
                  <a:pt x="2337" y="892"/>
                  <a:pt x="2338" y="894"/>
                </a:cubicBezTo>
                <a:cubicBezTo>
                  <a:pt x="2338" y="896"/>
                  <a:pt x="2339" y="898"/>
                  <a:pt x="2341" y="899"/>
                </a:cubicBezTo>
                <a:cubicBezTo>
                  <a:pt x="2341" y="900"/>
                  <a:pt x="2341" y="901"/>
                  <a:pt x="2342" y="902"/>
                </a:cubicBezTo>
                <a:cubicBezTo>
                  <a:pt x="2343" y="902"/>
                  <a:pt x="2344" y="902"/>
                  <a:pt x="2345" y="902"/>
                </a:cubicBezTo>
                <a:cubicBezTo>
                  <a:pt x="2346" y="902"/>
                  <a:pt x="2346" y="902"/>
                  <a:pt x="2347" y="902"/>
                </a:cubicBezTo>
                <a:cubicBezTo>
                  <a:pt x="2349" y="902"/>
                  <a:pt x="2351" y="903"/>
                  <a:pt x="2353" y="903"/>
                </a:cubicBezTo>
                <a:cubicBezTo>
                  <a:pt x="2353" y="914"/>
                  <a:pt x="2353" y="914"/>
                  <a:pt x="2353" y="914"/>
                </a:cubicBezTo>
                <a:cubicBezTo>
                  <a:pt x="2346" y="914"/>
                  <a:pt x="2346" y="914"/>
                  <a:pt x="2346" y="914"/>
                </a:cubicBezTo>
                <a:cubicBezTo>
                  <a:pt x="2346" y="913"/>
                  <a:pt x="2347" y="911"/>
                  <a:pt x="2346" y="911"/>
                </a:cubicBezTo>
                <a:cubicBezTo>
                  <a:pt x="2345" y="911"/>
                  <a:pt x="2344" y="910"/>
                  <a:pt x="2343" y="910"/>
                </a:cubicBezTo>
                <a:cubicBezTo>
                  <a:pt x="2342" y="910"/>
                  <a:pt x="2342" y="911"/>
                  <a:pt x="2341" y="912"/>
                </a:cubicBezTo>
                <a:cubicBezTo>
                  <a:pt x="2341" y="912"/>
                  <a:pt x="2341" y="913"/>
                  <a:pt x="2341" y="914"/>
                </a:cubicBezTo>
                <a:cubicBezTo>
                  <a:pt x="2342" y="915"/>
                  <a:pt x="2343" y="916"/>
                  <a:pt x="2343" y="917"/>
                </a:cubicBezTo>
                <a:cubicBezTo>
                  <a:pt x="2345" y="919"/>
                  <a:pt x="2345" y="920"/>
                  <a:pt x="2347" y="922"/>
                </a:cubicBezTo>
                <a:cubicBezTo>
                  <a:pt x="2348" y="923"/>
                  <a:pt x="2349" y="923"/>
                  <a:pt x="2350" y="923"/>
                </a:cubicBezTo>
                <a:cubicBezTo>
                  <a:pt x="2351" y="924"/>
                  <a:pt x="2352" y="925"/>
                  <a:pt x="2353" y="926"/>
                </a:cubicBezTo>
                <a:cubicBezTo>
                  <a:pt x="2353" y="925"/>
                  <a:pt x="2354" y="925"/>
                  <a:pt x="2355" y="924"/>
                </a:cubicBezTo>
                <a:cubicBezTo>
                  <a:pt x="2355" y="923"/>
                  <a:pt x="2355" y="922"/>
                  <a:pt x="2356" y="921"/>
                </a:cubicBezTo>
                <a:cubicBezTo>
                  <a:pt x="2356" y="920"/>
                  <a:pt x="2358" y="920"/>
                  <a:pt x="2358" y="919"/>
                </a:cubicBezTo>
                <a:cubicBezTo>
                  <a:pt x="2359" y="920"/>
                  <a:pt x="2359" y="921"/>
                  <a:pt x="2359" y="922"/>
                </a:cubicBezTo>
                <a:cubicBezTo>
                  <a:pt x="2359" y="923"/>
                  <a:pt x="2359" y="924"/>
                  <a:pt x="2360" y="925"/>
                </a:cubicBezTo>
                <a:cubicBezTo>
                  <a:pt x="2361" y="926"/>
                  <a:pt x="2364" y="926"/>
                  <a:pt x="2365" y="928"/>
                </a:cubicBezTo>
                <a:cubicBezTo>
                  <a:pt x="2366" y="930"/>
                  <a:pt x="2364" y="931"/>
                  <a:pt x="2364" y="934"/>
                </a:cubicBezTo>
                <a:cubicBezTo>
                  <a:pt x="2364" y="935"/>
                  <a:pt x="2364" y="936"/>
                  <a:pt x="2364" y="936"/>
                </a:cubicBezTo>
                <a:cubicBezTo>
                  <a:pt x="2365" y="938"/>
                  <a:pt x="2366" y="938"/>
                  <a:pt x="2368" y="939"/>
                </a:cubicBezTo>
                <a:cubicBezTo>
                  <a:pt x="2373" y="939"/>
                  <a:pt x="2373" y="939"/>
                  <a:pt x="2373" y="939"/>
                </a:cubicBezTo>
                <a:cubicBezTo>
                  <a:pt x="2374" y="939"/>
                  <a:pt x="2375" y="939"/>
                  <a:pt x="2376" y="939"/>
                </a:cubicBezTo>
                <a:cubicBezTo>
                  <a:pt x="2377" y="939"/>
                  <a:pt x="2378" y="939"/>
                  <a:pt x="2379" y="938"/>
                </a:cubicBezTo>
                <a:cubicBezTo>
                  <a:pt x="2379" y="938"/>
                  <a:pt x="2379" y="937"/>
                  <a:pt x="2380" y="936"/>
                </a:cubicBezTo>
                <a:cubicBezTo>
                  <a:pt x="2381" y="935"/>
                  <a:pt x="2382" y="935"/>
                  <a:pt x="2383" y="934"/>
                </a:cubicBezTo>
                <a:cubicBezTo>
                  <a:pt x="2383" y="933"/>
                  <a:pt x="2383" y="932"/>
                  <a:pt x="2383" y="931"/>
                </a:cubicBezTo>
                <a:cubicBezTo>
                  <a:pt x="2383" y="929"/>
                  <a:pt x="2383" y="929"/>
                  <a:pt x="2383" y="929"/>
                </a:cubicBezTo>
                <a:cubicBezTo>
                  <a:pt x="2383" y="927"/>
                  <a:pt x="2381" y="927"/>
                  <a:pt x="2381" y="926"/>
                </a:cubicBezTo>
                <a:cubicBezTo>
                  <a:pt x="2381" y="925"/>
                  <a:pt x="2382" y="924"/>
                  <a:pt x="2383" y="923"/>
                </a:cubicBezTo>
                <a:cubicBezTo>
                  <a:pt x="2384" y="923"/>
                  <a:pt x="2385" y="922"/>
                  <a:pt x="2386" y="922"/>
                </a:cubicBezTo>
                <a:cubicBezTo>
                  <a:pt x="2387" y="922"/>
                  <a:pt x="2388" y="923"/>
                  <a:pt x="2388" y="923"/>
                </a:cubicBezTo>
                <a:cubicBezTo>
                  <a:pt x="2390" y="923"/>
                  <a:pt x="2390" y="925"/>
                  <a:pt x="2391" y="925"/>
                </a:cubicBezTo>
                <a:cubicBezTo>
                  <a:pt x="2392" y="925"/>
                  <a:pt x="2393" y="925"/>
                  <a:pt x="2394" y="925"/>
                </a:cubicBezTo>
                <a:cubicBezTo>
                  <a:pt x="2396" y="925"/>
                  <a:pt x="2396" y="925"/>
                  <a:pt x="2396" y="925"/>
                </a:cubicBezTo>
                <a:cubicBezTo>
                  <a:pt x="2398" y="925"/>
                  <a:pt x="2398" y="925"/>
                  <a:pt x="2400" y="925"/>
                </a:cubicBezTo>
                <a:cubicBezTo>
                  <a:pt x="2400" y="922"/>
                  <a:pt x="2399" y="921"/>
                  <a:pt x="2400" y="919"/>
                </a:cubicBezTo>
                <a:cubicBezTo>
                  <a:pt x="2400" y="918"/>
                  <a:pt x="2400" y="917"/>
                  <a:pt x="2400" y="916"/>
                </a:cubicBezTo>
                <a:cubicBezTo>
                  <a:pt x="2400" y="916"/>
                  <a:pt x="2400" y="915"/>
                  <a:pt x="2400" y="915"/>
                </a:cubicBezTo>
                <a:cubicBezTo>
                  <a:pt x="2402" y="915"/>
                  <a:pt x="2403" y="915"/>
                  <a:pt x="2405" y="915"/>
                </a:cubicBezTo>
                <a:cubicBezTo>
                  <a:pt x="2406" y="915"/>
                  <a:pt x="2407" y="914"/>
                  <a:pt x="2408" y="914"/>
                </a:cubicBezTo>
                <a:cubicBezTo>
                  <a:pt x="2407" y="913"/>
                  <a:pt x="2407" y="912"/>
                  <a:pt x="2406" y="911"/>
                </a:cubicBezTo>
                <a:cubicBezTo>
                  <a:pt x="2405" y="910"/>
                  <a:pt x="2404" y="910"/>
                  <a:pt x="2403" y="909"/>
                </a:cubicBezTo>
                <a:cubicBezTo>
                  <a:pt x="2402" y="908"/>
                  <a:pt x="2402" y="907"/>
                  <a:pt x="2401" y="906"/>
                </a:cubicBezTo>
                <a:cubicBezTo>
                  <a:pt x="2400" y="906"/>
                  <a:pt x="2399" y="906"/>
                  <a:pt x="2398" y="906"/>
                </a:cubicBezTo>
                <a:cubicBezTo>
                  <a:pt x="2398" y="908"/>
                  <a:pt x="2398" y="910"/>
                  <a:pt x="2398" y="912"/>
                </a:cubicBezTo>
                <a:cubicBezTo>
                  <a:pt x="2398" y="913"/>
                  <a:pt x="2398" y="913"/>
                  <a:pt x="2398" y="914"/>
                </a:cubicBezTo>
                <a:cubicBezTo>
                  <a:pt x="2396" y="914"/>
                  <a:pt x="2395" y="915"/>
                  <a:pt x="2394" y="914"/>
                </a:cubicBezTo>
                <a:cubicBezTo>
                  <a:pt x="2394" y="914"/>
                  <a:pt x="2393" y="914"/>
                  <a:pt x="2392" y="914"/>
                </a:cubicBezTo>
                <a:cubicBezTo>
                  <a:pt x="2390" y="913"/>
                  <a:pt x="2391" y="911"/>
                  <a:pt x="2390" y="910"/>
                </a:cubicBezTo>
                <a:cubicBezTo>
                  <a:pt x="2389" y="909"/>
                  <a:pt x="2387" y="909"/>
                  <a:pt x="2387" y="908"/>
                </a:cubicBezTo>
                <a:cubicBezTo>
                  <a:pt x="2387" y="908"/>
                  <a:pt x="2387" y="907"/>
                  <a:pt x="2387" y="906"/>
                </a:cubicBezTo>
                <a:cubicBezTo>
                  <a:pt x="2387" y="905"/>
                  <a:pt x="2387" y="904"/>
                  <a:pt x="2387" y="903"/>
                </a:cubicBezTo>
                <a:cubicBezTo>
                  <a:pt x="2386" y="902"/>
                  <a:pt x="2386" y="901"/>
                  <a:pt x="2386" y="900"/>
                </a:cubicBezTo>
                <a:cubicBezTo>
                  <a:pt x="2385" y="900"/>
                  <a:pt x="2385" y="899"/>
                  <a:pt x="2385" y="898"/>
                </a:cubicBezTo>
                <a:cubicBezTo>
                  <a:pt x="2384" y="897"/>
                  <a:pt x="2383" y="898"/>
                  <a:pt x="2382" y="897"/>
                </a:cubicBezTo>
                <a:cubicBezTo>
                  <a:pt x="2381" y="897"/>
                  <a:pt x="2380" y="897"/>
                  <a:pt x="2379" y="897"/>
                </a:cubicBezTo>
                <a:cubicBezTo>
                  <a:pt x="2378" y="897"/>
                  <a:pt x="2378" y="896"/>
                  <a:pt x="2377" y="895"/>
                </a:cubicBezTo>
                <a:cubicBezTo>
                  <a:pt x="2376" y="894"/>
                  <a:pt x="2374" y="894"/>
                  <a:pt x="2374" y="893"/>
                </a:cubicBezTo>
                <a:cubicBezTo>
                  <a:pt x="2374" y="892"/>
                  <a:pt x="2374" y="891"/>
                  <a:pt x="2374" y="890"/>
                </a:cubicBezTo>
                <a:cubicBezTo>
                  <a:pt x="2374" y="887"/>
                  <a:pt x="2374" y="887"/>
                  <a:pt x="2374" y="887"/>
                </a:cubicBezTo>
                <a:cubicBezTo>
                  <a:pt x="2374" y="886"/>
                  <a:pt x="2376" y="886"/>
                  <a:pt x="2376" y="885"/>
                </a:cubicBezTo>
                <a:cubicBezTo>
                  <a:pt x="2379" y="886"/>
                  <a:pt x="2379" y="886"/>
                  <a:pt x="2379" y="886"/>
                </a:cubicBezTo>
                <a:cubicBezTo>
                  <a:pt x="2380" y="887"/>
                  <a:pt x="2380" y="888"/>
                  <a:pt x="2381" y="888"/>
                </a:cubicBezTo>
                <a:cubicBezTo>
                  <a:pt x="2382" y="889"/>
                  <a:pt x="2383" y="890"/>
                  <a:pt x="2384" y="890"/>
                </a:cubicBezTo>
                <a:cubicBezTo>
                  <a:pt x="2386" y="890"/>
                  <a:pt x="2387" y="890"/>
                  <a:pt x="2389" y="890"/>
                </a:cubicBezTo>
                <a:cubicBezTo>
                  <a:pt x="2392" y="890"/>
                  <a:pt x="2392" y="890"/>
                  <a:pt x="2392" y="890"/>
                </a:cubicBezTo>
                <a:cubicBezTo>
                  <a:pt x="2394" y="890"/>
                  <a:pt x="2394" y="890"/>
                  <a:pt x="2394" y="890"/>
                </a:cubicBezTo>
                <a:cubicBezTo>
                  <a:pt x="2395" y="890"/>
                  <a:pt x="2396" y="889"/>
                  <a:pt x="2397" y="888"/>
                </a:cubicBezTo>
                <a:cubicBezTo>
                  <a:pt x="2396" y="887"/>
                  <a:pt x="2396" y="886"/>
                  <a:pt x="2395" y="885"/>
                </a:cubicBezTo>
                <a:cubicBezTo>
                  <a:pt x="2394" y="885"/>
                  <a:pt x="2393" y="885"/>
                  <a:pt x="2392" y="885"/>
                </a:cubicBezTo>
                <a:cubicBezTo>
                  <a:pt x="2393" y="884"/>
                  <a:pt x="2394" y="883"/>
                  <a:pt x="2394" y="882"/>
                </a:cubicBezTo>
                <a:cubicBezTo>
                  <a:pt x="2395" y="881"/>
                  <a:pt x="2396" y="880"/>
                  <a:pt x="2397" y="880"/>
                </a:cubicBezTo>
                <a:cubicBezTo>
                  <a:pt x="2399" y="879"/>
                  <a:pt x="2401" y="880"/>
                  <a:pt x="2403" y="880"/>
                </a:cubicBezTo>
                <a:cubicBezTo>
                  <a:pt x="2405" y="880"/>
                  <a:pt x="2407" y="879"/>
                  <a:pt x="2409" y="880"/>
                </a:cubicBezTo>
                <a:cubicBezTo>
                  <a:pt x="2409" y="880"/>
                  <a:pt x="2410" y="880"/>
                  <a:pt x="2411" y="880"/>
                </a:cubicBezTo>
                <a:cubicBezTo>
                  <a:pt x="2412" y="880"/>
                  <a:pt x="2413" y="881"/>
                  <a:pt x="2414" y="882"/>
                </a:cubicBezTo>
                <a:cubicBezTo>
                  <a:pt x="2415" y="882"/>
                  <a:pt x="2415" y="884"/>
                  <a:pt x="2417" y="884"/>
                </a:cubicBezTo>
                <a:cubicBezTo>
                  <a:pt x="2417" y="884"/>
                  <a:pt x="2418" y="884"/>
                  <a:pt x="2419" y="884"/>
                </a:cubicBezTo>
                <a:cubicBezTo>
                  <a:pt x="2420" y="884"/>
                  <a:pt x="2421" y="884"/>
                  <a:pt x="2422" y="885"/>
                </a:cubicBezTo>
                <a:cubicBezTo>
                  <a:pt x="2422" y="885"/>
                  <a:pt x="2422" y="887"/>
                  <a:pt x="2422" y="887"/>
                </a:cubicBezTo>
                <a:cubicBezTo>
                  <a:pt x="2423" y="888"/>
                  <a:pt x="2422" y="889"/>
                  <a:pt x="2422" y="890"/>
                </a:cubicBezTo>
                <a:cubicBezTo>
                  <a:pt x="2423" y="891"/>
                  <a:pt x="2424" y="890"/>
                  <a:pt x="2425" y="891"/>
                </a:cubicBezTo>
                <a:cubicBezTo>
                  <a:pt x="2426" y="891"/>
                  <a:pt x="2427" y="892"/>
                  <a:pt x="2428" y="893"/>
                </a:cubicBezTo>
                <a:cubicBezTo>
                  <a:pt x="2427" y="895"/>
                  <a:pt x="2427" y="895"/>
                  <a:pt x="2427" y="895"/>
                </a:cubicBezTo>
                <a:cubicBezTo>
                  <a:pt x="2426" y="896"/>
                  <a:pt x="2425" y="895"/>
                  <a:pt x="2424" y="896"/>
                </a:cubicBezTo>
                <a:cubicBezTo>
                  <a:pt x="2423" y="897"/>
                  <a:pt x="2422" y="897"/>
                  <a:pt x="2422" y="899"/>
                </a:cubicBezTo>
                <a:cubicBezTo>
                  <a:pt x="2422" y="901"/>
                  <a:pt x="2422" y="903"/>
                  <a:pt x="2424" y="905"/>
                </a:cubicBezTo>
                <a:cubicBezTo>
                  <a:pt x="2426" y="907"/>
                  <a:pt x="2428" y="906"/>
                  <a:pt x="2430" y="908"/>
                </a:cubicBezTo>
                <a:cubicBezTo>
                  <a:pt x="2432" y="909"/>
                  <a:pt x="2432" y="912"/>
                  <a:pt x="2432" y="915"/>
                </a:cubicBezTo>
                <a:cubicBezTo>
                  <a:pt x="2432" y="915"/>
                  <a:pt x="2431" y="916"/>
                  <a:pt x="2431" y="916"/>
                </a:cubicBezTo>
                <a:cubicBezTo>
                  <a:pt x="2431" y="917"/>
                  <a:pt x="2432" y="918"/>
                  <a:pt x="2432" y="919"/>
                </a:cubicBezTo>
                <a:cubicBezTo>
                  <a:pt x="2432" y="920"/>
                  <a:pt x="2431" y="920"/>
                  <a:pt x="2431" y="921"/>
                </a:cubicBezTo>
                <a:cubicBezTo>
                  <a:pt x="2431" y="924"/>
                  <a:pt x="2431" y="924"/>
                  <a:pt x="2431" y="924"/>
                </a:cubicBezTo>
                <a:cubicBezTo>
                  <a:pt x="2431" y="925"/>
                  <a:pt x="2431" y="925"/>
                  <a:pt x="2432" y="926"/>
                </a:cubicBezTo>
                <a:cubicBezTo>
                  <a:pt x="2432" y="927"/>
                  <a:pt x="2433" y="928"/>
                  <a:pt x="2434" y="929"/>
                </a:cubicBezTo>
                <a:cubicBezTo>
                  <a:pt x="2434" y="929"/>
                  <a:pt x="2434" y="930"/>
                  <a:pt x="2435" y="931"/>
                </a:cubicBezTo>
                <a:cubicBezTo>
                  <a:pt x="2435" y="931"/>
                  <a:pt x="2435" y="931"/>
                  <a:pt x="2436" y="932"/>
                </a:cubicBezTo>
                <a:cubicBezTo>
                  <a:pt x="2436" y="932"/>
                  <a:pt x="2437" y="932"/>
                  <a:pt x="2437" y="932"/>
                </a:cubicBezTo>
                <a:cubicBezTo>
                  <a:pt x="2438" y="933"/>
                  <a:pt x="2438" y="933"/>
                  <a:pt x="2438" y="934"/>
                </a:cubicBezTo>
                <a:cubicBezTo>
                  <a:pt x="2439" y="934"/>
                  <a:pt x="2439" y="935"/>
                  <a:pt x="2440" y="935"/>
                </a:cubicBezTo>
                <a:cubicBezTo>
                  <a:pt x="2440" y="935"/>
                  <a:pt x="2441" y="936"/>
                  <a:pt x="2441" y="936"/>
                </a:cubicBezTo>
                <a:cubicBezTo>
                  <a:pt x="2442" y="937"/>
                  <a:pt x="2442" y="937"/>
                  <a:pt x="2442" y="938"/>
                </a:cubicBezTo>
                <a:cubicBezTo>
                  <a:pt x="2442" y="939"/>
                  <a:pt x="2442" y="939"/>
                  <a:pt x="2442" y="940"/>
                </a:cubicBezTo>
                <a:cubicBezTo>
                  <a:pt x="2442" y="941"/>
                  <a:pt x="2441" y="941"/>
                  <a:pt x="2441" y="942"/>
                </a:cubicBezTo>
                <a:cubicBezTo>
                  <a:pt x="2440" y="942"/>
                  <a:pt x="2440" y="942"/>
                  <a:pt x="2440" y="943"/>
                </a:cubicBezTo>
                <a:cubicBezTo>
                  <a:pt x="2440" y="943"/>
                  <a:pt x="2439" y="944"/>
                  <a:pt x="2439" y="945"/>
                </a:cubicBezTo>
                <a:cubicBezTo>
                  <a:pt x="2439" y="946"/>
                  <a:pt x="2439" y="946"/>
                  <a:pt x="2439" y="947"/>
                </a:cubicBezTo>
                <a:cubicBezTo>
                  <a:pt x="2439" y="948"/>
                  <a:pt x="2439" y="949"/>
                  <a:pt x="2440" y="951"/>
                </a:cubicBezTo>
                <a:cubicBezTo>
                  <a:pt x="2440" y="951"/>
                  <a:pt x="2440" y="952"/>
                  <a:pt x="2440" y="952"/>
                </a:cubicBezTo>
                <a:cubicBezTo>
                  <a:pt x="2441" y="953"/>
                  <a:pt x="2441" y="953"/>
                  <a:pt x="2442" y="953"/>
                </a:cubicBezTo>
                <a:cubicBezTo>
                  <a:pt x="2442" y="954"/>
                  <a:pt x="2442" y="954"/>
                  <a:pt x="2443" y="954"/>
                </a:cubicBezTo>
                <a:cubicBezTo>
                  <a:pt x="2444" y="954"/>
                  <a:pt x="2445" y="953"/>
                  <a:pt x="2446" y="951"/>
                </a:cubicBezTo>
                <a:cubicBezTo>
                  <a:pt x="2446" y="951"/>
                  <a:pt x="2446" y="950"/>
                  <a:pt x="2446" y="950"/>
                </a:cubicBezTo>
                <a:cubicBezTo>
                  <a:pt x="2446" y="949"/>
                  <a:pt x="2446" y="949"/>
                  <a:pt x="2447" y="948"/>
                </a:cubicBezTo>
                <a:cubicBezTo>
                  <a:pt x="2447" y="948"/>
                  <a:pt x="2447" y="947"/>
                  <a:pt x="2447" y="947"/>
                </a:cubicBezTo>
                <a:cubicBezTo>
                  <a:pt x="2447" y="945"/>
                  <a:pt x="2447" y="944"/>
                  <a:pt x="2447" y="943"/>
                </a:cubicBezTo>
                <a:cubicBezTo>
                  <a:pt x="2447" y="942"/>
                  <a:pt x="2447" y="942"/>
                  <a:pt x="2447" y="942"/>
                </a:cubicBezTo>
                <a:cubicBezTo>
                  <a:pt x="2447" y="940"/>
                  <a:pt x="2447" y="939"/>
                  <a:pt x="2447" y="938"/>
                </a:cubicBezTo>
                <a:cubicBezTo>
                  <a:pt x="2449" y="938"/>
                  <a:pt x="2449" y="938"/>
                  <a:pt x="2449" y="938"/>
                </a:cubicBezTo>
                <a:cubicBezTo>
                  <a:pt x="2450" y="938"/>
                  <a:pt x="2450" y="938"/>
                  <a:pt x="2450" y="938"/>
                </a:cubicBezTo>
                <a:cubicBezTo>
                  <a:pt x="2451" y="938"/>
                  <a:pt x="2451" y="939"/>
                  <a:pt x="2452" y="939"/>
                </a:cubicBezTo>
                <a:cubicBezTo>
                  <a:pt x="2452" y="939"/>
                  <a:pt x="2452" y="940"/>
                  <a:pt x="2453" y="940"/>
                </a:cubicBezTo>
                <a:cubicBezTo>
                  <a:pt x="2453" y="941"/>
                  <a:pt x="2454" y="941"/>
                  <a:pt x="2454" y="941"/>
                </a:cubicBezTo>
                <a:cubicBezTo>
                  <a:pt x="2455" y="942"/>
                  <a:pt x="2456" y="943"/>
                  <a:pt x="2457" y="944"/>
                </a:cubicBezTo>
                <a:cubicBezTo>
                  <a:pt x="2457" y="944"/>
                  <a:pt x="2458" y="945"/>
                  <a:pt x="2458" y="945"/>
                </a:cubicBezTo>
                <a:cubicBezTo>
                  <a:pt x="2459" y="946"/>
                  <a:pt x="2459" y="946"/>
                  <a:pt x="2460" y="947"/>
                </a:cubicBezTo>
                <a:cubicBezTo>
                  <a:pt x="2460" y="947"/>
                  <a:pt x="2460" y="948"/>
                  <a:pt x="2461" y="948"/>
                </a:cubicBezTo>
                <a:cubicBezTo>
                  <a:pt x="2461" y="948"/>
                  <a:pt x="2461" y="949"/>
                  <a:pt x="2462" y="949"/>
                </a:cubicBezTo>
                <a:cubicBezTo>
                  <a:pt x="2462" y="949"/>
                  <a:pt x="2463" y="949"/>
                  <a:pt x="2463" y="949"/>
                </a:cubicBezTo>
                <a:cubicBezTo>
                  <a:pt x="2464" y="949"/>
                  <a:pt x="2465" y="949"/>
                  <a:pt x="2466" y="949"/>
                </a:cubicBezTo>
                <a:cubicBezTo>
                  <a:pt x="2467" y="949"/>
                  <a:pt x="2468" y="949"/>
                  <a:pt x="2468" y="949"/>
                </a:cubicBezTo>
                <a:cubicBezTo>
                  <a:pt x="2469" y="949"/>
                  <a:pt x="2469" y="950"/>
                  <a:pt x="2470" y="950"/>
                </a:cubicBezTo>
                <a:cubicBezTo>
                  <a:pt x="2471" y="950"/>
                  <a:pt x="2471" y="950"/>
                  <a:pt x="2472" y="950"/>
                </a:cubicBezTo>
                <a:cubicBezTo>
                  <a:pt x="2473" y="950"/>
                  <a:pt x="2473" y="950"/>
                  <a:pt x="2474" y="950"/>
                </a:cubicBezTo>
                <a:cubicBezTo>
                  <a:pt x="2474" y="950"/>
                  <a:pt x="2475" y="950"/>
                  <a:pt x="2475" y="950"/>
                </a:cubicBezTo>
                <a:cubicBezTo>
                  <a:pt x="2476" y="949"/>
                  <a:pt x="2476" y="949"/>
                  <a:pt x="2477" y="949"/>
                </a:cubicBezTo>
                <a:cubicBezTo>
                  <a:pt x="2477" y="948"/>
                  <a:pt x="2476" y="948"/>
                  <a:pt x="2476" y="948"/>
                </a:cubicBezTo>
                <a:cubicBezTo>
                  <a:pt x="2476" y="947"/>
                  <a:pt x="2477" y="947"/>
                  <a:pt x="2477" y="946"/>
                </a:cubicBezTo>
                <a:cubicBezTo>
                  <a:pt x="2477" y="945"/>
                  <a:pt x="2476" y="944"/>
                  <a:pt x="2476" y="943"/>
                </a:cubicBezTo>
                <a:cubicBezTo>
                  <a:pt x="2476" y="942"/>
                  <a:pt x="2476" y="941"/>
                  <a:pt x="2476" y="941"/>
                </a:cubicBezTo>
                <a:cubicBezTo>
                  <a:pt x="2476" y="940"/>
                  <a:pt x="2477" y="940"/>
                  <a:pt x="2478" y="939"/>
                </a:cubicBezTo>
                <a:cubicBezTo>
                  <a:pt x="2478" y="939"/>
                  <a:pt x="2478" y="939"/>
                  <a:pt x="2478" y="938"/>
                </a:cubicBezTo>
                <a:cubicBezTo>
                  <a:pt x="2479" y="938"/>
                  <a:pt x="2480" y="937"/>
                  <a:pt x="2480" y="937"/>
                </a:cubicBezTo>
                <a:cubicBezTo>
                  <a:pt x="2481" y="936"/>
                  <a:pt x="2482" y="936"/>
                  <a:pt x="2484" y="936"/>
                </a:cubicBezTo>
                <a:cubicBezTo>
                  <a:pt x="2485" y="936"/>
                  <a:pt x="2486" y="936"/>
                  <a:pt x="2487" y="937"/>
                </a:cubicBezTo>
                <a:cubicBezTo>
                  <a:pt x="2488" y="937"/>
                  <a:pt x="2488" y="938"/>
                  <a:pt x="2489" y="938"/>
                </a:cubicBezTo>
                <a:cubicBezTo>
                  <a:pt x="2490" y="939"/>
                  <a:pt x="2490" y="940"/>
                  <a:pt x="2491" y="941"/>
                </a:cubicBezTo>
                <a:cubicBezTo>
                  <a:pt x="2491" y="941"/>
                  <a:pt x="2492" y="941"/>
                  <a:pt x="2492" y="942"/>
                </a:cubicBezTo>
                <a:cubicBezTo>
                  <a:pt x="2493" y="942"/>
                  <a:pt x="2494" y="943"/>
                  <a:pt x="2495" y="944"/>
                </a:cubicBezTo>
                <a:cubicBezTo>
                  <a:pt x="2496" y="944"/>
                  <a:pt x="2496" y="945"/>
                  <a:pt x="2497" y="945"/>
                </a:cubicBezTo>
                <a:cubicBezTo>
                  <a:pt x="2497" y="946"/>
                  <a:pt x="2497" y="946"/>
                  <a:pt x="2498" y="946"/>
                </a:cubicBezTo>
                <a:cubicBezTo>
                  <a:pt x="2498" y="947"/>
                  <a:pt x="2499" y="947"/>
                  <a:pt x="2499" y="947"/>
                </a:cubicBezTo>
                <a:cubicBezTo>
                  <a:pt x="2500" y="948"/>
                  <a:pt x="2500" y="948"/>
                  <a:pt x="2500" y="948"/>
                </a:cubicBezTo>
                <a:cubicBezTo>
                  <a:pt x="2501" y="948"/>
                  <a:pt x="2501" y="948"/>
                  <a:pt x="2502" y="948"/>
                </a:cubicBezTo>
                <a:cubicBezTo>
                  <a:pt x="2520" y="948"/>
                  <a:pt x="2520" y="948"/>
                  <a:pt x="2520" y="948"/>
                </a:cubicBezTo>
                <a:cubicBezTo>
                  <a:pt x="2520" y="947"/>
                  <a:pt x="2520" y="946"/>
                  <a:pt x="2520" y="944"/>
                </a:cubicBezTo>
                <a:cubicBezTo>
                  <a:pt x="2520" y="942"/>
                  <a:pt x="2520" y="942"/>
                  <a:pt x="2520" y="942"/>
                </a:cubicBezTo>
                <a:cubicBezTo>
                  <a:pt x="2520" y="942"/>
                  <a:pt x="2519" y="941"/>
                  <a:pt x="2519" y="940"/>
                </a:cubicBezTo>
                <a:cubicBezTo>
                  <a:pt x="2519" y="939"/>
                  <a:pt x="2520" y="938"/>
                  <a:pt x="2520" y="937"/>
                </a:cubicBezTo>
                <a:cubicBezTo>
                  <a:pt x="2521" y="937"/>
                  <a:pt x="2521" y="938"/>
                  <a:pt x="2522" y="938"/>
                </a:cubicBezTo>
                <a:cubicBezTo>
                  <a:pt x="2522" y="938"/>
                  <a:pt x="2523" y="937"/>
                  <a:pt x="2523" y="937"/>
                </a:cubicBezTo>
                <a:cubicBezTo>
                  <a:pt x="2524" y="937"/>
                  <a:pt x="2524" y="937"/>
                  <a:pt x="2525" y="937"/>
                </a:cubicBezTo>
                <a:cubicBezTo>
                  <a:pt x="2525" y="937"/>
                  <a:pt x="2526" y="937"/>
                  <a:pt x="2527" y="937"/>
                </a:cubicBezTo>
                <a:cubicBezTo>
                  <a:pt x="2528" y="937"/>
                  <a:pt x="2530" y="937"/>
                  <a:pt x="2531" y="938"/>
                </a:cubicBezTo>
                <a:cubicBezTo>
                  <a:pt x="2532" y="939"/>
                  <a:pt x="2532" y="940"/>
                  <a:pt x="2533" y="941"/>
                </a:cubicBezTo>
                <a:cubicBezTo>
                  <a:pt x="2534" y="941"/>
                  <a:pt x="2534" y="941"/>
                  <a:pt x="2534" y="941"/>
                </a:cubicBezTo>
                <a:cubicBezTo>
                  <a:pt x="2535" y="942"/>
                  <a:pt x="2536" y="942"/>
                  <a:pt x="2537" y="942"/>
                </a:cubicBezTo>
                <a:cubicBezTo>
                  <a:pt x="2538" y="942"/>
                  <a:pt x="2538" y="942"/>
                  <a:pt x="2539" y="942"/>
                </a:cubicBezTo>
                <a:cubicBezTo>
                  <a:pt x="2539" y="941"/>
                  <a:pt x="2539" y="941"/>
                  <a:pt x="2540" y="941"/>
                </a:cubicBezTo>
                <a:cubicBezTo>
                  <a:pt x="2540" y="941"/>
                  <a:pt x="2540" y="940"/>
                  <a:pt x="2541" y="940"/>
                </a:cubicBezTo>
                <a:cubicBezTo>
                  <a:pt x="2541" y="939"/>
                  <a:pt x="2541" y="939"/>
                  <a:pt x="2542" y="939"/>
                </a:cubicBezTo>
                <a:cubicBezTo>
                  <a:pt x="2542" y="939"/>
                  <a:pt x="2543" y="939"/>
                  <a:pt x="2543" y="939"/>
                </a:cubicBezTo>
                <a:cubicBezTo>
                  <a:pt x="2544" y="940"/>
                  <a:pt x="2544" y="941"/>
                  <a:pt x="2544" y="942"/>
                </a:cubicBezTo>
                <a:cubicBezTo>
                  <a:pt x="2544" y="942"/>
                  <a:pt x="2545" y="942"/>
                  <a:pt x="2545" y="942"/>
                </a:cubicBezTo>
                <a:cubicBezTo>
                  <a:pt x="2546" y="943"/>
                  <a:pt x="2546" y="943"/>
                  <a:pt x="2546" y="944"/>
                </a:cubicBezTo>
                <a:cubicBezTo>
                  <a:pt x="2546" y="944"/>
                  <a:pt x="2546" y="945"/>
                  <a:pt x="2546" y="946"/>
                </a:cubicBezTo>
                <a:cubicBezTo>
                  <a:pt x="2546" y="948"/>
                  <a:pt x="2546" y="949"/>
                  <a:pt x="2545" y="950"/>
                </a:cubicBezTo>
                <a:cubicBezTo>
                  <a:pt x="2545" y="951"/>
                  <a:pt x="2545" y="951"/>
                  <a:pt x="2544" y="952"/>
                </a:cubicBezTo>
                <a:cubicBezTo>
                  <a:pt x="2544" y="953"/>
                  <a:pt x="2543" y="954"/>
                  <a:pt x="2543" y="956"/>
                </a:cubicBezTo>
                <a:cubicBezTo>
                  <a:pt x="2543" y="958"/>
                  <a:pt x="2542" y="959"/>
                  <a:pt x="2542" y="961"/>
                </a:cubicBezTo>
                <a:cubicBezTo>
                  <a:pt x="2542" y="962"/>
                  <a:pt x="2542" y="962"/>
                  <a:pt x="2542" y="963"/>
                </a:cubicBezTo>
                <a:cubicBezTo>
                  <a:pt x="2542" y="964"/>
                  <a:pt x="2543" y="964"/>
                  <a:pt x="2543" y="965"/>
                </a:cubicBezTo>
                <a:cubicBezTo>
                  <a:pt x="2543" y="966"/>
                  <a:pt x="2543" y="966"/>
                  <a:pt x="2544" y="966"/>
                </a:cubicBezTo>
                <a:cubicBezTo>
                  <a:pt x="2544" y="967"/>
                  <a:pt x="2544" y="967"/>
                  <a:pt x="2544" y="968"/>
                </a:cubicBezTo>
                <a:cubicBezTo>
                  <a:pt x="2544" y="969"/>
                  <a:pt x="2545" y="969"/>
                  <a:pt x="2545" y="970"/>
                </a:cubicBezTo>
                <a:cubicBezTo>
                  <a:pt x="2545" y="970"/>
                  <a:pt x="2545" y="971"/>
                  <a:pt x="2545" y="972"/>
                </a:cubicBezTo>
                <a:cubicBezTo>
                  <a:pt x="2545" y="973"/>
                  <a:pt x="2545" y="973"/>
                  <a:pt x="2545" y="974"/>
                </a:cubicBezTo>
                <a:cubicBezTo>
                  <a:pt x="2545" y="975"/>
                  <a:pt x="2544" y="975"/>
                  <a:pt x="2544" y="975"/>
                </a:cubicBezTo>
                <a:cubicBezTo>
                  <a:pt x="2543" y="976"/>
                  <a:pt x="2543" y="976"/>
                  <a:pt x="2543" y="976"/>
                </a:cubicBezTo>
                <a:cubicBezTo>
                  <a:pt x="2542" y="977"/>
                  <a:pt x="2542" y="977"/>
                  <a:pt x="2542" y="978"/>
                </a:cubicBezTo>
                <a:cubicBezTo>
                  <a:pt x="2542" y="979"/>
                  <a:pt x="2542" y="979"/>
                  <a:pt x="2542" y="980"/>
                </a:cubicBezTo>
                <a:cubicBezTo>
                  <a:pt x="2542" y="981"/>
                  <a:pt x="2541" y="982"/>
                  <a:pt x="2541" y="982"/>
                </a:cubicBezTo>
                <a:cubicBezTo>
                  <a:pt x="2541" y="983"/>
                  <a:pt x="2541" y="983"/>
                  <a:pt x="2540" y="983"/>
                </a:cubicBezTo>
                <a:cubicBezTo>
                  <a:pt x="2539" y="985"/>
                  <a:pt x="2539" y="985"/>
                  <a:pt x="2538" y="987"/>
                </a:cubicBezTo>
                <a:cubicBezTo>
                  <a:pt x="2538" y="988"/>
                  <a:pt x="2537" y="988"/>
                  <a:pt x="2537" y="989"/>
                </a:cubicBezTo>
                <a:cubicBezTo>
                  <a:pt x="2536" y="990"/>
                  <a:pt x="2535" y="991"/>
                  <a:pt x="2534" y="991"/>
                </a:cubicBezTo>
                <a:cubicBezTo>
                  <a:pt x="2533" y="992"/>
                  <a:pt x="2533" y="992"/>
                  <a:pt x="2532" y="992"/>
                </a:cubicBezTo>
                <a:cubicBezTo>
                  <a:pt x="2532" y="993"/>
                  <a:pt x="2532" y="993"/>
                  <a:pt x="2531" y="993"/>
                </a:cubicBezTo>
                <a:cubicBezTo>
                  <a:pt x="2531" y="994"/>
                  <a:pt x="2530" y="994"/>
                  <a:pt x="2530" y="994"/>
                </a:cubicBezTo>
                <a:cubicBezTo>
                  <a:pt x="2530" y="995"/>
                  <a:pt x="2530" y="995"/>
                  <a:pt x="2529" y="996"/>
                </a:cubicBezTo>
                <a:cubicBezTo>
                  <a:pt x="2529" y="997"/>
                  <a:pt x="2529" y="997"/>
                  <a:pt x="2529" y="998"/>
                </a:cubicBezTo>
                <a:cubicBezTo>
                  <a:pt x="2529" y="1001"/>
                  <a:pt x="2528" y="1002"/>
                  <a:pt x="2527" y="1005"/>
                </a:cubicBezTo>
                <a:cubicBezTo>
                  <a:pt x="2526" y="1006"/>
                  <a:pt x="2526" y="1007"/>
                  <a:pt x="2526" y="1008"/>
                </a:cubicBezTo>
                <a:cubicBezTo>
                  <a:pt x="2525" y="1010"/>
                  <a:pt x="2525" y="1010"/>
                  <a:pt x="2524" y="1011"/>
                </a:cubicBezTo>
                <a:cubicBezTo>
                  <a:pt x="2523" y="1012"/>
                  <a:pt x="2523" y="1012"/>
                  <a:pt x="2522" y="1012"/>
                </a:cubicBezTo>
                <a:cubicBezTo>
                  <a:pt x="2522" y="1013"/>
                  <a:pt x="2522" y="1013"/>
                  <a:pt x="2521" y="1014"/>
                </a:cubicBezTo>
                <a:cubicBezTo>
                  <a:pt x="2520" y="1014"/>
                  <a:pt x="2520" y="1015"/>
                  <a:pt x="2520" y="1015"/>
                </a:cubicBezTo>
                <a:cubicBezTo>
                  <a:pt x="2518" y="1015"/>
                  <a:pt x="2518" y="1015"/>
                  <a:pt x="2518" y="1015"/>
                </a:cubicBezTo>
                <a:cubicBezTo>
                  <a:pt x="2517" y="1015"/>
                  <a:pt x="2516" y="1015"/>
                  <a:pt x="2515" y="1015"/>
                </a:cubicBezTo>
                <a:cubicBezTo>
                  <a:pt x="2514" y="1015"/>
                  <a:pt x="2514" y="1016"/>
                  <a:pt x="2513" y="1016"/>
                </a:cubicBezTo>
                <a:cubicBezTo>
                  <a:pt x="2512" y="1016"/>
                  <a:pt x="2512" y="1016"/>
                  <a:pt x="2512" y="1016"/>
                </a:cubicBezTo>
                <a:cubicBezTo>
                  <a:pt x="2511" y="1016"/>
                  <a:pt x="2510" y="1016"/>
                  <a:pt x="2510" y="1016"/>
                </a:cubicBezTo>
                <a:cubicBezTo>
                  <a:pt x="2509" y="1016"/>
                  <a:pt x="2509" y="1016"/>
                  <a:pt x="2509" y="1016"/>
                </a:cubicBezTo>
                <a:cubicBezTo>
                  <a:pt x="2508" y="1016"/>
                  <a:pt x="2508" y="1017"/>
                  <a:pt x="2507" y="1017"/>
                </a:cubicBezTo>
                <a:cubicBezTo>
                  <a:pt x="2507" y="1017"/>
                  <a:pt x="2506" y="1018"/>
                  <a:pt x="2506" y="1018"/>
                </a:cubicBezTo>
                <a:cubicBezTo>
                  <a:pt x="2505" y="1018"/>
                  <a:pt x="2504" y="1018"/>
                  <a:pt x="2503" y="1018"/>
                </a:cubicBezTo>
                <a:cubicBezTo>
                  <a:pt x="2503" y="1018"/>
                  <a:pt x="2503" y="1017"/>
                  <a:pt x="2502" y="1017"/>
                </a:cubicBezTo>
                <a:cubicBezTo>
                  <a:pt x="2501" y="1016"/>
                  <a:pt x="2501" y="1015"/>
                  <a:pt x="2499" y="1015"/>
                </a:cubicBezTo>
                <a:cubicBezTo>
                  <a:pt x="2498" y="1015"/>
                  <a:pt x="2498" y="1015"/>
                  <a:pt x="2498" y="1015"/>
                </a:cubicBezTo>
                <a:cubicBezTo>
                  <a:pt x="2497" y="1015"/>
                  <a:pt x="2497" y="1015"/>
                  <a:pt x="2496" y="1015"/>
                </a:cubicBezTo>
                <a:cubicBezTo>
                  <a:pt x="2495" y="1015"/>
                  <a:pt x="2494" y="1014"/>
                  <a:pt x="2494" y="1014"/>
                </a:cubicBezTo>
                <a:cubicBezTo>
                  <a:pt x="2493" y="1014"/>
                  <a:pt x="2492" y="1014"/>
                  <a:pt x="2492" y="1014"/>
                </a:cubicBezTo>
                <a:cubicBezTo>
                  <a:pt x="2490" y="1014"/>
                  <a:pt x="2490" y="1014"/>
                  <a:pt x="2488" y="1014"/>
                </a:cubicBezTo>
                <a:cubicBezTo>
                  <a:pt x="2488" y="1014"/>
                  <a:pt x="2487" y="1013"/>
                  <a:pt x="2487" y="1013"/>
                </a:cubicBezTo>
                <a:cubicBezTo>
                  <a:pt x="2485" y="1013"/>
                  <a:pt x="2485" y="1013"/>
                  <a:pt x="2485" y="1013"/>
                </a:cubicBezTo>
                <a:cubicBezTo>
                  <a:pt x="2485" y="1013"/>
                  <a:pt x="2484" y="1013"/>
                  <a:pt x="2484" y="1013"/>
                </a:cubicBezTo>
                <a:cubicBezTo>
                  <a:pt x="2483" y="1013"/>
                  <a:pt x="2483" y="1014"/>
                  <a:pt x="2482" y="1014"/>
                </a:cubicBezTo>
                <a:cubicBezTo>
                  <a:pt x="2483" y="1015"/>
                  <a:pt x="2484" y="1015"/>
                  <a:pt x="2485" y="1015"/>
                </a:cubicBezTo>
                <a:cubicBezTo>
                  <a:pt x="2487" y="1016"/>
                  <a:pt x="2488" y="1017"/>
                  <a:pt x="2489" y="1017"/>
                </a:cubicBezTo>
                <a:cubicBezTo>
                  <a:pt x="2491" y="1017"/>
                  <a:pt x="2492" y="1017"/>
                  <a:pt x="2494" y="1018"/>
                </a:cubicBezTo>
                <a:cubicBezTo>
                  <a:pt x="2495" y="1018"/>
                  <a:pt x="2495" y="1018"/>
                  <a:pt x="2496" y="1018"/>
                </a:cubicBezTo>
                <a:cubicBezTo>
                  <a:pt x="2496" y="1021"/>
                  <a:pt x="2496" y="1021"/>
                  <a:pt x="2496" y="1021"/>
                </a:cubicBezTo>
                <a:cubicBezTo>
                  <a:pt x="2496" y="1022"/>
                  <a:pt x="2496" y="1022"/>
                  <a:pt x="2496" y="1022"/>
                </a:cubicBezTo>
                <a:cubicBezTo>
                  <a:pt x="2496" y="1023"/>
                  <a:pt x="2497" y="1024"/>
                  <a:pt x="2498" y="1025"/>
                </a:cubicBezTo>
                <a:cubicBezTo>
                  <a:pt x="2498" y="1025"/>
                  <a:pt x="2499" y="1025"/>
                  <a:pt x="2499" y="1026"/>
                </a:cubicBezTo>
                <a:cubicBezTo>
                  <a:pt x="2499" y="1027"/>
                  <a:pt x="2499" y="1027"/>
                  <a:pt x="2499" y="1028"/>
                </a:cubicBezTo>
                <a:cubicBezTo>
                  <a:pt x="2499" y="1029"/>
                  <a:pt x="2499" y="1029"/>
                  <a:pt x="2499" y="1030"/>
                </a:cubicBezTo>
                <a:cubicBezTo>
                  <a:pt x="2499" y="1030"/>
                  <a:pt x="2499" y="1030"/>
                  <a:pt x="2499" y="1031"/>
                </a:cubicBezTo>
                <a:cubicBezTo>
                  <a:pt x="2499" y="1031"/>
                  <a:pt x="2499" y="1032"/>
                  <a:pt x="2499" y="1032"/>
                </a:cubicBezTo>
                <a:cubicBezTo>
                  <a:pt x="2499" y="1034"/>
                  <a:pt x="2499" y="1036"/>
                  <a:pt x="2499" y="1038"/>
                </a:cubicBezTo>
                <a:cubicBezTo>
                  <a:pt x="2499" y="1038"/>
                  <a:pt x="2500" y="1039"/>
                  <a:pt x="2501" y="1040"/>
                </a:cubicBezTo>
                <a:cubicBezTo>
                  <a:pt x="2502" y="1042"/>
                  <a:pt x="2504" y="1043"/>
                  <a:pt x="2505" y="1045"/>
                </a:cubicBezTo>
                <a:cubicBezTo>
                  <a:pt x="2506" y="1046"/>
                  <a:pt x="2506" y="1046"/>
                  <a:pt x="2507" y="1047"/>
                </a:cubicBezTo>
                <a:cubicBezTo>
                  <a:pt x="2508" y="1050"/>
                  <a:pt x="2508" y="1050"/>
                  <a:pt x="2508" y="1050"/>
                </a:cubicBezTo>
                <a:cubicBezTo>
                  <a:pt x="2508" y="1051"/>
                  <a:pt x="2509" y="1052"/>
                  <a:pt x="2510" y="1053"/>
                </a:cubicBezTo>
                <a:cubicBezTo>
                  <a:pt x="2511" y="1054"/>
                  <a:pt x="2511" y="1054"/>
                  <a:pt x="2512" y="1055"/>
                </a:cubicBezTo>
                <a:cubicBezTo>
                  <a:pt x="2513" y="1056"/>
                  <a:pt x="2513" y="1057"/>
                  <a:pt x="2514" y="1058"/>
                </a:cubicBezTo>
                <a:cubicBezTo>
                  <a:pt x="2515" y="1058"/>
                  <a:pt x="2516" y="1059"/>
                  <a:pt x="2517" y="1059"/>
                </a:cubicBezTo>
                <a:cubicBezTo>
                  <a:pt x="2520" y="1059"/>
                  <a:pt x="2520" y="1059"/>
                  <a:pt x="2520" y="1059"/>
                </a:cubicBezTo>
                <a:cubicBezTo>
                  <a:pt x="2521" y="1059"/>
                  <a:pt x="2522" y="1059"/>
                  <a:pt x="2523" y="1059"/>
                </a:cubicBezTo>
                <a:cubicBezTo>
                  <a:pt x="2524" y="1059"/>
                  <a:pt x="2525" y="1058"/>
                  <a:pt x="2526" y="1057"/>
                </a:cubicBezTo>
                <a:cubicBezTo>
                  <a:pt x="2526" y="1057"/>
                  <a:pt x="2525" y="1055"/>
                  <a:pt x="2526" y="1055"/>
                </a:cubicBezTo>
                <a:cubicBezTo>
                  <a:pt x="2526" y="1053"/>
                  <a:pt x="2527" y="1053"/>
                  <a:pt x="2528" y="1052"/>
                </a:cubicBezTo>
                <a:cubicBezTo>
                  <a:pt x="2529" y="1055"/>
                  <a:pt x="2529" y="1055"/>
                  <a:pt x="2529" y="1055"/>
                </a:cubicBezTo>
                <a:cubicBezTo>
                  <a:pt x="2531" y="1058"/>
                  <a:pt x="2533" y="1059"/>
                  <a:pt x="2535" y="1062"/>
                </a:cubicBezTo>
                <a:cubicBezTo>
                  <a:pt x="2536" y="1063"/>
                  <a:pt x="2536" y="1064"/>
                  <a:pt x="2537" y="1065"/>
                </a:cubicBezTo>
                <a:cubicBezTo>
                  <a:pt x="2537" y="1066"/>
                  <a:pt x="2538" y="1066"/>
                  <a:pt x="2539" y="1067"/>
                </a:cubicBezTo>
                <a:cubicBezTo>
                  <a:pt x="2540" y="1068"/>
                  <a:pt x="2541" y="1068"/>
                  <a:pt x="2542" y="1068"/>
                </a:cubicBezTo>
                <a:cubicBezTo>
                  <a:pt x="2543" y="1069"/>
                  <a:pt x="2543" y="1070"/>
                  <a:pt x="2544" y="1071"/>
                </a:cubicBezTo>
                <a:cubicBezTo>
                  <a:pt x="2545" y="1073"/>
                  <a:pt x="2544" y="1075"/>
                  <a:pt x="2544" y="1077"/>
                </a:cubicBezTo>
                <a:cubicBezTo>
                  <a:pt x="2545" y="1078"/>
                  <a:pt x="2545" y="1079"/>
                  <a:pt x="2545" y="1079"/>
                </a:cubicBezTo>
                <a:cubicBezTo>
                  <a:pt x="2545" y="1081"/>
                  <a:pt x="2547" y="1081"/>
                  <a:pt x="2547" y="1082"/>
                </a:cubicBezTo>
                <a:cubicBezTo>
                  <a:pt x="2549" y="1084"/>
                  <a:pt x="2550" y="1086"/>
                  <a:pt x="2552" y="1088"/>
                </a:cubicBezTo>
                <a:cubicBezTo>
                  <a:pt x="2552" y="1089"/>
                  <a:pt x="2554" y="1089"/>
                  <a:pt x="2554" y="1090"/>
                </a:cubicBezTo>
                <a:cubicBezTo>
                  <a:pt x="2555" y="1092"/>
                  <a:pt x="2555" y="1093"/>
                  <a:pt x="2555" y="1095"/>
                </a:cubicBezTo>
                <a:cubicBezTo>
                  <a:pt x="2555" y="1096"/>
                  <a:pt x="2555" y="1096"/>
                  <a:pt x="2555" y="1096"/>
                </a:cubicBezTo>
                <a:cubicBezTo>
                  <a:pt x="2555" y="1097"/>
                  <a:pt x="2554" y="1098"/>
                  <a:pt x="2554" y="1099"/>
                </a:cubicBezTo>
                <a:cubicBezTo>
                  <a:pt x="2554" y="1102"/>
                  <a:pt x="2554" y="1105"/>
                  <a:pt x="2556" y="1107"/>
                </a:cubicBezTo>
                <a:cubicBezTo>
                  <a:pt x="2556" y="1109"/>
                  <a:pt x="2558" y="1109"/>
                  <a:pt x="2560" y="1109"/>
                </a:cubicBezTo>
                <a:cubicBezTo>
                  <a:pt x="2561" y="1110"/>
                  <a:pt x="2561" y="1110"/>
                  <a:pt x="2562" y="1111"/>
                </a:cubicBezTo>
                <a:cubicBezTo>
                  <a:pt x="2563" y="1111"/>
                  <a:pt x="2564" y="1111"/>
                  <a:pt x="2565" y="1111"/>
                </a:cubicBezTo>
                <a:cubicBezTo>
                  <a:pt x="2566" y="1112"/>
                  <a:pt x="2567" y="1113"/>
                  <a:pt x="2567" y="1113"/>
                </a:cubicBezTo>
                <a:cubicBezTo>
                  <a:pt x="2568" y="1114"/>
                  <a:pt x="2568" y="1115"/>
                  <a:pt x="2569" y="1116"/>
                </a:cubicBezTo>
                <a:cubicBezTo>
                  <a:pt x="2569" y="1117"/>
                  <a:pt x="2569" y="1118"/>
                  <a:pt x="2570" y="1119"/>
                </a:cubicBezTo>
                <a:cubicBezTo>
                  <a:pt x="2572" y="1121"/>
                  <a:pt x="2574" y="1122"/>
                  <a:pt x="2575" y="1124"/>
                </a:cubicBezTo>
                <a:cubicBezTo>
                  <a:pt x="2576" y="1126"/>
                  <a:pt x="2577" y="1128"/>
                  <a:pt x="2578" y="1130"/>
                </a:cubicBezTo>
                <a:cubicBezTo>
                  <a:pt x="2580" y="1135"/>
                  <a:pt x="2580" y="1135"/>
                  <a:pt x="2580" y="1135"/>
                </a:cubicBezTo>
                <a:cubicBezTo>
                  <a:pt x="2582" y="1138"/>
                  <a:pt x="2583" y="1140"/>
                  <a:pt x="2583" y="1143"/>
                </a:cubicBezTo>
                <a:cubicBezTo>
                  <a:pt x="2583" y="1144"/>
                  <a:pt x="2583" y="1145"/>
                  <a:pt x="2583" y="1146"/>
                </a:cubicBezTo>
                <a:cubicBezTo>
                  <a:pt x="2583" y="1147"/>
                  <a:pt x="2581" y="1147"/>
                  <a:pt x="2581" y="1149"/>
                </a:cubicBezTo>
                <a:cubicBezTo>
                  <a:pt x="2581" y="1149"/>
                  <a:pt x="2581" y="1150"/>
                  <a:pt x="2581" y="1151"/>
                </a:cubicBezTo>
                <a:cubicBezTo>
                  <a:pt x="2581" y="1153"/>
                  <a:pt x="2581" y="1155"/>
                  <a:pt x="2582" y="1156"/>
                </a:cubicBezTo>
                <a:cubicBezTo>
                  <a:pt x="2583" y="1157"/>
                  <a:pt x="2584" y="1158"/>
                  <a:pt x="2585" y="1158"/>
                </a:cubicBezTo>
                <a:cubicBezTo>
                  <a:pt x="2586" y="1159"/>
                  <a:pt x="2587" y="1159"/>
                  <a:pt x="2588" y="1160"/>
                </a:cubicBezTo>
                <a:cubicBezTo>
                  <a:pt x="2589" y="1160"/>
                  <a:pt x="2589" y="1161"/>
                  <a:pt x="2590" y="1162"/>
                </a:cubicBezTo>
                <a:cubicBezTo>
                  <a:pt x="2592" y="1164"/>
                  <a:pt x="2594" y="1165"/>
                  <a:pt x="2595" y="1167"/>
                </a:cubicBezTo>
                <a:cubicBezTo>
                  <a:pt x="2596" y="1168"/>
                  <a:pt x="2597" y="1168"/>
                  <a:pt x="2598" y="1169"/>
                </a:cubicBezTo>
                <a:cubicBezTo>
                  <a:pt x="2599" y="1170"/>
                  <a:pt x="2599" y="1171"/>
                  <a:pt x="2599" y="1171"/>
                </a:cubicBezTo>
                <a:cubicBezTo>
                  <a:pt x="2600" y="1173"/>
                  <a:pt x="2601" y="1173"/>
                  <a:pt x="2602" y="1174"/>
                </a:cubicBezTo>
                <a:cubicBezTo>
                  <a:pt x="2603" y="1176"/>
                  <a:pt x="2604" y="1178"/>
                  <a:pt x="2605" y="1180"/>
                </a:cubicBezTo>
                <a:cubicBezTo>
                  <a:pt x="2605" y="1181"/>
                  <a:pt x="2606" y="1182"/>
                  <a:pt x="2607" y="1183"/>
                </a:cubicBezTo>
                <a:cubicBezTo>
                  <a:pt x="2607" y="1184"/>
                  <a:pt x="2609" y="1185"/>
                  <a:pt x="2610" y="1186"/>
                </a:cubicBezTo>
                <a:cubicBezTo>
                  <a:pt x="2612" y="1189"/>
                  <a:pt x="2613" y="1191"/>
                  <a:pt x="2615" y="1194"/>
                </a:cubicBezTo>
                <a:cubicBezTo>
                  <a:pt x="2617" y="1197"/>
                  <a:pt x="2620" y="1198"/>
                  <a:pt x="2623" y="1201"/>
                </a:cubicBezTo>
                <a:cubicBezTo>
                  <a:pt x="2623" y="1202"/>
                  <a:pt x="2624" y="1203"/>
                  <a:pt x="2624" y="1204"/>
                </a:cubicBezTo>
                <a:cubicBezTo>
                  <a:pt x="2625" y="1205"/>
                  <a:pt x="2626" y="1206"/>
                  <a:pt x="2626" y="1207"/>
                </a:cubicBezTo>
                <a:cubicBezTo>
                  <a:pt x="2626" y="1208"/>
                  <a:pt x="2627" y="1209"/>
                  <a:pt x="2627" y="1210"/>
                </a:cubicBezTo>
                <a:cubicBezTo>
                  <a:pt x="2628" y="1212"/>
                  <a:pt x="2627" y="1213"/>
                  <a:pt x="2627" y="1215"/>
                </a:cubicBezTo>
                <a:cubicBezTo>
                  <a:pt x="2627" y="1216"/>
                  <a:pt x="2627" y="1217"/>
                  <a:pt x="2627" y="1218"/>
                </a:cubicBezTo>
                <a:cubicBezTo>
                  <a:pt x="2628" y="1219"/>
                  <a:pt x="2628" y="1219"/>
                  <a:pt x="2629" y="1220"/>
                </a:cubicBezTo>
                <a:cubicBezTo>
                  <a:pt x="2630" y="1223"/>
                  <a:pt x="2632" y="1223"/>
                  <a:pt x="2632" y="1226"/>
                </a:cubicBezTo>
                <a:cubicBezTo>
                  <a:pt x="2632" y="1248"/>
                  <a:pt x="2632" y="1248"/>
                  <a:pt x="2632" y="1248"/>
                </a:cubicBezTo>
                <a:cubicBezTo>
                  <a:pt x="2632" y="1252"/>
                  <a:pt x="2636" y="1253"/>
                  <a:pt x="2638" y="1255"/>
                </a:cubicBezTo>
                <a:cubicBezTo>
                  <a:pt x="2640" y="1257"/>
                  <a:pt x="2641" y="1259"/>
                  <a:pt x="2644" y="1259"/>
                </a:cubicBezTo>
                <a:cubicBezTo>
                  <a:pt x="2646" y="1259"/>
                  <a:pt x="2647" y="1259"/>
                  <a:pt x="2649" y="1259"/>
                </a:cubicBezTo>
                <a:cubicBezTo>
                  <a:pt x="2652" y="1259"/>
                  <a:pt x="2654" y="1259"/>
                  <a:pt x="2657" y="1258"/>
                </a:cubicBezTo>
                <a:cubicBezTo>
                  <a:pt x="2658" y="1258"/>
                  <a:pt x="2659" y="1257"/>
                  <a:pt x="2659" y="1256"/>
                </a:cubicBezTo>
                <a:cubicBezTo>
                  <a:pt x="2661" y="1254"/>
                  <a:pt x="2661" y="1252"/>
                  <a:pt x="2663" y="1250"/>
                </a:cubicBezTo>
                <a:cubicBezTo>
                  <a:pt x="2664" y="1249"/>
                  <a:pt x="2666" y="1248"/>
                  <a:pt x="2668" y="1247"/>
                </a:cubicBezTo>
                <a:cubicBezTo>
                  <a:pt x="2669" y="1247"/>
                  <a:pt x="2670" y="1247"/>
                  <a:pt x="2671" y="1247"/>
                </a:cubicBezTo>
                <a:cubicBezTo>
                  <a:pt x="2687" y="1247"/>
                  <a:pt x="2687" y="1247"/>
                  <a:pt x="2687" y="1247"/>
                </a:cubicBezTo>
                <a:cubicBezTo>
                  <a:pt x="2688" y="1247"/>
                  <a:pt x="2688" y="1248"/>
                  <a:pt x="2689" y="1248"/>
                </a:cubicBezTo>
                <a:cubicBezTo>
                  <a:pt x="2690" y="1249"/>
                  <a:pt x="2691" y="1248"/>
                  <a:pt x="2692" y="1248"/>
                </a:cubicBezTo>
                <a:cubicBezTo>
                  <a:pt x="2695" y="1243"/>
                  <a:pt x="2695" y="1243"/>
                  <a:pt x="2695" y="1243"/>
                </a:cubicBezTo>
                <a:cubicBezTo>
                  <a:pt x="2695" y="1242"/>
                  <a:pt x="2696" y="1242"/>
                  <a:pt x="2697" y="1241"/>
                </a:cubicBezTo>
                <a:cubicBezTo>
                  <a:pt x="2697" y="1240"/>
                  <a:pt x="2699" y="1239"/>
                  <a:pt x="2700" y="1239"/>
                </a:cubicBezTo>
                <a:cubicBezTo>
                  <a:pt x="2701" y="1238"/>
                  <a:pt x="2701" y="1237"/>
                  <a:pt x="2702" y="1236"/>
                </a:cubicBezTo>
                <a:cubicBezTo>
                  <a:pt x="2705" y="1235"/>
                  <a:pt x="2707" y="1236"/>
                  <a:pt x="2710" y="1235"/>
                </a:cubicBezTo>
                <a:cubicBezTo>
                  <a:pt x="2711" y="1234"/>
                  <a:pt x="2712" y="1233"/>
                  <a:pt x="2713" y="1233"/>
                </a:cubicBezTo>
                <a:cubicBezTo>
                  <a:pt x="2715" y="1232"/>
                  <a:pt x="2716" y="1233"/>
                  <a:pt x="2718" y="1233"/>
                </a:cubicBezTo>
                <a:cubicBezTo>
                  <a:pt x="2719" y="1233"/>
                  <a:pt x="2720" y="1231"/>
                  <a:pt x="2721" y="1231"/>
                </a:cubicBezTo>
                <a:cubicBezTo>
                  <a:pt x="2722" y="1231"/>
                  <a:pt x="2723" y="1231"/>
                  <a:pt x="2723" y="1231"/>
                </a:cubicBezTo>
                <a:cubicBezTo>
                  <a:pt x="2725" y="1231"/>
                  <a:pt x="2727" y="1231"/>
                  <a:pt x="2729" y="1230"/>
                </a:cubicBezTo>
                <a:cubicBezTo>
                  <a:pt x="2730" y="1230"/>
                  <a:pt x="2730" y="1229"/>
                  <a:pt x="2731" y="1228"/>
                </a:cubicBezTo>
                <a:cubicBezTo>
                  <a:pt x="2734" y="1225"/>
                  <a:pt x="2734" y="1225"/>
                  <a:pt x="2734" y="1225"/>
                </a:cubicBezTo>
                <a:cubicBezTo>
                  <a:pt x="2735" y="1224"/>
                  <a:pt x="2735" y="1223"/>
                  <a:pt x="2736" y="1222"/>
                </a:cubicBezTo>
                <a:cubicBezTo>
                  <a:pt x="2737" y="1222"/>
                  <a:pt x="2738" y="1222"/>
                  <a:pt x="2739" y="1222"/>
                </a:cubicBezTo>
                <a:cubicBezTo>
                  <a:pt x="2742" y="1222"/>
                  <a:pt x="2744" y="1222"/>
                  <a:pt x="2747" y="1222"/>
                </a:cubicBezTo>
                <a:cubicBezTo>
                  <a:pt x="2747" y="1221"/>
                  <a:pt x="2747" y="1220"/>
                  <a:pt x="2747" y="1218"/>
                </a:cubicBezTo>
                <a:cubicBezTo>
                  <a:pt x="2747" y="1217"/>
                  <a:pt x="2746" y="1216"/>
                  <a:pt x="2747" y="1215"/>
                </a:cubicBezTo>
                <a:cubicBezTo>
                  <a:pt x="2748" y="1214"/>
                  <a:pt x="2748" y="1213"/>
                  <a:pt x="2749" y="1213"/>
                </a:cubicBezTo>
                <a:cubicBezTo>
                  <a:pt x="2749" y="1212"/>
                  <a:pt x="2751" y="1213"/>
                  <a:pt x="2751" y="1213"/>
                </a:cubicBezTo>
                <a:cubicBezTo>
                  <a:pt x="2753" y="1212"/>
                  <a:pt x="2753" y="1211"/>
                  <a:pt x="2754" y="1211"/>
                </a:cubicBezTo>
                <a:cubicBezTo>
                  <a:pt x="2755" y="1210"/>
                  <a:pt x="2756" y="1210"/>
                  <a:pt x="2757" y="1210"/>
                </a:cubicBezTo>
                <a:cubicBezTo>
                  <a:pt x="2758" y="1210"/>
                  <a:pt x="2758" y="1209"/>
                  <a:pt x="2759" y="1209"/>
                </a:cubicBezTo>
                <a:cubicBezTo>
                  <a:pt x="2760" y="1208"/>
                  <a:pt x="2761" y="1209"/>
                  <a:pt x="2762" y="1209"/>
                </a:cubicBezTo>
                <a:cubicBezTo>
                  <a:pt x="2763" y="1209"/>
                  <a:pt x="2764" y="1208"/>
                  <a:pt x="2765" y="1208"/>
                </a:cubicBezTo>
                <a:cubicBezTo>
                  <a:pt x="2783" y="1209"/>
                  <a:pt x="2783" y="1209"/>
                  <a:pt x="2783" y="1209"/>
                </a:cubicBezTo>
                <a:cubicBezTo>
                  <a:pt x="2783" y="1207"/>
                  <a:pt x="2783" y="1206"/>
                  <a:pt x="2783" y="1205"/>
                </a:cubicBezTo>
                <a:cubicBezTo>
                  <a:pt x="2783" y="1204"/>
                  <a:pt x="2783" y="1203"/>
                  <a:pt x="2783" y="1202"/>
                </a:cubicBezTo>
                <a:cubicBezTo>
                  <a:pt x="2783" y="1201"/>
                  <a:pt x="2783" y="1200"/>
                  <a:pt x="2783" y="1200"/>
                </a:cubicBezTo>
                <a:cubicBezTo>
                  <a:pt x="2784" y="1197"/>
                  <a:pt x="2786" y="1196"/>
                  <a:pt x="2787" y="1194"/>
                </a:cubicBezTo>
                <a:cubicBezTo>
                  <a:pt x="2800" y="1194"/>
                  <a:pt x="2800" y="1194"/>
                  <a:pt x="2800" y="1194"/>
                </a:cubicBezTo>
                <a:cubicBezTo>
                  <a:pt x="2800" y="1193"/>
                  <a:pt x="2800" y="1192"/>
                  <a:pt x="2800" y="1192"/>
                </a:cubicBezTo>
                <a:cubicBezTo>
                  <a:pt x="2801" y="1191"/>
                  <a:pt x="2801" y="1190"/>
                  <a:pt x="2802" y="1189"/>
                </a:cubicBezTo>
                <a:cubicBezTo>
                  <a:pt x="2802" y="1187"/>
                  <a:pt x="2802" y="1185"/>
                  <a:pt x="2804" y="1184"/>
                </a:cubicBezTo>
                <a:cubicBezTo>
                  <a:pt x="2804" y="1183"/>
                  <a:pt x="2805" y="1182"/>
                  <a:pt x="2806" y="1182"/>
                </a:cubicBezTo>
                <a:cubicBezTo>
                  <a:pt x="2807" y="1181"/>
                  <a:pt x="2808" y="1182"/>
                  <a:pt x="2809" y="1182"/>
                </a:cubicBezTo>
                <a:cubicBezTo>
                  <a:pt x="2812" y="1182"/>
                  <a:pt x="2812" y="1182"/>
                  <a:pt x="2812" y="1182"/>
                </a:cubicBezTo>
                <a:cubicBezTo>
                  <a:pt x="2813" y="1182"/>
                  <a:pt x="2813" y="1182"/>
                  <a:pt x="2814" y="1182"/>
                </a:cubicBezTo>
                <a:cubicBezTo>
                  <a:pt x="2815" y="1177"/>
                  <a:pt x="2815" y="1177"/>
                  <a:pt x="2815" y="1177"/>
                </a:cubicBezTo>
                <a:cubicBezTo>
                  <a:pt x="2816" y="1176"/>
                  <a:pt x="2816" y="1175"/>
                  <a:pt x="2817" y="1174"/>
                </a:cubicBezTo>
                <a:cubicBezTo>
                  <a:pt x="2817" y="1173"/>
                  <a:pt x="2816" y="1172"/>
                  <a:pt x="2817" y="1171"/>
                </a:cubicBezTo>
                <a:cubicBezTo>
                  <a:pt x="2817" y="1170"/>
                  <a:pt x="2818" y="1170"/>
                  <a:pt x="2819" y="1169"/>
                </a:cubicBezTo>
                <a:cubicBezTo>
                  <a:pt x="2819" y="1168"/>
                  <a:pt x="2819" y="1167"/>
                  <a:pt x="2820" y="1166"/>
                </a:cubicBezTo>
                <a:cubicBezTo>
                  <a:pt x="2821" y="1165"/>
                  <a:pt x="2822" y="1164"/>
                  <a:pt x="2824" y="1164"/>
                </a:cubicBezTo>
                <a:cubicBezTo>
                  <a:pt x="2825" y="1164"/>
                  <a:pt x="2825" y="1164"/>
                  <a:pt x="2825" y="1164"/>
                </a:cubicBezTo>
                <a:cubicBezTo>
                  <a:pt x="2826" y="1165"/>
                  <a:pt x="2826" y="1166"/>
                  <a:pt x="2827" y="1167"/>
                </a:cubicBezTo>
                <a:cubicBezTo>
                  <a:pt x="2828" y="1167"/>
                  <a:pt x="2829" y="1167"/>
                  <a:pt x="2830" y="1168"/>
                </a:cubicBezTo>
                <a:cubicBezTo>
                  <a:pt x="2830" y="1164"/>
                  <a:pt x="2829" y="1163"/>
                  <a:pt x="2830" y="1160"/>
                </a:cubicBezTo>
                <a:cubicBezTo>
                  <a:pt x="2830" y="1156"/>
                  <a:pt x="2831" y="1154"/>
                  <a:pt x="2832" y="1151"/>
                </a:cubicBezTo>
                <a:cubicBezTo>
                  <a:pt x="2832" y="1150"/>
                  <a:pt x="2832" y="1149"/>
                  <a:pt x="2832" y="1148"/>
                </a:cubicBezTo>
                <a:cubicBezTo>
                  <a:pt x="2833" y="1147"/>
                  <a:pt x="2832" y="1146"/>
                  <a:pt x="2833" y="1145"/>
                </a:cubicBezTo>
                <a:cubicBezTo>
                  <a:pt x="2834" y="1145"/>
                  <a:pt x="2835" y="1145"/>
                  <a:pt x="2836" y="1145"/>
                </a:cubicBezTo>
                <a:cubicBezTo>
                  <a:pt x="2837" y="1144"/>
                  <a:pt x="2837" y="1145"/>
                  <a:pt x="2838" y="1145"/>
                </a:cubicBezTo>
                <a:cubicBezTo>
                  <a:pt x="2840" y="1144"/>
                  <a:pt x="2842" y="1144"/>
                  <a:pt x="2844" y="1143"/>
                </a:cubicBezTo>
                <a:cubicBezTo>
                  <a:pt x="2843" y="1141"/>
                  <a:pt x="2843" y="1139"/>
                  <a:pt x="2842" y="1137"/>
                </a:cubicBezTo>
                <a:cubicBezTo>
                  <a:pt x="2842" y="1136"/>
                  <a:pt x="2841" y="1135"/>
                  <a:pt x="2840" y="1134"/>
                </a:cubicBezTo>
                <a:cubicBezTo>
                  <a:pt x="2839" y="1134"/>
                  <a:pt x="2838" y="1135"/>
                  <a:pt x="2837" y="1134"/>
                </a:cubicBezTo>
                <a:cubicBezTo>
                  <a:pt x="2836" y="1134"/>
                  <a:pt x="2835" y="1133"/>
                  <a:pt x="2834" y="1133"/>
                </a:cubicBezTo>
                <a:cubicBezTo>
                  <a:pt x="2833" y="1132"/>
                  <a:pt x="2832" y="1132"/>
                  <a:pt x="2832" y="1132"/>
                </a:cubicBezTo>
                <a:cubicBezTo>
                  <a:pt x="2831" y="1131"/>
                  <a:pt x="2832" y="1130"/>
                  <a:pt x="2832" y="1129"/>
                </a:cubicBezTo>
                <a:cubicBezTo>
                  <a:pt x="2831" y="1128"/>
                  <a:pt x="2831" y="1127"/>
                  <a:pt x="2831" y="1126"/>
                </a:cubicBezTo>
                <a:cubicBezTo>
                  <a:pt x="2831" y="1125"/>
                  <a:pt x="2830" y="1124"/>
                  <a:pt x="2830" y="1123"/>
                </a:cubicBezTo>
                <a:cubicBezTo>
                  <a:pt x="2829" y="1122"/>
                  <a:pt x="2828" y="1121"/>
                  <a:pt x="2827" y="1121"/>
                </a:cubicBezTo>
                <a:cubicBezTo>
                  <a:pt x="2825" y="1120"/>
                  <a:pt x="2824" y="1119"/>
                  <a:pt x="2822" y="1119"/>
                </a:cubicBezTo>
                <a:cubicBezTo>
                  <a:pt x="2821" y="1118"/>
                  <a:pt x="2820" y="1119"/>
                  <a:pt x="2819" y="1119"/>
                </a:cubicBezTo>
                <a:cubicBezTo>
                  <a:pt x="2818" y="1118"/>
                  <a:pt x="2818" y="1118"/>
                  <a:pt x="2817" y="1117"/>
                </a:cubicBezTo>
                <a:cubicBezTo>
                  <a:pt x="2817" y="1116"/>
                  <a:pt x="2817" y="1115"/>
                  <a:pt x="2817" y="1115"/>
                </a:cubicBezTo>
                <a:cubicBezTo>
                  <a:pt x="2817" y="1113"/>
                  <a:pt x="2819" y="1112"/>
                  <a:pt x="2819" y="1109"/>
                </a:cubicBezTo>
                <a:cubicBezTo>
                  <a:pt x="2819" y="1108"/>
                  <a:pt x="2818" y="1107"/>
                  <a:pt x="2818" y="1107"/>
                </a:cubicBezTo>
                <a:cubicBezTo>
                  <a:pt x="2818" y="1106"/>
                  <a:pt x="2816" y="1106"/>
                  <a:pt x="2815" y="1106"/>
                </a:cubicBezTo>
                <a:cubicBezTo>
                  <a:pt x="2815" y="1105"/>
                  <a:pt x="2814" y="1104"/>
                  <a:pt x="2813" y="1104"/>
                </a:cubicBezTo>
                <a:cubicBezTo>
                  <a:pt x="2808" y="1104"/>
                  <a:pt x="2808" y="1104"/>
                  <a:pt x="2808" y="1104"/>
                </a:cubicBezTo>
                <a:cubicBezTo>
                  <a:pt x="2808" y="1106"/>
                  <a:pt x="2808" y="1108"/>
                  <a:pt x="2808" y="1110"/>
                </a:cubicBezTo>
                <a:cubicBezTo>
                  <a:pt x="2807" y="1112"/>
                  <a:pt x="2805" y="1113"/>
                  <a:pt x="2804" y="1115"/>
                </a:cubicBezTo>
                <a:cubicBezTo>
                  <a:pt x="2803" y="1113"/>
                  <a:pt x="2803" y="1111"/>
                  <a:pt x="2802" y="1109"/>
                </a:cubicBezTo>
                <a:cubicBezTo>
                  <a:pt x="2802" y="1108"/>
                  <a:pt x="2803" y="1107"/>
                  <a:pt x="2802" y="1106"/>
                </a:cubicBezTo>
                <a:cubicBezTo>
                  <a:pt x="2802" y="1105"/>
                  <a:pt x="2800" y="1106"/>
                  <a:pt x="2800" y="1105"/>
                </a:cubicBezTo>
                <a:cubicBezTo>
                  <a:pt x="2799" y="1104"/>
                  <a:pt x="2799" y="1103"/>
                  <a:pt x="2798" y="1102"/>
                </a:cubicBezTo>
                <a:cubicBezTo>
                  <a:pt x="2798" y="1089"/>
                  <a:pt x="2798" y="1089"/>
                  <a:pt x="2798" y="1089"/>
                </a:cubicBezTo>
                <a:cubicBezTo>
                  <a:pt x="2797" y="1088"/>
                  <a:pt x="2797" y="1087"/>
                  <a:pt x="2796" y="1087"/>
                </a:cubicBezTo>
                <a:cubicBezTo>
                  <a:pt x="2795" y="1086"/>
                  <a:pt x="2794" y="1085"/>
                  <a:pt x="2793" y="1085"/>
                </a:cubicBezTo>
                <a:cubicBezTo>
                  <a:pt x="2793" y="1085"/>
                  <a:pt x="2793" y="1087"/>
                  <a:pt x="2792" y="1087"/>
                </a:cubicBezTo>
                <a:cubicBezTo>
                  <a:pt x="2791" y="1088"/>
                  <a:pt x="2790" y="1088"/>
                  <a:pt x="2789" y="1089"/>
                </a:cubicBezTo>
                <a:cubicBezTo>
                  <a:pt x="2789" y="1089"/>
                  <a:pt x="2788" y="1089"/>
                  <a:pt x="2787" y="1090"/>
                </a:cubicBezTo>
                <a:cubicBezTo>
                  <a:pt x="2785" y="1091"/>
                  <a:pt x="2784" y="1093"/>
                  <a:pt x="2783" y="1095"/>
                </a:cubicBezTo>
                <a:cubicBezTo>
                  <a:pt x="2783" y="1098"/>
                  <a:pt x="2784" y="1100"/>
                  <a:pt x="2783" y="1103"/>
                </a:cubicBezTo>
                <a:cubicBezTo>
                  <a:pt x="2783" y="1105"/>
                  <a:pt x="2783" y="1106"/>
                  <a:pt x="2783" y="1108"/>
                </a:cubicBezTo>
                <a:cubicBezTo>
                  <a:pt x="2781" y="1108"/>
                  <a:pt x="2780" y="1107"/>
                  <a:pt x="2778" y="1107"/>
                </a:cubicBezTo>
                <a:cubicBezTo>
                  <a:pt x="2775" y="1107"/>
                  <a:pt x="2774" y="1108"/>
                  <a:pt x="2772" y="1107"/>
                </a:cubicBezTo>
                <a:cubicBezTo>
                  <a:pt x="2769" y="1107"/>
                  <a:pt x="2769" y="1107"/>
                  <a:pt x="2769" y="1107"/>
                </a:cubicBezTo>
                <a:cubicBezTo>
                  <a:pt x="2768" y="1107"/>
                  <a:pt x="2767" y="1106"/>
                  <a:pt x="2766" y="1106"/>
                </a:cubicBezTo>
                <a:cubicBezTo>
                  <a:pt x="2764" y="1106"/>
                  <a:pt x="2763" y="1105"/>
                  <a:pt x="2761" y="1105"/>
                </a:cubicBezTo>
                <a:cubicBezTo>
                  <a:pt x="2760" y="1105"/>
                  <a:pt x="2760" y="1105"/>
                  <a:pt x="2759" y="1105"/>
                </a:cubicBezTo>
                <a:cubicBezTo>
                  <a:pt x="2758" y="1105"/>
                  <a:pt x="2758" y="1106"/>
                  <a:pt x="2757" y="1107"/>
                </a:cubicBezTo>
                <a:cubicBezTo>
                  <a:pt x="2756" y="1107"/>
                  <a:pt x="2755" y="1108"/>
                  <a:pt x="2754" y="1108"/>
                </a:cubicBezTo>
                <a:cubicBezTo>
                  <a:pt x="2753" y="1109"/>
                  <a:pt x="2752" y="1110"/>
                  <a:pt x="2751" y="1111"/>
                </a:cubicBezTo>
                <a:cubicBezTo>
                  <a:pt x="2750" y="1112"/>
                  <a:pt x="2750" y="1113"/>
                  <a:pt x="2749" y="1113"/>
                </a:cubicBezTo>
                <a:cubicBezTo>
                  <a:pt x="2747" y="1113"/>
                  <a:pt x="2745" y="1112"/>
                  <a:pt x="2744" y="1111"/>
                </a:cubicBezTo>
                <a:cubicBezTo>
                  <a:pt x="2742" y="1111"/>
                  <a:pt x="2742" y="1110"/>
                  <a:pt x="2741" y="1109"/>
                </a:cubicBezTo>
                <a:cubicBezTo>
                  <a:pt x="2740" y="1108"/>
                  <a:pt x="2739" y="1107"/>
                  <a:pt x="2738" y="1106"/>
                </a:cubicBezTo>
                <a:cubicBezTo>
                  <a:pt x="2738" y="1105"/>
                  <a:pt x="2738" y="1105"/>
                  <a:pt x="2738" y="1104"/>
                </a:cubicBezTo>
                <a:cubicBezTo>
                  <a:pt x="2738" y="1103"/>
                  <a:pt x="2738" y="1102"/>
                  <a:pt x="2738" y="1101"/>
                </a:cubicBezTo>
                <a:cubicBezTo>
                  <a:pt x="2739" y="1100"/>
                  <a:pt x="2740" y="1101"/>
                  <a:pt x="2741" y="1100"/>
                </a:cubicBezTo>
                <a:cubicBezTo>
                  <a:pt x="2743" y="1099"/>
                  <a:pt x="2745" y="1098"/>
                  <a:pt x="2748" y="1098"/>
                </a:cubicBezTo>
                <a:cubicBezTo>
                  <a:pt x="2749" y="1098"/>
                  <a:pt x="2749" y="1098"/>
                  <a:pt x="2749" y="1098"/>
                </a:cubicBezTo>
                <a:cubicBezTo>
                  <a:pt x="2750" y="1098"/>
                  <a:pt x="2751" y="1099"/>
                  <a:pt x="2753" y="1100"/>
                </a:cubicBezTo>
                <a:cubicBezTo>
                  <a:pt x="2754" y="1100"/>
                  <a:pt x="2755" y="1100"/>
                  <a:pt x="2757" y="1100"/>
                </a:cubicBezTo>
                <a:cubicBezTo>
                  <a:pt x="2759" y="1100"/>
                  <a:pt x="2760" y="1100"/>
                  <a:pt x="2761" y="1100"/>
                </a:cubicBezTo>
                <a:cubicBezTo>
                  <a:pt x="2762" y="1100"/>
                  <a:pt x="2763" y="1098"/>
                  <a:pt x="2764" y="1098"/>
                </a:cubicBezTo>
                <a:cubicBezTo>
                  <a:pt x="2764" y="1098"/>
                  <a:pt x="2765" y="1096"/>
                  <a:pt x="2764" y="1096"/>
                </a:cubicBezTo>
                <a:cubicBezTo>
                  <a:pt x="2763" y="1095"/>
                  <a:pt x="2763" y="1094"/>
                  <a:pt x="2761" y="1094"/>
                </a:cubicBezTo>
                <a:cubicBezTo>
                  <a:pt x="2759" y="1094"/>
                  <a:pt x="2759" y="1094"/>
                  <a:pt x="2759" y="1094"/>
                </a:cubicBezTo>
                <a:cubicBezTo>
                  <a:pt x="2757" y="1094"/>
                  <a:pt x="2756" y="1094"/>
                  <a:pt x="2754" y="1094"/>
                </a:cubicBezTo>
                <a:cubicBezTo>
                  <a:pt x="2751" y="1094"/>
                  <a:pt x="2751" y="1094"/>
                  <a:pt x="2751" y="1094"/>
                </a:cubicBezTo>
                <a:cubicBezTo>
                  <a:pt x="2750" y="1094"/>
                  <a:pt x="2749" y="1094"/>
                  <a:pt x="2748" y="1094"/>
                </a:cubicBezTo>
                <a:cubicBezTo>
                  <a:pt x="2747" y="1094"/>
                  <a:pt x="2746" y="1094"/>
                  <a:pt x="2746" y="1094"/>
                </a:cubicBezTo>
                <a:cubicBezTo>
                  <a:pt x="2743" y="1093"/>
                  <a:pt x="2742" y="1091"/>
                  <a:pt x="2739" y="1091"/>
                </a:cubicBezTo>
                <a:cubicBezTo>
                  <a:pt x="2736" y="1091"/>
                  <a:pt x="2734" y="1091"/>
                  <a:pt x="2731" y="1091"/>
                </a:cubicBezTo>
                <a:cubicBezTo>
                  <a:pt x="2730" y="1091"/>
                  <a:pt x="2729" y="1090"/>
                  <a:pt x="2728" y="1090"/>
                </a:cubicBezTo>
                <a:cubicBezTo>
                  <a:pt x="2725" y="1090"/>
                  <a:pt x="2725" y="1090"/>
                  <a:pt x="2725" y="1090"/>
                </a:cubicBezTo>
                <a:cubicBezTo>
                  <a:pt x="2725" y="1077"/>
                  <a:pt x="2725" y="1077"/>
                  <a:pt x="2725" y="1077"/>
                </a:cubicBezTo>
                <a:cubicBezTo>
                  <a:pt x="2724" y="1077"/>
                  <a:pt x="2724" y="1075"/>
                  <a:pt x="2723" y="1075"/>
                </a:cubicBezTo>
                <a:cubicBezTo>
                  <a:pt x="2722" y="1074"/>
                  <a:pt x="2721" y="1075"/>
                  <a:pt x="2720" y="1074"/>
                </a:cubicBezTo>
                <a:cubicBezTo>
                  <a:pt x="2719" y="1074"/>
                  <a:pt x="2719" y="1072"/>
                  <a:pt x="2717" y="1072"/>
                </a:cubicBezTo>
                <a:cubicBezTo>
                  <a:pt x="2717" y="1071"/>
                  <a:pt x="2716" y="1071"/>
                  <a:pt x="2715" y="1071"/>
                </a:cubicBezTo>
                <a:cubicBezTo>
                  <a:pt x="2714" y="1071"/>
                  <a:pt x="2713" y="1071"/>
                  <a:pt x="2712" y="1071"/>
                </a:cubicBezTo>
                <a:cubicBezTo>
                  <a:pt x="2711" y="1071"/>
                  <a:pt x="2711" y="1070"/>
                  <a:pt x="2710" y="1070"/>
                </a:cubicBezTo>
                <a:cubicBezTo>
                  <a:pt x="2708" y="1069"/>
                  <a:pt x="2706" y="1070"/>
                  <a:pt x="2706" y="1068"/>
                </a:cubicBezTo>
                <a:cubicBezTo>
                  <a:pt x="2705" y="1067"/>
                  <a:pt x="2706" y="1066"/>
                  <a:pt x="2706" y="1065"/>
                </a:cubicBezTo>
                <a:cubicBezTo>
                  <a:pt x="2705" y="1063"/>
                  <a:pt x="2706" y="1062"/>
                  <a:pt x="2706" y="1060"/>
                </a:cubicBezTo>
                <a:cubicBezTo>
                  <a:pt x="2705" y="1058"/>
                  <a:pt x="2704" y="1056"/>
                  <a:pt x="2702" y="1055"/>
                </a:cubicBezTo>
                <a:cubicBezTo>
                  <a:pt x="2702" y="1053"/>
                  <a:pt x="2700" y="1053"/>
                  <a:pt x="2700" y="1052"/>
                </a:cubicBezTo>
                <a:cubicBezTo>
                  <a:pt x="2700" y="1051"/>
                  <a:pt x="2700" y="1050"/>
                  <a:pt x="2700" y="1049"/>
                </a:cubicBezTo>
                <a:cubicBezTo>
                  <a:pt x="2700" y="1049"/>
                  <a:pt x="2700" y="1048"/>
                  <a:pt x="2700" y="1047"/>
                </a:cubicBezTo>
                <a:cubicBezTo>
                  <a:pt x="2700" y="1045"/>
                  <a:pt x="2699" y="1045"/>
                  <a:pt x="2699" y="1043"/>
                </a:cubicBezTo>
                <a:cubicBezTo>
                  <a:pt x="2698" y="1042"/>
                  <a:pt x="2699" y="1041"/>
                  <a:pt x="2699" y="1039"/>
                </a:cubicBezTo>
                <a:cubicBezTo>
                  <a:pt x="2699" y="1038"/>
                  <a:pt x="2698" y="1037"/>
                  <a:pt x="2699" y="1035"/>
                </a:cubicBezTo>
                <a:cubicBezTo>
                  <a:pt x="2699" y="1034"/>
                  <a:pt x="2699" y="1033"/>
                  <a:pt x="2700" y="1032"/>
                </a:cubicBezTo>
                <a:cubicBezTo>
                  <a:pt x="2701" y="1031"/>
                  <a:pt x="2701" y="1030"/>
                  <a:pt x="2702" y="1030"/>
                </a:cubicBezTo>
                <a:cubicBezTo>
                  <a:pt x="2704" y="1029"/>
                  <a:pt x="2705" y="1030"/>
                  <a:pt x="2706" y="1030"/>
                </a:cubicBezTo>
                <a:cubicBezTo>
                  <a:pt x="2709" y="1030"/>
                  <a:pt x="2710" y="1030"/>
                  <a:pt x="2713" y="1030"/>
                </a:cubicBezTo>
                <a:cubicBezTo>
                  <a:pt x="2717" y="1031"/>
                  <a:pt x="2717" y="1034"/>
                  <a:pt x="2720" y="1037"/>
                </a:cubicBezTo>
                <a:cubicBezTo>
                  <a:pt x="2721" y="1038"/>
                  <a:pt x="2722" y="1038"/>
                  <a:pt x="2723" y="1039"/>
                </a:cubicBezTo>
                <a:cubicBezTo>
                  <a:pt x="2725" y="1041"/>
                  <a:pt x="2726" y="1042"/>
                  <a:pt x="2727" y="1044"/>
                </a:cubicBezTo>
                <a:cubicBezTo>
                  <a:pt x="2728" y="1045"/>
                  <a:pt x="2729" y="1046"/>
                  <a:pt x="2730" y="1047"/>
                </a:cubicBezTo>
                <a:cubicBezTo>
                  <a:pt x="2732" y="1050"/>
                  <a:pt x="2732" y="1052"/>
                  <a:pt x="2734" y="1055"/>
                </a:cubicBezTo>
                <a:cubicBezTo>
                  <a:pt x="2734" y="1056"/>
                  <a:pt x="2735" y="1057"/>
                  <a:pt x="2736" y="1057"/>
                </a:cubicBezTo>
                <a:cubicBezTo>
                  <a:pt x="2739" y="1059"/>
                  <a:pt x="2741" y="1059"/>
                  <a:pt x="2744" y="1061"/>
                </a:cubicBezTo>
                <a:cubicBezTo>
                  <a:pt x="2747" y="1062"/>
                  <a:pt x="2748" y="1064"/>
                  <a:pt x="2749" y="1066"/>
                </a:cubicBezTo>
                <a:cubicBezTo>
                  <a:pt x="2751" y="1067"/>
                  <a:pt x="2753" y="1068"/>
                  <a:pt x="2755" y="1070"/>
                </a:cubicBezTo>
                <a:cubicBezTo>
                  <a:pt x="2757" y="1071"/>
                  <a:pt x="2758" y="1072"/>
                  <a:pt x="2760" y="1073"/>
                </a:cubicBezTo>
                <a:cubicBezTo>
                  <a:pt x="2762" y="1073"/>
                  <a:pt x="2764" y="1073"/>
                  <a:pt x="2766" y="1073"/>
                </a:cubicBezTo>
                <a:cubicBezTo>
                  <a:pt x="2767" y="1073"/>
                  <a:pt x="2768" y="1074"/>
                  <a:pt x="2768" y="1074"/>
                </a:cubicBezTo>
                <a:cubicBezTo>
                  <a:pt x="2772" y="1074"/>
                  <a:pt x="2775" y="1075"/>
                  <a:pt x="2779" y="1075"/>
                </a:cubicBezTo>
                <a:cubicBezTo>
                  <a:pt x="2780" y="1075"/>
                  <a:pt x="2780" y="1075"/>
                  <a:pt x="2780" y="1075"/>
                </a:cubicBezTo>
                <a:cubicBezTo>
                  <a:pt x="2783" y="1075"/>
                  <a:pt x="2783" y="1075"/>
                  <a:pt x="2783" y="1075"/>
                </a:cubicBezTo>
                <a:cubicBezTo>
                  <a:pt x="2784" y="1075"/>
                  <a:pt x="2784" y="1074"/>
                  <a:pt x="2785" y="1074"/>
                </a:cubicBezTo>
                <a:cubicBezTo>
                  <a:pt x="2787" y="1073"/>
                  <a:pt x="2789" y="1074"/>
                  <a:pt x="2791" y="1074"/>
                </a:cubicBezTo>
                <a:cubicBezTo>
                  <a:pt x="2792" y="1073"/>
                  <a:pt x="2792" y="1072"/>
                  <a:pt x="2793" y="1072"/>
                </a:cubicBezTo>
                <a:cubicBezTo>
                  <a:pt x="2796" y="1072"/>
                  <a:pt x="2796" y="1072"/>
                  <a:pt x="2796" y="1072"/>
                </a:cubicBezTo>
                <a:cubicBezTo>
                  <a:pt x="2798" y="1072"/>
                  <a:pt x="2799" y="1072"/>
                  <a:pt x="2801" y="1073"/>
                </a:cubicBezTo>
                <a:cubicBezTo>
                  <a:pt x="2802" y="1073"/>
                  <a:pt x="2803" y="1074"/>
                  <a:pt x="2804" y="1075"/>
                </a:cubicBezTo>
                <a:cubicBezTo>
                  <a:pt x="2805" y="1076"/>
                  <a:pt x="2807" y="1077"/>
                  <a:pt x="2808" y="1079"/>
                </a:cubicBezTo>
                <a:cubicBezTo>
                  <a:pt x="2808" y="1080"/>
                  <a:pt x="2807" y="1081"/>
                  <a:pt x="2808" y="1082"/>
                </a:cubicBezTo>
                <a:cubicBezTo>
                  <a:pt x="2808" y="1083"/>
                  <a:pt x="2808" y="1084"/>
                  <a:pt x="2808" y="1085"/>
                </a:cubicBezTo>
                <a:cubicBezTo>
                  <a:pt x="2809" y="1086"/>
                  <a:pt x="2809" y="1087"/>
                  <a:pt x="2810" y="1087"/>
                </a:cubicBezTo>
                <a:cubicBezTo>
                  <a:pt x="2810" y="1088"/>
                  <a:pt x="2811" y="1088"/>
                  <a:pt x="2812" y="1089"/>
                </a:cubicBezTo>
                <a:cubicBezTo>
                  <a:pt x="2813" y="1089"/>
                  <a:pt x="2814" y="1089"/>
                  <a:pt x="2816" y="1089"/>
                </a:cubicBezTo>
                <a:cubicBezTo>
                  <a:pt x="2829" y="1089"/>
                  <a:pt x="2829" y="1089"/>
                  <a:pt x="2829" y="1089"/>
                </a:cubicBezTo>
                <a:cubicBezTo>
                  <a:pt x="2830" y="1089"/>
                  <a:pt x="2831" y="1089"/>
                  <a:pt x="2832" y="1089"/>
                </a:cubicBezTo>
                <a:cubicBezTo>
                  <a:pt x="2833" y="1089"/>
                  <a:pt x="2834" y="1088"/>
                  <a:pt x="2835" y="1089"/>
                </a:cubicBezTo>
                <a:cubicBezTo>
                  <a:pt x="2836" y="1089"/>
                  <a:pt x="2837" y="1090"/>
                  <a:pt x="2838" y="1090"/>
                </a:cubicBezTo>
                <a:cubicBezTo>
                  <a:pt x="2838" y="1091"/>
                  <a:pt x="2838" y="1092"/>
                  <a:pt x="2839" y="1093"/>
                </a:cubicBezTo>
                <a:cubicBezTo>
                  <a:pt x="2840" y="1094"/>
                  <a:pt x="2841" y="1094"/>
                  <a:pt x="2842" y="1094"/>
                </a:cubicBezTo>
                <a:cubicBezTo>
                  <a:pt x="2843" y="1095"/>
                  <a:pt x="2844" y="1096"/>
                  <a:pt x="2845" y="1096"/>
                </a:cubicBezTo>
                <a:cubicBezTo>
                  <a:pt x="2858" y="1096"/>
                  <a:pt x="2858" y="1096"/>
                  <a:pt x="2858" y="1096"/>
                </a:cubicBezTo>
                <a:cubicBezTo>
                  <a:pt x="2861" y="1096"/>
                  <a:pt x="2862" y="1098"/>
                  <a:pt x="2864" y="1098"/>
                </a:cubicBezTo>
                <a:cubicBezTo>
                  <a:pt x="2886" y="1098"/>
                  <a:pt x="2886" y="1098"/>
                  <a:pt x="2886" y="1098"/>
                </a:cubicBezTo>
                <a:cubicBezTo>
                  <a:pt x="2902" y="1095"/>
                  <a:pt x="2902" y="1095"/>
                  <a:pt x="2902" y="1095"/>
                </a:cubicBezTo>
                <a:cubicBezTo>
                  <a:pt x="2917" y="1095"/>
                  <a:pt x="2917" y="1095"/>
                  <a:pt x="2917" y="1095"/>
                </a:cubicBezTo>
                <a:cubicBezTo>
                  <a:pt x="2920" y="1095"/>
                  <a:pt x="2921" y="1097"/>
                  <a:pt x="2923" y="1099"/>
                </a:cubicBezTo>
                <a:cubicBezTo>
                  <a:pt x="2924" y="1100"/>
                  <a:pt x="2924" y="1100"/>
                  <a:pt x="2925" y="1101"/>
                </a:cubicBezTo>
                <a:cubicBezTo>
                  <a:pt x="2926" y="1102"/>
                  <a:pt x="2927" y="1102"/>
                  <a:pt x="2928" y="1103"/>
                </a:cubicBezTo>
                <a:cubicBezTo>
                  <a:pt x="2929" y="1105"/>
                  <a:pt x="2929" y="1107"/>
                  <a:pt x="2931" y="1108"/>
                </a:cubicBezTo>
                <a:cubicBezTo>
                  <a:pt x="2932" y="1109"/>
                  <a:pt x="2933" y="1110"/>
                  <a:pt x="2934" y="1110"/>
                </a:cubicBezTo>
                <a:cubicBezTo>
                  <a:pt x="2934" y="1111"/>
                  <a:pt x="2936" y="1110"/>
                  <a:pt x="2936" y="1111"/>
                </a:cubicBezTo>
                <a:cubicBezTo>
                  <a:pt x="2937" y="1111"/>
                  <a:pt x="2938" y="1112"/>
                  <a:pt x="2939" y="1113"/>
                </a:cubicBezTo>
                <a:cubicBezTo>
                  <a:pt x="2940" y="1113"/>
                  <a:pt x="2940" y="1114"/>
                  <a:pt x="2940" y="1115"/>
                </a:cubicBezTo>
                <a:cubicBezTo>
                  <a:pt x="2941" y="1117"/>
                  <a:pt x="2941" y="1119"/>
                  <a:pt x="2941" y="1121"/>
                </a:cubicBezTo>
                <a:cubicBezTo>
                  <a:pt x="2942" y="1121"/>
                  <a:pt x="2945" y="1120"/>
                  <a:pt x="2945" y="1121"/>
                </a:cubicBezTo>
                <a:cubicBezTo>
                  <a:pt x="2946" y="1122"/>
                  <a:pt x="2946" y="1123"/>
                  <a:pt x="2947" y="1124"/>
                </a:cubicBezTo>
                <a:cubicBezTo>
                  <a:pt x="2948" y="1124"/>
                  <a:pt x="2948" y="1126"/>
                  <a:pt x="2949" y="1126"/>
                </a:cubicBezTo>
                <a:cubicBezTo>
                  <a:pt x="2949" y="1127"/>
                  <a:pt x="2950" y="1126"/>
                  <a:pt x="2951" y="1126"/>
                </a:cubicBezTo>
                <a:cubicBezTo>
                  <a:pt x="2954" y="1126"/>
                  <a:pt x="2954" y="1126"/>
                  <a:pt x="2954" y="1126"/>
                </a:cubicBezTo>
                <a:cubicBezTo>
                  <a:pt x="2956" y="1126"/>
                  <a:pt x="2957" y="1127"/>
                  <a:pt x="2959" y="1127"/>
                </a:cubicBezTo>
                <a:cubicBezTo>
                  <a:pt x="2960" y="1127"/>
                  <a:pt x="2961" y="1128"/>
                  <a:pt x="2962" y="1128"/>
                </a:cubicBezTo>
                <a:cubicBezTo>
                  <a:pt x="2963" y="1129"/>
                  <a:pt x="2963" y="1129"/>
                  <a:pt x="2964" y="1129"/>
                </a:cubicBezTo>
                <a:cubicBezTo>
                  <a:pt x="2966" y="1130"/>
                  <a:pt x="2968" y="1131"/>
                  <a:pt x="2970" y="1132"/>
                </a:cubicBezTo>
                <a:cubicBezTo>
                  <a:pt x="2967" y="1132"/>
                  <a:pt x="2965" y="1131"/>
                  <a:pt x="2962" y="1132"/>
                </a:cubicBezTo>
                <a:cubicBezTo>
                  <a:pt x="2960" y="1132"/>
                  <a:pt x="2959" y="1132"/>
                  <a:pt x="2957" y="1133"/>
                </a:cubicBezTo>
                <a:cubicBezTo>
                  <a:pt x="2956" y="1133"/>
                  <a:pt x="2956" y="1134"/>
                  <a:pt x="2955" y="1134"/>
                </a:cubicBezTo>
                <a:cubicBezTo>
                  <a:pt x="2955" y="1135"/>
                  <a:pt x="2954" y="1136"/>
                  <a:pt x="2955" y="1137"/>
                </a:cubicBezTo>
                <a:cubicBezTo>
                  <a:pt x="2955" y="1138"/>
                  <a:pt x="2955" y="1139"/>
                  <a:pt x="2956" y="1139"/>
                </a:cubicBezTo>
                <a:cubicBezTo>
                  <a:pt x="2956" y="1140"/>
                  <a:pt x="2958" y="1140"/>
                  <a:pt x="2958" y="1140"/>
                </a:cubicBezTo>
                <a:cubicBezTo>
                  <a:pt x="2959" y="1140"/>
                  <a:pt x="2960" y="1140"/>
                  <a:pt x="2961" y="1141"/>
                </a:cubicBezTo>
                <a:cubicBezTo>
                  <a:pt x="2962" y="1141"/>
                  <a:pt x="2962" y="1143"/>
                  <a:pt x="2963" y="1143"/>
                </a:cubicBezTo>
                <a:cubicBezTo>
                  <a:pt x="2964" y="1144"/>
                  <a:pt x="2964" y="1145"/>
                  <a:pt x="2965" y="1146"/>
                </a:cubicBezTo>
                <a:cubicBezTo>
                  <a:pt x="2967" y="1148"/>
                  <a:pt x="2968" y="1149"/>
                  <a:pt x="2970" y="1151"/>
                </a:cubicBezTo>
                <a:cubicBezTo>
                  <a:pt x="2971" y="1151"/>
                  <a:pt x="2972" y="1152"/>
                  <a:pt x="2973" y="1152"/>
                </a:cubicBezTo>
                <a:cubicBezTo>
                  <a:pt x="2975" y="1153"/>
                  <a:pt x="2975" y="1155"/>
                  <a:pt x="2976" y="1155"/>
                </a:cubicBezTo>
                <a:cubicBezTo>
                  <a:pt x="2977" y="1155"/>
                  <a:pt x="2978" y="1155"/>
                  <a:pt x="2979" y="1155"/>
                </a:cubicBezTo>
                <a:cubicBezTo>
                  <a:pt x="2980" y="1155"/>
                  <a:pt x="2980" y="1155"/>
                  <a:pt x="2981" y="1155"/>
                </a:cubicBezTo>
                <a:cubicBezTo>
                  <a:pt x="2982" y="1155"/>
                  <a:pt x="2983" y="1154"/>
                  <a:pt x="2984" y="1153"/>
                </a:cubicBezTo>
                <a:cubicBezTo>
                  <a:pt x="2985" y="1152"/>
                  <a:pt x="2985" y="1151"/>
                  <a:pt x="2986" y="1151"/>
                </a:cubicBezTo>
                <a:cubicBezTo>
                  <a:pt x="2988" y="1150"/>
                  <a:pt x="2989" y="1150"/>
                  <a:pt x="2991" y="1149"/>
                </a:cubicBezTo>
                <a:cubicBezTo>
                  <a:pt x="2992" y="1149"/>
                  <a:pt x="2992" y="1147"/>
                  <a:pt x="2993" y="1146"/>
                </a:cubicBezTo>
                <a:cubicBezTo>
                  <a:pt x="2994" y="1145"/>
                  <a:pt x="2994" y="1143"/>
                  <a:pt x="2996" y="1143"/>
                </a:cubicBezTo>
                <a:cubicBezTo>
                  <a:pt x="2998" y="1143"/>
                  <a:pt x="3000" y="1144"/>
                  <a:pt x="3002" y="1146"/>
                </a:cubicBezTo>
                <a:cubicBezTo>
                  <a:pt x="3003" y="1146"/>
                  <a:pt x="3003" y="1148"/>
                  <a:pt x="3003" y="1149"/>
                </a:cubicBezTo>
                <a:cubicBezTo>
                  <a:pt x="3005" y="1151"/>
                  <a:pt x="3005" y="1152"/>
                  <a:pt x="3005" y="1155"/>
                </a:cubicBezTo>
                <a:cubicBezTo>
                  <a:pt x="3005" y="1157"/>
                  <a:pt x="3005" y="1159"/>
                  <a:pt x="3005" y="1160"/>
                </a:cubicBezTo>
                <a:cubicBezTo>
                  <a:pt x="3006" y="1163"/>
                  <a:pt x="3008" y="1164"/>
                  <a:pt x="3008" y="1166"/>
                </a:cubicBezTo>
                <a:cubicBezTo>
                  <a:pt x="3008" y="1167"/>
                  <a:pt x="3009" y="1168"/>
                  <a:pt x="3009" y="1169"/>
                </a:cubicBezTo>
                <a:cubicBezTo>
                  <a:pt x="3009" y="1171"/>
                  <a:pt x="3009" y="1172"/>
                  <a:pt x="3009" y="1174"/>
                </a:cubicBezTo>
                <a:cubicBezTo>
                  <a:pt x="3009" y="1180"/>
                  <a:pt x="3009" y="1180"/>
                  <a:pt x="3009" y="1180"/>
                </a:cubicBezTo>
                <a:cubicBezTo>
                  <a:pt x="3009" y="1181"/>
                  <a:pt x="3008" y="1182"/>
                  <a:pt x="3008" y="1183"/>
                </a:cubicBezTo>
                <a:cubicBezTo>
                  <a:pt x="3008" y="1187"/>
                  <a:pt x="3008" y="1189"/>
                  <a:pt x="3008" y="1192"/>
                </a:cubicBezTo>
                <a:cubicBezTo>
                  <a:pt x="3008" y="1193"/>
                  <a:pt x="3008" y="1194"/>
                  <a:pt x="3008" y="1195"/>
                </a:cubicBezTo>
                <a:cubicBezTo>
                  <a:pt x="3008" y="1197"/>
                  <a:pt x="3010" y="1198"/>
                  <a:pt x="3010" y="1200"/>
                </a:cubicBezTo>
                <a:cubicBezTo>
                  <a:pt x="3010" y="1201"/>
                  <a:pt x="3011" y="1202"/>
                  <a:pt x="3011" y="1203"/>
                </a:cubicBezTo>
                <a:cubicBezTo>
                  <a:pt x="3011" y="1206"/>
                  <a:pt x="3010" y="1208"/>
                  <a:pt x="3011" y="1211"/>
                </a:cubicBezTo>
                <a:cubicBezTo>
                  <a:pt x="3011" y="1214"/>
                  <a:pt x="3013" y="1215"/>
                  <a:pt x="3015" y="1216"/>
                </a:cubicBezTo>
                <a:cubicBezTo>
                  <a:pt x="3015" y="1217"/>
                  <a:pt x="3016" y="1218"/>
                  <a:pt x="3017" y="1219"/>
                </a:cubicBezTo>
                <a:cubicBezTo>
                  <a:pt x="3017" y="1220"/>
                  <a:pt x="3018" y="1221"/>
                  <a:pt x="3019" y="1222"/>
                </a:cubicBezTo>
                <a:cubicBezTo>
                  <a:pt x="3020" y="1223"/>
                  <a:pt x="3021" y="1223"/>
                  <a:pt x="3021" y="1224"/>
                </a:cubicBezTo>
                <a:cubicBezTo>
                  <a:pt x="3021" y="1225"/>
                  <a:pt x="3021" y="1226"/>
                  <a:pt x="3021" y="1227"/>
                </a:cubicBezTo>
                <a:cubicBezTo>
                  <a:pt x="3022" y="1229"/>
                  <a:pt x="3022" y="1231"/>
                  <a:pt x="3022" y="1233"/>
                </a:cubicBezTo>
                <a:cubicBezTo>
                  <a:pt x="3023" y="1234"/>
                  <a:pt x="3023" y="1235"/>
                  <a:pt x="3023" y="1235"/>
                </a:cubicBezTo>
                <a:cubicBezTo>
                  <a:pt x="3023" y="1237"/>
                  <a:pt x="3025" y="1237"/>
                  <a:pt x="3025" y="1238"/>
                </a:cubicBezTo>
                <a:cubicBezTo>
                  <a:pt x="3026" y="1239"/>
                  <a:pt x="3026" y="1240"/>
                  <a:pt x="3026" y="1241"/>
                </a:cubicBezTo>
                <a:cubicBezTo>
                  <a:pt x="3027" y="1242"/>
                  <a:pt x="3026" y="1243"/>
                  <a:pt x="3026" y="1244"/>
                </a:cubicBezTo>
                <a:cubicBezTo>
                  <a:pt x="3027" y="1245"/>
                  <a:pt x="3027" y="1246"/>
                  <a:pt x="3028" y="1247"/>
                </a:cubicBezTo>
                <a:cubicBezTo>
                  <a:pt x="3028" y="1248"/>
                  <a:pt x="3028" y="1248"/>
                  <a:pt x="3029" y="1249"/>
                </a:cubicBezTo>
                <a:cubicBezTo>
                  <a:pt x="3030" y="1250"/>
                  <a:pt x="3031" y="1251"/>
                  <a:pt x="3032" y="1252"/>
                </a:cubicBezTo>
                <a:cubicBezTo>
                  <a:pt x="3032" y="1253"/>
                  <a:pt x="3032" y="1254"/>
                  <a:pt x="3033" y="1254"/>
                </a:cubicBezTo>
                <a:cubicBezTo>
                  <a:pt x="3034" y="1255"/>
                  <a:pt x="3035" y="1256"/>
                  <a:pt x="3035" y="1257"/>
                </a:cubicBezTo>
                <a:cubicBezTo>
                  <a:pt x="3036" y="1259"/>
                  <a:pt x="3036" y="1260"/>
                  <a:pt x="3036" y="1262"/>
                </a:cubicBezTo>
                <a:cubicBezTo>
                  <a:pt x="3036" y="1265"/>
                  <a:pt x="3036" y="1265"/>
                  <a:pt x="3036" y="1265"/>
                </a:cubicBezTo>
                <a:cubicBezTo>
                  <a:pt x="3036" y="1267"/>
                  <a:pt x="3035" y="1268"/>
                  <a:pt x="3035" y="1270"/>
                </a:cubicBezTo>
                <a:cubicBezTo>
                  <a:pt x="3035" y="1274"/>
                  <a:pt x="3036" y="1276"/>
                  <a:pt x="3038" y="1279"/>
                </a:cubicBezTo>
                <a:cubicBezTo>
                  <a:pt x="3039" y="1280"/>
                  <a:pt x="3040" y="1281"/>
                  <a:pt x="3041" y="1282"/>
                </a:cubicBezTo>
                <a:cubicBezTo>
                  <a:pt x="3041" y="1283"/>
                  <a:pt x="3042" y="1283"/>
                  <a:pt x="3042" y="1284"/>
                </a:cubicBezTo>
                <a:cubicBezTo>
                  <a:pt x="3042" y="1285"/>
                  <a:pt x="3043" y="1286"/>
                  <a:pt x="3044" y="1287"/>
                </a:cubicBezTo>
                <a:cubicBezTo>
                  <a:pt x="3047" y="1291"/>
                  <a:pt x="3048" y="1294"/>
                  <a:pt x="3050" y="1299"/>
                </a:cubicBezTo>
                <a:cubicBezTo>
                  <a:pt x="3051" y="1302"/>
                  <a:pt x="3053" y="1303"/>
                  <a:pt x="3054" y="1307"/>
                </a:cubicBezTo>
                <a:cubicBezTo>
                  <a:pt x="3054" y="1307"/>
                  <a:pt x="3054" y="1308"/>
                  <a:pt x="3054" y="1309"/>
                </a:cubicBezTo>
                <a:cubicBezTo>
                  <a:pt x="3056" y="1312"/>
                  <a:pt x="3056" y="1312"/>
                  <a:pt x="3056" y="1312"/>
                </a:cubicBezTo>
                <a:cubicBezTo>
                  <a:pt x="3056" y="1313"/>
                  <a:pt x="3057" y="1313"/>
                  <a:pt x="3058" y="1314"/>
                </a:cubicBezTo>
                <a:cubicBezTo>
                  <a:pt x="3060" y="1315"/>
                  <a:pt x="3060" y="1316"/>
                  <a:pt x="3062" y="1316"/>
                </a:cubicBezTo>
                <a:cubicBezTo>
                  <a:pt x="3064" y="1316"/>
                  <a:pt x="3065" y="1316"/>
                  <a:pt x="3066" y="1316"/>
                </a:cubicBezTo>
                <a:cubicBezTo>
                  <a:pt x="3067" y="1315"/>
                  <a:pt x="3068" y="1315"/>
                  <a:pt x="3069" y="1314"/>
                </a:cubicBezTo>
                <a:cubicBezTo>
                  <a:pt x="3069" y="1313"/>
                  <a:pt x="3069" y="1312"/>
                  <a:pt x="3069" y="1311"/>
                </a:cubicBezTo>
                <a:cubicBezTo>
                  <a:pt x="3070" y="1310"/>
                  <a:pt x="3070" y="1309"/>
                  <a:pt x="3071" y="1309"/>
                </a:cubicBezTo>
                <a:cubicBezTo>
                  <a:pt x="3072" y="1305"/>
                  <a:pt x="3073" y="1303"/>
                  <a:pt x="3075" y="1301"/>
                </a:cubicBezTo>
                <a:cubicBezTo>
                  <a:pt x="3076" y="1300"/>
                  <a:pt x="3076" y="1299"/>
                  <a:pt x="3077" y="1298"/>
                </a:cubicBezTo>
                <a:cubicBezTo>
                  <a:pt x="3077" y="1298"/>
                  <a:pt x="3078" y="1298"/>
                  <a:pt x="3079" y="1298"/>
                </a:cubicBezTo>
                <a:cubicBezTo>
                  <a:pt x="3080" y="1298"/>
                  <a:pt x="3081" y="1298"/>
                  <a:pt x="3082" y="1297"/>
                </a:cubicBezTo>
                <a:cubicBezTo>
                  <a:pt x="3083" y="1297"/>
                  <a:pt x="3084" y="1296"/>
                  <a:pt x="3084" y="1295"/>
                </a:cubicBezTo>
                <a:cubicBezTo>
                  <a:pt x="3085" y="1294"/>
                  <a:pt x="3087" y="1294"/>
                  <a:pt x="3087" y="1293"/>
                </a:cubicBezTo>
                <a:cubicBezTo>
                  <a:pt x="3087" y="1292"/>
                  <a:pt x="3087" y="1291"/>
                  <a:pt x="3088" y="1290"/>
                </a:cubicBezTo>
                <a:cubicBezTo>
                  <a:pt x="3088" y="1289"/>
                  <a:pt x="3089" y="1289"/>
                  <a:pt x="3089" y="1288"/>
                </a:cubicBezTo>
                <a:cubicBezTo>
                  <a:pt x="3090" y="1286"/>
                  <a:pt x="3092" y="1285"/>
                  <a:pt x="3092" y="1283"/>
                </a:cubicBezTo>
                <a:cubicBezTo>
                  <a:pt x="3092" y="1280"/>
                  <a:pt x="3090" y="1279"/>
                  <a:pt x="3091" y="1277"/>
                </a:cubicBezTo>
                <a:cubicBezTo>
                  <a:pt x="3091" y="1275"/>
                  <a:pt x="3092" y="1275"/>
                  <a:pt x="3093" y="1274"/>
                </a:cubicBezTo>
                <a:cubicBezTo>
                  <a:pt x="3094" y="1272"/>
                  <a:pt x="3094" y="1271"/>
                  <a:pt x="3095" y="1269"/>
                </a:cubicBezTo>
                <a:cubicBezTo>
                  <a:pt x="3095" y="1267"/>
                  <a:pt x="3096" y="1265"/>
                  <a:pt x="3096" y="1263"/>
                </a:cubicBezTo>
                <a:cubicBezTo>
                  <a:pt x="3096" y="1262"/>
                  <a:pt x="3096" y="1260"/>
                  <a:pt x="3096" y="1258"/>
                </a:cubicBezTo>
                <a:cubicBezTo>
                  <a:pt x="3096" y="1256"/>
                  <a:pt x="3096" y="1255"/>
                  <a:pt x="3096" y="1253"/>
                </a:cubicBezTo>
                <a:cubicBezTo>
                  <a:pt x="3096" y="1252"/>
                  <a:pt x="3096" y="1252"/>
                  <a:pt x="3096" y="1251"/>
                </a:cubicBezTo>
                <a:cubicBezTo>
                  <a:pt x="3096" y="1236"/>
                  <a:pt x="3096" y="1236"/>
                  <a:pt x="3096" y="1236"/>
                </a:cubicBezTo>
                <a:cubicBezTo>
                  <a:pt x="3096" y="1232"/>
                  <a:pt x="3096" y="1229"/>
                  <a:pt x="3096" y="1225"/>
                </a:cubicBezTo>
                <a:cubicBezTo>
                  <a:pt x="3096" y="1224"/>
                  <a:pt x="3096" y="1223"/>
                  <a:pt x="3097" y="1222"/>
                </a:cubicBezTo>
                <a:cubicBezTo>
                  <a:pt x="3097" y="1222"/>
                  <a:pt x="3097" y="1220"/>
                  <a:pt x="3098" y="1220"/>
                </a:cubicBezTo>
                <a:cubicBezTo>
                  <a:pt x="3101" y="1218"/>
                  <a:pt x="3103" y="1219"/>
                  <a:pt x="3106" y="1219"/>
                </a:cubicBezTo>
                <a:cubicBezTo>
                  <a:pt x="3109" y="1219"/>
                  <a:pt x="3112" y="1220"/>
                  <a:pt x="3114" y="1218"/>
                </a:cubicBezTo>
                <a:cubicBezTo>
                  <a:pt x="3115" y="1216"/>
                  <a:pt x="3115" y="1215"/>
                  <a:pt x="3116" y="1213"/>
                </a:cubicBezTo>
                <a:cubicBezTo>
                  <a:pt x="3116" y="1212"/>
                  <a:pt x="3117" y="1211"/>
                  <a:pt x="3117" y="1210"/>
                </a:cubicBezTo>
                <a:cubicBezTo>
                  <a:pt x="3118" y="1209"/>
                  <a:pt x="3118" y="1208"/>
                  <a:pt x="3120" y="1207"/>
                </a:cubicBezTo>
                <a:cubicBezTo>
                  <a:pt x="3121" y="1207"/>
                  <a:pt x="3122" y="1207"/>
                  <a:pt x="3122" y="1207"/>
                </a:cubicBezTo>
                <a:cubicBezTo>
                  <a:pt x="3123" y="1206"/>
                  <a:pt x="3124" y="1206"/>
                  <a:pt x="3125" y="1206"/>
                </a:cubicBezTo>
                <a:cubicBezTo>
                  <a:pt x="3126" y="1206"/>
                  <a:pt x="3127" y="1205"/>
                  <a:pt x="3128" y="1204"/>
                </a:cubicBezTo>
                <a:cubicBezTo>
                  <a:pt x="3129" y="1203"/>
                  <a:pt x="3129" y="1202"/>
                  <a:pt x="3130" y="1201"/>
                </a:cubicBezTo>
                <a:cubicBezTo>
                  <a:pt x="3130" y="1201"/>
                  <a:pt x="3131" y="1201"/>
                  <a:pt x="3132" y="1200"/>
                </a:cubicBezTo>
                <a:cubicBezTo>
                  <a:pt x="3133" y="1200"/>
                  <a:pt x="3134" y="1200"/>
                  <a:pt x="3135" y="1200"/>
                </a:cubicBezTo>
                <a:cubicBezTo>
                  <a:pt x="3136" y="1199"/>
                  <a:pt x="3136" y="1198"/>
                  <a:pt x="3137" y="1197"/>
                </a:cubicBezTo>
                <a:cubicBezTo>
                  <a:pt x="3138" y="1195"/>
                  <a:pt x="3138" y="1193"/>
                  <a:pt x="3139" y="1192"/>
                </a:cubicBezTo>
                <a:cubicBezTo>
                  <a:pt x="3140" y="1191"/>
                  <a:pt x="3141" y="1190"/>
                  <a:pt x="3142" y="1189"/>
                </a:cubicBezTo>
                <a:cubicBezTo>
                  <a:pt x="3143" y="1188"/>
                  <a:pt x="3143" y="1187"/>
                  <a:pt x="3144" y="1186"/>
                </a:cubicBezTo>
                <a:cubicBezTo>
                  <a:pt x="3145" y="1186"/>
                  <a:pt x="3145" y="1184"/>
                  <a:pt x="3146" y="1184"/>
                </a:cubicBezTo>
                <a:cubicBezTo>
                  <a:pt x="3148" y="1183"/>
                  <a:pt x="3149" y="1183"/>
                  <a:pt x="3151" y="1181"/>
                </a:cubicBezTo>
                <a:cubicBezTo>
                  <a:pt x="3152" y="1181"/>
                  <a:pt x="3152" y="1180"/>
                  <a:pt x="3153" y="1179"/>
                </a:cubicBezTo>
                <a:cubicBezTo>
                  <a:pt x="3153" y="1178"/>
                  <a:pt x="3154" y="1177"/>
                  <a:pt x="3154" y="1176"/>
                </a:cubicBezTo>
                <a:cubicBezTo>
                  <a:pt x="3155" y="1175"/>
                  <a:pt x="3155" y="1174"/>
                  <a:pt x="3156" y="1173"/>
                </a:cubicBezTo>
                <a:cubicBezTo>
                  <a:pt x="3156" y="1173"/>
                  <a:pt x="3157" y="1174"/>
                  <a:pt x="3158" y="1173"/>
                </a:cubicBezTo>
                <a:cubicBezTo>
                  <a:pt x="3159" y="1173"/>
                  <a:pt x="3160" y="1174"/>
                  <a:pt x="3161" y="1173"/>
                </a:cubicBezTo>
                <a:cubicBezTo>
                  <a:pt x="3162" y="1173"/>
                  <a:pt x="3163" y="1172"/>
                  <a:pt x="3163" y="1171"/>
                </a:cubicBezTo>
                <a:cubicBezTo>
                  <a:pt x="3164" y="1171"/>
                  <a:pt x="3163" y="1170"/>
                  <a:pt x="3163" y="1169"/>
                </a:cubicBezTo>
                <a:cubicBezTo>
                  <a:pt x="3165" y="1167"/>
                  <a:pt x="3166" y="1166"/>
                  <a:pt x="3168" y="1165"/>
                </a:cubicBezTo>
                <a:cubicBezTo>
                  <a:pt x="3169" y="1165"/>
                  <a:pt x="3170" y="1165"/>
                  <a:pt x="3171" y="1165"/>
                </a:cubicBezTo>
                <a:cubicBezTo>
                  <a:pt x="3173" y="1165"/>
                  <a:pt x="3174" y="1165"/>
                  <a:pt x="3176" y="1164"/>
                </a:cubicBezTo>
                <a:cubicBezTo>
                  <a:pt x="3177" y="1164"/>
                  <a:pt x="3177" y="1163"/>
                  <a:pt x="3178" y="1162"/>
                </a:cubicBezTo>
                <a:cubicBezTo>
                  <a:pt x="3180" y="1158"/>
                  <a:pt x="3179" y="1155"/>
                  <a:pt x="3180" y="1151"/>
                </a:cubicBezTo>
                <a:cubicBezTo>
                  <a:pt x="3180" y="1149"/>
                  <a:pt x="3180" y="1148"/>
                  <a:pt x="3180" y="1146"/>
                </a:cubicBezTo>
                <a:cubicBezTo>
                  <a:pt x="3193" y="1146"/>
                  <a:pt x="3193" y="1146"/>
                  <a:pt x="3193" y="1146"/>
                </a:cubicBezTo>
                <a:cubicBezTo>
                  <a:pt x="3194" y="1146"/>
                  <a:pt x="3194" y="1147"/>
                  <a:pt x="3195" y="1147"/>
                </a:cubicBezTo>
                <a:cubicBezTo>
                  <a:pt x="3197" y="1148"/>
                  <a:pt x="3198" y="1148"/>
                  <a:pt x="3199" y="1148"/>
                </a:cubicBezTo>
                <a:cubicBezTo>
                  <a:pt x="3201" y="1148"/>
                  <a:pt x="3201" y="1148"/>
                  <a:pt x="3201" y="1148"/>
                </a:cubicBezTo>
                <a:cubicBezTo>
                  <a:pt x="3202" y="1148"/>
                  <a:pt x="3202" y="1146"/>
                  <a:pt x="3203" y="1146"/>
                </a:cubicBezTo>
                <a:cubicBezTo>
                  <a:pt x="3204" y="1146"/>
                  <a:pt x="3205" y="1146"/>
                  <a:pt x="3206" y="1146"/>
                </a:cubicBezTo>
                <a:cubicBezTo>
                  <a:pt x="3207" y="1145"/>
                  <a:pt x="3207" y="1144"/>
                  <a:pt x="3208" y="1143"/>
                </a:cubicBezTo>
                <a:cubicBezTo>
                  <a:pt x="3209" y="1143"/>
                  <a:pt x="3210" y="1143"/>
                  <a:pt x="3211" y="1143"/>
                </a:cubicBezTo>
                <a:cubicBezTo>
                  <a:pt x="3212" y="1142"/>
                  <a:pt x="3213" y="1141"/>
                  <a:pt x="3214" y="1141"/>
                </a:cubicBezTo>
                <a:cubicBezTo>
                  <a:pt x="3215" y="1140"/>
                  <a:pt x="3215" y="1139"/>
                  <a:pt x="3215" y="1138"/>
                </a:cubicBezTo>
                <a:cubicBezTo>
                  <a:pt x="3228" y="1138"/>
                  <a:pt x="3228" y="1138"/>
                  <a:pt x="3228" y="1138"/>
                </a:cubicBezTo>
                <a:cubicBezTo>
                  <a:pt x="3228" y="1130"/>
                  <a:pt x="3228" y="1130"/>
                  <a:pt x="3228" y="1130"/>
                </a:cubicBezTo>
                <a:cubicBezTo>
                  <a:pt x="3230" y="1130"/>
                  <a:pt x="3231" y="1131"/>
                  <a:pt x="3233" y="1131"/>
                </a:cubicBezTo>
                <a:cubicBezTo>
                  <a:pt x="3233" y="1131"/>
                  <a:pt x="3235" y="1130"/>
                  <a:pt x="3235" y="1131"/>
                </a:cubicBezTo>
                <a:cubicBezTo>
                  <a:pt x="3236" y="1132"/>
                  <a:pt x="3237" y="1133"/>
                  <a:pt x="3237" y="1134"/>
                </a:cubicBezTo>
                <a:cubicBezTo>
                  <a:pt x="3238" y="1134"/>
                  <a:pt x="3238" y="1135"/>
                  <a:pt x="3238" y="1136"/>
                </a:cubicBezTo>
                <a:cubicBezTo>
                  <a:pt x="3238" y="1137"/>
                  <a:pt x="3239" y="1138"/>
                  <a:pt x="3239" y="1139"/>
                </a:cubicBezTo>
                <a:cubicBezTo>
                  <a:pt x="3240" y="1140"/>
                  <a:pt x="3241" y="1139"/>
                  <a:pt x="3242" y="1140"/>
                </a:cubicBezTo>
                <a:cubicBezTo>
                  <a:pt x="3243" y="1141"/>
                  <a:pt x="3243" y="1142"/>
                  <a:pt x="3243" y="1143"/>
                </a:cubicBezTo>
                <a:cubicBezTo>
                  <a:pt x="3244" y="1144"/>
                  <a:pt x="3244" y="1146"/>
                  <a:pt x="3245" y="1149"/>
                </a:cubicBezTo>
                <a:cubicBezTo>
                  <a:pt x="3245" y="1151"/>
                  <a:pt x="3244" y="1152"/>
                  <a:pt x="3244" y="1154"/>
                </a:cubicBezTo>
                <a:cubicBezTo>
                  <a:pt x="3244" y="1155"/>
                  <a:pt x="3245" y="1156"/>
                  <a:pt x="3246" y="1156"/>
                </a:cubicBezTo>
                <a:cubicBezTo>
                  <a:pt x="3246" y="1157"/>
                  <a:pt x="3247" y="1158"/>
                  <a:pt x="3247" y="1159"/>
                </a:cubicBezTo>
                <a:cubicBezTo>
                  <a:pt x="3248" y="1160"/>
                  <a:pt x="3249" y="1160"/>
                  <a:pt x="3250" y="1160"/>
                </a:cubicBezTo>
                <a:cubicBezTo>
                  <a:pt x="3250" y="1161"/>
                  <a:pt x="3250" y="1162"/>
                  <a:pt x="3250" y="1163"/>
                </a:cubicBezTo>
                <a:cubicBezTo>
                  <a:pt x="3252" y="1165"/>
                  <a:pt x="3254" y="1165"/>
                  <a:pt x="3255" y="1167"/>
                </a:cubicBezTo>
                <a:cubicBezTo>
                  <a:pt x="3256" y="1168"/>
                  <a:pt x="3257" y="1168"/>
                  <a:pt x="3258" y="1169"/>
                </a:cubicBezTo>
                <a:cubicBezTo>
                  <a:pt x="3259" y="1170"/>
                  <a:pt x="3259" y="1170"/>
                  <a:pt x="3260" y="1171"/>
                </a:cubicBezTo>
                <a:cubicBezTo>
                  <a:pt x="3261" y="1172"/>
                  <a:pt x="3262" y="1173"/>
                  <a:pt x="3262" y="1174"/>
                </a:cubicBezTo>
                <a:cubicBezTo>
                  <a:pt x="3262" y="1177"/>
                  <a:pt x="3262" y="1177"/>
                  <a:pt x="3262" y="1177"/>
                </a:cubicBezTo>
                <a:cubicBezTo>
                  <a:pt x="3262" y="1178"/>
                  <a:pt x="3261" y="1178"/>
                  <a:pt x="3261" y="1179"/>
                </a:cubicBezTo>
                <a:cubicBezTo>
                  <a:pt x="3261" y="1182"/>
                  <a:pt x="3261" y="1183"/>
                  <a:pt x="3261" y="1185"/>
                </a:cubicBezTo>
                <a:cubicBezTo>
                  <a:pt x="3262" y="1185"/>
                  <a:pt x="3261" y="1184"/>
                  <a:pt x="3261" y="1184"/>
                </a:cubicBezTo>
                <a:cubicBezTo>
                  <a:pt x="3263" y="1184"/>
                  <a:pt x="3265" y="1184"/>
                  <a:pt x="3267" y="1184"/>
                </a:cubicBezTo>
                <a:cubicBezTo>
                  <a:pt x="3268" y="1184"/>
                  <a:pt x="3268" y="1185"/>
                  <a:pt x="3269" y="1185"/>
                </a:cubicBezTo>
                <a:cubicBezTo>
                  <a:pt x="3270" y="1186"/>
                  <a:pt x="3271" y="1185"/>
                  <a:pt x="3272" y="1186"/>
                </a:cubicBezTo>
                <a:cubicBezTo>
                  <a:pt x="3272" y="1186"/>
                  <a:pt x="3272" y="1187"/>
                  <a:pt x="3272" y="1188"/>
                </a:cubicBezTo>
                <a:cubicBezTo>
                  <a:pt x="3272" y="1190"/>
                  <a:pt x="3272" y="1192"/>
                  <a:pt x="3271" y="1194"/>
                </a:cubicBezTo>
                <a:cubicBezTo>
                  <a:pt x="3271" y="1195"/>
                  <a:pt x="3270" y="1195"/>
                  <a:pt x="3270" y="1196"/>
                </a:cubicBezTo>
                <a:cubicBezTo>
                  <a:pt x="3269" y="1199"/>
                  <a:pt x="3269" y="1201"/>
                  <a:pt x="3269" y="1204"/>
                </a:cubicBezTo>
                <a:cubicBezTo>
                  <a:pt x="3269" y="1208"/>
                  <a:pt x="3269" y="1212"/>
                  <a:pt x="3272" y="1215"/>
                </a:cubicBezTo>
                <a:cubicBezTo>
                  <a:pt x="3273" y="1215"/>
                  <a:pt x="3273" y="1216"/>
                  <a:pt x="3274" y="1216"/>
                </a:cubicBezTo>
                <a:cubicBezTo>
                  <a:pt x="3275" y="1217"/>
                  <a:pt x="3276" y="1218"/>
                  <a:pt x="3277" y="1218"/>
                </a:cubicBezTo>
                <a:cubicBezTo>
                  <a:pt x="3279" y="1219"/>
                  <a:pt x="3280" y="1218"/>
                  <a:pt x="3282" y="1218"/>
                </a:cubicBezTo>
                <a:cubicBezTo>
                  <a:pt x="3285" y="1218"/>
                  <a:pt x="3285" y="1218"/>
                  <a:pt x="3285" y="1218"/>
                </a:cubicBezTo>
                <a:cubicBezTo>
                  <a:pt x="3286" y="1218"/>
                  <a:pt x="3287" y="1219"/>
                  <a:pt x="3288" y="1218"/>
                </a:cubicBezTo>
                <a:cubicBezTo>
                  <a:pt x="3288" y="1218"/>
                  <a:pt x="3288" y="1216"/>
                  <a:pt x="3289" y="1216"/>
                </a:cubicBezTo>
                <a:cubicBezTo>
                  <a:pt x="3290" y="1215"/>
                  <a:pt x="3291" y="1215"/>
                  <a:pt x="3291" y="1215"/>
                </a:cubicBezTo>
                <a:cubicBezTo>
                  <a:pt x="3292" y="1215"/>
                  <a:pt x="3293" y="1214"/>
                  <a:pt x="3294" y="1214"/>
                </a:cubicBezTo>
                <a:cubicBezTo>
                  <a:pt x="3296" y="1213"/>
                  <a:pt x="3298" y="1213"/>
                  <a:pt x="3300" y="1213"/>
                </a:cubicBezTo>
                <a:cubicBezTo>
                  <a:pt x="3300" y="1210"/>
                  <a:pt x="3300" y="1210"/>
                  <a:pt x="3300" y="1210"/>
                </a:cubicBezTo>
                <a:cubicBezTo>
                  <a:pt x="3300" y="1207"/>
                  <a:pt x="3300" y="1207"/>
                  <a:pt x="3300" y="1207"/>
                </a:cubicBezTo>
                <a:cubicBezTo>
                  <a:pt x="3300" y="1206"/>
                  <a:pt x="3301" y="1206"/>
                  <a:pt x="3302" y="1205"/>
                </a:cubicBezTo>
                <a:cubicBezTo>
                  <a:pt x="3305" y="1205"/>
                  <a:pt x="3308" y="1206"/>
                  <a:pt x="3310" y="1208"/>
                </a:cubicBezTo>
                <a:cubicBezTo>
                  <a:pt x="3310" y="1209"/>
                  <a:pt x="3311" y="1210"/>
                  <a:pt x="3311" y="1211"/>
                </a:cubicBezTo>
                <a:cubicBezTo>
                  <a:pt x="3312" y="1212"/>
                  <a:pt x="3312" y="1212"/>
                  <a:pt x="3312" y="1213"/>
                </a:cubicBezTo>
                <a:cubicBezTo>
                  <a:pt x="3313" y="1215"/>
                  <a:pt x="3314" y="1216"/>
                  <a:pt x="3314" y="1218"/>
                </a:cubicBezTo>
                <a:cubicBezTo>
                  <a:pt x="3315" y="1222"/>
                  <a:pt x="3315" y="1224"/>
                  <a:pt x="3316" y="1227"/>
                </a:cubicBezTo>
                <a:cubicBezTo>
                  <a:pt x="3316" y="1228"/>
                  <a:pt x="3317" y="1229"/>
                  <a:pt x="3317" y="1230"/>
                </a:cubicBezTo>
                <a:cubicBezTo>
                  <a:pt x="3317" y="1231"/>
                  <a:pt x="3318" y="1231"/>
                  <a:pt x="3319" y="1232"/>
                </a:cubicBezTo>
                <a:cubicBezTo>
                  <a:pt x="3319" y="1233"/>
                  <a:pt x="3321" y="1232"/>
                  <a:pt x="3321" y="1233"/>
                </a:cubicBezTo>
                <a:cubicBezTo>
                  <a:pt x="3322" y="1234"/>
                  <a:pt x="3322" y="1235"/>
                  <a:pt x="3322" y="1236"/>
                </a:cubicBezTo>
                <a:cubicBezTo>
                  <a:pt x="3322" y="1240"/>
                  <a:pt x="3318" y="1241"/>
                  <a:pt x="3318" y="1245"/>
                </a:cubicBezTo>
                <a:cubicBezTo>
                  <a:pt x="3318" y="1246"/>
                  <a:pt x="3319" y="1247"/>
                  <a:pt x="3319" y="1248"/>
                </a:cubicBezTo>
                <a:cubicBezTo>
                  <a:pt x="3319" y="1249"/>
                  <a:pt x="3320" y="1250"/>
                  <a:pt x="3320" y="1250"/>
                </a:cubicBezTo>
                <a:cubicBezTo>
                  <a:pt x="3321" y="1251"/>
                  <a:pt x="3322" y="1252"/>
                  <a:pt x="3323" y="1252"/>
                </a:cubicBezTo>
                <a:cubicBezTo>
                  <a:pt x="3324" y="1254"/>
                  <a:pt x="3325" y="1256"/>
                  <a:pt x="3327" y="1258"/>
                </a:cubicBezTo>
                <a:cubicBezTo>
                  <a:pt x="3327" y="1258"/>
                  <a:pt x="3329" y="1259"/>
                  <a:pt x="3329" y="1260"/>
                </a:cubicBezTo>
                <a:cubicBezTo>
                  <a:pt x="3330" y="1261"/>
                  <a:pt x="3331" y="1262"/>
                  <a:pt x="3331" y="1263"/>
                </a:cubicBezTo>
                <a:cubicBezTo>
                  <a:pt x="3331" y="1265"/>
                  <a:pt x="3329" y="1267"/>
                  <a:pt x="3329" y="1269"/>
                </a:cubicBezTo>
                <a:cubicBezTo>
                  <a:pt x="3329" y="1271"/>
                  <a:pt x="3331" y="1272"/>
                  <a:pt x="3331" y="1274"/>
                </a:cubicBezTo>
                <a:cubicBezTo>
                  <a:pt x="3331" y="1277"/>
                  <a:pt x="3330" y="1278"/>
                  <a:pt x="3327" y="1280"/>
                </a:cubicBezTo>
                <a:cubicBezTo>
                  <a:pt x="3327" y="1280"/>
                  <a:pt x="3326" y="1281"/>
                  <a:pt x="3325" y="1281"/>
                </a:cubicBezTo>
                <a:cubicBezTo>
                  <a:pt x="3324" y="1281"/>
                  <a:pt x="3323" y="1281"/>
                  <a:pt x="3322" y="1282"/>
                </a:cubicBezTo>
                <a:cubicBezTo>
                  <a:pt x="3321" y="1282"/>
                  <a:pt x="3321" y="1283"/>
                  <a:pt x="3321" y="1284"/>
                </a:cubicBezTo>
                <a:cubicBezTo>
                  <a:pt x="3320" y="1285"/>
                  <a:pt x="3320" y="1286"/>
                  <a:pt x="3320" y="1287"/>
                </a:cubicBezTo>
                <a:cubicBezTo>
                  <a:pt x="3320" y="1290"/>
                  <a:pt x="3320" y="1292"/>
                  <a:pt x="3320" y="1295"/>
                </a:cubicBezTo>
                <a:cubicBezTo>
                  <a:pt x="3320" y="1297"/>
                  <a:pt x="3320" y="1297"/>
                  <a:pt x="3320" y="1297"/>
                </a:cubicBezTo>
                <a:cubicBezTo>
                  <a:pt x="3320" y="1299"/>
                  <a:pt x="3319" y="1301"/>
                  <a:pt x="3319" y="1303"/>
                </a:cubicBezTo>
                <a:cubicBezTo>
                  <a:pt x="3319" y="1304"/>
                  <a:pt x="3319" y="1305"/>
                  <a:pt x="3319" y="1307"/>
                </a:cubicBezTo>
                <a:cubicBezTo>
                  <a:pt x="3319" y="1309"/>
                  <a:pt x="3318" y="1311"/>
                  <a:pt x="3319" y="1314"/>
                </a:cubicBezTo>
                <a:cubicBezTo>
                  <a:pt x="3320" y="1315"/>
                  <a:pt x="3320" y="1316"/>
                  <a:pt x="3321" y="1316"/>
                </a:cubicBezTo>
                <a:cubicBezTo>
                  <a:pt x="3322" y="1317"/>
                  <a:pt x="3323" y="1317"/>
                  <a:pt x="3324" y="1318"/>
                </a:cubicBezTo>
                <a:cubicBezTo>
                  <a:pt x="3325" y="1318"/>
                  <a:pt x="3326" y="1318"/>
                  <a:pt x="3327" y="1318"/>
                </a:cubicBezTo>
                <a:cubicBezTo>
                  <a:pt x="3329" y="1319"/>
                  <a:pt x="3330" y="1322"/>
                  <a:pt x="3331" y="1324"/>
                </a:cubicBezTo>
                <a:cubicBezTo>
                  <a:pt x="3333" y="1326"/>
                  <a:pt x="3334" y="1327"/>
                  <a:pt x="3336" y="1328"/>
                </a:cubicBezTo>
                <a:cubicBezTo>
                  <a:pt x="3337" y="1329"/>
                  <a:pt x="3338" y="1328"/>
                  <a:pt x="3339" y="1329"/>
                </a:cubicBezTo>
                <a:cubicBezTo>
                  <a:pt x="3340" y="1329"/>
                  <a:pt x="3340" y="1330"/>
                  <a:pt x="3341" y="1331"/>
                </a:cubicBezTo>
                <a:cubicBezTo>
                  <a:pt x="3342" y="1332"/>
                  <a:pt x="3343" y="1333"/>
                  <a:pt x="3343" y="1334"/>
                </a:cubicBezTo>
                <a:cubicBezTo>
                  <a:pt x="3343" y="1336"/>
                  <a:pt x="3343" y="1338"/>
                  <a:pt x="3343" y="1340"/>
                </a:cubicBezTo>
                <a:cubicBezTo>
                  <a:pt x="3343" y="1342"/>
                  <a:pt x="3344" y="1343"/>
                  <a:pt x="3344" y="1345"/>
                </a:cubicBezTo>
                <a:cubicBezTo>
                  <a:pt x="3345" y="1347"/>
                  <a:pt x="3347" y="1348"/>
                  <a:pt x="3348" y="1350"/>
                </a:cubicBezTo>
                <a:cubicBezTo>
                  <a:pt x="3348" y="1351"/>
                  <a:pt x="3348" y="1352"/>
                  <a:pt x="3348" y="1354"/>
                </a:cubicBezTo>
                <a:cubicBezTo>
                  <a:pt x="3349" y="1355"/>
                  <a:pt x="3350" y="1355"/>
                  <a:pt x="3351" y="1356"/>
                </a:cubicBezTo>
                <a:cubicBezTo>
                  <a:pt x="3352" y="1358"/>
                  <a:pt x="3353" y="1360"/>
                  <a:pt x="3353" y="1362"/>
                </a:cubicBezTo>
                <a:cubicBezTo>
                  <a:pt x="3353" y="1376"/>
                  <a:pt x="3353" y="1376"/>
                  <a:pt x="3353" y="1376"/>
                </a:cubicBezTo>
                <a:cubicBezTo>
                  <a:pt x="3353" y="1377"/>
                  <a:pt x="3354" y="1378"/>
                  <a:pt x="3354" y="1379"/>
                </a:cubicBezTo>
                <a:cubicBezTo>
                  <a:pt x="3354" y="1380"/>
                  <a:pt x="3354" y="1381"/>
                  <a:pt x="3355" y="1382"/>
                </a:cubicBezTo>
                <a:cubicBezTo>
                  <a:pt x="3355" y="1383"/>
                  <a:pt x="3356" y="1384"/>
                  <a:pt x="3357" y="1385"/>
                </a:cubicBezTo>
                <a:cubicBezTo>
                  <a:pt x="3358" y="1386"/>
                  <a:pt x="3358" y="1387"/>
                  <a:pt x="3359" y="1388"/>
                </a:cubicBezTo>
                <a:cubicBezTo>
                  <a:pt x="3360" y="1388"/>
                  <a:pt x="3361" y="1388"/>
                  <a:pt x="3362" y="1389"/>
                </a:cubicBezTo>
                <a:cubicBezTo>
                  <a:pt x="3365" y="1391"/>
                  <a:pt x="3367" y="1393"/>
                  <a:pt x="3370" y="1394"/>
                </a:cubicBezTo>
                <a:cubicBezTo>
                  <a:pt x="3372" y="1395"/>
                  <a:pt x="3374" y="1395"/>
                  <a:pt x="3376" y="1396"/>
                </a:cubicBezTo>
                <a:cubicBezTo>
                  <a:pt x="3377" y="1397"/>
                  <a:pt x="3378" y="1399"/>
                  <a:pt x="3379" y="1401"/>
                </a:cubicBezTo>
                <a:cubicBezTo>
                  <a:pt x="3379" y="1402"/>
                  <a:pt x="3379" y="1403"/>
                  <a:pt x="3380" y="1404"/>
                </a:cubicBezTo>
                <a:cubicBezTo>
                  <a:pt x="3381" y="1404"/>
                  <a:pt x="3382" y="1404"/>
                  <a:pt x="3383" y="1405"/>
                </a:cubicBezTo>
                <a:cubicBezTo>
                  <a:pt x="3384" y="1405"/>
                  <a:pt x="3385" y="1405"/>
                  <a:pt x="3385" y="1405"/>
                </a:cubicBezTo>
                <a:cubicBezTo>
                  <a:pt x="3387" y="1405"/>
                  <a:pt x="3388" y="1406"/>
                  <a:pt x="3389" y="1406"/>
                </a:cubicBezTo>
                <a:cubicBezTo>
                  <a:pt x="3390" y="1407"/>
                  <a:pt x="3391" y="1408"/>
                  <a:pt x="3393" y="1408"/>
                </a:cubicBezTo>
                <a:cubicBezTo>
                  <a:pt x="3395" y="1408"/>
                  <a:pt x="3395" y="1408"/>
                  <a:pt x="3395" y="1408"/>
                </a:cubicBezTo>
                <a:cubicBezTo>
                  <a:pt x="3396" y="1408"/>
                  <a:pt x="3396" y="1406"/>
                  <a:pt x="3397" y="1406"/>
                </a:cubicBezTo>
                <a:cubicBezTo>
                  <a:pt x="3396" y="1404"/>
                  <a:pt x="3395" y="1402"/>
                  <a:pt x="3394" y="1401"/>
                </a:cubicBezTo>
                <a:cubicBezTo>
                  <a:pt x="3393" y="1400"/>
                  <a:pt x="3393" y="1399"/>
                  <a:pt x="3393" y="1398"/>
                </a:cubicBezTo>
                <a:cubicBezTo>
                  <a:pt x="3392" y="1397"/>
                  <a:pt x="3391" y="1398"/>
                  <a:pt x="3390" y="1397"/>
                </a:cubicBezTo>
                <a:cubicBezTo>
                  <a:pt x="3389" y="1396"/>
                  <a:pt x="3387" y="1394"/>
                  <a:pt x="3387" y="1392"/>
                </a:cubicBezTo>
                <a:cubicBezTo>
                  <a:pt x="3386" y="1390"/>
                  <a:pt x="3387" y="1388"/>
                  <a:pt x="3387" y="1386"/>
                </a:cubicBezTo>
                <a:cubicBezTo>
                  <a:pt x="3387" y="1385"/>
                  <a:pt x="3386" y="1385"/>
                  <a:pt x="3386" y="1384"/>
                </a:cubicBezTo>
                <a:cubicBezTo>
                  <a:pt x="3386" y="1381"/>
                  <a:pt x="3387" y="1379"/>
                  <a:pt x="3386" y="1376"/>
                </a:cubicBezTo>
                <a:cubicBezTo>
                  <a:pt x="3386" y="1375"/>
                  <a:pt x="3386" y="1374"/>
                  <a:pt x="3385" y="1373"/>
                </a:cubicBezTo>
                <a:cubicBezTo>
                  <a:pt x="3385" y="1372"/>
                  <a:pt x="3385" y="1372"/>
                  <a:pt x="3384" y="1371"/>
                </a:cubicBezTo>
                <a:cubicBezTo>
                  <a:pt x="3384" y="1369"/>
                  <a:pt x="3382" y="1369"/>
                  <a:pt x="3382" y="1368"/>
                </a:cubicBezTo>
                <a:cubicBezTo>
                  <a:pt x="3381" y="1365"/>
                  <a:pt x="3382" y="1363"/>
                  <a:pt x="3382" y="1360"/>
                </a:cubicBezTo>
                <a:cubicBezTo>
                  <a:pt x="3382" y="1358"/>
                  <a:pt x="3382" y="1358"/>
                  <a:pt x="3382" y="1358"/>
                </a:cubicBezTo>
                <a:cubicBezTo>
                  <a:pt x="3382" y="1357"/>
                  <a:pt x="3381" y="1356"/>
                  <a:pt x="3381" y="1355"/>
                </a:cubicBezTo>
                <a:cubicBezTo>
                  <a:pt x="3381" y="1352"/>
                  <a:pt x="3381" y="1352"/>
                  <a:pt x="3381" y="1352"/>
                </a:cubicBezTo>
                <a:cubicBezTo>
                  <a:pt x="3381" y="1351"/>
                  <a:pt x="3380" y="1350"/>
                  <a:pt x="3380" y="1349"/>
                </a:cubicBezTo>
                <a:cubicBezTo>
                  <a:pt x="3380" y="1344"/>
                  <a:pt x="3380" y="1344"/>
                  <a:pt x="3380" y="1344"/>
                </a:cubicBezTo>
                <a:cubicBezTo>
                  <a:pt x="3377" y="1344"/>
                  <a:pt x="3375" y="1345"/>
                  <a:pt x="3372" y="1343"/>
                </a:cubicBezTo>
                <a:cubicBezTo>
                  <a:pt x="3371" y="1343"/>
                  <a:pt x="3371" y="1342"/>
                  <a:pt x="3370" y="1341"/>
                </a:cubicBezTo>
                <a:cubicBezTo>
                  <a:pt x="3369" y="1341"/>
                  <a:pt x="3369" y="1339"/>
                  <a:pt x="3368" y="1339"/>
                </a:cubicBezTo>
                <a:cubicBezTo>
                  <a:pt x="3367" y="1338"/>
                  <a:pt x="3366" y="1338"/>
                  <a:pt x="3365" y="1337"/>
                </a:cubicBezTo>
                <a:cubicBezTo>
                  <a:pt x="3364" y="1336"/>
                  <a:pt x="3364" y="1335"/>
                  <a:pt x="3363" y="1335"/>
                </a:cubicBezTo>
                <a:cubicBezTo>
                  <a:pt x="3361" y="1334"/>
                  <a:pt x="3359" y="1333"/>
                  <a:pt x="3357" y="1333"/>
                </a:cubicBezTo>
                <a:cubicBezTo>
                  <a:pt x="3356" y="1333"/>
                  <a:pt x="3355" y="1333"/>
                  <a:pt x="3354" y="1333"/>
                </a:cubicBezTo>
                <a:cubicBezTo>
                  <a:pt x="3352" y="1332"/>
                  <a:pt x="3351" y="1331"/>
                  <a:pt x="3350" y="1329"/>
                </a:cubicBezTo>
                <a:cubicBezTo>
                  <a:pt x="3349" y="1328"/>
                  <a:pt x="3348" y="1327"/>
                  <a:pt x="3348" y="1326"/>
                </a:cubicBezTo>
                <a:cubicBezTo>
                  <a:pt x="3347" y="1325"/>
                  <a:pt x="3347" y="1324"/>
                  <a:pt x="3347" y="1324"/>
                </a:cubicBezTo>
                <a:cubicBezTo>
                  <a:pt x="3347" y="1322"/>
                  <a:pt x="3347" y="1320"/>
                  <a:pt x="3347" y="1318"/>
                </a:cubicBezTo>
                <a:cubicBezTo>
                  <a:pt x="3347" y="1317"/>
                  <a:pt x="3347" y="1317"/>
                  <a:pt x="3347" y="1316"/>
                </a:cubicBezTo>
                <a:cubicBezTo>
                  <a:pt x="3347" y="1315"/>
                  <a:pt x="3347" y="1314"/>
                  <a:pt x="3346" y="1313"/>
                </a:cubicBezTo>
                <a:cubicBezTo>
                  <a:pt x="3346" y="1312"/>
                  <a:pt x="3344" y="1312"/>
                  <a:pt x="3344" y="1312"/>
                </a:cubicBezTo>
                <a:cubicBezTo>
                  <a:pt x="3343" y="1311"/>
                  <a:pt x="3342" y="1311"/>
                  <a:pt x="3341" y="1310"/>
                </a:cubicBezTo>
                <a:cubicBezTo>
                  <a:pt x="3340" y="1309"/>
                  <a:pt x="3340" y="1307"/>
                  <a:pt x="3340" y="1305"/>
                </a:cubicBezTo>
                <a:cubicBezTo>
                  <a:pt x="3340" y="1303"/>
                  <a:pt x="3340" y="1303"/>
                  <a:pt x="3340" y="1303"/>
                </a:cubicBezTo>
                <a:cubicBezTo>
                  <a:pt x="3340" y="1302"/>
                  <a:pt x="3341" y="1301"/>
                  <a:pt x="3340" y="1300"/>
                </a:cubicBezTo>
                <a:cubicBezTo>
                  <a:pt x="3340" y="1299"/>
                  <a:pt x="3339" y="1300"/>
                  <a:pt x="3338" y="1299"/>
                </a:cubicBezTo>
                <a:cubicBezTo>
                  <a:pt x="3337" y="1299"/>
                  <a:pt x="3336" y="1298"/>
                  <a:pt x="3335" y="1298"/>
                </a:cubicBezTo>
                <a:cubicBezTo>
                  <a:pt x="3333" y="1297"/>
                  <a:pt x="3333" y="1297"/>
                  <a:pt x="3333" y="1297"/>
                </a:cubicBezTo>
                <a:cubicBezTo>
                  <a:pt x="3333" y="1284"/>
                  <a:pt x="3333" y="1284"/>
                  <a:pt x="3333" y="1284"/>
                </a:cubicBezTo>
                <a:cubicBezTo>
                  <a:pt x="3333" y="1280"/>
                  <a:pt x="3337" y="1279"/>
                  <a:pt x="3338" y="1276"/>
                </a:cubicBezTo>
                <a:cubicBezTo>
                  <a:pt x="3340" y="1273"/>
                  <a:pt x="3341" y="1271"/>
                  <a:pt x="3342" y="1268"/>
                </a:cubicBezTo>
                <a:cubicBezTo>
                  <a:pt x="3343" y="1267"/>
                  <a:pt x="3344" y="1266"/>
                  <a:pt x="3344" y="1264"/>
                </a:cubicBezTo>
                <a:cubicBezTo>
                  <a:pt x="3344" y="1262"/>
                  <a:pt x="3342" y="1261"/>
                  <a:pt x="3342" y="1259"/>
                </a:cubicBezTo>
                <a:cubicBezTo>
                  <a:pt x="3342" y="1257"/>
                  <a:pt x="3343" y="1256"/>
                  <a:pt x="3343" y="1255"/>
                </a:cubicBezTo>
                <a:cubicBezTo>
                  <a:pt x="3343" y="1254"/>
                  <a:pt x="3345" y="1254"/>
                  <a:pt x="3346" y="1253"/>
                </a:cubicBezTo>
                <a:cubicBezTo>
                  <a:pt x="3346" y="1252"/>
                  <a:pt x="3347" y="1251"/>
                  <a:pt x="3348" y="1250"/>
                </a:cubicBezTo>
                <a:cubicBezTo>
                  <a:pt x="3348" y="1250"/>
                  <a:pt x="3350" y="1250"/>
                  <a:pt x="3350" y="1250"/>
                </a:cubicBezTo>
                <a:cubicBezTo>
                  <a:pt x="3351" y="1251"/>
                  <a:pt x="3352" y="1252"/>
                  <a:pt x="3353" y="1252"/>
                </a:cubicBezTo>
                <a:cubicBezTo>
                  <a:pt x="3354" y="1253"/>
                  <a:pt x="3353" y="1254"/>
                  <a:pt x="3354" y="1255"/>
                </a:cubicBezTo>
                <a:cubicBezTo>
                  <a:pt x="3355" y="1256"/>
                  <a:pt x="3356" y="1256"/>
                  <a:pt x="3357" y="1257"/>
                </a:cubicBezTo>
                <a:cubicBezTo>
                  <a:pt x="3358" y="1259"/>
                  <a:pt x="3357" y="1261"/>
                  <a:pt x="3358" y="1262"/>
                </a:cubicBezTo>
                <a:cubicBezTo>
                  <a:pt x="3359" y="1263"/>
                  <a:pt x="3360" y="1263"/>
                  <a:pt x="3361" y="1264"/>
                </a:cubicBezTo>
                <a:cubicBezTo>
                  <a:pt x="3362" y="1265"/>
                  <a:pt x="3363" y="1265"/>
                  <a:pt x="3365" y="1265"/>
                </a:cubicBezTo>
                <a:cubicBezTo>
                  <a:pt x="3366" y="1265"/>
                  <a:pt x="3366" y="1265"/>
                  <a:pt x="3366" y="1265"/>
                </a:cubicBezTo>
                <a:cubicBezTo>
                  <a:pt x="3367" y="1265"/>
                  <a:pt x="3367" y="1264"/>
                  <a:pt x="3368" y="1264"/>
                </a:cubicBezTo>
                <a:cubicBezTo>
                  <a:pt x="3369" y="1264"/>
                  <a:pt x="3370" y="1263"/>
                  <a:pt x="3371" y="1263"/>
                </a:cubicBezTo>
                <a:cubicBezTo>
                  <a:pt x="3373" y="1263"/>
                  <a:pt x="3374" y="1266"/>
                  <a:pt x="3375" y="1267"/>
                </a:cubicBezTo>
                <a:cubicBezTo>
                  <a:pt x="3376" y="1269"/>
                  <a:pt x="3378" y="1270"/>
                  <a:pt x="3379" y="1273"/>
                </a:cubicBezTo>
                <a:cubicBezTo>
                  <a:pt x="3380" y="1275"/>
                  <a:pt x="3380" y="1276"/>
                  <a:pt x="3381" y="1279"/>
                </a:cubicBezTo>
                <a:cubicBezTo>
                  <a:pt x="3382" y="1281"/>
                  <a:pt x="3382" y="1282"/>
                  <a:pt x="3383" y="1284"/>
                </a:cubicBezTo>
                <a:cubicBezTo>
                  <a:pt x="3384" y="1286"/>
                  <a:pt x="3385" y="1287"/>
                  <a:pt x="3387" y="1289"/>
                </a:cubicBezTo>
                <a:cubicBezTo>
                  <a:pt x="3388" y="1291"/>
                  <a:pt x="3389" y="1293"/>
                  <a:pt x="3391" y="1294"/>
                </a:cubicBezTo>
                <a:cubicBezTo>
                  <a:pt x="3392" y="1294"/>
                  <a:pt x="3393" y="1293"/>
                  <a:pt x="3394" y="1294"/>
                </a:cubicBezTo>
                <a:cubicBezTo>
                  <a:pt x="3395" y="1294"/>
                  <a:pt x="3396" y="1294"/>
                  <a:pt x="3397" y="1294"/>
                </a:cubicBezTo>
                <a:cubicBezTo>
                  <a:pt x="3397" y="1294"/>
                  <a:pt x="3398" y="1295"/>
                  <a:pt x="3399" y="1295"/>
                </a:cubicBezTo>
                <a:cubicBezTo>
                  <a:pt x="3400" y="1295"/>
                  <a:pt x="3401" y="1295"/>
                  <a:pt x="3402" y="1295"/>
                </a:cubicBezTo>
                <a:cubicBezTo>
                  <a:pt x="3403" y="1296"/>
                  <a:pt x="3404" y="1297"/>
                  <a:pt x="3404" y="1298"/>
                </a:cubicBezTo>
                <a:cubicBezTo>
                  <a:pt x="3404" y="1300"/>
                  <a:pt x="3402" y="1301"/>
                  <a:pt x="3401" y="1303"/>
                </a:cubicBezTo>
                <a:cubicBezTo>
                  <a:pt x="3401" y="1305"/>
                  <a:pt x="3400" y="1307"/>
                  <a:pt x="3400" y="1309"/>
                </a:cubicBezTo>
                <a:cubicBezTo>
                  <a:pt x="3400" y="1313"/>
                  <a:pt x="3402" y="1316"/>
                  <a:pt x="3404" y="1320"/>
                </a:cubicBezTo>
                <a:cubicBezTo>
                  <a:pt x="3405" y="1319"/>
                  <a:pt x="3406" y="1318"/>
                  <a:pt x="3406" y="1317"/>
                </a:cubicBezTo>
                <a:cubicBezTo>
                  <a:pt x="3408" y="1315"/>
                  <a:pt x="3409" y="1313"/>
                  <a:pt x="3411" y="1312"/>
                </a:cubicBezTo>
                <a:cubicBezTo>
                  <a:pt x="3412" y="1311"/>
                  <a:pt x="3413" y="1311"/>
                  <a:pt x="3414" y="1310"/>
                </a:cubicBezTo>
                <a:cubicBezTo>
                  <a:pt x="3415" y="1309"/>
                  <a:pt x="3415" y="1308"/>
                  <a:pt x="3416" y="1307"/>
                </a:cubicBezTo>
                <a:cubicBezTo>
                  <a:pt x="3417" y="1306"/>
                  <a:pt x="3418" y="1306"/>
                  <a:pt x="3419" y="1305"/>
                </a:cubicBezTo>
                <a:cubicBezTo>
                  <a:pt x="3420" y="1304"/>
                  <a:pt x="3421" y="1304"/>
                  <a:pt x="3422" y="1303"/>
                </a:cubicBezTo>
                <a:cubicBezTo>
                  <a:pt x="3423" y="1302"/>
                  <a:pt x="3423" y="1301"/>
                  <a:pt x="3423" y="1300"/>
                </a:cubicBezTo>
                <a:cubicBezTo>
                  <a:pt x="3424" y="1299"/>
                  <a:pt x="3425" y="1299"/>
                  <a:pt x="3425" y="1297"/>
                </a:cubicBezTo>
                <a:cubicBezTo>
                  <a:pt x="3426" y="1297"/>
                  <a:pt x="3426" y="1296"/>
                  <a:pt x="3426" y="1295"/>
                </a:cubicBezTo>
                <a:cubicBezTo>
                  <a:pt x="3426" y="1294"/>
                  <a:pt x="3426" y="1293"/>
                  <a:pt x="3427" y="1292"/>
                </a:cubicBezTo>
                <a:cubicBezTo>
                  <a:pt x="3427" y="1291"/>
                  <a:pt x="3428" y="1290"/>
                  <a:pt x="3429" y="1290"/>
                </a:cubicBezTo>
                <a:cubicBezTo>
                  <a:pt x="3430" y="1289"/>
                  <a:pt x="3432" y="1290"/>
                  <a:pt x="3433" y="1290"/>
                </a:cubicBezTo>
                <a:cubicBezTo>
                  <a:pt x="3435" y="1290"/>
                  <a:pt x="3437" y="1290"/>
                  <a:pt x="3438" y="1290"/>
                </a:cubicBezTo>
                <a:cubicBezTo>
                  <a:pt x="3440" y="1290"/>
                  <a:pt x="3440" y="1289"/>
                  <a:pt x="3442" y="1288"/>
                </a:cubicBezTo>
                <a:cubicBezTo>
                  <a:pt x="3444" y="1286"/>
                  <a:pt x="3445" y="1285"/>
                  <a:pt x="3447" y="1282"/>
                </a:cubicBezTo>
                <a:cubicBezTo>
                  <a:pt x="3449" y="1281"/>
                  <a:pt x="3449" y="1280"/>
                  <a:pt x="3451" y="1280"/>
                </a:cubicBezTo>
                <a:cubicBezTo>
                  <a:pt x="3452" y="1279"/>
                  <a:pt x="3453" y="1280"/>
                  <a:pt x="3453" y="1279"/>
                </a:cubicBezTo>
                <a:cubicBezTo>
                  <a:pt x="3454" y="1278"/>
                  <a:pt x="3455" y="1278"/>
                  <a:pt x="3456" y="1277"/>
                </a:cubicBezTo>
                <a:cubicBezTo>
                  <a:pt x="3456" y="1277"/>
                  <a:pt x="3456" y="1275"/>
                  <a:pt x="3457" y="1275"/>
                </a:cubicBezTo>
                <a:cubicBezTo>
                  <a:pt x="3457" y="1273"/>
                  <a:pt x="3457" y="1271"/>
                  <a:pt x="3457" y="1269"/>
                </a:cubicBezTo>
                <a:cubicBezTo>
                  <a:pt x="3457" y="1264"/>
                  <a:pt x="3457" y="1262"/>
                  <a:pt x="3457" y="1257"/>
                </a:cubicBezTo>
                <a:cubicBezTo>
                  <a:pt x="3457" y="1247"/>
                  <a:pt x="3457" y="1247"/>
                  <a:pt x="3457" y="1247"/>
                </a:cubicBezTo>
                <a:cubicBezTo>
                  <a:pt x="3457" y="1245"/>
                  <a:pt x="3458" y="1243"/>
                  <a:pt x="3457" y="1241"/>
                </a:cubicBezTo>
                <a:cubicBezTo>
                  <a:pt x="3456" y="1238"/>
                  <a:pt x="3454" y="1236"/>
                  <a:pt x="3453" y="1233"/>
                </a:cubicBezTo>
                <a:cubicBezTo>
                  <a:pt x="3453" y="1231"/>
                  <a:pt x="3452" y="1229"/>
                  <a:pt x="3452" y="1227"/>
                </a:cubicBezTo>
                <a:cubicBezTo>
                  <a:pt x="3452" y="1225"/>
                  <a:pt x="3452" y="1223"/>
                  <a:pt x="3452" y="1221"/>
                </a:cubicBezTo>
                <a:cubicBezTo>
                  <a:pt x="3449" y="1221"/>
                  <a:pt x="3448" y="1222"/>
                  <a:pt x="3446" y="1221"/>
                </a:cubicBezTo>
                <a:cubicBezTo>
                  <a:pt x="3445" y="1221"/>
                  <a:pt x="3444" y="1220"/>
                  <a:pt x="3443" y="1220"/>
                </a:cubicBezTo>
                <a:cubicBezTo>
                  <a:pt x="3442" y="1219"/>
                  <a:pt x="3442" y="1218"/>
                  <a:pt x="3441" y="1217"/>
                </a:cubicBezTo>
                <a:cubicBezTo>
                  <a:pt x="3439" y="1215"/>
                  <a:pt x="3438" y="1214"/>
                  <a:pt x="3437" y="1211"/>
                </a:cubicBezTo>
                <a:cubicBezTo>
                  <a:pt x="3437" y="1210"/>
                  <a:pt x="3438" y="1209"/>
                  <a:pt x="3437" y="1209"/>
                </a:cubicBezTo>
                <a:cubicBezTo>
                  <a:pt x="3437" y="1208"/>
                  <a:pt x="3435" y="1208"/>
                  <a:pt x="3434" y="1208"/>
                </a:cubicBezTo>
                <a:cubicBezTo>
                  <a:pt x="3433" y="1207"/>
                  <a:pt x="3433" y="1206"/>
                  <a:pt x="3432" y="1206"/>
                </a:cubicBezTo>
                <a:cubicBezTo>
                  <a:pt x="3430" y="1205"/>
                  <a:pt x="3429" y="1203"/>
                  <a:pt x="3427" y="1202"/>
                </a:cubicBezTo>
                <a:cubicBezTo>
                  <a:pt x="3425" y="1201"/>
                  <a:pt x="3424" y="1201"/>
                  <a:pt x="3423" y="1200"/>
                </a:cubicBezTo>
                <a:cubicBezTo>
                  <a:pt x="3423" y="1199"/>
                  <a:pt x="3423" y="1198"/>
                  <a:pt x="3422" y="1198"/>
                </a:cubicBezTo>
                <a:cubicBezTo>
                  <a:pt x="3421" y="1197"/>
                  <a:pt x="3420" y="1197"/>
                  <a:pt x="3419" y="1196"/>
                </a:cubicBezTo>
                <a:cubicBezTo>
                  <a:pt x="3419" y="1194"/>
                  <a:pt x="3419" y="1192"/>
                  <a:pt x="3419" y="1190"/>
                </a:cubicBezTo>
                <a:cubicBezTo>
                  <a:pt x="3419" y="1190"/>
                  <a:pt x="3419" y="1189"/>
                  <a:pt x="3419" y="1188"/>
                </a:cubicBezTo>
                <a:cubicBezTo>
                  <a:pt x="3419" y="1187"/>
                  <a:pt x="3417" y="1187"/>
                  <a:pt x="3416" y="1186"/>
                </a:cubicBezTo>
                <a:cubicBezTo>
                  <a:pt x="3415" y="1184"/>
                  <a:pt x="3416" y="1183"/>
                  <a:pt x="3416" y="1182"/>
                </a:cubicBezTo>
                <a:cubicBezTo>
                  <a:pt x="3416" y="1180"/>
                  <a:pt x="3416" y="1179"/>
                  <a:pt x="3416" y="1177"/>
                </a:cubicBezTo>
                <a:cubicBezTo>
                  <a:pt x="3416" y="1176"/>
                  <a:pt x="3416" y="1175"/>
                  <a:pt x="3417" y="1174"/>
                </a:cubicBezTo>
                <a:cubicBezTo>
                  <a:pt x="3417" y="1173"/>
                  <a:pt x="3419" y="1173"/>
                  <a:pt x="3419" y="1172"/>
                </a:cubicBezTo>
                <a:cubicBezTo>
                  <a:pt x="3420" y="1171"/>
                  <a:pt x="3421" y="1171"/>
                  <a:pt x="3422" y="1170"/>
                </a:cubicBezTo>
                <a:cubicBezTo>
                  <a:pt x="3423" y="1169"/>
                  <a:pt x="3424" y="1170"/>
                  <a:pt x="3425" y="1169"/>
                </a:cubicBezTo>
                <a:cubicBezTo>
                  <a:pt x="3425" y="1168"/>
                  <a:pt x="3424" y="1167"/>
                  <a:pt x="3425" y="1166"/>
                </a:cubicBezTo>
                <a:cubicBezTo>
                  <a:pt x="3425" y="1164"/>
                  <a:pt x="3425" y="1163"/>
                  <a:pt x="3425" y="1162"/>
                </a:cubicBezTo>
                <a:cubicBezTo>
                  <a:pt x="3425" y="1161"/>
                  <a:pt x="3426" y="1160"/>
                  <a:pt x="3427" y="1158"/>
                </a:cubicBezTo>
                <a:cubicBezTo>
                  <a:pt x="3427" y="1157"/>
                  <a:pt x="3427" y="1156"/>
                  <a:pt x="3427" y="1155"/>
                </a:cubicBezTo>
                <a:cubicBezTo>
                  <a:pt x="3428" y="1154"/>
                  <a:pt x="3428" y="1152"/>
                  <a:pt x="3429" y="1152"/>
                </a:cubicBezTo>
                <a:cubicBezTo>
                  <a:pt x="3430" y="1152"/>
                  <a:pt x="3431" y="1152"/>
                  <a:pt x="3432" y="1151"/>
                </a:cubicBezTo>
                <a:cubicBezTo>
                  <a:pt x="3433" y="1151"/>
                  <a:pt x="3434" y="1151"/>
                  <a:pt x="3435" y="1151"/>
                </a:cubicBezTo>
                <a:cubicBezTo>
                  <a:pt x="3438" y="1151"/>
                  <a:pt x="3439" y="1149"/>
                  <a:pt x="3441" y="1149"/>
                </a:cubicBezTo>
                <a:cubicBezTo>
                  <a:pt x="3442" y="1148"/>
                  <a:pt x="3443" y="1149"/>
                  <a:pt x="3444" y="1149"/>
                </a:cubicBezTo>
                <a:cubicBezTo>
                  <a:pt x="3445" y="1148"/>
                  <a:pt x="3444" y="1146"/>
                  <a:pt x="3446" y="1146"/>
                </a:cubicBezTo>
                <a:cubicBezTo>
                  <a:pt x="3446" y="1146"/>
                  <a:pt x="3447" y="1146"/>
                  <a:pt x="3448" y="1146"/>
                </a:cubicBezTo>
                <a:cubicBezTo>
                  <a:pt x="3450" y="1146"/>
                  <a:pt x="3451" y="1146"/>
                  <a:pt x="3453" y="1146"/>
                </a:cubicBezTo>
                <a:cubicBezTo>
                  <a:pt x="3454" y="1146"/>
                  <a:pt x="3455" y="1147"/>
                  <a:pt x="3456" y="1147"/>
                </a:cubicBezTo>
                <a:cubicBezTo>
                  <a:pt x="3459" y="1147"/>
                  <a:pt x="3461" y="1146"/>
                  <a:pt x="3464" y="1146"/>
                </a:cubicBezTo>
                <a:cubicBezTo>
                  <a:pt x="3464" y="1149"/>
                  <a:pt x="3464" y="1149"/>
                  <a:pt x="3464" y="1149"/>
                </a:cubicBezTo>
                <a:cubicBezTo>
                  <a:pt x="3464" y="1150"/>
                  <a:pt x="3463" y="1151"/>
                  <a:pt x="3463" y="1152"/>
                </a:cubicBezTo>
                <a:cubicBezTo>
                  <a:pt x="3463" y="1166"/>
                  <a:pt x="3463" y="1166"/>
                  <a:pt x="3463" y="1166"/>
                </a:cubicBezTo>
                <a:cubicBezTo>
                  <a:pt x="3462" y="1167"/>
                  <a:pt x="3462" y="1168"/>
                  <a:pt x="3461" y="1169"/>
                </a:cubicBezTo>
                <a:cubicBezTo>
                  <a:pt x="3460" y="1169"/>
                  <a:pt x="3460" y="1170"/>
                  <a:pt x="3459" y="1170"/>
                </a:cubicBezTo>
                <a:cubicBezTo>
                  <a:pt x="3458" y="1170"/>
                  <a:pt x="3457" y="1170"/>
                  <a:pt x="3456" y="1170"/>
                </a:cubicBezTo>
                <a:cubicBezTo>
                  <a:pt x="3455" y="1171"/>
                  <a:pt x="3454" y="1171"/>
                  <a:pt x="3453" y="1172"/>
                </a:cubicBezTo>
                <a:cubicBezTo>
                  <a:pt x="3452" y="1173"/>
                  <a:pt x="3452" y="1174"/>
                  <a:pt x="3451" y="1175"/>
                </a:cubicBezTo>
                <a:cubicBezTo>
                  <a:pt x="3450" y="1176"/>
                  <a:pt x="3449" y="1177"/>
                  <a:pt x="3449" y="1179"/>
                </a:cubicBezTo>
                <a:cubicBezTo>
                  <a:pt x="3449" y="1180"/>
                  <a:pt x="3449" y="1181"/>
                  <a:pt x="3449" y="1183"/>
                </a:cubicBezTo>
                <a:cubicBezTo>
                  <a:pt x="3450" y="1184"/>
                  <a:pt x="3450" y="1185"/>
                  <a:pt x="3450" y="1186"/>
                </a:cubicBezTo>
                <a:cubicBezTo>
                  <a:pt x="3450" y="1187"/>
                  <a:pt x="3452" y="1186"/>
                  <a:pt x="3453" y="1187"/>
                </a:cubicBezTo>
                <a:cubicBezTo>
                  <a:pt x="3474" y="1187"/>
                  <a:pt x="3474" y="1187"/>
                  <a:pt x="3474" y="1187"/>
                </a:cubicBezTo>
                <a:cubicBezTo>
                  <a:pt x="3474" y="1184"/>
                  <a:pt x="3474" y="1181"/>
                  <a:pt x="3475" y="1178"/>
                </a:cubicBezTo>
                <a:cubicBezTo>
                  <a:pt x="3475" y="1177"/>
                  <a:pt x="3475" y="1176"/>
                  <a:pt x="3476" y="1175"/>
                </a:cubicBezTo>
                <a:cubicBezTo>
                  <a:pt x="3476" y="1174"/>
                  <a:pt x="3477" y="1174"/>
                  <a:pt x="3477" y="1173"/>
                </a:cubicBezTo>
                <a:cubicBezTo>
                  <a:pt x="3478" y="1172"/>
                  <a:pt x="3477" y="1171"/>
                  <a:pt x="3477" y="1170"/>
                </a:cubicBezTo>
                <a:cubicBezTo>
                  <a:pt x="3477" y="1169"/>
                  <a:pt x="3478" y="1168"/>
                  <a:pt x="3477" y="1167"/>
                </a:cubicBezTo>
                <a:cubicBezTo>
                  <a:pt x="3477" y="1165"/>
                  <a:pt x="3474" y="1166"/>
                  <a:pt x="3473" y="1165"/>
                </a:cubicBezTo>
                <a:cubicBezTo>
                  <a:pt x="3473" y="1149"/>
                  <a:pt x="3473" y="1149"/>
                  <a:pt x="3473" y="1149"/>
                </a:cubicBezTo>
                <a:cubicBezTo>
                  <a:pt x="3475" y="1149"/>
                  <a:pt x="3476" y="1149"/>
                  <a:pt x="3478" y="1149"/>
                </a:cubicBezTo>
                <a:cubicBezTo>
                  <a:pt x="3481" y="1149"/>
                  <a:pt x="3481" y="1149"/>
                  <a:pt x="3481" y="1149"/>
                </a:cubicBezTo>
                <a:cubicBezTo>
                  <a:pt x="3482" y="1149"/>
                  <a:pt x="3482" y="1148"/>
                  <a:pt x="3483" y="1148"/>
                </a:cubicBezTo>
                <a:cubicBezTo>
                  <a:pt x="3485" y="1147"/>
                  <a:pt x="3485" y="1146"/>
                  <a:pt x="3486" y="1145"/>
                </a:cubicBezTo>
                <a:cubicBezTo>
                  <a:pt x="3487" y="1145"/>
                  <a:pt x="3487" y="1144"/>
                  <a:pt x="3489" y="1143"/>
                </a:cubicBezTo>
                <a:cubicBezTo>
                  <a:pt x="3490" y="1143"/>
                  <a:pt x="3492" y="1142"/>
                  <a:pt x="3494" y="1142"/>
                </a:cubicBezTo>
                <a:cubicBezTo>
                  <a:pt x="3496" y="1142"/>
                  <a:pt x="3497" y="1141"/>
                  <a:pt x="3499" y="1141"/>
                </a:cubicBezTo>
                <a:cubicBezTo>
                  <a:pt x="3502" y="1141"/>
                  <a:pt x="3502" y="1141"/>
                  <a:pt x="3502" y="1141"/>
                </a:cubicBezTo>
                <a:cubicBezTo>
                  <a:pt x="3503" y="1141"/>
                  <a:pt x="3504" y="1142"/>
                  <a:pt x="3505" y="1142"/>
                </a:cubicBezTo>
                <a:cubicBezTo>
                  <a:pt x="3507" y="1142"/>
                  <a:pt x="3508" y="1143"/>
                  <a:pt x="3510" y="1143"/>
                </a:cubicBezTo>
                <a:cubicBezTo>
                  <a:pt x="3511" y="1143"/>
                  <a:pt x="3512" y="1143"/>
                  <a:pt x="3513" y="1143"/>
                </a:cubicBezTo>
                <a:cubicBezTo>
                  <a:pt x="3514" y="1142"/>
                  <a:pt x="3514" y="1142"/>
                  <a:pt x="3515" y="1141"/>
                </a:cubicBezTo>
                <a:cubicBezTo>
                  <a:pt x="3516" y="1141"/>
                  <a:pt x="3516" y="1140"/>
                  <a:pt x="3517" y="1139"/>
                </a:cubicBezTo>
                <a:cubicBezTo>
                  <a:pt x="3518" y="1138"/>
                  <a:pt x="3518" y="1137"/>
                  <a:pt x="3519" y="1137"/>
                </a:cubicBezTo>
                <a:cubicBezTo>
                  <a:pt x="3520" y="1136"/>
                  <a:pt x="3522" y="1136"/>
                  <a:pt x="3524" y="1136"/>
                </a:cubicBezTo>
                <a:cubicBezTo>
                  <a:pt x="3525" y="1136"/>
                  <a:pt x="3525" y="1135"/>
                  <a:pt x="3526" y="1135"/>
                </a:cubicBezTo>
                <a:cubicBezTo>
                  <a:pt x="3528" y="1135"/>
                  <a:pt x="3530" y="1135"/>
                  <a:pt x="3532" y="1135"/>
                </a:cubicBezTo>
                <a:cubicBezTo>
                  <a:pt x="3533" y="1135"/>
                  <a:pt x="3533" y="1134"/>
                  <a:pt x="3534" y="1134"/>
                </a:cubicBezTo>
                <a:cubicBezTo>
                  <a:pt x="3535" y="1134"/>
                  <a:pt x="3536" y="1135"/>
                  <a:pt x="3537" y="1134"/>
                </a:cubicBezTo>
                <a:cubicBezTo>
                  <a:pt x="3538" y="1134"/>
                  <a:pt x="3538" y="1132"/>
                  <a:pt x="3539" y="1132"/>
                </a:cubicBezTo>
                <a:cubicBezTo>
                  <a:pt x="3540" y="1131"/>
                  <a:pt x="3540" y="1130"/>
                  <a:pt x="3541" y="1130"/>
                </a:cubicBezTo>
                <a:cubicBezTo>
                  <a:pt x="3542" y="1129"/>
                  <a:pt x="3543" y="1129"/>
                  <a:pt x="3544" y="1129"/>
                </a:cubicBezTo>
                <a:cubicBezTo>
                  <a:pt x="3545" y="1129"/>
                  <a:pt x="3546" y="1128"/>
                  <a:pt x="3547" y="1127"/>
                </a:cubicBezTo>
                <a:cubicBezTo>
                  <a:pt x="3548" y="1127"/>
                  <a:pt x="3549" y="1126"/>
                  <a:pt x="3549" y="1126"/>
                </a:cubicBezTo>
                <a:cubicBezTo>
                  <a:pt x="3550" y="1125"/>
                  <a:pt x="3550" y="1124"/>
                  <a:pt x="3551" y="1123"/>
                </a:cubicBezTo>
                <a:cubicBezTo>
                  <a:pt x="3551" y="1122"/>
                  <a:pt x="3552" y="1121"/>
                  <a:pt x="3553" y="1121"/>
                </a:cubicBezTo>
                <a:cubicBezTo>
                  <a:pt x="3553" y="1120"/>
                  <a:pt x="3554" y="1119"/>
                  <a:pt x="3555" y="1119"/>
                </a:cubicBezTo>
                <a:cubicBezTo>
                  <a:pt x="3556" y="1118"/>
                  <a:pt x="3557" y="1117"/>
                  <a:pt x="3558" y="1117"/>
                </a:cubicBezTo>
                <a:cubicBezTo>
                  <a:pt x="3559" y="1117"/>
                  <a:pt x="3560" y="1117"/>
                  <a:pt x="3560" y="1117"/>
                </a:cubicBezTo>
                <a:cubicBezTo>
                  <a:pt x="3561" y="1116"/>
                  <a:pt x="3562" y="1117"/>
                  <a:pt x="3563" y="1117"/>
                </a:cubicBezTo>
                <a:cubicBezTo>
                  <a:pt x="3565" y="1116"/>
                  <a:pt x="3567" y="1115"/>
                  <a:pt x="3568" y="1113"/>
                </a:cubicBezTo>
                <a:cubicBezTo>
                  <a:pt x="3569" y="1113"/>
                  <a:pt x="3569" y="1112"/>
                  <a:pt x="3570" y="1111"/>
                </a:cubicBezTo>
                <a:cubicBezTo>
                  <a:pt x="3570" y="1110"/>
                  <a:pt x="3571" y="1110"/>
                  <a:pt x="3572" y="1109"/>
                </a:cubicBezTo>
                <a:cubicBezTo>
                  <a:pt x="3573" y="1109"/>
                  <a:pt x="3574" y="1108"/>
                  <a:pt x="3575" y="1107"/>
                </a:cubicBezTo>
                <a:cubicBezTo>
                  <a:pt x="3576" y="1106"/>
                  <a:pt x="3576" y="1105"/>
                  <a:pt x="3577" y="1104"/>
                </a:cubicBezTo>
                <a:cubicBezTo>
                  <a:pt x="3577" y="1103"/>
                  <a:pt x="3578" y="1103"/>
                  <a:pt x="3579" y="1102"/>
                </a:cubicBezTo>
                <a:cubicBezTo>
                  <a:pt x="3579" y="1101"/>
                  <a:pt x="3579" y="1100"/>
                  <a:pt x="3579" y="1099"/>
                </a:cubicBezTo>
                <a:cubicBezTo>
                  <a:pt x="3580" y="1098"/>
                  <a:pt x="3580" y="1097"/>
                  <a:pt x="3581" y="1096"/>
                </a:cubicBezTo>
                <a:cubicBezTo>
                  <a:pt x="3582" y="1094"/>
                  <a:pt x="3584" y="1094"/>
                  <a:pt x="3586" y="1091"/>
                </a:cubicBezTo>
                <a:cubicBezTo>
                  <a:pt x="3588" y="1088"/>
                  <a:pt x="3588" y="1086"/>
                  <a:pt x="3590" y="1083"/>
                </a:cubicBezTo>
                <a:cubicBezTo>
                  <a:pt x="3590" y="1082"/>
                  <a:pt x="3590" y="1081"/>
                  <a:pt x="3590" y="1081"/>
                </a:cubicBezTo>
                <a:cubicBezTo>
                  <a:pt x="3591" y="1079"/>
                  <a:pt x="3592" y="1079"/>
                  <a:pt x="3593" y="1078"/>
                </a:cubicBezTo>
                <a:cubicBezTo>
                  <a:pt x="3594" y="1077"/>
                  <a:pt x="3594" y="1076"/>
                  <a:pt x="3595" y="1075"/>
                </a:cubicBezTo>
                <a:cubicBezTo>
                  <a:pt x="3596" y="1074"/>
                  <a:pt x="3597" y="1074"/>
                  <a:pt x="3598" y="1073"/>
                </a:cubicBezTo>
                <a:cubicBezTo>
                  <a:pt x="3599" y="1072"/>
                  <a:pt x="3601" y="1072"/>
                  <a:pt x="3602" y="1071"/>
                </a:cubicBezTo>
                <a:cubicBezTo>
                  <a:pt x="3603" y="1070"/>
                  <a:pt x="3603" y="1069"/>
                  <a:pt x="3604" y="1068"/>
                </a:cubicBezTo>
                <a:cubicBezTo>
                  <a:pt x="3604" y="1067"/>
                  <a:pt x="3604" y="1066"/>
                  <a:pt x="3604" y="1065"/>
                </a:cubicBezTo>
                <a:cubicBezTo>
                  <a:pt x="3604" y="1064"/>
                  <a:pt x="3605" y="1063"/>
                  <a:pt x="3605" y="1062"/>
                </a:cubicBezTo>
                <a:cubicBezTo>
                  <a:pt x="3605" y="1061"/>
                  <a:pt x="3605" y="1060"/>
                  <a:pt x="3605" y="1059"/>
                </a:cubicBezTo>
                <a:cubicBezTo>
                  <a:pt x="3606" y="1058"/>
                  <a:pt x="3606" y="1057"/>
                  <a:pt x="3606" y="1057"/>
                </a:cubicBezTo>
                <a:cubicBezTo>
                  <a:pt x="3606" y="1056"/>
                  <a:pt x="3606" y="1055"/>
                  <a:pt x="3607" y="1054"/>
                </a:cubicBezTo>
                <a:cubicBezTo>
                  <a:pt x="3607" y="1053"/>
                  <a:pt x="3609" y="1053"/>
                  <a:pt x="3610" y="1052"/>
                </a:cubicBezTo>
                <a:cubicBezTo>
                  <a:pt x="3612" y="1051"/>
                  <a:pt x="3613" y="1049"/>
                  <a:pt x="3615" y="1047"/>
                </a:cubicBezTo>
                <a:cubicBezTo>
                  <a:pt x="3616" y="1044"/>
                  <a:pt x="3618" y="1043"/>
                  <a:pt x="3618" y="1040"/>
                </a:cubicBezTo>
                <a:cubicBezTo>
                  <a:pt x="3618" y="1038"/>
                  <a:pt x="3617" y="1037"/>
                  <a:pt x="3617" y="1036"/>
                </a:cubicBezTo>
                <a:cubicBezTo>
                  <a:pt x="3616" y="1035"/>
                  <a:pt x="3616" y="1034"/>
                  <a:pt x="3615" y="1033"/>
                </a:cubicBezTo>
                <a:cubicBezTo>
                  <a:pt x="3614" y="1033"/>
                  <a:pt x="3613" y="1033"/>
                  <a:pt x="3612" y="1033"/>
                </a:cubicBezTo>
                <a:cubicBezTo>
                  <a:pt x="3610" y="1033"/>
                  <a:pt x="3609" y="1033"/>
                  <a:pt x="3606" y="1032"/>
                </a:cubicBezTo>
                <a:cubicBezTo>
                  <a:pt x="3606" y="1030"/>
                  <a:pt x="3606" y="1029"/>
                  <a:pt x="3606" y="1027"/>
                </a:cubicBezTo>
                <a:cubicBezTo>
                  <a:pt x="3606" y="1026"/>
                  <a:pt x="3607" y="1025"/>
                  <a:pt x="3607" y="1025"/>
                </a:cubicBezTo>
                <a:cubicBezTo>
                  <a:pt x="3607" y="1024"/>
                  <a:pt x="3606" y="1023"/>
                  <a:pt x="3606" y="1022"/>
                </a:cubicBezTo>
                <a:cubicBezTo>
                  <a:pt x="3611" y="1022"/>
                  <a:pt x="3611" y="1022"/>
                  <a:pt x="3611" y="1022"/>
                </a:cubicBezTo>
                <a:cubicBezTo>
                  <a:pt x="3611" y="1021"/>
                  <a:pt x="3612" y="1020"/>
                  <a:pt x="3611" y="1019"/>
                </a:cubicBezTo>
                <a:cubicBezTo>
                  <a:pt x="3611" y="1018"/>
                  <a:pt x="3610" y="1018"/>
                  <a:pt x="3609" y="1017"/>
                </a:cubicBezTo>
                <a:cubicBezTo>
                  <a:pt x="3609" y="1014"/>
                  <a:pt x="3610" y="1012"/>
                  <a:pt x="3609" y="1009"/>
                </a:cubicBezTo>
                <a:cubicBezTo>
                  <a:pt x="3609" y="1008"/>
                  <a:pt x="3610" y="1007"/>
                  <a:pt x="3609" y="1006"/>
                </a:cubicBezTo>
                <a:cubicBezTo>
                  <a:pt x="3609" y="1005"/>
                  <a:pt x="3608" y="1005"/>
                  <a:pt x="3607" y="1004"/>
                </a:cubicBezTo>
                <a:cubicBezTo>
                  <a:pt x="3606" y="1003"/>
                  <a:pt x="3604" y="1003"/>
                  <a:pt x="3604" y="1002"/>
                </a:cubicBezTo>
                <a:cubicBezTo>
                  <a:pt x="3604" y="999"/>
                  <a:pt x="3605" y="997"/>
                  <a:pt x="3605" y="994"/>
                </a:cubicBezTo>
                <a:cubicBezTo>
                  <a:pt x="3605" y="991"/>
                  <a:pt x="3604" y="989"/>
                  <a:pt x="3603" y="986"/>
                </a:cubicBezTo>
                <a:cubicBezTo>
                  <a:pt x="3602" y="984"/>
                  <a:pt x="3600" y="983"/>
                  <a:pt x="3599" y="981"/>
                </a:cubicBezTo>
                <a:cubicBezTo>
                  <a:pt x="3597" y="978"/>
                  <a:pt x="3596" y="976"/>
                  <a:pt x="3594" y="975"/>
                </a:cubicBezTo>
                <a:cubicBezTo>
                  <a:pt x="3593" y="974"/>
                  <a:pt x="3592" y="973"/>
                  <a:pt x="3591" y="973"/>
                </a:cubicBezTo>
                <a:cubicBezTo>
                  <a:pt x="3590" y="973"/>
                  <a:pt x="3589" y="973"/>
                  <a:pt x="3588" y="973"/>
                </a:cubicBezTo>
                <a:cubicBezTo>
                  <a:pt x="3587" y="972"/>
                  <a:pt x="3586" y="972"/>
                  <a:pt x="3585" y="971"/>
                </a:cubicBezTo>
                <a:cubicBezTo>
                  <a:pt x="3585" y="970"/>
                  <a:pt x="3585" y="969"/>
                  <a:pt x="3585" y="968"/>
                </a:cubicBezTo>
                <a:cubicBezTo>
                  <a:pt x="3585" y="966"/>
                  <a:pt x="3585" y="966"/>
                  <a:pt x="3585" y="966"/>
                </a:cubicBezTo>
                <a:cubicBezTo>
                  <a:pt x="3585" y="965"/>
                  <a:pt x="3586" y="964"/>
                  <a:pt x="3587" y="963"/>
                </a:cubicBezTo>
                <a:cubicBezTo>
                  <a:pt x="3587" y="962"/>
                  <a:pt x="3588" y="962"/>
                  <a:pt x="3589" y="961"/>
                </a:cubicBezTo>
                <a:cubicBezTo>
                  <a:pt x="3590" y="960"/>
                  <a:pt x="3592" y="960"/>
                  <a:pt x="3592" y="959"/>
                </a:cubicBezTo>
                <a:cubicBezTo>
                  <a:pt x="3592" y="957"/>
                  <a:pt x="3592" y="955"/>
                  <a:pt x="3592" y="953"/>
                </a:cubicBezTo>
                <a:cubicBezTo>
                  <a:pt x="3592" y="948"/>
                  <a:pt x="3592" y="948"/>
                  <a:pt x="3592" y="948"/>
                </a:cubicBezTo>
                <a:cubicBezTo>
                  <a:pt x="3599" y="948"/>
                  <a:pt x="3599" y="948"/>
                  <a:pt x="3599" y="948"/>
                </a:cubicBezTo>
                <a:cubicBezTo>
                  <a:pt x="3600" y="947"/>
                  <a:pt x="3601" y="947"/>
                  <a:pt x="3602" y="946"/>
                </a:cubicBezTo>
                <a:cubicBezTo>
                  <a:pt x="3602" y="945"/>
                  <a:pt x="3603" y="944"/>
                  <a:pt x="3604" y="944"/>
                </a:cubicBezTo>
                <a:cubicBezTo>
                  <a:pt x="3604" y="943"/>
                  <a:pt x="3604" y="941"/>
                  <a:pt x="3605" y="941"/>
                </a:cubicBezTo>
                <a:cubicBezTo>
                  <a:pt x="3606" y="940"/>
                  <a:pt x="3607" y="941"/>
                  <a:pt x="3607" y="941"/>
                </a:cubicBezTo>
                <a:cubicBezTo>
                  <a:pt x="3608" y="941"/>
                  <a:pt x="3609" y="941"/>
                  <a:pt x="3610" y="941"/>
                </a:cubicBezTo>
                <a:cubicBezTo>
                  <a:pt x="3611" y="941"/>
                  <a:pt x="3612" y="940"/>
                  <a:pt x="3613" y="940"/>
                </a:cubicBezTo>
                <a:cubicBezTo>
                  <a:pt x="3615" y="940"/>
                  <a:pt x="3615" y="940"/>
                  <a:pt x="3615" y="940"/>
                </a:cubicBezTo>
                <a:cubicBezTo>
                  <a:pt x="3618" y="939"/>
                  <a:pt x="3620" y="940"/>
                  <a:pt x="3623" y="940"/>
                </a:cubicBezTo>
                <a:cubicBezTo>
                  <a:pt x="3623" y="937"/>
                  <a:pt x="3624" y="936"/>
                  <a:pt x="3624" y="933"/>
                </a:cubicBezTo>
                <a:cubicBezTo>
                  <a:pt x="3624" y="932"/>
                  <a:pt x="3623" y="932"/>
                  <a:pt x="3623" y="931"/>
                </a:cubicBezTo>
                <a:cubicBezTo>
                  <a:pt x="3610" y="931"/>
                  <a:pt x="3610" y="931"/>
                  <a:pt x="3610" y="931"/>
                </a:cubicBezTo>
                <a:cubicBezTo>
                  <a:pt x="3610" y="930"/>
                  <a:pt x="3609" y="929"/>
                  <a:pt x="3609" y="929"/>
                </a:cubicBezTo>
                <a:cubicBezTo>
                  <a:pt x="3607" y="926"/>
                  <a:pt x="3606" y="925"/>
                  <a:pt x="3605" y="923"/>
                </a:cubicBezTo>
                <a:cubicBezTo>
                  <a:pt x="3595" y="923"/>
                  <a:pt x="3595" y="923"/>
                  <a:pt x="3595" y="923"/>
                </a:cubicBezTo>
                <a:cubicBezTo>
                  <a:pt x="3595" y="925"/>
                  <a:pt x="3595" y="927"/>
                  <a:pt x="3594" y="929"/>
                </a:cubicBezTo>
                <a:cubicBezTo>
                  <a:pt x="3594" y="930"/>
                  <a:pt x="3595" y="930"/>
                  <a:pt x="3594" y="931"/>
                </a:cubicBezTo>
                <a:cubicBezTo>
                  <a:pt x="3594" y="932"/>
                  <a:pt x="3593" y="933"/>
                  <a:pt x="3593" y="933"/>
                </a:cubicBezTo>
                <a:cubicBezTo>
                  <a:pt x="3592" y="933"/>
                  <a:pt x="3591" y="934"/>
                  <a:pt x="3590" y="934"/>
                </a:cubicBezTo>
                <a:cubicBezTo>
                  <a:pt x="3589" y="934"/>
                  <a:pt x="3589" y="933"/>
                  <a:pt x="3588" y="933"/>
                </a:cubicBezTo>
                <a:cubicBezTo>
                  <a:pt x="3587" y="933"/>
                  <a:pt x="3586" y="933"/>
                  <a:pt x="3585" y="933"/>
                </a:cubicBezTo>
                <a:cubicBezTo>
                  <a:pt x="3585" y="919"/>
                  <a:pt x="3585" y="919"/>
                  <a:pt x="3585" y="919"/>
                </a:cubicBezTo>
                <a:cubicBezTo>
                  <a:pt x="3568" y="919"/>
                  <a:pt x="3568" y="919"/>
                  <a:pt x="3568" y="919"/>
                </a:cubicBezTo>
                <a:cubicBezTo>
                  <a:pt x="3566" y="919"/>
                  <a:pt x="3564" y="916"/>
                  <a:pt x="3564" y="913"/>
                </a:cubicBezTo>
                <a:cubicBezTo>
                  <a:pt x="3564" y="912"/>
                  <a:pt x="3564" y="910"/>
                  <a:pt x="3564" y="909"/>
                </a:cubicBezTo>
                <a:cubicBezTo>
                  <a:pt x="3565" y="908"/>
                  <a:pt x="3566" y="907"/>
                  <a:pt x="3566" y="906"/>
                </a:cubicBezTo>
                <a:cubicBezTo>
                  <a:pt x="3567" y="905"/>
                  <a:pt x="3568" y="904"/>
                  <a:pt x="3569" y="904"/>
                </a:cubicBezTo>
                <a:cubicBezTo>
                  <a:pt x="3570" y="904"/>
                  <a:pt x="3571" y="903"/>
                  <a:pt x="3572" y="903"/>
                </a:cubicBezTo>
                <a:cubicBezTo>
                  <a:pt x="3574" y="902"/>
                  <a:pt x="3576" y="903"/>
                  <a:pt x="3579" y="903"/>
                </a:cubicBezTo>
                <a:cubicBezTo>
                  <a:pt x="3580" y="903"/>
                  <a:pt x="3581" y="903"/>
                  <a:pt x="3582" y="903"/>
                </a:cubicBezTo>
                <a:cubicBezTo>
                  <a:pt x="3583" y="903"/>
                  <a:pt x="3584" y="903"/>
                  <a:pt x="3585" y="902"/>
                </a:cubicBezTo>
                <a:cubicBezTo>
                  <a:pt x="3585" y="902"/>
                  <a:pt x="3584" y="901"/>
                  <a:pt x="3585" y="900"/>
                </a:cubicBezTo>
                <a:cubicBezTo>
                  <a:pt x="3585" y="899"/>
                  <a:pt x="3586" y="898"/>
                  <a:pt x="3587" y="897"/>
                </a:cubicBezTo>
                <a:cubicBezTo>
                  <a:pt x="3587" y="896"/>
                  <a:pt x="3587" y="895"/>
                  <a:pt x="3588" y="895"/>
                </a:cubicBezTo>
                <a:cubicBezTo>
                  <a:pt x="3590" y="894"/>
                  <a:pt x="3591" y="894"/>
                  <a:pt x="3592" y="894"/>
                </a:cubicBezTo>
                <a:cubicBezTo>
                  <a:pt x="3593" y="894"/>
                  <a:pt x="3593" y="893"/>
                  <a:pt x="3594" y="893"/>
                </a:cubicBezTo>
                <a:cubicBezTo>
                  <a:pt x="3596" y="892"/>
                  <a:pt x="3598" y="893"/>
                  <a:pt x="3600" y="893"/>
                </a:cubicBezTo>
                <a:cubicBezTo>
                  <a:pt x="3600" y="893"/>
                  <a:pt x="3601" y="893"/>
                  <a:pt x="3602" y="893"/>
                </a:cubicBezTo>
                <a:cubicBezTo>
                  <a:pt x="3603" y="892"/>
                  <a:pt x="3603" y="891"/>
                  <a:pt x="3604" y="890"/>
                </a:cubicBezTo>
                <a:cubicBezTo>
                  <a:pt x="3605" y="889"/>
                  <a:pt x="3606" y="888"/>
                  <a:pt x="3607" y="887"/>
                </a:cubicBezTo>
                <a:cubicBezTo>
                  <a:pt x="3608" y="886"/>
                  <a:pt x="3608" y="886"/>
                  <a:pt x="3609" y="885"/>
                </a:cubicBezTo>
                <a:cubicBezTo>
                  <a:pt x="3610" y="884"/>
                  <a:pt x="3611" y="883"/>
                  <a:pt x="3612" y="882"/>
                </a:cubicBezTo>
                <a:cubicBezTo>
                  <a:pt x="3613" y="881"/>
                  <a:pt x="3614" y="880"/>
                  <a:pt x="3615" y="880"/>
                </a:cubicBezTo>
                <a:cubicBezTo>
                  <a:pt x="3617" y="880"/>
                  <a:pt x="3617" y="880"/>
                  <a:pt x="3617" y="880"/>
                </a:cubicBezTo>
                <a:cubicBezTo>
                  <a:pt x="3618" y="879"/>
                  <a:pt x="3618" y="881"/>
                  <a:pt x="3619" y="881"/>
                </a:cubicBezTo>
                <a:cubicBezTo>
                  <a:pt x="3620" y="883"/>
                  <a:pt x="3620" y="883"/>
                  <a:pt x="3620" y="883"/>
                </a:cubicBezTo>
                <a:cubicBezTo>
                  <a:pt x="3619" y="884"/>
                  <a:pt x="3619" y="885"/>
                  <a:pt x="3618" y="886"/>
                </a:cubicBezTo>
                <a:cubicBezTo>
                  <a:pt x="3617" y="887"/>
                  <a:pt x="3616" y="887"/>
                  <a:pt x="3615" y="888"/>
                </a:cubicBezTo>
                <a:cubicBezTo>
                  <a:pt x="3614" y="890"/>
                  <a:pt x="3615" y="892"/>
                  <a:pt x="3615" y="893"/>
                </a:cubicBezTo>
                <a:cubicBezTo>
                  <a:pt x="3614" y="896"/>
                  <a:pt x="3612" y="897"/>
                  <a:pt x="3610" y="899"/>
                </a:cubicBezTo>
                <a:cubicBezTo>
                  <a:pt x="3609" y="899"/>
                  <a:pt x="3609" y="900"/>
                  <a:pt x="3608" y="901"/>
                </a:cubicBezTo>
                <a:cubicBezTo>
                  <a:pt x="3607" y="902"/>
                  <a:pt x="3606" y="902"/>
                  <a:pt x="3605" y="903"/>
                </a:cubicBezTo>
                <a:cubicBezTo>
                  <a:pt x="3605" y="904"/>
                  <a:pt x="3605" y="905"/>
                  <a:pt x="3605" y="906"/>
                </a:cubicBezTo>
                <a:cubicBezTo>
                  <a:pt x="3605" y="908"/>
                  <a:pt x="3605" y="908"/>
                  <a:pt x="3605" y="908"/>
                </a:cubicBezTo>
                <a:cubicBezTo>
                  <a:pt x="3606" y="908"/>
                  <a:pt x="3607" y="908"/>
                  <a:pt x="3608" y="907"/>
                </a:cubicBezTo>
                <a:cubicBezTo>
                  <a:pt x="3609" y="906"/>
                  <a:pt x="3609" y="905"/>
                  <a:pt x="3610" y="904"/>
                </a:cubicBezTo>
                <a:cubicBezTo>
                  <a:pt x="3623" y="904"/>
                  <a:pt x="3623" y="904"/>
                  <a:pt x="3623" y="904"/>
                </a:cubicBezTo>
                <a:cubicBezTo>
                  <a:pt x="3624" y="904"/>
                  <a:pt x="3625" y="903"/>
                  <a:pt x="3626" y="902"/>
                </a:cubicBezTo>
                <a:cubicBezTo>
                  <a:pt x="3628" y="901"/>
                  <a:pt x="3629" y="900"/>
                  <a:pt x="3631" y="898"/>
                </a:cubicBezTo>
                <a:cubicBezTo>
                  <a:pt x="3632" y="897"/>
                  <a:pt x="3632" y="896"/>
                  <a:pt x="3633" y="895"/>
                </a:cubicBezTo>
                <a:cubicBezTo>
                  <a:pt x="3634" y="895"/>
                  <a:pt x="3635" y="895"/>
                  <a:pt x="3635" y="895"/>
                </a:cubicBezTo>
                <a:cubicBezTo>
                  <a:pt x="3636" y="894"/>
                  <a:pt x="3637" y="893"/>
                  <a:pt x="3638" y="893"/>
                </a:cubicBezTo>
                <a:cubicBezTo>
                  <a:pt x="3641" y="893"/>
                  <a:pt x="3643" y="895"/>
                  <a:pt x="3646" y="896"/>
                </a:cubicBezTo>
                <a:cubicBezTo>
                  <a:pt x="3647" y="896"/>
                  <a:pt x="3648" y="896"/>
                  <a:pt x="3649" y="896"/>
                </a:cubicBezTo>
                <a:cubicBezTo>
                  <a:pt x="3651" y="896"/>
                  <a:pt x="3652" y="897"/>
                  <a:pt x="3654" y="898"/>
                </a:cubicBezTo>
                <a:cubicBezTo>
                  <a:pt x="3655" y="898"/>
                  <a:pt x="3656" y="898"/>
                  <a:pt x="3656" y="899"/>
                </a:cubicBezTo>
                <a:cubicBezTo>
                  <a:pt x="3658" y="901"/>
                  <a:pt x="3658" y="902"/>
                  <a:pt x="3658" y="904"/>
                </a:cubicBezTo>
                <a:cubicBezTo>
                  <a:pt x="3658" y="907"/>
                  <a:pt x="3658" y="907"/>
                  <a:pt x="3658" y="907"/>
                </a:cubicBezTo>
                <a:cubicBezTo>
                  <a:pt x="3658" y="908"/>
                  <a:pt x="3657" y="909"/>
                  <a:pt x="3656" y="910"/>
                </a:cubicBezTo>
                <a:cubicBezTo>
                  <a:pt x="3656" y="911"/>
                  <a:pt x="3654" y="911"/>
                  <a:pt x="3654" y="912"/>
                </a:cubicBezTo>
                <a:cubicBezTo>
                  <a:pt x="3653" y="913"/>
                  <a:pt x="3654" y="914"/>
                  <a:pt x="3654" y="915"/>
                </a:cubicBezTo>
                <a:cubicBezTo>
                  <a:pt x="3653" y="916"/>
                  <a:pt x="3651" y="917"/>
                  <a:pt x="3651" y="919"/>
                </a:cubicBezTo>
                <a:cubicBezTo>
                  <a:pt x="3651" y="921"/>
                  <a:pt x="3652" y="922"/>
                  <a:pt x="3652" y="925"/>
                </a:cubicBezTo>
                <a:cubicBezTo>
                  <a:pt x="3657" y="925"/>
                  <a:pt x="3657" y="925"/>
                  <a:pt x="3657" y="925"/>
                </a:cubicBezTo>
                <a:cubicBezTo>
                  <a:pt x="3660" y="923"/>
                  <a:pt x="3660" y="923"/>
                  <a:pt x="3660" y="923"/>
                </a:cubicBezTo>
                <a:cubicBezTo>
                  <a:pt x="3661" y="923"/>
                  <a:pt x="3661" y="921"/>
                  <a:pt x="3663" y="921"/>
                </a:cubicBezTo>
                <a:cubicBezTo>
                  <a:pt x="3664" y="921"/>
                  <a:pt x="3665" y="922"/>
                  <a:pt x="3666" y="922"/>
                </a:cubicBezTo>
                <a:cubicBezTo>
                  <a:pt x="3668" y="923"/>
                  <a:pt x="3669" y="924"/>
                  <a:pt x="3670" y="927"/>
                </a:cubicBezTo>
                <a:cubicBezTo>
                  <a:pt x="3670" y="927"/>
                  <a:pt x="3671" y="928"/>
                  <a:pt x="3671" y="929"/>
                </a:cubicBezTo>
                <a:cubicBezTo>
                  <a:pt x="3671" y="931"/>
                  <a:pt x="3672" y="933"/>
                  <a:pt x="3672" y="934"/>
                </a:cubicBezTo>
                <a:cubicBezTo>
                  <a:pt x="3672" y="935"/>
                  <a:pt x="3673" y="936"/>
                  <a:pt x="3673" y="937"/>
                </a:cubicBezTo>
                <a:cubicBezTo>
                  <a:pt x="3673" y="938"/>
                  <a:pt x="3674" y="939"/>
                  <a:pt x="3674" y="940"/>
                </a:cubicBezTo>
                <a:cubicBezTo>
                  <a:pt x="3675" y="941"/>
                  <a:pt x="3677" y="941"/>
                  <a:pt x="3677" y="943"/>
                </a:cubicBezTo>
                <a:cubicBezTo>
                  <a:pt x="3677" y="957"/>
                  <a:pt x="3677" y="957"/>
                  <a:pt x="3677" y="957"/>
                </a:cubicBezTo>
                <a:cubicBezTo>
                  <a:pt x="3677" y="959"/>
                  <a:pt x="3675" y="959"/>
                  <a:pt x="3674" y="961"/>
                </a:cubicBezTo>
                <a:cubicBezTo>
                  <a:pt x="3673" y="962"/>
                  <a:pt x="3672" y="961"/>
                  <a:pt x="3671" y="962"/>
                </a:cubicBezTo>
                <a:cubicBezTo>
                  <a:pt x="3671" y="963"/>
                  <a:pt x="3671" y="964"/>
                  <a:pt x="3671" y="965"/>
                </a:cubicBezTo>
                <a:cubicBezTo>
                  <a:pt x="3670" y="966"/>
                  <a:pt x="3670" y="967"/>
                  <a:pt x="3670" y="968"/>
                </a:cubicBezTo>
                <a:cubicBezTo>
                  <a:pt x="3670" y="976"/>
                  <a:pt x="3670" y="976"/>
                  <a:pt x="3670" y="976"/>
                </a:cubicBezTo>
                <a:cubicBezTo>
                  <a:pt x="3684" y="976"/>
                  <a:pt x="3684" y="976"/>
                  <a:pt x="3684" y="976"/>
                </a:cubicBezTo>
                <a:cubicBezTo>
                  <a:pt x="3688" y="976"/>
                  <a:pt x="3689" y="973"/>
                  <a:pt x="3692" y="971"/>
                </a:cubicBezTo>
                <a:cubicBezTo>
                  <a:pt x="3695" y="970"/>
                  <a:pt x="3695" y="970"/>
                  <a:pt x="3695" y="970"/>
                </a:cubicBezTo>
                <a:cubicBezTo>
                  <a:pt x="3696" y="969"/>
                  <a:pt x="3697" y="968"/>
                  <a:pt x="3698" y="968"/>
                </a:cubicBezTo>
                <a:cubicBezTo>
                  <a:pt x="3699" y="967"/>
                  <a:pt x="3700" y="966"/>
                  <a:pt x="3701" y="965"/>
                </a:cubicBezTo>
                <a:cubicBezTo>
                  <a:pt x="3702" y="965"/>
                  <a:pt x="3703" y="965"/>
                  <a:pt x="3704" y="964"/>
                </a:cubicBezTo>
                <a:cubicBezTo>
                  <a:pt x="3705" y="964"/>
                  <a:pt x="3706" y="963"/>
                  <a:pt x="3707" y="963"/>
                </a:cubicBezTo>
                <a:cubicBezTo>
                  <a:pt x="3708" y="963"/>
                  <a:pt x="3708" y="962"/>
                  <a:pt x="3709" y="961"/>
                </a:cubicBezTo>
                <a:cubicBezTo>
                  <a:pt x="3710" y="961"/>
                  <a:pt x="3712" y="962"/>
                  <a:pt x="3713" y="961"/>
                </a:cubicBezTo>
                <a:cubicBezTo>
                  <a:pt x="3714" y="961"/>
                  <a:pt x="3715" y="960"/>
                  <a:pt x="3715" y="959"/>
                </a:cubicBezTo>
                <a:cubicBezTo>
                  <a:pt x="3715" y="959"/>
                  <a:pt x="3715" y="957"/>
                  <a:pt x="3715" y="957"/>
                </a:cubicBezTo>
                <a:cubicBezTo>
                  <a:pt x="3715" y="955"/>
                  <a:pt x="3715" y="953"/>
                  <a:pt x="3715" y="951"/>
                </a:cubicBezTo>
                <a:cubicBezTo>
                  <a:pt x="3715" y="950"/>
                  <a:pt x="3716" y="949"/>
                  <a:pt x="3716" y="948"/>
                </a:cubicBezTo>
                <a:cubicBezTo>
                  <a:pt x="3716" y="947"/>
                  <a:pt x="3716" y="947"/>
                  <a:pt x="3716" y="946"/>
                </a:cubicBezTo>
                <a:cubicBezTo>
                  <a:pt x="3716" y="938"/>
                  <a:pt x="3716" y="938"/>
                  <a:pt x="3716" y="938"/>
                </a:cubicBezTo>
                <a:cubicBezTo>
                  <a:pt x="3714" y="938"/>
                  <a:pt x="3712" y="938"/>
                  <a:pt x="3710" y="936"/>
                </a:cubicBezTo>
                <a:cubicBezTo>
                  <a:pt x="3709" y="936"/>
                  <a:pt x="3708" y="935"/>
                  <a:pt x="3708" y="933"/>
                </a:cubicBezTo>
                <a:cubicBezTo>
                  <a:pt x="3708" y="931"/>
                  <a:pt x="3708" y="929"/>
                  <a:pt x="3708" y="927"/>
                </a:cubicBezTo>
                <a:cubicBezTo>
                  <a:pt x="3708" y="926"/>
                  <a:pt x="3708" y="925"/>
                  <a:pt x="3708" y="925"/>
                </a:cubicBezTo>
                <a:cubicBezTo>
                  <a:pt x="3707" y="924"/>
                  <a:pt x="3706" y="924"/>
                  <a:pt x="3705" y="923"/>
                </a:cubicBezTo>
                <a:cubicBezTo>
                  <a:pt x="3705" y="923"/>
                  <a:pt x="3704" y="922"/>
                  <a:pt x="3703" y="921"/>
                </a:cubicBezTo>
                <a:cubicBezTo>
                  <a:pt x="3702" y="921"/>
                  <a:pt x="3702" y="919"/>
                  <a:pt x="3701" y="919"/>
                </a:cubicBezTo>
                <a:cubicBezTo>
                  <a:pt x="3700" y="918"/>
                  <a:pt x="3699" y="918"/>
                  <a:pt x="3698" y="917"/>
                </a:cubicBezTo>
                <a:cubicBezTo>
                  <a:pt x="3697" y="917"/>
                  <a:pt x="3696" y="916"/>
                  <a:pt x="3696" y="915"/>
                </a:cubicBezTo>
                <a:cubicBezTo>
                  <a:pt x="3695" y="915"/>
                  <a:pt x="3695" y="914"/>
                  <a:pt x="3695" y="913"/>
                </a:cubicBezTo>
                <a:cubicBezTo>
                  <a:pt x="3694" y="912"/>
                  <a:pt x="3693" y="911"/>
                  <a:pt x="3693" y="910"/>
                </a:cubicBezTo>
                <a:cubicBezTo>
                  <a:pt x="3692" y="909"/>
                  <a:pt x="3693" y="908"/>
                  <a:pt x="3693" y="906"/>
                </a:cubicBezTo>
                <a:cubicBezTo>
                  <a:pt x="3693" y="904"/>
                  <a:pt x="3693" y="902"/>
                  <a:pt x="3694" y="899"/>
                </a:cubicBezTo>
                <a:cubicBezTo>
                  <a:pt x="3694" y="898"/>
                  <a:pt x="3695" y="898"/>
                  <a:pt x="3696" y="897"/>
                </a:cubicBezTo>
                <a:cubicBezTo>
                  <a:pt x="3696" y="896"/>
                  <a:pt x="3696" y="895"/>
                  <a:pt x="3697" y="894"/>
                </a:cubicBezTo>
                <a:cubicBezTo>
                  <a:pt x="3697" y="893"/>
                  <a:pt x="3697" y="892"/>
                  <a:pt x="3698" y="891"/>
                </a:cubicBezTo>
                <a:cubicBezTo>
                  <a:pt x="3698" y="891"/>
                  <a:pt x="3699" y="892"/>
                  <a:pt x="3700" y="891"/>
                </a:cubicBezTo>
                <a:cubicBezTo>
                  <a:pt x="3702" y="891"/>
                  <a:pt x="3704" y="890"/>
                  <a:pt x="3706" y="890"/>
                </a:cubicBezTo>
                <a:cubicBezTo>
                  <a:pt x="3709" y="890"/>
                  <a:pt x="3709" y="890"/>
                  <a:pt x="3709" y="890"/>
                </a:cubicBezTo>
                <a:cubicBezTo>
                  <a:pt x="3711" y="890"/>
                  <a:pt x="3712" y="890"/>
                  <a:pt x="3714" y="889"/>
                </a:cubicBezTo>
                <a:cubicBezTo>
                  <a:pt x="3714" y="866"/>
                  <a:pt x="3714" y="866"/>
                  <a:pt x="3714" y="866"/>
                </a:cubicBezTo>
                <a:cubicBezTo>
                  <a:pt x="3714" y="865"/>
                  <a:pt x="3714" y="865"/>
                  <a:pt x="3715" y="864"/>
                </a:cubicBezTo>
                <a:cubicBezTo>
                  <a:pt x="3715" y="863"/>
                  <a:pt x="3715" y="862"/>
                  <a:pt x="3715" y="861"/>
                </a:cubicBezTo>
                <a:cubicBezTo>
                  <a:pt x="3716" y="860"/>
                  <a:pt x="3716" y="859"/>
                  <a:pt x="3717" y="859"/>
                </a:cubicBezTo>
                <a:cubicBezTo>
                  <a:pt x="3718" y="858"/>
                  <a:pt x="3719" y="859"/>
                  <a:pt x="3720" y="859"/>
                </a:cubicBezTo>
                <a:cubicBezTo>
                  <a:pt x="3721" y="858"/>
                  <a:pt x="3721" y="858"/>
                  <a:pt x="3722" y="857"/>
                </a:cubicBezTo>
                <a:cubicBezTo>
                  <a:pt x="3725" y="856"/>
                  <a:pt x="3726" y="854"/>
                  <a:pt x="3728" y="852"/>
                </a:cubicBezTo>
                <a:cubicBezTo>
                  <a:pt x="3728" y="851"/>
                  <a:pt x="3729" y="850"/>
                  <a:pt x="3730" y="849"/>
                </a:cubicBezTo>
                <a:cubicBezTo>
                  <a:pt x="3731" y="847"/>
                  <a:pt x="3732" y="845"/>
                  <a:pt x="3734" y="844"/>
                </a:cubicBezTo>
                <a:cubicBezTo>
                  <a:pt x="3735" y="844"/>
                  <a:pt x="3736" y="844"/>
                  <a:pt x="3737" y="844"/>
                </a:cubicBezTo>
                <a:cubicBezTo>
                  <a:pt x="3738" y="844"/>
                  <a:pt x="3739" y="844"/>
                  <a:pt x="3739" y="844"/>
                </a:cubicBezTo>
                <a:cubicBezTo>
                  <a:pt x="3744" y="845"/>
                  <a:pt x="3745" y="849"/>
                  <a:pt x="3750" y="851"/>
                </a:cubicBezTo>
                <a:cubicBezTo>
                  <a:pt x="3751" y="851"/>
                  <a:pt x="3751" y="852"/>
                  <a:pt x="3752" y="852"/>
                </a:cubicBezTo>
                <a:cubicBezTo>
                  <a:pt x="3754" y="852"/>
                  <a:pt x="3756" y="851"/>
                  <a:pt x="3758" y="850"/>
                </a:cubicBezTo>
                <a:cubicBezTo>
                  <a:pt x="3759" y="849"/>
                  <a:pt x="3759" y="849"/>
                  <a:pt x="3760" y="848"/>
                </a:cubicBezTo>
                <a:cubicBezTo>
                  <a:pt x="3761" y="848"/>
                  <a:pt x="3761" y="846"/>
                  <a:pt x="3762" y="846"/>
                </a:cubicBezTo>
                <a:cubicBezTo>
                  <a:pt x="3763" y="845"/>
                  <a:pt x="3764" y="844"/>
                  <a:pt x="3765" y="844"/>
                </a:cubicBezTo>
                <a:cubicBezTo>
                  <a:pt x="3766" y="843"/>
                  <a:pt x="3767" y="844"/>
                  <a:pt x="3767" y="844"/>
                </a:cubicBezTo>
                <a:cubicBezTo>
                  <a:pt x="3769" y="843"/>
                  <a:pt x="3768" y="841"/>
                  <a:pt x="3769" y="841"/>
                </a:cubicBezTo>
                <a:cubicBezTo>
                  <a:pt x="3771" y="840"/>
                  <a:pt x="3773" y="841"/>
                  <a:pt x="3775" y="841"/>
                </a:cubicBezTo>
                <a:cubicBezTo>
                  <a:pt x="3776" y="841"/>
                  <a:pt x="3776" y="840"/>
                  <a:pt x="3777" y="840"/>
                </a:cubicBezTo>
                <a:cubicBezTo>
                  <a:pt x="3778" y="840"/>
                  <a:pt x="3779" y="839"/>
                  <a:pt x="3780" y="839"/>
                </a:cubicBezTo>
                <a:cubicBezTo>
                  <a:pt x="3781" y="838"/>
                  <a:pt x="3782" y="838"/>
                  <a:pt x="3782" y="837"/>
                </a:cubicBezTo>
                <a:cubicBezTo>
                  <a:pt x="3783" y="837"/>
                  <a:pt x="3782" y="835"/>
                  <a:pt x="3782" y="835"/>
                </a:cubicBezTo>
                <a:cubicBezTo>
                  <a:pt x="3784" y="833"/>
                  <a:pt x="3787" y="831"/>
                  <a:pt x="3789" y="829"/>
                </a:cubicBezTo>
                <a:cubicBezTo>
                  <a:pt x="3790" y="829"/>
                  <a:pt x="3791" y="829"/>
                  <a:pt x="3792" y="828"/>
                </a:cubicBezTo>
                <a:cubicBezTo>
                  <a:pt x="3792" y="827"/>
                  <a:pt x="3792" y="826"/>
                  <a:pt x="3793" y="825"/>
                </a:cubicBezTo>
                <a:cubicBezTo>
                  <a:pt x="3794" y="825"/>
                  <a:pt x="3795" y="824"/>
                  <a:pt x="3795" y="823"/>
                </a:cubicBezTo>
                <a:cubicBezTo>
                  <a:pt x="3798" y="820"/>
                  <a:pt x="3799" y="818"/>
                  <a:pt x="3803" y="815"/>
                </a:cubicBezTo>
                <a:cubicBezTo>
                  <a:pt x="3804" y="814"/>
                  <a:pt x="3804" y="814"/>
                  <a:pt x="3805" y="813"/>
                </a:cubicBezTo>
                <a:cubicBezTo>
                  <a:pt x="3807" y="811"/>
                  <a:pt x="3808" y="810"/>
                  <a:pt x="3809" y="808"/>
                </a:cubicBezTo>
                <a:cubicBezTo>
                  <a:pt x="3810" y="807"/>
                  <a:pt x="3810" y="806"/>
                  <a:pt x="3810" y="805"/>
                </a:cubicBezTo>
                <a:cubicBezTo>
                  <a:pt x="3810" y="804"/>
                  <a:pt x="3811" y="804"/>
                  <a:pt x="3812" y="803"/>
                </a:cubicBezTo>
                <a:cubicBezTo>
                  <a:pt x="3812" y="802"/>
                  <a:pt x="3812" y="801"/>
                  <a:pt x="3812" y="800"/>
                </a:cubicBezTo>
                <a:cubicBezTo>
                  <a:pt x="3813" y="798"/>
                  <a:pt x="3814" y="797"/>
                  <a:pt x="3814" y="795"/>
                </a:cubicBezTo>
                <a:cubicBezTo>
                  <a:pt x="3815" y="794"/>
                  <a:pt x="3816" y="793"/>
                  <a:pt x="3816" y="792"/>
                </a:cubicBezTo>
                <a:cubicBezTo>
                  <a:pt x="3818" y="790"/>
                  <a:pt x="3819" y="789"/>
                  <a:pt x="3822" y="787"/>
                </a:cubicBezTo>
                <a:cubicBezTo>
                  <a:pt x="3822" y="786"/>
                  <a:pt x="3823" y="786"/>
                  <a:pt x="3824" y="786"/>
                </a:cubicBezTo>
                <a:cubicBezTo>
                  <a:pt x="3825" y="785"/>
                  <a:pt x="3825" y="783"/>
                  <a:pt x="3826" y="783"/>
                </a:cubicBezTo>
                <a:cubicBezTo>
                  <a:pt x="3826" y="782"/>
                  <a:pt x="3827" y="783"/>
                  <a:pt x="3828" y="783"/>
                </a:cubicBezTo>
                <a:cubicBezTo>
                  <a:pt x="3830" y="782"/>
                  <a:pt x="3831" y="780"/>
                  <a:pt x="3833" y="778"/>
                </a:cubicBezTo>
                <a:cubicBezTo>
                  <a:pt x="3834" y="777"/>
                  <a:pt x="3834" y="777"/>
                  <a:pt x="3835" y="776"/>
                </a:cubicBezTo>
                <a:cubicBezTo>
                  <a:pt x="3836" y="775"/>
                  <a:pt x="3836" y="774"/>
                  <a:pt x="3837" y="773"/>
                </a:cubicBezTo>
                <a:cubicBezTo>
                  <a:pt x="3837" y="772"/>
                  <a:pt x="3838" y="772"/>
                  <a:pt x="3839" y="771"/>
                </a:cubicBezTo>
                <a:cubicBezTo>
                  <a:pt x="3840" y="770"/>
                  <a:pt x="3841" y="769"/>
                  <a:pt x="3842" y="768"/>
                </a:cubicBezTo>
                <a:cubicBezTo>
                  <a:pt x="3843" y="767"/>
                  <a:pt x="3844" y="767"/>
                  <a:pt x="3844" y="766"/>
                </a:cubicBezTo>
                <a:cubicBezTo>
                  <a:pt x="3845" y="764"/>
                  <a:pt x="3844" y="763"/>
                  <a:pt x="3844" y="761"/>
                </a:cubicBezTo>
                <a:cubicBezTo>
                  <a:pt x="3844" y="760"/>
                  <a:pt x="3845" y="759"/>
                  <a:pt x="3845" y="758"/>
                </a:cubicBezTo>
                <a:cubicBezTo>
                  <a:pt x="3845" y="756"/>
                  <a:pt x="3845" y="755"/>
                  <a:pt x="3845" y="753"/>
                </a:cubicBezTo>
                <a:cubicBezTo>
                  <a:pt x="3845" y="750"/>
                  <a:pt x="3845" y="750"/>
                  <a:pt x="3845" y="750"/>
                </a:cubicBezTo>
                <a:cubicBezTo>
                  <a:pt x="3845" y="749"/>
                  <a:pt x="3847" y="749"/>
                  <a:pt x="3847" y="748"/>
                </a:cubicBezTo>
                <a:cubicBezTo>
                  <a:pt x="3848" y="747"/>
                  <a:pt x="3849" y="746"/>
                  <a:pt x="3849" y="745"/>
                </a:cubicBezTo>
                <a:cubicBezTo>
                  <a:pt x="3850" y="743"/>
                  <a:pt x="3850" y="741"/>
                  <a:pt x="3850" y="738"/>
                </a:cubicBezTo>
                <a:cubicBezTo>
                  <a:pt x="3850" y="733"/>
                  <a:pt x="3850" y="733"/>
                  <a:pt x="3850" y="733"/>
                </a:cubicBezTo>
                <a:cubicBezTo>
                  <a:pt x="3850" y="732"/>
                  <a:pt x="3849" y="732"/>
                  <a:pt x="3849" y="731"/>
                </a:cubicBezTo>
                <a:cubicBezTo>
                  <a:pt x="3849" y="728"/>
                  <a:pt x="3849" y="728"/>
                  <a:pt x="3849" y="728"/>
                </a:cubicBezTo>
                <a:cubicBezTo>
                  <a:pt x="3849" y="727"/>
                  <a:pt x="3849" y="726"/>
                  <a:pt x="3849" y="726"/>
                </a:cubicBezTo>
                <a:cubicBezTo>
                  <a:pt x="3849" y="724"/>
                  <a:pt x="3851" y="724"/>
                  <a:pt x="3851" y="723"/>
                </a:cubicBezTo>
                <a:cubicBezTo>
                  <a:pt x="3851" y="722"/>
                  <a:pt x="3851" y="721"/>
                  <a:pt x="3851" y="720"/>
                </a:cubicBezTo>
                <a:cubicBezTo>
                  <a:pt x="3851" y="718"/>
                  <a:pt x="3852" y="717"/>
                  <a:pt x="3852" y="715"/>
                </a:cubicBezTo>
                <a:cubicBezTo>
                  <a:pt x="3853" y="714"/>
                  <a:pt x="3854" y="714"/>
                  <a:pt x="3855" y="712"/>
                </a:cubicBezTo>
                <a:cubicBezTo>
                  <a:pt x="3855" y="712"/>
                  <a:pt x="3856" y="711"/>
                  <a:pt x="3856" y="710"/>
                </a:cubicBezTo>
                <a:cubicBezTo>
                  <a:pt x="3857" y="709"/>
                  <a:pt x="3857" y="708"/>
                  <a:pt x="3858" y="707"/>
                </a:cubicBezTo>
                <a:cubicBezTo>
                  <a:pt x="3859" y="708"/>
                  <a:pt x="3860" y="707"/>
                  <a:pt x="3861" y="708"/>
                </a:cubicBezTo>
                <a:cubicBezTo>
                  <a:pt x="3862" y="709"/>
                  <a:pt x="3861" y="710"/>
                  <a:pt x="3862" y="710"/>
                </a:cubicBezTo>
                <a:cubicBezTo>
                  <a:pt x="3863" y="711"/>
                  <a:pt x="3864" y="711"/>
                  <a:pt x="3865" y="711"/>
                </a:cubicBezTo>
                <a:cubicBezTo>
                  <a:pt x="3866" y="712"/>
                  <a:pt x="3866" y="712"/>
                  <a:pt x="3867" y="713"/>
                </a:cubicBezTo>
                <a:cubicBezTo>
                  <a:pt x="3868" y="714"/>
                  <a:pt x="3869" y="714"/>
                  <a:pt x="3869" y="716"/>
                </a:cubicBezTo>
                <a:cubicBezTo>
                  <a:pt x="3869" y="717"/>
                  <a:pt x="3869" y="717"/>
                  <a:pt x="3869" y="718"/>
                </a:cubicBezTo>
                <a:cubicBezTo>
                  <a:pt x="3869" y="719"/>
                  <a:pt x="3868" y="720"/>
                  <a:pt x="3867" y="721"/>
                </a:cubicBezTo>
                <a:cubicBezTo>
                  <a:pt x="3867" y="722"/>
                  <a:pt x="3867" y="723"/>
                  <a:pt x="3867" y="725"/>
                </a:cubicBezTo>
                <a:cubicBezTo>
                  <a:pt x="3867" y="727"/>
                  <a:pt x="3868" y="729"/>
                  <a:pt x="3869" y="731"/>
                </a:cubicBezTo>
                <a:cubicBezTo>
                  <a:pt x="3869" y="736"/>
                  <a:pt x="3869" y="738"/>
                  <a:pt x="3869" y="743"/>
                </a:cubicBezTo>
                <a:cubicBezTo>
                  <a:pt x="3869" y="746"/>
                  <a:pt x="3869" y="748"/>
                  <a:pt x="3869" y="752"/>
                </a:cubicBezTo>
                <a:cubicBezTo>
                  <a:pt x="3869" y="753"/>
                  <a:pt x="3869" y="753"/>
                  <a:pt x="3869" y="754"/>
                </a:cubicBezTo>
                <a:cubicBezTo>
                  <a:pt x="3868" y="755"/>
                  <a:pt x="3867" y="756"/>
                  <a:pt x="3867" y="757"/>
                </a:cubicBezTo>
                <a:cubicBezTo>
                  <a:pt x="3866" y="758"/>
                  <a:pt x="3865" y="758"/>
                  <a:pt x="3864" y="759"/>
                </a:cubicBezTo>
                <a:cubicBezTo>
                  <a:pt x="3863" y="760"/>
                  <a:pt x="3864" y="761"/>
                  <a:pt x="3864" y="763"/>
                </a:cubicBezTo>
                <a:cubicBezTo>
                  <a:pt x="3864" y="764"/>
                  <a:pt x="3864" y="765"/>
                  <a:pt x="3864" y="767"/>
                </a:cubicBezTo>
                <a:cubicBezTo>
                  <a:pt x="3865" y="770"/>
                  <a:pt x="3866" y="772"/>
                  <a:pt x="3867" y="774"/>
                </a:cubicBezTo>
                <a:cubicBezTo>
                  <a:pt x="3867" y="777"/>
                  <a:pt x="3869" y="778"/>
                  <a:pt x="3869" y="781"/>
                </a:cubicBezTo>
                <a:cubicBezTo>
                  <a:pt x="3869" y="782"/>
                  <a:pt x="3868" y="784"/>
                  <a:pt x="3868" y="785"/>
                </a:cubicBezTo>
                <a:cubicBezTo>
                  <a:pt x="3867" y="786"/>
                  <a:pt x="3866" y="786"/>
                  <a:pt x="3865" y="787"/>
                </a:cubicBezTo>
                <a:cubicBezTo>
                  <a:pt x="3865" y="788"/>
                  <a:pt x="3863" y="788"/>
                  <a:pt x="3863" y="789"/>
                </a:cubicBezTo>
                <a:cubicBezTo>
                  <a:pt x="3862" y="790"/>
                  <a:pt x="3863" y="791"/>
                  <a:pt x="3863" y="793"/>
                </a:cubicBezTo>
                <a:cubicBezTo>
                  <a:pt x="3863" y="794"/>
                  <a:pt x="3863" y="795"/>
                  <a:pt x="3863" y="797"/>
                </a:cubicBezTo>
                <a:cubicBezTo>
                  <a:pt x="3863" y="798"/>
                  <a:pt x="3863" y="799"/>
                  <a:pt x="3863" y="800"/>
                </a:cubicBezTo>
                <a:cubicBezTo>
                  <a:pt x="3863" y="801"/>
                  <a:pt x="3863" y="802"/>
                  <a:pt x="3863" y="803"/>
                </a:cubicBezTo>
                <a:cubicBezTo>
                  <a:pt x="3868" y="803"/>
                  <a:pt x="3868" y="803"/>
                  <a:pt x="3868" y="803"/>
                </a:cubicBezTo>
                <a:cubicBezTo>
                  <a:pt x="3869" y="802"/>
                  <a:pt x="3870" y="802"/>
                  <a:pt x="3871" y="801"/>
                </a:cubicBezTo>
                <a:cubicBezTo>
                  <a:pt x="3871" y="800"/>
                  <a:pt x="3871" y="799"/>
                  <a:pt x="3871" y="799"/>
                </a:cubicBezTo>
                <a:cubicBezTo>
                  <a:pt x="3873" y="796"/>
                  <a:pt x="3873" y="796"/>
                  <a:pt x="3873" y="796"/>
                </a:cubicBezTo>
                <a:cubicBezTo>
                  <a:pt x="3873" y="795"/>
                  <a:pt x="3874" y="794"/>
                  <a:pt x="3874" y="793"/>
                </a:cubicBezTo>
                <a:cubicBezTo>
                  <a:pt x="3875" y="793"/>
                  <a:pt x="3875" y="792"/>
                  <a:pt x="3876" y="791"/>
                </a:cubicBezTo>
                <a:cubicBezTo>
                  <a:pt x="3876" y="791"/>
                  <a:pt x="3878" y="791"/>
                  <a:pt x="3878" y="792"/>
                </a:cubicBezTo>
                <a:cubicBezTo>
                  <a:pt x="3879" y="794"/>
                  <a:pt x="3877" y="796"/>
                  <a:pt x="3878" y="797"/>
                </a:cubicBezTo>
                <a:cubicBezTo>
                  <a:pt x="3879" y="798"/>
                  <a:pt x="3880" y="799"/>
                  <a:pt x="3881" y="799"/>
                </a:cubicBezTo>
                <a:cubicBezTo>
                  <a:pt x="3883" y="801"/>
                  <a:pt x="3886" y="801"/>
                  <a:pt x="3889" y="801"/>
                </a:cubicBezTo>
                <a:cubicBezTo>
                  <a:pt x="3889" y="800"/>
                  <a:pt x="3889" y="799"/>
                  <a:pt x="3889" y="799"/>
                </a:cubicBezTo>
                <a:cubicBezTo>
                  <a:pt x="3889" y="798"/>
                  <a:pt x="3888" y="797"/>
                  <a:pt x="3888" y="796"/>
                </a:cubicBezTo>
                <a:cubicBezTo>
                  <a:pt x="3887" y="795"/>
                  <a:pt x="3887" y="794"/>
                  <a:pt x="3887" y="793"/>
                </a:cubicBezTo>
                <a:cubicBezTo>
                  <a:pt x="3886" y="792"/>
                  <a:pt x="3886" y="792"/>
                  <a:pt x="3885" y="791"/>
                </a:cubicBezTo>
                <a:cubicBezTo>
                  <a:pt x="3884" y="790"/>
                  <a:pt x="3882" y="790"/>
                  <a:pt x="3882" y="789"/>
                </a:cubicBezTo>
                <a:cubicBezTo>
                  <a:pt x="3881" y="788"/>
                  <a:pt x="3881" y="787"/>
                  <a:pt x="3880" y="786"/>
                </a:cubicBezTo>
                <a:cubicBezTo>
                  <a:pt x="3880" y="785"/>
                  <a:pt x="3878" y="785"/>
                  <a:pt x="3878" y="784"/>
                </a:cubicBezTo>
                <a:cubicBezTo>
                  <a:pt x="3877" y="782"/>
                  <a:pt x="3877" y="780"/>
                  <a:pt x="3876" y="778"/>
                </a:cubicBezTo>
                <a:cubicBezTo>
                  <a:pt x="3876" y="777"/>
                  <a:pt x="3875" y="777"/>
                  <a:pt x="3874" y="776"/>
                </a:cubicBezTo>
                <a:cubicBezTo>
                  <a:pt x="3874" y="774"/>
                  <a:pt x="3873" y="773"/>
                  <a:pt x="3873" y="771"/>
                </a:cubicBezTo>
                <a:cubicBezTo>
                  <a:pt x="3873" y="768"/>
                  <a:pt x="3876" y="767"/>
                  <a:pt x="3877" y="765"/>
                </a:cubicBezTo>
                <a:cubicBezTo>
                  <a:pt x="3878" y="764"/>
                  <a:pt x="3879" y="764"/>
                  <a:pt x="3879" y="763"/>
                </a:cubicBezTo>
                <a:cubicBezTo>
                  <a:pt x="3879" y="761"/>
                  <a:pt x="3879" y="761"/>
                  <a:pt x="3879" y="759"/>
                </a:cubicBezTo>
                <a:cubicBezTo>
                  <a:pt x="3879" y="759"/>
                  <a:pt x="3879" y="758"/>
                  <a:pt x="3879" y="757"/>
                </a:cubicBezTo>
                <a:cubicBezTo>
                  <a:pt x="3879" y="756"/>
                  <a:pt x="3881" y="756"/>
                  <a:pt x="3882" y="756"/>
                </a:cubicBezTo>
                <a:cubicBezTo>
                  <a:pt x="3882" y="755"/>
                  <a:pt x="3882" y="754"/>
                  <a:pt x="3883" y="753"/>
                </a:cubicBezTo>
                <a:cubicBezTo>
                  <a:pt x="3884" y="752"/>
                  <a:pt x="3884" y="750"/>
                  <a:pt x="3885" y="750"/>
                </a:cubicBezTo>
                <a:cubicBezTo>
                  <a:pt x="3887" y="750"/>
                  <a:pt x="3888" y="751"/>
                  <a:pt x="3890" y="752"/>
                </a:cubicBezTo>
                <a:cubicBezTo>
                  <a:pt x="3892" y="753"/>
                  <a:pt x="3893" y="756"/>
                  <a:pt x="3895" y="756"/>
                </a:cubicBezTo>
                <a:cubicBezTo>
                  <a:pt x="3897" y="756"/>
                  <a:pt x="3897" y="755"/>
                  <a:pt x="3898" y="754"/>
                </a:cubicBezTo>
                <a:cubicBezTo>
                  <a:pt x="3898" y="753"/>
                  <a:pt x="3898" y="752"/>
                  <a:pt x="3898" y="752"/>
                </a:cubicBezTo>
                <a:cubicBezTo>
                  <a:pt x="3898" y="751"/>
                  <a:pt x="3897" y="750"/>
                  <a:pt x="3897" y="749"/>
                </a:cubicBezTo>
                <a:cubicBezTo>
                  <a:pt x="3897" y="748"/>
                  <a:pt x="3897" y="747"/>
                  <a:pt x="3897" y="746"/>
                </a:cubicBezTo>
                <a:cubicBezTo>
                  <a:pt x="3896" y="744"/>
                  <a:pt x="3895" y="743"/>
                  <a:pt x="3895" y="741"/>
                </a:cubicBezTo>
                <a:cubicBezTo>
                  <a:pt x="3895" y="740"/>
                  <a:pt x="3895" y="740"/>
                  <a:pt x="3895" y="739"/>
                </a:cubicBezTo>
                <a:cubicBezTo>
                  <a:pt x="3895" y="737"/>
                  <a:pt x="3894" y="736"/>
                  <a:pt x="3894" y="735"/>
                </a:cubicBezTo>
                <a:cubicBezTo>
                  <a:pt x="3894" y="734"/>
                  <a:pt x="3892" y="734"/>
                  <a:pt x="3892" y="733"/>
                </a:cubicBezTo>
                <a:cubicBezTo>
                  <a:pt x="3892" y="730"/>
                  <a:pt x="3892" y="728"/>
                  <a:pt x="3892" y="725"/>
                </a:cubicBezTo>
                <a:cubicBezTo>
                  <a:pt x="3892" y="724"/>
                  <a:pt x="3892" y="723"/>
                  <a:pt x="3892" y="722"/>
                </a:cubicBezTo>
                <a:cubicBezTo>
                  <a:pt x="3892" y="721"/>
                  <a:pt x="3891" y="721"/>
                  <a:pt x="3890" y="720"/>
                </a:cubicBezTo>
                <a:cubicBezTo>
                  <a:pt x="3890" y="719"/>
                  <a:pt x="3889" y="718"/>
                  <a:pt x="3889" y="717"/>
                </a:cubicBezTo>
                <a:cubicBezTo>
                  <a:pt x="3888" y="715"/>
                  <a:pt x="3885" y="714"/>
                  <a:pt x="3884" y="712"/>
                </a:cubicBezTo>
                <a:cubicBezTo>
                  <a:pt x="3884" y="711"/>
                  <a:pt x="3883" y="710"/>
                  <a:pt x="3883" y="709"/>
                </a:cubicBezTo>
                <a:cubicBezTo>
                  <a:pt x="3883" y="708"/>
                  <a:pt x="3884" y="708"/>
                  <a:pt x="3884" y="707"/>
                </a:cubicBezTo>
                <a:cubicBezTo>
                  <a:pt x="3884" y="706"/>
                  <a:pt x="3883" y="705"/>
                  <a:pt x="3883" y="704"/>
                </a:cubicBezTo>
                <a:cubicBezTo>
                  <a:pt x="3883" y="703"/>
                  <a:pt x="3884" y="702"/>
                  <a:pt x="3884" y="701"/>
                </a:cubicBezTo>
                <a:cubicBezTo>
                  <a:pt x="3884" y="699"/>
                  <a:pt x="3884" y="699"/>
                  <a:pt x="3884" y="699"/>
                </a:cubicBezTo>
                <a:cubicBezTo>
                  <a:pt x="3884" y="697"/>
                  <a:pt x="3884" y="697"/>
                  <a:pt x="3884" y="695"/>
                </a:cubicBezTo>
                <a:cubicBezTo>
                  <a:pt x="3884" y="694"/>
                  <a:pt x="3884" y="694"/>
                  <a:pt x="3884" y="693"/>
                </a:cubicBezTo>
                <a:cubicBezTo>
                  <a:pt x="3884" y="692"/>
                  <a:pt x="3884" y="691"/>
                  <a:pt x="3884" y="690"/>
                </a:cubicBezTo>
                <a:cubicBezTo>
                  <a:pt x="3884" y="689"/>
                  <a:pt x="3883" y="688"/>
                  <a:pt x="3883" y="688"/>
                </a:cubicBezTo>
                <a:cubicBezTo>
                  <a:pt x="3882" y="687"/>
                  <a:pt x="3881" y="688"/>
                  <a:pt x="3880" y="687"/>
                </a:cubicBezTo>
                <a:cubicBezTo>
                  <a:pt x="3879" y="685"/>
                  <a:pt x="3880" y="684"/>
                  <a:pt x="3880" y="682"/>
                </a:cubicBezTo>
                <a:cubicBezTo>
                  <a:pt x="3880" y="680"/>
                  <a:pt x="3879" y="679"/>
                  <a:pt x="3878" y="677"/>
                </a:cubicBezTo>
                <a:cubicBezTo>
                  <a:pt x="3878" y="674"/>
                  <a:pt x="3879" y="673"/>
                  <a:pt x="3878" y="671"/>
                </a:cubicBezTo>
                <a:cubicBezTo>
                  <a:pt x="3878" y="669"/>
                  <a:pt x="3878" y="667"/>
                  <a:pt x="3878" y="665"/>
                </a:cubicBezTo>
                <a:cubicBezTo>
                  <a:pt x="3873" y="665"/>
                  <a:pt x="3873" y="665"/>
                  <a:pt x="3873" y="665"/>
                </a:cubicBezTo>
                <a:cubicBezTo>
                  <a:pt x="3873" y="684"/>
                  <a:pt x="3873" y="684"/>
                  <a:pt x="3873" y="684"/>
                </a:cubicBezTo>
                <a:cubicBezTo>
                  <a:pt x="3871" y="684"/>
                  <a:pt x="3870" y="684"/>
                  <a:pt x="3868" y="684"/>
                </a:cubicBezTo>
                <a:cubicBezTo>
                  <a:pt x="3867" y="685"/>
                  <a:pt x="3866" y="685"/>
                  <a:pt x="3865" y="686"/>
                </a:cubicBezTo>
                <a:cubicBezTo>
                  <a:pt x="3865" y="688"/>
                  <a:pt x="3865" y="688"/>
                  <a:pt x="3865" y="688"/>
                </a:cubicBezTo>
                <a:cubicBezTo>
                  <a:pt x="3865" y="689"/>
                  <a:pt x="3866" y="690"/>
                  <a:pt x="3866" y="691"/>
                </a:cubicBezTo>
                <a:cubicBezTo>
                  <a:pt x="3866" y="694"/>
                  <a:pt x="3866" y="694"/>
                  <a:pt x="3866" y="694"/>
                </a:cubicBezTo>
                <a:cubicBezTo>
                  <a:pt x="3866" y="694"/>
                  <a:pt x="3867" y="695"/>
                  <a:pt x="3867" y="696"/>
                </a:cubicBezTo>
                <a:cubicBezTo>
                  <a:pt x="3868" y="698"/>
                  <a:pt x="3867" y="699"/>
                  <a:pt x="3867" y="701"/>
                </a:cubicBezTo>
                <a:cubicBezTo>
                  <a:pt x="3863" y="701"/>
                  <a:pt x="3863" y="701"/>
                  <a:pt x="3863" y="701"/>
                </a:cubicBezTo>
                <a:cubicBezTo>
                  <a:pt x="3862" y="701"/>
                  <a:pt x="3860" y="702"/>
                  <a:pt x="3860" y="701"/>
                </a:cubicBezTo>
                <a:cubicBezTo>
                  <a:pt x="3860" y="700"/>
                  <a:pt x="3859" y="699"/>
                  <a:pt x="3859" y="698"/>
                </a:cubicBezTo>
                <a:cubicBezTo>
                  <a:pt x="3859" y="697"/>
                  <a:pt x="3859" y="696"/>
                  <a:pt x="3859" y="695"/>
                </a:cubicBezTo>
                <a:cubicBezTo>
                  <a:pt x="3859" y="694"/>
                  <a:pt x="3860" y="694"/>
                  <a:pt x="3860" y="693"/>
                </a:cubicBezTo>
                <a:cubicBezTo>
                  <a:pt x="3860" y="691"/>
                  <a:pt x="3861" y="690"/>
                  <a:pt x="3861" y="688"/>
                </a:cubicBezTo>
                <a:cubicBezTo>
                  <a:pt x="3861" y="685"/>
                  <a:pt x="3861" y="685"/>
                  <a:pt x="3861" y="685"/>
                </a:cubicBezTo>
                <a:cubicBezTo>
                  <a:pt x="3861" y="684"/>
                  <a:pt x="3859" y="683"/>
                  <a:pt x="3859" y="682"/>
                </a:cubicBezTo>
                <a:cubicBezTo>
                  <a:pt x="3858" y="681"/>
                  <a:pt x="3857" y="680"/>
                  <a:pt x="3856" y="680"/>
                </a:cubicBezTo>
                <a:cubicBezTo>
                  <a:pt x="3855" y="679"/>
                  <a:pt x="3855" y="678"/>
                  <a:pt x="3854" y="678"/>
                </a:cubicBezTo>
                <a:cubicBezTo>
                  <a:pt x="3853" y="678"/>
                  <a:pt x="3852" y="678"/>
                  <a:pt x="3851" y="678"/>
                </a:cubicBezTo>
                <a:cubicBezTo>
                  <a:pt x="3850" y="677"/>
                  <a:pt x="3849" y="677"/>
                  <a:pt x="3848" y="676"/>
                </a:cubicBezTo>
                <a:cubicBezTo>
                  <a:pt x="3847" y="675"/>
                  <a:pt x="3847" y="674"/>
                  <a:pt x="3846" y="673"/>
                </a:cubicBezTo>
                <a:cubicBezTo>
                  <a:pt x="3846" y="673"/>
                  <a:pt x="3845" y="673"/>
                  <a:pt x="3844" y="673"/>
                </a:cubicBezTo>
                <a:cubicBezTo>
                  <a:pt x="3840" y="670"/>
                  <a:pt x="3839" y="668"/>
                  <a:pt x="3836" y="665"/>
                </a:cubicBezTo>
                <a:cubicBezTo>
                  <a:pt x="3828" y="665"/>
                  <a:pt x="3828" y="665"/>
                  <a:pt x="3828" y="665"/>
                </a:cubicBezTo>
                <a:cubicBezTo>
                  <a:pt x="3828" y="679"/>
                  <a:pt x="3828" y="679"/>
                  <a:pt x="3828" y="679"/>
                </a:cubicBezTo>
                <a:cubicBezTo>
                  <a:pt x="3817" y="679"/>
                  <a:pt x="3817" y="679"/>
                  <a:pt x="3817" y="679"/>
                </a:cubicBezTo>
                <a:cubicBezTo>
                  <a:pt x="3817" y="677"/>
                  <a:pt x="3817" y="677"/>
                  <a:pt x="3817" y="676"/>
                </a:cubicBezTo>
                <a:cubicBezTo>
                  <a:pt x="3817" y="675"/>
                  <a:pt x="3816" y="674"/>
                  <a:pt x="3816" y="673"/>
                </a:cubicBezTo>
                <a:cubicBezTo>
                  <a:pt x="3815" y="670"/>
                  <a:pt x="3813" y="668"/>
                  <a:pt x="3810" y="665"/>
                </a:cubicBezTo>
                <a:cubicBezTo>
                  <a:pt x="3807" y="665"/>
                  <a:pt x="3807" y="665"/>
                  <a:pt x="3807" y="665"/>
                </a:cubicBezTo>
                <a:cubicBezTo>
                  <a:pt x="3807" y="666"/>
                  <a:pt x="3808" y="667"/>
                  <a:pt x="3808" y="668"/>
                </a:cubicBezTo>
                <a:cubicBezTo>
                  <a:pt x="3808" y="673"/>
                  <a:pt x="3808" y="673"/>
                  <a:pt x="3808" y="673"/>
                </a:cubicBezTo>
                <a:cubicBezTo>
                  <a:pt x="3808" y="674"/>
                  <a:pt x="3807" y="675"/>
                  <a:pt x="3807" y="676"/>
                </a:cubicBezTo>
                <a:cubicBezTo>
                  <a:pt x="3806" y="676"/>
                  <a:pt x="3805" y="676"/>
                  <a:pt x="3804" y="676"/>
                </a:cubicBezTo>
                <a:cubicBezTo>
                  <a:pt x="3803" y="676"/>
                  <a:pt x="3802" y="675"/>
                  <a:pt x="3801" y="675"/>
                </a:cubicBezTo>
                <a:cubicBezTo>
                  <a:pt x="3801" y="672"/>
                  <a:pt x="3801" y="672"/>
                  <a:pt x="3801" y="672"/>
                </a:cubicBezTo>
                <a:cubicBezTo>
                  <a:pt x="3801" y="671"/>
                  <a:pt x="3802" y="670"/>
                  <a:pt x="3802" y="669"/>
                </a:cubicBezTo>
                <a:cubicBezTo>
                  <a:pt x="3802" y="668"/>
                  <a:pt x="3803" y="667"/>
                  <a:pt x="3803" y="665"/>
                </a:cubicBezTo>
                <a:cubicBezTo>
                  <a:pt x="3803" y="662"/>
                  <a:pt x="3801" y="661"/>
                  <a:pt x="3799" y="660"/>
                </a:cubicBezTo>
                <a:cubicBezTo>
                  <a:pt x="3798" y="661"/>
                  <a:pt x="3797" y="662"/>
                  <a:pt x="3796" y="662"/>
                </a:cubicBezTo>
                <a:cubicBezTo>
                  <a:pt x="3795" y="662"/>
                  <a:pt x="3795" y="663"/>
                  <a:pt x="3794" y="663"/>
                </a:cubicBezTo>
                <a:cubicBezTo>
                  <a:pt x="3791" y="663"/>
                  <a:pt x="3791" y="663"/>
                  <a:pt x="3791" y="663"/>
                </a:cubicBezTo>
                <a:cubicBezTo>
                  <a:pt x="3788" y="663"/>
                  <a:pt x="3788" y="663"/>
                  <a:pt x="3788" y="663"/>
                </a:cubicBezTo>
                <a:cubicBezTo>
                  <a:pt x="3786" y="663"/>
                  <a:pt x="3786" y="662"/>
                  <a:pt x="3785" y="662"/>
                </a:cubicBezTo>
                <a:cubicBezTo>
                  <a:pt x="3785" y="660"/>
                  <a:pt x="3785" y="659"/>
                  <a:pt x="3786" y="657"/>
                </a:cubicBezTo>
                <a:cubicBezTo>
                  <a:pt x="3786" y="656"/>
                  <a:pt x="3787" y="655"/>
                  <a:pt x="3788" y="654"/>
                </a:cubicBezTo>
                <a:cubicBezTo>
                  <a:pt x="3788" y="653"/>
                  <a:pt x="3788" y="652"/>
                  <a:pt x="3790" y="652"/>
                </a:cubicBezTo>
                <a:cubicBezTo>
                  <a:pt x="3790" y="651"/>
                  <a:pt x="3791" y="652"/>
                  <a:pt x="3792" y="652"/>
                </a:cubicBezTo>
                <a:cubicBezTo>
                  <a:pt x="3794" y="651"/>
                  <a:pt x="3795" y="650"/>
                  <a:pt x="3797" y="650"/>
                </a:cubicBezTo>
                <a:cubicBezTo>
                  <a:pt x="3799" y="649"/>
                  <a:pt x="3800" y="649"/>
                  <a:pt x="3801" y="648"/>
                </a:cubicBezTo>
                <a:cubicBezTo>
                  <a:pt x="3802" y="648"/>
                  <a:pt x="3802" y="647"/>
                  <a:pt x="3803" y="646"/>
                </a:cubicBezTo>
                <a:cubicBezTo>
                  <a:pt x="3804" y="645"/>
                  <a:pt x="3804" y="644"/>
                  <a:pt x="3805" y="643"/>
                </a:cubicBezTo>
                <a:cubicBezTo>
                  <a:pt x="3806" y="641"/>
                  <a:pt x="3807" y="640"/>
                  <a:pt x="3809" y="639"/>
                </a:cubicBezTo>
                <a:cubicBezTo>
                  <a:pt x="3809" y="639"/>
                  <a:pt x="3810" y="639"/>
                  <a:pt x="3811" y="639"/>
                </a:cubicBezTo>
                <a:cubicBezTo>
                  <a:pt x="3812" y="638"/>
                  <a:pt x="3813" y="638"/>
                  <a:pt x="3814" y="637"/>
                </a:cubicBezTo>
                <a:cubicBezTo>
                  <a:pt x="3816" y="637"/>
                  <a:pt x="3817" y="637"/>
                  <a:pt x="3819" y="637"/>
                </a:cubicBezTo>
                <a:cubicBezTo>
                  <a:pt x="3819" y="634"/>
                  <a:pt x="3818" y="631"/>
                  <a:pt x="3820" y="628"/>
                </a:cubicBezTo>
                <a:cubicBezTo>
                  <a:pt x="3820" y="627"/>
                  <a:pt x="3820" y="626"/>
                  <a:pt x="3821" y="625"/>
                </a:cubicBezTo>
                <a:cubicBezTo>
                  <a:pt x="3822" y="624"/>
                  <a:pt x="3823" y="624"/>
                  <a:pt x="3824" y="623"/>
                </a:cubicBezTo>
                <a:cubicBezTo>
                  <a:pt x="3824" y="622"/>
                  <a:pt x="3825" y="622"/>
                  <a:pt x="3826" y="622"/>
                </a:cubicBezTo>
                <a:cubicBezTo>
                  <a:pt x="3827" y="621"/>
                  <a:pt x="3827" y="620"/>
                  <a:pt x="3827" y="619"/>
                </a:cubicBezTo>
                <a:cubicBezTo>
                  <a:pt x="3828" y="618"/>
                  <a:pt x="3828" y="616"/>
                  <a:pt x="3829" y="616"/>
                </a:cubicBezTo>
                <a:cubicBezTo>
                  <a:pt x="3830" y="615"/>
                  <a:pt x="3831" y="615"/>
                  <a:pt x="3831" y="615"/>
                </a:cubicBezTo>
                <a:cubicBezTo>
                  <a:pt x="3832" y="614"/>
                  <a:pt x="3833" y="614"/>
                  <a:pt x="3834" y="613"/>
                </a:cubicBezTo>
                <a:cubicBezTo>
                  <a:pt x="3835" y="613"/>
                  <a:pt x="3835" y="611"/>
                  <a:pt x="3836" y="611"/>
                </a:cubicBezTo>
                <a:cubicBezTo>
                  <a:pt x="3837" y="610"/>
                  <a:pt x="3838" y="609"/>
                  <a:pt x="3839" y="609"/>
                </a:cubicBezTo>
                <a:cubicBezTo>
                  <a:pt x="3840" y="608"/>
                  <a:pt x="3840" y="607"/>
                  <a:pt x="3841" y="606"/>
                </a:cubicBezTo>
                <a:cubicBezTo>
                  <a:pt x="3841" y="606"/>
                  <a:pt x="3842" y="606"/>
                  <a:pt x="3843" y="605"/>
                </a:cubicBezTo>
                <a:cubicBezTo>
                  <a:pt x="3844" y="605"/>
                  <a:pt x="3845" y="606"/>
                  <a:pt x="3846" y="605"/>
                </a:cubicBezTo>
                <a:cubicBezTo>
                  <a:pt x="3847" y="605"/>
                  <a:pt x="3847" y="604"/>
                  <a:pt x="3847" y="603"/>
                </a:cubicBezTo>
                <a:cubicBezTo>
                  <a:pt x="3848" y="602"/>
                  <a:pt x="3848" y="601"/>
                  <a:pt x="3848" y="600"/>
                </a:cubicBezTo>
                <a:cubicBezTo>
                  <a:pt x="3849" y="599"/>
                  <a:pt x="3849" y="598"/>
                  <a:pt x="3849" y="598"/>
                </a:cubicBezTo>
                <a:cubicBezTo>
                  <a:pt x="3849" y="597"/>
                  <a:pt x="3850" y="596"/>
                  <a:pt x="3850" y="595"/>
                </a:cubicBezTo>
                <a:cubicBezTo>
                  <a:pt x="3851" y="594"/>
                  <a:pt x="3852" y="593"/>
                  <a:pt x="3852" y="592"/>
                </a:cubicBezTo>
                <a:cubicBezTo>
                  <a:pt x="3853" y="591"/>
                  <a:pt x="3853" y="590"/>
                  <a:pt x="3854" y="590"/>
                </a:cubicBezTo>
                <a:cubicBezTo>
                  <a:pt x="3855" y="588"/>
                  <a:pt x="3857" y="587"/>
                  <a:pt x="3859" y="587"/>
                </a:cubicBezTo>
                <a:cubicBezTo>
                  <a:pt x="3861" y="587"/>
                  <a:pt x="3863" y="588"/>
                  <a:pt x="3865" y="587"/>
                </a:cubicBezTo>
                <a:cubicBezTo>
                  <a:pt x="3867" y="587"/>
                  <a:pt x="3868" y="585"/>
                  <a:pt x="3870" y="584"/>
                </a:cubicBezTo>
                <a:cubicBezTo>
                  <a:pt x="3871" y="583"/>
                  <a:pt x="3871" y="582"/>
                  <a:pt x="3872" y="581"/>
                </a:cubicBezTo>
                <a:cubicBezTo>
                  <a:pt x="3873" y="580"/>
                  <a:pt x="3874" y="579"/>
                  <a:pt x="3874" y="578"/>
                </a:cubicBezTo>
                <a:cubicBezTo>
                  <a:pt x="3876" y="576"/>
                  <a:pt x="3877" y="575"/>
                  <a:pt x="3880" y="575"/>
                </a:cubicBezTo>
                <a:cubicBezTo>
                  <a:pt x="3882" y="575"/>
                  <a:pt x="3884" y="576"/>
                  <a:pt x="3886" y="576"/>
                </a:cubicBezTo>
                <a:cubicBezTo>
                  <a:pt x="3887" y="576"/>
                  <a:pt x="3887" y="577"/>
                  <a:pt x="3888" y="577"/>
                </a:cubicBezTo>
                <a:cubicBezTo>
                  <a:pt x="3890" y="577"/>
                  <a:pt x="3891" y="575"/>
                  <a:pt x="3894" y="575"/>
                </a:cubicBezTo>
                <a:cubicBezTo>
                  <a:pt x="3895" y="575"/>
                  <a:pt x="3895" y="575"/>
                  <a:pt x="3895" y="575"/>
                </a:cubicBezTo>
                <a:cubicBezTo>
                  <a:pt x="3897" y="575"/>
                  <a:pt x="3897" y="576"/>
                  <a:pt x="3898" y="577"/>
                </a:cubicBezTo>
                <a:cubicBezTo>
                  <a:pt x="3901" y="577"/>
                  <a:pt x="3901" y="577"/>
                  <a:pt x="3901" y="577"/>
                </a:cubicBezTo>
                <a:cubicBezTo>
                  <a:pt x="3902" y="577"/>
                  <a:pt x="3902" y="577"/>
                  <a:pt x="3903" y="577"/>
                </a:cubicBezTo>
                <a:cubicBezTo>
                  <a:pt x="3905" y="576"/>
                  <a:pt x="3905" y="575"/>
                  <a:pt x="3907" y="575"/>
                </a:cubicBezTo>
                <a:cubicBezTo>
                  <a:pt x="3908" y="575"/>
                  <a:pt x="3908" y="575"/>
                  <a:pt x="3908" y="575"/>
                </a:cubicBezTo>
                <a:cubicBezTo>
                  <a:pt x="3910" y="575"/>
                  <a:pt x="3910" y="576"/>
                  <a:pt x="3911" y="576"/>
                </a:cubicBezTo>
                <a:cubicBezTo>
                  <a:pt x="3913" y="577"/>
                  <a:pt x="3916" y="579"/>
                  <a:pt x="3918" y="579"/>
                </a:cubicBezTo>
                <a:close/>
                <a:moveTo>
                  <a:pt x="2014" y="591"/>
                </a:moveTo>
                <a:cubicBezTo>
                  <a:pt x="2012" y="592"/>
                  <a:pt x="2011" y="594"/>
                  <a:pt x="2009" y="595"/>
                </a:cubicBezTo>
                <a:cubicBezTo>
                  <a:pt x="2008" y="595"/>
                  <a:pt x="2007" y="595"/>
                  <a:pt x="2006" y="596"/>
                </a:cubicBezTo>
                <a:cubicBezTo>
                  <a:pt x="2006" y="596"/>
                  <a:pt x="2006" y="597"/>
                  <a:pt x="2005" y="598"/>
                </a:cubicBezTo>
                <a:cubicBezTo>
                  <a:pt x="2004" y="600"/>
                  <a:pt x="2001" y="601"/>
                  <a:pt x="2001" y="603"/>
                </a:cubicBezTo>
                <a:cubicBezTo>
                  <a:pt x="2000" y="604"/>
                  <a:pt x="2001" y="605"/>
                  <a:pt x="2001" y="606"/>
                </a:cubicBezTo>
                <a:cubicBezTo>
                  <a:pt x="2003" y="607"/>
                  <a:pt x="2003" y="607"/>
                  <a:pt x="2003" y="607"/>
                </a:cubicBezTo>
                <a:cubicBezTo>
                  <a:pt x="2004" y="607"/>
                  <a:pt x="2005" y="607"/>
                  <a:pt x="2006" y="606"/>
                </a:cubicBezTo>
                <a:cubicBezTo>
                  <a:pt x="2007" y="605"/>
                  <a:pt x="2007" y="604"/>
                  <a:pt x="2008" y="603"/>
                </a:cubicBezTo>
                <a:cubicBezTo>
                  <a:pt x="2009" y="603"/>
                  <a:pt x="2009" y="601"/>
                  <a:pt x="2010" y="601"/>
                </a:cubicBezTo>
                <a:cubicBezTo>
                  <a:pt x="2011" y="601"/>
                  <a:pt x="2012" y="601"/>
                  <a:pt x="2012" y="601"/>
                </a:cubicBezTo>
                <a:cubicBezTo>
                  <a:pt x="2013" y="600"/>
                  <a:pt x="2014" y="601"/>
                  <a:pt x="2015" y="600"/>
                </a:cubicBezTo>
                <a:cubicBezTo>
                  <a:pt x="2016" y="600"/>
                  <a:pt x="2015" y="598"/>
                  <a:pt x="2015" y="598"/>
                </a:cubicBezTo>
                <a:cubicBezTo>
                  <a:pt x="2015" y="596"/>
                  <a:pt x="2017" y="596"/>
                  <a:pt x="2017" y="595"/>
                </a:cubicBezTo>
                <a:cubicBezTo>
                  <a:pt x="2018" y="593"/>
                  <a:pt x="2018" y="591"/>
                  <a:pt x="2018" y="590"/>
                </a:cubicBezTo>
                <a:cubicBezTo>
                  <a:pt x="2017" y="590"/>
                  <a:pt x="2015" y="591"/>
                  <a:pt x="2014" y="591"/>
                </a:cubicBezTo>
                <a:close/>
                <a:moveTo>
                  <a:pt x="2028" y="737"/>
                </a:moveTo>
                <a:cubicBezTo>
                  <a:pt x="2029" y="737"/>
                  <a:pt x="2030" y="737"/>
                  <a:pt x="2031" y="737"/>
                </a:cubicBezTo>
                <a:cubicBezTo>
                  <a:pt x="2032" y="737"/>
                  <a:pt x="2032" y="736"/>
                  <a:pt x="2033" y="736"/>
                </a:cubicBezTo>
                <a:cubicBezTo>
                  <a:pt x="2034" y="736"/>
                  <a:pt x="2035" y="736"/>
                  <a:pt x="2036" y="735"/>
                </a:cubicBezTo>
                <a:cubicBezTo>
                  <a:pt x="2038" y="734"/>
                  <a:pt x="2038" y="734"/>
                  <a:pt x="2038" y="734"/>
                </a:cubicBezTo>
                <a:cubicBezTo>
                  <a:pt x="2039" y="733"/>
                  <a:pt x="2039" y="731"/>
                  <a:pt x="2040" y="731"/>
                </a:cubicBezTo>
                <a:cubicBezTo>
                  <a:pt x="2041" y="731"/>
                  <a:pt x="2041" y="732"/>
                  <a:pt x="2042" y="732"/>
                </a:cubicBezTo>
                <a:cubicBezTo>
                  <a:pt x="2044" y="732"/>
                  <a:pt x="2044" y="733"/>
                  <a:pt x="2045" y="733"/>
                </a:cubicBezTo>
                <a:cubicBezTo>
                  <a:pt x="2053" y="733"/>
                  <a:pt x="2053" y="733"/>
                  <a:pt x="2053" y="733"/>
                </a:cubicBezTo>
                <a:cubicBezTo>
                  <a:pt x="2053" y="731"/>
                  <a:pt x="2053" y="729"/>
                  <a:pt x="2053" y="726"/>
                </a:cubicBezTo>
                <a:cubicBezTo>
                  <a:pt x="2055" y="726"/>
                  <a:pt x="2057" y="727"/>
                  <a:pt x="2059" y="727"/>
                </a:cubicBezTo>
                <a:cubicBezTo>
                  <a:pt x="2060" y="727"/>
                  <a:pt x="2060" y="726"/>
                  <a:pt x="2061" y="726"/>
                </a:cubicBezTo>
                <a:cubicBezTo>
                  <a:pt x="2062" y="726"/>
                  <a:pt x="2063" y="727"/>
                  <a:pt x="2064" y="727"/>
                </a:cubicBezTo>
                <a:cubicBezTo>
                  <a:pt x="2066" y="727"/>
                  <a:pt x="2067" y="727"/>
                  <a:pt x="2069" y="727"/>
                </a:cubicBezTo>
                <a:cubicBezTo>
                  <a:pt x="2070" y="727"/>
                  <a:pt x="2071" y="727"/>
                  <a:pt x="2072" y="727"/>
                </a:cubicBezTo>
                <a:cubicBezTo>
                  <a:pt x="2073" y="726"/>
                  <a:pt x="2073" y="726"/>
                  <a:pt x="2074" y="725"/>
                </a:cubicBezTo>
                <a:cubicBezTo>
                  <a:pt x="2075" y="724"/>
                  <a:pt x="2075" y="722"/>
                  <a:pt x="2076" y="722"/>
                </a:cubicBezTo>
                <a:cubicBezTo>
                  <a:pt x="2078" y="722"/>
                  <a:pt x="2079" y="723"/>
                  <a:pt x="2080" y="723"/>
                </a:cubicBezTo>
                <a:cubicBezTo>
                  <a:pt x="2083" y="724"/>
                  <a:pt x="2084" y="727"/>
                  <a:pt x="2087" y="727"/>
                </a:cubicBezTo>
                <a:cubicBezTo>
                  <a:pt x="2088" y="727"/>
                  <a:pt x="2088" y="727"/>
                  <a:pt x="2088" y="727"/>
                </a:cubicBezTo>
                <a:cubicBezTo>
                  <a:pt x="2089" y="727"/>
                  <a:pt x="2090" y="726"/>
                  <a:pt x="2091" y="726"/>
                </a:cubicBezTo>
                <a:cubicBezTo>
                  <a:pt x="2093" y="726"/>
                  <a:pt x="2094" y="726"/>
                  <a:pt x="2096" y="726"/>
                </a:cubicBezTo>
                <a:cubicBezTo>
                  <a:pt x="2097" y="726"/>
                  <a:pt x="2098" y="726"/>
                  <a:pt x="2099" y="726"/>
                </a:cubicBezTo>
                <a:cubicBezTo>
                  <a:pt x="2100" y="726"/>
                  <a:pt x="2100" y="725"/>
                  <a:pt x="2101" y="724"/>
                </a:cubicBezTo>
                <a:cubicBezTo>
                  <a:pt x="2102" y="724"/>
                  <a:pt x="2102" y="722"/>
                  <a:pt x="2102" y="722"/>
                </a:cubicBezTo>
                <a:cubicBezTo>
                  <a:pt x="2103" y="721"/>
                  <a:pt x="2104" y="722"/>
                  <a:pt x="2105" y="722"/>
                </a:cubicBezTo>
                <a:cubicBezTo>
                  <a:pt x="2106" y="721"/>
                  <a:pt x="2107" y="722"/>
                  <a:pt x="2108" y="722"/>
                </a:cubicBezTo>
                <a:cubicBezTo>
                  <a:pt x="2109" y="722"/>
                  <a:pt x="2109" y="721"/>
                  <a:pt x="2110" y="720"/>
                </a:cubicBezTo>
                <a:cubicBezTo>
                  <a:pt x="2111" y="718"/>
                  <a:pt x="2111" y="718"/>
                  <a:pt x="2111" y="718"/>
                </a:cubicBezTo>
                <a:cubicBezTo>
                  <a:pt x="2110" y="717"/>
                  <a:pt x="2109" y="716"/>
                  <a:pt x="2109" y="715"/>
                </a:cubicBezTo>
                <a:cubicBezTo>
                  <a:pt x="2108" y="714"/>
                  <a:pt x="2107" y="713"/>
                  <a:pt x="2107" y="711"/>
                </a:cubicBezTo>
                <a:cubicBezTo>
                  <a:pt x="2107" y="710"/>
                  <a:pt x="2107" y="710"/>
                  <a:pt x="2107" y="710"/>
                </a:cubicBezTo>
                <a:cubicBezTo>
                  <a:pt x="2107" y="709"/>
                  <a:pt x="2107" y="708"/>
                  <a:pt x="2108" y="707"/>
                </a:cubicBezTo>
                <a:cubicBezTo>
                  <a:pt x="2108" y="707"/>
                  <a:pt x="2109" y="707"/>
                  <a:pt x="2110" y="707"/>
                </a:cubicBezTo>
                <a:cubicBezTo>
                  <a:pt x="2111" y="706"/>
                  <a:pt x="2112" y="707"/>
                  <a:pt x="2113" y="707"/>
                </a:cubicBezTo>
                <a:cubicBezTo>
                  <a:pt x="2114" y="706"/>
                  <a:pt x="2113" y="705"/>
                  <a:pt x="2114" y="704"/>
                </a:cubicBezTo>
                <a:cubicBezTo>
                  <a:pt x="2114" y="703"/>
                  <a:pt x="2114" y="702"/>
                  <a:pt x="2114" y="701"/>
                </a:cubicBezTo>
                <a:cubicBezTo>
                  <a:pt x="2119" y="701"/>
                  <a:pt x="2119" y="701"/>
                  <a:pt x="2119" y="701"/>
                </a:cubicBezTo>
                <a:cubicBezTo>
                  <a:pt x="2119" y="696"/>
                  <a:pt x="2119" y="696"/>
                  <a:pt x="2119" y="696"/>
                </a:cubicBezTo>
                <a:cubicBezTo>
                  <a:pt x="2118" y="695"/>
                  <a:pt x="2118" y="695"/>
                  <a:pt x="2117" y="694"/>
                </a:cubicBezTo>
                <a:cubicBezTo>
                  <a:pt x="2116" y="693"/>
                  <a:pt x="2115" y="692"/>
                  <a:pt x="2115" y="691"/>
                </a:cubicBezTo>
                <a:cubicBezTo>
                  <a:pt x="2115" y="690"/>
                  <a:pt x="2115" y="689"/>
                  <a:pt x="2115" y="688"/>
                </a:cubicBezTo>
                <a:cubicBezTo>
                  <a:pt x="2114" y="687"/>
                  <a:pt x="2113" y="688"/>
                  <a:pt x="2112" y="687"/>
                </a:cubicBezTo>
                <a:cubicBezTo>
                  <a:pt x="2111" y="686"/>
                  <a:pt x="2111" y="686"/>
                  <a:pt x="2110" y="685"/>
                </a:cubicBezTo>
                <a:cubicBezTo>
                  <a:pt x="2107" y="686"/>
                  <a:pt x="2107" y="686"/>
                  <a:pt x="2107" y="686"/>
                </a:cubicBezTo>
                <a:cubicBezTo>
                  <a:pt x="2107" y="687"/>
                  <a:pt x="2108" y="688"/>
                  <a:pt x="2108" y="688"/>
                </a:cubicBezTo>
                <a:cubicBezTo>
                  <a:pt x="2107" y="689"/>
                  <a:pt x="2106" y="689"/>
                  <a:pt x="2105" y="690"/>
                </a:cubicBezTo>
                <a:cubicBezTo>
                  <a:pt x="2104" y="691"/>
                  <a:pt x="2104" y="692"/>
                  <a:pt x="2103" y="693"/>
                </a:cubicBezTo>
                <a:cubicBezTo>
                  <a:pt x="2102" y="693"/>
                  <a:pt x="2101" y="693"/>
                  <a:pt x="2101" y="692"/>
                </a:cubicBezTo>
                <a:cubicBezTo>
                  <a:pt x="2100" y="691"/>
                  <a:pt x="2099" y="691"/>
                  <a:pt x="2099" y="690"/>
                </a:cubicBezTo>
                <a:cubicBezTo>
                  <a:pt x="2098" y="689"/>
                  <a:pt x="2099" y="688"/>
                  <a:pt x="2099" y="687"/>
                </a:cubicBezTo>
                <a:cubicBezTo>
                  <a:pt x="2098" y="685"/>
                  <a:pt x="2099" y="684"/>
                  <a:pt x="2099" y="682"/>
                </a:cubicBezTo>
                <a:cubicBezTo>
                  <a:pt x="2099" y="680"/>
                  <a:pt x="2098" y="679"/>
                  <a:pt x="2098" y="678"/>
                </a:cubicBezTo>
                <a:cubicBezTo>
                  <a:pt x="2090" y="678"/>
                  <a:pt x="2090" y="678"/>
                  <a:pt x="2090" y="678"/>
                </a:cubicBezTo>
                <a:cubicBezTo>
                  <a:pt x="2090" y="675"/>
                  <a:pt x="2091" y="673"/>
                  <a:pt x="2091" y="671"/>
                </a:cubicBezTo>
                <a:cubicBezTo>
                  <a:pt x="2091" y="670"/>
                  <a:pt x="2091" y="669"/>
                  <a:pt x="2091" y="668"/>
                </a:cubicBezTo>
                <a:cubicBezTo>
                  <a:pt x="2090" y="666"/>
                  <a:pt x="2088" y="665"/>
                  <a:pt x="2086" y="663"/>
                </a:cubicBezTo>
                <a:cubicBezTo>
                  <a:pt x="2085" y="663"/>
                  <a:pt x="2084" y="664"/>
                  <a:pt x="2084" y="663"/>
                </a:cubicBezTo>
                <a:cubicBezTo>
                  <a:pt x="2083" y="663"/>
                  <a:pt x="2083" y="662"/>
                  <a:pt x="2082" y="661"/>
                </a:cubicBezTo>
                <a:cubicBezTo>
                  <a:pt x="2082" y="660"/>
                  <a:pt x="2080" y="661"/>
                  <a:pt x="2080" y="660"/>
                </a:cubicBezTo>
                <a:cubicBezTo>
                  <a:pt x="2079" y="660"/>
                  <a:pt x="2080" y="658"/>
                  <a:pt x="2080" y="658"/>
                </a:cubicBezTo>
                <a:cubicBezTo>
                  <a:pt x="2079" y="656"/>
                  <a:pt x="2078" y="656"/>
                  <a:pt x="2078" y="655"/>
                </a:cubicBezTo>
                <a:cubicBezTo>
                  <a:pt x="2077" y="654"/>
                  <a:pt x="2075" y="654"/>
                  <a:pt x="2074" y="653"/>
                </a:cubicBezTo>
                <a:cubicBezTo>
                  <a:pt x="2074" y="652"/>
                  <a:pt x="2075" y="651"/>
                  <a:pt x="2074" y="650"/>
                </a:cubicBezTo>
                <a:cubicBezTo>
                  <a:pt x="2074" y="649"/>
                  <a:pt x="2073" y="649"/>
                  <a:pt x="2072" y="648"/>
                </a:cubicBezTo>
                <a:cubicBezTo>
                  <a:pt x="2072" y="647"/>
                  <a:pt x="2072" y="646"/>
                  <a:pt x="2071" y="645"/>
                </a:cubicBezTo>
                <a:cubicBezTo>
                  <a:pt x="2070" y="644"/>
                  <a:pt x="2070" y="643"/>
                  <a:pt x="2068" y="643"/>
                </a:cubicBezTo>
                <a:cubicBezTo>
                  <a:pt x="2068" y="642"/>
                  <a:pt x="2067" y="641"/>
                  <a:pt x="2066" y="641"/>
                </a:cubicBezTo>
                <a:cubicBezTo>
                  <a:pt x="2064" y="641"/>
                  <a:pt x="2063" y="641"/>
                  <a:pt x="2061" y="641"/>
                </a:cubicBezTo>
                <a:cubicBezTo>
                  <a:pt x="2059" y="641"/>
                  <a:pt x="2057" y="641"/>
                  <a:pt x="2055" y="640"/>
                </a:cubicBezTo>
                <a:cubicBezTo>
                  <a:pt x="2054" y="639"/>
                  <a:pt x="2054" y="638"/>
                  <a:pt x="2053" y="637"/>
                </a:cubicBezTo>
                <a:cubicBezTo>
                  <a:pt x="2054" y="637"/>
                  <a:pt x="2054" y="636"/>
                  <a:pt x="2055" y="635"/>
                </a:cubicBezTo>
                <a:cubicBezTo>
                  <a:pt x="2055" y="634"/>
                  <a:pt x="2057" y="634"/>
                  <a:pt x="2057" y="633"/>
                </a:cubicBezTo>
                <a:cubicBezTo>
                  <a:pt x="2058" y="632"/>
                  <a:pt x="2057" y="631"/>
                  <a:pt x="2058" y="630"/>
                </a:cubicBezTo>
                <a:cubicBezTo>
                  <a:pt x="2059" y="630"/>
                  <a:pt x="2060" y="630"/>
                  <a:pt x="2061" y="630"/>
                </a:cubicBezTo>
                <a:cubicBezTo>
                  <a:pt x="2061" y="630"/>
                  <a:pt x="2062" y="630"/>
                  <a:pt x="2063" y="630"/>
                </a:cubicBezTo>
                <a:cubicBezTo>
                  <a:pt x="2063" y="627"/>
                  <a:pt x="2063" y="627"/>
                  <a:pt x="2063" y="627"/>
                </a:cubicBezTo>
                <a:cubicBezTo>
                  <a:pt x="2063" y="626"/>
                  <a:pt x="2063" y="625"/>
                  <a:pt x="2063" y="624"/>
                </a:cubicBezTo>
                <a:cubicBezTo>
                  <a:pt x="2064" y="623"/>
                  <a:pt x="2065" y="623"/>
                  <a:pt x="2065" y="622"/>
                </a:cubicBezTo>
                <a:cubicBezTo>
                  <a:pt x="2066" y="621"/>
                  <a:pt x="2067" y="621"/>
                  <a:pt x="2068" y="620"/>
                </a:cubicBezTo>
                <a:cubicBezTo>
                  <a:pt x="2069" y="620"/>
                  <a:pt x="2069" y="619"/>
                  <a:pt x="2069" y="618"/>
                </a:cubicBezTo>
                <a:cubicBezTo>
                  <a:pt x="2069" y="607"/>
                  <a:pt x="2069" y="607"/>
                  <a:pt x="2069" y="607"/>
                </a:cubicBezTo>
                <a:cubicBezTo>
                  <a:pt x="2044" y="607"/>
                  <a:pt x="2044" y="607"/>
                  <a:pt x="2044" y="607"/>
                </a:cubicBezTo>
                <a:cubicBezTo>
                  <a:pt x="2044" y="607"/>
                  <a:pt x="2045" y="606"/>
                  <a:pt x="2045" y="605"/>
                </a:cubicBezTo>
                <a:cubicBezTo>
                  <a:pt x="2046" y="604"/>
                  <a:pt x="2047" y="604"/>
                  <a:pt x="2048" y="603"/>
                </a:cubicBezTo>
                <a:cubicBezTo>
                  <a:pt x="2048" y="602"/>
                  <a:pt x="2047" y="601"/>
                  <a:pt x="2048" y="600"/>
                </a:cubicBezTo>
                <a:cubicBezTo>
                  <a:pt x="2048" y="599"/>
                  <a:pt x="2047" y="598"/>
                  <a:pt x="2048" y="598"/>
                </a:cubicBezTo>
                <a:cubicBezTo>
                  <a:pt x="2048" y="596"/>
                  <a:pt x="2050" y="596"/>
                  <a:pt x="2050" y="596"/>
                </a:cubicBezTo>
                <a:cubicBezTo>
                  <a:pt x="2051" y="595"/>
                  <a:pt x="2051" y="594"/>
                  <a:pt x="2052" y="593"/>
                </a:cubicBezTo>
                <a:cubicBezTo>
                  <a:pt x="2053" y="592"/>
                  <a:pt x="2054" y="592"/>
                  <a:pt x="2055" y="592"/>
                </a:cubicBezTo>
                <a:cubicBezTo>
                  <a:pt x="2054" y="591"/>
                  <a:pt x="2053" y="590"/>
                  <a:pt x="2052" y="589"/>
                </a:cubicBezTo>
                <a:cubicBezTo>
                  <a:pt x="2051" y="589"/>
                  <a:pt x="2050" y="589"/>
                  <a:pt x="2048" y="589"/>
                </a:cubicBezTo>
                <a:cubicBezTo>
                  <a:pt x="2044" y="589"/>
                  <a:pt x="2044" y="589"/>
                  <a:pt x="2044" y="589"/>
                </a:cubicBezTo>
                <a:cubicBezTo>
                  <a:pt x="2043" y="589"/>
                  <a:pt x="2043" y="590"/>
                  <a:pt x="2042" y="590"/>
                </a:cubicBezTo>
                <a:cubicBezTo>
                  <a:pt x="2038" y="590"/>
                  <a:pt x="2035" y="590"/>
                  <a:pt x="2031" y="589"/>
                </a:cubicBezTo>
                <a:cubicBezTo>
                  <a:pt x="2031" y="591"/>
                  <a:pt x="2031" y="592"/>
                  <a:pt x="2031" y="594"/>
                </a:cubicBezTo>
                <a:cubicBezTo>
                  <a:pt x="2031" y="595"/>
                  <a:pt x="2031" y="596"/>
                  <a:pt x="2031" y="597"/>
                </a:cubicBezTo>
                <a:cubicBezTo>
                  <a:pt x="2030" y="598"/>
                  <a:pt x="2028" y="599"/>
                  <a:pt x="2028" y="600"/>
                </a:cubicBezTo>
                <a:cubicBezTo>
                  <a:pt x="2028" y="601"/>
                  <a:pt x="2028" y="601"/>
                  <a:pt x="2028" y="601"/>
                </a:cubicBezTo>
                <a:cubicBezTo>
                  <a:pt x="2028" y="603"/>
                  <a:pt x="2029" y="605"/>
                  <a:pt x="2029" y="607"/>
                </a:cubicBezTo>
                <a:cubicBezTo>
                  <a:pt x="2029" y="608"/>
                  <a:pt x="2028" y="608"/>
                  <a:pt x="2028" y="609"/>
                </a:cubicBezTo>
                <a:cubicBezTo>
                  <a:pt x="2026" y="609"/>
                  <a:pt x="2025" y="610"/>
                  <a:pt x="2022" y="610"/>
                </a:cubicBezTo>
                <a:cubicBezTo>
                  <a:pt x="2021" y="610"/>
                  <a:pt x="2021" y="610"/>
                  <a:pt x="2020" y="609"/>
                </a:cubicBezTo>
                <a:cubicBezTo>
                  <a:pt x="2018" y="609"/>
                  <a:pt x="2018" y="607"/>
                  <a:pt x="2016" y="607"/>
                </a:cubicBezTo>
                <a:cubicBezTo>
                  <a:pt x="2015" y="607"/>
                  <a:pt x="2013" y="607"/>
                  <a:pt x="2012" y="609"/>
                </a:cubicBezTo>
                <a:cubicBezTo>
                  <a:pt x="2012" y="609"/>
                  <a:pt x="2012" y="610"/>
                  <a:pt x="2012" y="611"/>
                </a:cubicBezTo>
                <a:cubicBezTo>
                  <a:pt x="2012" y="613"/>
                  <a:pt x="2012" y="615"/>
                  <a:pt x="2013" y="616"/>
                </a:cubicBezTo>
                <a:cubicBezTo>
                  <a:pt x="2014" y="617"/>
                  <a:pt x="2015" y="617"/>
                  <a:pt x="2016" y="618"/>
                </a:cubicBezTo>
                <a:cubicBezTo>
                  <a:pt x="2017" y="619"/>
                  <a:pt x="2019" y="619"/>
                  <a:pt x="2021" y="619"/>
                </a:cubicBezTo>
                <a:cubicBezTo>
                  <a:pt x="2021" y="620"/>
                  <a:pt x="2020" y="621"/>
                  <a:pt x="2020" y="622"/>
                </a:cubicBezTo>
                <a:cubicBezTo>
                  <a:pt x="2020" y="624"/>
                  <a:pt x="2020" y="624"/>
                  <a:pt x="2020" y="624"/>
                </a:cubicBezTo>
                <a:cubicBezTo>
                  <a:pt x="2020" y="625"/>
                  <a:pt x="2019" y="626"/>
                  <a:pt x="2019" y="627"/>
                </a:cubicBezTo>
                <a:cubicBezTo>
                  <a:pt x="2019" y="628"/>
                  <a:pt x="2020" y="628"/>
                  <a:pt x="2020" y="630"/>
                </a:cubicBezTo>
                <a:cubicBezTo>
                  <a:pt x="2020" y="631"/>
                  <a:pt x="2020" y="631"/>
                  <a:pt x="2019" y="632"/>
                </a:cubicBezTo>
                <a:cubicBezTo>
                  <a:pt x="2018" y="633"/>
                  <a:pt x="2017" y="632"/>
                  <a:pt x="2016" y="633"/>
                </a:cubicBezTo>
                <a:cubicBezTo>
                  <a:pt x="2015" y="633"/>
                  <a:pt x="2014" y="633"/>
                  <a:pt x="2014" y="633"/>
                </a:cubicBezTo>
                <a:cubicBezTo>
                  <a:pt x="2012" y="634"/>
                  <a:pt x="2011" y="635"/>
                  <a:pt x="2011" y="636"/>
                </a:cubicBezTo>
                <a:cubicBezTo>
                  <a:pt x="2011" y="638"/>
                  <a:pt x="2012" y="638"/>
                  <a:pt x="2012" y="640"/>
                </a:cubicBezTo>
                <a:cubicBezTo>
                  <a:pt x="2017" y="640"/>
                  <a:pt x="2017" y="640"/>
                  <a:pt x="2017" y="640"/>
                </a:cubicBezTo>
                <a:cubicBezTo>
                  <a:pt x="2018" y="640"/>
                  <a:pt x="2018" y="639"/>
                  <a:pt x="2020" y="639"/>
                </a:cubicBezTo>
                <a:cubicBezTo>
                  <a:pt x="2021" y="639"/>
                  <a:pt x="2022" y="639"/>
                  <a:pt x="2022" y="639"/>
                </a:cubicBezTo>
                <a:cubicBezTo>
                  <a:pt x="2023" y="640"/>
                  <a:pt x="2022" y="641"/>
                  <a:pt x="2022" y="642"/>
                </a:cubicBezTo>
                <a:cubicBezTo>
                  <a:pt x="2023" y="643"/>
                  <a:pt x="2024" y="643"/>
                  <a:pt x="2025" y="644"/>
                </a:cubicBezTo>
                <a:cubicBezTo>
                  <a:pt x="2030" y="644"/>
                  <a:pt x="2030" y="644"/>
                  <a:pt x="2030" y="644"/>
                </a:cubicBezTo>
                <a:cubicBezTo>
                  <a:pt x="2030" y="643"/>
                  <a:pt x="2030" y="642"/>
                  <a:pt x="2030" y="641"/>
                </a:cubicBezTo>
                <a:cubicBezTo>
                  <a:pt x="2030" y="640"/>
                  <a:pt x="2031" y="640"/>
                  <a:pt x="2031" y="639"/>
                </a:cubicBezTo>
                <a:cubicBezTo>
                  <a:pt x="2034" y="641"/>
                  <a:pt x="2034" y="641"/>
                  <a:pt x="2034" y="641"/>
                </a:cubicBezTo>
                <a:cubicBezTo>
                  <a:pt x="2034" y="642"/>
                  <a:pt x="2033" y="642"/>
                  <a:pt x="2033" y="643"/>
                </a:cubicBezTo>
                <a:cubicBezTo>
                  <a:pt x="2033" y="646"/>
                  <a:pt x="2036" y="647"/>
                  <a:pt x="2036" y="649"/>
                </a:cubicBezTo>
                <a:cubicBezTo>
                  <a:pt x="2036" y="650"/>
                  <a:pt x="2036" y="651"/>
                  <a:pt x="2035" y="652"/>
                </a:cubicBezTo>
                <a:cubicBezTo>
                  <a:pt x="2035" y="652"/>
                  <a:pt x="2033" y="652"/>
                  <a:pt x="2033" y="652"/>
                </a:cubicBezTo>
                <a:cubicBezTo>
                  <a:pt x="2032" y="653"/>
                  <a:pt x="2031" y="653"/>
                  <a:pt x="2030" y="654"/>
                </a:cubicBezTo>
                <a:cubicBezTo>
                  <a:pt x="2030" y="655"/>
                  <a:pt x="2030" y="655"/>
                  <a:pt x="2030" y="656"/>
                </a:cubicBezTo>
                <a:cubicBezTo>
                  <a:pt x="2030" y="657"/>
                  <a:pt x="2031" y="658"/>
                  <a:pt x="2032" y="659"/>
                </a:cubicBezTo>
                <a:cubicBezTo>
                  <a:pt x="2045" y="659"/>
                  <a:pt x="2045" y="659"/>
                  <a:pt x="2045" y="659"/>
                </a:cubicBezTo>
                <a:cubicBezTo>
                  <a:pt x="2046" y="656"/>
                  <a:pt x="2046" y="656"/>
                  <a:pt x="2046" y="656"/>
                </a:cubicBezTo>
                <a:cubicBezTo>
                  <a:pt x="2047" y="657"/>
                  <a:pt x="2048" y="657"/>
                  <a:pt x="2049" y="658"/>
                </a:cubicBezTo>
                <a:cubicBezTo>
                  <a:pt x="2049" y="658"/>
                  <a:pt x="2050" y="659"/>
                  <a:pt x="2050" y="660"/>
                </a:cubicBezTo>
                <a:cubicBezTo>
                  <a:pt x="2051" y="661"/>
                  <a:pt x="2052" y="662"/>
                  <a:pt x="2052" y="663"/>
                </a:cubicBezTo>
                <a:cubicBezTo>
                  <a:pt x="2052" y="664"/>
                  <a:pt x="2051" y="665"/>
                  <a:pt x="2051" y="667"/>
                </a:cubicBezTo>
                <a:cubicBezTo>
                  <a:pt x="2051" y="668"/>
                  <a:pt x="2051" y="669"/>
                  <a:pt x="2052" y="671"/>
                </a:cubicBezTo>
                <a:cubicBezTo>
                  <a:pt x="2054" y="672"/>
                  <a:pt x="2055" y="672"/>
                  <a:pt x="2057" y="673"/>
                </a:cubicBezTo>
                <a:cubicBezTo>
                  <a:pt x="2056" y="679"/>
                  <a:pt x="2056" y="679"/>
                  <a:pt x="2056" y="679"/>
                </a:cubicBezTo>
                <a:cubicBezTo>
                  <a:pt x="2057" y="680"/>
                  <a:pt x="2058" y="682"/>
                  <a:pt x="2058" y="684"/>
                </a:cubicBezTo>
                <a:cubicBezTo>
                  <a:pt x="2058" y="685"/>
                  <a:pt x="2057" y="686"/>
                  <a:pt x="2056" y="686"/>
                </a:cubicBezTo>
                <a:cubicBezTo>
                  <a:pt x="2055" y="687"/>
                  <a:pt x="2054" y="686"/>
                  <a:pt x="2052" y="686"/>
                </a:cubicBezTo>
                <a:cubicBezTo>
                  <a:pt x="2051" y="686"/>
                  <a:pt x="2050" y="686"/>
                  <a:pt x="2048" y="686"/>
                </a:cubicBezTo>
                <a:cubicBezTo>
                  <a:pt x="2047" y="686"/>
                  <a:pt x="2047" y="685"/>
                  <a:pt x="2046" y="684"/>
                </a:cubicBezTo>
                <a:cubicBezTo>
                  <a:pt x="2044" y="684"/>
                  <a:pt x="2043" y="684"/>
                  <a:pt x="2042" y="684"/>
                </a:cubicBezTo>
                <a:cubicBezTo>
                  <a:pt x="2040" y="684"/>
                  <a:pt x="2040" y="684"/>
                  <a:pt x="2040" y="684"/>
                </a:cubicBezTo>
                <a:cubicBezTo>
                  <a:pt x="2040" y="684"/>
                  <a:pt x="2038" y="684"/>
                  <a:pt x="2038" y="684"/>
                </a:cubicBezTo>
                <a:cubicBezTo>
                  <a:pt x="2037" y="685"/>
                  <a:pt x="2037" y="686"/>
                  <a:pt x="2036" y="687"/>
                </a:cubicBezTo>
                <a:cubicBezTo>
                  <a:pt x="2035" y="688"/>
                  <a:pt x="2036" y="689"/>
                  <a:pt x="2035" y="690"/>
                </a:cubicBezTo>
                <a:cubicBezTo>
                  <a:pt x="2035" y="690"/>
                  <a:pt x="2033" y="689"/>
                  <a:pt x="2033" y="690"/>
                </a:cubicBezTo>
                <a:cubicBezTo>
                  <a:pt x="2032" y="690"/>
                  <a:pt x="2031" y="690"/>
                  <a:pt x="2030" y="690"/>
                </a:cubicBezTo>
                <a:cubicBezTo>
                  <a:pt x="2029" y="692"/>
                  <a:pt x="2029" y="692"/>
                  <a:pt x="2029" y="692"/>
                </a:cubicBezTo>
                <a:cubicBezTo>
                  <a:pt x="2030" y="693"/>
                  <a:pt x="2031" y="694"/>
                  <a:pt x="2032" y="694"/>
                </a:cubicBezTo>
                <a:cubicBezTo>
                  <a:pt x="2035" y="694"/>
                  <a:pt x="2036" y="693"/>
                  <a:pt x="2039" y="693"/>
                </a:cubicBezTo>
                <a:cubicBezTo>
                  <a:pt x="2040" y="693"/>
                  <a:pt x="2041" y="693"/>
                  <a:pt x="2042" y="694"/>
                </a:cubicBezTo>
                <a:cubicBezTo>
                  <a:pt x="2042" y="694"/>
                  <a:pt x="2043" y="695"/>
                  <a:pt x="2042" y="696"/>
                </a:cubicBezTo>
                <a:cubicBezTo>
                  <a:pt x="2042" y="697"/>
                  <a:pt x="2042" y="698"/>
                  <a:pt x="2042" y="699"/>
                </a:cubicBezTo>
                <a:cubicBezTo>
                  <a:pt x="2041" y="699"/>
                  <a:pt x="2040" y="698"/>
                  <a:pt x="2039" y="699"/>
                </a:cubicBezTo>
                <a:cubicBezTo>
                  <a:pt x="2038" y="699"/>
                  <a:pt x="2037" y="700"/>
                  <a:pt x="2037" y="701"/>
                </a:cubicBezTo>
                <a:cubicBezTo>
                  <a:pt x="2036" y="701"/>
                  <a:pt x="2036" y="703"/>
                  <a:pt x="2035" y="703"/>
                </a:cubicBezTo>
                <a:cubicBezTo>
                  <a:pt x="2034" y="704"/>
                  <a:pt x="2032" y="704"/>
                  <a:pt x="2030" y="704"/>
                </a:cubicBezTo>
                <a:cubicBezTo>
                  <a:pt x="2029" y="707"/>
                  <a:pt x="2029" y="707"/>
                  <a:pt x="2029" y="707"/>
                </a:cubicBezTo>
                <a:cubicBezTo>
                  <a:pt x="2030" y="707"/>
                  <a:pt x="2030" y="708"/>
                  <a:pt x="2030" y="709"/>
                </a:cubicBezTo>
                <a:cubicBezTo>
                  <a:pt x="2030" y="710"/>
                  <a:pt x="2031" y="711"/>
                  <a:pt x="2031" y="712"/>
                </a:cubicBezTo>
                <a:cubicBezTo>
                  <a:pt x="2032" y="712"/>
                  <a:pt x="2033" y="712"/>
                  <a:pt x="2034" y="712"/>
                </a:cubicBezTo>
                <a:cubicBezTo>
                  <a:pt x="2035" y="712"/>
                  <a:pt x="2036" y="711"/>
                  <a:pt x="2037" y="710"/>
                </a:cubicBezTo>
                <a:cubicBezTo>
                  <a:pt x="2038" y="710"/>
                  <a:pt x="2039" y="709"/>
                  <a:pt x="2040" y="709"/>
                </a:cubicBezTo>
                <a:cubicBezTo>
                  <a:pt x="2043" y="709"/>
                  <a:pt x="2044" y="711"/>
                  <a:pt x="2047" y="712"/>
                </a:cubicBezTo>
                <a:cubicBezTo>
                  <a:pt x="2048" y="712"/>
                  <a:pt x="2049" y="712"/>
                  <a:pt x="2050" y="712"/>
                </a:cubicBezTo>
                <a:cubicBezTo>
                  <a:pt x="2052" y="712"/>
                  <a:pt x="2053" y="711"/>
                  <a:pt x="2055" y="712"/>
                </a:cubicBezTo>
                <a:cubicBezTo>
                  <a:pt x="2056" y="712"/>
                  <a:pt x="2057" y="712"/>
                  <a:pt x="2057" y="712"/>
                </a:cubicBezTo>
                <a:cubicBezTo>
                  <a:pt x="2058" y="712"/>
                  <a:pt x="2058" y="714"/>
                  <a:pt x="2059" y="714"/>
                </a:cubicBezTo>
                <a:cubicBezTo>
                  <a:pt x="2058" y="715"/>
                  <a:pt x="2058" y="717"/>
                  <a:pt x="2057" y="717"/>
                </a:cubicBezTo>
                <a:cubicBezTo>
                  <a:pt x="2056" y="717"/>
                  <a:pt x="2055" y="717"/>
                  <a:pt x="2054" y="718"/>
                </a:cubicBezTo>
                <a:cubicBezTo>
                  <a:pt x="2052" y="718"/>
                  <a:pt x="2051" y="718"/>
                  <a:pt x="2048" y="718"/>
                </a:cubicBezTo>
                <a:cubicBezTo>
                  <a:pt x="2047" y="718"/>
                  <a:pt x="2046" y="718"/>
                  <a:pt x="2046" y="718"/>
                </a:cubicBezTo>
                <a:cubicBezTo>
                  <a:pt x="2045" y="719"/>
                  <a:pt x="2044" y="719"/>
                  <a:pt x="2043" y="720"/>
                </a:cubicBezTo>
                <a:cubicBezTo>
                  <a:pt x="2042" y="720"/>
                  <a:pt x="2043" y="722"/>
                  <a:pt x="2042" y="722"/>
                </a:cubicBezTo>
                <a:cubicBezTo>
                  <a:pt x="2041" y="723"/>
                  <a:pt x="2040" y="722"/>
                  <a:pt x="2039" y="722"/>
                </a:cubicBezTo>
                <a:cubicBezTo>
                  <a:pt x="2037" y="723"/>
                  <a:pt x="2036" y="723"/>
                  <a:pt x="2034" y="724"/>
                </a:cubicBezTo>
                <a:cubicBezTo>
                  <a:pt x="2034" y="726"/>
                  <a:pt x="2034" y="727"/>
                  <a:pt x="2034" y="729"/>
                </a:cubicBezTo>
                <a:cubicBezTo>
                  <a:pt x="2034" y="730"/>
                  <a:pt x="2034" y="731"/>
                  <a:pt x="2033" y="731"/>
                </a:cubicBezTo>
                <a:cubicBezTo>
                  <a:pt x="2033" y="732"/>
                  <a:pt x="2031" y="732"/>
                  <a:pt x="2031" y="733"/>
                </a:cubicBezTo>
                <a:cubicBezTo>
                  <a:pt x="2030" y="733"/>
                  <a:pt x="2029" y="734"/>
                  <a:pt x="2028" y="735"/>
                </a:cubicBezTo>
                <a:cubicBezTo>
                  <a:pt x="2027" y="735"/>
                  <a:pt x="2026" y="735"/>
                  <a:pt x="2025" y="735"/>
                </a:cubicBezTo>
                <a:cubicBezTo>
                  <a:pt x="2027" y="736"/>
                  <a:pt x="2027" y="737"/>
                  <a:pt x="2028" y="737"/>
                </a:cubicBezTo>
                <a:close/>
                <a:moveTo>
                  <a:pt x="2017" y="670"/>
                </a:moveTo>
                <a:cubicBezTo>
                  <a:pt x="2018" y="670"/>
                  <a:pt x="2019" y="670"/>
                  <a:pt x="2020" y="670"/>
                </a:cubicBezTo>
                <a:cubicBezTo>
                  <a:pt x="2022" y="669"/>
                  <a:pt x="2024" y="667"/>
                  <a:pt x="2024" y="665"/>
                </a:cubicBezTo>
                <a:cubicBezTo>
                  <a:pt x="2024" y="663"/>
                  <a:pt x="2023" y="662"/>
                  <a:pt x="2023" y="661"/>
                </a:cubicBezTo>
                <a:cubicBezTo>
                  <a:pt x="2022" y="660"/>
                  <a:pt x="2021" y="660"/>
                  <a:pt x="2020" y="658"/>
                </a:cubicBezTo>
                <a:cubicBezTo>
                  <a:pt x="2020" y="657"/>
                  <a:pt x="2020" y="656"/>
                  <a:pt x="2020" y="656"/>
                </a:cubicBezTo>
                <a:cubicBezTo>
                  <a:pt x="2019" y="655"/>
                  <a:pt x="2020" y="654"/>
                  <a:pt x="2020" y="653"/>
                </a:cubicBezTo>
                <a:cubicBezTo>
                  <a:pt x="2019" y="652"/>
                  <a:pt x="2018" y="652"/>
                  <a:pt x="2017" y="651"/>
                </a:cubicBezTo>
                <a:cubicBezTo>
                  <a:pt x="2016" y="651"/>
                  <a:pt x="2015" y="651"/>
                  <a:pt x="2014" y="651"/>
                </a:cubicBezTo>
                <a:cubicBezTo>
                  <a:pt x="2013" y="651"/>
                  <a:pt x="2013" y="649"/>
                  <a:pt x="2012" y="649"/>
                </a:cubicBezTo>
                <a:cubicBezTo>
                  <a:pt x="2010" y="649"/>
                  <a:pt x="2010" y="649"/>
                  <a:pt x="2010" y="649"/>
                </a:cubicBezTo>
                <a:cubicBezTo>
                  <a:pt x="2009" y="649"/>
                  <a:pt x="2008" y="650"/>
                  <a:pt x="2006" y="650"/>
                </a:cubicBezTo>
                <a:cubicBezTo>
                  <a:pt x="2006" y="651"/>
                  <a:pt x="2005" y="651"/>
                  <a:pt x="2004" y="651"/>
                </a:cubicBezTo>
                <a:cubicBezTo>
                  <a:pt x="2003" y="652"/>
                  <a:pt x="2003" y="653"/>
                  <a:pt x="2003" y="654"/>
                </a:cubicBezTo>
                <a:cubicBezTo>
                  <a:pt x="2002" y="654"/>
                  <a:pt x="2001" y="654"/>
                  <a:pt x="2000" y="655"/>
                </a:cubicBezTo>
                <a:cubicBezTo>
                  <a:pt x="1999" y="654"/>
                  <a:pt x="1998" y="655"/>
                  <a:pt x="1997" y="654"/>
                </a:cubicBezTo>
                <a:cubicBezTo>
                  <a:pt x="1997" y="653"/>
                  <a:pt x="1997" y="652"/>
                  <a:pt x="1996" y="651"/>
                </a:cubicBezTo>
                <a:cubicBezTo>
                  <a:pt x="1995" y="650"/>
                  <a:pt x="1994" y="650"/>
                  <a:pt x="1993" y="650"/>
                </a:cubicBezTo>
                <a:cubicBezTo>
                  <a:pt x="1987" y="650"/>
                  <a:pt x="1987" y="650"/>
                  <a:pt x="1987" y="650"/>
                </a:cubicBezTo>
                <a:cubicBezTo>
                  <a:pt x="1987" y="651"/>
                  <a:pt x="1988" y="652"/>
                  <a:pt x="1988" y="653"/>
                </a:cubicBezTo>
                <a:cubicBezTo>
                  <a:pt x="1988" y="654"/>
                  <a:pt x="1987" y="655"/>
                  <a:pt x="1987" y="656"/>
                </a:cubicBezTo>
                <a:cubicBezTo>
                  <a:pt x="1987" y="657"/>
                  <a:pt x="1987" y="658"/>
                  <a:pt x="1987" y="660"/>
                </a:cubicBezTo>
                <a:cubicBezTo>
                  <a:pt x="1987" y="661"/>
                  <a:pt x="1987" y="662"/>
                  <a:pt x="1987" y="663"/>
                </a:cubicBezTo>
                <a:cubicBezTo>
                  <a:pt x="1987" y="664"/>
                  <a:pt x="1988" y="663"/>
                  <a:pt x="1988" y="663"/>
                </a:cubicBezTo>
                <a:cubicBezTo>
                  <a:pt x="1987" y="664"/>
                  <a:pt x="1986" y="663"/>
                  <a:pt x="1986" y="663"/>
                </a:cubicBezTo>
                <a:cubicBezTo>
                  <a:pt x="1985" y="664"/>
                  <a:pt x="1984" y="665"/>
                  <a:pt x="1983" y="665"/>
                </a:cubicBezTo>
                <a:cubicBezTo>
                  <a:pt x="1982" y="665"/>
                  <a:pt x="1981" y="665"/>
                  <a:pt x="1980" y="665"/>
                </a:cubicBezTo>
                <a:cubicBezTo>
                  <a:pt x="1978" y="665"/>
                  <a:pt x="1977" y="667"/>
                  <a:pt x="1975" y="667"/>
                </a:cubicBezTo>
                <a:cubicBezTo>
                  <a:pt x="1974" y="667"/>
                  <a:pt x="1974" y="665"/>
                  <a:pt x="1973" y="665"/>
                </a:cubicBezTo>
                <a:cubicBezTo>
                  <a:pt x="1970" y="665"/>
                  <a:pt x="1970" y="665"/>
                  <a:pt x="1970" y="665"/>
                </a:cubicBezTo>
                <a:cubicBezTo>
                  <a:pt x="1970" y="684"/>
                  <a:pt x="1970" y="684"/>
                  <a:pt x="1970" y="684"/>
                </a:cubicBezTo>
                <a:cubicBezTo>
                  <a:pt x="1970" y="684"/>
                  <a:pt x="1971" y="684"/>
                  <a:pt x="1972" y="684"/>
                </a:cubicBezTo>
                <a:cubicBezTo>
                  <a:pt x="1975" y="684"/>
                  <a:pt x="1976" y="684"/>
                  <a:pt x="1978" y="684"/>
                </a:cubicBezTo>
                <a:cubicBezTo>
                  <a:pt x="1978" y="692"/>
                  <a:pt x="1978" y="692"/>
                  <a:pt x="1978" y="692"/>
                </a:cubicBezTo>
                <a:cubicBezTo>
                  <a:pt x="1977" y="692"/>
                  <a:pt x="1976" y="693"/>
                  <a:pt x="1975" y="693"/>
                </a:cubicBezTo>
                <a:cubicBezTo>
                  <a:pt x="1974" y="693"/>
                  <a:pt x="1973" y="693"/>
                  <a:pt x="1972" y="693"/>
                </a:cubicBezTo>
                <a:cubicBezTo>
                  <a:pt x="1971" y="693"/>
                  <a:pt x="1971" y="694"/>
                  <a:pt x="1971" y="695"/>
                </a:cubicBezTo>
                <a:cubicBezTo>
                  <a:pt x="1970" y="696"/>
                  <a:pt x="1969" y="697"/>
                  <a:pt x="1969" y="698"/>
                </a:cubicBezTo>
                <a:cubicBezTo>
                  <a:pt x="1969" y="700"/>
                  <a:pt x="1970" y="702"/>
                  <a:pt x="1969" y="703"/>
                </a:cubicBezTo>
                <a:cubicBezTo>
                  <a:pt x="1969" y="704"/>
                  <a:pt x="1967" y="704"/>
                  <a:pt x="1967" y="705"/>
                </a:cubicBezTo>
                <a:cubicBezTo>
                  <a:pt x="1966" y="705"/>
                  <a:pt x="1966" y="706"/>
                  <a:pt x="1966" y="707"/>
                </a:cubicBezTo>
                <a:cubicBezTo>
                  <a:pt x="1966" y="708"/>
                  <a:pt x="1966" y="709"/>
                  <a:pt x="1967" y="710"/>
                </a:cubicBezTo>
                <a:cubicBezTo>
                  <a:pt x="1967" y="711"/>
                  <a:pt x="1968" y="711"/>
                  <a:pt x="1969" y="712"/>
                </a:cubicBezTo>
                <a:cubicBezTo>
                  <a:pt x="1971" y="713"/>
                  <a:pt x="1972" y="713"/>
                  <a:pt x="1973" y="713"/>
                </a:cubicBezTo>
                <a:cubicBezTo>
                  <a:pt x="1975" y="713"/>
                  <a:pt x="1975" y="711"/>
                  <a:pt x="1977" y="711"/>
                </a:cubicBezTo>
                <a:cubicBezTo>
                  <a:pt x="1978" y="711"/>
                  <a:pt x="1979" y="711"/>
                  <a:pt x="1980" y="711"/>
                </a:cubicBezTo>
                <a:cubicBezTo>
                  <a:pt x="1981" y="711"/>
                  <a:pt x="1981" y="712"/>
                  <a:pt x="1982" y="712"/>
                </a:cubicBezTo>
                <a:cubicBezTo>
                  <a:pt x="1983" y="712"/>
                  <a:pt x="1983" y="713"/>
                  <a:pt x="1984" y="713"/>
                </a:cubicBezTo>
                <a:cubicBezTo>
                  <a:pt x="1985" y="713"/>
                  <a:pt x="1986" y="712"/>
                  <a:pt x="1988" y="710"/>
                </a:cubicBezTo>
                <a:cubicBezTo>
                  <a:pt x="1988" y="710"/>
                  <a:pt x="1990" y="710"/>
                  <a:pt x="1990" y="709"/>
                </a:cubicBezTo>
                <a:cubicBezTo>
                  <a:pt x="1990" y="708"/>
                  <a:pt x="1990" y="707"/>
                  <a:pt x="1990" y="706"/>
                </a:cubicBezTo>
                <a:cubicBezTo>
                  <a:pt x="1991" y="705"/>
                  <a:pt x="1992" y="705"/>
                  <a:pt x="1993" y="704"/>
                </a:cubicBezTo>
                <a:cubicBezTo>
                  <a:pt x="2015" y="704"/>
                  <a:pt x="2015" y="704"/>
                  <a:pt x="2015" y="704"/>
                </a:cubicBezTo>
                <a:cubicBezTo>
                  <a:pt x="2015" y="700"/>
                  <a:pt x="2015" y="700"/>
                  <a:pt x="2015" y="700"/>
                </a:cubicBezTo>
                <a:cubicBezTo>
                  <a:pt x="2015" y="698"/>
                  <a:pt x="2013" y="697"/>
                  <a:pt x="2013" y="695"/>
                </a:cubicBezTo>
                <a:cubicBezTo>
                  <a:pt x="2013" y="694"/>
                  <a:pt x="2015" y="694"/>
                  <a:pt x="2016" y="694"/>
                </a:cubicBezTo>
                <a:cubicBezTo>
                  <a:pt x="2016" y="693"/>
                  <a:pt x="2017" y="692"/>
                  <a:pt x="2017" y="691"/>
                </a:cubicBezTo>
                <a:cubicBezTo>
                  <a:pt x="2017" y="690"/>
                  <a:pt x="2017" y="689"/>
                  <a:pt x="2017" y="688"/>
                </a:cubicBezTo>
                <a:cubicBezTo>
                  <a:pt x="2017" y="686"/>
                  <a:pt x="2017" y="685"/>
                  <a:pt x="2017" y="683"/>
                </a:cubicBezTo>
                <a:cubicBezTo>
                  <a:pt x="2017" y="682"/>
                  <a:pt x="2018" y="681"/>
                  <a:pt x="2018" y="680"/>
                </a:cubicBezTo>
                <a:cubicBezTo>
                  <a:pt x="2018" y="679"/>
                  <a:pt x="2017" y="677"/>
                  <a:pt x="2017" y="675"/>
                </a:cubicBezTo>
                <a:lnTo>
                  <a:pt x="2017" y="670"/>
                </a:lnTo>
                <a:close/>
                <a:moveTo>
                  <a:pt x="2716" y="1664"/>
                </a:moveTo>
                <a:cubicBezTo>
                  <a:pt x="2716" y="1659"/>
                  <a:pt x="2712" y="1657"/>
                  <a:pt x="2712" y="1651"/>
                </a:cubicBezTo>
                <a:cubicBezTo>
                  <a:pt x="2712" y="1648"/>
                  <a:pt x="2713" y="1646"/>
                  <a:pt x="2714" y="1643"/>
                </a:cubicBezTo>
                <a:cubicBezTo>
                  <a:pt x="2715" y="1642"/>
                  <a:pt x="2717" y="1641"/>
                  <a:pt x="2717" y="1638"/>
                </a:cubicBezTo>
                <a:cubicBezTo>
                  <a:pt x="2717" y="1633"/>
                  <a:pt x="2717" y="1633"/>
                  <a:pt x="2717" y="1633"/>
                </a:cubicBezTo>
                <a:cubicBezTo>
                  <a:pt x="2717" y="1631"/>
                  <a:pt x="2716" y="1630"/>
                  <a:pt x="2716" y="1628"/>
                </a:cubicBezTo>
                <a:cubicBezTo>
                  <a:pt x="2716" y="1625"/>
                  <a:pt x="2716" y="1625"/>
                  <a:pt x="2716" y="1625"/>
                </a:cubicBezTo>
                <a:cubicBezTo>
                  <a:pt x="2716" y="1623"/>
                  <a:pt x="2720" y="1624"/>
                  <a:pt x="2721" y="1621"/>
                </a:cubicBezTo>
                <a:cubicBezTo>
                  <a:pt x="2721" y="1620"/>
                  <a:pt x="2722" y="1618"/>
                  <a:pt x="2722" y="1616"/>
                </a:cubicBezTo>
                <a:cubicBezTo>
                  <a:pt x="2722" y="1613"/>
                  <a:pt x="2722" y="1613"/>
                  <a:pt x="2722" y="1613"/>
                </a:cubicBezTo>
                <a:cubicBezTo>
                  <a:pt x="2722" y="1608"/>
                  <a:pt x="2720" y="1606"/>
                  <a:pt x="2719" y="1600"/>
                </a:cubicBezTo>
                <a:cubicBezTo>
                  <a:pt x="2719" y="1596"/>
                  <a:pt x="2720" y="1594"/>
                  <a:pt x="2719" y="1590"/>
                </a:cubicBezTo>
                <a:cubicBezTo>
                  <a:pt x="2719" y="1588"/>
                  <a:pt x="2720" y="1586"/>
                  <a:pt x="2719" y="1585"/>
                </a:cubicBezTo>
                <a:cubicBezTo>
                  <a:pt x="2719" y="1582"/>
                  <a:pt x="2716" y="1582"/>
                  <a:pt x="2714" y="1581"/>
                </a:cubicBezTo>
                <a:cubicBezTo>
                  <a:pt x="2712" y="1579"/>
                  <a:pt x="2711" y="1578"/>
                  <a:pt x="2709" y="1577"/>
                </a:cubicBezTo>
                <a:cubicBezTo>
                  <a:pt x="2707" y="1576"/>
                  <a:pt x="2705" y="1576"/>
                  <a:pt x="2704" y="1576"/>
                </a:cubicBezTo>
                <a:cubicBezTo>
                  <a:pt x="2704" y="1578"/>
                  <a:pt x="2704" y="1579"/>
                  <a:pt x="2704" y="1581"/>
                </a:cubicBezTo>
                <a:cubicBezTo>
                  <a:pt x="2703" y="1582"/>
                  <a:pt x="2704" y="1584"/>
                  <a:pt x="2704" y="1586"/>
                </a:cubicBezTo>
                <a:cubicBezTo>
                  <a:pt x="2703" y="1588"/>
                  <a:pt x="2700" y="1588"/>
                  <a:pt x="2699" y="1590"/>
                </a:cubicBezTo>
                <a:cubicBezTo>
                  <a:pt x="2697" y="1592"/>
                  <a:pt x="2696" y="1594"/>
                  <a:pt x="2695" y="1595"/>
                </a:cubicBezTo>
                <a:cubicBezTo>
                  <a:pt x="2693" y="1597"/>
                  <a:pt x="2690" y="1597"/>
                  <a:pt x="2689" y="1599"/>
                </a:cubicBezTo>
                <a:cubicBezTo>
                  <a:pt x="2689" y="1601"/>
                  <a:pt x="2689" y="1603"/>
                  <a:pt x="2688" y="1604"/>
                </a:cubicBezTo>
                <a:cubicBezTo>
                  <a:pt x="2687" y="1606"/>
                  <a:pt x="2689" y="1608"/>
                  <a:pt x="2688" y="1610"/>
                </a:cubicBezTo>
                <a:cubicBezTo>
                  <a:pt x="2687" y="1611"/>
                  <a:pt x="2684" y="1609"/>
                  <a:pt x="2683" y="1611"/>
                </a:cubicBezTo>
                <a:cubicBezTo>
                  <a:pt x="2681" y="1614"/>
                  <a:pt x="2682" y="1619"/>
                  <a:pt x="2679" y="1621"/>
                </a:cubicBezTo>
                <a:cubicBezTo>
                  <a:pt x="2678" y="1622"/>
                  <a:pt x="2675" y="1621"/>
                  <a:pt x="2674" y="1621"/>
                </a:cubicBezTo>
                <a:cubicBezTo>
                  <a:pt x="2670" y="1622"/>
                  <a:pt x="2667" y="1621"/>
                  <a:pt x="2663" y="1621"/>
                </a:cubicBezTo>
                <a:cubicBezTo>
                  <a:pt x="2659" y="1622"/>
                  <a:pt x="2656" y="1622"/>
                  <a:pt x="2653" y="1624"/>
                </a:cubicBezTo>
                <a:cubicBezTo>
                  <a:pt x="2651" y="1625"/>
                  <a:pt x="2649" y="1625"/>
                  <a:pt x="2648" y="1627"/>
                </a:cubicBezTo>
                <a:cubicBezTo>
                  <a:pt x="2647" y="1628"/>
                  <a:pt x="2648" y="1630"/>
                  <a:pt x="2648" y="1632"/>
                </a:cubicBezTo>
                <a:cubicBezTo>
                  <a:pt x="2647" y="1633"/>
                  <a:pt x="2648" y="1635"/>
                  <a:pt x="2648" y="1637"/>
                </a:cubicBezTo>
                <a:cubicBezTo>
                  <a:pt x="2647" y="1641"/>
                  <a:pt x="2642" y="1643"/>
                  <a:pt x="2642" y="1647"/>
                </a:cubicBezTo>
                <a:cubicBezTo>
                  <a:pt x="2642" y="1649"/>
                  <a:pt x="2644" y="1651"/>
                  <a:pt x="2644" y="1653"/>
                </a:cubicBezTo>
                <a:cubicBezTo>
                  <a:pt x="2644" y="1657"/>
                  <a:pt x="2643" y="1659"/>
                  <a:pt x="2644" y="1663"/>
                </a:cubicBezTo>
                <a:cubicBezTo>
                  <a:pt x="2644" y="1665"/>
                  <a:pt x="2647" y="1666"/>
                  <a:pt x="2648" y="1668"/>
                </a:cubicBezTo>
                <a:cubicBezTo>
                  <a:pt x="2648" y="1670"/>
                  <a:pt x="2648" y="1672"/>
                  <a:pt x="2648" y="1674"/>
                </a:cubicBezTo>
                <a:cubicBezTo>
                  <a:pt x="2648" y="1675"/>
                  <a:pt x="2649" y="1677"/>
                  <a:pt x="2648" y="1679"/>
                </a:cubicBezTo>
                <a:cubicBezTo>
                  <a:pt x="2647" y="1680"/>
                  <a:pt x="2643" y="1677"/>
                  <a:pt x="2642" y="1679"/>
                </a:cubicBezTo>
                <a:cubicBezTo>
                  <a:pt x="2641" y="1680"/>
                  <a:pt x="2641" y="1682"/>
                  <a:pt x="2640" y="1684"/>
                </a:cubicBezTo>
                <a:cubicBezTo>
                  <a:pt x="2639" y="1686"/>
                  <a:pt x="2638" y="1687"/>
                  <a:pt x="2637" y="1689"/>
                </a:cubicBezTo>
                <a:cubicBezTo>
                  <a:pt x="2637" y="1693"/>
                  <a:pt x="2638" y="1696"/>
                  <a:pt x="2637" y="1700"/>
                </a:cubicBezTo>
                <a:cubicBezTo>
                  <a:pt x="2637" y="1702"/>
                  <a:pt x="2634" y="1703"/>
                  <a:pt x="2633" y="1705"/>
                </a:cubicBezTo>
                <a:cubicBezTo>
                  <a:pt x="2633" y="1707"/>
                  <a:pt x="2633" y="1707"/>
                  <a:pt x="2633" y="1707"/>
                </a:cubicBezTo>
                <a:cubicBezTo>
                  <a:pt x="2633" y="1711"/>
                  <a:pt x="2635" y="1712"/>
                  <a:pt x="2636" y="1715"/>
                </a:cubicBezTo>
                <a:cubicBezTo>
                  <a:pt x="2636" y="1717"/>
                  <a:pt x="2637" y="1719"/>
                  <a:pt x="2637" y="1721"/>
                </a:cubicBezTo>
                <a:cubicBezTo>
                  <a:pt x="2637" y="1726"/>
                  <a:pt x="2637" y="1726"/>
                  <a:pt x="2637" y="1726"/>
                </a:cubicBezTo>
                <a:cubicBezTo>
                  <a:pt x="2637" y="1728"/>
                  <a:pt x="2638" y="1729"/>
                  <a:pt x="2638" y="1731"/>
                </a:cubicBezTo>
                <a:cubicBezTo>
                  <a:pt x="2639" y="1735"/>
                  <a:pt x="2638" y="1737"/>
                  <a:pt x="2638" y="1741"/>
                </a:cubicBezTo>
                <a:cubicBezTo>
                  <a:pt x="2640" y="1741"/>
                  <a:pt x="2642" y="1741"/>
                  <a:pt x="2644" y="1741"/>
                </a:cubicBezTo>
                <a:cubicBezTo>
                  <a:pt x="2648" y="1741"/>
                  <a:pt x="2650" y="1741"/>
                  <a:pt x="2654" y="1741"/>
                </a:cubicBezTo>
                <a:cubicBezTo>
                  <a:pt x="2656" y="1741"/>
                  <a:pt x="2655" y="1745"/>
                  <a:pt x="2657" y="1745"/>
                </a:cubicBezTo>
                <a:cubicBezTo>
                  <a:pt x="2658" y="1746"/>
                  <a:pt x="2660" y="1745"/>
                  <a:pt x="2662" y="1745"/>
                </a:cubicBezTo>
                <a:cubicBezTo>
                  <a:pt x="2664" y="1746"/>
                  <a:pt x="2665" y="1747"/>
                  <a:pt x="2667" y="1747"/>
                </a:cubicBezTo>
                <a:cubicBezTo>
                  <a:pt x="2669" y="1747"/>
                  <a:pt x="2671" y="1745"/>
                  <a:pt x="2672" y="1745"/>
                </a:cubicBezTo>
                <a:cubicBezTo>
                  <a:pt x="2676" y="1745"/>
                  <a:pt x="2680" y="1746"/>
                  <a:pt x="2683" y="1744"/>
                </a:cubicBezTo>
                <a:cubicBezTo>
                  <a:pt x="2685" y="1743"/>
                  <a:pt x="2686" y="1741"/>
                  <a:pt x="2687" y="1739"/>
                </a:cubicBezTo>
                <a:cubicBezTo>
                  <a:pt x="2688" y="1737"/>
                  <a:pt x="2689" y="1736"/>
                  <a:pt x="2689" y="1734"/>
                </a:cubicBezTo>
                <a:cubicBezTo>
                  <a:pt x="2690" y="1732"/>
                  <a:pt x="2689" y="1730"/>
                  <a:pt x="2689" y="1728"/>
                </a:cubicBezTo>
                <a:cubicBezTo>
                  <a:pt x="2690" y="1722"/>
                  <a:pt x="2688" y="1719"/>
                  <a:pt x="2689" y="1713"/>
                </a:cubicBezTo>
                <a:cubicBezTo>
                  <a:pt x="2690" y="1711"/>
                  <a:pt x="2690" y="1709"/>
                  <a:pt x="2691" y="1707"/>
                </a:cubicBezTo>
                <a:cubicBezTo>
                  <a:pt x="2691" y="1705"/>
                  <a:pt x="2694" y="1705"/>
                  <a:pt x="2695" y="1702"/>
                </a:cubicBezTo>
                <a:cubicBezTo>
                  <a:pt x="2696" y="1700"/>
                  <a:pt x="2698" y="1699"/>
                  <a:pt x="2699" y="1697"/>
                </a:cubicBezTo>
                <a:cubicBezTo>
                  <a:pt x="2699" y="1693"/>
                  <a:pt x="2699" y="1690"/>
                  <a:pt x="2699" y="1687"/>
                </a:cubicBezTo>
                <a:cubicBezTo>
                  <a:pt x="2699" y="1683"/>
                  <a:pt x="2698" y="1680"/>
                  <a:pt x="2699" y="1676"/>
                </a:cubicBezTo>
                <a:cubicBezTo>
                  <a:pt x="2699" y="1674"/>
                  <a:pt x="2702" y="1674"/>
                  <a:pt x="2704" y="1672"/>
                </a:cubicBezTo>
                <a:cubicBezTo>
                  <a:pt x="2706" y="1670"/>
                  <a:pt x="2709" y="1670"/>
                  <a:pt x="2710" y="1668"/>
                </a:cubicBezTo>
                <a:cubicBezTo>
                  <a:pt x="2712" y="1667"/>
                  <a:pt x="2716" y="1667"/>
                  <a:pt x="2716" y="1664"/>
                </a:cubicBezTo>
                <a:close/>
                <a:moveTo>
                  <a:pt x="2499" y="1042"/>
                </a:moveTo>
                <a:cubicBezTo>
                  <a:pt x="2498" y="1039"/>
                  <a:pt x="2495" y="1039"/>
                  <a:pt x="2495" y="1036"/>
                </a:cubicBezTo>
                <a:cubicBezTo>
                  <a:pt x="2495" y="1035"/>
                  <a:pt x="2495" y="1033"/>
                  <a:pt x="2495" y="1031"/>
                </a:cubicBezTo>
                <a:cubicBezTo>
                  <a:pt x="2495" y="1029"/>
                  <a:pt x="2496" y="1027"/>
                  <a:pt x="2495" y="1026"/>
                </a:cubicBezTo>
                <a:cubicBezTo>
                  <a:pt x="2494" y="1024"/>
                  <a:pt x="2492" y="1023"/>
                  <a:pt x="2490" y="1022"/>
                </a:cubicBezTo>
                <a:cubicBezTo>
                  <a:pt x="2488" y="1021"/>
                  <a:pt x="2486" y="1020"/>
                  <a:pt x="2484" y="1019"/>
                </a:cubicBezTo>
                <a:cubicBezTo>
                  <a:pt x="2483" y="1019"/>
                  <a:pt x="2481" y="1020"/>
                  <a:pt x="2479" y="1019"/>
                </a:cubicBezTo>
                <a:cubicBezTo>
                  <a:pt x="2477" y="1019"/>
                  <a:pt x="2476" y="1016"/>
                  <a:pt x="2474" y="1015"/>
                </a:cubicBezTo>
                <a:cubicBezTo>
                  <a:pt x="2471" y="1015"/>
                  <a:pt x="2471" y="1015"/>
                  <a:pt x="2471" y="1015"/>
                </a:cubicBezTo>
                <a:cubicBezTo>
                  <a:pt x="2466" y="1015"/>
                  <a:pt x="2464" y="1019"/>
                  <a:pt x="2458" y="1021"/>
                </a:cubicBezTo>
                <a:cubicBezTo>
                  <a:pt x="2456" y="1021"/>
                  <a:pt x="2456" y="1021"/>
                  <a:pt x="2456" y="1021"/>
                </a:cubicBezTo>
                <a:cubicBezTo>
                  <a:pt x="2418" y="1011"/>
                  <a:pt x="2418" y="1011"/>
                  <a:pt x="2418" y="1011"/>
                </a:cubicBezTo>
                <a:cubicBezTo>
                  <a:pt x="2414" y="1012"/>
                  <a:pt x="2411" y="1014"/>
                  <a:pt x="2407" y="1014"/>
                </a:cubicBezTo>
                <a:cubicBezTo>
                  <a:pt x="2404" y="1014"/>
                  <a:pt x="2402" y="1014"/>
                  <a:pt x="2400" y="1013"/>
                </a:cubicBezTo>
                <a:cubicBezTo>
                  <a:pt x="2397" y="1011"/>
                  <a:pt x="2396" y="1009"/>
                  <a:pt x="2394" y="1008"/>
                </a:cubicBezTo>
                <a:cubicBezTo>
                  <a:pt x="2390" y="1004"/>
                  <a:pt x="2388" y="1002"/>
                  <a:pt x="2384" y="1000"/>
                </a:cubicBezTo>
                <a:cubicBezTo>
                  <a:pt x="2377" y="996"/>
                  <a:pt x="2373" y="993"/>
                  <a:pt x="2366" y="993"/>
                </a:cubicBezTo>
                <a:cubicBezTo>
                  <a:pt x="2360" y="993"/>
                  <a:pt x="2358" y="996"/>
                  <a:pt x="2353" y="996"/>
                </a:cubicBezTo>
                <a:cubicBezTo>
                  <a:pt x="2350" y="996"/>
                  <a:pt x="2348" y="994"/>
                  <a:pt x="2345" y="994"/>
                </a:cubicBezTo>
                <a:cubicBezTo>
                  <a:pt x="2345" y="999"/>
                  <a:pt x="2344" y="1001"/>
                  <a:pt x="2345" y="1006"/>
                </a:cubicBezTo>
                <a:cubicBezTo>
                  <a:pt x="2345" y="1008"/>
                  <a:pt x="2346" y="1009"/>
                  <a:pt x="2346" y="1011"/>
                </a:cubicBezTo>
                <a:cubicBezTo>
                  <a:pt x="2347" y="1018"/>
                  <a:pt x="2345" y="1021"/>
                  <a:pt x="2345" y="1027"/>
                </a:cubicBezTo>
                <a:cubicBezTo>
                  <a:pt x="2342" y="1027"/>
                  <a:pt x="2340" y="1028"/>
                  <a:pt x="2337" y="1028"/>
                </a:cubicBezTo>
                <a:cubicBezTo>
                  <a:pt x="2332" y="1028"/>
                  <a:pt x="2332" y="1028"/>
                  <a:pt x="2332" y="1028"/>
                </a:cubicBezTo>
                <a:cubicBezTo>
                  <a:pt x="2330" y="1028"/>
                  <a:pt x="2328" y="1029"/>
                  <a:pt x="2326" y="1028"/>
                </a:cubicBezTo>
                <a:cubicBezTo>
                  <a:pt x="2324" y="1028"/>
                  <a:pt x="2323" y="1025"/>
                  <a:pt x="2321" y="1023"/>
                </a:cubicBezTo>
                <a:cubicBezTo>
                  <a:pt x="2319" y="1021"/>
                  <a:pt x="2318" y="1019"/>
                  <a:pt x="2316" y="1018"/>
                </a:cubicBezTo>
                <a:cubicBezTo>
                  <a:pt x="2314" y="1017"/>
                  <a:pt x="2312" y="1017"/>
                  <a:pt x="2309" y="1017"/>
                </a:cubicBezTo>
                <a:cubicBezTo>
                  <a:pt x="2283" y="1017"/>
                  <a:pt x="2283" y="1017"/>
                  <a:pt x="2283" y="1017"/>
                </a:cubicBezTo>
                <a:cubicBezTo>
                  <a:pt x="2283" y="1015"/>
                  <a:pt x="2282" y="1013"/>
                  <a:pt x="2281" y="1011"/>
                </a:cubicBezTo>
                <a:cubicBezTo>
                  <a:pt x="2280" y="1010"/>
                  <a:pt x="2280" y="1008"/>
                  <a:pt x="2279" y="1006"/>
                </a:cubicBezTo>
                <a:cubicBezTo>
                  <a:pt x="2278" y="1005"/>
                  <a:pt x="2276" y="1005"/>
                  <a:pt x="2274" y="1004"/>
                </a:cubicBezTo>
                <a:cubicBezTo>
                  <a:pt x="2272" y="1002"/>
                  <a:pt x="2271" y="1001"/>
                  <a:pt x="2269" y="1000"/>
                </a:cubicBezTo>
                <a:cubicBezTo>
                  <a:pt x="2267" y="999"/>
                  <a:pt x="2265" y="999"/>
                  <a:pt x="2264" y="998"/>
                </a:cubicBezTo>
                <a:cubicBezTo>
                  <a:pt x="2260" y="997"/>
                  <a:pt x="2257" y="996"/>
                  <a:pt x="2253" y="996"/>
                </a:cubicBezTo>
                <a:cubicBezTo>
                  <a:pt x="2249" y="995"/>
                  <a:pt x="2246" y="996"/>
                  <a:pt x="2243" y="996"/>
                </a:cubicBezTo>
                <a:cubicBezTo>
                  <a:pt x="2239" y="995"/>
                  <a:pt x="2236" y="993"/>
                  <a:pt x="2232" y="991"/>
                </a:cubicBezTo>
                <a:cubicBezTo>
                  <a:pt x="2228" y="988"/>
                  <a:pt x="2223" y="986"/>
                  <a:pt x="2222" y="981"/>
                </a:cubicBezTo>
                <a:cubicBezTo>
                  <a:pt x="2222" y="980"/>
                  <a:pt x="2221" y="978"/>
                  <a:pt x="2221" y="976"/>
                </a:cubicBezTo>
                <a:cubicBezTo>
                  <a:pt x="2221" y="974"/>
                  <a:pt x="2222" y="973"/>
                  <a:pt x="2223" y="971"/>
                </a:cubicBezTo>
                <a:cubicBezTo>
                  <a:pt x="2224" y="969"/>
                  <a:pt x="2227" y="969"/>
                  <a:pt x="2228" y="967"/>
                </a:cubicBezTo>
                <a:cubicBezTo>
                  <a:pt x="2229" y="965"/>
                  <a:pt x="2230" y="964"/>
                  <a:pt x="2230" y="962"/>
                </a:cubicBezTo>
                <a:cubicBezTo>
                  <a:pt x="2230" y="960"/>
                  <a:pt x="2228" y="958"/>
                  <a:pt x="2227" y="957"/>
                </a:cubicBezTo>
                <a:cubicBezTo>
                  <a:pt x="2226" y="955"/>
                  <a:pt x="2224" y="955"/>
                  <a:pt x="2222" y="954"/>
                </a:cubicBezTo>
                <a:cubicBezTo>
                  <a:pt x="2220" y="953"/>
                  <a:pt x="2219" y="951"/>
                  <a:pt x="2217" y="950"/>
                </a:cubicBezTo>
                <a:cubicBezTo>
                  <a:pt x="2219" y="948"/>
                  <a:pt x="2218" y="946"/>
                  <a:pt x="2221" y="945"/>
                </a:cubicBezTo>
                <a:cubicBezTo>
                  <a:pt x="2222" y="944"/>
                  <a:pt x="2224" y="944"/>
                  <a:pt x="2226" y="944"/>
                </a:cubicBezTo>
                <a:cubicBezTo>
                  <a:pt x="2227" y="943"/>
                  <a:pt x="2229" y="943"/>
                  <a:pt x="2231" y="942"/>
                </a:cubicBezTo>
                <a:cubicBezTo>
                  <a:pt x="2230" y="941"/>
                  <a:pt x="2231" y="938"/>
                  <a:pt x="2230" y="937"/>
                </a:cubicBezTo>
                <a:cubicBezTo>
                  <a:pt x="2228" y="936"/>
                  <a:pt x="2226" y="936"/>
                  <a:pt x="2225" y="936"/>
                </a:cubicBezTo>
                <a:cubicBezTo>
                  <a:pt x="2221" y="934"/>
                  <a:pt x="2218" y="932"/>
                  <a:pt x="2214" y="932"/>
                </a:cubicBezTo>
                <a:cubicBezTo>
                  <a:pt x="2212" y="932"/>
                  <a:pt x="2211" y="933"/>
                  <a:pt x="2209" y="933"/>
                </a:cubicBezTo>
                <a:cubicBezTo>
                  <a:pt x="2207" y="933"/>
                  <a:pt x="2205" y="933"/>
                  <a:pt x="2204" y="933"/>
                </a:cubicBezTo>
                <a:cubicBezTo>
                  <a:pt x="2200" y="934"/>
                  <a:pt x="2197" y="936"/>
                  <a:pt x="2193" y="937"/>
                </a:cubicBezTo>
                <a:cubicBezTo>
                  <a:pt x="2192" y="937"/>
                  <a:pt x="2190" y="937"/>
                  <a:pt x="2188" y="937"/>
                </a:cubicBezTo>
                <a:cubicBezTo>
                  <a:pt x="2182" y="937"/>
                  <a:pt x="2178" y="936"/>
                  <a:pt x="2172" y="937"/>
                </a:cubicBezTo>
                <a:cubicBezTo>
                  <a:pt x="2170" y="937"/>
                  <a:pt x="2169" y="940"/>
                  <a:pt x="2167" y="941"/>
                </a:cubicBezTo>
                <a:cubicBezTo>
                  <a:pt x="2165" y="942"/>
                  <a:pt x="2164" y="944"/>
                  <a:pt x="2162" y="945"/>
                </a:cubicBezTo>
                <a:cubicBezTo>
                  <a:pt x="2160" y="944"/>
                  <a:pt x="2158" y="942"/>
                  <a:pt x="2157" y="941"/>
                </a:cubicBezTo>
                <a:cubicBezTo>
                  <a:pt x="2155" y="940"/>
                  <a:pt x="2155" y="937"/>
                  <a:pt x="2153" y="936"/>
                </a:cubicBezTo>
                <a:cubicBezTo>
                  <a:pt x="2149" y="933"/>
                  <a:pt x="2147" y="932"/>
                  <a:pt x="2142" y="932"/>
                </a:cubicBezTo>
                <a:cubicBezTo>
                  <a:pt x="2136" y="932"/>
                  <a:pt x="2133" y="936"/>
                  <a:pt x="2127" y="938"/>
                </a:cubicBezTo>
                <a:cubicBezTo>
                  <a:pt x="2125" y="939"/>
                  <a:pt x="2123" y="938"/>
                  <a:pt x="2121" y="938"/>
                </a:cubicBezTo>
                <a:cubicBezTo>
                  <a:pt x="2119" y="939"/>
                  <a:pt x="2118" y="942"/>
                  <a:pt x="2116" y="944"/>
                </a:cubicBezTo>
                <a:cubicBezTo>
                  <a:pt x="2090" y="944"/>
                  <a:pt x="2090" y="944"/>
                  <a:pt x="2090" y="944"/>
                </a:cubicBezTo>
                <a:cubicBezTo>
                  <a:pt x="2089" y="946"/>
                  <a:pt x="2088" y="947"/>
                  <a:pt x="2087" y="949"/>
                </a:cubicBezTo>
                <a:cubicBezTo>
                  <a:pt x="2087" y="950"/>
                  <a:pt x="2087" y="953"/>
                  <a:pt x="2086" y="954"/>
                </a:cubicBezTo>
                <a:cubicBezTo>
                  <a:pt x="2085" y="956"/>
                  <a:pt x="2083" y="957"/>
                  <a:pt x="2081" y="958"/>
                </a:cubicBezTo>
                <a:cubicBezTo>
                  <a:pt x="2079" y="959"/>
                  <a:pt x="2078" y="958"/>
                  <a:pt x="2076" y="958"/>
                </a:cubicBezTo>
                <a:cubicBezTo>
                  <a:pt x="2072" y="958"/>
                  <a:pt x="2069" y="957"/>
                  <a:pt x="2065" y="958"/>
                </a:cubicBezTo>
                <a:cubicBezTo>
                  <a:pt x="2063" y="958"/>
                  <a:pt x="2062" y="961"/>
                  <a:pt x="2060" y="961"/>
                </a:cubicBezTo>
                <a:cubicBezTo>
                  <a:pt x="2057" y="961"/>
                  <a:pt x="2057" y="961"/>
                  <a:pt x="2057" y="961"/>
                </a:cubicBezTo>
                <a:cubicBezTo>
                  <a:pt x="2054" y="961"/>
                  <a:pt x="2053" y="959"/>
                  <a:pt x="2050" y="959"/>
                </a:cubicBezTo>
                <a:cubicBezTo>
                  <a:pt x="2043" y="959"/>
                  <a:pt x="2040" y="960"/>
                  <a:pt x="2034" y="959"/>
                </a:cubicBezTo>
                <a:cubicBezTo>
                  <a:pt x="2032" y="959"/>
                  <a:pt x="2030" y="959"/>
                  <a:pt x="2029" y="958"/>
                </a:cubicBezTo>
                <a:cubicBezTo>
                  <a:pt x="2026" y="957"/>
                  <a:pt x="2026" y="955"/>
                  <a:pt x="2023" y="954"/>
                </a:cubicBezTo>
                <a:cubicBezTo>
                  <a:pt x="2018" y="951"/>
                  <a:pt x="2018" y="951"/>
                  <a:pt x="2018" y="951"/>
                </a:cubicBezTo>
                <a:cubicBezTo>
                  <a:pt x="2017" y="954"/>
                  <a:pt x="2015" y="954"/>
                  <a:pt x="2014" y="957"/>
                </a:cubicBezTo>
                <a:cubicBezTo>
                  <a:pt x="2014" y="958"/>
                  <a:pt x="2015" y="960"/>
                  <a:pt x="2014" y="962"/>
                </a:cubicBezTo>
                <a:cubicBezTo>
                  <a:pt x="2014" y="963"/>
                  <a:pt x="2013" y="965"/>
                  <a:pt x="2013" y="967"/>
                </a:cubicBezTo>
                <a:cubicBezTo>
                  <a:pt x="2013" y="970"/>
                  <a:pt x="2013" y="972"/>
                  <a:pt x="2013" y="976"/>
                </a:cubicBezTo>
                <a:cubicBezTo>
                  <a:pt x="2011" y="976"/>
                  <a:pt x="2010" y="975"/>
                  <a:pt x="2008" y="975"/>
                </a:cubicBezTo>
                <a:cubicBezTo>
                  <a:pt x="2006" y="975"/>
                  <a:pt x="2005" y="976"/>
                  <a:pt x="2003" y="976"/>
                </a:cubicBezTo>
                <a:cubicBezTo>
                  <a:pt x="1999" y="976"/>
                  <a:pt x="1997" y="976"/>
                  <a:pt x="1993" y="976"/>
                </a:cubicBezTo>
                <a:cubicBezTo>
                  <a:pt x="1993" y="997"/>
                  <a:pt x="1993" y="997"/>
                  <a:pt x="1993" y="997"/>
                </a:cubicBezTo>
                <a:cubicBezTo>
                  <a:pt x="1974" y="997"/>
                  <a:pt x="1974" y="997"/>
                  <a:pt x="1974" y="997"/>
                </a:cubicBezTo>
                <a:cubicBezTo>
                  <a:pt x="1974" y="1001"/>
                  <a:pt x="1973" y="1004"/>
                  <a:pt x="1973" y="1008"/>
                </a:cubicBezTo>
                <a:cubicBezTo>
                  <a:pt x="1972" y="1011"/>
                  <a:pt x="1973" y="1014"/>
                  <a:pt x="1973" y="1018"/>
                </a:cubicBezTo>
                <a:cubicBezTo>
                  <a:pt x="1973" y="1020"/>
                  <a:pt x="1970" y="1021"/>
                  <a:pt x="1970" y="1023"/>
                </a:cubicBezTo>
                <a:cubicBezTo>
                  <a:pt x="1969" y="1027"/>
                  <a:pt x="1969" y="1031"/>
                  <a:pt x="1969" y="1035"/>
                </a:cubicBezTo>
                <a:cubicBezTo>
                  <a:pt x="1969" y="1044"/>
                  <a:pt x="1969" y="1044"/>
                  <a:pt x="1969" y="1044"/>
                </a:cubicBezTo>
                <a:cubicBezTo>
                  <a:pt x="1953" y="1044"/>
                  <a:pt x="1953" y="1044"/>
                  <a:pt x="1953" y="1044"/>
                </a:cubicBezTo>
                <a:cubicBezTo>
                  <a:pt x="1953" y="1051"/>
                  <a:pt x="1952" y="1057"/>
                  <a:pt x="1946" y="1060"/>
                </a:cubicBezTo>
                <a:cubicBezTo>
                  <a:pt x="1945" y="1061"/>
                  <a:pt x="1942" y="1060"/>
                  <a:pt x="1941" y="1061"/>
                </a:cubicBezTo>
                <a:cubicBezTo>
                  <a:pt x="1939" y="1062"/>
                  <a:pt x="1940" y="1065"/>
                  <a:pt x="1937" y="1066"/>
                </a:cubicBezTo>
                <a:cubicBezTo>
                  <a:pt x="1936" y="1067"/>
                  <a:pt x="1934" y="1067"/>
                  <a:pt x="1932" y="1068"/>
                </a:cubicBezTo>
                <a:cubicBezTo>
                  <a:pt x="1930" y="1068"/>
                  <a:pt x="1928" y="1067"/>
                  <a:pt x="1927" y="1068"/>
                </a:cubicBezTo>
                <a:cubicBezTo>
                  <a:pt x="1925" y="1069"/>
                  <a:pt x="1926" y="1071"/>
                  <a:pt x="1924" y="1073"/>
                </a:cubicBezTo>
                <a:cubicBezTo>
                  <a:pt x="1923" y="1074"/>
                  <a:pt x="1921" y="1076"/>
                  <a:pt x="1920" y="1078"/>
                </a:cubicBezTo>
                <a:cubicBezTo>
                  <a:pt x="1918" y="1082"/>
                  <a:pt x="1917" y="1086"/>
                  <a:pt x="1915" y="1090"/>
                </a:cubicBezTo>
                <a:cubicBezTo>
                  <a:pt x="1914" y="1092"/>
                  <a:pt x="1912" y="1094"/>
                  <a:pt x="1911" y="1096"/>
                </a:cubicBezTo>
                <a:cubicBezTo>
                  <a:pt x="1910" y="1098"/>
                  <a:pt x="1911" y="1100"/>
                  <a:pt x="1910" y="1102"/>
                </a:cubicBezTo>
                <a:cubicBezTo>
                  <a:pt x="1909" y="1104"/>
                  <a:pt x="1906" y="1105"/>
                  <a:pt x="1905" y="1107"/>
                </a:cubicBezTo>
                <a:cubicBezTo>
                  <a:pt x="1904" y="1109"/>
                  <a:pt x="1903" y="1110"/>
                  <a:pt x="1902" y="1112"/>
                </a:cubicBezTo>
                <a:cubicBezTo>
                  <a:pt x="1901" y="1114"/>
                  <a:pt x="1902" y="1116"/>
                  <a:pt x="1901" y="1117"/>
                </a:cubicBezTo>
                <a:cubicBezTo>
                  <a:pt x="1900" y="1119"/>
                  <a:pt x="1897" y="1117"/>
                  <a:pt x="1895" y="1117"/>
                </a:cubicBezTo>
                <a:cubicBezTo>
                  <a:pt x="1892" y="1118"/>
                  <a:pt x="1890" y="1118"/>
                  <a:pt x="1886" y="1119"/>
                </a:cubicBezTo>
                <a:cubicBezTo>
                  <a:pt x="1886" y="1125"/>
                  <a:pt x="1887" y="1129"/>
                  <a:pt x="1886" y="1136"/>
                </a:cubicBezTo>
                <a:cubicBezTo>
                  <a:pt x="1886" y="1137"/>
                  <a:pt x="1885" y="1139"/>
                  <a:pt x="1885" y="1141"/>
                </a:cubicBezTo>
                <a:cubicBezTo>
                  <a:pt x="1885" y="1142"/>
                  <a:pt x="1885" y="1145"/>
                  <a:pt x="1884" y="1146"/>
                </a:cubicBezTo>
                <a:cubicBezTo>
                  <a:pt x="1882" y="1148"/>
                  <a:pt x="1880" y="1148"/>
                  <a:pt x="1879" y="1150"/>
                </a:cubicBezTo>
                <a:cubicBezTo>
                  <a:pt x="1877" y="1151"/>
                  <a:pt x="1875" y="1150"/>
                  <a:pt x="1873" y="1151"/>
                </a:cubicBezTo>
                <a:cubicBezTo>
                  <a:pt x="1872" y="1152"/>
                  <a:pt x="1872" y="1155"/>
                  <a:pt x="1871" y="1156"/>
                </a:cubicBezTo>
                <a:cubicBezTo>
                  <a:pt x="1871" y="1166"/>
                  <a:pt x="1871" y="1166"/>
                  <a:pt x="1871" y="1166"/>
                </a:cubicBezTo>
                <a:cubicBezTo>
                  <a:pt x="1875" y="1166"/>
                  <a:pt x="1877" y="1167"/>
                  <a:pt x="1881" y="1167"/>
                </a:cubicBezTo>
                <a:cubicBezTo>
                  <a:pt x="1883" y="1167"/>
                  <a:pt x="1885" y="1167"/>
                  <a:pt x="1886" y="1167"/>
                </a:cubicBezTo>
                <a:cubicBezTo>
                  <a:pt x="1888" y="1167"/>
                  <a:pt x="1890" y="1167"/>
                  <a:pt x="1892" y="1167"/>
                </a:cubicBezTo>
                <a:cubicBezTo>
                  <a:pt x="1894" y="1167"/>
                  <a:pt x="1894" y="1171"/>
                  <a:pt x="1895" y="1172"/>
                </a:cubicBezTo>
                <a:cubicBezTo>
                  <a:pt x="1893" y="1177"/>
                  <a:pt x="1893" y="1177"/>
                  <a:pt x="1893" y="1177"/>
                </a:cubicBezTo>
                <a:cubicBezTo>
                  <a:pt x="1892" y="1179"/>
                  <a:pt x="1889" y="1180"/>
                  <a:pt x="1889" y="1182"/>
                </a:cubicBezTo>
                <a:cubicBezTo>
                  <a:pt x="1889" y="1195"/>
                  <a:pt x="1890" y="1201"/>
                  <a:pt x="1890" y="1214"/>
                </a:cubicBezTo>
                <a:cubicBezTo>
                  <a:pt x="1890" y="1219"/>
                  <a:pt x="1890" y="1219"/>
                  <a:pt x="1890" y="1219"/>
                </a:cubicBezTo>
                <a:cubicBezTo>
                  <a:pt x="1890" y="1221"/>
                  <a:pt x="1891" y="1223"/>
                  <a:pt x="1890" y="1224"/>
                </a:cubicBezTo>
                <a:cubicBezTo>
                  <a:pt x="1889" y="1227"/>
                  <a:pt x="1888" y="1228"/>
                  <a:pt x="1886" y="1230"/>
                </a:cubicBezTo>
                <a:cubicBezTo>
                  <a:pt x="1885" y="1231"/>
                  <a:pt x="1882" y="1228"/>
                  <a:pt x="1881" y="1230"/>
                </a:cubicBezTo>
                <a:cubicBezTo>
                  <a:pt x="1880" y="1231"/>
                  <a:pt x="1880" y="1233"/>
                  <a:pt x="1880" y="1235"/>
                </a:cubicBezTo>
                <a:cubicBezTo>
                  <a:pt x="1880" y="1237"/>
                  <a:pt x="1882" y="1238"/>
                  <a:pt x="1882" y="1240"/>
                </a:cubicBezTo>
                <a:cubicBezTo>
                  <a:pt x="1883" y="1242"/>
                  <a:pt x="1883" y="1244"/>
                  <a:pt x="1884" y="1245"/>
                </a:cubicBezTo>
                <a:cubicBezTo>
                  <a:pt x="1884" y="1247"/>
                  <a:pt x="1885" y="1248"/>
                  <a:pt x="1885" y="1250"/>
                </a:cubicBezTo>
                <a:cubicBezTo>
                  <a:pt x="1885" y="1256"/>
                  <a:pt x="1885" y="1256"/>
                  <a:pt x="1885" y="1256"/>
                </a:cubicBezTo>
                <a:cubicBezTo>
                  <a:pt x="1885" y="1260"/>
                  <a:pt x="1885" y="1263"/>
                  <a:pt x="1886" y="1266"/>
                </a:cubicBezTo>
                <a:cubicBezTo>
                  <a:pt x="1887" y="1268"/>
                  <a:pt x="1890" y="1268"/>
                  <a:pt x="1892" y="1270"/>
                </a:cubicBezTo>
                <a:cubicBezTo>
                  <a:pt x="1893" y="1272"/>
                  <a:pt x="1893" y="1274"/>
                  <a:pt x="1894" y="1275"/>
                </a:cubicBezTo>
                <a:cubicBezTo>
                  <a:pt x="1896" y="1277"/>
                  <a:pt x="1898" y="1277"/>
                  <a:pt x="1899" y="1278"/>
                </a:cubicBezTo>
                <a:cubicBezTo>
                  <a:pt x="1901" y="1279"/>
                  <a:pt x="1902" y="1281"/>
                  <a:pt x="1905" y="1282"/>
                </a:cubicBezTo>
                <a:cubicBezTo>
                  <a:pt x="1906" y="1282"/>
                  <a:pt x="1908" y="1281"/>
                  <a:pt x="1910" y="1282"/>
                </a:cubicBezTo>
                <a:cubicBezTo>
                  <a:pt x="1912" y="1283"/>
                  <a:pt x="1914" y="1283"/>
                  <a:pt x="1915" y="1284"/>
                </a:cubicBezTo>
                <a:cubicBezTo>
                  <a:pt x="1917" y="1287"/>
                  <a:pt x="1915" y="1292"/>
                  <a:pt x="1918" y="1295"/>
                </a:cubicBezTo>
                <a:cubicBezTo>
                  <a:pt x="1919" y="1296"/>
                  <a:pt x="1921" y="1296"/>
                  <a:pt x="1923" y="1297"/>
                </a:cubicBezTo>
                <a:cubicBezTo>
                  <a:pt x="1925" y="1298"/>
                  <a:pt x="1926" y="1297"/>
                  <a:pt x="1928" y="1297"/>
                </a:cubicBezTo>
                <a:cubicBezTo>
                  <a:pt x="1928" y="1304"/>
                  <a:pt x="1927" y="1307"/>
                  <a:pt x="1928" y="1313"/>
                </a:cubicBezTo>
                <a:cubicBezTo>
                  <a:pt x="1928" y="1315"/>
                  <a:pt x="1931" y="1316"/>
                  <a:pt x="1932" y="1318"/>
                </a:cubicBezTo>
                <a:cubicBezTo>
                  <a:pt x="1933" y="1320"/>
                  <a:pt x="1936" y="1320"/>
                  <a:pt x="1939" y="1321"/>
                </a:cubicBezTo>
                <a:cubicBezTo>
                  <a:pt x="1942" y="1323"/>
                  <a:pt x="1945" y="1326"/>
                  <a:pt x="1949" y="1327"/>
                </a:cubicBezTo>
                <a:cubicBezTo>
                  <a:pt x="1953" y="1329"/>
                  <a:pt x="1956" y="1328"/>
                  <a:pt x="1961" y="1329"/>
                </a:cubicBezTo>
                <a:cubicBezTo>
                  <a:pt x="1961" y="1331"/>
                  <a:pt x="1962" y="1332"/>
                  <a:pt x="1962" y="1334"/>
                </a:cubicBezTo>
                <a:cubicBezTo>
                  <a:pt x="1962" y="1336"/>
                  <a:pt x="1962" y="1338"/>
                  <a:pt x="1962" y="1339"/>
                </a:cubicBezTo>
                <a:cubicBezTo>
                  <a:pt x="1962" y="1341"/>
                  <a:pt x="1961" y="1343"/>
                  <a:pt x="1962" y="1344"/>
                </a:cubicBezTo>
                <a:cubicBezTo>
                  <a:pt x="1963" y="1346"/>
                  <a:pt x="1966" y="1346"/>
                  <a:pt x="1967" y="1347"/>
                </a:cubicBezTo>
                <a:cubicBezTo>
                  <a:pt x="1969" y="1348"/>
                  <a:pt x="1971" y="1349"/>
                  <a:pt x="1973" y="1350"/>
                </a:cubicBezTo>
                <a:cubicBezTo>
                  <a:pt x="1975" y="1351"/>
                  <a:pt x="1975" y="1354"/>
                  <a:pt x="1976" y="1355"/>
                </a:cubicBezTo>
                <a:cubicBezTo>
                  <a:pt x="1980" y="1358"/>
                  <a:pt x="1983" y="1360"/>
                  <a:pt x="1987" y="1361"/>
                </a:cubicBezTo>
                <a:cubicBezTo>
                  <a:pt x="1989" y="1362"/>
                  <a:pt x="1990" y="1361"/>
                  <a:pt x="1992" y="1361"/>
                </a:cubicBezTo>
                <a:cubicBezTo>
                  <a:pt x="1994" y="1362"/>
                  <a:pt x="1995" y="1364"/>
                  <a:pt x="1997" y="1364"/>
                </a:cubicBezTo>
                <a:cubicBezTo>
                  <a:pt x="2000" y="1365"/>
                  <a:pt x="2002" y="1365"/>
                  <a:pt x="2005" y="1365"/>
                </a:cubicBezTo>
                <a:cubicBezTo>
                  <a:pt x="2008" y="1365"/>
                  <a:pt x="2009" y="1362"/>
                  <a:pt x="2010" y="1360"/>
                </a:cubicBezTo>
                <a:cubicBezTo>
                  <a:pt x="2011" y="1359"/>
                  <a:pt x="2010" y="1356"/>
                  <a:pt x="2012" y="1355"/>
                </a:cubicBezTo>
                <a:cubicBezTo>
                  <a:pt x="2015" y="1353"/>
                  <a:pt x="2018" y="1354"/>
                  <a:pt x="2022" y="1354"/>
                </a:cubicBezTo>
                <a:cubicBezTo>
                  <a:pt x="2024" y="1354"/>
                  <a:pt x="2025" y="1355"/>
                  <a:pt x="2027" y="1355"/>
                </a:cubicBezTo>
                <a:cubicBezTo>
                  <a:pt x="2029" y="1355"/>
                  <a:pt x="2031" y="1354"/>
                  <a:pt x="2033" y="1354"/>
                </a:cubicBezTo>
                <a:cubicBezTo>
                  <a:pt x="2036" y="1354"/>
                  <a:pt x="2036" y="1354"/>
                  <a:pt x="2036" y="1354"/>
                </a:cubicBezTo>
                <a:cubicBezTo>
                  <a:pt x="2041" y="1354"/>
                  <a:pt x="2045" y="1353"/>
                  <a:pt x="2050" y="1354"/>
                </a:cubicBezTo>
                <a:cubicBezTo>
                  <a:pt x="2051" y="1354"/>
                  <a:pt x="2053" y="1353"/>
                  <a:pt x="2055" y="1354"/>
                </a:cubicBezTo>
                <a:cubicBezTo>
                  <a:pt x="2057" y="1354"/>
                  <a:pt x="2055" y="1358"/>
                  <a:pt x="2057" y="1359"/>
                </a:cubicBezTo>
                <a:cubicBezTo>
                  <a:pt x="2062" y="1361"/>
                  <a:pt x="2065" y="1360"/>
                  <a:pt x="2070" y="1360"/>
                </a:cubicBezTo>
                <a:cubicBezTo>
                  <a:pt x="2073" y="1360"/>
                  <a:pt x="2076" y="1360"/>
                  <a:pt x="2078" y="1360"/>
                </a:cubicBezTo>
                <a:cubicBezTo>
                  <a:pt x="2080" y="1360"/>
                  <a:pt x="2082" y="1358"/>
                  <a:pt x="2084" y="1358"/>
                </a:cubicBezTo>
                <a:cubicBezTo>
                  <a:pt x="2085" y="1357"/>
                  <a:pt x="2087" y="1358"/>
                  <a:pt x="2089" y="1358"/>
                </a:cubicBezTo>
                <a:cubicBezTo>
                  <a:pt x="2090" y="1357"/>
                  <a:pt x="2090" y="1354"/>
                  <a:pt x="2091" y="1352"/>
                </a:cubicBezTo>
                <a:cubicBezTo>
                  <a:pt x="2093" y="1351"/>
                  <a:pt x="2095" y="1350"/>
                  <a:pt x="2097" y="1348"/>
                </a:cubicBezTo>
                <a:cubicBezTo>
                  <a:pt x="2099" y="1347"/>
                  <a:pt x="2100" y="1345"/>
                  <a:pt x="2102" y="1344"/>
                </a:cubicBezTo>
                <a:cubicBezTo>
                  <a:pt x="2105" y="1344"/>
                  <a:pt x="2108" y="1344"/>
                  <a:pt x="2112" y="1344"/>
                </a:cubicBezTo>
                <a:cubicBezTo>
                  <a:pt x="2116" y="1344"/>
                  <a:pt x="2119" y="1346"/>
                  <a:pt x="2123" y="1346"/>
                </a:cubicBezTo>
                <a:cubicBezTo>
                  <a:pt x="2125" y="1346"/>
                  <a:pt x="2125" y="1346"/>
                  <a:pt x="2125" y="1346"/>
                </a:cubicBezTo>
                <a:cubicBezTo>
                  <a:pt x="2128" y="1345"/>
                  <a:pt x="2129" y="1341"/>
                  <a:pt x="2132" y="1341"/>
                </a:cubicBezTo>
                <a:cubicBezTo>
                  <a:pt x="2136" y="1339"/>
                  <a:pt x="2140" y="1338"/>
                  <a:pt x="2146" y="1338"/>
                </a:cubicBezTo>
                <a:cubicBezTo>
                  <a:pt x="2149" y="1338"/>
                  <a:pt x="2152" y="1337"/>
                  <a:pt x="2154" y="1339"/>
                </a:cubicBezTo>
                <a:cubicBezTo>
                  <a:pt x="2155" y="1341"/>
                  <a:pt x="2155" y="1343"/>
                  <a:pt x="2155" y="1344"/>
                </a:cubicBezTo>
                <a:cubicBezTo>
                  <a:pt x="2157" y="1346"/>
                  <a:pt x="2159" y="1347"/>
                  <a:pt x="2159" y="1350"/>
                </a:cubicBezTo>
                <a:cubicBezTo>
                  <a:pt x="2160" y="1351"/>
                  <a:pt x="2160" y="1353"/>
                  <a:pt x="2161" y="1355"/>
                </a:cubicBezTo>
                <a:cubicBezTo>
                  <a:pt x="2161" y="1357"/>
                  <a:pt x="2161" y="1359"/>
                  <a:pt x="2162" y="1360"/>
                </a:cubicBezTo>
                <a:cubicBezTo>
                  <a:pt x="2163" y="1362"/>
                  <a:pt x="2165" y="1362"/>
                  <a:pt x="2167" y="1363"/>
                </a:cubicBezTo>
                <a:cubicBezTo>
                  <a:pt x="2169" y="1364"/>
                  <a:pt x="2170" y="1364"/>
                  <a:pt x="2173" y="1364"/>
                </a:cubicBezTo>
                <a:cubicBezTo>
                  <a:pt x="2218" y="1364"/>
                  <a:pt x="2218" y="1364"/>
                  <a:pt x="2218" y="1364"/>
                </a:cubicBezTo>
                <a:cubicBezTo>
                  <a:pt x="2218" y="1380"/>
                  <a:pt x="2218" y="1380"/>
                  <a:pt x="2218" y="1380"/>
                </a:cubicBezTo>
                <a:cubicBezTo>
                  <a:pt x="2218" y="1382"/>
                  <a:pt x="2217" y="1383"/>
                  <a:pt x="2217" y="1385"/>
                </a:cubicBezTo>
                <a:cubicBezTo>
                  <a:pt x="2217" y="1389"/>
                  <a:pt x="2217" y="1391"/>
                  <a:pt x="2217" y="1395"/>
                </a:cubicBezTo>
                <a:cubicBezTo>
                  <a:pt x="2217" y="1397"/>
                  <a:pt x="2217" y="1399"/>
                  <a:pt x="2217" y="1401"/>
                </a:cubicBezTo>
                <a:cubicBezTo>
                  <a:pt x="2216" y="1403"/>
                  <a:pt x="2214" y="1404"/>
                  <a:pt x="2213" y="1406"/>
                </a:cubicBezTo>
                <a:cubicBezTo>
                  <a:pt x="2212" y="1407"/>
                  <a:pt x="2212" y="1409"/>
                  <a:pt x="2212" y="1411"/>
                </a:cubicBezTo>
                <a:cubicBezTo>
                  <a:pt x="2212" y="1417"/>
                  <a:pt x="2210" y="1421"/>
                  <a:pt x="2210" y="1427"/>
                </a:cubicBezTo>
                <a:cubicBezTo>
                  <a:pt x="2209" y="1428"/>
                  <a:pt x="2210" y="1431"/>
                  <a:pt x="2209" y="1432"/>
                </a:cubicBezTo>
                <a:cubicBezTo>
                  <a:pt x="2208" y="1433"/>
                  <a:pt x="2205" y="1431"/>
                  <a:pt x="2204" y="1432"/>
                </a:cubicBezTo>
                <a:cubicBezTo>
                  <a:pt x="2202" y="1433"/>
                  <a:pt x="2202" y="1436"/>
                  <a:pt x="2201" y="1437"/>
                </a:cubicBezTo>
                <a:cubicBezTo>
                  <a:pt x="2203" y="1438"/>
                  <a:pt x="2204" y="1439"/>
                  <a:pt x="2206" y="1440"/>
                </a:cubicBezTo>
                <a:cubicBezTo>
                  <a:pt x="2210" y="1441"/>
                  <a:pt x="2214" y="1440"/>
                  <a:pt x="2217" y="1444"/>
                </a:cubicBezTo>
                <a:cubicBezTo>
                  <a:pt x="2219" y="1447"/>
                  <a:pt x="2217" y="1451"/>
                  <a:pt x="2218" y="1454"/>
                </a:cubicBezTo>
                <a:cubicBezTo>
                  <a:pt x="2219" y="1456"/>
                  <a:pt x="2219" y="1458"/>
                  <a:pt x="2221" y="1459"/>
                </a:cubicBezTo>
                <a:cubicBezTo>
                  <a:pt x="2222" y="1461"/>
                  <a:pt x="2225" y="1460"/>
                  <a:pt x="2226" y="1461"/>
                </a:cubicBezTo>
                <a:cubicBezTo>
                  <a:pt x="2227" y="1462"/>
                  <a:pt x="2230" y="1462"/>
                  <a:pt x="2231" y="1463"/>
                </a:cubicBezTo>
                <a:cubicBezTo>
                  <a:pt x="2232" y="1465"/>
                  <a:pt x="2231" y="1467"/>
                  <a:pt x="2232" y="1468"/>
                </a:cubicBezTo>
                <a:cubicBezTo>
                  <a:pt x="2235" y="1473"/>
                  <a:pt x="2239" y="1475"/>
                  <a:pt x="2242" y="1479"/>
                </a:cubicBezTo>
                <a:cubicBezTo>
                  <a:pt x="2243" y="1481"/>
                  <a:pt x="2243" y="1483"/>
                  <a:pt x="2244" y="1484"/>
                </a:cubicBezTo>
                <a:cubicBezTo>
                  <a:pt x="2246" y="1488"/>
                  <a:pt x="2249" y="1491"/>
                  <a:pt x="2251" y="1495"/>
                </a:cubicBezTo>
                <a:cubicBezTo>
                  <a:pt x="2251" y="1497"/>
                  <a:pt x="2253" y="1498"/>
                  <a:pt x="2253" y="1500"/>
                </a:cubicBezTo>
                <a:cubicBezTo>
                  <a:pt x="2254" y="1504"/>
                  <a:pt x="2253" y="1507"/>
                  <a:pt x="2253" y="1512"/>
                </a:cubicBezTo>
                <a:cubicBezTo>
                  <a:pt x="2254" y="1515"/>
                  <a:pt x="2255" y="1518"/>
                  <a:pt x="2256" y="1522"/>
                </a:cubicBezTo>
                <a:cubicBezTo>
                  <a:pt x="2257" y="1524"/>
                  <a:pt x="2259" y="1525"/>
                  <a:pt x="2260" y="1527"/>
                </a:cubicBezTo>
                <a:cubicBezTo>
                  <a:pt x="2260" y="1529"/>
                  <a:pt x="2258" y="1531"/>
                  <a:pt x="2258" y="1533"/>
                </a:cubicBezTo>
                <a:cubicBezTo>
                  <a:pt x="2258" y="1538"/>
                  <a:pt x="2258" y="1538"/>
                  <a:pt x="2258" y="1538"/>
                </a:cubicBezTo>
                <a:cubicBezTo>
                  <a:pt x="2258" y="1542"/>
                  <a:pt x="2259" y="1545"/>
                  <a:pt x="2261" y="1548"/>
                </a:cubicBezTo>
                <a:cubicBezTo>
                  <a:pt x="2262" y="1550"/>
                  <a:pt x="2265" y="1549"/>
                  <a:pt x="2266" y="1551"/>
                </a:cubicBezTo>
                <a:cubicBezTo>
                  <a:pt x="2267" y="1553"/>
                  <a:pt x="2266" y="1556"/>
                  <a:pt x="2266" y="1559"/>
                </a:cubicBezTo>
                <a:cubicBezTo>
                  <a:pt x="2266" y="1562"/>
                  <a:pt x="2267" y="1564"/>
                  <a:pt x="2266" y="1566"/>
                </a:cubicBezTo>
                <a:cubicBezTo>
                  <a:pt x="2266" y="1568"/>
                  <a:pt x="2265" y="1570"/>
                  <a:pt x="2265" y="1572"/>
                </a:cubicBezTo>
                <a:cubicBezTo>
                  <a:pt x="2265" y="1573"/>
                  <a:pt x="2265" y="1575"/>
                  <a:pt x="2264" y="1577"/>
                </a:cubicBezTo>
                <a:cubicBezTo>
                  <a:pt x="2263" y="1579"/>
                  <a:pt x="2260" y="1579"/>
                  <a:pt x="2258" y="1581"/>
                </a:cubicBezTo>
                <a:cubicBezTo>
                  <a:pt x="2255" y="1586"/>
                  <a:pt x="2252" y="1590"/>
                  <a:pt x="2251" y="1596"/>
                </a:cubicBezTo>
                <a:cubicBezTo>
                  <a:pt x="2250" y="1600"/>
                  <a:pt x="2251" y="1603"/>
                  <a:pt x="2251" y="1607"/>
                </a:cubicBezTo>
                <a:cubicBezTo>
                  <a:pt x="2250" y="1609"/>
                  <a:pt x="2250" y="1611"/>
                  <a:pt x="2249" y="1612"/>
                </a:cubicBezTo>
                <a:cubicBezTo>
                  <a:pt x="2248" y="1615"/>
                  <a:pt x="2245" y="1615"/>
                  <a:pt x="2244" y="1617"/>
                </a:cubicBezTo>
                <a:cubicBezTo>
                  <a:pt x="2243" y="1619"/>
                  <a:pt x="2242" y="1620"/>
                  <a:pt x="2242" y="1623"/>
                </a:cubicBezTo>
                <a:cubicBezTo>
                  <a:pt x="2241" y="1627"/>
                  <a:pt x="2242" y="1629"/>
                  <a:pt x="2242" y="1633"/>
                </a:cubicBezTo>
                <a:cubicBezTo>
                  <a:pt x="2242" y="1639"/>
                  <a:pt x="2241" y="1643"/>
                  <a:pt x="2243" y="1649"/>
                </a:cubicBezTo>
                <a:cubicBezTo>
                  <a:pt x="2244" y="1651"/>
                  <a:pt x="2246" y="1652"/>
                  <a:pt x="2248" y="1654"/>
                </a:cubicBezTo>
                <a:cubicBezTo>
                  <a:pt x="2250" y="1656"/>
                  <a:pt x="2253" y="1656"/>
                  <a:pt x="2253" y="1658"/>
                </a:cubicBezTo>
                <a:cubicBezTo>
                  <a:pt x="2254" y="1659"/>
                  <a:pt x="2253" y="1661"/>
                  <a:pt x="2253" y="1663"/>
                </a:cubicBezTo>
                <a:cubicBezTo>
                  <a:pt x="2254" y="1665"/>
                  <a:pt x="2253" y="1667"/>
                  <a:pt x="2253" y="1668"/>
                </a:cubicBezTo>
                <a:cubicBezTo>
                  <a:pt x="2254" y="1670"/>
                  <a:pt x="2255" y="1672"/>
                  <a:pt x="2256" y="1674"/>
                </a:cubicBezTo>
                <a:cubicBezTo>
                  <a:pt x="2257" y="1675"/>
                  <a:pt x="2257" y="1677"/>
                  <a:pt x="2258" y="1679"/>
                </a:cubicBezTo>
                <a:cubicBezTo>
                  <a:pt x="2261" y="1682"/>
                  <a:pt x="2266" y="1684"/>
                  <a:pt x="2270" y="1687"/>
                </a:cubicBezTo>
                <a:cubicBezTo>
                  <a:pt x="2270" y="1689"/>
                  <a:pt x="2270" y="1690"/>
                  <a:pt x="2270" y="1692"/>
                </a:cubicBezTo>
                <a:cubicBezTo>
                  <a:pt x="2271" y="1694"/>
                  <a:pt x="2273" y="1696"/>
                  <a:pt x="2273" y="1698"/>
                </a:cubicBezTo>
                <a:cubicBezTo>
                  <a:pt x="2273" y="1700"/>
                  <a:pt x="2274" y="1702"/>
                  <a:pt x="2274" y="1704"/>
                </a:cubicBezTo>
                <a:cubicBezTo>
                  <a:pt x="2275" y="1705"/>
                  <a:pt x="2274" y="1707"/>
                  <a:pt x="2274" y="1709"/>
                </a:cubicBezTo>
                <a:cubicBezTo>
                  <a:pt x="2275" y="1711"/>
                  <a:pt x="2278" y="1711"/>
                  <a:pt x="2278" y="1714"/>
                </a:cubicBezTo>
                <a:cubicBezTo>
                  <a:pt x="2278" y="1740"/>
                  <a:pt x="2278" y="1740"/>
                  <a:pt x="2278" y="1740"/>
                </a:cubicBezTo>
                <a:cubicBezTo>
                  <a:pt x="2278" y="1744"/>
                  <a:pt x="2280" y="1747"/>
                  <a:pt x="2281" y="1751"/>
                </a:cubicBezTo>
                <a:cubicBezTo>
                  <a:pt x="2281" y="1752"/>
                  <a:pt x="2280" y="1754"/>
                  <a:pt x="2281" y="1756"/>
                </a:cubicBezTo>
                <a:cubicBezTo>
                  <a:pt x="2282" y="1760"/>
                  <a:pt x="2284" y="1763"/>
                  <a:pt x="2286" y="1766"/>
                </a:cubicBezTo>
                <a:cubicBezTo>
                  <a:pt x="2290" y="1772"/>
                  <a:pt x="2297" y="1774"/>
                  <a:pt x="2300" y="1781"/>
                </a:cubicBezTo>
                <a:cubicBezTo>
                  <a:pt x="2301" y="1782"/>
                  <a:pt x="2300" y="1784"/>
                  <a:pt x="2300" y="1786"/>
                </a:cubicBezTo>
                <a:cubicBezTo>
                  <a:pt x="2301" y="1787"/>
                  <a:pt x="2301" y="1789"/>
                  <a:pt x="2302" y="1791"/>
                </a:cubicBezTo>
                <a:cubicBezTo>
                  <a:pt x="2302" y="1793"/>
                  <a:pt x="2304" y="1794"/>
                  <a:pt x="2304" y="1796"/>
                </a:cubicBezTo>
                <a:cubicBezTo>
                  <a:pt x="2306" y="1800"/>
                  <a:pt x="2306" y="1803"/>
                  <a:pt x="2308" y="1807"/>
                </a:cubicBezTo>
                <a:cubicBezTo>
                  <a:pt x="2309" y="1809"/>
                  <a:pt x="2312" y="1810"/>
                  <a:pt x="2313" y="1812"/>
                </a:cubicBezTo>
                <a:cubicBezTo>
                  <a:pt x="2315" y="1814"/>
                  <a:pt x="2318" y="1814"/>
                  <a:pt x="2319" y="1816"/>
                </a:cubicBezTo>
                <a:cubicBezTo>
                  <a:pt x="2319" y="1819"/>
                  <a:pt x="2318" y="1823"/>
                  <a:pt x="2319" y="1826"/>
                </a:cubicBezTo>
                <a:cubicBezTo>
                  <a:pt x="2319" y="1828"/>
                  <a:pt x="2321" y="1830"/>
                  <a:pt x="2321" y="1832"/>
                </a:cubicBezTo>
                <a:cubicBezTo>
                  <a:pt x="2322" y="1834"/>
                  <a:pt x="2325" y="1834"/>
                  <a:pt x="2325" y="1837"/>
                </a:cubicBezTo>
                <a:cubicBezTo>
                  <a:pt x="2325" y="1839"/>
                  <a:pt x="2325" y="1839"/>
                  <a:pt x="2325" y="1839"/>
                </a:cubicBezTo>
                <a:cubicBezTo>
                  <a:pt x="2325" y="1842"/>
                  <a:pt x="2321" y="1841"/>
                  <a:pt x="2320" y="1843"/>
                </a:cubicBezTo>
                <a:cubicBezTo>
                  <a:pt x="2319" y="1845"/>
                  <a:pt x="2317" y="1847"/>
                  <a:pt x="2316" y="1848"/>
                </a:cubicBezTo>
                <a:cubicBezTo>
                  <a:pt x="2315" y="1850"/>
                  <a:pt x="2316" y="1852"/>
                  <a:pt x="2316" y="1854"/>
                </a:cubicBezTo>
                <a:cubicBezTo>
                  <a:pt x="2318" y="1854"/>
                  <a:pt x="2319" y="1855"/>
                  <a:pt x="2321" y="1855"/>
                </a:cubicBezTo>
                <a:cubicBezTo>
                  <a:pt x="2326" y="1855"/>
                  <a:pt x="2326" y="1855"/>
                  <a:pt x="2326" y="1855"/>
                </a:cubicBezTo>
                <a:cubicBezTo>
                  <a:pt x="2326" y="1857"/>
                  <a:pt x="2326" y="1859"/>
                  <a:pt x="2326" y="1860"/>
                </a:cubicBezTo>
                <a:cubicBezTo>
                  <a:pt x="2327" y="1862"/>
                  <a:pt x="2326" y="1864"/>
                  <a:pt x="2326" y="1865"/>
                </a:cubicBezTo>
                <a:cubicBezTo>
                  <a:pt x="2327" y="1867"/>
                  <a:pt x="2330" y="1867"/>
                  <a:pt x="2332" y="1868"/>
                </a:cubicBezTo>
                <a:cubicBezTo>
                  <a:pt x="2333" y="1869"/>
                  <a:pt x="2335" y="1871"/>
                  <a:pt x="2337" y="1871"/>
                </a:cubicBezTo>
                <a:cubicBezTo>
                  <a:pt x="2363" y="1871"/>
                  <a:pt x="2363" y="1871"/>
                  <a:pt x="2363" y="1871"/>
                </a:cubicBezTo>
                <a:cubicBezTo>
                  <a:pt x="2367" y="1871"/>
                  <a:pt x="2369" y="1868"/>
                  <a:pt x="2373" y="1867"/>
                </a:cubicBezTo>
                <a:cubicBezTo>
                  <a:pt x="2377" y="1866"/>
                  <a:pt x="2380" y="1864"/>
                  <a:pt x="2384" y="1864"/>
                </a:cubicBezTo>
                <a:cubicBezTo>
                  <a:pt x="2417" y="1864"/>
                  <a:pt x="2417" y="1864"/>
                  <a:pt x="2417" y="1864"/>
                </a:cubicBezTo>
                <a:cubicBezTo>
                  <a:pt x="2417" y="1862"/>
                  <a:pt x="2419" y="1861"/>
                  <a:pt x="2420" y="1859"/>
                </a:cubicBezTo>
                <a:cubicBezTo>
                  <a:pt x="2421" y="1857"/>
                  <a:pt x="2419" y="1855"/>
                  <a:pt x="2420" y="1854"/>
                </a:cubicBezTo>
                <a:cubicBezTo>
                  <a:pt x="2422" y="1853"/>
                  <a:pt x="2424" y="1853"/>
                  <a:pt x="2426" y="1852"/>
                </a:cubicBezTo>
                <a:cubicBezTo>
                  <a:pt x="2427" y="1852"/>
                  <a:pt x="2429" y="1852"/>
                  <a:pt x="2431" y="1852"/>
                </a:cubicBezTo>
                <a:cubicBezTo>
                  <a:pt x="2435" y="1852"/>
                  <a:pt x="2438" y="1852"/>
                  <a:pt x="2441" y="1851"/>
                </a:cubicBezTo>
                <a:cubicBezTo>
                  <a:pt x="2443" y="1851"/>
                  <a:pt x="2445" y="1851"/>
                  <a:pt x="2447" y="1850"/>
                </a:cubicBezTo>
                <a:cubicBezTo>
                  <a:pt x="2448" y="1848"/>
                  <a:pt x="2449" y="1847"/>
                  <a:pt x="2450" y="1845"/>
                </a:cubicBezTo>
                <a:cubicBezTo>
                  <a:pt x="2451" y="1843"/>
                  <a:pt x="2449" y="1841"/>
                  <a:pt x="2450" y="1839"/>
                </a:cubicBezTo>
                <a:cubicBezTo>
                  <a:pt x="2451" y="1838"/>
                  <a:pt x="2454" y="1838"/>
                  <a:pt x="2456" y="1837"/>
                </a:cubicBezTo>
                <a:cubicBezTo>
                  <a:pt x="2457" y="1835"/>
                  <a:pt x="2459" y="1834"/>
                  <a:pt x="2461" y="1833"/>
                </a:cubicBezTo>
                <a:cubicBezTo>
                  <a:pt x="2463" y="1831"/>
                  <a:pt x="2464" y="1830"/>
                  <a:pt x="2466" y="1828"/>
                </a:cubicBezTo>
                <a:cubicBezTo>
                  <a:pt x="2468" y="1826"/>
                  <a:pt x="2470" y="1825"/>
                  <a:pt x="2471" y="1822"/>
                </a:cubicBezTo>
                <a:cubicBezTo>
                  <a:pt x="2473" y="1819"/>
                  <a:pt x="2473" y="1816"/>
                  <a:pt x="2475" y="1812"/>
                </a:cubicBezTo>
                <a:cubicBezTo>
                  <a:pt x="2476" y="1810"/>
                  <a:pt x="2479" y="1808"/>
                  <a:pt x="2481" y="1807"/>
                </a:cubicBezTo>
                <a:cubicBezTo>
                  <a:pt x="2484" y="1803"/>
                  <a:pt x="2488" y="1802"/>
                  <a:pt x="2491" y="1798"/>
                </a:cubicBezTo>
                <a:cubicBezTo>
                  <a:pt x="2492" y="1796"/>
                  <a:pt x="2491" y="1794"/>
                  <a:pt x="2492" y="1792"/>
                </a:cubicBezTo>
                <a:cubicBezTo>
                  <a:pt x="2494" y="1790"/>
                  <a:pt x="2496" y="1789"/>
                  <a:pt x="2497" y="1787"/>
                </a:cubicBezTo>
                <a:cubicBezTo>
                  <a:pt x="2499" y="1785"/>
                  <a:pt x="2502" y="1784"/>
                  <a:pt x="2503" y="1782"/>
                </a:cubicBezTo>
                <a:cubicBezTo>
                  <a:pt x="2504" y="1777"/>
                  <a:pt x="2504" y="1774"/>
                  <a:pt x="2504" y="1769"/>
                </a:cubicBezTo>
                <a:cubicBezTo>
                  <a:pt x="2504" y="1766"/>
                  <a:pt x="2505" y="1764"/>
                  <a:pt x="2504" y="1761"/>
                </a:cubicBezTo>
                <a:cubicBezTo>
                  <a:pt x="2503" y="1759"/>
                  <a:pt x="2501" y="1758"/>
                  <a:pt x="2500" y="1756"/>
                </a:cubicBezTo>
                <a:cubicBezTo>
                  <a:pt x="2499" y="1754"/>
                  <a:pt x="2499" y="1752"/>
                  <a:pt x="2499" y="1751"/>
                </a:cubicBezTo>
                <a:cubicBezTo>
                  <a:pt x="2501" y="1750"/>
                  <a:pt x="2502" y="1747"/>
                  <a:pt x="2504" y="1747"/>
                </a:cubicBezTo>
                <a:cubicBezTo>
                  <a:pt x="2506" y="1747"/>
                  <a:pt x="2508" y="1747"/>
                  <a:pt x="2509" y="1747"/>
                </a:cubicBezTo>
                <a:cubicBezTo>
                  <a:pt x="2511" y="1746"/>
                  <a:pt x="2513" y="1747"/>
                  <a:pt x="2514" y="1747"/>
                </a:cubicBezTo>
                <a:cubicBezTo>
                  <a:pt x="2517" y="1746"/>
                  <a:pt x="2518" y="1743"/>
                  <a:pt x="2520" y="1741"/>
                </a:cubicBezTo>
                <a:cubicBezTo>
                  <a:pt x="2521" y="1740"/>
                  <a:pt x="2523" y="1739"/>
                  <a:pt x="2525" y="1738"/>
                </a:cubicBezTo>
                <a:cubicBezTo>
                  <a:pt x="2527" y="1736"/>
                  <a:pt x="2527" y="1734"/>
                  <a:pt x="2529" y="1732"/>
                </a:cubicBezTo>
                <a:cubicBezTo>
                  <a:pt x="2531" y="1731"/>
                  <a:pt x="2532" y="1730"/>
                  <a:pt x="2534" y="1728"/>
                </a:cubicBezTo>
                <a:cubicBezTo>
                  <a:pt x="2535" y="1727"/>
                  <a:pt x="2539" y="1728"/>
                  <a:pt x="2539" y="1727"/>
                </a:cubicBezTo>
                <a:cubicBezTo>
                  <a:pt x="2540" y="1726"/>
                  <a:pt x="2539" y="1724"/>
                  <a:pt x="2539" y="1722"/>
                </a:cubicBezTo>
                <a:cubicBezTo>
                  <a:pt x="2539" y="1716"/>
                  <a:pt x="2538" y="1712"/>
                  <a:pt x="2537" y="1706"/>
                </a:cubicBezTo>
                <a:cubicBezTo>
                  <a:pt x="2536" y="1703"/>
                  <a:pt x="2535" y="1699"/>
                  <a:pt x="2534" y="1696"/>
                </a:cubicBezTo>
                <a:cubicBezTo>
                  <a:pt x="2533" y="1692"/>
                  <a:pt x="2532" y="1689"/>
                  <a:pt x="2530" y="1685"/>
                </a:cubicBezTo>
                <a:cubicBezTo>
                  <a:pt x="2528" y="1681"/>
                  <a:pt x="2525" y="1679"/>
                  <a:pt x="2525" y="1675"/>
                </a:cubicBezTo>
                <a:cubicBezTo>
                  <a:pt x="2525" y="1672"/>
                  <a:pt x="2529" y="1672"/>
                  <a:pt x="2530" y="1670"/>
                </a:cubicBezTo>
                <a:cubicBezTo>
                  <a:pt x="2532" y="1668"/>
                  <a:pt x="2532" y="1666"/>
                  <a:pt x="2534" y="1664"/>
                </a:cubicBezTo>
                <a:cubicBezTo>
                  <a:pt x="2536" y="1662"/>
                  <a:pt x="2537" y="1661"/>
                  <a:pt x="2539" y="1659"/>
                </a:cubicBezTo>
                <a:cubicBezTo>
                  <a:pt x="2541" y="1658"/>
                  <a:pt x="2543" y="1658"/>
                  <a:pt x="2544" y="1658"/>
                </a:cubicBezTo>
                <a:cubicBezTo>
                  <a:pt x="2546" y="1657"/>
                  <a:pt x="2546" y="1654"/>
                  <a:pt x="2547" y="1653"/>
                </a:cubicBezTo>
                <a:cubicBezTo>
                  <a:pt x="2549" y="1651"/>
                  <a:pt x="2551" y="1650"/>
                  <a:pt x="2552" y="1647"/>
                </a:cubicBezTo>
                <a:cubicBezTo>
                  <a:pt x="2554" y="1646"/>
                  <a:pt x="2553" y="1643"/>
                  <a:pt x="2555" y="1642"/>
                </a:cubicBezTo>
                <a:cubicBezTo>
                  <a:pt x="2559" y="1640"/>
                  <a:pt x="2561" y="1638"/>
                  <a:pt x="2565" y="1637"/>
                </a:cubicBezTo>
                <a:cubicBezTo>
                  <a:pt x="2567" y="1637"/>
                  <a:pt x="2569" y="1636"/>
                  <a:pt x="2571" y="1636"/>
                </a:cubicBezTo>
                <a:cubicBezTo>
                  <a:pt x="2572" y="1635"/>
                  <a:pt x="2574" y="1636"/>
                  <a:pt x="2576" y="1636"/>
                </a:cubicBezTo>
                <a:cubicBezTo>
                  <a:pt x="2578" y="1635"/>
                  <a:pt x="2579" y="1633"/>
                  <a:pt x="2581" y="1632"/>
                </a:cubicBezTo>
                <a:cubicBezTo>
                  <a:pt x="2585" y="1630"/>
                  <a:pt x="2589" y="1628"/>
                  <a:pt x="2591" y="1625"/>
                </a:cubicBezTo>
                <a:cubicBezTo>
                  <a:pt x="2594" y="1622"/>
                  <a:pt x="2597" y="1619"/>
                  <a:pt x="2598" y="1615"/>
                </a:cubicBezTo>
                <a:cubicBezTo>
                  <a:pt x="2599" y="1611"/>
                  <a:pt x="2598" y="1608"/>
                  <a:pt x="2598" y="1604"/>
                </a:cubicBezTo>
                <a:cubicBezTo>
                  <a:pt x="2598" y="1602"/>
                  <a:pt x="2599" y="1601"/>
                  <a:pt x="2599" y="1599"/>
                </a:cubicBezTo>
                <a:cubicBezTo>
                  <a:pt x="2599" y="1591"/>
                  <a:pt x="2599" y="1591"/>
                  <a:pt x="2599" y="1591"/>
                </a:cubicBezTo>
                <a:cubicBezTo>
                  <a:pt x="2599" y="1588"/>
                  <a:pt x="2600" y="1586"/>
                  <a:pt x="2599" y="1583"/>
                </a:cubicBezTo>
                <a:cubicBezTo>
                  <a:pt x="2599" y="1581"/>
                  <a:pt x="2597" y="1580"/>
                  <a:pt x="2597" y="1578"/>
                </a:cubicBezTo>
                <a:cubicBezTo>
                  <a:pt x="2597" y="1547"/>
                  <a:pt x="2597" y="1547"/>
                  <a:pt x="2597" y="1547"/>
                </a:cubicBezTo>
                <a:cubicBezTo>
                  <a:pt x="2595" y="1545"/>
                  <a:pt x="2593" y="1545"/>
                  <a:pt x="2591" y="1543"/>
                </a:cubicBezTo>
                <a:cubicBezTo>
                  <a:pt x="2588" y="1537"/>
                  <a:pt x="2587" y="1532"/>
                  <a:pt x="2584" y="1526"/>
                </a:cubicBezTo>
                <a:cubicBezTo>
                  <a:pt x="2584" y="1522"/>
                  <a:pt x="2586" y="1519"/>
                  <a:pt x="2586" y="1515"/>
                </a:cubicBezTo>
                <a:cubicBezTo>
                  <a:pt x="2586" y="1514"/>
                  <a:pt x="2585" y="1513"/>
                  <a:pt x="2585" y="1511"/>
                </a:cubicBezTo>
                <a:cubicBezTo>
                  <a:pt x="2585" y="1508"/>
                  <a:pt x="2587" y="1507"/>
                  <a:pt x="2586" y="1505"/>
                </a:cubicBezTo>
                <a:cubicBezTo>
                  <a:pt x="2586" y="1503"/>
                  <a:pt x="2584" y="1502"/>
                  <a:pt x="2584" y="1500"/>
                </a:cubicBezTo>
                <a:cubicBezTo>
                  <a:pt x="2583" y="1498"/>
                  <a:pt x="2581" y="1497"/>
                  <a:pt x="2581" y="1495"/>
                </a:cubicBezTo>
                <a:cubicBezTo>
                  <a:pt x="2581" y="1492"/>
                  <a:pt x="2581" y="1492"/>
                  <a:pt x="2581" y="1492"/>
                </a:cubicBezTo>
                <a:cubicBezTo>
                  <a:pt x="2581" y="1489"/>
                  <a:pt x="2582" y="1487"/>
                  <a:pt x="2582" y="1484"/>
                </a:cubicBezTo>
                <a:cubicBezTo>
                  <a:pt x="2583" y="1483"/>
                  <a:pt x="2582" y="1481"/>
                  <a:pt x="2582" y="1479"/>
                </a:cubicBezTo>
                <a:cubicBezTo>
                  <a:pt x="2583" y="1477"/>
                  <a:pt x="2586" y="1477"/>
                  <a:pt x="2588" y="1475"/>
                </a:cubicBezTo>
                <a:cubicBezTo>
                  <a:pt x="2592" y="1469"/>
                  <a:pt x="2597" y="1466"/>
                  <a:pt x="2601" y="1459"/>
                </a:cubicBezTo>
                <a:cubicBezTo>
                  <a:pt x="2601" y="1458"/>
                  <a:pt x="2601" y="1456"/>
                  <a:pt x="2602" y="1454"/>
                </a:cubicBezTo>
                <a:cubicBezTo>
                  <a:pt x="2603" y="1452"/>
                  <a:pt x="2605" y="1451"/>
                  <a:pt x="2606" y="1449"/>
                </a:cubicBezTo>
                <a:cubicBezTo>
                  <a:pt x="2607" y="1447"/>
                  <a:pt x="2607" y="1445"/>
                  <a:pt x="2607" y="1444"/>
                </a:cubicBezTo>
                <a:cubicBezTo>
                  <a:pt x="2609" y="1440"/>
                  <a:pt x="2610" y="1437"/>
                  <a:pt x="2612" y="1433"/>
                </a:cubicBezTo>
                <a:cubicBezTo>
                  <a:pt x="2614" y="1431"/>
                  <a:pt x="2616" y="1431"/>
                  <a:pt x="2618" y="1429"/>
                </a:cubicBezTo>
                <a:cubicBezTo>
                  <a:pt x="2619" y="1428"/>
                  <a:pt x="2621" y="1427"/>
                  <a:pt x="2623" y="1425"/>
                </a:cubicBezTo>
                <a:cubicBezTo>
                  <a:pt x="2624" y="1424"/>
                  <a:pt x="2625" y="1422"/>
                  <a:pt x="2627" y="1420"/>
                </a:cubicBezTo>
                <a:cubicBezTo>
                  <a:pt x="2630" y="1417"/>
                  <a:pt x="2633" y="1414"/>
                  <a:pt x="2637" y="1411"/>
                </a:cubicBezTo>
                <a:cubicBezTo>
                  <a:pt x="2639" y="1409"/>
                  <a:pt x="2640" y="1408"/>
                  <a:pt x="2642" y="1406"/>
                </a:cubicBezTo>
                <a:cubicBezTo>
                  <a:pt x="2644" y="1404"/>
                  <a:pt x="2645" y="1402"/>
                  <a:pt x="2648" y="1401"/>
                </a:cubicBezTo>
                <a:cubicBezTo>
                  <a:pt x="2651" y="1398"/>
                  <a:pt x="2655" y="1397"/>
                  <a:pt x="2658" y="1394"/>
                </a:cubicBezTo>
                <a:cubicBezTo>
                  <a:pt x="2660" y="1393"/>
                  <a:pt x="2659" y="1390"/>
                  <a:pt x="2661" y="1389"/>
                </a:cubicBezTo>
                <a:cubicBezTo>
                  <a:pt x="2662" y="1387"/>
                  <a:pt x="2664" y="1387"/>
                  <a:pt x="2666" y="1385"/>
                </a:cubicBezTo>
                <a:cubicBezTo>
                  <a:pt x="2667" y="1384"/>
                  <a:pt x="2666" y="1381"/>
                  <a:pt x="2667" y="1380"/>
                </a:cubicBezTo>
                <a:cubicBezTo>
                  <a:pt x="2669" y="1379"/>
                  <a:pt x="2671" y="1379"/>
                  <a:pt x="2672" y="1378"/>
                </a:cubicBezTo>
                <a:cubicBezTo>
                  <a:pt x="2674" y="1377"/>
                  <a:pt x="2676" y="1375"/>
                  <a:pt x="2678" y="1374"/>
                </a:cubicBezTo>
                <a:cubicBezTo>
                  <a:pt x="2680" y="1374"/>
                  <a:pt x="2681" y="1372"/>
                  <a:pt x="2683" y="1371"/>
                </a:cubicBezTo>
                <a:cubicBezTo>
                  <a:pt x="2685" y="1370"/>
                  <a:pt x="2687" y="1369"/>
                  <a:pt x="2688" y="1368"/>
                </a:cubicBezTo>
                <a:cubicBezTo>
                  <a:pt x="2690" y="1366"/>
                  <a:pt x="2691" y="1365"/>
                  <a:pt x="2692" y="1363"/>
                </a:cubicBezTo>
                <a:cubicBezTo>
                  <a:pt x="2695" y="1358"/>
                  <a:pt x="2694" y="1353"/>
                  <a:pt x="2696" y="1347"/>
                </a:cubicBezTo>
                <a:cubicBezTo>
                  <a:pt x="2697" y="1345"/>
                  <a:pt x="2700" y="1345"/>
                  <a:pt x="2701" y="1343"/>
                </a:cubicBezTo>
                <a:cubicBezTo>
                  <a:pt x="2703" y="1341"/>
                  <a:pt x="2704" y="1340"/>
                  <a:pt x="2706" y="1338"/>
                </a:cubicBezTo>
                <a:cubicBezTo>
                  <a:pt x="2709" y="1336"/>
                  <a:pt x="2711" y="1336"/>
                  <a:pt x="2713" y="1334"/>
                </a:cubicBezTo>
                <a:cubicBezTo>
                  <a:pt x="2715" y="1332"/>
                  <a:pt x="2716" y="1331"/>
                  <a:pt x="2717" y="1329"/>
                </a:cubicBezTo>
                <a:cubicBezTo>
                  <a:pt x="2718" y="1327"/>
                  <a:pt x="2720" y="1326"/>
                  <a:pt x="2721" y="1324"/>
                </a:cubicBezTo>
                <a:cubicBezTo>
                  <a:pt x="2722" y="1320"/>
                  <a:pt x="2722" y="1317"/>
                  <a:pt x="2722" y="1313"/>
                </a:cubicBezTo>
                <a:cubicBezTo>
                  <a:pt x="2722" y="1309"/>
                  <a:pt x="2722" y="1307"/>
                  <a:pt x="2722" y="1303"/>
                </a:cubicBezTo>
                <a:cubicBezTo>
                  <a:pt x="2723" y="1296"/>
                  <a:pt x="2726" y="1292"/>
                  <a:pt x="2726" y="1285"/>
                </a:cubicBezTo>
                <a:cubicBezTo>
                  <a:pt x="2726" y="1275"/>
                  <a:pt x="2726" y="1275"/>
                  <a:pt x="2726" y="1275"/>
                </a:cubicBezTo>
                <a:cubicBezTo>
                  <a:pt x="2723" y="1275"/>
                  <a:pt x="2721" y="1274"/>
                  <a:pt x="2718" y="1274"/>
                </a:cubicBezTo>
                <a:cubicBezTo>
                  <a:pt x="2715" y="1274"/>
                  <a:pt x="2712" y="1274"/>
                  <a:pt x="2709" y="1275"/>
                </a:cubicBezTo>
                <a:cubicBezTo>
                  <a:pt x="2707" y="1276"/>
                  <a:pt x="2706" y="1278"/>
                  <a:pt x="2704" y="1279"/>
                </a:cubicBezTo>
                <a:cubicBezTo>
                  <a:pt x="2698" y="1283"/>
                  <a:pt x="2693" y="1287"/>
                  <a:pt x="2686" y="1287"/>
                </a:cubicBezTo>
                <a:cubicBezTo>
                  <a:pt x="2682" y="1287"/>
                  <a:pt x="2680" y="1285"/>
                  <a:pt x="2676" y="1284"/>
                </a:cubicBezTo>
                <a:cubicBezTo>
                  <a:pt x="2671" y="1284"/>
                  <a:pt x="2671" y="1284"/>
                  <a:pt x="2671" y="1284"/>
                </a:cubicBezTo>
                <a:cubicBezTo>
                  <a:pt x="2667" y="1284"/>
                  <a:pt x="2665" y="1285"/>
                  <a:pt x="2661" y="1286"/>
                </a:cubicBezTo>
                <a:cubicBezTo>
                  <a:pt x="2657" y="1286"/>
                  <a:pt x="2654" y="1286"/>
                  <a:pt x="2650" y="1286"/>
                </a:cubicBezTo>
                <a:cubicBezTo>
                  <a:pt x="2648" y="1286"/>
                  <a:pt x="2644" y="1283"/>
                  <a:pt x="2642" y="1283"/>
                </a:cubicBezTo>
                <a:cubicBezTo>
                  <a:pt x="2640" y="1278"/>
                  <a:pt x="2640" y="1278"/>
                  <a:pt x="2640" y="1278"/>
                </a:cubicBezTo>
                <a:cubicBezTo>
                  <a:pt x="2639" y="1276"/>
                  <a:pt x="2637" y="1275"/>
                  <a:pt x="2636" y="1273"/>
                </a:cubicBezTo>
                <a:cubicBezTo>
                  <a:pt x="2635" y="1271"/>
                  <a:pt x="2637" y="1269"/>
                  <a:pt x="2636" y="1267"/>
                </a:cubicBezTo>
                <a:cubicBezTo>
                  <a:pt x="2635" y="1266"/>
                  <a:pt x="2632" y="1267"/>
                  <a:pt x="2631" y="1265"/>
                </a:cubicBezTo>
                <a:cubicBezTo>
                  <a:pt x="2628" y="1260"/>
                  <a:pt x="2628" y="1260"/>
                  <a:pt x="2628" y="1260"/>
                </a:cubicBezTo>
                <a:cubicBezTo>
                  <a:pt x="2627" y="1258"/>
                  <a:pt x="2629" y="1256"/>
                  <a:pt x="2628" y="1254"/>
                </a:cubicBezTo>
                <a:cubicBezTo>
                  <a:pt x="2627" y="1252"/>
                  <a:pt x="2625" y="1252"/>
                  <a:pt x="2623" y="1250"/>
                </a:cubicBezTo>
                <a:cubicBezTo>
                  <a:pt x="2622" y="1250"/>
                  <a:pt x="2619" y="1251"/>
                  <a:pt x="2618" y="1250"/>
                </a:cubicBezTo>
                <a:cubicBezTo>
                  <a:pt x="2615" y="1249"/>
                  <a:pt x="2614" y="1247"/>
                  <a:pt x="2612" y="1245"/>
                </a:cubicBezTo>
                <a:cubicBezTo>
                  <a:pt x="2611" y="1244"/>
                  <a:pt x="2610" y="1242"/>
                  <a:pt x="2608" y="1240"/>
                </a:cubicBezTo>
                <a:cubicBezTo>
                  <a:pt x="2607" y="1239"/>
                  <a:pt x="2605" y="1239"/>
                  <a:pt x="2603" y="1237"/>
                </a:cubicBezTo>
                <a:cubicBezTo>
                  <a:pt x="2601" y="1236"/>
                  <a:pt x="2601" y="1233"/>
                  <a:pt x="2599" y="1232"/>
                </a:cubicBezTo>
                <a:cubicBezTo>
                  <a:pt x="2598" y="1231"/>
                  <a:pt x="2596" y="1230"/>
                  <a:pt x="2594" y="1230"/>
                </a:cubicBezTo>
                <a:cubicBezTo>
                  <a:pt x="2592" y="1229"/>
                  <a:pt x="2591" y="1230"/>
                  <a:pt x="2589" y="1230"/>
                </a:cubicBezTo>
                <a:cubicBezTo>
                  <a:pt x="2587" y="1229"/>
                  <a:pt x="2585" y="1227"/>
                  <a:pt x="2584" y="1226"/>
                </a:cubicBezTo>
                <a:cubicBezTo>
                  <a:pt x="2580" y="1223"/>
                  <a:pt x="2579" y="1219"/>
                  <a:pt x="2578" y="1215"/>
                </a:cubicBezTo>
                <a:cubicBezTo>
                  <a:pt x="2578" y="1214"/>
                  <a:pt x="2577" y="1212"/>
                  <a:pt x="2577" y="1210"/>
                </a:cubicBezTo>
                <a:cubicBezTo>
                  <a:pt x="2577" y="1206"/>
                  <a:pt x="2577" y="1203"/>
                  <a:pt x="2576" y="1200"/>
                </a:cubicBezTo>
                <a:cubicBezTo>
                  <a:pt x="2575" y="1198"/>
                  <a:pt x="2572" y="1198"/>
                  <a:pt x="2571" y="1196"/>
                </a:cubicBezTo>
                <a:cubicBezTo>
                  <a:pt x="2567" y="1192"/>
                  <a:pt x="2565" y="1190"/>
                  <a:pt x="2563" y="1185"/>
                </a:cubicBezTo>
                <a:cubicBezTo>
                  <a:pt x="2562" y="1183"/>
                  <a:pt x="2559" y="1183"/>
                  <a:pt x="2559" y="1180"/>
                </a:cubicBezTo>
                <a:cubicBezTo>
                  <a:pt x="2559" y="1178"/>
                  <a:pt x="2560" y="1177"/>
                  <a:pt x="2560" y="1175"/>
                </a:cubicBezTo>
                <a:cubicBezTo>
                  <a:pt x="2560" y="1169"/>
                  <a:pt x="2560" y="1169"/>
                  <a:pt x="2560" y="1169"/>
                </a:cubicBezTo>
                <a:cubicBezTo>
                  <a:pt x="2560" y="1166"/>
                  <a:pt x="2560" y="1163"/>
                  <a:pt x="2559" y="1159"/>
                </a:cubicBezTo>
                <a:cubicBezTo>
                  <a:pt x="2558" y="1157"/>
                  <a:pt x="2556" y="1156"/>
                  <a:pt x="2555" y="1154"/>
                </a:cubicBezTo>
                <a:cubicBezTo>
                  <a:pt x="2553" y="1150"/>
                  <a:pt x="2552" y="1147"/>
                  <a:pt x="2550" y="1143"/>
                </a:cubicBezTo>
                <a:cubicBezTo>
                  <a:pt x="2549" y="1142"/>
                  <a:pt x="2548" y="1140"/>
                  <a:pt x="2547" y="1138"/>
                </a:cubicBezTo>
                <a:cubicBezTo>
                  <a:pt x="2546" y="1136"/>
                  <a:pt x="2543" y="1137"/>
                  <a:pt x="2542" y="1136"/>
                </a:cubicBezTo>
                <a:cubicBezTo>
                  <a:pt x="2541" y="1134"/>
                  <a:pt x="2540" y="1132"/>
                  <a:pt x="2539" y="1130"/>
                </a:cubicBezTo>
                <a:cubicBezTo>
                  <a:pt x="2539" y="1129"/>
                  <a:pt x="2539" y="1127"/>
                  <a:pt x="2539" y="1125"/>
                </a:cubicBezTo>
                <a:cubicBezTo>
                  <a:pt x="2539" y="1121"/>
                  <a:pt x="2540" y="1118"/>
                  <a:pt x="2539" y="1115"/>
                </a:cubicBezTo>
                <a:cubicBezTo>
                  <a:pt x="2539" y="1113"/>
                  <a:pt x="2538" y="1111"/>
                  <a:pt x="2538" y="1109"/>
                </a:cubicBezTo>
                <a:cubicBezTo>
                  <a:pt x="2537" y="1107"/>
                  <a:pt x="2535" y="1106"/>
                  <a:pt x="2534" y="1104"/>
                </a:cubicBezTo>
                <a:cubicBezTo>
                  <a:pt x="2531" y="1100"/>
                  <a:pt x="2527" y="1098"/>
                  <a:pt x="2525" y="1094"/>
                </a:cubicBezTo>
                <a:cubicBezTo>
                  <a:pt x="2524" y="1092"/>
                  <a:pt x="2523" y="1090"/>
                  <a:pt x="2522" y="1089"/>
                </a:cubicBezTo>
                <a:cubicBezTo>
                  <a:pt x="2521" y="1085"/>
                  <a:pt x="2523" y="1082"/>
                  <a:pt x="2522" y="1078"/>
                </a:cubicBezTo>
                <a:cubicBezTo>
                  <a:pt x="2522" y="1074"/>
                  <a:pt x="2519" y="1071"/>
                  <a:pt x="2517" y="1068"/>
                </a:cubicBezTo>
                <a:cubicBezTo>
                  <a:pt x="2516" y="1066"/>
                  <a:pt x="2515" y="1064"/>
                  <a:pt x="2513" y="1062"/>
                </a:cubicBezTo>
                <a:cubicBezTo>
                  <a:pt x="2512" y="1060"/>
                  <a:pt x="2511" y="1059"/>
                  <a:pt x="2509" y="1057"/>
                </a:cubicBezTo>
                <a:cubicBezTo>
                  <a:pt x="2508" y="1056"/>
                  <a:pt x="2506" y="1055"/>
                  <a:pt x="2504" y="1053"/>
                </a:cubicBezTo>
                <a:cubicBezTo>
                  <a:pt x="2502" y="1052"/>
                  <a:pt x="2500" y="1043"/>
                  <a:pt x="2499" y="1042"/>
                </a:cubicBezTo>
                <a:close/>
                <a:moveTo>
                  <a:pt x="1171" y="2041"/>
                </a:moveTo>
                <a:cubicBezTo>
                  <a:pt x="1170" y="2041"/>
                  <a:pt x="1169" y="2041"/>
                  <a:pt x="1168" y="2040"/>
                </a:cubicBezTo>
                <a:cubicBezTo>
                  <a:pt x="1167" y="2040"/>
                  <a:pt x="1166" y="2040"/>
                  <a:pt x="1166" y="2039"/>
                </a:cubicBezTo>
                <a:cubicBezTo>
                  <a:pt x="1165" y="2038"/>
                  <a:pt x="1166" y="2037"/>
                  <a:pt x="1166" y="2037"/>
                </a:cubicBezTo>
                <a:cubicBezTo>
                  <a:pt x="1165" y="2036"/>
                  <a:pt x="1165" y="2035"/>
                  <a:pt x="1165" y="2034"/>
                </a:cubicBezTo>
                <a:cubicBezTo>
                  <a:pt x="1164" y="2033"/>
                  <a:pt x="1164" y="2032"/>
                  <a:pt x="1162" y="2032"/>
                </a:cubicBezTo>
                <a:cubicBezTo>
                  <a:pt x="1161" y="2032"/>
                  <a:pt x="1161" y="2033"/>
                  <a:pt x="1160" y="2033"/>
                </a:cubicBezTo>
                <a:cubicBezTo>
                  <a:pt x="1160" y="2041"/>
                  <a:pt x="1160" y="2041"/>
                  <a:pt x="1160" y="2041"/>
                </a:cubicBezTo>
                <a:cubicBezTo>
                  <a:pt x="1158" y="2041"/>
                  <a:pt x="1156" y="2041"/>
                  <a:pt x="1154" y="2042"/>
                </a:cubicBezTo>
                <a:cubicBezTo>
                  <a:pt x="1154" y="2043"/>
                  <a:pt x="1154" y="2044"/>
                  <a:pt x="1153" y="2045"/>
                </a:cubicBezTo>
                <a:cubicBezTo>
                  <a:pt x="1152" y="2046"/>
                  <a:pt x="1151" y="2046"/>
                  <a:pt x="1151" y="2047"/>
                </a:cubicBezTo>
                <a:cubicBezTo>
                  <a:pt x="1151" y="2050"/>
                  <a:pt x="1153" y="2052"/>
                  <a:pt x="1156" y="2053"/>
                </a:cubicBezTo>
                <a:cubicBezTo>
                  <a:pt x="1157" y="2053"/>
                  <a:pt x="1158" y="2052"/>
                  <a:pt x="1159" y="2052"/>
                </a:cubicBezTo>
                <a:cubicBezTo>
                  <a:pt x="1160" y="2052"/>
                  <a:pt x="1161" y="2053"/>
                  <a:pt x="1162" y="2053"/>
                </a:cubicBezTo>
                <a:cubicBezTo>
                  <a:pt x="1162" y="2053"/>
                  <a:pt x="1163" y="2053"/>
                  <a:pt x="1164" y="2053"/>
                </a:cubicBezTo>
                <a:cubicBezTo>
                  <a:pt x="1165" y="2053"/>
                  <a:pt x="1165" y="2055"/>
                  <a:pt x="1166" y="2055"/>
                </a:cubicBezTo>
                <a:cubicBezTo>
                  <a:pt x="1166" y="2056"/>
                  <a:pt x="1166" y="2057"/>
                  <a:pt x="1166" y="2058"/>
                </a:cubicBezTo>
                <a:cubicBezTo>
                  <a:pt x="1165" y="2059"/>
                  <a:pt x="1163" y="2059"/>
                  <a:pt x="1163" y="2061"/>
                </a:cubicBezTo>
                <a:cubicBezTo>
                  <a:pt x="1163" y="2062"/>
                  <a:pt x="1164" y="2062"/>
                  <a:pt x="1164" y="2063"/>
                </a:cubicBezTo>
                <a:cubicBezTo>
                  <a:pt x="1164" y="2064"/>
                  <a:pt x="1164" y="2065"/>
                  <a:pt x="1164" y="2066"/>
                </a:cubicBezTo>
                <a:cubicBezTo>
                  <a:pt x="1167" y="2066"/>
                  <a:pt x="1169" y="2066"/>
                  <a:pt x="1171" y="2067"/>
                </a:cubicBezTo>
                <a:cubicBezTo>
                  <a:pt x="1173" y="2067"/>
                  <a:pt x="1175" y="2068"/>
                  <a:pt x="1177" y="2069"/>
                </a:cubicBezTo>
                <a:cubicBezTo>
                  <a:pt x="1176" y="2070"/>
                  <a:pt x="1175" y="2071"/>
                  <a:pt x="1175" y="2072"/>
                </a:cubicBezTo>
                <a:cubicBezTo>
                  <a:pt x="1175" y="2073"/>
                  <a:pt x="1175" y="2073"/>
                  <a:pt x="1175" y="2074"/>
                </a:cubicBezTo>
                <a:cubicBezTo>
                  <a:pt x="1173" y="2074"/>
                  <a:pt x="1172" y="2074"/>
                  <a:pt x="1170" y="2074"/>
                </a:cubicBezTo>
                <a:cubicBezTo>
                  <a:pt x="1169" y="2074"/>
                  <a:pt x="1168" y="2074"/>
                  <a:pt x="1167" y="2074"/>
                </a:cubicBezTo>
                <a:cubicBezTo>
                  <a:pt x="1166" y="2075"/>
                  <a:pt x="1164" y="2076"/>
                  <a:pt x="1162" y="2076"/>
                </a:cubicBezTo>
                <a:cubicBezTo>
                  <a:pt x="1160" y="2077"/>
                  <a:pt x="1159" y="2076"/>
                  <a:pt x="1157" y="2076"/>
                </a:cubicBezTo>
                <a:cubicBezTo>
                  <a:pt x="1156" y="2077"/>
                  <a:pt x="1155" y="2078"/>
                  <a:pt x="1154" y="2078"/>
                </a:cubicBezTo>
                <a:cubicBezTo>
                  <a:pt x="1153" y="2079"/>
                  <a:pt x="1152" y="2079"/>
                  <a:pt x="1152" y="2081"/>
                </a:cubicBezTo>
                <a:cubicBezTo>
                  <a:pt x="1152" y="2082"/>
                  <a:pt x="1152" y="2082"/>
                  <a:pt x="1152" y="2082"/>
                </a:cubicBezTo>
                <a:cubicBezTo>
                  <a:pt x="1152" y="2083"/>
                  <a:pt x="1153" y="2084"/>
                  <a:pt x="1153" y="2085"/>
                </a:cubicBezTo>
                <a:cubicBezTo>
                  <a:pt x="1153" y="2086"/>
                  <a:pt x="1153" y="2087"/>
                  <a:pt x="1153" y="2087"/>
                </a:cubicBezTo>
                <a:cubicBezTo>
                  <a:pt x="1153" y="2088"/>
                  <a:pt x="1153" y="2089"/>
                  <a:pt x="1153" y="2090"/>
                </a:cubicBezTo>
                <a:cubicBezTo>
                  <a:pt x="1153" y="2091"/>
                  <a:pt x="1155" y="2091"/>
                  <a:pt x="1156" y="2091"/>
                </a:cubicBezTo>
                <a:cubicBezTo>
                  <a:pt x="1157" y="2093"/>
                  <a:pt x="1158" y="2094"/>
                  <a:pt x="1158" y="2095"/>
                </a:cubicBezTo>
                <a:cubicBezTo>
                  <a:pt x="1158" y="2097"/>
                  <a:pt x="1158" y="2097"/>
                  <a:pt x="1158" y="2097"/>
                </a:cubicBezTo>
                <a:cubicBezTo>
                  <a:pt x="1158" y="2098"/>
                  <a:pt x="1156" y="2098"/>
                  <a:pt x="1156" y="2099"/>
                </a:cubicBezTo>
                <a:cubicBezTo>
                  <a:pt x="1155" y="2100"/>
                  <a:pt x="1154" y="2101"/>
                  <a:pt x="1154" y="2102"/>
                </a:cubicBezTo>
                <a:cubicBezTo>
                  <a:pt x="1154" y="2104"/>
                  <a:pt x="1157" y="2105"/>
                  <a:pt x="1158" y="2106"/>
                </a:cubicBezTo>
                <a:cubicBezTo>
                  <a:pt x="1160" y="2108"/>
                  <a:pt x="1161" y="2109"/>
                  <a:pt x="1161" y="2112"/>
                </a:cubicBezTo>
                <a:cubicBezTo>
                  <a:pt x="1161" y="2113"/>
                  <a:pt x="1158" y="2112"/>
                  <a:pt x="1158" y="2113"/>
                </a:cubicBezTo>
                <a:cubicBezTo>
                  <a:pt x="1158" y="2114"/>
                  <a:pt x="1159" y="2115"/>
                  <a:pt x="1159" y="2116"/>
                </a:cubicBezTo>
                <a:cubicBezTo>
                  <a:pt x="1159" y="2116"/>
                  <a:pt x="1161" y="2116"/>
                  <a:pt x="1162" y="2117"/>
                </a:cubicBezTo>
                <a:cubicBezTo>
                  <a:pt x="1162" y="2117"/>
                  <a:pt x="1163" y="2117"/>
                  <a:pt x="1164" y="2118"/>
                </a:cubicBezTo>
                <a:cubicBezTo>
                  <a:pt x="1165" y="2119"/>
                  <a:pt x="1164" y="2120"/>
                  <a:pt x="1164" y="2121"/>
                </a:cubicBezTo>
                <a:cubicBezTo>
                  <a:pt x="1159" y="2123"/>
                  <a:pt x="1159" y="2123"/>
                  <a:pt x="1159" y="2123"/>
                </a:cubicBezTo>
                <a:cubicBezTo>
                  <a:pt x="1160" y="2127"/>
                  <a:pt x="1160" y="2127"/>
                  <a:pt x="1160" y="2127"/>
                </a:cubicBezTo>
                <a:cubicBezTo>
                  <a:pt x="1161" y="2126"/>
                  <a:pt x="1162" y="2126"/>
                  <a:pt x="1163" y="2126"/>
                </a:cubicBezTo>
                <a:cubicBezTo>
                  <a:pt x="1168" y="2126"/>
                  <a:pt x="1168" y="2126"/>
                  <a:pt x="1168" y="2126"/>
                </a:cubicBezTo>
                <a:cubicBezTo>
                  <a:pt x="1169" y="2126"/>
                  <a:pt x="1170" y="2126"/>
                  <a:pt x="1171" y="2127"/>
                </a:cubicBezTo>
                <a:cubicBezTo>
                  <a:pt x="1170" y="2128"/>
                  <a:pt x="1171" y="2129"/>
                  <a:pt x="1170" y="2130"/>
                </a:cubicBezTo>
                <a:cubicBezTo>
                  <a:pt x="1168" y="2131"/>
                  <a:pt x="1167" y="2132"/>
                  <a:pt x="1165" y="2132"/>
                </a:cubicBezTo>
                <a:cubicBezTo>
                  <a:pt x="1167" y="2134"/>
                  <a:pt x="1167" y="2136"/>
                  <a:pt x="1169" y="2137"/>
                </a:cubicBezTo>
                <a:cubicBezTo>
                  <a:pt x="1170" y="2137"/>
                  <a:pt x="1171" y="2137"/>
                  <a:pt x="1172" y="2137"/>
                </a:cubicBezTo>
                <a:cubicBezTo>
                  <a:pt x="1173" y="2137"/>
                  <a:pt x="1174" y="2137"/>
                  <a:pt x="1175" y="2137"/>
                </a:cubicBezTo>
                <a:cubicBezTo>
                  <a:pt x="1175" y="2137"/>
                  <a:pt x="1174" y="2139"/>
                  <a:pt x="1175" y="2139"/>
                </a:cubicBezTo>
                <a:cubicBezTo>
                  <a:pt x="1172" y="2141"/>
                  <a:pt x="1172" y="2141"/>
                  <a:pt x="1172" y="2141"/>
                </a:cubicBezTo>
                <a:cubicBezTo>
                  <a:pt x="1173" y="2142"/>
                  <a:pt x="1173" y="2143"/>
                  <a:pt x="1174" y="2144"/>
                </a:cubicBezTo>
                <a:cubicBezTo>
                  <a:pt x="1175" y="2145"/>
                  <a:pt x="1176" y="2144"/>
                  <a:pt x="1177" y="2146"/>
                </a:cubicBezTo>
                <a:cubicBezTo>
                  <a:pt x="1177" y="2147"/>
                  <a:pt x="1177" y="2148"/>
                  <a:pt x="1177" y="2149"/>
                </a:cubicBezTo>
                <a:cubicBezTo>
                  <a:pt x="1177" y="2150"/>
                  <a:pt x="1176" y="2151"/>
                  <a:pt x="1177" y="2151"/>
                </a:cubicBezTo>
                <a:cubicBezTo>
                  <a:pt x="1177" y="2153"/>
                  <a:pt x="1178" y="2153"/>
                  <a:pt x="1179" y="2153"/>
                </a:cubicBezTo>
                <a:cubicBezTo>
                  <a:pt x="1182" y="2155"/>
                  <a:pt x="1184" y="2155"/>
                  <a:pt x="1187" y="2157"/>
                </a:cubicBezTo>
                <a:cubicBezTo>
                  <a:pt x="1188" y="2157"/>
                  <a:pt x="1189" y="2158"/>
                  <a:pt x="1190" y="2159"/>
                </a:cubicBezTo>
                <a:cubicBezTo>
                  <a:pt x="1190" y="2159"/>
                  <a:pt x="1190" y="2160"/>
                  <a:pt x="1190" y="2161"/>
                </a:cubicBezTo>
                <a:cubicBezTo>
                  <a:pt x="1191" y="2162"/>
                  <a:pt x="1191" y="2163"/>
                  <a:pt x="1191" y="2164"/>
                </a:cubicBezTo>
                <a:cubicBezTo>
                  <a:pt x="1191" y="2165"/>
                  <a:pt x="1193" y="2165"/>
                  <a:pt x="1194" y="2165"/>
                </a:cubicBezTo>
                <a:cubicBezTo>
                  <a:pt x="1195" y="2166"/>
                  <a:pt x="1197" y="2166"/>
                  <a:pt x="1197" y="2167"/>
                </a:cubicBezTo>
                <a:cubicBezTo>
                  <a:pt x="1197" y="2168"/>
                  <a:pt x="1196" y="2169"/>
                  <a:pt x="1196" y="2170"/>
                </a:cubicBezTo>
                <a:cubicBezTo>
                  <a:pt x="1196" y="2171"/>
                  <a:pt x="1197" y="2172"/>
                  <a:pt x="1197" y="2174"/>
                </a:cubicBezTo>
                <a:cubicBezTo>
                  <a:pt x="1199" y="2174"/>
                  <a:pt x="1200" y="2174"/>
                  <a:pt x="1202" y="2174"/>
                </a:cubicBezTo>
                <a:cubicBezTo>
                  <a:pt x="1203" y="2174"/>
                  <a:pt x="1204" y="2174"/>
                  <a:pt x="1205" y="2174"/>
                </a:cubicBezTo>
                <a:cubicBezTo>
                  <a:pt x="1206" y="2175"/>
                  <a:pt x="1207" y="2174"/>
                  <a:pt x="1207" y="2175"/>
                </a:cubicBezTo>
                <a:cubicBezTo>
                  <a:pt x="1208" y="2175"/>
                  <a:pt x="1207" y="2177"/>
                  <a:pt x="1207" y="2178"/>
                </a:cubicBezTo>
                <a:cubicBezTo>
                  <a:pt x="1209" y="2180"/>
                  <a:pt x="1210" y="2181"/>
                  <a:pt x="1212" y="2182"/>
                </a:cubicBezTo>
                <a:cubicBezTo>
                  <a:pt x="1214" y="2183"/>
                  <a:pt x="1215" y="2182"/>
                  <a:pt x="1217" y="2182"/>
                </a:cubicBezTo>
                <a:cubicBezTo>
                  <a:pt x="1218" y="2182"/>
                  <a:pt x="1219" y="2183"/>
                  <a:pt x="1220" y="2183"/>
                </a:cubicBezTo>
                <a:cubicBezTo>
                  <a:pt x="1221" y="2184"/>
                  <a:pt x="1222" y="2184"/>
                  <a:pt x="1222" y="2184"/>
                </a:cubicBezTo>
                <a:cubicBezTo>
                  <a:pt x="1223" y="2184"/>
                  <a:pt x="1224" y="2185"/>
                  <a:pt x="1225" y="2185"/>
                </a:cubicBezTo>
                <a:cubicBezTo>
                  <a:pt x="1226" y="2185"/>
                  <a:pt x="1226" y="2186"/>
                  <a:pt x="1228" y="2187"/>
                </a:cubicBezTo>
                <a:cubicBezTo>
                  <a:pt x="1229" y="2187"/>
                  <a:pt x="1231" y="2187"/>
                  <a:pt x="1233" y="2187"/>
                </a:cubicBezTo>
                <a:cubicBezTo>
                  <a:pt x="1235" y="2187"/>
                  <a:pt x="1235" y="2187"/>
                  <a:pt x="1235" y="2187"/>
                </a:cubicBezTo>
                <a:cubicBezTo>
                  <a:pt x="1237" y="2187"/>
                  <a:pt x="1237" y="2188"/>
                  <a:pt x="1238" y="2189"/>
                </a:cubicBezTo>
                <a:cubicBezTo>
                  <a:pt x="1239" y="2189"/>
                  <a:pt x="1240" y="2189"/>
                  <a:pt x="1241" y="2189"/>
                </a:cubicBezTo>
                <a:cubicBezTo>
                  <a:pt x="1262" y="2189"/>
                  <a:pt x="1262" y="2189"/>
                  <a:pt x="1262" y="2189"/>
                </a:cubicBezTo>
                <a:cubicBezTo>
                  <a:pt x="1263" y="2189"/>
                  <a:pt x="1264" y="2191"/>
                  <a:pt x="1265" y="2191"/>
                </a:cubicBezTo>
                <a:cubicBezTo>
                  <a:pt x="1266" y="2191"/>
                  <a:pt x="1266" y="2189"/>
                  <a:pt x="1267" y="2189"/>
                </a:cubicBezTo>
                <a:cubicBezTo>
                  <a:pt x="1268" y="2188"/>
                  <a:pt x="1268" y="2187"/>
                  <a:pt x="1268" y="2186"/>
                </a:cubicBezTo>
                <a:cubicBezTo>
                  <a:pt x="1269" y="2185"/>
                  <a:pt x="1270" y="2184"/>
                  <a:pt x="1271" y="2184"/>
                </a:cubicBezTo>
                <a:cubicBezTo>
                  <a:pt x="1272" y="2183"/>
                  <a:pt x="1273" y="2184"/>
                  <a:pt x="1275" y="2184"/>
                </a:cubicBezTo>
                <a:cubicBezTo>
                  <a:pt x="1277" y="2184"/>
                  <a:pt x="1278" y="2184"/>
                  <a:pt x="1280" y="2184"/>
                </a:cubicBezTo>
                <a:cubicBezTo>
                  <a:pt x="1279" y="2182"/>
                  <a:pt x="1280" y="2180"/>
                  <a:pt x="1278" y="2179"/>
                </a:cubicBezTo>
                <a:cubicBezTo>
                  <a:pt x="1278" y="2178"/>
                  <a:pt x="1276" y="2179"/>
                  <a:pt x="1275" y="2179"/>
                </a:cubicBezTo>
                <a:cubicBezTo>
                  <a:pt x="1273" y="2178"/>
                  <a:pt x="1272" y="2177"/>
                  <a:pt x="1270" y="2176"/>
                </a:cubicBezTo>
                <a:cubicBezTo>
                  <a:pt x="1269" y="2176"/>
                  <a:pt x="1268" y="2176"/>
                  <a:pt x="1267" y="2176"/>
                </a:cubicBezTo>
                <a:cubicBezTo>
                  <a:pt x="1267" y="2176"/>
                  <a:pt x="1266" y="2176"/>
                  <a:pt x="1265" y="2176"/>
                </a:cubicBezTo>
                <a:cubicBezTo>
                  <a:pt x="1262" y="2175"/>
                  <a:pt x="1261" y="2176"/>
                  <a:pt x="1259" y="2176"/>
                </a:cubicBezTo>
                <a:cubicBezTo>
                  <a:pt x="1258" y="2176"/>
                  <a:pt x="1257" y="2175"/>
                  <a:pt x="1256" y="2175"/>
                </a:cubicBezTo>
                <a:cubicBezTo>
                  <a:pt x="1256" y="2169"/>
                  <a:pt x="1256" y="2169"/>
                  <a:pt x="1256" y="2169"/>
                </a:cubicBezTo>
                <a:cubicBezTo>
                  <a:pt x="1254" y="2169"/>
                  <a:pt x="1253" y="2169"/>
                  <a:pt x="1251" y="2169"/>
                </a:cubicBezTo>
                <a:cubicBezTo>
                  <a:pt x="1250" y="2169"/>
                  <a:pt x="1249" y="2170"/>
                  <a:pt x="1248" y="2169"/>
                </a:cubicBezTo>
                <a:cubicBezTo>
                  <a:pt x="1247" y="2168"/>
                  <a:pt x="1246" y="2168"/>
                  <a:pt x="1246" y="2167"/>
                </a:cubicBezTo>
                <a:cubicBezTo>
                  <a:pt x="1245" y="2166"/>
                  <a:pt x="1246" y="2165"/>
                  <a:pt x="1245" y="2164"/>
                </a:cubicBezTo>
                <a:cubicBezTo>
                  <a:pt x="1245" y="2162"/>
                  <a:pt x="1244" y="2161"/>
                  <a:pt x="1244" y="2159"/>
                </a:cubicBezTo>
                <a:cubicBezTo>
                  <a:pt x="1244" y="2158"/>
                  <a:pt x="1244" y="2157"/>
                  <a:pt x="1244" y="2156"/>
                </a:cubicBezTo>
                <a:cubicBezTo>
                  <a:pt x="1244" y="2155"/>
                  <a:pt x="1244" y="2154"/>
                  <a:pt x="1244" y="2153"/>
                </a:cubicBezTo>
                <a:cubicBezTo>
                  <a:pt x="1243" y="2152"/>
                  <a:pt x="1242" y="2153"/>
                  <a:pt x="1241" y="2151"/>
                </a:cubicBezTo>
                <a:cubicBezTo>
                  <a:pt x="1241" y="2150"/>
                  <a:pt x="1240" y="2150"/>
                  <a:pt x="1240" y="2149"/>
                </a:cubicBezTo>
                <a:cubicBezTo>
                  <a:pt x="1240" y="2148"/>
                  <a:pt x="1240" y="2147"/>
                  <a:pt x="1240" y="2146"/>
                </a:cubicBezTo>
                <a:cubicBezTo>
                  <a:pt x="1240" y="2144"/>
                  <a:pt x="1240" y="2144"/>
                  <a:pt x="1240" y="2144"/>
                </a:cubicBezTo>
                <a:cubicBezTo>
                  <a:pt x="1240" y="2143"/>
                  <a:pt x="1239" y="2142"/>
                  <a:pt x="1239" y="2141"/>
                </a:cubicBezTo>
                <a:cubicBezTo>
                  <a:pt x="1239" y="2139"/>
                  <a:pt x="1239" y="2138"/>
                  <a:pt x="1239" y="2136"/>
                </a:cubicBezTo>
                <a:cubicBezTo>
                  <a:pt x="1239" y="2135"/>
                  <a:pt x="1238" y="2134"/>
                  <a:pt x="1238" y="2133"/>
                </a:cubicBezTo>
                <a:cubicBezTo>
                  <a:pt x="1238" y="2132"/>
                  <a:pt x="1237" y="2132"/>
                  <a:pt x="1237" y="2131"/>
                </a:cubicBezTo>
                <a:cubicBezTo>
                  <a:pt x="1236" y="2129"/>
                  <a:pt x="1234" y="2129"/>
                  <a:pt x="1234" y="2127"/>
                </a:cubicBezTo>
                <a:cubicBezTo>
                  <a:pt x="1234" y="2126"/>
                  <a:pt x="1235" y="2125"/>
                  <a:pt x="1235" y="2123"/>
                </a:cubicBezTo>
                <a:cubicBezTo>
                  <a:pt x="1235" y="2121"/>
                  <a:pt x="1235" y="2121"/>
                  <a:pt x="1235" y="2121"/>
                </a:cubicBezTo>
                <a:cubicBezTo>
                  <a:pt x="1235" y="2120"/>
                  <a:pt x="1234" y="2119"/>
                  <a:pt x="1233" y="2118"/>
                </a:cubicBezTo>
                <a:cubicBezTo>
                  <a:pt x="1233" y="2110"/>
                  <a:pt x="1233" y="2110"/>
                  <a:pt x="1233" y="2110"/>
                </a:cubicBezTo>
                <a:cubicBezTo>
                  <a:pt x="1233" y="2107"/>
                  <a:pt x="1234" y="2106"/>
                  <a:pt x="1234" y="2103"/>
                </a:cubicBezTo>
                <a:cubicBezTo>
                  <a:pt x="1247" y="2103"/>
                  <a:pt x="1247" y="2103"/>
                  <a:pt x="1247" y="2103"/>
                </a:cubicBezTo>
                <a:cubicBezTo>
                  <a:pt x="1247" y="2102"/>
                  <a:pt x="1247" y="2101"/>
                  <a:pt x="1247" y="2099"/>
                </a:cubicBezTo>
                <a:cubicBezTo>
                  <a:pt x="1247" y="2098"/>
                  <a:pt x="1246" y="2098"/>
                  <a:pt x="1246" y="2097"/>
                </a:cubicBezTo>
                <a:cubicBezTo>
                  <a:pt x="1246" y="2095"/>
                  <a:pt x="1246" y="2093"/>
                  <a:pt x="1247" y="2091"/>
                </a:cubicBezTo>
                <a:cubicBezTo>
                  <a:pt x="1248" y="2090"/>
                  <a:pt x="1248" y="2089"/>
                  <a:pt x="1249" y="2089"/>
                </a:cubicBezTo>
                <a:cubicBezTo>
                  <a:pt x="1250" y="2088"/>
                  <a:pt x="1251" y="2088"/>
                  <a:pt x="1252" y="2088"/>
                </a:cubicBezTo>
                <a:cubicBezTo>
                  <a:pt x="1254" y="2088"/>
                  <a:pt x="1255" y="2088"/>
                  <a:pt x="1257" y="2087"/>
                </a:cubicBezTo>
                <a:cubicBezTo>
                  <a:pt x="1258" y="2087"/>
                  <a:pt x="1259" y="2086"/>
                  <a:pt x="1260" y="2085"/>
                </a:cubicBezTo>
                <a:cubicBezTo>
                  <a:pt x="1262" y="2081"/>
                  <a:pt x="1262" y="2078"/>
                  <a:pt x="1263" y="2074"/>
                </a:cubicBezTo>
                <a:cubicBezTo>
                  <a:pt x="1264" y="2074"/>
                  <a:pt x="1264" y="2073"/>
                  <a:pt x="1264" y="2072"/>
                </a:cubicBezTo>
                <a:cubicBezTo>
                  <a:pt x="1265" y="2071"/>
                  <a:pt x="1265" y="2070"/>
                  <a:pt x="1266" y="2069"/>
                </a:cubicBezTo>
                <a:cubicBezTo>
                  <a:pt x="1267" y="2069"/>
                  <a:pt x="1268" y="2068"/>
                  <a:pt x="1269" y="2068"/>
                </a:cubicBezTo>
                <a:cubicBezTo>
                  <a:pt x="1270" y="2067"/>
                  <a:pt x="1270" y="2066"/>
                  <a:pt x="1271" y="2066"/>
                </a:cubicBezTo>
                <a:cubicBezTo>
                  <a:pt x="1272" y="2066"/>
                  <a:pt x="1273" y="2066"/>
                  <a:pt x="1274" y="2066"/>
                </a:cubicBezTo>
                <a:cubicBezTo>
                  <a:pt x="1275" y="2065"/>
                  <a:pt x="1275" y="2064"/>
                  <a:pt x="1275" y="2063"/>
                </a:cubicBezTo>
                <a:cubicBezTo>
                  <a:pt x="1275" y="2058"/>
                  <a:pt x="1275" y="2058"/>
                  <a:pt x="1275" y="2058"/>
                </a:cubicBezTo>
                <a:cubicBezTo>
                  <a:pt x="1274" y="2058"/>
                  <a:pt x="1273" y="2057"/>
                  <a:pt x="1271" y="2057"/>
                </a:cubicBezTo>
                <a:cubicBezTo>
                  <a:pt x="1269" y="2057"/>
                  <a:pt x="1268" y="2058"/>
                  <a:pt x="1265" y="2057"/>
                </a:cubicBezTo>
                <a:cubicBezTo>
                  <a:pt x="1264" y="2057"/>
                  <a:pt x="1264" y="2057"/>
                  <a:pt x="1263" y="2056"/>
                </a:cubicBezTo>
                <a:cubicBezTo>
                  <a:pt x="1262" y="2056"/>
                  <a:pt x="1262" y="2054"/>
                  <a:pt x="1262" y="2053"/>
                </a:cubicBezTo>
                <a:cubicBezTo>
                  <a:pt x="1261" y="2052"/>
                  <a:pt x="1261" y="2051"/>
                  <a:pt x="1260" y="2051"/>
                </a:cubicBezTo>
                <a:cubicBezTo>
                  <a:pt x="1259" y="2051"/>
                  <a:pt x="1258" y="2051"/>
                  <a:pt x="1257" y="2050"/>
                </a:cubicBezTo>
                <a:cubicBezTo>
                  <a:pt x="1256" y="2050"/>
                  <a:pt x="1255" y="2049"/>
                  <a:pt x="1254" y="2048"/>
                </a:cubicBezTo>
                <a:cubicBezTo>
                  <a:pt x="1253" y="2048"/>
                  <a:pt x="1252" y="2047"/>
                  <a:pt x="1252" y="2046"/>
                </a:cubicBezTo>
                <a:cubicBezTo>
                  <a:pt x="1251" y="2045"/>
                  <a:pt x="1250" y="2044"/>
                  <a:pt x="1250" y="2043"/>
                </a:cubicBezTo>
                <a:cubicBezTo>
                  <a:pt x="1249" y="2041"/>
                  <a:pt x="1249" y="2040"/>
                  <a:pt x="1249" y="2038"/>
                </a:cubicBezTo>
                <a:cubicBezTo>
                  <a:pt x="1249" y="2035"/>
                  <a:pt x="1249" y="2035"/>
                  <a:pt x="1249" y="2035"/>
                </a:cubicBezTo>
                <a:cubicBezTo>
                  <a:pt x="1249" y="2034"/>
                  <a:pt x="1250" y="2034"/>
                  <a:pt x="1250" y="2033"/>
                </a:cubicBezTo>
                <a:cubicBezTo>
                  <a:pt x="1251" y="2031"/>
                  <a:pt x="1252" y="2031"/>
                  <a:pt x="1253" y="2030"/>
                </a:cubicBezTo>
                <a:cubicBezTo>
                  <a:pt x="1255" y="2028"/>
                  <a:pt x="1257" y="2025"/>
                  <a:pt x="1261" y="2025"/>
                </a:cubicBezTo>
                <a:cubicBezTo>
                  <a:pt x="1277" y="2025"/>
                  <a:pt x="1277" y="2025"/>
                  <a:pt x="1277" y="2025"/>
                </a:cubicBezTo>
                <a:cubicBezTo>
                  <a:pt x="1277" y="2011"/>
                  <a:pt x="1277" y="2011"/>
                  <a:pt x="1277" y="2011"/>
                </a:cubicBezTo>
                <a:cubicBezTo>
                  <a:pt x="1277" y="2010"/>
                  <a:pt x="1277" y="2009"/>
                  <a:pt x="1277" y="2008"/>
                </a:cubicBezTo>
                <a:cubicBezTo>
                  <a:pt x="1278" y="2007"/>
                  <a:pt x="1279" y="2007"/>
                  <a:pt x="1280" y="2006"/>
                </a:cubicBezTo>
                <a:cubicBezTo>
                  <a:pt x="1281" y="2005"/>
                  <a:pt x="1282" y="2003"/>
                  <a:pt x="1282" y="2001"/>
                </a:cubicBezTo>
                <a:cubicBezTo>
                  <a:pt x="1283" y="2000"/>
                  <a:pt x="1284" y="2000"/>
                  <a:pt x="1284" y="1999"/>
                </a:cubicBezTo>
                <a:cubicBezTo>
                  <a:pt x="1284" y="1998"/>
                  <a:pt x="1284" y="1997"/>
                  <a:pt x="1284" y="1996"/>
                </a:cubicBezTo>
                <a:cubicBezTo>
                  <a:pt x="1284" y="1995"/>
                  <a:pt x="1283" y="1994"/>
                  <a:pt x="1283" y="1993"/>
                </a:cubicBezTo>
                <a:cubicBezTo>
                  <a:pt x="1283" y="1993"/>
                  <a:pt x="1284" y="1992"/>
                  <a:pt x="1284" y="1991"/>
                </a:cubicBezTo>
                <a:cubicBezTo>
                  <a:pt x="1284" y="1990"/>
                  <a:pt x="1285" y="1988"/>
                  <a:pt x="1286" y="1988"/>
                </a:cubicBezTo>
                <a:cubicBezTo>
                  <a:pt x="1289" y="1988"/>
                  <a:pt x="1290" y="1990"/>
                  <a:pt x="1293" y="1990"/>
                </a:cubicBezTo>
                <a:cubicBezTo>
                  <a:pt x="1295" y="1990"/>
                  <a:pt x="1295" y="1989"/>
                  <a:pt x="1297" y="1988"/>
                </a:cubicBezTo>
                <a:cubicBezTo>
                  <a:pt x="1298" y="1988"/>
                  <a:pt x="1299" y="1987"/>
                  <a:pt x="1299" y="1986"/>
                </a:cubicBezTo>
                <a:cubicBezTo>
                  <a:pt x="1300" y="1985"/>
                  <a:pt x="1299" y="1984"/>
                  <a:pt x="1299" y="1983"/>
                </a:cubicBezTo>
                <a:cubicBezTo>
                  <a:pt x="1299" y="1980"/>
                  <a:pt x="1299" y="1980"/>
                  <a:pt x="1299" y="1980"/>
                </a:cubicBezTo>
                <a:cubicBezTo>
                  <a:pt x="1299" y="1979"/>
                  <a:pt x="1298" y="1979"/>
                  <a:pt x="1298" y="1978"/>
                </a:cubicBezTo>
                <a:cubicBezTo>
                  <a:pt x="1297" y="1978"/>
                  <a:pt x="1296" y="1978"/>
                  <a:pt x="1295" y="1978"/>
                </a:cubicBezTo>
                <a:cubicBezTo>
                  <a:pt x="1294" y="1978"/>
                  <a:pt x="1294" y="1979"/>
                  <a:pt x="1293" y="1979"/>
                </a:cubicBezTo>
                <a:cubicBezTo>
                  <a:pt x="1292" y="1980"/>
                  <a:pt x="1292" y="1981"/>
                  <a:pt x="1290" y="1982"/>
                </a:cubicBezTo>
                <a:cubicBezTo>
                  <a:pt x="1289" y="1982"/>
                  <a:pt x="1288" y="1982"/>
                  <a:pt x="1288" y="1982"/>
                </a:cubicBezTo>
                <a:cubicBezTo>
                  <a:pt x="1287" y="1981"/>
                  <a:pt x="1283" y="1981"/>
                  <a:pt x="1283" y="1980"/>
                </a:cubicBezTo>
                <a:cubicBezTo>
                  <a:pt x="1283" y="1978"/>
                  <a:pt x="1283" y="1977"/>
                  <a:pt x="1283" y="1975"/>
                </a:cubicBezTo>
                <a:cubicBezTo>
                  <a:pt x="1283" y="1973"/>
                  <a:pt x="1282" y="1972"/>
                  <a:pt x="1282" y="1970"/>
                </a:cubicBezTo>
                <a:cubicBezTo>
                  <a:pt x="1282" y="1969"/>
                  <a:pt x="1282" y="1968"/>
                  <a:pt x="1282" y="1967"/>
                </a:cubicBezTo>
                <a:cubicBezTo>
                  <a:pt x="1282" y="1959"/>
                  <a:pt x="1282" y="1959"/>
                  <a:pt x="1282" y="1959"/>
                </a:cubicBezTo>
                <a:cubicBezTo>
                  <a:pt x="1286" y="1959"/>
                  <a:pt x="1286" y="1959"/>
                  <a:pt x="1286" y="1959"/>
                </a:cubicBezTo>
                <a:cubicBezTo>
                  <a:pt x="1288" y="1959"/>
                  <a:pt x="1289" y="1960"/>
                  <a:pt x="1291" y="1961"/>
                </a:cubicBezTo>
                <a:cubicBezTo>
                  <a:pt x="1294" y="1962"/>
                  <a:pt x="1294" y="1965"/>
                  <a:pt x="1297" y="1965"/>
                </a:cubicBezTo>
                <a:cubicBezTo>
                  <a:pt x="1313" y="1965"/>
                  <a:pt x="1313" y="1965"/>
                  <a:pt x="1313" y="1965"/>
                </a:cubicBezTo>
                <a:cubicBezTo>
                  <a:pt x="1313" y="1964"/>
                  <a:pt x="1314" y="1964"/>
                  <a:pt x="1314" y="1962"/>
                </a:cubicBezTo>
                <a:cubicBezTo>
                  <a:pt x="1314" y="1961"/>
                  <a:pt x="1313" y="1961"/>
                  <a:pt x="1312" y="1960"/>
                </a:cubicBezTo>
                <a:cubicBezTo>
                  <a:pt x="1312" y="1957"/>
                  <a:pt x="1312" y="1957"/>
                  <a:pt x="1312" y="1957"/>
                </a:cubicBezTo>
                <a:cubicBezTo>
                  <a:pt x="1312" y="1956"/>
                  <a:pt x="1312" y="1955"/>
                  <a:pt x="1312" y="1955"/>
                </a:cubicBezTo>
                <a:cubicBezTo>
                  <a:pt x="1313" y="1954"/>
                  <a:pt x="1313" y="1953"/>
                  <a:pt x="1314" y="1952"/>
                </a:cubicBezTo>
                <a:cubicBezTo>
                  <a:pt x="1314" y="1951"/>
                  <a:pt x="1316" y="1952"/>
                  <a:pt x="1316" y="1951"/>
                </a:cubicBezTo>
                <a:cubicBezTo>
                  <a:pt x="1317" y="1950"/>
                  <a:pt x="1316" y="1949"/>
                  <a:pt x="1316" y="1948"/>
                </a:cubicBezTo>
                <a:cubicBezTo>
                  <a:pt x="1316" y="1947"/>
                  <a:pt x="1316" y="1946"/>
                  <a:pt x="1316" y="1945"/>
                </a:cubicBezTo>
                <a:cubicBezTo>
                  <a:pt x="1316" y="1943"/>
                  <a:pt x="1315" y="1942"/>
                  <a:pt x="1314" y="1940"/>
                </a:cubicBezTo>
                <a:cubicBezTo>
                  <a:pt x="1314" y="1939"/>
                  <a:pt x="1314" y="1939"/>
                  <a:pt x="1314" y="1938"/>
                </a:cubicBezTo>
                <a:cubicBezTo>
                  <a:pt x="1314" y="1932"/>
                  <a:pt x="1314" y="1932"/>
                  <a:pt x="1314" y="1932"/>
                </a:cubicBezTo>
                <a:cubicBezTo>
                  <a:pt x="1326" y="1932"/>
                  <a:pt x="1326" y="1932"/>
                  <a:pt x="1326" y="1932"/>
                </a:cubicBezTo>
                <a:cubicBezTo>
                  <a:pt x="1327" y="1932"/>
                  <a:pt x="1328" y="1931"/>
                  <a:pt x="1329" y="1931"/>
                </a:cubicBezTo>
                <a:cubicBezTo>
                  <a:pt x="1334" y="1931"/>
                  <a:pt x="1334" y="1931"/>
                  <a:pt x="1334" y="1931"/>
                </a:cubicBezTo>
                <a:cubicBezTo>
                  <a:pt x="1336" y="1931"/>
                  <a:pt x="1337" y="1931"/>
                  <a:pt x="1339" y="1930"/>
                </a:cubicBezTo>
                <a:cubicBezTo>
                  <a:pt x="1341" y="1930"/>
                  <a:pt x="1342" y="1928"/>
                  <a:pt x="1345" y="1928"/>
                </a:cubicBezTo>
                <a:cubicBezTo>
                  <a:pt x="1357" y="1928"/>
                  <a:pt x="1357" y="1928"/>
                  <a:pt x="1357" y="1928"/>
                </a:cubicBezTo>
                <a:cubicBezTo>
                  <a:pt x="1360" y="1928"/>
                  <a:pt x="1360" y="1930"/>
                  <a:pt x="1363" y="1930"/>
                </a:cubicBezTo>
                <a:cubicBezTo>
                  <a:pt x="1364" y="1930"/>
                  <a:pt x="1364" y="1929"/>
                  <a:pt x="1365" y="1928"/>
                </a:cubicBezTo>
                <a:cubicBezTo>
                  <a:pt x="1366" y="1928"/>
                  <a:pt x="1366" y="1927"/>
                  <a:pt x="1366" y="1926"/>
                </a:cubicBezTo>
                <a:cubicBezTo>
                  <a:pt x="1366" y="1925"/>
                  <a:pt x="1366" y="1924"/>
                  <a:pt x="1367" y="1923"/>
                </a:cubicBezTo>
                <a:cubicBezTo>
                  <a:pt x="1367" y="1922"/>
                  <a:pt x="1368" y="1922"/>
                  <a:pt x="1368" y="1921"/>
                </a:cubicBezTo>
                <a:cubicBezTo>
                  <a:pt x="1370" y="1919"/>
                  <a:pt x="1370" y="1917"/>
                  <a:pt x="1372" y="1915"/>
                </a:cubicBezTo>
                <a:cubicBezTo>
                  <a:pt x="1373" y="1914"/>
                  <a:pt x="1374" y="1914"/>
                  <a:pt x="1375" y="1913"/>
                </a:cubicBezTo>
                <a:cubicBezTo>
                  <a:pt x="1377" y="1912"/>
                  <a:pt x="1378" y="1911"/>
                  <a:pt x="1380" y="1910"/>
                </a:cubicBezTo>
                <a:cubicBezTo>
                  <a:pt x="1381" y="1910"/>
                  <a:pt x="1382" y="1909"/>
                  <a:pt x="1382" y="1908"/>
                </a:cubicBezTo>
                <a:cubicBezTo>
                  <a:pt x="1383" y="1907"/>
                  <a:pt x="1384" y="1906"/>
                  <a:pt x="1384" y="1905"/>
                </a:cubicBezTo>
                <a:cubicBezTo>
                  <a:pt x="1385" y="1902"/>
                  <a:pt x="1385" y="1902"/>
                  <a:pt x="1385" y="1902"/>
                </a:cubicBezTo>
                <a:cubicBezTo>
                  <a:pt x="1386" y="1901"/>
                  <a:pt x="1387" y="1901"/>
                  <a:pt x="1387" y="1900"/>
                </a:cubicBezTo>
                <a:cubicBezTo>
                  <a:pt x="1387" y="1892"/>
                  <a:pt x="1387" y="1892"/>
                  <a:pt x="1387" y="1892"/>
                </a:cubicBezTo>
                <a:cubicBezTo>
                  <a:pt x="1384" y="1892"/>
                  <a:pt x="1384" y="1892"/>
                  <a:pt x="1384" y="1892"/>
                </a:cubicBezTo>
                <a:cubicBezTo>
                  <a:pt x="1383" y="1892"/>
                  <a:pt x="1383" y="1891"/>
                  <a:pt x="1382" y="1891"/>
                </a:cubicBezTo>
                <a:cubicBezTo>
                  <a:pt x="1382" y="1886"/>
                  <a:pt x="1382" y="1886"/>
                  <a:pt x="1382" y="1886"/>
                </a:cubicBezTo>
                <a:cubicBezTo>
                  <a:pt x="1382" y="1885"/>
                  <a:pt x="1382" y="1884"/>
                  <a:pt x="1382" y="1883"/>
                </a:cubicBezTo>
                <a:cubicBezTo>
                  <a:pt x="1381" y="1883"/>
                  <a:pt x="1381" y="1882"/>
                  <a:pt x="1381" y="1881"/>
                </a:cubicBezTo>
                <a:cubicBezTo>
                  <a:pt x="1381" y="1880"/>
                  <a:pt x="1379" y="1879"/>
                  <a:pt x="1378" y="1879"/>
                </a:cubicBezTo>
                <a:cubicBezTo>
                  <a:pt x="1377" y="1878"/>
                  <a:pt x="1376" y="1878"/>
                  <a:pt x="1375" y="1877"/>
                </a:cubicBezTo>
                <a:cubicBezTo>
                  <a:pt x="1373" y="1876"/>
                  <a:pt x="1372" y="1874"/>
                  <a:pt x="1370" y="1872"/>
                </a:cubicBezTo>
                <a:cubicBezTo>
                  <a:pt x="1369" y="1872"/>
                  <a:pt x="1368" y="1872"/>
                  <a:pt x="1367" y="1871"/>
                </a:cubicBezTo>
                <a:cubicBezTo>
                  <a:pt x="1367" y="1870"/>
                  <a:pt x="1366" y="1869"/>
                  <a:pt x="1365" y="1868"/>
                </a:cubicBezTo>
                <a:cubicBezTo>
                  <a:pt x="1365" y="1868"/>
                  <a:pt x="1365" y="1867"/>
                  <a:pt x="1365" y="1866"/>
                </a:cubicBezTo>
                <a:cubicBezTo>
                  <a:pt x="1376" y="1866"/>
                  <a:pt x="1376" y="1866"/>
                  <a:pt x="1376" y="1866"/>
                </a:cubicBezTo>
                <a:cubicBezTo>
                  <a:pt x="1378" y="1866"/>
                  <a:pt x="1379" y="1866"/>
                  <a:pt x="1382" y="1867"/>
                </a:cubicBezTo>
                <a:cubicBezTo>
                  <a:pt x="1384" y="1868"/>
                  <a:pt x="1384" y="1870"/>
                  <a:pt x="1387" y="1871"/>
                </a:cubicBezTo>
                <a:cubicBezTo>
                  <a:pt x="1388" y="1871"/>
                  <a:pt x="1388" y="1873"/>
                  <a:pt x="1389" y="1873"/>
                </a:cubicBezTo>
                <a:cubicBezTo>
                  <a:pt x="1390" y="1873"/>
                  <a:pt x="1391" y="1873"/>
                  <a:pt x="1392" y="1873"/>
                </a:cubicBezTo>
                <a:cubicBezTo>
                  <a:pt x="1395" y="1874"/>
                  <a:pt x="1397" y="1874"/>
                  <a:pt x="1400" y="1874"/>
                </a:cubicBezTo>
                <a:cubicBezTo>
                  <a:pt x="1401" y="1874"/>
                  <a:pt x="1402" y="1874"/>
                  <a:pt x="1402" y="1874"/>
                </a:cubicBezTo>
                <a:cubicBezTo>
                  <a:pt x="1404" y="1874"/>
                  <a:pt x="1404" y="1872"/>
                  <a:pt x="1405" y="1872"/>
                </a:cubicBezTo>
                <a:cubicBezTo>
                  <a:pt x="1407" y="1871"/>
                  <a:pt x="1408" y="1872"/>
                  <a:pt x="1410" y="1872"/>
                </a:cubicBezTo>
                <a:cubicBezTo>
                  <a:pt x="1412" y="1872"/>
                  <a:pt x="1414" y="1872"/>
                  <a:pt x="1416" y="1872"/>
                </a:cubicBezTo>
                <a:cubicBezTo>
                  <a:pt x="1417" y="1871"/>
                  <a:pt x="1417" y="1870"/>
                  <a:pt x="1418" y="1870"/>
                </a:cubicBezTo>
                <a:cubicBezTo>
                  <a:pt x="1419" y="1869"/>
                  <a:pt x="1420" y="1870"/>
                  <a:pt x="1421" y="1869"/>
                </a:cubicBezTo>
                <a:cubicBezTo>
                  <a:pt x="1422" y="1868"/>
                  <a:pt x="1422" y="1867"/>
                  <a:pt x="1423" y="1866"/>
                </a:cubicBezTo>
                <a:cubicBezTo>
                  <a:pt x="1424" y="1865"/>
                  <a:pt x="1424" y="1863"/>
                  <a:pt x="1425" y="1861"/>
                </a:cubicBezTo>
                <a:cubicBezTo>
                  <a:pt x="1426" y="1860"/>
                  <a:pt x="1426" y="1859"/>
                  <a:pt x="1427" y="1859"/>
                </a:cubicBezTo>
                <a:cubicBezTo>
                  <a:pt x="1427" y="1857"/>
                  <a:pt x="1428" y="1857"/>
                  <a:pt x="1429" y="1856"/>
                </a:cubicBezTo>
                <a:cubicBezTo>
                  <a:pt x="1430" y="1855"/>
                  <a:pt x="1431" y="1856"/>
                  <a:pt x="1432" y="1855"/>
                </a:cubicBezTo>
                <a:cubicBezTo>
                  <a:pt x="1433" y="1855"/>
                  <a:pt x="1434" y="1855"/>
                  <a:pt x="1435" y="1853"/>
                </a:cubicBezTo>
                <a:cubicBezTo>
                  <a:pt x="1436" y="1852"/>
                  <a:pt x="1437" y="1852"/>
                  <a:pt x="1437" y="1851"/>
                </a:cubicBezTo>
                <a:cubicBezTo>
                  <a:pt x="1437" y="1850"/>
                  <a:pt x="1438" y="1849"/>
                  <a:pt x="1438" y="1848"/>
                </a:cubicBezTo>
                <a:cubicBezTo>
                  <a:pt x="1438" y="1846"/>
                  <a:pt x="1438" y="1845"/>
                  <a:pt x="1438" y="1843"/>
                </a:cubicBezTo>
                <a:cubicBezTo>
                  <a:pt x="1439" y="1841"/>
                  <a:pt x="1441" y="1840"/>
                  <a:pt x="1442" y="1838"/>
                </a:cubicBezTo>
                <a:cubicBezTo>
                  <a:pt x="1443" y="1837"/>
                  <a:pt x="1444" y="1836"/>
                  <a:pt x="1444" y="1835"/>
                </a:cubicBezTo>
                <a:cubicBezTo>
                  <a:pt x="1445" y="1832"/>
                  <a:pt x="1444" y="1830"/>
                  <a:pt x="1444" y="1827"/>
                </a:cubicBezTo>
                <a:cubicBezTo>
                  <a:pt x="1444" y="1826"/>
                  <a:pt x="1445" y="1825"/>
                  <a:pt x="1445" y="1825"/>
                </a:cubicBezTo>
                <a:cubicBezTo>
                  <a:pt x="1445" y="1824"/>
                  <a:pt x="1445" y="1823"/>
                  <a:pt x="1445" y="1822"/>
                </a:cubicBezTo>
                <a:cubicBezTo>
                  <a:pt x="1445" y="1821"/>
                  <a:pt x="1446" y="1820"/>
                  <a:pt x="1446" y="1819"/>
                </a:cubicBezTo>
                <a:cubicBezTo>
                  <a:pt x="1447" y="1818"/>
                  <a:pt x="1449" y="1816"/>
                  <a:pt x="1451" y="1815"/>
                </a:cubicBezTo>
                <a:cubicBezTo>
                  <a:pt x="1452" y="1815"/>
                  <a:pt x="1452" y="1814"/>
                  <a:pt x="1453" y="1814"/>
                </a:cubicBezTo>
                <a:cubicBezTo>
                  <a:pt x="1455" y="1814"/>
                  <a:pt x="1455" y="1815"/>
                  <a:pt x="1456" y="1815"/>
                </a:cubicBezTo>
                <a:cubicBezTo>
                  <a:pt x="1456" y="1816"/>
                  <a:pt x="1455" y="1817"/>
                  <a:pt x="1455" y="1818"/>
                </a:cubicBezTo>
                <a:cubicBezTo>
                  <a:pt x="1455" y="1819"/>
                  <a:pt x="1454" y="1820"/>
                  <a:pt x="1454" y="1821"/>
                </a:cubicBezTo>
                <a:cubicBezTo>
                  <a:pt x="1454" y="1822"/>
                  <a:pt x="1453" y="1822"/>
                  <a:pt x="1453" y="1823"/>
                </a:cubicBezTo>
                <a:cubicBezTo>
                  <a:pt x="1453" y="1825"/>
                  <a:pt x="1454" y="1825"/>
                  <a:pt x="1455" y="1826"/>
                </a:cubicBezTo>
                <a:cubicBezTo>
                  <a:pt x="1457" y="1825"/>
                  <a:pt x="1458" y="1825"/>
                  <a:pt x="1460" y="1823"/>
                </a:cubicBezTo>
                <a:cubicBezTo>
                  <a:pt x="1461" y="1823"/>
                  <a:pt x="1461" y="1822"/>
                  <a:pt x="1461" y="1821"/>
                </a:cubicBezTo>
                <a:cubicBezTo>
                  <a:pt x="1462" y="1819"/>
                  <a:pt x="1463" y="1817"/>
                  <a:pt x="1464" y="1815"/>
                </a:cubicBezTo>
                <a:cubicBezTo>
                  <a:pt x="1464" y="1815"/>
                  <a:pt x="1465" y="1814"/>
                  <a:pt x="1465" y="1813"/>
                </a:cubicBezTo>
                <a:cubicBezTo>
                  <a:pt x="1466" y="1812"/>
                  <a:pt x="1467" y="1811"/>
                  <a:pt x="1468" y="1810"/>
                </a:cubicBezTo>
                <a:cubicBezTo>
                  <a:pt x="1468" y="1809"/>
                  <a:pt x="1469" y="1809"/>
                  <a:pt x="1469" y="1808"/>
                </a:cubicBezTo>
                <a:cubicBezTo>
                  <a:pt x="1470" y="1807"/>
                  <a:pt x="1471" y="1806"/>
                  <a:pt x="1471" y="1805"/>
                </a:cubicBezTo>
                <a:cubicBezTo>
                  <a:pt x="1471" y="1804"/>
                  <a:pt x="1471" y="1803"/>
                  <a:pt x="1472" y="1802"/>
                </a:cubicBezTo>
                <a:cubicBezTo>
                  <a:pt x="1472" y="1801"/>
                  <a:pt x="1473" y="1801"/>
                  <a:pt x="1473" y="1800"/>
                </a:cubicBezTo>
                <a:cubicBezTo>
                  <a:pt x="1473" y="1799"/>
                  <a:pt x="1473" y="1798"/>
                  <a:pt x="1473" y="1797"/>
                </a:cubicBezTo>
                <a:cubicBezTo>
                  <a:pt x="1473" y="1796"/>
                  <a:pt x="1474" y="1795"/>
                  <a:pt x="1474" y="1795"/>
                </a:cubicBezTo>
                <a:cubicBezTo>
                  <a:pt x="1475" y="1794"/>
                  <a:pt x="1475" y="1793"/>
                  <a:pt x="1476" y="1792"/>
                </a:cubicBezTo>
                <a:cubicBezTo>
                  <a:pt x="1477" y="1792"/>
                  <a:pt x="1478" y="1792"/>
                  <a:pt x="1479" y="1791"/>
                </a:cubicBezTo>
                <a:cubicBezTo>
                  <a:pt x="1480" y="1791"/>
                  <a:pt x="1481" y="1791"/>
                  <a:pt x="1481" y="1791"/>
                </a:cubicBezTo>
                <a:cubicBezTo>
                  <a:pt x="1483" y="1790"/>
                  <a:pt x="1483" y="1789"/>
                  <a:pt x="1484" y="1789"/>
                </a:cubicBezTo>
                <a:cubicBezTo>
                  <a:pt x="1485" y="1788"/>
                  <a:pt x="1486" y="1787"/>
                  <a:pt x="1487" y="1786"/>
                </a:cubicBezTo>
                <a:cubicBezTo>
                  <a:pt x="1487" y="1785"/>
                  <a:pt x="1488" y="1785"/>
                  <a:pt x="1488" y="1783"/>
                </a:cubicBezTo>
                <a:cubicBezTo>
                  <a:pt x="1488" y="1782"/>
                  <a:pt x="1488" y="1780"/>
                  <a:pt x="1488" y="1778"/>
                </a:cubicBezTo>
                <a:cubicBezTo>
                  <a:pt x="1488" y="1776"/>
                  <a:pt x="1488" y="1775"/>
                  <a:pt x="1488" y="1773"/>
                </a:cubicBezTo>
                <a:cubicBezTo>
                  <a:pt x="1488" y="1771"/>
                  <a:pt x="1486" y="1770"/>
                  <a:pt x="1486" y="1768"/>
                </a:cubicBezTo>
                <a:cubicBezTo>
                  <a:pt x="1486" y="1767"/>
                  <a:pt x="1486" y="1766"/>
                  <a:pt x="1486" y="1765"/>
                </a:cubicBezTo>
                <a:cubicBezTo>
                  <a:pt x="1486" y="1764"/>
                  <a:pt x="1485" y="1763"/>
                  <a:pt x="1485" y="1762"/>
                </a:cubicBezTo>
                <a:cubicBezTo>
                  <a:pt x="1485" y="1760"/>
                  <a:pt x="1485" y="1758"/>
                  <a:pt x="1485" y="1756"/>
                </a:cubicBezTo>
                <a:cubicBezTo>
                  <a:pt x="1485" y="1754"/>
                  <a:pt x="1485" y="1752"/>
                  <a:pt x="1485" y="1750"/>
                </a:cubicBezTo>
                <a:cubicBezTo>
                  <a:pt x="1486" y="1749"/>
                  <a:pt x="1486" y="1749"/>
                  <a:pt x="1487" y="1748"/>
                </a:cubicBezTo>
                <a:cubicBezTo>
                  <a:pt x="1487" y="1746"/>
                  <a:pt x="1488" y="1746"/>
                  <a:pt x="1489" y="1746"/>
                </a:cubicBezTo>
                <a:cubicBezTo>
                  <a:pt x="1490" y="1745"/>
                  <a:pt x="1491" y="1744"/>
                  <a:pt x="1492" y="1743"/>
                </a:cubicBezTo>
                <a:cubicBezTo>
                  <a:pt x="1494" y="1742"/>
                  <a:pt x="1495" y="1741"/>
                  <a:pt x="1497" y="1740"/>
                </a:cubicBezTo>
                <a:cubicBezTo>
                  <a:pt x="1498" y="1739"/>
                  <a:pt x="1499" y="1739"/>
                  <a:pt x="1500" y="1739"/>
                </a:cubicBezTo>
                <a:cubicBezTo>
                  <a:pt x="1501" y="1739"/>
                  <a:pt x="1500" y="1737"/>
                  <a:pt x="1501" y="1736"/>
                </a:cubicBezTo>
                <a:cubicBezTo>
                  <a:pt x="1502" y="1735"/>
                  <a:pt x="1503" y="1735"/>
                  <a:pt x="1504" y="1733"/>
                </a:cubicBezTo>
                <a:cubicBezTo>
                  <a:pt x="1504" y="1732"/>
                  <a:pt x="1505" y="1732"/>
                  <a:pt x="1506" y="1731"/>
                </a:cubicBezTo>
                <a:cubicBezTo>
                  <a:pt x="1506" y="1729"/>
                  <a:pt x="1507" y="1728"/>
                  <a:pt x="1508" y="1727"/>
                </a:cubicBezTo>
                <a:cubicBezTo>
                  <a:pt x="1508" y="1726"/>
                  <a:pt x="1509" y="1726"/>
                  <a:pt x="1510" y="1725"/>
                </a:cubicBezTo>
                <a:cubicBezTo>
                  <a:pt x="1511" y="1725"/>
                  <a:pt x="1512" y="1723"/>
                  <a:pt x="1513" y="1723"/>
                </a:cubicBezTo>
                <a:cubicBezTo>
                  <a:pt x="1526" y="1723"/>
                  <a:pt x="1526" y="1723"/>
                  <a:pt x="1526" y="1723"/>
                </a:cubicBezTo>
                <a:cubicBezTo>
                  <a:pt x="1528" y="1723"/>
                  <a:pt x="1529" y="1721"/>
                  <a:pt x="1531" y="1720"/>
                </a:cubicBezTo>
                <a:cubicBezTo>
                  <a:pt x="1532" y="1720"/>
                  <a:pt x="1533" y="1719"/>
                  <a:pt x="1534" y="1718"/>
                </a:cubicBezTo>
                <a:cubicBezTo>
                  <a:pt x="1534" y="1717"/>
                  <a:pt x="1534" y="1716"/>
                  <a:pt x="1535" y="1716"/>
                </a:cubicBezTo>
                <a:cubicBezTo>
                  <a:pt x="1536" y="1715"/>
                  <a:pt x="1537" y="1714"/>
                  <a:pt x="1538" y="1714"/>
                </a:cubicBezTo>
                <a:cubicBezTo>
                  <a:pt x="1570" y="1714"/>
                  <a:pt x="1570" y="1714"/>
                  <a:pt x="1570" y="1714"/>
                </a:cubicBezTo>
                <a:cubicBezTo>
                  <a:pt x="1570" y="1712"/>
                  <a:pt x="1570" y="1711"/>
                  <a:pt x="1570" y="1710"/>
                </a:cubicBezTo>
                <a:cubicBezTo>
                  <a:pt x="1570" y="1709"/>
                  <a:pt x="1570" y="1708"/>
                  <a:pt x="1570" y="1707"/>
                </a:cubicBezTo>
                <a:cubicBezTo>
                  <a:pt x="1571" y="1706"/>
                  <a:pt x="1572" y="1705"/>
                  <a:pt x="1573" y="1704"/>
                </a:cubicBezTo>
                <a:cubicBezTo>
                  <a:pt x="1574" y="1704"/>
                  <a:pt x="1575" y="1704"/>
                  <a:pt x="1575" y="1704"/>
                </a:cubicBezTo>
                <a:cubicBezTo>
                  <a:pt x="1576" y="1703"/>
                  <a:pt x="1576" y="1702"/>
                  <a:pt x="1577" y="1701"/>
                </a:cubicBezTo>
                <a:cubicBezTo>
                  <a:pt x="1578" y="1699"/>
                  <a:pt x="1579" y="1698"/>
                  <a:pt x="1581" y="1696"/>
                </a:cubicBezTo>
                <a:cubicBezTo>
                  <a:pt x="1582" y="1694"/>
                  <a:pt x="1583" y="1693"/>
                  <a:pt x="1584" y="1691"/>
                </a:cubicBezTo>
                <a:cubicBezTo>
                  <a:pt x="1584" y="1690"/>
                  <a:pt x="1584" y="1689"/>
                  <a:pt x="1584" y="1688"/>
                </a:cubicBezTo>
                <a:cubicBezTo>
                  <a:pt x="1585" y="1687"/>
                  <a:pt x="1585" y="1686"/>
                  <a:pt x="1586" y="1686"/>
                </a:cubicBezTo>
                <a:cubicBezTo>
                  <a:pt x="1587" y="1684"/>
                  <a:pt x="1590" y="1685"/>
                  <a:pt x="1591" y="1684"/>
                </a:cubicBezTo>
                <a:cubicBezTo>
                  <a:pt x="1592" y="1683"/>
                  <a:pt x="1592" y="1681"/>
                  <a:pt x="1592" y="1679"/>
                </a:cubicBezTo>
                <a:cubicBezTo>
                  <a:pt x="1593" y="1675"/>
                  <a:pt x="1593" y="1672"/>
                  <a:pt x="1594" y="1669"/>
                </a:cubicBezTo>
                <a:cubicBezTo>
                  <a:pt x="1595" y="1668"/>
                  <a:pt x="1595" y="1667"/>
                  <a:pt x="1596" y="1666"/>
                </a:cubicBezTo>
                <a:cubicBezTo>
                  <a:pt x="1596" y="1665"/>
                  <a:pt x="1596" y="1664"/>
                  <a:pt x="1597" y="1663"/>
                </a:cubicBezTo>
                <a:cubicBezTo>
                  <a:pt x="1597" y="1663"/>
                  <a:pt x="1599" y="1663"/>
                  <a:pt x="1600" y="1663"/>
                </a:cubicBezTo>
                <a:cubicBezTo>
                  <a:pt x="1600" y="1662"/>
                  <a:pt x="1600" y="1661"/>
                  <a:pt x="1601" y="1660"/>
                </a:cubicBezTo>
                <a:cubicBezTo>
                  <a:pt x="1601" y="1659"/>
                  <a:pt x="1602" y="1658"/>
                  <a:pt x="1602" y="1658"/>
                </a:cubicBezTo>
                <a:cubicBezTo>
                  <a:pt x="1602" y="1657"/>
                  <a:pt x="1602" y="1656"/>
                  <a:pt x="1602" y="1655"/>
                </a:cubicBezTo>
                <a:cubicBezTo>
                  <a:pt x="1602" y="1653"/>
                  <a:pt x="1603" y="1652"/>
                  <a:pt x="1603" y="1650"/>
                </a:cubicBezTo>
                <a:cubicBezTo>
                  <a:pt x="1603" y="1647"/>
                  <a:pt x="1603" y="1645"/>
                  <a:pt x="1603" y="1642"/>
                </a:cubicBezTo>
                <a:cubicBezTo>
                  <a:pt x="1603" y="1641"/>
                  <a:pt x="1604" y="1640"/>
                  <a:pt x="1604" y="1639"/>
                </a:cubicBezTo>
                <a:cubicBezTo>
                  <a:pt x="1604" y="1637"/>
                  <a:pt x="1604" y="1637"/>
                  <a:pt x="1604" y="1637"/>
                </a:cubicBezTo>
                <a:cubicBezTo>
                  <a:pt x="1604" y="1636"/>
                  <a:pt x="1605" y="1635"/>
                  <a:pt x="1605" y="1634"/>
                </a:cubicBezTo>
                <a:cubicBezTo>
                  <a:pt x="1606" y="1632"/>
                  <a:pt x="1607" y="1630"/>
                  <a:pt x="1607" y="1628"/>
                </a:cubicBezTo>
                <a:cubicBezTo>
                  <a:pt x="1608" y="1627"/>
                  <a:pt x="1608" y="1626"/>
                  <a:pt x="1608" y="1625"/>
                </a:cubicBezTo>
                <a:cubicBezTo>
                  <a:pt x="1608" y="1625"/>
                  <a:pt x="1609" y="1624"/>
                  <a:pt x="1609" y="1623"/>
                </a:cubicBezTo>
                <a:cubicBezTo>
                  <a:pt x="1609" y="1622"/>
                  <a:pt x="1609" y="1621"/>
                  <a:pt x="1609" y="1620"/>
                </a:cubicBezTo>
                <a:cubicBezTo>
                  <a:pt x="1610" y="1619"/>
                  <a:pt x="1609" y="1618"/>
                  <a:pt x="1609" y="1616"/>
                </a:cubicBezTo>
                <a:cubicBezTo>
                  <a:pt x="1609" y="1612"/>
                  <a:pt x="1609" y="1612"/>
                  <a:pt x="1609" y="1612"/>
                </a:cubicBezTo>
                <a:cubicBezTo>
                  <a:pt x="1609" y="1610"/>
                  <a:pt x="1608" y="1609"/>
                  <a:pt x="1608" y="1606"/>
                </a:cubicBezTo>
                <a:cubicBezTo>
                  <a:pt x="1608" y="1600"/>
                  <a:pt x="1608" y="1600"/>
                  <a:pt x="1608" y="1600"/>
                </a:cubicBezTo>
                <a:cubicBezTo>
                  <a:pt x="1608" y="1599"/>
                  <a:pt x="1607" y="1599"/>
                  <a:pt x="1607" y="1598"/>
                </a:cubicBezTo>
                <a:cubicBezTo>
                  <a:pt x="1607" y="1582"/>
                  <a:pt x="1607" y="1582"/>
                  <a:pt x="1607" y="1582"/>
                </a:cubicBezTo>
                <a:cubicBezTo>
                  <a:pt x="1608" y="1582"/>
                  <a:pt x="1609" y="1581"/>
                  <a:pt x="1610" y="1581"/>
                </a:cubicBezTo>
                <a:cubicBezTo>
                  <a:pt x="1611" y="1581"/>
                  <a:pt x="1612" y="1581"/>
                  <a:pt x="1613" y="1581"/>
                </a:cubicBezTo>
                <a:cubicBezTo>
                  <a:pt x="1614" y="1581"/>
                  <a:pt x="1614" y="1580"/>
                  <a:pt x="1615" y="1579"/>
                </a:cubicBezTo>
                <a:cubicBezTo>
                  <a:pt x="1616" y="1579"/>
                  <a:pt x="1617" y="1578"/>
                  <a:pt x="1618" y="1578"/>
                </a:cubicBezTo>
                <a:cubicBezTo>
                  <a:pt x="1621" y="1576"/>
                  <a:pt x="1623" y="1574"/>
                  <a:pt x="1624" y="1571"/>
                </a:cubicBezTo>
                <a:cubicBezTo>
                  <a:pt x="1624" y="1570"/>
                  <a:pt x="1624" y="1569"/>
                  <a:pt x="1624" y="1567"/>
                </a:cubicBezTo>
                <a:cubicBezTo>
                  <a:pt x="1625" y="1565"/>
                  <a:pt x="1625" y="1564"/>
                  <a:pt x="1626" y="1562"/>
                </a:cubicBezTo>
                <a:cubicBezTo>
                  <a:pt x="1627" y="1561"/>
                  <a:pt x="1627" y="1560"/>
                  <a:pt x="1628" y="1560"/>
                </a:cubicBezTo>
                <a:cubicBezTo>
                  <a:pt x="1629" y="1559"/>
                  <a:pt x="1630" y="1560"/>
                  <a:pt x="1631" y="1560"/>
                </a:cubicBezTo>
                <a:cubicBezTo>
                  <a:pt x="1632" y="1559"/>
                  <a:pt x="1633" y="1559"/>
                  <a:pt x="1634" y="1559"/>
                </a:cubicBezTo>
                <a:cubicBezTo>
                  <a:pt x="1636" y="1558"/>
                  <a:pt x="1637" y="1555"/>
                  <a:pt x="1639" y="1554"/>
                </a:cubicBezTo>
                <a:cubicBezTo>
                  <a:pt x="1639" y="1553"/>
                  <a:pt x="1641" y="1554"/>
                  <a:pt x="1641" y="1553"/>
                </a:cubicBezTo>
                <a:cubicBezTo>
                  <a:pt x="1643" y="1552"/>
                  <a:pt x="1643" y="1550"/>
                  <a:pt x="1644" y="1548"/>
                </a:cubicBezTo>
                <a:cubicBezTo>
                  <a:pt x="1646" y="1544"/>
                  <a:pt x="1648" y="1541"/>
                  <a:pt x="1650" y="1537"/>
                </a:cubicBezTo>
                <a:cubicBezTo>
                  <a:pt x="1650" y="1536"/>
                  <a:pt x="1650" y="1535"/>
                  <a:pt x="1651" y="1534"/>
                </a:cubicBezTo>
                <a:cubicBezTo>
                  <a:pt x="1651" y="1533"/>
                  <a:pt x="1652" y="1533"/>
                  <a:pt x="1653" y="1532"/>
                </a:cubicBezTo>
                <a:cubicBezTo>
                  <a:pt x="1654" y="1531"/>
                  <a:pt x="1655" y="1531"/>
                  <a:pt x="1656" y="1530"/>
                </a:cubicBezTo>
                <a:cubicBezTo>
                  <a:pt x="1656" y="1529"/>
                  <a:pt x="1656" y="1528"/>
                  <a:pt x="1656" y="1528"/>
                </a:cubicBezTo>
                <a:cubicBezTo>
                  <a:pt x="1658" y="1525"/>
                  <a:pt x="1658" y="1525"/>
                  <a:pt x="1658" y="1525"/>
                </a:cubicBezTo>
                <a:cubicBezTo>
                  <a:pt x="1659" y="1523"/>
                  <a:pt x="1661" y="1522"/>
                  <a:pt x="1661" y="1519"/>
                </a:cubicBezTo>
                <a:cubicBezTo>
                  <a:pt x="1661" y="1518"/>
                  <a:pt x="1661" y="1517"/>
                  <a:pt x="1661" y="1515"/>
                </a:cubicBezTo>
                <a:cubicBezTo>
                  <a:pt x="1661" y="1514"/>
                  <a:pt x="1661" y="1513"/>
                  <a:pt x="1661" y="1511"/>
                </a:cubicBezTo>
                <a:cubicBezTo>
                  <a:pt x="1661" y="1510"/>
                  <a:pt x="1660" y="1510"/>
                  <a:pt x="1659" y="1509"/>
                </a:cubicBezTo>
                <a:cubicBezTo>
                  <a:pt x="1658" y="1506"/>
                  <a:pt x="1657" y="1505"/>
                  <a:pt x="1656" y="1503"/>
                </a:cubicBezTo>
                <a:cubicBezTo>
                  <a:pt x="1655" y="1501"/>
                  <a:pt x="1653" y="1498"/>
                  <a:pt x="1653" y="1496"/>
                </a:cubicBezTo>
                <a:cubicBezTo>
                  <a:pt x="1653" y="1494"/>
                  <a:pt x="1653" y="1493"/>
                  <a:pt x="1653" y="1491"/>
                </a:cubicBezTo>
                <a:cubicBezTo>
                  <a:pt x="1653" y="1489"/>
                  <a:pt x="1653" y="1487"/>
                  <a:pt x="1652" y="1485"/>
                </a:cubicBezTo>
                <a:cubicBezTo>
                  <a:pt x="1652" y="1484"/>
                  <a:pt x="1652" y="1483"/>
                  <a:pt x="1651" y="1483"/>
                </a:cubicBezTo>
                <a:cubicBezTo>
                  <a:pt x="1649" y="1481"/>
                  <a:pt x="1647" y="1480"/>
                  <a:pt x="1645" y="1480"/>
                </a:cubicBezTo>
                <a:cubicBezTo>
                  <a:pt x="1632" y="1480"/>
                  <a:pt x="1632" y="1480"/>
                  <a:pt x="1632" y="1480"/>
                </a:cubicBezTo>
                <a:cubicBezTo>
                  <a:pt x="1631" y="1480"/>
                  <a:pt x="1631" y="1479"/>
                  <a:pt x="1630" y="1479"/>
                </a:cubicBezTo>
                <a:cubicBezTo>
                  <a:pt x="1629" y="1479"/>
                  <a:pt x="1628" y="1478"/>
                  <a:pt x="1627" y="1478"/>
                </a:cubicBezTo>
                <a:cubicBezTo>
                  <a:pt x="1626" y="1478"/>
                  <a:pt x="1625" y="1478"/>
                  <a:pt x="1624" y="1478"/>
                </a:cubicBezTo>
                <a:cubicBezTo>
                  <a:pt x="1623" y="1478"/>
                  <a:pt x="1622" y="1477"/>
                  <a:pt x="1621" y="1477"/>
                </a:cubicBezTo>
                <a:cubicBezTo>
                  <a:pt x="1619" y="1477"/>
                  <a:pt x="1618" y="1476"/>
                  <a:pt x="1616" y="1475"/>
                </a:cubicBezTo>
                <a:cubicBezTo>
                  <a:pt x="1615" y="1474"/>
                  <a:pt x="1614" y="1474"/>
                  <a:pt x="1613" y="1473"/>
                </a:cubicBezTo>
                <a:cubicBezTo>
                  <a:pt x="1613" y="1473"/>
                  <a:pt x="1613" y="1472"/>
                  <a:pt x="1613" y="1471"/>
                </a:cubicBezTo>
                <a:cubicBezTo>
                  <a:pt x="1612" y="1469"/>
                  <a:pt x="1611" y="1468"/>
                  <a:pt x="1611" y="1466"/>
                </a:cubicBezTo>
                <a:cubicBezTo>
                  <a:pt x="1611" y="1465"/>
                  <a:pt x="1611" y="1464"/>
                  <a:pt x="1611" y="1463"/>
                </a:cubicBezTo>
                <a:cubicBezTo>
                  <a:pt x="1610" y="1462"/>
                  <a:pt x="1609" y="1462"/>
                  <a:pt x="1608" y="1461"/>
                </a:cubicBezTo>
                <a:cubicBezTo>
                  <a:pt x="1607" y="1460"/>
                  <a:pt x="1606" y="1460"/>
                  <a:pt x="1605" y="1459"/>
                </a:cubicBezTo>
                <a:cubicBezTo>
                  <a:pt x="1604" y="1458"/>
                  <a:pt x="1603" y="1457"/>
                  <a:pt x="1602" y="1456"/>
                </a:cubicBezTo>
                <a:cubicBezTo>
                  <a:pt x="1601" y="1456"/>
                  <a:pt x="1600" y="1456"/>
                  <a:pt x="1600" y="1456"/>
                </a:cubicBezTo>
                <a:cubicBezTo>
                  <a:pt x="1598" y="1455"/>
                  <a:pt x="1597" y="1455"/>
                  <a:pt x="1596" y="1455"/>
                </a:cubicBezTo>
                <a:cubicBezTo>
                  <a:pt x="1593" y="1455"/>
                  <a:pt x="1592" y="1457"/>
                  <a:pt x="1589" y="1457"/>
                </a:cubicBezTo>
                <a:cubicBezTo>
                  <a:pt x="1573" y="1457"/>
                  <a:pt x="1573" y="1457"/>
                  <a:pt x="1573" y="1457"/>
                </a:cubicBezTo>
                <a:cubicBezTo>
                  <a:pt x="1572" y="1457"/>
                  <a:pt x="1571" y="1457"/>
                  <a:pt x="1570" y="1456"/>
                </a:cubicBezTo>
                <a:cubicBezTo>
                  <a:pt x="1567" y="1455"/>
                  <a:pt x="1567" y="1454"/>
                  <a:pt x="1564" y="1452"/>
                </a:cubicBezTo>
                <a:cubicBezTo>
                  <a:pt x="1563" y="1452"/>
                  <a:pt x="1563" y="1452"/>
                  <a:pt x="1562" y="1451"/>
                </a:cubicBezTo>
                <a:cubicBezTo>
                  <a:pt x="1560" y="1451"/>
                  <a:pt x="1559" y="1451"/>
                  <a:pt x="1556" y="1451"/>
                </a:cubicBezTo>
                <a:cubicBezTo>
                  <a:pt x="1554" y="1451"/>
                  <a:pt x="1552" y="1451"/>
                  <a:pt x="1550" y="1451"/>
                </a:cubicBezTo>
                <a:cubicBezTo>
                  <a:pt x="1550" y="1454"/>
                  <a:pt x="1550" y="1456"/>
                  <a:pt x="1550" y="1459"/>
                </a:cubicBezTo>
                <a:cubicBezTo>
                  <a:pt x="1548" y="1459"/>
                  <a:pt x="1548" y="1459"/>
                  <a:pt x="1546" y="1459"/>
                </a:cubicBezTo>
                <a:cubicBezTo>
                  <a:pt x="1545" y="1459"/>
                  <a:pt x="1544" y="1458"/>
                  <a:pt x="1543" y="1458"/>
                </a:cubicBezTo>
                <a:cubicBezTo>
                  <a:pt x="1543" y="1458"/>
                  <a:pt x="1542" y="1459"/>
                  <a:pt x="1541" y="1458"/>
                </a:cubicBezTo>
                <a:cubicBezTo>
                  <a:pt x="1540" y="1458"/>
                  <a:pt x="1539" y="1458"/>
                  <a:pt x="1538" y="1457"/>
                </a:cubicBezTo>
                <a:cubicBezTo>
                  <a:pt x="1537" y="1457"/>
                  <a:pt x="1536" y="1456"/>
                  <a:pt x="1536" y="1456"/>
                </a:cubicBezTo>
                <a:cubicBezTo>
                  <a:pt x="1535" y="1455"/>
                  <a:pt x="1535" y="1454"/>
                  <a:pt x="1535" y="1453"/>
                </a:cubicBezTo>
                <a:cubicBezTo>
                  <a:pt x="1536" y="1452"/>
                  <a:pt x="1536" y="1451"/>
                  <a:pt x="1537" y="1451"/>
                </a:cubicBezTo>
                <a:cubicBezTo>
                  <a:pt x="1538" y="1450"/>
                  <a:pt x="1539" y="1450"/>
                  <a:pt x="1540" y="1450"/>
                </a:cubicBezTo>
                <a:cubicBezTo>
                  <a:pt x="1541" y="1449"/>
                  <a:pt x="1541" y="1448"/>
                  <a:pt x="1542" y="1448"/>
                </a:cubicBezTo>
                <a:cubicBezTo>
                  <a:pt x="1541" y="1445"/>
                  <a:pt x="1541" y="1445"/>
                  <a:pt x="1541" y="1445"/>
                </a:cubicBezTo>
                <a:cubicBezTo>
                  <a:pt x="1540" y="1445"/>
                  <a:pt x="1539" y="1445"/>
                  <a:pt x="1538" y="1445"/>
                </a:cubicBezTo>
                <a:cubicBezTo>
                  <a:pt x="1537" y="1445"/>
                  <a:pt x="1537" y="1444"/>
                  <a:pt x="1536" y="1444"/>
                </a:cubicBezTo>
                <a:cubicBezTo>
                  <a:pt x="1535" y="1444"/>
                  <a:pt x="1534" y="1444"/>
                  <a:pt x="1532" y="1443"/>
                </a:cubicBezTo>
                <a:cubicBezTo>
                  <a:pt x="1531" y="1443"/>
                  <a:pt x="1531" y="1442"/>
                  <a:pt x="1530" y="1441"/>
                </a:cubicBezTo>
                <a:cubicBezTo>
                  <a:pt x="1529" y="1441"/>
                  <a:pt x="1528" y="1440"/>
                  <a:pt x="1526" y="1439"/>
                </a:cubicBezTo>
                <a:cubicBezTo>
                  <a:pt x="1526" y="1439"/>
                  <a:pt x="1526" y="1437"/>
                  <a:pt x="1525" y="1437"/>
                </a:cubicBezTo>
                <a:cubicBezTo>
                  <a:pt x="1524" y="1436"/>
                  <a:pt x="1523" y="1436"/>
                  <a:pt x="1522" y="1436"/>
                </a:cubicBezTo>
                <a:cubicBezTo>
                  <a:pt x="1521" y="1436"/>
                  <a:pt x="1519" y="1434"/>
                  <a:pt x="1518" y="1434"/>
                </a:cubicBezTo>
                <a:cubicBezTo>
                  <a:pt x="1517" y="1434"/>
                  <a:pt x="1516" y="1434"/>
                  <a:pt x="1515" y="1434"/>
                </a:cubicBezTo>
                <a:cubicBezTo>
                  <a:pt x="1514" y="1434"/>
                  <a:pt x="1513" y="1434"/>
                  <a:pt x="1512" y="1434"/>
                </a:cubicBezTo>
                <a:cubicBezTo>
                  <a:pt x="1510" y="1434"/>
                  <a:pt x="1510" y="1434"/>
                  <a:pt x="1510" y="1434"/>
                </a:cubicBezTo>
                <a:cubicBezTo>
                  <a:pt x="1509" y="1433"/>
                  <a:pt x="1508" y="1433"/>
                  <a:pt x="1507" y="1432"/>
                </a:cubicBezTo>
                <a:cubicBezTo>
                  <a:pt x="1505" y="1432"/>
                  <a:pt x="1504" y="1431"/>
                  <a:pt x="1503" y="1430"/>
                </a:cubicBezTo>
                <a:cubicBezTo>
                  <a:pt x="1501" y="1429"/>
                  <a:pt x="1499" y="1429"/>
                  <a:pt x="1497" y="1429"/>
                </a:cubicBezTo>
                <a:cubicBezTo>
                  <a:pt x="1495" y="1429"/>
                  <a:pt x="1494" y="1429"/>
                  <a:pt x="1492" y="1430"/>
                </a:cubicBezTo>
                <a:cubicBezTo>
                  <a:pt x="1492" y="1442"/>
                  <a:pt x="1492" y="1442"/>
                  <a:pt x="1492" y="1442"/>
                </a:cubicBezTo>
                <a:cubicBezTo>
                  <a:pt x="1481" y="1442"/>
                  <a:pt x="1481" y="1442"/>
                  <a:pt x="1481" y="1442"/>
                </a:cubicBezTo>
                <a:cubicBezTo>
                  <a:pt x="1481" y="1437"/>
                  <a:pt x="1481" y="1437"/>
                  <a:pt x="1481" y="1437"/>
                </a:cubicBezTo>
                <a:cubicBezTo>
                  <a:pt x="1481" y="1436"/>
                  <a:pt x="1481" y="1435"/>
                  <a:pt x="1481" y="1434"/>
                </a:cubicBezTo>
                <a:cubicBezTo>
                  <a:pt x="1482" y="1433"/>
                  <a:pt x="1483" y="1432"/>
                  <a:pt x="1484" y="1432"/>
                </a:cubicBezTo>
                <a:cubicBezTo>
                  <a:pt x="1485" y="1431"/>
                  <a:pt x="1485" y="1430"/>
                  <a:pt x="1486" y="1429"/>
                </a:cubicBezTo>
                <a:cubicBezTo>
                  <a:pt x="1487" y="1429"/>
                  <a:pt x="1488" y="1429"/>
                  <a:pt x="1489" y="1428"/>
                </a:cubicBezTo>
                <a:cubicBezTo>
                  <a:pt x="1490" y="1427"/>
                  <a:pt x="1489" y="1425"/>
                  <a:pt x="1489" y="1423"/>
                </a:cubicBezTo>
                <a:cubicBezTo>
                  <a:pt x="1487" y="1423"/>
                  <a:pt x="1486" y="1423"/>
                  <a:pt x="1484" y="1422"/>
                </a:cubicBezTo>
                <a:cubicBezTo>
                  <a:pt x="1483" y="1422"/>
                  <a:pt x="1483" y="1421"/>
                  <a:pt x="1481" y="1420"/>
                </a:cubicBezTo>
                <a:cubicBezTo>
                  <a:pt x="1480" y="1420"/>
                  <a:pt x="1478" y="1420"/>
                  <a:pt x="1476" y="1419"/>
                </a:cubicBezTo>
                <a:cubicBezTo>
                  <a:pt x="1475" y="1419"/>
                  <a:pt x="1474" y="1418"/>
                  <a:pt x="1473" y="1418"/>
                </a:cubicBezTo>
                <a:cubicBezTo>
                  <a:pt x="1470" y="1418"/>
                  <a:pt x="1470" y="1418"/>
                  <a:pt x="1470" y="1418"/>
                </a:cubicBezTo>
                <a:cubicBezTo>
                  <a:pt x="1468" y="1418"/>
                  <a:pt x="1468" y="1418"/>
                  <a:pt x="1468" y="1418"/>
                </a:cubicBezTo>
                <a:cubicBezTo>
                  <a:pt x="1466" y="1418"/>
                  <a:pt x="1466" y="1418"/>
                  <a:pt x="1464" y="1419"/>
                </a:cubicBezTo>
                <a:cubicBezTo>
                  <a:pt x="1464" y="1420"/>
                  <a:pt x="1465" y="1422"/>
                  <a:pt x="1464" y="1424"/>
                </a:cubicBezTo>
                <a:cubicBezTo>
                  <a:pt x="1464" y="1425"/>
                  <a:pt x="1465" y="1426"/>
                  <a:pt x="1464" y="1426"/>
                </a:cubicBezTo>
                <a:cubicBezTo>
                  <a:pt x="1463" y="1429"/>
                  <a:pt x="1461" y="1430"/>
                  <a:pt x="1459" y="1430"/>
                </a:cubicBezTo>
                <a:cubicBezTo>
                  <a:pt x="1457" y="1430"/>
                  <a:pt x="1456" y="1430"/>
                  <a:pt x="1454" y="1430"/>
                </a:cubicBezTo>
                <a:cubicBezTo>
                  <a:pt x="1454" y="1424"/>
                  <a:pt x="1454" y="1424"/>
                  <a:pt x="1454" y="1424"/>
                </a:cubicBezTo>
                <a:cubicBezTo>
                  <a:pt x="1454" y="1423"/>
                  <a:pt x="1455" y="1423"/>
                  <a:pt x="1455" y="1422"/>
                </a:cubicBezTo>
                <a:cubicBezTo>
                  <a:pt x="1455" y="1421"/>
                  <a:pt x="1454" y="1420"/>
                  <a:pt x="1454" y="1419"/>
                </a:cubicBezTo>
                <a:cubicBezTo>
                  <a:pt x="1457" y="1419"/>
                  <a:pt x="1459" y="1420"/>
                  <a:pt x="1462" y="1419"/>
                </a:cubicBezTo>
                <a:cubicBezTo>
                  <a:pt x="1463" y="1418"/>
                  <a:pt x="1464" y="1418"/>
                  <a:pt x="1464" y="1418"/>
                </a:cubicBezTo>
                <a:cubicBezTo>
                  <a:pt x="1465" y="1417"/>
                  <a:pt x="1465" y="1416"/>
                  <a:pt x="1466" y="1415"/>
                </a:cubicBezTo>
                <a:cubicBezTo>
                  <a:pt x="1466" y="1413"/>
                  <a:pt x="1466" y="1412"/>
                  <a:pt x="1466" y="1410"/>
                </a:cubicBezTo>
                <a:cubicBezTo>
                  <a:pt x="1466" y="1408"/>
                  <a:pt x="1466" y="1407"/>
                  <a:pt x="1466" y="1405"/>
                </a:cubicBezTo>
                <a:cubicBezTo>
                  <a:pt x="1467" y="1403"/>
                  <a:pt x="1467" y="1403"/>
                  <a:pt x="1467" y="1401"/>
                </a:cubicBezTo>
                <a:cubicBezTo>
                  <a:pt x="1467" y="1398"/>
                  <a:pt x="1467" y="1397"/>
                  <a:pt x="1466" y="1394"/>
                </a:cubicBezTo>
                <a:cubicBezTo>
                  <a:pt x="1465" y="1394"/>
                  <a:pt x="1464" y="1394"/>
                  <a:pt x="1463" y="1394"/>
                </a:cubicBezTo>
                <a:cubicBezTo>
                  <a:pt x="1462" y="1394"/>
                  <a:pt x="1461" y="1394"/>
                  <a:pt x="1460" y="1394"/>
                </a:cubicBezTo>
                <a:cubicBezTo>
                  <a:pt x="1459" y="1394"/>
                  <a:pt x="1459" y="1394"/>
                  <a:pt x="1458" y="1394"/>
                </a:cubicBezTo>
                <a:cubicBezTo>
                  <a:pt x="1458" y="1380"/>
                  <a:pt x="1458" y="1380"/>
                  <a:pt x="1458" y="1380"/>
                </a:cubicBezTo>
                <a:cubicBezTo>
                  <a:pt x="1458" y="1379"/>
                  <a:pt x="1457" y="1378"/>
                  <a:pt x="1457" y="1377"/>
                </a:cubicBezTo>
                <a:cubicBezTo>
                  <a:pt x="1456" y="1376"/>
                  <a:pt x="1456" y="1375"/>
                  <a:pt x="1456" y="1374"/>
                </a:cubicBezTo>
                <a:cubicBezTo>
                  <a:pt x="1456" y="1373"/>
                  <a:pt x="1456" y="1372"/>
                  <a:pt x="1455" y="1372"/>
                </a:cubicBezTo>
                <a:cubicBezTo>
                  <a:pt x="1455" y="1370"/>
                  <a:pt x="1453" y="1370"/>
                  <a:pt x="1453" y="1369"/>
                </a:cubicBezTo>
                <a:cubicBezTo>
                  <a:pt x="1452" y="1368"/>
                  <a:pt x="1453" y="1367"/>
                  <a:pt x="1453" y="1366"/>
                </a:cubicBezTo>
                <a:cubicBezTo>
                  <a:pt x="1452" y="1365"/>
                  <a:pt x="1452" y="1364"/>
                  <a:pt x="1451" y="1364"/>
                </a:cubicBezTo>
                <a:cubicBezTo>
                  <a:pt x="1450" y="1363"/>
                  <a:pt x="1449" y="1364"/>
                  <a:pt x="1448" y="1364"/>
                </a:cubicBezTo>
                <a:cubicBezTo>
                  <a:pt x="1446" y="1363"/>
                  <a:pt x="1443" y="1361"/>
                  <a:pt x="1441" y="1360"/>
                </a:cubicBezTo>
                <a:cubicBezTo>
                  <a:pt x="1440" y="1360"/>
                  <a:pt x="1438" y="1360"/>
                  <a:pt x="1438" y="1359"/>
                </a:cubicBezTo>
                <a:cubicBezTo>
                  <a:pt x="1437" y="1357"/>
                  <a:pt x="1437" y="1355"/>
                  <a:pt x="1436" y="1354"/>
                </a:cubicBezTo>
                <a:cubicBezTo>
                  <a:pt x="1435" y="1353"/>
                  <a:pt x="1434" y="1354"/>
                  <a:pt x="1433" y="1353"/>
                </a:cubicBezTo>
                <a:cubicBezTo>
                  <a:pt x="1433" y="1353"/>
                  <a:pt x="1432" y="1352"/>
                  <a:pt x="1431" y="1352"/>
                </a:cubicBezTo>
                <a:cubicBezTo>
                  <a:pt x="1430" y="1351"/>
                  <a:pt x="1430" y="1350"/>
                  <a:pt x="1429" y="1349"/>
                </a:cubicBezTo>
                <a:cubicBezTo>
                  <a:pt x="1427" y="1348"/>
                  <a:pt x="1425" y="1349"/>
                  <a:pt x="1423" y="1349"/>
                </a:cubicBezTo>
                <a:cubicBezTo>
                  <a:pt x="1422" y="1349"/>
                  <a:pt x="1421" y="1348"/>
                  <a:pt x="1420" y="1348"/>
                </a:cubicBezTo>
                <a:cubicBezTo>
                  <a:pt x="1418" y="1347"/>
                  <a:pt x="1418" y="1346"/>
                  <a:pt x="1416" y="1346"/>
                </a:cubicBezTo>
                <a:cubicBezTo>
                  <a:pt x="1414" y="1345"/>
                  <a:pt x="1414" y="1345"/>
                  <a:pt x="1414" y="1345"/>
                </a:cubicBezTo>
                <a:cubicBezTo>
                  <a:pt x="1412" y="1344"/>
                  <a:pt x="1412" y="1343"/>
                  <a:pt x="1410" y="1343"/>
                </a:cubicBezTo>
                <a:cubicBezTo>
                  <a:pt x="1408" y="1343"/>
                  <a:pt x="1407" y="1343"/>
                  <a:pt x="1406" y="1343"/>
                </a:cubicBezTo>
                <a:cubicBezTo>
                  <a:pt x="1405" y="1344"/>
                  <a:pt x="1405" y="1345"/>
                  <a:pt x="1404" y="1346"/>
                </a:cubicBezTo>
                <a:cubicBezTo>
                  <a:pt x="1402" y="1347"/>
                  <a:pt x="1400" y="1347"/>
                  <a:pt x="1397" y="1347"/>
                </a:cubicBezTo>
                <a:cubicBezTo>
                  <a:pt x="1393" y="1347"/>
                  <a:pt x="1393" y="1347"/>
                  <a:pt x="1393" y="1347"/>
                </a:cubicBezTo>
                <a:cubicBezTo>
                  <a:pt x="1392" y="1347"/>
                  <a:pt x="1391" y="1346"/>
                  <a:pt x="1390" y="1346"/>
                </a:cubicBezTo>
                <a:cubicBezTo>
                  <a:pt x="1388" y="1346"/>
                  <a:pt x="1387" y="1346"/>
                  <a:pt x="1385" y="1345"/>
                </a:cubicBezTo>
                <a:cubicBezTo>
                  <a:pt x="1383" y="1345"/>
                  <a:pt x="1382" y="1343"/>
                  <a:pt x="1380" y="1343"/>
                </a:cubicBezTo>
                <a:cubicBezTo>
                  <a:pt x="1379" y="1342"/>
                  <a:pt x="1378" y="1342"/>
                  <a:pt x="1377" y="1342"/>
                </a:cubicBezTo>
                <a:cubicBezTo>
                  <a:pt x="1375" y="1341"/>
                  <a:pt x="1374" y="1340"/>
                  <a:pt x="1372" y="1339"/>
                </a:cubicBezTo>
                <a:cubicBezTo>
                  <a:pt x="1370" y="1337"/>
                  <a:pt x="1368" y="1337"/>
                  <a:pt x="1366" y="1335"/>
                </a:cubicBezTo>
                <a:cubicBezTo>
                  <a:pt x="1365" y="1335"/>
                  <a:pt x="1365" y="1334"/>
                  <a:pt x="1364" y="1333"/>
                </a:cubicBezTo>
                <a:cubicBezTo>
                  <a:pt x="1364" y="1332"/>
                  <a:pt x="1362" y="1331"/>
                  <a:pt x="1362" y="1330"/>
                </a:cubicBezTo>
                <a:cubicBezTo>
                  <a:pt x="1362" y="1327"/>
                  <a:pt x="1362" y="1325"/>
                  <a:pt x="1362" y="1322"/>
                </a:cubicBezTo>
                <a:cubicBezTo>
                  <a:pt x="1361" y="1322"/>
                  <a:pt x="1360" y="1321"/>
                  <a:pt x="1359" y="1321"/>
                </a:cubicBezTo>
                <a:cubicBezTo>
                  <a:pt x="1358" y="1321"/>
                  <a:pt x="1357" y="1321"/>
                  <a:pt x="1356" y="1321"/>
                </a:cubicBezTo>
                <a:cubicBezTo>
                  <a:pt x="1355" y="1321"/>
                  <a:pt x="1355" y="1320"/>
                  <a:pt x="1354" y="1319"/>
                </a:cubicBezTo>
                <a:cubicBezTo>
                  <a:pt x="1353" y="1319"/>
                  <a:pt x="1352" y="1318"/>
                  <a:pt x="1351" y="1318"/>
                </a:cubicBezTo>
                <a:cubicBezTo>
                  <a:pt x="1350" y="1317"/>
                  <a:pt x="1350" y="1316"/>
                  <a:pt x="1349" y="1315"/>
                </a:cubicBezTo>
                <a:cubicBezTo>
                  <a:pt x="1348" y="1314"/>
                  <a:pt x="1347" y="1315"/>
                  <a:pt x="1346" y="1314"/>
                </a:cubicBezTo>
                <a:cubicBezTo>
                  <a:pt x="1345" y="1313"/>
                  <a:pt x="1347" y="1312"/>
                  <a:pt x="1346" y="1311"/>
                </a:cubicBezTo>
                <a:cubicBezTo>
                  <a:pt x="1345" y="1311"/>
                  <a:pt x="1344" y="1312"/>
                  <a:pt x="1343" y="1311"/>
                </a:cubicBezTo>
                <a:cubicBezTo>
                  <a:pt x="1342" y="1311"/>
                  <a:pt x="1341" y="1310"/>
                  <a:pt x="1340" y="1309"/>
                </a:cubicBezTo>
                <a:cubicBezTo>
                  <a:pt x="1339" y="1309"/>
                  <a:pt x="1338" y="1309"/>
                  <a:pt x="1337" y="1307"/>
                </a:cubicBezTo>
                <a:cubicBezTo>
                  <a:pt x="1337" y="1307"/>
                  <a:pt x="1337" y="1306"/>
                  <a:pt x="1337" y="1305"/>
                </a:cubicBezTo>
                <a:cubicBezTo>
                  <a:pt x="1336" y="1303"/>
                  <a:pt x="1337" y="1301"/>
                  <a:pt x="1337" y="1299"/>
                </a:cubicBezTo>
                <a:cubicBezTo>
                  <a:pt x="1334" y="1299"/>
                  <a:pt x="1334" y="1299"/>
                  <a:pt x="1334" y="1299"/>
                </a:cubicBezTo>
                <a:cubicBezTo>
                  <a:pt x="1332" y="1299"/>
                  <a:pt x="1331" y="1300"/>
                  <a:pt x="1329" y="1300"/>
                </a:cubicBezTo>
                <a:cubicBezTo>
                  <a:pt x="1327" y="1301"/>
                  <a:pt x="1326" y="1302"/>
                  <a:pt x="1324" y="1302"/>
                </a:cubicBezTo>
                <a:cubicBezTo>
                  <a:pt x="1323" y="1302"/>
                  <a:pt x="1322" y="1303"/>
                  <a:pt x="1321" y="1303"/>
                </a:cubicBezTo>
                <a:cubicBezTo>
                  <a:pt x="1320" y="1303"/>
                  <a:pt x="1318" y="1303"/>
                  <a:pt x="1318" y="1301"/>
                </a:cubicBezTo>
                <a:cubicBezTo>
                  <a:pt x="1318" y="1301"/>
                  <a:pt x="1318" y="1300"/>
                  <a:pt x="1318" y="1299"/>
                </a:cubicBezTo>
                <a:cubicBezTo>
                  <a:pt x="1317" y="1296"/>
                  <a:pt x="1317" y="1295"/>
                  <a:pt x="1317" y="1292"/>
                </a:cubicBezTo>
                <a:cubicBezTo>
                  <a:pt x="1320" y="1292"/>
                  <a:pt x="1320" y="1292"/>
                  <a:pt x="1320" y="1292"/>
                </a:cubicBezTo>
                <a:cubicBezTo>
                  <a:pt x="1322" y="1291"/>
                  <a:pt x="1322" y="1290"/>
                  <a:pt x="1323" y="1290"/>
                </a:cubicBezTo>
                <a:cubicBezTo>
                  <a:pt x="1322" y="1288"/>
                  <a:pt x="1322" y="1287"/>
                  <a:pt x="1320" y="1287"/>
                </a:cubicBezTo>
                <a:cubicBezTo>
                  <a:pt x="1319" y="1286"/>
                  <a:pt x="1318" y="1286"/>
                  <a:pt x="1317" y="1286"/>
                </a:cubicBezTo>
                <a:cubicBezTo>
                  <a:pt x="1316" y="1286"/>
                  <a:pt x="1316" y="1285"/>
                  <a:pt x="1315" y="1285"/>
                </a:cubicBezTo>
                <a:cubicBezTo>
                  <a:pt x="1313" y="1284"/>
                  <a:pt x="1312" y="1284"/>
                  <a:pt x="1311" y="1284"/>
                </a:cubicBezTo>
                <a:cubicBezTo>
                  <a:pt x="1305" y="1288"/>
                  <a:pt x="1305" y="1288"/>
                  <a:pt x="1305" y="1288"/>
                </a:cubicBezTo>
                <a:cubicBezTo>
                  <a:pt x="1304" y="1288"/>
                  <a:pt x="1304" y="1288"/>
                  <a:pt x="1304" y="1288"/>
                </a:cubicBezTo>
                <a:cubicBezTo>
                  <a:pt x="1303" y="1288"/>
                  <a:pt x="1303" y="1287"/>
                  <a:pt x="1302" y="1287"/>
                </a:cubicBezTo>
                <a:cubicBezTo>
                  <a:pt x="1300" y="1287"/>
                  <a:pt x="1299" y="1286"/>
                  <a:pt x="1297" y="1286"/>
                </a:cubicBezTo>
                <a:cubicBezTo>
                  <a:pt x="1295" y="1286"/>
                  <a:pt x="1293" y="1286"/>
                  <a:pt x="1292" y="1287"/>
                </a:cubicBezTo>
                <a:cubicBezTo>
                  <a:pt x="1292" y="1288"/>
                  <a:pt x="1292" y="1289"/>
                  <a:pt x="1292" y="1290"/>
                </a:cubicBezTo>
                <a:cubicBezTo>
                  <a:pt x="1291" y="1291"/>
                  <a:pt x="1291" y="1292"/>
                  <a:pt x="1291" y="1292"/>
                </a:cubicBezTo>
                <a:cubicBezTo>
                  <a:pt x="1291" y="1293"/>
                  <a:pt x="1290" y="1294"/>
                  <a:pt x="1290" y="1295"/>
                </a:cubicBezTo>
                <a:cubicBezTo>
                  <a:pt x="1289" y="1297"/>
                  <a:pt x="1287" y="1299"/>
                  <a:pt x="1285" y="1299"/>
                </a:cubicBezTo>
                <a:cubicBezTo>
                  <a:pt x="1284" y="1299"/>
                  <a:pt x="1283" y="1299"/>
                  <a:pt x="1282" y="1298"/>
                </a:cubicBezTo>
                <a:cubicBezTo>
                  <a:pt x="1281" y="1298"/>
                  <a:pt x="1281" y="1296"/>
                  <a:pt x="1281" y="1296"/>
                </a:cubicBezTo>
                <a:cubicBezTo>
                  <a:pt x="1280" y="1295"/>
                  <a:pt x="1279" y="1294"/>
                  <a:pt x="1279" y="1293"/>
                </a:cubicBezTo>
                <a:cubicBezTo>
                  <a:pt x="1278" y="1292"/>
                  <a:pt x="1278" y="1291"/>
                  <a:pt x="1277" y="1290"/>
                </a:cubicBezTo>
                <a:cubicBezTo>
                  <a:pt x="1275" y="1289"/>
                  <a:pt x="1273" y="1289"/>
                  <a:pt x="1271" y="1288"/>
                </a:cubicBezTo>
                <a:cubicBezTo>
                  <a:pt x="1270" y="1288"/>
                  <a:pt x="1269" y="1288"/>
                  <a:pt x="1267" y="1288"/>
                </a:cubicBezTo>
                <a:cubicBezTo>
                  <a:pt x="1254" y="1288"/>
                  <a:pt x="1254" y="1288"/>
                  <a:pt x="1254" y="1288"/>
                </a:cubicBezTo>
                <a:cubicBezTo>
                  <a:pt x="1253" y="1288"/>
                  <a:pt x="1252" y="1287"/>
                  <a:pt x="1251" y="1287"/>
                </a:cubicBezTo>
                <a:cubicBezTo>
                  <a:pt x="1249" y="1286"/>
                  <a:pt x="1247" y="1286"/>
                  <a:pt x="1245" y="1285"/>
                </a:cubicBezTo>
                <a:cubicBezTo>
                  <a:pt x="1245" y="1277"/>
                  <a:pt x="1245" y="1277"/>
                  <a:pt x="1245" y="1277"/>
                </a:cubicBezTo>
                <a:cubicBezTo>
                  <a:pt x="1243" y="1277"/>
                  <a:pt x="1241" y="1278"/>
                  <a:pt x="1240" y="1277"/>
                </a:cubicBezTo>
                <a:cubicBezTo>
                  <a:pt x="1238" y="1277"/>
                  <a:pt x="1238" y="1276"/>
                  <a:pt x="1237" y="1276"/>
                </a:cubicBezTo>
                <a:cubicBezTo>
                  <a:pt x="1236" y="1276"/>
                  <a:pt x="1235" y="1275"/>
                  <a:pt x="1234" y="1275"/>
                </a:cubicBezTo>
                <a:cubicBezTo>
                  <a:pt x="1233" y="1274"/>
                  <a:pt x="1233" y="1273"/>
                  <a:pt x="1232" y="1272"/>
                </a:cubicBezTo>
                <a:cubicBezTo>
                  <a:pt x="1231" y="1272"/>
                  <a:pt x="1230" y="1272"/>
                  <a:pt x="1229" y="1271"/>
                </a:cubicBezTo>
                <a:cubicBezTo>
                  <a:pt x="1226" y="1270"/>
                  <a:pt x="1224" y="1270"/>
                  <a:pt x="1220" y="1270"/>
                </a:cubicBezTo>
                <a:cubicBezTo>
                  <a:pt x="1220" y="1271"/>
                  <a:pt x="1220" y="1273"/>
                  <a:pt x="1220" y="1275"/>
                </a:cubicBezTo>
                <a:cubicBezTo>
                  <a:pt x="1220" y="1276"/>
                  <a:pt x="1219" y="1277"/>
                  <a:pt x="1219" y="1278"/>
                </a:cubicBezTo>
                <a:cubicBezTo>
                  <a:pt x="1218" y="1279"/>
                  <a:pt x="1218" y="1280"/>
                  <a:pt x="1217" y="1281"/>
                </a:cubicBezTo>
                <a:cubicBezTo>
                  <a:pt x="1215" y="1281"/>
                  <a:pt x="1213" y="1280"/>
                  <a:pt x="1211" y="1281"/>
                </a:cubicBezTo>
                <a:cubicBezTo>
                  <a:pt x="1210" y="1281"/>
                  <a:pt x="1210" y="1282"/>
                  <a:pt x="1209" y="1283"/>
                </a:cubicBezTo>
                <a:cubicBezTo>
                  <a:pt x="1208" y="1283"/>
                  <a:pt x="1207" y="1284"/>
                  <a:pt x="1206" y="1285"/>
                </a:cubicBezTo>
                <a:cubicBezTo>
                  <a:pt x="1205" y="1285"/>
                  <a:pt x="1204" y="1286"/>
                  <a:pt x="1204" y="1287"/>
                </a:cubicBezTo>
                <a:cubicBezTo>
                  <a:pt x="1204" y="1288"/>
                  <a:pt x="1204" y="1289"/>
                  <a:pt x="1204" y="1290"/>
                </a:cubicBezTo>
                <a:cubicBezTo>
                  <a:pt x="1204" y="1291"/>
                  <a:pt x="1205" y="1292"/>
                  <a:pt x="1205" y="1292"/>
                </a:cubicBezTo>
                <a:cubicBezTo>
                  <a:pt x="1205" y="1293"/>
                  <a:pt x="1205" y="1294"/>
                  <a:pt x="1205" y="1295"/>
                </a:cubicBezTo>
                <a:cubicBezTo>
                  <a:pt x="1205" y="1296"/>
                  <a:pt x="1206" y="1297"/>
                  <a:pt x="1206" y="1298"/>
                </a:cubicBezTo>
                <a:cubicBezTo>
                  <a:pt x="1206" y="1299"/>
                  <a:pt x="1206" y="1300"/>
                  <a:pt x="1206" y="1301"/>
                </a:cubicBezTo>
                <a:cubicBezTo>
                  <a:pt x="1206" y="1303"/>
                  <a:pt x="1206" y="1304"/>
                  <a:pt x="1206" y="1305"/>
                </a:cubicBezTo>
                <a:cubicBezTo>
                  <a:pt x="1206" y="1307"/>
                  <a:pt x="1205" y="1308"/>
                  <a:pt x="1205" y="1309"/>
                </a:cubicBezTo>
                <a:cubicBezTo>
                  <a:pt x="1204" y="1308"/>
                  <a:pt x="1203" y="1308"/>
                  <a:pt x="1202" y="1307"/>
                </a:cubicBezTo>
                <a:cubicBezTo>
                  <a:pt x="1201" y="1307"/>
                  <a:pt x="1202" y="1306"/>
                  <a:pt x="1201" y="1305"/>
                </a:cubicBezTo>
                <a:cubicBezTo>
                  <a:pt x="1199" y="1302"/>
                  <a:pt x="1198" y="1301"/>
                  <a:pt x="1197" y="1298"/>
                </a:cubicBezTo>
                <a:cubicBezTo>
                  <a:pt x="1196" y="1296"/>
                  <a:pt x="1196" y="1295"/>
                  <a:pt x="1196" y="1292"/>
                </a:cubicBezTo>
                <a:cubicBezTo>
                  <a:pt x="1196" y="1291"/>
                  <a:pt x="1196" y="1291"/>
                  <a:pt x="1196" y="1290"/>
                </a:cubicBezTo>
                <a:cubicBezTo>
                  <a:pt x="1196" y="1289"/>
                  <a:pt x="1197" y="1288"/>
                  <a:pt x="1198" y="1287"/>
                </a:cubicBezTo>
                <a:cubicBezTo>
                  <a:pt x="1198" y="1286"/>
                  <a:pt x="1198" y="1285"/>
                  <a:pt x="1198" y="1285"/>
                </a:cubicBezTo>
                <a:cubicBezTo>
                  <a:pt x="1199" y="1284"/>
                  <a:pt x="1199" y="1283"/>
                  <a:pt x="1199" y="1282"/>
                </a:cubicBezTo>
                <a:cubicBezTo>
                  <a:pt x="1199" y="1280"/>
                  <a:pt x="1197" y="1280"/>
                  <a:pt x="1197" y="1278"/>
                </a:cubicBezTo>
                <a:cubicBezTo>
                  <a:pt x="1197" y="1275"/>
                  <a:pt x="1200" y="1273"/>
                  <a:pt x="1202" y="1271"/>
                </a:cubicBezTo>
                <a:cubicBezTo>
                  <a:pt x="1202" y="1271"/>
                  <a:pt x="1203" y="1270"/>
                  <a:pt x="1204" y="1270"/>
                </a:cubicBezTo>
                <a:cubicBezTo>
                  <a:pt x="1205" y="1269"/>
                  <a:pt x="1205" y="1268"/>
                  <a:pt x="1206" y="1267"/>
                </a:cubicBezTo>
                <a:cubicBezTo>
                  <a:pt x="1207" y="1266"/>
                  <a:pt x="1208" y="1266"/>
                  <a:pt x="1209" y="1266"/>
                </a:cubicBezTo>
                <a:cubicBezTo>
                  <a:pt x="1208" y="1263"/>
                  <a:pt x="1208" y="1263"/>
                  <a:pt x="1208" y="1263"/>
                </a:cubicBezTo>
                <a:cubicBezTo>
                  <a:pt x="1202" y="1263"/>
                  <a:pt x="1202" y="1263"/>
                  <a:pt x="1202" y="1263"/>
                </a:cubicBezTo>
                <a:cubicBezTo>
                  <a:pt x="1201" y="1263"/>
                  <a:pt x="1200" y="1263"/>
                  <a:pt x="1199" y="1264"/>
                </a:cubicBezTo>
                <a:cubicBezTo>
                  <a:pt x="1198" y="1264"/>
                  <a:pt x="1197" y="1264"/>
                  <a:pt x="1196" y="1264"/>
                </a:cubicBezTo>
                <a:cubicBezTo>
                  <a:pt x="1195" y="1265"/>
                  <a:pt x="1194" y="1265"/>
                  <a:pt x="1194" y="1266"/>
                </a:cubicBezTo>
                <a:cubicBezTo>
                  <a:pt x="1193" y="1266"/>
                  <a:pt x="1193" y="1267"/>
                  <a:pt x="1193" y="1268"/>
                </a:cubicBezTo>
                <a:cubicBezTo>
                  <a:pt x="1193" y="1270"/>
                  <a:pt x="1193" y="1272"/>
                  <a:pt x="1193" y="1274"/>
                </a:cubicBezTo>
                <a:cubicBezTo>
                  <a:pt x="1178" y="1274"/>
                  <a:pt x="1178" y="1274"/>
                  <a:pt x="1178" y="1274"/>
                </a:cubicBezTo>
                <a:cubicBezTo>
                  <a:pt x="1176" y="1274"/>
                  <a:pt x="1175" y="1276"/>
                  <a:pt x="1173" y="1277"/>
                </a:cubicBezTo>
                <a:cubicBezTo>
                  <a:pt x="1172" y="1278"/>
                  <a:pt x="1171" y="1279"/>
                  <a:pt x="1170" y="1279"/>
                </a:cubicBezTo>
                <a:cubicBezTo>
                  <a:pt x="1169" y="1280"/>
                  <a:pt x="1168" y="1280"/>
                  <a:pt x="1167" y="1281"/>
                </a:cubicBezTo>
                <a:cubicBezTo>
                  <a:pt x="1166" y="1281"/>
                  <a:pt x="1165" y="1282"/>
                  <a:pt x="1164" y="1282"/>
                </a:cubicBezTo>
                <a:cubicBezTo>
                  <a:pt x="1162" y="1282"/>
                  <a:pt x="1160" y="1283"/>
                  <a:pt x="1158" y="1283"/>
                </a:cubicBezTo>
                <a:cubicBezTo>
                  <a:pt x="1157" y="1283"/>
                  <a:pt x="1156" y="1284"/>
                  <a:pt x="1155" y="1284"/>
                </a:cubicBezTo>
                <a:cubicBezTo>
                  <a:pt x="1153" y="1284"/>
                  <a:pt x="1152" y="1284"/>
                  <a:pt x="1150" y="1284"/>
                </a:cubicBezTo>
                <a:cubicBezTo>
                  <a:pt x="1150" y="1299"/>
                  <a:pt x="1150" y="1299"/>
                  <a:pt x="1150" y="1299"/>
                </a:cubicBezTo>
                <a:cubicBezTo>
                  <a:pt x="1148" y="1301"/>
                  <a:pt x="1147" y="1302"/>
                  <a:pt x="1145" y="1303"/>
                </a:cubicBezTo>
                <a:cubicBezTo>
                  <a:pt x="1144" y="1303"/>
                  <a:pt x="1143" y="1303"/>
                  <a:pt x="1142" y="1303"/>
                </a:cubicBezTo>
                <a:cubicBezTo>
                  <a:pt x="1140" y="1304"/>
                  <a:pt x="1139" y="1303"/>
                  <a:pt x="1137" y="1303"/>
                </a:cubicBezTo>
                <a:cubicBezTo>
                  <a:pt x="1137" y="1305"/>
                  <a:pt x="1137" y="1306"/>
                  <a:pt x="1137" y="1307"/>
                </a:cubicBezTo>
                <a:cubicBezTo>
                  <a:pt x="1137" y="1308"/>
                  <a:pt x="1136" y="1309"/>
                  <a:pt x="1136" y="1310"/>
                </a:cubicBezTo>
                <a:cubicBezTo>
                  <a:pt x="1135" y="1311"/>
                  <a:pt x="1135" y="1312"/>
                  <a:pt x="1134" y="1313"/>
                </a:cubicBezTo>
                <a:cubicBezTo>
                  <a:pt x="1134" y="1313"/>
                  <a:pt x="1135" y="1314"/>
                  <a:pt x="1134" y="1315"/>
                </a:cubicBezTo>
                <a:cubicBezTo>
                  <a:pt x="1134" y="1316"/>
                  <a:pt x="1132" y="1316"/>
                  <a:pt x="1132" y="1317"/>
                </a:cubicBezTo>
                <a:cubicBezTo>
                  <a:pt x="1130" y="1319"/>
                  <a:pt x="1128" y="1319"/>
                  <a:pt x="1127" y="1321"/>
                </a:cubicBezTo>
                <a:cubicBezTo>
                  <a:pt x="1126" y="1322"/>
                  <a:pt x="1124" y="1322"/>
                  <a:pt x="1124" y="1323"/>
                </a:cubicBezTo>
                <a:cubicBezTo>
                  <a:pt x="1124" y="1324"/>
                  <a:pt x="1124" y="1325"/>
                  <a:pt x="1124" y="1326"/>
                </a:cubicBezTo>
                <a:cubicBezTo>
                  <a:pt x="1123" y="1327"/>
                  <a:pt x="1122" y="1327"/>
                  <a:pt x="1121" y="1328"/>
                </a:cubicBezTo>
                <a:cubicBezTo>
                  <a:pt x="1121" y="1329"/>
                  <a:pt x="1121" y="1330"/>
                  <a:pt x="1121" y="1331"/>
                </a:cubicBezTo>
                <a:cubicBezTo>
                  <a:pt x="1121" y="1331"/>
                  <a:pt x="1120" y="1333"/>
                  <a:pt x="1121" y="1333"/>
                </a:cubicBezTo>
                <a:cubicBezTo>
                  <a:pt x="1122" y="1334"/>
                  <a:pt x="1123" y="1333"/>
                  <a:pt x="1124" y="1333"/>
                </a:cubicBezTo>
                <a:cubicBezTo>
                  <a:pt x="1125" y="1334"/>
                  <a:pt x="1126" y="1334"/>
                  <a:pt x="1127" y="1334"/>
                </a:cubicBezTo>
                <a:cubicBezTo>
                  <a:pt x="1127" y="1338"/>
                  <a:pt x="1126" y="1341"/>
                  <a:pt x="1127" y="1344"/>
                </a:cubicBezTo>
                <a:cubicBezTo>
                  <a:pt x="1127" y="1345"/>
                  <a:pt x="1127" y="1346"/>
                  <a:pt x="1128" y="1347"/>
                </a:cubicBezTo>
                <a:cubicBezTo>
                  <a:pt x="1128" y="1349"/>
                  <a:pt x="1129" y="1350"/>
                  <a:pt x="1130" y="1352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2" y="1357"/>
                  <a:pt x="1132" y="1359"/>
                </a:cubicBezTo>
                <a:cubicBezTo>
                  <a:pt x="1132" y="1360"/>
                  <a:pt x="1131" y="1361"/>
                  <a:pt x="1131" y="1363"/>
                </a:cubicBezTo>
                <a:cubicBezTo>
                  <a:pt x="1130" y="1364"/>
                  <a:pt x="1129" y="1364"/>
                  <a:pt x="1128" y="1365"/>
                </a:cubicBezTo>
                <a:cubicBezTo>
                  <a:pt x="1127" y="1366"/>
                  <a:pt x="1125" y="1366"/>
                  <a:pt x="1125" y="1367"/>
                </a:cubicBezTo>
                <a:cubicBezTo>
                  <a:pt x="1125" y="1368"/>
                  <a:pt x="1125" y="1369"/>
                  <a:pt x="1125" y="1370"/>
                </a:cubicBezTo>
                <a:cubicBezTo>
                  <a:pt x="1125" y="1372"/>
                  <a:pt x="1126" y="1373"/>
                  <a:pt x="1126" y="1375"/>
                </a:cubicBezTo>
                <a:cubicBezTo>
                  <a:pt x="1126" y="1377"/>
                  <a:pt x="1126" y="1379"/>
                  <a:pt x="1125" y="1381"/>
                </a:cubicBezTo>
                <a:cubicBezTo>
                  <a:pt x="1125" y="1382"/>
                  <a:pt x="1123" y="1383"/>
                  <a:pt x="1122" y="1384"/>
                </a:cubicBezTo>
                <a:cubicBezTo>
                  <a:pt x="1121" y="1384"/>
                  <a:pt x="1122" y="1386"/>
                  <a:pt x="1120" y="1386"/>
                </a:cubicBezTo>
                <a:cubicBezTo>
                  <a:pt x="1120" y="1386"/>
                  <a:pt x="1119" y="1386"/>
                  <a:pt x="1118" y="1386"/>
                </a:cubicBezTo>
                <a:cubicBezTo>
                  <a:pt x="1116" y="1387"/>
                  <a:pt x="1115" y="1387"/>
                  <a:pt x="1113" y="1387"/>
                </a:cubicBezTo>
                <a:cubicBezTo>
                  <a:pt x="1112" y="1391"/>
                  <a:pt x="1112" y="1391"/>
                  <a:pt x="1112" y="1391"/>
                </a:cubicBezTo>
                <a:cubicBezTo>
                  <a:pt x="1112" y="1392"/>
                  <a:pt x="1114" y="1392"/>
                  <a:pt x="1114" y="1393"/>
                </a:cubicBezTo>
                <a:cubicBezTo>
                  <a:pt x="1114" y="1394"/>
                  <a:pt x="1114" y="1395"/>
                  <a:pt x="1114" y="1396"/>
                </a:cubicBezTo>
                <a:cubicBezTo>
                  <a:pt x="1111" y="1398"/>
                  <a:pt x="1109" y="1399"/>
                  <a:pt x="1106" y="1401"/>
                </a:cubicBezTo>
                <a:cubicBezTo>
                  <a:pt x="1105" y="1406"/>
                  <a:pt x="1105" y="1406"/>
                  <a:pt x="1105" y="1406"/>
                </a:cubicBezTo>
                <a:cubicBezTo>
                  <a:pt x="1105" y="1406"/>
                  <a:pt x="1104" y="1406"/>
                  <a:pt x="1103" y="1406"/>
                </a:cubicBezTo>
                <a:cubicBezTo>
                  <a:pt x="1101" y="1407"/>
                  <a:pt x="1099" y="1407"/>
                  <a:pt x="1098" y="1408"/>
                </a:cubicBezTo>
                <a:cubicBezTo>
                  <a:pt x="1097" y="1409"/>
                  <a:pt x="1096" y="1410"/>
                  <a:pt x="1096" y="1411"/>
                </a:cubicBezTo>
                <a:cubicBezTo>
                  <a:pt x="1094" y="1414"/>
                  <a:pt x="1094" y="1417"/>
                  <a:pt x="1094" y="1421"/>
                </a:cubicBezTo>
                <a:cubicBezTo>
                  <a:pt x="1083" y="1421"/>
                  <a:pt x="1083" y="1421"/>
                  <a:pt x="1083" y="1421"/>
                </a:cubicBezTo>
                <a:cubicBezTo>
                  <a:pt x="1083" y="1425"/>
                  <a:pt x="1084" y="1426"/>
                  <a:pt x="1083" y="1429"/>
                </a:cubicBezTo>
                <a:cubicBezTo>
                  <a:pt x="1083" y="1431"/>
                  <a:pt x="1083" y="1433"/>
                  <a:pt x="1083" y="1435"/>
                </a:cubicBezTo>
                <a:cubicBezTo>
                  <a:pt x="1083" y="1436"/>
                  <a:pt x="1082" y="1436"/>
                  <a:pt x="1082" y="1437"/>
                </a:cubicBezTo>
                <a:cubicBezTo>
                  <a:pt x="1082" y="1438"/>
                  <a:pt x="1083" y="1439"/>
                  <a:pt x="1083" y="1440"/>
                </a:cubicBezTo>
                <a:cubicBezTo>
                  <a:pt x="1083" y="1441"/>
                  <a:pt x="1082" y="1442"/>
                  <a:pt x="1082" y="1443"/>
                </a:cubicBezTo>
                <a:cubicBezTo>
                  <a:pt x="1082" y="1445"/>
                  <a:pt x="1083" y="1446"/>
                  <a:pt x="1085" y="1448"/>
                </a:cubicBezTo>
                <a:cubicBezTo>
                  <a:pt x="1086" y="1448"/>
                  <a:pt x="1086" y="1447"/>
                  <a:pt x="1087" y="1447"/>
                </a:cubicBezTo>
                <a:cubicBezTo>
                  <a:pt x="1089" y="1446"/>
                  <a:pt x="1090" y="1446"/>
                  <a:pt x="1091" y="1446"/>
                </a:cubicBezTo>
                <a:cubicBezTo>
                  <a:pt x="1094" y="1446"/>
                  <a:pt x="1095" y="1446"/>
                  <a:pt x="1097" y="1446"/>
                </a:cubicBezTo>
                <a:cubicBezTo>
                  <a:pt x="1097" y="1452"/>
                  <a:pt x="1097" y="1452"/>
                  <a:pt x="1097" y="1452"/>
                </a:cubicBezTo>
                <a:cubicBezTo>
                  <a:pt x="1096" y="1452"/>
                  <a:pt x="1096" y="1454"/>
                  <a:pt x="1096" y="1454"/>
                </a:cubicBezTo>
                <a:cubicBezTo>
                  <a:pt x="1094" y="1455"/>
                  <a:pt x="1092" y="1456"/>
                  <a:pt x="1090" y="1456"/>
                </a:cubicBezTo>
                <a:cubicBezTo>
                  <a:pt x="1090" y="1456"/>
                  <a:pt x="1089" y="1456"/>
                  <a:pt x="1088" y="1456"/>
                </a:cubicBezTo>
                <a:cubicBezTo>
                  <a:pt x="1087" y="1456"/>
                  <a:pt x="1086" y="1457"/>
                  <a:pt x="1085" y="1457"/>
                </a:cubicBezTo>
                <a:cubicBezTo>
                  <a:pt x="1085" y="1459"/>
                  <a:pt x="1085" y="1460"/>
                  <a:pt x="1085" y="1462"/>
                </a:cubicBezTo>
                <a:cubicBezTo>
                  <a:pt x="1084" y="1463"/>
                  <a:pt x="1085" y="1464"/>
                  <a:pt x="1084" y="1465"/>
                </a:cubicBezTo>
                <a:cubicBezTo>
                  <a:pt x="1083" y="1465"/>
                  <a:pt x="1082" y="1465"/>
                  <a:pt x="1081" y="1466"/>
                </a:cubicBezTo>
                <a:cubicBezTo>
                  <a:pt x="1080" y="1467"/>
                  <a:pt x="1080" y="1467"/>
                  <a:pt x="1079" y="1468"/>
                </a:cubicBezTo>
                <a:cubicBezTo>
                  <a:pt x="1078" y="1468"/>
                  <a:pt x="1077" y="1469"/>
                  <a:pt x="1076" y="1470"/>
                </a:cubicBezTo>
                <a:cubicBezTo>
                  <a:pt x="1076" y="1471"/>
                  <a:pt x="1075" y="1472"/>
                  <a:pt x="1075" y="1474"/>
                </a:cubicBezTo>
                <a:cubicBezTo>
                  <a:pt x="1075" y="1475"/>
                  <a:pt x="1076" y="1476"/>
                  <a:pt x="1076" y="1478"/>
                </a:cubicBezTo>
                <a:cubicBezTo>
                  <a:pt x="1076" y="1479"/>
                  <a:pt x="1078" y="1479"/>
                  <a:pt x="1078" y="1480"/>
                </a:cubicBezTo>
                <a:cubicBezTo>
                  <a:pt x="1079" y="1481"/>
                  <a:pt x="1080" y="1482"/>
                  <a:pt x="1080" y="1483"/>
                </a:cubicBezTo>
                <a:cubicBezTo>
                  <a:pt x="1080" y="1485"/>
                  <a:pt x="1080" y="1485"/>
                  <a:pt x="1080" y="1485"/>
                </a:cubicBezTo>
                <a:cubicBezTo>
                  <a:pt x="1080" y="1488"/>
                  <a:pt x="1080" y="1489"/>
                  <a:pt x="1080" y="1491"/>
                </a:cubicBezTo>
                <a:cubicBezTo>
                  <a:pt x="1080" y="1492"/>
                  <a:pt x="1080" y="1493"/>
                  <a:pt x="1080" y="1494"/>
                </a:cubicBezTo>
                <a:cubicBezTo>
                  <a:pt x="1080" y="1495"/>
                  <a:pt x="1081" y="1496"/>
                  <a:pt x="1082" y="1497"/>
                </a:cubicBezTo>
                <a:cubicBezTo>
                  <a:pt x="1083" y="1497"/>
                  <a:pt x="1084" y="1498"/>
                  <a:pt x="1085" y="1498"/>
                </a:cubicBezTo>
                <a:cubicBezTo>
                  <a:pt x="1085" y="1498"/>
                  <a:pt x="1086" y="1498"/>
                  <a:pt x="1087" y="1498"/>
                </a:cubicBezTo>
                <a:cubicBezTo>
                  <a:pt x="1088" y="1498"/>
                  <a:pt x="1089" y="1498"/>
                  <a:pt x="1090" y="1498"/>
                </a:cubicBezTo>
                <a:cubicBezTo>
                  <a:pt x="1091" y="1498"/>
                  <a:pt x="1091" y="1499"/>
                  <a:pt x="1092" y="1499"/>
                </a:cubicBezTo>
                <a:cubicBezTo>
                  <a:pt x="1093" y="1500"/>
                  <a:pt x="1094" y="1500"/>
                  <a:pt x="1095" y="1501"/>
                </a:cubicBezTo>
                <a:cubicBezTo>
                  <a:pt x="1096" y="1501"/>
                  <a:pt x="1097" y="1502"/>
                  <a:pt x="1098" y="1503"/>
                </a:cubicBezTo>
                <a:cubicBezTo>
                  <a:pt x="1098" y="1504"/>
                  <a:pt x="1098" y="1505"/>
                  <a:pt x="1099" y="1506"/>
                </a:cubicBezTo>
                <a:cubicBezTo>
                  <a:pt x="1099" y="1507"/>
                  <a:pt x="1100" y="1508"/>
                  <a:pt x="1101" y="1509"/>
                </a:cubicBezTo>
                <a:cubicBezTo>
                  <a:pt x="1101" y="1510"/>
                  <a:pt x="1102" y="1511"/>
                  <a:pt x="1102" y="1512"/>
                </a:cubicBezTo>
                <a:cubicBezTo>
                  <a:pt x="1103" y="1513"/>
                  <a:pt x="1104" y="1513"/>
                  <a:pt x="1105" y="1514"/>
                </a:cubicBezTo>
                <a:cubicBezTo>
                  <a:pt x="1105" y="1514"/>
                  <a:pt x="1106" y="1515"/>
                  <a:pt x="1106" y="1516"/>
                </a:cubicBezTo>
                <a:cubicBezTo>
                  <a:pt x="1107" y="1518"/>
                  <a:pt x="1106" y="1519"/>
                  <a:pt x="1106" y="1521"/>
                </a:cubicBezTo>
                <a:cubicBezTo>
                  <a:pt x="1106" y="1522"/>
                  <a:pt x="1107" y="1523"/>
                  <a:pt x="1107" y="1524"/>
                </a:cubicBezTo>
                <a:cubicBezTo>
                  <a:pt x="1107" y="1525"/>
                  <a:pt x="1107" y="1526"/>
                  <a:pt x="1107" y="1527"/>
                </a:cubicBezTo>
                <a:cubicBezTo>
                  <a:pt x="1108" y="1528"/>
                  <a:pt x="1109" y="1528"/>
                  <a:pt x="1110" y="1529"/>
                </a:cubicBezTo>
                <a:cubicBezTo>
                  <a:pt x="1111" y="1529"/>
                  <a:pt x="1111" y="1530"/>
                  <a:pt x="1112" y="1531"/>
                </a:cubicBezTo>
                <a:cubicBezTo>
                  <a:pt x="1113" y="1532"/>
                  <a:pt x="1114" y="1532"/>
                  <a:pt x="1115" y="1533"/>
                </a:cubicBezTo>
                <a:cubicBezTo>
                  <a:pt x="1115" y="1535"/>
                  <a:pt x="1115" y="1536"/>
                  <a:pt x="1115" y="1538"/>
                </a:cubicBezTo>
                <a:cubicBezTo>
                  <a:pt x="1115" y="1544"/>
                  <a:pt x="1115" y="1544"/>
                  <a:pt x="1115" y="1544"/>
                </a:cubicBezTo>
                <a:cubicBezTo>
                  <a:pt x="1116" y="1545"/>
                  <a:pt x="1117" y="1547"/>
                  <a:pt x="1117" y="1548"/>
                </a:cubicBezTo>
                <a:cubicBezTo>
                  <a:pt x="1118" y="1548"/>
                  <a:pt x="1118" y="1549"/>
                  <a:pt x="1119" y="1550"/>
                </a:cubicBezTo>
                <a:cubicBezTo>
                  <a:pt x="1119" y="1551"/>
                  <a:pt x="1120" y="1551"/>
                  <a:pt x="1121" y="1552"/>
                </a:cubicBezTo>
                <a:cubicBezTo>
                  <a:pt x="1123" y="1555"/>
                  <a:pt x="1124" y="1557"/>
                  <a:pt x="1124" y="1560"/>
                </a:cubicBezTo>
                <a:cubicBezTo>
                  <a:pt x="1125" y="1563"/>
                  <a:pt x="1124" y="1565"/>
                  <a:pt x="1125" y="1568"/>
                </a:cubicBezTo>
                <a:cubicBezTo>
                  <a:pt x="1125" y="1569"/>
                  <a:pt x="1126" y="1570"/>
                  <a:pt x="1126" y="1571"/>
                </a:cubicBezTo>
                <a:cubicBezTo>
                  <a:pt x="1127" y="1572"/>
                  <a:pt x="1128" y="1572"/>
                  <a:pt x="1129" y="1572"/>
                </a:cubicBezTo>
                <a:cubicBezTo>
                  <a:pt x="1130" y="1573"/>
                  <a:pt x="1129" y="1574"/>
                  <a:pt x="1130" y="1575"/>
                </a:cubicBezTo>
                <a:cubicBezTo>
                  <a:pt x="1131" y="1576"/>
                  <a:pt x="1132" y="1576"/>
                  <a:pt x="1133" y="1576"/>
                </a:cubicBezTo>
                <a:cubicBezTo>
                  <a:pt x="1134" y="1577"/>
                  <a:pt x="1135" y="1578"/>
                  <a:pt x="1135" y="1578"/>
                </a:cubicBezTo>
                <a:cubicBezTo>
                  <a:pt x="1136" y="1579"/>
                  <a:pt x="1137" y="1579"/>
                  <a:pt x="1138" y="1580"/>
                </a:cubicBezTo>
                <a:cubicBezTo>
                  <a:pt x="1139" y="1580"/>
                  <a:pt x="1139" y="1581"/>
                  <a:pt x="1139" y="1582"/>
                </a:cubicBezTo>
                <a:cubicBezTo>
                  <a:pt x="1140" y="1583"/>
                  <a:pt x="1139" y="1584"/>
                  <a:pt x="1139" y="1585"/>
                </a:cubicBezTo>
                <a:cubicBezTo>
                  <a:pt x="1140" y="1587"/>
                  <a:pt x="1139" y="1589"/>
                  <a:pt x="1139" y="1591"/>
                </a:cubicBezTo>
                <a:cubicBezTo>
                  <a:pt x="1139" y="1593"/>
                  <a:pt x="1140" y="1593"/>
                  <a:pt x="1140" y="1595"/>
                </a:cubicBezTo>
                <a:cubicBezTo>
                  <a:pt x="1140" y="1595"/>
                  <a:pt x="1140" y="1596"/>
                  <a:pt x="1140" y="1597"/>
                </a:cubicBezTo>
                <a:cubicBezTo>
                  <a:pt x="1141" y="1598"/>
                  <a:pt x="1142" y="1598"/>
                  <a:pt x="1143" y="1599"/>
                </a:cubicBezTo>
                <a:cubicBezTo>
                  <a:pt x="1144" y="1601"/>
                  <a:pt x="1144" y="1602"/>
                  <a:pt x="1145" y="1604"/>
                </a:cubicBezTo>
                <a:cubicBezTo>
                  <a:pt x="1146" y="1605"/>
                  <a:pt x="1146" y="1606"/>
                  <a:pt x="1147" y="1607"/>
                </a:cubicBezTo>
                <a:cubicBezTo>
                  <a:pt x="1147" y="1608"/>
                  <a:pt x="1148" y="1608"/>
                  <a:pt x="1149" y="1609"/>
                </a:cubicBezTo>
                <a:cubicBezTo>
                  <a:pt x="1150" y="1610"/>
                  <a:pt x="1151" y="1610"/>
                  <a:pt x="1152" y="1610"/>
                </a:cubicBezTo>
                <a:cubicBezTo>
                  <a:pt x="1153" y="1611"/>
                  <a:pt x="1154" y="1611"/>
                  <a:pt x="1155" y="1612"/>
                </a:cubicBezTo>
                <a:cubicBezTo>
                  <a:pt x="1156" y="1613"/>
                  <a:pt x="1157" y="1614"/>
                  <a:pt x="1158" y="1614"/>
                </a:cubicBezTo>
                <a:cubicBezTo>
                  <a:pt x="1159" y="1614"/>
                  <a:pt x="1159" y="1615"/>
                  <a:pt x="1160" y="1615"/>
                </a:cubicBezTo>
                <a:cubicBezTo>
                  <a:pt x="1162" y="1615"/>
                  <a:pt x="1164" y="1614"/>
                  <a:pt x="1166" y="1615"/>
                </a:cubicBezTo>
                <a:cubicBezTo>
                  <a:pt x="1167" y="1615"/>
                  <a:pt x="1167" y="1616"/>
                  <a:pt x="1168" y="1617"/>
                </a:cubicBezTo>
                <a:cubicBezTo>
                  <a:pt x="1169" y="1617"/>
                  <a:pt x="1170" y="1618"/>
                  <a:pt x="1171" y="1619"/>
                </a:cubicBezTo>
                <a:cubicBezTo>
                  <a:pt x="1172" y="1620"/>
                  <a:pt x="1172" y="1621"/>
                  <a:pt x="1173" y="1622"/>
                </a:cubicBezTo>
                <a:cubicBezTo>
                  <a:pt x="1174" y="1622"/>
                  <a:pt x="1175" y="1623"/>
                  <a:pt x="1175" y="1623"/>
                </a:cubicBezTo>
                <a:cubicBezTo>
                  <a:pt x="1176" y="1624"/>
                  <a:pt x="1177" y="1625"/>
                  <a:pt x="1178" y="1625"/>
                </a:cubicBezTo>
                <a:cubicBezTo>
                  <a:pt x="1180" y="1627"/>
                  <a:pt x="1181" y="1628"/>
                  <a:pt x="1183" y="1629"/>
                </a:cubicBezTo>
                <a:cubicBezTo>
                  <a:pt x="1185" y="1630"/>
                  <a:pt x="1186" y="1630"/>
                  <a:pt x="1188" y="1631"/>
                </a:cubicBezTo>
                <a:cubicBezTo>
                  <a:pt x="1189" y="1631"/>
                  <a:pt x="1190" y="1632"/>
                  <a:pt x="1191" y="1632"/>
                </a:cubicBezTo>
                <a:cubicBezTo>
                  <a:pt x="1193" y="1634"/>
                  <a:pt x="1195" y="1634"/>
                  <a:pt x="1197" y="1636"/>
                </a:cubicBezTo>
                <a:cubicBezTo>
                  <a:pt x="1198" y="1637"/>
                  <a:pt x="1198" y="1638"/>
                  <a:pt x="1198" y="1639"/>
                </a:cubicBezTo>
                <a:cubicBezTo>
                  <a:pt x="1199" y="1640"/>
                  <a:pt x="1200" y="1641"/>
                  <a:pt x="1201" y="1642"/>
                </a:cubicBezTo>
                <a:cubicBezTo>
                  <a:pt x="1202" y="1643"/>
                  <a:pt x="1203" y="1645"/>
                  <a:pt x="1205" y="1647"/>
                </a:cubicBezTo>
                <a:cubicBezTo>
                  <a:pt x="1206" y="1648"/>
                  <a:pt x="1206" y="1649"/>
                  <a:pt x="1207" y="1649"/>
                </a:cubicBezTo>
                <a:cubicBezTo>
                  <a:pt x="1208" y="1650"/>
                  <a:pt x="1209" y="1649"/>
                  <a:pt x="1210" y="1649"/>
                </a:cubicBezTo>
                <a:cubicBezTo>
                  <a:pt x="1212" y="1650"/>
                  <a:pt x="1213" y="1649"/>
                  <a:pt x="1215" y="1649"/>
                </a:cubicBezTo>
                <a:cubicBezTo>
                  <a:pt x="1215" y="1677"/>
                  <a:pt x="1215" y="1677"/>
                  <a:pt x="1215" y="1677"/>
                </a:cubicBezTo>
                <a:cubicBezTo>
                  <a:pt x="1215" y="1679"/>
                  <a:pt x="1214" y="1680"/>
                  <a:pt x="1214" y="1682"/>
                </a:cubicBezTo>
                <a:cubicBezTo>
                  <a:pt x="1214" y="1683"/>
                  <a:pt x="1215" y="1684"/>
                  <a:pt x="1215" y="1686"/>
                </a:cubicBezTo>
                <a:cubicBezTo>
                  <a:pt x="1215" y="1686"/>
                  <a:pt x="1214" y="1687"/>
                  <a:pt x="1214" y="1687"/>
                </a:cubicBezTo>
                <a:cubicBezTo>
                  <a:pt x="1214" y="1690"/>
                  <a:pt x="1214" y="1690"/>
                  <a:pt x="1214" y="1690"/>
                </a:cubicBezTo>
                <a:cubicBezTo>
                  <a:pt x="1214" y="1692"/>
                  <a:pt x="1215" y="1694"/>
                  <a:pt x="1215" y="1696"/>
                </a:cubicBezTo>
                <a:cubicBezTo>
                  <a:pt x="1215" y="1698"/>
                  <a:pt x="1215" y="1698"/>
                  <a:pt x="1215" y="1698"/>
                </a:cubicBezTo>
                <a:cubicBezTo>
                  <a:pt x="1215" y="1699"/>
                  <a:pt x="1214" y="1699"/>
                  <a:pt x="1214" y="1700"/>
                </a:cubicBezTo>
                <a:cubicBezTo>
                  <a:pt x="1214" y="1701"/>
                  <a:pt x="1214" y="1702"/>
                  <a:pt x="1214" y="1703"/>
                </a:cubicBezTo>
                <a:cubicBezTo>
                  <a:pt x="1214" y="1704"/>
                  <a:pt x="1213" y="1704"/>
                  <a:pt x="1213" y="1706"/>
                </a:cubicBezTo>
                <a:cubicBezTo>
                  <a:pt x="1212" y="1707"/>
                  <a:pt x="1213" y="1708"/>
                  <a:pt x="1213" y="1710"/>
                </a:cubicBezTo>
                <a:cubicBezTo>
                  <a:pt x="1213" y="1710"/>
                  <a:pt x="1213" y="1710"/>
                  <a:pt x="1213" y="1711"/>
                </a:cubicBezTo>
                <a:cubicBezTo>
                  <a:pt x="1213" y="1714"/>
                  <a:pt x="1213" y="1714"/>
                  <a:pt x="1213" y="1714"/>
                </a:cubicBezTo>
                <a:cubicBezTo>
                  <a:pt x="1213" y="1715"/>
                  <a:pt x="1214" y="1716"/>
                  <a:pt x="1214" y="1717"/>
                </a:cubicBezTo>
                <a:cubicBezTo>
                  <a:pt x="1214" y="1718"/>
                  <a:pt x="1214" y="1719"/>
                  <a:pt x="1214" y="1720"/>
                </a:cubicBezTo>
                <a:cubicBezTo>
                  <a:pt x="1214" y="1722"/>
                  <a:pt x="1214" y="1722"/>
                  <a:pt x="1214" y="1722"/>
                </a:cubicBezTo>
                <a:cubicBezTo>
                  <a:pt x="1214" y="1724"/>
                  <a:pt x="1214" y="1724"/>
                  <a:pt x="1214" y="1724"/>
                </a:cubicBezTo>
                <a:cubicBezTo>
                  <a:pt x="1214" y="1726"/>
                  <a:pt x="1212" y="1726"/>
                  <a:pt x="1212" y="1728"/>
                </a:cubicBezTo>
                <a:cubicBezTo>
                  <a:pt x="1212" y="1730"/>
                  <a:pt x="1212" y="1731"/>
                  <a:pt x="1212" y="1734"/>
                </a:cubicBezTo>
                <a:cubicBezTo>
                  <a:pt x="1212" y="1735"/>
                  <a:pt x="1214" y="1736"/>
                  <a:pt x="1214" y="1737"/>
                </a:cubicBezTo>
                <a:cubicBezTo>
                  <a:pt x="1214" y="1739"/>
                  <a:pt x="1214" y="1739"/>
                  <a:pt x="1214" y="1739"/>
                </a:cubicBezTo>
                <a:cubicBezTo>
                  <a:pt x="1214" y="1742"/>
                  <a:pt x="1214" y="1742"/>
                  <a:pt x="1214" y="1742"/>
                </a:cubicBezTo>
                <a:cubicBezTo>
                  <a:pt x="1214" y="1743"/>
                  <a:pt x="1213" y="1744"/>
                  <a:pt x="1213" y="1745"/>
                </a:cubicBezTo>
                <a:cubicBezTo>
                  <a:pt x="1212" y="1746"/>
                  <a:pt x="1213" y="1746"/>
                  <a:pt x="1213" y="1747"/>
                </a:cubicBezTo>
                <a:cubicBezTo>
                  <a:pt x="1212" y="1748"/>
                  <a:pt x="1212" y="1749"/>
                  <a:pt x="1212" y="1750"/>
                </a:cubicBezTo>
                <a:cubicBezTo>
                  <a:pt x="1212" y="1751"/>
                  <a:pt x="1211" y="1752"/>
                  <a:pt x="1211" y="1753"/>
                </a:cubicBezTo>
                <a:cubicBezTo>
                  <a:pt x="1210" y="1754"/>
                  <a:pt x="1210" y="1755"/>
                  <a:pt x="1209" y="1756"/>
                </a:cubicBezTo>
                <a:cubicBezTo>
                  <a:pt x="1208" y="1758"/>
                  <a:pt x="1207" y="1760"/>
                  <a:pt x="1206" y="1762"/>
                </a:cubicBezTo>
                <a:cubicBezTo>
                  <a:pt x="1206" y="1763"/>
                  <a:pt x="1205" y="1764"/>
                  <a:pt x="1205" y="1766"/>
                </a:cubicBezTo>
                <a:cubicBezTo>
                  <a:pt x="1205" y="1768"/>
                  <a:pt x="1205" y="1769"/>
                  <a:pt x="1205" y="1771"/>
                </a:cubicBezTo>
                <a:cubicBezTo>
                  <a:pt x="1205" y="1771"/>
                  <a:pt x="1204" y="1771"/>
                  <a:pt x="1204" y="1772"/>
                </a:cubicBezTo>
                <a:cubicBezTo>
                  <a:pt x="1204" y="1775"/>
                  <a:pt x="1205" y="1776"/>
                  <a:pt x="1205" y="1779"/>
                </a:cubicBezTo>
                <a:cubicBezTo>
                  <a:pt x="1205" y="1780"/>
                  <a:pt x="1205" y="1780"/>
                  <a:pt x="1205" y="1781"/>
                </a:cubicBezTo>
                <a:cubicBezTo>
                  <a:pt x="1205" y="1782"/>
                  <a:pt x="1205" y="1783"/>
                  <a:pt x="1205" y="1784"/>
                </a:cubicBezTo>
                <a:cubicBezTo>
                  <a:pt x="1205" y="1786"/>
                  <a:pt x="1205" y="1786"/>
                  <a:pt x="1205" y="1788"/>
                </a:cubicBezTo>
                <a:cubicBezTo>
                  <a:pt x="1205" y="1789"/>
                  <a:pt x="1205" y="1790"/>
                  <a:pt x="1205" y="1790"/>
                </a:cubicBezTo>
                <a:cubicBezTo>
                  <a:pt x="1205" y="1792"/>
                  <a:pt x="1203" y="1792"/>
                  <a:pt x="1203" y="1794"/>
                </a:cubicBezTo>
                <a:cubicBezTo>
                  <a:pt x="1202" y="1794"/>
                  <a:pt x="1202" y="1795"/>
                  <a:pt x="1202" y="1796"/>
                </a:cubicBezTo>
                <a:cubicBezTo>
                  <a:pt x="1202" y="1797"/>
                  <a:pt x="1201" y="1798"/>
                  <a:pt x="1200" y="1799"/>
                </a:cubicBezTo>
                <a:cubicBezTo>
                  <a:pt x="1199" y="1800"/>
                  <a:pt x="1198" y="1801"/>
                  <a:pt x="1198" y="1802"/>
                </a:cubicBezTo>
                <a:cubicBezTo>
                  <a:pt x="1196" y="1805"/>
                  <a:pt x="1194" y="1806"/>
                  <a:pt x="1194" y="1810"/>
                </a:cubicBezTo>
                <a:cubicBezTo>
                  <a:pt x="1194" y="1811"/>
                  <a:pt x="1194" y="1811"/>
                  <a:pt x="1194" y="1811"/>
                </a:cubicBezTo>
                <a:cubicBezTo>
                  <a:pt x="1194" y="1812"/>
                  <a:pt x="1194" y="1813"/>
                  <a:pt x="1194" y="1814"/>
                </a:cubicBezTo>
                <a:cubicBezTo>
                  <a:pt x="1194" y="1815"/>
                  <a:pt x="1194" y="1816"/>
                  <a:pt x="1194" y="1817"/>
                </a:cubicBezTo>
                <a:cubicBezTo>
                  <a:pt x="1195" y="1817"/>
                  <a:pt x="1195" y="1818"/>
                  <a:pt x="1196" y="1819"/>
                </a:cubicBezTo>
                <a:cubicBezTo>
                  <a:pt x="1196" y="1820"/>
                  <a:pt x="1197" y="1821"/>
                  <a:pt x="1198" y="1822"/>
                </a:cubicBezTo>
                <a:cubicBezTo>
                  <a:pt x="1199" y="1825"/>
                  <a:pt x="1201" y="1828"/>
                  <a:pt x="1201" y="1832"/>
                </a:cubicBezTo>
                <a:cubicBezTo>
                  <a:pt x="1201" y="1836"/>
                  <a:pt x="1200" y="1839"/>
                  <a:pt x="1199" y="1843"/>
                </a:cubicBezTo>
                <a:cubicBezTo>
                  <a:pt x="1199" y="1843"/>
                  <a:pt x="1198" y="1844"/>
                  <a:pt x="1198" y="1845"/>
                </a:cubicBezTo>
                <a:cubicBezTo>
                  <a:pt x="1198" y="1848"/>
                  <a:pt x="1198" y="1850"/>
                  <a:pt x="1198" y="1853"/>
                </a:cubicBezTo>
                <a:cubicBezTo>
                  <a:pt x="1198" y="1855"/>
                  <a:pt x="1197" y="1857"/>
                  <a:pt x="1196" y="1859"/>
                </a:cubicBezTo>
                <a:cubicBezTo>
                  <a:pt x="1196" y="1860"/>
                  <a:pt x="1196" y="1861"/>
                  <a:pt x="1196" y="1862"/>
                </a:cubicBezTo>
                <a:cubicBezTo>
                  <a:pt x="1195" y="1863"/>
                  <a:pt x="1193" y="1863"/>
                  <a:pt x="1193" y="1864"/>
                </a:cubicBezTo>
                <a:cubicBezTo>
                  <a:pt x="1193" y="1865"/>
                  <a:pt x="1193" y="1866"/>
                  <a:pt x="1193" y="1867"/>
                </a:cubicBezTo>
                <a:cubicBezTo>
                  <a:pt x="1193" y="1868"/>
                  <a:pt x="1192" y="1869"/>
                  <a:pt x="1192" y="1870"/>
                </a:cubicBezTo>
                <a:cubicBezTo>
                  <a:pt x="1191" y="1871"/>
                  <a:pt x="1190" y="1872"/>
                  <a:pt x="1190" y="1873"/>
                </a:cubicBezTo>
                <a:cubicBezTo>
                  <a:pt x="1189" y="1874"/>
                  <a:pt x="1188" y="1874"/>
                  <a:pt x="1187" y="1875"/>
                </a:cubicBezTo>
                <a:cubicBezTo>
                  <a:pt x="1187" y="1876"/>
                  <a:pt x="1185" y="1876"/>
                  <a:pt x="1185" y="1877"/>
                </a:cubicBezTo>
                <a:cubicBezTo>
                  <a:pt x="1185" y="1882"/>
                  <a:pt x="1185" y="1882"/>
                  <a:pt x="1185" y="1882"/>
                </a:cubicBezTo>
                <a:cubicBezTo>
                  <a:pt x="1185" y="1884"/>
                  <a:pt x="1186" y="1884"/>
                  <a:pt x="1186" y="1886"/>
                </a:cubicBezTo>
                <a:cubicBezTo>
                  <a:pt x="1186" y="1887"/>
                  <a:pt x="1185" y="1888"/>
                  <a:pt x="1185" y="1890"/>
                </a:cubicBezTo>
                <a:cubicBezTo>
                  <a:pt x="1185" y="1890"/>
                  <a:pt x="1186" y="1891"/>
                  <a:pt x="1186" y="1892"/>
                </a:cubicBezTo>
                <a:cubicBezTo>
                  <a:pt x="1186" y="1893"/>
                  <a:pt x="1186" y="1893"/>
                  <a:pt x="1186" y="1894"/>
                </a:cubicBezTo>
                <a:cubicBezTo>
                  <a:pt x="1185" y="1895"/>
                  <a:pt x="1184" y="1896"/>
                  <a:pt x="1184" y="1897"/>
                </a:cubicBezTo>
                <a:cubicBezTo>
                  <a:pt x="1183" y="1898"/>
                  <a:pt x="1183" y="1899"/>
                  <a:pt x="1183" y="1899"/>
                </a:cubicBezTo>
                <a:cubicBezTo>
                  <a:pt x="1182" y="1901"/>
                  <a:pt x="1180" y="1901"/>
                  <a:pt x="1180" y="1902"/>
                </a:cubicBezTo>
                <a:cubicBezTo>
                  <a:pt x="1179" y="1903"/>
                  <a:pt x="1179" y="1904"/>
                  <a:pt x="1179" y="1905"/>
                </a:cubicBezTo>
                <a:cubicBezTo>
                  <a:pt x="1178" y="1906"/>
                  <a:pt x="1176" y="1908"/>
                  <a:pt x="1175" y="1909"/>
                </a:cubicBezTo>
                <a:cubicBezTo>
                  <a:pt x="1175" y="1909"/>
                  <a:pt x="1173" y="1910"/>
                  <a:pt x="1173" y="1911"/>
                </a:cubicBezTo>
                <a:cubicBezTo>
                  <a:pt x="1172" y="1911"/>
                  <a:pt x="1172" y="1912"/>
                  <a:pt x="1171" y="1913"/>
                </a:cubicBezTo>
                <a:cubicBezTo>
                  <a:pt x="1171" y="1914"/>
                  <a:pt x="1171" y="1915"/>
                  <a:pt x="1171" y="1916"/>
                </a:cubicBezTo>
                <a:cubicBezTo>
                  <a:pt x="1171" y="1917"/>
                  <a:pt x="1173" y="1917"/>
                  <a:pt x="1173" y="1918"/>
                </a:cubicBezTo>
                <a:cubicBezTo>
                  <a:pt x="1174" y="1919"/>
                  <a:pt x="1173" y="1920"/>
                  <a:pt x="1173" y="1921"/>
                </a:cubicBezTo>
                <a:cubicBezTo>
                  <a:pt x="1174" y="1923"/>
                  <a:pt x="1175" y="1924"/>
                  <a:pt x="1175" y="1926"/>
                </a:cubicBezTo>
                <a:cubicBezTo>
                  <a:pt x="1175" y="1927"/>
                  <a:pt x="1175" y="1928"/>
                  <a:pt x="1175" y="1929"/>
                </a:cubicBezTo>
                <a:cubicBezTo>
                  <a:pt x="1175" y="1930"/>
                  <a:pt x="1176" y="1930"/>
                  <a:pt x="1176" y="1931"/>
                </a:cubicBezTo>
                <a:cubicBezTo>
                  <a:pt x="1176" y="1934"/>
                  <a:pt x="1176" y="1935"/>
                  <a:pt x="1176" y="1937"/>
                </a:cubicBezTo>
                <a:cubicBezTo>
                  <a:pt x="1176" y="1941"/>
                  <a:pt x="1176" y="1944"/>
                  <a:pt x="1174" y="1948"/>
                </a:cubicBezTo>
                <a:cubicBezTo>
                  <a:pt x="1174" y="1949"/>
                  <a:pt x="1173" y="1949"/>
                  <a:pt x="1172" y="1950"/>
                </a:cubicBezTo>
                <a:cubicBezTo>
                  <a:pt x="1171" y="1951"/>
                  <a:pt x="1170" y="1951"/>
                  <a:pt x="1169" y="1952"/>
                </a:cubicBezTo>
                <a:cubicBezTo>
                  <a:pt x="1169" y="1954"/>
                  <a:pt x="1169" y="1956"/>
                  <a:pt x="1169" y="1958"/>
                </a:cubicBezTo>
                <a:cubicBezTo>
                  <a:pt x="1169" y="1959"/>
                  <a:pt x="1169" y="1959"/>
                  <a:pt x="1169" y="1960"/>
                </a:cubicBezTo>
                <a:cubicBezTo>
                  <a:pt x="1169" y="1961"/>
                  <a:pt x="1170" y="1962"/>
                  <a:pt x="1171" y="1963"/>
                </a:cubicBezTo>
                <a:cubicBezTo>
                  <a:pt x="1172" y="1965"/>
                  <a:pt x="1172" y="1965"/>
                  <a:pt x="1172" y="1965"/>
                </a:cubicBezTo>
                <a:cubicBezTo>
                  <a:pt x="1173" y="1967"/>
                  <a:pt x="1175" y="1968"/>
                  <a:pt x="1175" y="1971"/>
                </a:cubicBezTo>
                <a:cubicBezTo>
                  <a:pt x="1175" y="1972"/>
                  <a:pt x="1174" y="1972"/>
                  <a:pt x="1174" y="1973"/>
                </a:cubicBezTo>
                <a:cubicBezTo>
                  <a:pt x="1172" y="1973"/>
                  <a:pt x="1170" y="1973"/>
                  <a:pt x="1169" y="1974"/>
                </a:cubicBezTo>
                <a:cubicBezTo>
                  <a:pt x="1168" y="1974"/>
                  <a:pt x="1167" y="1975"/>
                  <a:pt x="1166" y="1976"/>
                </a:cubicBezTo>
                <a:cubicBezTo>
                  <a:pt x="1166" y="1976"/>
                  <a:pt x="1166" y="1978"/>
                  <a:pt x="1166" y="1978"/>
                </a:cubicBezTo>
                <a:cubicBezTo>
                  <a:pt x="1165" y="1979"/>
                  <a:pt x="1165" y="1980"/>
                  <a:pt x="1165" y="1981"/>
                </a:cubicBezTo>
                <a:cubicBezTo>
                  <a:pt x="1164" y="1982"/>
                  <a:pt x="1163" y="1982"/>
                  <a:pt x="1162" y="1984"/>
                </a:cubicBezTo>
                <a:cubicBezTo>
                  <a:pt x="1162" y="1984"/>
                  <a:pt x="1162" y="1985"/>
                  <a:pt x="1162" y="1986"/>
                </a:cubicBezTo>
                <a:cubicBezTo>
                  <a:pt x="1162" y="1988"/>
                  <a:pt x="1162" y="1989"/>
                  <a:pt x="1162" y="1990"/>
                </a:cubicBezTo>
                <a:cubicBezTo>
                  <a:pt x="1162" y="1992"/>
                  <a:pt x="1162" y="1993"/>
                  <a:pt x="1163" y="1994"/>
                </a:cubicBezTo>
                <a:cubicBezTo>
                  <a:pt x="1164" y="1995"/>
                  <a:pt x="1165" y="1995"/>
                  <a:pt x="1166" y="1995"/>
                </a:cubicBezTo>
                <a:cubicBezTo>
                  <a:pt x="1167" y="1996"/>
                  <a:pt x="1167" y="1997"/>
                  <a:pt x="1168" y="1997"/>
                </a:cubicBezTo>
                <a:cubicBezTo>
                  <a:pt x="1177" y="1997"/>
                  <a:pt x="1177" y="1997"/>
                  <a:pt x="1177" y="1997"/>
                </a:cubicBezTo>
                <a:cubicBezTo>
                  <a:pt x="1179" y="1974"/>
                  <a:pt x="1179" y="1974"/>
                  <a:pt x="1179" y="1974"/>
                </a:cubicBezTo>
                <a:cubicBezTo>
                  <a:pt x="1188" y="1974"/>
                  <a:pt x="1188" y="1974"/>
                  <a:pt x="1188" y="1974"/>
                </a:cubicBezTo>
                <a:cubicBezTo>
                  <a:pt x="1188" y="1982"/>
                  <a:pt x="1188" y="1982"/>
                  <a:pt x="1188" y="1982"/>
                </a:cubicBezTo>
                <a:cubicBezTo>
                  <a:pt x="1188" y="1982"/>
                  <a:pt x="1187" y="1983"/>
                  <a:pt x="1186" y="1984"/>
                </a:cubicBezTo>
                <a:cubicBezTo>
                  <a:pt x="1186" y="1985"/>
                  <a:pt x="1185" y="1985"/>
                  <a:pt x="1184" y="1986"/>
                </a:cubicBezTo>
                <a:cubicBezTo>
                  <a:pt x="1183" y="1986"/>
                  <a:pt x="1183" y="1987"/>
                  <a:pt x="1182" y="1988"/>
                </a:cubicBezTo>
                <a:cubicBezTo>
                  <a:pt x="1182" y="2002"/>
                  <a:pt x="1182" y="2002"/>
                  <a:pt x="1182" y="2002"/>
                </a:cubicBezTo>
                <a:cubicBezTo>
                  <a:pt x="1181" y="2003"/>
                  <a:pt x="1181" y="2004"/>
                  <a:pt x="1180" y="2005"/>
                </a:cubicBezTo>
                <a:cubicBezTo>
                  <a:pt x="1179" y="2006"/>
                  <a:pt x="1178" y="2006"/>
                  <a:pt x="1177" y="2006"/>
                </a:cubicBezTo>
                <a:cubicBezTo>
                  <a:pt x="1177" y="2007"/>
                  <a:pt x="1177" y="2008"/>
                  <a:pt x="1177" y="2009"/>
                </a:cubicBezTo>
                <a:cubicBezTo>
                  <a:pt x="1176" y="2010"/>
                  <a:pt x="1176" y="2011"/>
                  <a:pt x="1176" y="2012"/>
                </a:cubicBezTo>
                <a:cubicBezTo>
                  <a:pt x="1176" y="2015"/>
                  <a:pt x="1177" y="2017"/>
                  <a:pt x="1177" y="2020"/>
                </a:cubicBezTo>
                <a:cubicBezTo>
                  <a:pt x="1177" y="2023"/>
                  <a:pt x="1177" y="2025"/>
                  <a:pt x="1177" y="2028"/>
                </a:cubicBezTo>
                <a:cubicBezTo>
                  <a:pt x="1177" y="2029"/>
                  <a:pt x="1176" y="2030"/>
                  <a:pt x="1176" y="2031"/>
                </a:cubicBezTo>
                <a:cubicBezTo>
                  <a:pt x="1173" y="2029"/>
                  <a:pt x="1173" y="2029"/>
                  <a:pt x="1173" y="2029"/>
                </a:cubicBezTo>
                <a:cubicBezTo>
                  <a:pt x="1172" y="2028"/>
                  <a:pt x="1172" y="2027"/>
                  <a:pt x="1171" y="2026"/>
                </a:cubicBezTo>
                <a:cubicBezTo>
                  <a:pt x="1171" y="2026"/>
                  <a:pt x="1169" y="2026"/>
                  <a:pt x="1169" y="2025"/>
                </a:cubicBezTo>
                <a:cubicBezTo>
                  <a:pt x="1168" y="2025"/>
                  <a:pt x="1169" y="2024"/>
                  <a:pt x="1169" y="2023"/>
                </a:cubicBezTo>
                <a:cubicBezTo>
                  <a:pt x="1169" y="2020"/>
                  <a:pt x="1169" y="2020"/>
                  <a:pt x="1169" y="2020"/>
                </a:cubicBezTo>
                <a:cubicBezTo>
                  <a:pt x="1169" y="2018"/>
                  <a:pt x="1168" y="2017"/>
                  <a:pt x="1168" y="2015"/>
                </a:cubicBezTo>
                <a:cubicBezTo>
                  <a:pt x="1168" y="2015"/>
                  <a:pt x="1168" y="2016"/>
                  <a:pt x="1168" y="2016"/>
                </a:cubicBezTo>
                <a:cubicBezTo>
                  <a:pt x="1167" y="2017"/>
                  <a:pt x="1166" y="2016"/>
                  <a:pt x="1164" y="2016"/>
                </a:cubicBezTo>
                <a:cubicBezTo>
                  <a:pt x="1164" y="2024"/>
                  <a:pt x="1164" y="2024"/>
                  <a:pt x="1164" y="2024"/>
                </a:cubicBezTo>
                <a:cubicBezTo>
                  <a:pt x="1165" y="2025"/>
                  <a:pt x="1166" y="2024"/>
                  <a:pt x="1167" y="2025"/>
                </a:cubicBezTo>
                <a:cubicBezTo>
                  <a:pt x="1168" y="2026"/>
                  <a:pt x="1167" y="2027"/>
                  <a:pt x="1168" y="2027"/>
                </a:cubicBezTo>
                <a:cubicBezTo>
                  <a:pt x="1169" y="2028"/>
                  <a:pt x="1170" y="2028"/>
                  <a:pt x="1171" y="2029"/>
                </a:cubicBezTo>
                <a:cubicBezTo>
                  <a:pt x="1171" y="2030"/>
                  <a:pt x="1172" y="2031"/>
                  <a:pt x="1172" y="2032"/>
                </a:cubicBezTo>
                <a:cubicBezTo>
                  <a:pt x="1172" y="2033"/>
                  <a:pt x="1172" y="2034"/>
                  <a:pt x="1172" y="2035"/>
                </a:cubicBezTo>
                <a:cubicBezTo>
                  <a:pt x="1172" y="2035"/>
                  <a:pt x="1173" y="2036"/>
                  <a:pt x="1173" y="2037"/>
                </a:cubicBezTo>
                <a:cubicBezTo>
                  <a:pt x="1173" y="2039"/>
                  <a:pt x="1173" y="2040"/>
                  <a:pt x="1173" y="2042"/>
                </a:cubicBezTo>
                <a:lnTo>
                  <a:pt x="1171" y="2041"/>
                </a:lnTo>
                <a:close/>
                <a:moveTo>
                  <a:pt x="1203" y="1198"/>
                </a:moveTo>
                <a:cubicBezTo>
                  <a:pt x="1206" y="1198"/>
                  <a:pt x="1206" y="1194"/>
                  <a:pt x="1209" y="1193"/>
                </a:cubicBezTo>
                <a:cubicBezTo>
                  <a:pt x="1210" y="1193"/>
                  <a:pt x="1212" y="1192"/>
                  <a:pt x="1214" y="1192"/>
                </a:cubicBezTo>
                <a:cubicBezTo>
                  <a:pt x="1215" y="1191"/>
                  <a:pt x="1217" y="1192"/>
                  <a:pt x="1219" y="1192"/>
                </a:cubicBezTo>
                <a:cubicBezTo>
                  <a:pt x="1221" y="1192"/>
                  <a:pt x="1222" y="1193"/>
                  <a:pt x="1224" y="1193"/>
                </a:cubicBezTo>
                <a:cubicBezTo>
                  <a:pt x="1226" y="1193"/>
                  <a:pt x="1228" y="1192"/>
                  <a:pt x="1230" y="1192"/>
                </a:cubicBezTo>
                <a:cubicBezTo>
                  <a:pt x="1233" y="1192"/>
                  <a:pt x="1236" y="1192"/>
                  <a:pt x="1240" y="1192"/>
                </a:cubicBezTo>
                <a:cubicBezTo>
                  <a:pt x="1244" y="1191"/>
                  <a:pt x="1246" y="1191"/>
                  <a:pt x="1250" y="1190"/>
                </a:cubicBezTo>
                <a:cubicBezTo>
                  <a:pt x="1252" y="1190"/>
                  <a:pt x="1254" y="1189"/>
                  <a:pt x="1256" y="1189"/>
                </a:cubicBezTo>
                <a:cubicBezTo>
                  <a:pt x="1258" y="1189"/>
                  <a:pt x="1259" y="1190"/>
                  <a:pt x="1261" y="1190"/>
                </a:cubicBezTo>
                <a:cubicBezTo>
                  <a:pt x="1265" y="1191"/>
                  <a:pt x="1267" y="1192"/>
                  <a:pt x="1271" y="1192"/>
                </a:cubicBezTo>
                <a:cubicBezTo>
                  <a:pt x="1277" y="1192"/>
                  <a:pt x="1277" y="1192"/>
                  <a:pt x="1277" y="1192"/>
                </a:cubicBezTo>
                <a:cubicBezTo>
                  <a:pt x="1279" y="1192"/>
                  <a:pt x="1280" y="1190"/>
                  <a:pt x="1282" y="1189"/>
                </a:cubicBezTo>
                <a:cubicBezTo>
                  <a:pt x="1280" y="1187"/>
                  <a:pt x="1278" y="1188"/>
                  <a:pt x="1277" y="1186"/>
                </a:cubicBezTo>
                <a:cubicBezTo>
                  <a:pt x="1275" y="1184"/>
                  <a:pt x="1277" y="1182"/>
                  <a:pt x="1277" y="1179"/>
                </a:cubicBezTo>
                <a:cubicBezTo>
                  <a:pt x="1270" y="1180"/>
                  <a:pt x="1267" y="1181"/>
                  <a:pt x="1261" y="1181"/>
                </a:cubicBezTo>
                <a:cubicBezTo>
                  <a:pt x="1256" y="1181"/>
                  <a:pt x="1256" y="1181"/>
                  <a:pt x="1256" y="1181"/>
                </a:cubicBezTo>
                <a:cubicBezTo>
                  <a:pt x="1252" y="1181"/>
                  <a:pt x="1251" y="1179"/>
                  <a:pt x="1248" y="1179"/>
                </a:cubicBezTo>
                <a:cubicBezTo>
                  <a:pt x="1245" y="1179"/>
                  <a:pt x="1245" y="1179"/>
                  <a:pt x="1245" y="1179"/>
                </a:cubicBezTo>
                <a:cubicBezTo>
                  <a:pt x="1243" y="1179"/>
                  <a:pt x="1242" y="1182"/>
                  <a:pt x="1240" y="1183"/>
                </a:cubicBezTo>
                <a:cubicBezTo>
                  <a:pt x="1238" y="1183"/>
                  <a:pt x="1237" y="1183"/>
                  <a:pt x="1235" y="1183"/>
                </a:cubicBezTo>
                <a:cubicBezTo>
                  <a:pt x="1233" y="1183"/>
                  <a:pt x="1231" y="1183"/>
                  <a:pt x="1230" y="1183"/>
                </a:cubicBezTo>
                <a:cubicBezTo>
                  <a:pt x="1227" y="1182"/>
                  <a:pt x="1227" y="1180"/>
                  <a:pt x="1224" y="1179"/>
                </a:cubicBezTo>
                <a:cubicBezTo>
                  <a:pt x="1223" y="1178"/>
                  <a:pt x="1221" y="1178"/>
                  <a:pt x="1219" y="1177"/>
                </a:cubicBezTo>
                <a:cubicBezTo>
                  <a:pt x="1217" y="1176"/>
                  <a:pt x="1216" y="1174"/>
                  <a:pt x="1214" y="1173"/>
                </a:cubicBezTo>
                <a:cubicBezTo>
                  <a:pt x="1210" y="1172"/>
                  <a:pt x="1207" y="1173"/>
                  <a:pt x="1203" y="1173"/>
                </a:cubicBezTo>
                <a:cubicBezTo>
                  <a:pt x="1199" y="1173"/>
                  <a:pt x="1197" y="1172"/>
                  <a:pt x="1193" y="1172"/>
                </a:cubicBezTo>
                <a:cubicBezTo>
                  <a:pt x="1189" y="1172"/>
                  <a:pt x="1186" y="1173"/>
                  <a:pt x="1183" y="1173"/>
                </a:cubicBezTo>
                <a:cubicBezTo>
                  <a:pt x="1183" y="1189"/>
                  <a:pt x="1183" y="1189"/>
                  <a:pt x="1183" y="1189"/>
                </a:cubicBezTo>
                <a:cubicBezTo>
                  <a:pt x="1184" y="1191"/>
                  <a:pt x="1185" y="1193"/>
                  <a:pt x="1188" y="1194"/>
                </a:cubicBezTo>
                <a:cubicBezTo>
                  <a:pt x="1190" y="1195"/>
                  <a:pt x="1191" y="1198"/>
                  <a:pt x="1193" y="1198"/>
                </a:cubicBezTo>
                <a:cubicBezTo>
                  <a:pt x="1198" y="1198"/>
                  <a:pt x="1198" y="1198"/>
                  <a:pt x="1198" y="1198"/>
                </a:cubicBezTo>
                <a:cubicBezTo>
                  <a:pt x="1200" y="1198"/>
                  <a:pt x="1202" y="1199"/>
                  <a:pt x="1203" y="1198"/>
                </a:cubicBezTo>
                <a:close/>
                <a:moveTo>
                  <a:pt x="1142" y="1194"/>
                </a:moveTo>
                <a:cubicBezTo>
                  <a:pt x="1141" y="1193"/>
                  <a:pt x="1142" y="1190"/>
                  <a:pt x="1141" y="1189"/>
                </a:cubicBezTo>
                <a:cubicBezTo>
                  <a:pt x="1139" y="1188"/>
                  <a:pt x="1137" y="1189"/>
                  <a:pt x="1135" y="1188"/>
                </a:cubicBezTo>
                <a:cubicBezTo>
                  <a:pt x="1134" y="1187"/>
                  <a:pt x="1132" y="1185"/>
                  <a:pt x="1130" y="1185"/>
                </a:cubicBezTo>
                <a:cubicBezTo>
                  <a:pt x="1115" y="1185"/>
                  <a:pt x="1115" y="1185"/>
                  <a:pt x="1115" y="1185"/>
                </a:cubicBezTo>
                <a:cubicBezTo>
                  <a:pt x="1117" y="1188"/>
                  <a:pt x="1117" y="1191"/>
                  <a:pt x="1120" y="1192"/>
                </a:cubicBezTo>
                <a:cubicBezTo>
                  <a:pt x="1121" y="1192"/>
                  <a:pt x="1123" y="1191"/>
                  <a:pt x="1125" y="1192"/>
                </a:cubicBezTo>
                <a:cubicBezTo>
                  <a:pt x="1127" y="1193"/>
                  <a:pt x="1129" y="1193"/>
                  <a:pt x="1130" y="1194"/>
                </a:cubicBezTo>
                <a:cubicBezTo>
                  <a:pt x="1132" y="1195"/>
                  <a:pt x="1131" y="1198"/>
                  <a:pt x="1132" y="1200"/>
                </a:cubicBezTo>
                <a:cubicBezTo>
                  <a:pt x="1133" y="1199"/>
                  <a:pt x="1135" y="1200"/>
                  <a:pt x="1137" y="1200"/>
                </a:cubicBezTo>
                <a:cubicBezTo>
                  <a:pt x="1139" y="1198"/>
                  <a:pt x="1140" y="1196"/>
                  <a:pt x="1142" y="1194"/>
                </a:cubicBezTo>
                <a:close/>
                <a:moveTo>
                  <a:pt x="1166" y="1165"/>
                </a:moveTo>
                <a:cubicBezTo>
                  <a:pt x="1163" y="1161"/>
                  <a:pt x="1160" y="1158"/>
                  <a:pt x="1156" y="1155"/>
                </a:cubicBezTo>
                <a:cubicBezTo>
                  <a:pt x="1152" y="1152"/>
                  <a:pt x="1150" y="1149"/>
                  <a:pt x="1145" y="1149"/>
                </a:cubicBezTo>
                <a:cubicBezTo>
                  <a:pt x="1139" y="1149"/>
                  <a:pt x="1139" y="1149"/>
                  <a:pt x="1139" y="1149"/>
                </a:cubicBezTo>
                <a:cubicBezTo>
                  <a:pt x="1135" y="1148"/>
                  <a:pt x="1132" y="1149"/>
                  <a:pt x="1128" y="1149"/>
                </a:cubicBezTo>
                <a:cubicBezTo>
                  <a:pt x="1126" y="1149"/>
                  <a:pt x="1124" y="1149"/>
                  <a:pt x="1122" y="1149"/>
                </a:cubicBezTo>
                <a:cubicBezTo>
                  <a:pt x="1120" y="1148"/>
                  <a:pt x="1119" y="1147"/>
                  <a:pt x="1117" y="1146"/>
                </a:cubicBezTo>
                <a:cubicBezTo>
                  <a:pt x="1115" y="1145"/>
                  <a:pt x="1115" y="1142"/>
                  <a:pt x="1113" y="1141"/>
                </a:cubicBezTo>
                <a:cubicBezTo>
                  <a:pt x="1112" y="1140"/>
                  <a:pt x="1110" y="1139"/>
                  <a:pt x="1108" y="1138"/>
                </a:cubicBezTo>
                <a:cubicBezTo>
                  <a:pt x="1104" y="1136"/>
                  <a:pt x="1102" y="1135"/>
                  <a:pt x="1098" y="1133"/>
                </a:cubicBezTo>
                <a:cubicBezTo>
                  <a:pt x="1092" y="1130"/>
                  <a:pt x="1092" y="1130"/>
                  <a:pt x="1092" y="1130"/>
                </a:cubicBezTo>
                <a:cubicBezTo>
                  <a:pt x="1090" y="1129"/>
                  <a:pt x="1091" y="1126"/>
                  <a:pt x="1088" y="1125"/>
                </a:cubicBezTo>
                <a:cubicBezTo>
                  <a:pt x="1086" y="1124"/>
                  <a:pt x="1083" y="1125"/>
                  <a:pt x="1080" y="1125"/>
                </a:cubicBezTo>
                <a:cubicBezTo>
                  <a:pt x="1077" y="1125"/>
                  <a:pt x="1075" y="1125"/>
                  <a:pt x="1072" y="1125"/>
                </a:cubicBezTo>
                <a:cubicBezTo>
                  <a:pt x="1069" y="1125"/>
                  <a:pt x="1069" y="1128"/>
                  <a:pt x="1066" y="1128"/>
                </a:cubicBezTo>
                <a:cubicBezTo>
                  <a:pt x="1064" y="1128"/>
                  <a:pt x="1063" y="1126"/>
                  <a:pt x="1061" y="1126"/>
                </a:cubicBezTo>
                <a:cubicBezTo>
                  <a:pt x="1050" y="1126"/>
                  <a:pt x="1050" y="1126"/>
                  <a:pt x="1050" y="1126"/>
                </a:cubicBezTo>
                <a:cubicBezTo>
                  <a:pt x="1048" y="1126"/>
                  <a:pt x="1046" y="1126"/>
                  <a:pt x="1044" y="1126"/>
                </a:cubicBezTo>
                <a:cubicBezTo>
                  <a:pt x="1042" y="1126"/>
                  <a:pt x="1041" y="1126"/>
                  <a:pt x="1039" y="1126"/>
                </a:cubicBezTo>
                <a:cubicBezTo>
                  <a:pt x="1036" y="1128"/>
                  <a:pt x="1035" y="1131"/>
                  <a:pt x="1035" y="1134"/>
                </a:cubicBezTo>
                <a:cubicBezTo>
                  <a:pt x="1035" y="1138"/>
                  <a:pt x="1038" y="1140"/>
                  <a:pt x="1040" y="1142"/>
                </a:cubicBezTo>
                <a:cubicBezTo>
                  <a:pt x="1043" y="1145"/>
                  <a:pt x="1047" y="1145"/>
                  <a:pt x="1052" y="1145"/>
                </a:cubicBezTo>
                <a:cubicBezTo>
                  <a:pt x="1054" y="1145"/>
                  <a:pt x="1056" y="1145"/>
                  <a:pt x="1057" y="1145"/>
                </a:cubicBezTo>
                <a:cubicBezTo>
                  <a:pt x="1061" y="1143"/>
                  <a:pt x="1063" y="1139"/>
                  <a:pt x="1068" y="1138"/>
                </a:cubicBezTo>
                <a:cubicBezTo>
                  <a:pt x="1069" y="1138"/>
                  <a:pt x="1071" y="1138"/>
                  <a:pt x="1073" y="1138"/>
                </a:cubicBezTo>
                <a:cubicBezTo>
                  <a:pt x="1079" y="1138"/>
                  <a:pt x="1084" y="1141"/>
                  <a:pt x="1088" y="1145"/>
                </a:cubicBezTo>
                <a:cubicBezTo>
                  <a:pt x="1090" y="1146"/>
                  <a:pt x="1089" y="1149"/>
                  <a:pt x="1091" y="1150"/>
                </a:cubicBezTo>
                <a:cubicBezTo>
                  <a:pt x="1092" y="1151"/>
                  <a:pt x="1095" y="1151"/>
                  <a:pt x="1096" y="1151"/>
                </a:cubicBezTo>
                <a:cubicBezTo>
                  <a:pt x="1098" y="1152"/>
                  <a:pt x="1100" y="1153"/>
                  <a:pt x="1102" y="1154"/>
                </a:cubicBezTo>
                <a:cubicBezTo>
                  <a:pt x="1104" y="1154"/>
                  <a:pt x="1106" y="1153"/>
                  <a:pt x="1108" y="1154"/>
                </a:cubicBezTo>
                <a:cubicBezTo>
                  <a:pt x="1111" y="1154"/>
                  <a:pt x="1111" y="1157"/>
                  <a:pt x="1113" y="1159"/>
                </a:cubicBezTo>
                <a:cubicBezTo>
                  <a:pt x="1117" y="1162"/>
                  <a:pt x="1120" y="1165"/>
                  <a:pt x="1125" y="1165"/>
                </a:cubicBezTo>
                <a:lnTo>
                  <a:pt x="1166" y="1165"/>
                </a:lnTo>
                <a:close/>
                <a:moveTo>
                  <a:pt x="1796" y="456"/>
                </a:moveTo>
                <a:cubicBezTo>
                  <a:pt x="1798" y="456"/>
                  <a:pt x="1799" y="454"/>
                  <a:pt x="1801" y="454"/>
                </a:cubicBezTo>
                <a:cubicBezTo>
                  <a:pt x="1803" y="454"/>
                  <a:pt x="1805" y="454"/>
                  <a:pt x="1807" y="454"/>
                </a:cubicBezTo>
                <a:cubicBezTo>
                  <a:pt x="1808" y="454"/>
                  <a:pt x="1809" y="457"/>
                  <a:pt x="1811" y="458"/>
                </a:cubicBezTo>
                <a:cubicBezTo>
                  <a:pt x="1812" y="459"/>
                  <a:pt x="1815" y="459"/>
                  <a:pt x="1816" y="460"/>
                </a:cubicBezTo>
                <a:cubicBezTo>
                  <a:pt x="1817" y="462"/>
                  <a:pt x="1815" y="465"/>
                  <a:pt x="1816" y="467"/>
                </a:cubicBezTo>
                <a:cubicBezTo>
                  <a:pt x="1814" y="467"/>
                  <a:pt x="1813" y="466"/>
                  <a:pt x="1811" y="466"/>
                </a:cubicBezTo>
                <a:cubicBezTo>
                  <a:pt x="1804" y="465"/>
                  <a:pt x="1801" y="465"/>
                  <a:pt x="1795" y="466"/>
                </a:cubicBezTo>
                <a:cubicBezTo>
                  <a:pt x="1793" y="466"/>
                  <a:pt x="1792" y="467"/>
                  <a:pt x="1790" y="467"/>
                </a:cubicBezTo>
                <a:cubicBezTo>
                  <a:pt x="1791" y="475"/>
                  <a:pt x="1791" y="475"/>
                  <a:pt x="1791" y="475"/>
                </a:cubicBezTo>
                <a:cubicBezTo>
                  <a:pt x="1793" y="474"/>
                  <a:pt x="1794" y="473"/>
                  <a:pt x="1796" y="473"/>
                </a:cubicBezTo>
                <a:cubicBezTo>
                  <a:pt x="1807" y="473"/>
                  <a:pt x="1807" y="473"/>
                  <a:pt x="1807" y="473"/>
                </a:cubicBezTo>
                <a:cubicBezTo>
                  <a:pt x="1807" y="473"/>
                  <a:pt x="1808" y="475"/>
                  <a:pt x="1808" y="475"/>
                </a:cubicBezTo>
                <a:cubicBezTo>
                  <a:pt x="1808" y="485"/>
                  <a:pt x="1808" y="485"/>
                  <a:pt x="1808" y="485"/>
                </a:cubicBezTo>
                <a:cubicBezTo>
                  <a:pt x="1811" y="490"/>
                  <a:pt x="1811" y="490"/>
                  <a:pt x="1811" y="490"/>
                </a:cubicBezTo>
                <a:cubicBezTo>
                  <a:pt x="1816" y="490"/>
                  <a:pt x="1816" y="490"/>
                  <a:pt x="1816" y="490"/>
                </a:cubicBezTo>
                <a:cubicBezTo>
                  <a:pt x="1818" y="490"/>
                  <a:pt x="1819" y="489"/>
                  <a:pt x="1821" y="489"/>
                </a:cubicBezTo>
                <a:cubicBezTo>
                  <a:pt x="1825" y="489"/>
                  <a:pt x="1828" y="489"/>
                  <a:pt x="1832" y="489"/>
                </a:cubicBezTo>
                <a:cubicBezTo>
                  <a:pt x="1837" y="489"/>
                  <a:pt x="1837" y="489"/>
                  <a:pt x="1837" y="489"/>
                </a:cubicBezTo>
                <a:cubicBezTo>
                  <a:pt x="1838" y="489"/>
                  <a:pt x="1840" y="488"/>
                  <a:pt x="1842" y="489"/>
                </a:cubicBezTo>
                <a:cubicBezTo>
                  <a:pt x="1844" y="490"/>
                  <a:pt x="1844" y="493"/>
                  <a:pt x="1846" y="494"/>
                </a:cubicBezTo>
                <a:cubicBezTo>
                  <a:pt x="1848" y="495"/>
                  <a:pt x="1849" y="496"/>
                  <a:pt x="1851" y="497"/>
                </a:cubicBezTo>
                <a:cubicBezTo>
                  <a:pt x="1854" y="498"/>
                  <a:pt x="1856" y="497"/>
                  <a:pt x="1859" y="497"/>
                </a:cubicBezTo>
                <a:cubicBezTo>
                  <a:pt x="1862" y="497"/>
                  <a:pt x="1864" y="497"/>
                  <a:pt x="1867" y="497"/>
                </a:cubicBezTo>
                <a:cubicBezTo>
                  <a:pt x="1869" y="497"/>
                  <a:pt x="1870" y="494"/>
                  <a:pt x="1872" y="493"/>
                </a:cubicBezTo>
                <a:cubicBezTo>
                  <a:pt x="1874" y="491"/>
                  <a:pt x="1874" y="488"/>
                  <a:pt x="1876" y="487"/>
                </a:cubicBezTo>
                <a:cubicBezTo>
                  <a:pt x="1878" y="485"/>
                  <a:pt x="1879" y="484"/>
                  <a:pt x="1881" y="483"/>
                </a:cubicBezTo>
                <a:cubicBezTo>
                  <a:pt x="1883" y="482"/>
                  <a:pt x="1885" y="483"/>
                  <a:pt x="1886" y="483"/>
                </a:cubicBezTo>
                <a:cubicBezTo>
                  <a:pt x="1889" y="482"/>
                  <a:pt x="1889" y="478"/>
                  <a:pt x="1892" y="477"/>
                </a:cubicBezTo>
                <a:cubicBezTo>
                  <a:pt x="1895" y="475"/>
                  <a:pt x="1898" y="474"/>
                  <a:pt x="1902" y="473"/>
                </a:cubicBezTo>
                <a:cubicBezTo>
                  <a:pt x="1909" y="473"/>
                  <a:pt x="1914" y="473"/>
                  <a:pt x="1922" y="473"/>
                </a:cubicBezTo>
                <a:cubicBezTo>
                  <a:pt x="1922" y="463"/>
                  <a:pt x="1922" y="463"/>
                  <a:pt x="1922" y="463"/>
                </a:cubicBezTo>
                <a:cubicBezTo>
                  <a:pt x="1920" y="461"/>
                  <a:pt x="1921" y="459"/>
                  <a:pt x="1919" y="458"/>
                </a:cubicBezTo>
                <a:cubicBezTo>
                  <a:pt x="1914" y="455"/>
                  <a:pt x="1914" y="455"/>
                  <a:pt x="1914" y="455"/>
                </a:cubicBezTo>
                <a:cubicBezTo>
                  <a:pt x="1912" y="455"/>
                  <a:pt x="1910" y="456"/>
                  <a:pt x="1909" y="455"/>
                </a:cubicBezTo>
                <a:cubicBezTo>
                  <a:pt x="1909" y="453"/>
                  <a:pt x="1909" y="452"/>
                  <a:pt x="1909" y="450"/>
                </a:cubicBezTo>
                <a:cubicBezTo>
                  <a:pt x="1909" y="448"/>
                  <a:pt x="1911" y="447"/>
                  <a:pt x="1911" y="445"/>
                </a:cubicBezTo>
                <a:cubicBezTo>
                  <a:pt x="1911" y="442"/>
                  <a:pt x="1910" y="441"/>
                  <a:pt x="1910" y="438"/>
                </a:cubicBezTo>
                <a:cubicBezTo>
                  <a:pt x="1897" y="438"/>
                  <a:pt x="1897" y="438"/>
                  <a:pt x="1897" y="438"/>
                </a:cubicBezTo>
                <a:cubicBezTo>
                  <a:pt x="1895" y="438"/>
                  <a:pt x="1894" y="439"/>
                  <a:pt x="1892" y="440"/>
                </a:cubicBezTo>
                <a:cubicBezTo>
                  <a:pt x="1889" y="441"/>
                  <a:pt x="1889" y="442"/>
                  <a:pt x="1886" y="443"/>
                </a:cubicBezTo>
                <a:cubicBezTo>
                  <a:pt x="1884" y="444"/>
                  <a:pt x="1882" y="446"/>
                  <a:pt x="1880" y="446"/>
                </a:cubicBezTo>
                <a:cubicBezTo>
                  <a:pt x="1879" y="446"/>
                  <a:pt x="1879" y="449"/>
                  <a:pt x="1877" y="449"/>
                </a:cubicBezTo>
                <a:cubicBezTo>
                  <a:pt x="1875" y="449"/>
                  <a:pt x="1874" y="447"/>
                  <a:pt x="1872" y="447"/>
                </a:cubicBezTo>
                <a:cubicBezTo>
                  <a:pt x="1868" y="447"/>
                  <a:pt x="1865" y="446"/>
                  <a:pt x="1862" y="446"/>
                </a:cubicBezTo>
                <a:cubicBezTo>
                  <a:pt x="1858" y="446"/>
                  <a:pt x="1855" y="447"/>
                  <a:pt x="1851" y="447"/>
                </a:cubicBezTo>
                <a:cubicBezTo>
                  <a:pt x="1846" y="448"/>
                  <a:pt x="1844" y="453"/>
                  <a:pt x="1839" y="453"/>
                </a:cubicBezTo>
                <a:cubicBezTo>
                  <a:pt x="1829" y="453"/>
                  <a:pt x="1829" y="453"/>
                  <a:pt x="1829" y="453"/>
                </a:cubicBezTo>
                <a:cubicBezTo>
                  <a:pt x="1829" y="447"/>
                  <a:pt x="1829" y="447"/>
                  <a:pt x="1829" y="447"/>
                </a:cubicBezTo>
                <a:cubicBezTo>
                  <a:pt x="1829" y="442"/>
                  <a:pt x="1829" y="442"/>
                  <a:pt x="1829" y="442"/>
                </a:cubicBezTo>
                <a:cubicBezTo>
                  <a:pt x="1829" y="440"/>
                  <a:pt x="1826" y="439"/>
                  <a:pt x="1825" y="437"/>
                </a:cubicBezTo>
                <a:cubicBezTo>
                  <a:pt x="1820" y="438"/>
                  <a:pt x="1820" y="438"/>
                  <a:pt x="1820" y="438"/>
                </a:cubicBezTo>
                <a:cubicBezTo>
                  <a:pt x="1820" y="443"/>
                  <a:pt x="1820" y="443"/>
                  <a:pt x="1820" y="443"/>
                </a:cubicBezTo>
                <a:cubicBezTo>
                  <a:pt x="1817" y="442"/>
                  <a:pt x="1815" y="441"/>
                  <a:pt x="1812" y="441"/>
                </a:cubicBezTo>
                <a:cubicBezTo>
                  <a:pt x="1809" y="441"/>
                  <a:pt x="1807" y="442"/>
                  <a:pt x="1804" y="442"/>
                </a:cubicBezTo>
                <a:cubicBezTo>
                  <a:pt x="1802" y="442"/>
                  <a:pt x="1801" y="442"/>
                  <a:pt x="1799" y="442"/>
                </a:cubicBezTo>
                <a:cubicBezTo>
                  <a:pt x="1797" y="443"/>
                  <a:pt x="1795" y="443"/>
                  <a:pt x="1794" y="445"/>
                </a:cubicBezTo>
                <a:cubicBezTo>
                  <a:pt x="1792" y="446"/>
                  <a:pt x="1790" y="447"/>
                  <a:pt x="1790" y="450"/>
                </a:cubicBezTo>
                <a:cubicBezTo>
                  <a:pt x="1790" y="453"/>
                  <a:pt x="1791" y="454"/>
                  <a:pt x="1791" y="456"/>
                </a:cubicBezTo>
                <a:cubicBezTo>
                  <a:pt x="1793" y="456"/>
                  <a:pt x="1795" y="457"/>
                  <a:pt x="1796" y="456"/>
                </a:cubicBezTo>
                <a:close/>
                <a:moveTo>
                  <a:pt x="1394" y="718"/>
                </a:moveTo>
                <a:cubicBezTo>
                  <a:pt x="1392" y="719"/>
                  <a:pt x="1390" y="719"/>
                  <a:pt x="1389" y="720"/>
                </a:cubicBezTo>
                <a:cubicBezTo>
                  <a:pt x="1388" y="722"/>
                  <a:pt x="1389" y="724"/>
                  <a:pt x="1389" y="726"/>
                </a:cubicBezTo>
                <a:cubicBezTo>
                  <a:pt x="1388" y="728"/>
                  <a:pt x="1388" y="730"/>
                  <a:pt x="1388" y="732"/>
                </a:cubicBezTo>
                <a:cubicBezTo>
                  <a:pt x="1387" y="734"/>
                  <a:pt x="1385" y="735"/>
                  <a:pt x="1384" y="737"/>
                </a:cubicBezTo>
                <a:cubicBezTo>
                  <a:pt x="1382" y="739"/>
                  <a:pt x="1381" y="740"/>
                  <a:pt x="1380" y="742"/>
                </a:cubicBezTo>
                <a:cubicBezTo>
                  <a:pt x="1377" y="746"/>
                  <a:pt x="1374" y="749"/>
                  <a:pt x="1371" y="753"/>
                </a:cubicBezTo>
                <a:cubicBezTo>
                  <a:pt x="1365" y="758"/>
                  <a:pt x="1360" y="762"/>
                  <a:pt x="1360" y="770"/>
                </a:cubicBezTo>
                <a:cubicBezTo>
                  <a:pt x="1360" y="772"/>
                  <a:pt x="1361" y="774"/>
                  <a:pt x="1361" y="776"/>
                </a:cubicBezTo>
                <a:cubicBezTo>
                  <a:pt x="1399" y="776"/>
                  <a:pt x="1399" y="776"/>
                  <a:pt x="1399" y="776"/>
                </a:cubicBezTo>
                <a:cubicBezTo>
                  <a:pt x="1404" y="776"/>
                  <a:pt x="1406" y="781"/>
                  <a:pt x="1410" y="784"/>
                </a:cubicBezTo>
                <a:cubicBezTo>
                  <a:pt x="1413" y="788"/>
                  <a:pt x="1415" y="790"/>
                  <a:pt x="1420" y="792"/>
                </a:cubicBezTo>
                <a:cubicBezTo>
                  <a:pt x="1421" y="790"/>
                  <a:pt x="1425" y="790"/>
                  <a:pt x="1425" y="788"/>
                </a:cubicBezTo>
                <a:cubicBezTo>
                  <a:pt x="1426" y="785"/>
                  <a:pt x="1425" y="782"/>
                  <a:pt x="1425" y="778"/>
                </a:cubicBezTo>
                <a:cubicBezTo>
                  <a:pt x="1425" y="776"/>
                  <a:pt x="1424" y="774"/>
                  <a:pt x="1424" y="772"/>
                </a:cubicBezTo>
                <a:cubicBezTo>
                  <a:pt x="1424" y="768"/>
                  <a:pt x="1427" y="766"/>
                  <a:pt x="1429" y="762"/>
                </a:cubicBezTo>
                <a:cubicBezTo>
                  <a:pt x="1428" y="757"/>
                  <a:pt x="1428" y="757"/>
                  <a:pt x="1428" y="757"/>
                </a:cubicBezTo>
                <a:cubicBezTo>
                  <a:pt x="1426" y="757"/>
                  <a:pt x="1424" y="758"/>
                  <a:pt x="1423" y="757"/>
                </a:cubicBezTo>
                <a:cubicBezTo>
                  <a:pt x="1419" y="755"/>
                  <a:pt x="1416" y="753"/>
                  <a:pt x="1412" y="750"/>
                </a:cubicBezTo>
                <a:cubicBezTo>
                  <a:pt x="1410" y="749"/>
                  <a:pt x="1410" y="746"/>
                  <a:pt x="1407" y="745"/>
                </a:cubicBezTo>
                <a:cubicBezTo>
                  <a:pt x="1405" y="745"/>
                  <a:pt x="1404" y="744"/>
                  <a:pt x="1402" y="744"/>
                </a:cubicBezTo>
                <a:cubicBezTo>
                  <a:pt x="1400" y="743"/>
                  <a:pt x="1398" y="744"/>
                  <a:pt x="1397" y="744"/>
                </a:cubicBezTo>
                <a:cubicBezTo>
                  <a:pt x="1395" y="743"/>
                  <a:pt x="1393" y="742"/>
                  <a:pt x="1391" y="741"/>
                </a:cubicBezTo>
                <a:cubicBezTo>
                  <a:pt x="1393" y="737"/>
                  <a:pt x="1393" y="734"/>
                  <a:pt x="1395" y="731"/>
                </a:cubicBezTo>
                <a:cubicBezTo>
                  <a:pt x="1396" y="729"/>
                  <a:pt x="1400" y="730"/>
                  <a:pt x="1401" y="728"/>
                </a:cubicBezTo>
                <a:cubicBezTo>
                  <a:pt x="1401" y="726"/>
                  <a:pt x="1402" y="725"/>
                  <a:pt x="1402" y="723"/>
                </a:cubicBezTo>
                <a:cubicBezTo>
                  <a:pt x="1402" y="721"/>
                  <a:pt x="1400" y="720"/>
                  <a:pt x="1399" y="718"/>
                </a:cubicBezTo>
                <a:cubicBezTo>
                  <a:pt x="1397" y="718"/>
                  <a:pt x="1396" y="717"/>
                  <a:pt x="1394" y="718"/>
                </a:cubicBezTo>
                <a:close/>
                <a:moveTo>
                  <a:pt x="1324" y="746"/>
                </a:moveTo>
                <a:cubicBezTo>
                  <a:pt x="1322" y="746"/>
                  <a:pt x="1320" y="744"/>
                  <a:pt x="1318" y="744"/>
                </a:cubicBezTo>
                <a:cubicBezTo>
                  <a:pt x="1317" y="743"/>
                  <a:pt x="1315" y="744"/>
                  <a:pt x="1313" y="744"/>
                </a:cubicBezTo>
                <a:cubicBezTo>
                  <a:pt x="1311" y="743"/>
                  <a:pt x="1310" y="742"/>
                  <a:pt x="1308" y="741"/>
                </a:cubicBezTo>
                <a:cubicBezTo>
                  <a:pt x="1305" y="740"/>
                  <a:pt x="1305" y="737"/>
                  <a:pt x="1303" y="736"/>
                </a:cubicBezTo>
                <a:cubicBezTo>
                  <a:pt x="1301" y="735"/>
                  <a:pt x="1299" y="736"/>
                  <a:pt x="1297" y="736"/>
                </a:cubicBezTo>
                <a:cubicBezTo>
                  <a:pt x="1292" y="739"/>
                  <a:pt x="1292" y="739"/>
                  <a:pt x="1292" y="739"/>
                </a:cubicBezTo>
                <a:cubicBezTo>
                  <a:pt x="1294" y="740"/>
                  <a:pt x="1296" y="740"/>
                  <a:pt x="1297" y="741"/>
                </a:cubicBezTo>
                <a:cubicBezTo>
                  <a:pt x="1299" y="742"/>
                  <a:pt x="1300" y="745"/>
                  <a:pt x="1301" y="746"/>
                </a:cubicBezTo>
                <a:cubicBezTo>
                  <a:pt x="1303" y="748"/>
                  <a:pt x="1305" y="749"/>
                  <a:pt x="1307" y="750"/>
                </a:cubicBezTo>
                <a:cubicBezTo>
                  <a:pt x="1309" y="753"/>
                  <a:pt x="1311" y="756"/>
                  <a:pt x="1314" y="756"/>
                </a:cubicBezTo>
                <a:cubicBezTo>
                  <a:pt x="1318" y="756"/>
                  <a:pt x="1319" y="753"/>
                  <a:pt x="1321" y="750"/>
                </a:cubicBezTo>
                <a:cubicBezTo>
                  <a:pt x="1322" y="749"/>
                  <a:pt x="1323" y="747"/>
                  <a:pt x="1324" y="746"/>
                </a:cubicBezTo>
                <a:close/>
                <a:moveTo>
                  <a:pt x="1692" y="395"/>
                </a:moveTo>
                <a:cubicBezTo>
                  <a:pt x="1692" y="395"/>
                  <a:pt x="1693" y="395"/>
                  <a:pt x="1693" y="395"/>
                </a:cubicBezTo>
                <a:cubicBezTo>
                  <a:pt x="1694" y="395"/>
                  <a:pt x="1694" y="395"/>
                  <a:pt x="1695" y="396"/>
                </a:cubicBezTo>
                <a:cubicBezTo>
                  <a:pt x="1695" y="396"/>
                  <a:pt x="1696" y="396"/>
                  <a:pt x="1696" y="396"/>
                </a:cubicBezTo>
                <a:cubicBezTo>
                  <a:pt x="1696" y="396"/>
                  <a:pt x="1696" y="396"/>
                  <a:pt x="1696" y="396"/>
                </a:cubicBezTo>
                <a:cubicBezTo>
                  <a:pt x="1697" y="396"/>
                  <a:pt x="1697" y="396"/>
                  <a:pt x="1697" y="396"/>
                </a:cubicBezTo>
                <a:cubicBezTo>
                  <a:pt x="1698" y="397"/>
                  <a:pt x="1698" y="397"/>
                  <a:pt x="1698" y="397"/>
                </a:cubicBezTo>
                <a:cubicBezTo>
                  <a:pt x="1699" y="398"/>
                  <a:pt x="1699" y="398"/>
                  <a:pt x="1699" y="398"/>
                </a:cubicBezTo>
                <a:cubicBezTo>
                  <a:pt x="1700" y="398"/>
                  <a:pt x="1700" y="399"/>
                  <a:pt x="1700" y="399"/>
                </a:cubicBezTo>
                <a:cubicBezTo>
                  <a:pt x="1701" y="399"/>
                  <a:pt x="1701" y="400"/>
                  <a:pt x="1701" y="400"/>
                </a:cubicBezTo>
                <a:cubicBezTo>
                  <a:pt x="1702" y="400"/>
                  <a:pt x="1703" y="400"/>
                  <a:pt x="1704" y="400"/>
                </a:cubicBezTo>
                <a:cubicBezTo>
                  <a:pt x="1706" y="400"/>
                  <a:pt x="1708" y="400"/>
                  <a:pt x="1709" y="400"/>
                </a:cubicBezTo>
                <a:cubicBezTo>
                  <a:pt x="1712" y="401"/>
                  <a:pt x="1713" y="403"/>
                  <a:pt x="1715" y="404"/>
                </a:cubicBezTo>
                <a:cubicBezTo>
                  <a:pt x="1717" y="405"/>
                  <a:pt x="1719" y="404"/>
                  <a:pt x="1721" y="404"/>
                </a:cubicBezTo>
                <a:cubicBezTo>
                  <a:pt x="1723" y="404"/>
                  <a:pt x="1724" y="404"/>
                  <a:pt x="1726" y="404"/>
                </a:cubicBezTo>
                <a:cubicBezTo>
                  <a:pt x="1727" y="404"/>
                  <a:pt x="1727" y="403"/>
                  <a:pt x="1728" y="403"/>
                </a:cubicBezTo>
                <a:cubicBezTo>
                  <a:pt x="1731" y="402"/>
                  <a:pt x="1732" y="401"/>
                  <a:pt x="1734" y="400"/>
                </a:cubicBezTo>
                <a:cubicBezTo>
                  <a:pt x="1736" y="399"/>
                  <a:pt x="1737" y="398"/>
                  <a:pt x="1737" y="397"/>
                </a:cubicBezTo>
                <a:cubicBezTo>
                  <a:pt x="1738" y="396"/>
                  <a:pt x="1738" y="395"/>
                  <a:pt x="1739" y="394"/>
                </a:cubicBezTo>
                <a:cubicBezTo>
                  <a:pt x="1741" y="393"/>
                  <a:pt x="1743" y="392"/>
                  <a:pt x="1745" y="391"/>
                </a:cubicBezTo>
                <a:cubicBezTo>
                  <a:pt x="1746" y="391"/>
                  <a:pt x="1748" y="391"/>
                  <a:pt x="1750" y="391"/>
                </a:cubicBezTo>
                <a:cubicBezTo>
                  <a:pt x="1751" y="391"/>
                  <a:pt x="1752" y="391"/>
                  <a:pt x="1752" y="391"/>
                </a:cubicBezTo>
                <a:cubicBezTo>
                  <a:pt x="1754" y="390"/>
                  <a:pt x="1755" y="389"/>
                  <a:pt x="1756" y="389"/>
                </a:cubicBezTo>
                <a:cubicBezTo>
                  <a:pt x="1757" y="389"/>
                  <a:pt x="1758" y="390"/>
                  <a:pt x="1759" y="389"/>
                </a:cubicBezTo>
                <a:cubicBezTo>
                  <a:pt x="1760" y="389"/>
                  <a:pt x="1761" y="388"/>
                  <a:pt x="1762" y="388"/>
                </a:cubicBezTo>
                <a:cubicBezTo>
                  <a:pt x="1763" y="388"/>
                  <a:pt x="1763" y="387"/>
                  <a:pt x="1764" y="387"/>
                </a:cubicBezTo>
                <a:cubicBezTo>
                  <a:pt x="1765" y="386"/>
                  <a:pt x="1766" y="387"/>
                  <a:pt x="1767" y="387"/>
                </a:cubicBezTo>
                <a:cubicBezTo>
                  <a:pt x="1768" y="386"/>
                  <a:pt x="1768" y="385"/>
                  <a:pt x="1769" y="385"/>
                </a:cubicBezTo>
                <a:cubicBezTo>
                  <a:pt x="1770" y="384"/>
                  <a:pt x="1771" y="384"/>
                  <a:pt x="1772" y="383"/>
                </a:cubicBezTo>
                <a:cubicBezTo>
                  <a:pt x="1773" y="383"/>
                  <a:pt x="1773" y="382"/>
                  <a:pt x="1774" y="381"/>
                </a:cubicBezTo>
                <a:cubicBezTo>
                  <a:pt x="1775" y="380"/>
                  <a:pt x="1776" y="379"/>
                  <a:pt x="1777" y="377"/>
                </a:cubicBezTo>
                <a:cubicBezTo>
                  <a:pt x="1777" y="376"/>
                  <a:pt x="1778" y="375"/>
                  <a:pt x="1779" y="374"/>
                </a:cubicBezTo>
                <a:cubicBezTo>
                  <a:pt x="1781" y="372"/>
                  <a:pt x="1782" y="370"/>
                  <a:pt x="1785" y="370"/>
                </a:cubicBezTo>
                <a:cubicBezTo>
                  <a:pt x="1798" y="370"/>
                  <a:pt x="1798" y="370"/>
                  <a:pt x="1798" y="370"/>
                </a:cubicBezTo>
                <a:cubicBezTo>
                  <a:pt x="1800" y="370"/>
                  <a:pt x="1802" y="369"/>
                  <a:pt x="1803" y="368"/>
                </a:cubicBezTo>
                <a:cubicBezTo>
                  <a:pt x="1805" y="367"/>
                  <a:pt x="1805" y="366"/>
                  <a:pt x="1806" y="365"/>
                </a:cubicBezTo>
                <a:cubicBezTo>
                  <a:pt x="1807" y="364"/>
                  <a:pt x="1808" y="364"/>
                  <a:pt x="1809" y="362"/>
                </a:cubicBezTo>
                <a:cubicBezTo>
                  <a:pt x="1810" y="362"/>
                  <a:pt x="1809" y="361"/>
                  <a:pt x="1809" y="360"/>
                </a:cubicBezTo>
                <a:cubicBezTo>
                  <a:pt x="1807" y="359"/>
                  <a:pt x="1807" y="359"/>
                  <a:pt x="1807" y="359"/>
                </a:cubicBezTo>
                <a:cubicBezTo>
                  <a:pt x="1805" y="360"/>
                  <a:pt x="1803" y="361"/>
                  <a:pt x="1801" y="362"/>
                </a:cubicBezTo>
                <a:cubicBezTo>
                  <a:pt x="1801" y="363"/>
                  <a:pt x="1801" y="365"/>
                  <a:pt x="1801" y="365"/>
                </a:cubicBezTo>
                <a:cubicBezTo>
                  <a:pt x="1800" y="366"/>
                  <a:pt x="1798" y="366"/>
                  <a:pt x="1797" y="366"/>
                </a:cubicBezTo>
                <a:cubicBezTo>
                  <a:pt x="1795" y="366"/>
                  <a:pt x="1795" y="366"/>
                  <a:pt x="1795" y="366"/>
                </a:cubicBezTo>
                <a:cubicBezTo>
                  <a:pt x="1793" y="366"/>
                  <a:pt x="1791" y="365"/>
                  <a:pt x="1789" y="364"/>
                </a:cubicBezTo>
                <a:cubicBezTo>
                  <a:pt x="1787" y="362"/>
                  <a:pt x="1788" y="360"/>
                  <a:pt x="1786" y="359"/>
                </a:cubicBezTo>
                <a:cubicBezTo>
                  <a:pt x="1785" y="358"/>
                  <a:pt x="1784" y="359"/>
                  <a:pt x="1783" y="359"/>
                </a:cubicBezTo>
                <a:cubicBezTo>
                  <a:pt x="1781" y="359"/>
                  <a:pt x="1781" y="359"/>
                  <a:pt x="1781" y="359"/>
                </a:cubicBezTo>
                <a:cubicBezTo>
                  <a:pt x="1776" y="359"/>
                  <a:pt x="1774" y="359"/>
                  <a:pt x="1769" y="357"/>
                </a:cubicBezTo>
                <a:cubicBezTo>
                  <a:pt x="1769" y="357"/>
                  <a:pt x="1768" y="357"/>
                  <a:pt x="1767" y="357"/>
                </a:cubicBezTo>
                <a:cubicBezTo>
                  <a:pt x="1766" y="356"/>
                  <a:pt x="1765" y="355"/>
                  <a:pt x="1764" y="355"/>
                </a:cubicBezTo>
                <a:cubicBezTo>
                  <a:pt x="1763" y="354"/>
                  <a:pt x="1762" y="354"/>
                  <a:pt x="1762" y="353"/>
                </a:cubicBezTo>
                <a:cubicBezTo>
                  <a:pt x="1761" y="352"/>
                  <a:pt x="1761" y="351"/>
                  <a:pt x="1761" y="350"/>
                </a:cubicBezTo>
                <a:cubicBezTo>
                  <a:pt x="1761" y="344"/>
                  <a:pt x="1761" y="344"/>
                  <a:pt x="1761" y="344"/>
                </a:cubicBezTo>
                <a:cubicBezTo>
                  <a:pt x="1763" y="344"/>
                  <a:pt x="1764" y="344"/>
                  <a:pt x="1766" y="344"/>
                </a:cubicBezTo>
                <a:cubicBezTo>
                  <a:pt x="1769" y="343"/>
                  <a:pt x="1770" y="344"/>
                  <a:pt x="1773" y="344"/>
                </a:cubicBezTo>
                <a:cubicBezTo>
                  <a:pt x="1774" y="344"/>
                  <a:pt x="1775" y="343"/>
                  <a:pt x="1776" y="343"/>
                </a:cubicBezTo>
                <a:cubicBezTo>
                  <a:pt x="1778" y="343"/>
                  <a:pt x="1780" y="342"/>
                  <a:pt x="1782" y="342"/>
                </a:cubicBezTo>
                <a:cubicBezTo>
                  <a:pt x="1784" y="341"/>
                  <a:pt x="1785" y="338"/>
                  <a:pt x="1786" y="336"/>
                </a:cubicBezTo>
                <a:cubicBezTo>
                  <a:pt x="1787" y="337"/>
                  <a:pt x="1788" y="337"/>
                  <a:pt x="1789" y="337"/>
                </a:cubicBezTo>
                <a:cubicBezTo>
                  <a:pt x="1790" y="338"/>
                  <a:pt x="1790" y="339"/>
                  <a:pt x="1791" y="340"/>
                </a:cubicBezTo>
                <a:cubicBezTo>
                  <a:pt x="1792" y="342"/>
                  <a:pt x="1791" y="344"/>
                  <a:pt x="1791" y="346"/>
                </a:cubicBezTo>
                <a:cubicBezTo>
                  <a:pt x="1791" y="347"/>
                  <a:pt x="1792" y="348"/>
                  <a:pt x="1792" y="349"/>
                </a:cubicBezTo>
                <a:cubicBezTo>
                  <a:pt x="1793" y="350"/>
                  <a:pt x="1793" y="351"/>
                  <a:pt x="1794" y="351"/>
                </a:cubicBezTo>
                <a:cubicBezTo>
                  <a:pt x="1795" y="353"/>
                  <a:pt x="1797" y="354"/>
                  <a:pt x="1800" y="354"/>
                </a:cubicBezTo>
                <a:cubicBezTo>
                  <a:pt x="1801" y="354"/>
                  <a:pt x="1802" y="353"/>
                  <a:pt x="1803" y="352"/>
                </a:cubicBezTo>
                <a:cubicBezTo>
                  <a:pt x="1803" y="351"/>
                  <a:pt x="1803" y="350"/>
                  <a:pt x="1803" y="349"/>
                </a:cubicBezTo>
                <a:cubicBezTo>
                  <a:pt x="1805" y="348"/>
                  <a:pt x="1807" y="347"/>
                  <a:pt x="1809" y="346"/>
                </a:cubicBezTo>
                <a:cubicBezTo>
                  <a:pt x="1810" y="346"/>
                  <a:pt x="1812" y="346"/>
                  <a:pt x="1814" y="346"/>
                </a:cubicBezTo>
                <a:cubicBezTo>
                  <a:pt x="1816" y="346"/>
                  <a:pt x="1817" y="346"/>
                  <a:pt x="1820" y="346"/>
                </a:cubicBezTo>
                <a:cubicBezTo>
                  <a:pt x="1821" y="346"/>
                  <a:pt x="1821" y="345"/>
                  <a:pt x="1822" y="345"/>
                </a:cubicBezTo>
                <a:cubicBezTo>
                  <a:pt x="1822" y="343"/>
                  <a:pt x="1822" y="341"/>
                  <a:pt x="1822" y="340"/>
                </a:cubicBezTo>
                <a:cubicBezTo>
                  <a:pt x="1821" y="337"/>
                  <a:pt x="1820" y="336"/>
                  <a:pt x="1819" y="334"/>
                </a:cubicBezTo>
                <a:cubicBezTo>
                  <a:pt x="1819" y="333"/>
                  <a:pt x="1818" y="331"/>
                  <a:pt x="1817" y="331"/>
                </a:cubicBezTo>
                <a:cubicBezTo>
                  <a:pt x="1815" y="329"/>
                  <a:pt x="1814" y="329"/>
                  <a:pt x="1812" y="328"/>
                </a:cubicBezTo>
                <a:cubicBezTo>
                  <a:pt x="1810" y="327"/>
                  <a:pt x="1808" y="325"/>
                  <a:pt x="1807" y="323"/>
                </a:cubicBezTo>
                <a:cubicBezTo>
                  <a:pt x="1807" y="322"/>
                  <a:pt x="1808" y="320"/>
                  <a:pt x="1807" y="318"/>
                </a:cubicBezTo>
                <a:cubicBezTo>
                  <a:pt x="1807" y="317"/>
                  <a:pt x="1805" y="318"/>
                  <a:pt x="1805" y="317"/>
                </a:cubicBezTo>
                <a:cubicBezTo>
                  <a:pt x="1804" y="316"/>
                  <a:pt x="1804" y="315"/>
                  <a:pt x="1804" y="314"/>
                </a:cubicBezTo>
                <a:cubicBezTo>
                  <a:pt x="1804" y="313"/>
                  <a:pt x="1804" y="312"/>
                  <a:pt x="1804" y="312"/>
                </a:cubicBezTo>
                <a:cubicBezTo>
                  <a:pt x="1804" y="311"/>
                  <a:pt x="1802" y="311"/>
                  <a:pt x="1801" y="310"/>
                </a:cubicBezTo>
                <a:cubicBezTo>
                  <a:pt x="1800" y="309"/>
                  <a:pt x="1798" y="309"/>
                  <a:pt x="1796" y="308"/>
                </a:cubicBezTo>
                <a:cubicBezTo>
                  <a:pt x="1795" y="308"/>
                  <a:pt x="1795" y="307"/>
                  <a:pt x="1794" y="306"/>
                </a:cubicBezTo>
                <a:cubicBezTo>
                  <a:pt x="1795" y="306"/>
                  <a:pt x="1795" y="304"/>
                  <a:pt x="1796" y="304"/>
                </a:cubicBezTo>
                <a:cubicBezTo>
                  <a:pt x="1796" y="303"/>
                  <a:pt x="1797" y="303"/>
                  <a:pt x="1798" y="303"/>
                </a:cubicBezTo>
                <a:cubicBezTo>
                  <a:pt x="1800" y="304"/>
                  <a:pt x="1801" y="306"/>
                  <a:pt x="1803" y="308"/>
                </a:cubicBezTo>
                <a:cubicBezTo>
                  <a:pt x="1804" y="308"/>
                  <a:pt x="1803" y="310"/>
                  <a:pt x="1804" y="310"/>
                </a:cubicBezTo>
                <a:cubicBezTo>
                  <a:pt x="1805" y="311"/>
                  <a:pt x="1806" y="310"/>
                  <a:pt x="1807" y="310"/>
                </a:cubicBezTo>
                <a:cubicBezTo>
                  <a:pt x="1810" y="310"/>
                  <a:pt x="1810" y="310"/>
                  <a:pt x="1810" y="310"/>
                </a:cubicBezTo>
                <a:cubicBezTo>
                  <a:pt x="1811" y="310"/>
                  <a:pt x="1812" y="310"/>
                  <a:pt x="1813" y="310"/>
                </a:cubicBezTo>
                <a:cubicBezTo>
                  <a:pt x="1814" y="310"/>
                  <a:pt x="1814" y="310"/>
                  <a:pt x="1815" y="310"/>
                </a:cubicBezTo>
                <a:cubicBezTo>
                  <a:pt x="1816" y="306"/>
                  <a:pt x="1816" y="304"/>
                  <a:pt x="1816" y="300"/>
                </a:cubicBezTo>
                <a:cubicBezTo>
                  <a:pt x="1816" y="297"/>
                  <a:pt x="1816" y="297"/>
                  <a:pt x="1816" y="297"/>
                </a:cubicBezTo>
                <a:cubicBezTo>
                  <a:pt x="1816" y="296"/>
                  <a:pt x="1816" y="295"/>
                  <a:pt x="1816" y="295"/>
                </a:cubicBezTo>
                <a:cubicBezTo>
                  <a:pt x="1817" y="294"/>
                  <a:pt x="1818" y="293"/>
                  <a:pt x="1818" y="292"/>
                </a:cubicBezTo>
                <a:cubicBezTo>
                  <a:pt x="1818" y="291"/>
                  <a:pt x="1818" y="290"/>
                  <a:pt x="1817" y="289"/>
                </a:cubicBezTo>
                <a:cubicBezTo>
                  <a:pt x="1817" y="289"/>
                  <a:pt x="1816" y="289"/>
                  <a:pt x="1815" y="288"/>
                </a:cubicBezTo>
                <a:cubicBezTo>
                  <a:pt x="1813" y="287"/>
                  <a:pt x="1811" y="287"/>
                  <a:pt x="1809" y="287"/>
                </a:cubicBezTo>
                <a:cubicBezTo>
                  <a:pt x="1807" y="287"/>
                  <a:pt x="1805" y="287"/>
                  <a:pt x="1803" y="287"/>
                </a:cubicBezTo>
                <a:cubicBezTo>
                  <a:pt x="1802" y="288"/>
                  <a:pt x="1803" y="289"/>
                  <a:pt x="1802" y="290"/>
                </a:cubicBezTo>
                <a:cubicBezTo>
                  <a:pt x="1801" y="291"/>
                  <a:pt x="1801" y="291"/>
                  <a:pt x="1799" y="291"/>
                </a:cubicBezTo>
                <a:cubicBezTo>
                  <a:pt x="1790" y="291"/>
                  <a:pt x="1790" y="291"/>
                  <a:pt x="1790" y="291"/>
                </a:cubicBezTo>
                <a:cubicBezTo>
                  <a:pt x="1791" y="289"/>
                  <a:pt x="1791" y="288"/>
                  <a:pt x="1793" y="287"/>
                </a:cubicBezTo>
                <a:cubicBezTo>
                  <a:pt x="1794" y="286"/>
                  <a:pt x="1795" y="287"/>
                  <a:pt x="1796" y="286"/>
                </a:cubicBezTo>
                <a:cubicBezTo>
                  <a:pt x="1796" y="286"/>
                  <a:pt x="1797" y="285"/>
                  <a:pt x="1798" y="285"/>
                </a:cubicBezTo>
                <a:cubicBezTo>
                  <a:pt x="1799" y="284"/>
                  <a:pt x="1798" y="283"/>
                  <a:pt x="1798" y="282"/>
                </a:cubicBezTo>
                <a:cubicBezTo>
                  <a:pt x="1796" y="281"/>
                  <a:pt x="1795" y="281"/>
                  <a:pt x="1793" y="280"/>
                </a:cubicBezTo>
                <a:cubicBezTo>
                  <a:pt x="1792" y="280"/>
                  <a:pt x="1791" y="279"/>
                  <a:pt x="1790" y="279"/>
                </a:cubicBezTo>
                <a:cubicBezTo>
                  <a:pt x="1792" y="277"/>
                  <a:pt x="1792" y="277"/>
                  <a:pt x="1792" y="277"/>
                </a:cubicBezTo>
                <a:cubicBezTo>
                  <a:pt x="1803" y="277"/>
                  <a:pt x="1803" y="277"/>
                  <a:pt x="1803" y="277"/>
                </a:cubicBezTo>
                <a:cubicBezTo>
                  <a:pt x="1803" y="284"/>
                  <a:pt x="1803" y="284"/>
                  <a:pt x="1803" y="284"/>
                </a:cubicBezTo>
                <a:cubicBezTo>
                  <a:pt x="1814" y="284"/>
                  <a:pt x="1814" y="284"/>
                  <a:pt x="1814" y="284"/>
                </a:cubicBezTo>
                <a:cubicBezTo>
                  <a:pt x="1815" y="284"/>
                  <a:pt x="1816" y="284"/>
                  <a:pt x="1816" y="283"/>
                </a:cubicBezTo>
                <a:cubicBezTo>
                  <a:pt x="1817" y="283"/>
                  <a:pt x="1817" y="281"/>
                  <a:pt x="1818" y="281"/>
                </a:cubicBezTo>
                <a:cubicBezTo>
                  <a:pt x="1820" y="280"/>
                  <a:pt x="1821" y="280"/>
                  <a:pt x="1823" y="280"/>
                </a:cubicBezTo>
                <a:cubicBezTo>
                  <a:pt x="1826" y="280"/>
                  <a:pt x="1826" y="280"/>
                  <a:pt x="1826" y="280"/>
                </a:cubicBezTo>
                <a:cubicBezTo>
                  <a:pt x="1829" y="280"/>
                  <a:pt x="1831" y="283"/>
                  <a:pt x="1833" y="283"/>
                </a:cubicBezTo>
                <a:cubicBezTo>
                  <a:pt x="1835" y="283"/>
                  <a:pt x="1836" y="282"/>
                  <a:pt x="1837" y="282"/>
                </a:cubicBezTo>
                <a:cubicBezTo>
                  <a:pt x="1838" y="281"/>
                  <a:pt x="1839" y="280"/>
                  <a:pt x="1839" y="279"/>
                </a:cubicBezTo>
                <a:cubicBezTo>
                  <a:pt x="1840" y="278"/>
                  <a:pt x="1842" y="278"/>
                  <a:pt x="1842" y="276"/>
                </a:cubicBezTo>
                <a:cubicBezTo>
                  <a:pt x="1842" y="275"/>
                  <a:pt x="1841" y="274"/>
                  <a:pt x="1840" y="272"/>
                </a:cubicBezTo>
                <a:cubicBezTo>
                  <a:pt x="1839" y="271"/>
                  <a:pt x="1839" y="270"/>
                  <a:pt x="1837" y="269"/>
                </a:cubicBezTo>
                <a:cubicBezTo>
                  <a:pt x="1836" y="268"/>
                  <a:pt x="1835" y="267"/>
                  <a:pt x="1833" y="267"/>
                </a:cubicBezTo>
                <a:cubicBezTo>
                  <a:pt x="1832" y="267"/>
                  <a:pt x="1831" y="267"/>
                  <a:pt x="1830" y="267"/>
                </a:cubicBezTo>
                <a:cubicBezTo>
                  <a:pt x="1829" y="267"/>
                  <a:pt x="1828" y="268"/>
                  <a:pt x="1827" y="268"/>
                </a:cubicBezTo>
                <a:cubicBezTo>
                  <a:pt x="1826" y="269"/>
                  <a:pt x="1825" y="269"/>
                  <a:pt x="1824" y="269"/>
                </a:cubicBezTo>
                <a:cubicBezTo>
                  <a:pt x="1823" y="269"/>
                  <a:pt x="1823" y="269"/>
                  <a:pt x="1822" y="268"/>
                </a:cubicBezTo>
                <a:cubicBezTo>
                  <a:pt x="1821" y="268"/>
                  <a:pt x="1820" y="267"/>
                  <a:pt x="1819" y="267"/>
                </a:cubicBezTo>
                <a:cubicBezTo>
                  <a:pt x="1819" y="266"/>
                  <a:pt x="1818" y="265"/>
                  <a:pt x="1818" y="264"/>
                </a:cubicBezTo>
                <a:cubicBezTo>
                  <a:pt x="1818" y="262"/>
                  <a:pt x="1819" y="261"/>
                  <a:pt x="1821" y="261"/>
                </a:cubicBezTo>
                <a:cubicBezTo>
                  <a:pt x="1822" y="261"/>
                  <a:pt x="1823" y="262"/>
                  <a:pt x="1824" y="262"/>
                </a:cubicBezTo>
                <a:cubicBezTo>
                  <a:pt x="1825" y="262"/>
                  <a:pt x="1825" y="263"/>
                  <a:pt x="1826" y="263"/>
                </a:cubicBezTo>
                <a:cubicBezTo>
                  <a:pt x="1828" y="263"/>
                  <a:pt x="1830" y="263"/>
                  <a:pt x="1832" y="263"/>
                </a:cubicBezTo>
                <a:cubicBezTo>
                  <a:pt x="1834" y="263"/>
                  <a:pt x="1835" y="263"/>
                  <a:pt x="1837" y="263"/>
                </a:cubicBezTo>
                <a:cubicBezTo>
                  <a:pt x="1838" y="262"/>
                  <a:pt x="1839" y="262"/>
                  <a:pt x="1840" y="261"/>
                </a:cubicBezTo>
                <a:cubicBezTo>
                  <a:pt x="1843" y="260"/>
                  <a:pt x="1843" y="260"/>
                  <a:pt x="1843" y="260"/>
                </a:cubicBezTo>
                <a:cubicBezTo>
                  <a:pt x="1844" y="259"/>
                  <a:pt x="1843" y="257"/>
                  <a:pt x="1845" y="257"/>
                </a:cubicBezTo>
                <a:cubicBezTo>
                  <a:pt x="1846" y="257"/>
                  <a:pt x="1846" y="259"/>
                  <a:pt x="1847" y="259"/>
                </a:cubicBezTo>
                <a:cubicBezTo>
                  <a:pt x="1851" y="259"/>
                  <a:pt x="1851" y="259"/>
                  <a:pt x="1851" y="259"/>
                </a:cubicBezTo>
                <a:cubicBezTo>
                  <a:pt x="1853" y="259"/>
                  <a:pt x="1854" y="259"/>
                  <a:pt x="1856" y="259"/>
                </a:cubicBezTo>
                <a:cubicBezTo>
                  <a:pt x="1856" y="258"/>
                  <a:pt x="1857" y="258"/>
                  <a:pt x="1858" y="258"/>
                </a:cubicBezTo>
                <a:cubicBezTo>
                  <a:pt x="1859" y="258"/>
                  <a:pt x="1858" y="256"/>
                  <a:pt x="1859" y="255"/>
                </a:cubicBezTo>
                <a:cubicBezTo>
                  <a:pt x="1857" y="254"/>
                  <a:pt x="1856" y="252"/>
                  <a:pt x="1854" y="251"/>
                </a:cubicBezTo>
                <a:cubicBezTo>
                  <a:pt x="1853" y="251"/>
                  <a:pt x="1852" y="252"/>
                  <a:pt x="1851" y="251"/>
                </a:cubicBezTo>
                <a:cubicBezTo>
                  <a:pt x="1850" y="251"/>
                  <a:pt x="1849" y="250"/>
                  <a:pt x="1848" y="250"/>
                </a:cubicBezTo>
                <a:cubicBezTo>
                  <a:pt x="1847" y="249"/>
                  <a:pt x="1845" y="248"/>
                  <a:pt x="1845" y="246"/>
                </a:cubicBezTo>
                <a:cubicBezTo>
                  <a:pt x="1844" y="245"/>
                  <a:pt x="1844" y="245"/>
                  <a:pt x="1844" y="244"/>
                </a:cubicBezTo>
                <a:cubicBezTo>
                  <a:pt x="1844" y="242"/>
                  <a:pt x="1844" y="241"/>
                  <a:pt x="1844" y="240"/>
                </a:cubicBezTo>
                <a:cubicBezTo>
                  <a:pt x="1844" y="238"/>
                  <a:pt x="1844" y="237"/>
                  <a:pt x="1844" y="236"/>
                </a:cubicBezTo>
                <a:cubicBezTo>
                  <a:pt x="1844" y="235"/>
                  <a:pt x="1845" y="234"/>
                  <a:pt x="1845" y="233"/>
                </a:cubicBezTo>
                <a:cubicBezTo>
                  <a:pt x="1845" y="233"/>
                  <a:pt x="1844" y="232"/>
                  <a:pt x="1844" y="232"/>
                </a:cubicBezTo>
                <a:cubicBezTo>
                  <a:pt x="1848" y="232"/>
                  <a:pt x="1851" y="232"/>
                  <a:pt x="1855" y="232"/>
                </a:cubicBezTo>
                <a:cubicBezTo>
                  <a:pt x="1855" y="224"/>
                  <a:pt x="1855" y="224"/>
                  <a:pt x="1855" y="224"/>
                </a:cubicBezTo>
                <a:cubicBezTo>
                  <a:pt x="1855" y="220"/>
                  <a:pt x="1851" y="220"/>
                  <a:pt x="1850" y="217"/>
                </a:cubicBezTo>
                <a:cubicBezTo>
                  <a:pt x="1849" y="216"/>
                  <a:pt x="1850" y="215"/>
                  <a:pt x="1850" y="214"/>
                </a:cubicBezTo>
                <a:cubicBezTo>
                  <a:pt x="1850" y="213"/>
                  <a:pt x="1849" y="212"/>
                  <a:pt x="1849" y="210"/>
                </a:cubicBezTo>
                <a:cubicBezTo>
                  <a:pt x="1846" y="210"/>
                  <a:pt x="1844" y="211"/>
                  <a:pt x="1841" y="210"/>
                </a:cubicBezTo>
                <a:cubicBezTo>
                  <a:pt x="1840" y="210"/>
                  <a:pt x="1839" y="210"/>
                  <a:pt x="1838" y="210"/>
                </a:cubicBezTo>
                <a:cubicBezTo>
                  <a:pt x="1837" y="210"/>
                  <a:pt x="1836" y="209"/>
                  <a:pt x="1835" y="209"/>
                </a:cubicBezTo>
                <a:cubicBezTo>
                  <a:pt x="1834" y="209"/>
                  <a:pt x="1834" y="208"/>
                  <a:pt x="1833" y="208"/>
                </a:cubicBezTo>
                <a:cubicBezTo>
                  <a:pt x="1832" y="207"/>
                  <a:pt x="1831" y="207"/>
                  <a:pt x="1830" y="206"/>
                </a:cubicBezTo>
                <a:cubicBezTo>
                  <a:pt x="1829" y="206"/>
                  <a:pt x="1829" y="205"/>
                  <a:pt x="1828" y="204"/>
                </a:cubicBezTo>
                <a:cubicBezTo>
                  <a:pt x="1828" y="203"/>
                  <a:pt x="1828" y="201"/>
                  <a:pt x="1828" y="200"/>
                </a:cubicBezTo>
                <a:cubicBezTo>
                  <a:pt x="1828" y="199"/>
                  <a:pt x="1827" y="199"/>
                  <a:pt x="1828" y="199"/>
                </a:cubicBezTo>
                <a:cubicBezTo>
                  <a:pt x="1828" y="198"/>
                  <a:pt x="1829" y="198"/>
                  <a:pt x="1830" y="197"/>
                </a:cubicBezTo>
                <a:cubicBezTo>
                  <a:pt x="1831" y="197"/>
                  <a:pt x="1831" y="195"/>
                  <a:pt x="1832" y="195"/>
                </a:cubicBezTo>
                <a:cubicBezTo>
                  <a:pt x="1833" y="194"/>
                  <a:pt x="1834" y="195"/>
                  <a:pt x="1835" y="195"/>
                </a:cubicBezTo>
                <a:cubicBezTo>
                  <a:pt x="1837" y="194"/>
                  <a:pt x="1838" y="194"/>
                  <a:pt x="1841" y="194"/>
                </a:cubicBezTo>
                <a:cubicBezTo>
                  <a:pt x="1842" y="194"/>
                  <a:pt x="1842" y="193"/>
                  <a:pt x="1843" y="193"/>
                </a:cubicBezTo>
                <a:cubicBezTo>
                  <a:pt x="1848" y="193"/>
                  <a:pt x="1848" y="193"/>
                  <a:pt x="1848" y="193"/>
                </a:cubicBezTo>
                <a:cubicBezTo>
                  <a:pt x="1850" y="193"/>
                  <a:pt x="1852" y="193"/>
                  <a:pt x="1854" y="193"/>
                </a:cubicBezTo>
                <a:cubicBezTo>
                  <a:pt x="1855" y="194"/>
                  <a:pt x="1855" y="195"/>
                  <a:pt x="1856" y="195"/>
                </a:cubicBezTo>
                <a:cubicBezTo>
                  <a:pt x="1858" y="196"/>
                  <a:pt x="1859" y="197"/>
                  <a:pt x="1859" y="199"/>
                </a:cubicBezTo>
                <a:cubicBezTo>
                  <a:pt x="1859" y="200"/>
                  <a:pt x="1859" y="200"/>
                  <a:pt x="1859" y="200"/>
                </a:cubicBezTo>
                <a:cubicBezTo>
                  <a:pt x="1859" y="201"/>
                  <a:pt x="1858" y="202"/>
                  <a:pt x="1858" y="203"/>
                </a:cubicBezTo>
                <a:cubicBezTo>
                  <a:pt x="1857" y="204"/>
                  <a:pt x="1856" y="205"/>
                  <a:pt x="1856" y="206"/>
                </a:cubicBezTo>
                <a:cubicBezTo>
                  <a:pt x="1856" y="211"/>
                  <a:pt x="1857" y="213"/>
                  <a:pt x="1859" y="216"/>
                </a:cubicBezTo>
                <a:cubicBezTo>
                  <a:pt x="1862" y="215"/>
                  <a:pt x="1862" y="215"/>
                  <a:pt x="1862" y="215"/>
                </a:cubicBezTo>
                <a:cubicBezTo>
                  <a:pt x="1862" y="194"/>
                  <a:pt x="1862" y="194"/>
                  <a:pt x="1862" y="194"/>
                </a:cubicBezTo>
                <a:cubicBezTo>
                  <a:pt x="1863" y="193"/>
                  <a:pt x="1863" y="192"/>
                  <a:pt x="1864" y="191"/>
                </a:cubicBezTo>
                <a:cubicBezTo>
                  <a:pt x="1865" y="190"/>
                  <a:pt x="1867" y="190"/>
                  <a:pt x="1867" y="189"/>
                </a:cubicBezTo>
                <a:cubicBezTo>
                  <a:pt x="1867" y="188"/>
                  <a:pt x="1867" y="188"/>
                  <a:pt x="1867" y="188"/>
                </a:cubicBezTo>
                <a:cubicBezTo>
                  <a:pt x="1867" y="186"/>
                  <a:pt x="1866" y="185"/>
                  <a:pt x="1865" y="184"/>
                </a:cubicBezTo>
                <a:cubicBezTo>
                  <a:pt x="1864" y="183"/>
                  <a:pt x="1863" y="181"/>
                  <a:pt x="1862" y="181"/>
                </a:cubicBezTo>
                <a:cubicBezTo>
                  <a:pt x="1860" y="181"/>
                  <a:pt x="1859" y="181"/>
                  <a:pt x="1858" y="182"/>
                </a:cubicBezTo>
                <a:cubicBezTo>
                  <a:pt x="1857" y="182"/>
                  <a:pt x="1856" y="183"/>
                  <a:pt x="1855" y="183"/>
                </a:cubicBezTo>
                <a:cubicBezTo>
                  <a:pt x="1853" y="183"/>
                  <a:pt x="1852" y="183"/>
                  <a:pt x="1851" y="183"/>
                </a:cubicBezTo>
                <a:cubicBezTo>
                  <a:pt x="1847" y="183"/>
                  <a:pt x="1847" y="183"/>
                  <a:pt x="1847" y="183"/>
                </a:cubicBezTo>
                <a:cubicBezTo>
                  <a:pt x="1845" y="183"/>
                  <a:pt x="1845" y="182"/>
                  <a:pt x="1843" y="182"/>
                </a:cubicBezTo>
                <a:cubicBezTo>
                  <a:pt x="1842" y="182"/>
                  <a:pt x="1842" y="183"/>
                  <a:pt x="1841" y="183"/>
                </a:cubicBezTo>
                <a:cubicBezTo>
                  <a:pt x="1841" y="174"/>
                  <a:pt x="1841" y="174"/>
                  <a:pt x="1841" y="174"/>
                </a:cubicBezTo>
                <a:cubicBezTo>
                  <a:pt x="1842" y="174"/>
                  <a:pt x="1843" y="174"/>
                  <a:pt x="1844" y="174"/>
                </a:cubicBezTo>
                <a:cubicBezTo>
                  <a:pt x="1845" y="174"/>
                  <a:pt x="1845" y="175"/>
                  <a:pt x="1847" y="175"/>
                </a:cubicBezTo>
                <a:cubicBezTo>
                  <a:pt x="1849" y="175"/>
                  <a:pt x="1849" y="175"/>
                  <a:pt x="1849" y="175"/>
                </a:cubicBezTo>
                <a:cubicBezTo>
                  <a:pt x="1851" y="175"/>
                  <a:pt x="1852" y="175"/>
                  <a:pt x="1854" y="174"/>
                </a:cubicBezTo>
                <a:cubicBezTo>
                  <a:pt x="1856" y="174"/>
                  <a:pt x="1856" y="173"/>
                  <a:pt x="1857" y="172"/>
                </a:cubicBezTo>
                <a:cubicBezTo>
                  <a:pt x="1856" y="172"/>
                  <a:pt x="1856" y="171"/>
                  <a:pt x="1855" y="170"/>
                </a:cubicBezTo>
                <a:cubicBezTo>
                  <a:pt x="1854" y="169"/>
                  <a:pt x="1854" y="167"/>
                  <a:pt x="1852" y="167"/>
                </a:cubicBezTo>
                <a:cubicBezTo>
                  <a:pt x="1850" y="167"/>
                  <a:pt x="1849" y="168"/>
                  <a:pt x="1847" y="168"/>
                </a:cubicBezTo>
                <a:cubicBezTo>
                  <a:pt x="1846" y="168"/>
                  <a:pt x="1846" y="166"/>
                  <a:pt x="1845" y="166"/>
                </a:cubicBezTo>
                <a:cubicBezTo>
                  <a:pt x="1844" y="166"/>
                  <a:pt x="1843" y="165"/>
                  <a:pt x="1842" y="165"/>
                </a:cubicBezTo>
                <a:cubicBezTo>
                  <a:pt x="1841" y="165"/>
                  <a:pt x="1840" y="165"/>
                  <a:pt x="1839" y="165"/>
                </a:cubicBezTo>
                <a:cubicBezTo>
                  <a:pt x="1838" y="165"/>
                  <a:pt x="1837" y="164"/>
                  <a:pt x="1835" y="164"/>
                </a:cubicBezTo>
                <a:cubicBezTo>
                  <a:pt x="1833" y="164"/>
                  <a:pt x="1831" y="164"/>
                  <a:pt x="1829" y="165"/>
                </a:cubicBezTo>
                <a:cubicBezTo>
                  <a:pt x="1829" y="166"/>
                  <a:pt x="1829" y="167"/>
                  <a:pt x="1829" y="169"/>
                </a:cubicBezTo>
                <a:cubicBezTo>
                  <a:pt x="1829" y="170"/>
                  <a:pt x="1828" y="171"/>
                  <a:pt x="1828" y="172"/>
                </a:cubicBezTo>
                <a:cubicBezTo>
                  <a:pt x="1827" y="172"/>
                  <a:pt x="1826" y="172"/>
                  <a:pt x="1825" y="172"/>
                </a:cubicBezTo>
                <a:cubicBezTo>
                  <a:pt x="1824" y="171"/>
                  <a:pt x="1823" y="171"/>
                  <a:pt x="1822" y="170"/>
                </a:cubicBezTo>
                <a:cubicBezTo>
                  <a:pt x="1822" y="169"/>
                  <a:pt x="1822" y="168"/>
                  <a:pt x="1822" y="167"/>
                </a:cubicBezTo>
                <a:cubicBezTo>
                  <a:pt x="1822" y="165"/>
                  <a:pt x="1822" y="164"/>
                  <a:pt x="1823" y="162"/>
                </a:cubicBezTo>
                <a:cubicBezTo>
                  <a:pt x="1823" y="161"/>
                  <a:pt x="1824" y="160"/>
                  <a:pt x="1824" y="159"/>
                </a:cubicBezTo>
                <a:cubicBezTo>
                  <a:pt x="1825" y="159"/>
                  <a:pt x="1826" y="159"/>
                  <a:pt x="1827" y="159"/>
                </a:cubicBezTo>
                <a:cubicBezTo>
                  <a:pt x="1828" y="158"/>
                  <a:pt x="1828" y="157"/>
                  <a:pt x="1829" y="156"/>
                </a:cubicBezTo>
                <a:cubicBezTo>
                  <a:pt x="1829" y="155"/>
                  <a:pt x="1829" y="155"/>
                  <a:pt x="1829" y="154"/>
                </a:cubicBezTo>
                <a:cubicBezTo>
                  <a:pt x="1829" y="152"/>
                  <a:pt x="1829" y="150"/>
                  <a:pt x="1829" y="148"/>
                </a:cubicBezTo>
                <a:cubicBezTo>
                  <a:pt x="1829" y="146"/>
                  <a:pt x="1830" y="144"/>
                  <a:pt x="1830" y="141"/>
                </a:cubicBezTo>
                <a:cubicBezTo>
                  <a:pt x="1838" y="141"/>
                  <a:pt x="1838" y="141"/>
                  <a:pt x="1838" y="141"/>
                </a:cubicBezTo>
                <a:cubicBezTo>
                  <a:pt x="1838" y="139"/>
                  <a:pt x="1838" y="136"/>
                  <a:pt x="1839" y="135"/>
                </a:cubicBezTo>
                <a:cubicBezTo>
                  <a:pt x="1840" y="134"/>
                  <a:pt x="1840" y="133"/>
                  <a:pt x="1841" y="132"/>
                </a:cubicBezTo>
                <a:cubicBezTo>
                  <a:pt x="1843" y="131"/>
                  <a:pt x="1845" y="132"/>
                  <a:pt x="1847" y="131"/>
                </a:cubicBezTo>
                <a:cubicBezTo>
                  <a:pt x="1849" y="131"/>
                  <a:pt x="1849" y="131"/>
                  <a:pt x="1849" y="131"/>
                </a:cubicBezTo>
                <a:cubicBezTo>
                  <a:pt x="1850" y="131"/>
                  <a:pt x="1851" y="130"/>
                  <a:pt x="1852" y="129"/>
                </a:cubicBezTo>
                <a:cubicBezTo>
                  <a:pt x="1852" y="128"/>
                  <a:pt x="1851" y="128"/>
                  <a:pt x="1851" y="127"/>
                </a:cubicBezTo>
                <a:cubicBezTo>
                  <a:pt x="1851" y="125"/>
                  <a:pt x="1850" y="124"/>
                  <a:pt x="1850" y="123"/>
                </a:cubicBezTo>
                <a:cubicBezTo>
                  <a:pt x="1850" y="121"/>
                  <a:pt x="1852" y="120"/>
                  <a:pt x="1852" y="119"/>
                </a:cubicBezTo>
                <a:cubicBezTo>
                  <a:pt x="1853" y="118"/>
                  <a:pt x="1854" y="117"/>
                  <a:pt x="1854" y="116"/>
                </a:cubicBezTo>
                <a:cubicBezTo>
                  <a:pt x="1855" y="116"/>
                  <a:pt x="1855" y="115"/>
                  <a:pt x="1856" y="114"/>
                </a:cubicBezTo>
                <a:cubicBezTo>
                  <a:pt x="1856" y="113"/>
                  <a:pt x="1857" y="112"/>
                  <a:pt x="1858" y="112"/>
                </a:cubicBezTo>
                <a:cubicBezTo>
                  <a:pt x="1860" y="110"/>
                  <a:pt x="1861" y="109"/>
                  <a:pt x="1863" y="109"/>
                </a:cubicBezTo>
                <a:cubicBezTo>
                  <a:pt x="1866" y="109"/>
                  <a:pt x="1868" y="110"/>
                  <a:pt x="1871" y="110"/>
                </a:cubicBezTo>
                <a:cubicBezTo>
                  <a:pt x="1872" y="110"/>
                  <a:pt x="1873" y="110"/>
                  <a:pt x="1874" y="109"/>
                </a:cubicBezTo>
                <a:cubicBezTo>
                  <a:pt x="1875" y="108"/>
                  <a:pt x="1875" y="108"/>
                  <a:pt x="1875" y="107"/>
                </a:cubicBezTo>
                <a:cubicBezTo>
                  <a:pt x="1876" y="106"/>
                  <a:pt x="1876" y="105"/>
                  <a:pt x="1876" y="104"/>
                </a:cubicBezTo>
                <a:cubicBezTo>
                  <a:pt x="1876" y="103"/>
                  <a:pt x="1877" y="102"/>
                  <a:pt x="1877" y="101"/>
                </a:cubicBezTo>
                <a:cubicBezTo>
                  <a:pt x="1878" y="101"/>
                  <a:pt x="1879" y="101"/>
                  <a:pt x="1880" y="100"/>
                </a:cubicBezTo>
                <a:cubicBezTo>
                  <a:pt x="1881" y="100"/>
                  <a:pt x="1881" y="99"/>
                  <a:pt x="1882" y="99"/>
                </a:cubicBezTo>
                <a:cubicBezTo>
                  <a:pt x="1883" y="99"/>
                  <a:pt x="1884" y="99"/>
                  <a:pt x="1885" y="99"/>
                </a:cubicBezTo>
                <a:cubicBezTo>
                  <a:pt x="1886" y="99"/>
                  <a:pt x="1887" y="98"/>
                  <a:pt x="1888" y="98"/>
                </a:cubicBezTo>
                <a:cubicBezTo>
                  <a:pt x="1888" y="98"/>
                  <a:pt x="1889" y="98"/>
                  <a:pt x="1890" y="98"/>
                </a:cubicBezTo>
                <a:cubicBezTo>
                  <a:pt x="1891" y="98"/>
                  <a:pt x="1891" y="96"/>
                  <a:pt x="1892" y="95"/>
                </a:cubicBezTo>
                <a:cubicBezTo>
                  <a:pt x="1892" y="92"/>
                  <a:pt x="1892" y="92"/>
                  <a:pt x="1892" y="92"/>
                </a:cubicBezTo>
                <a:cubicBezTo>
                  <a:pt x="1867" y="92"/>
                  <a:pt x="1867" y="92"/>
                  <a:pt x="1867" y="92"/>
                </a:cubicBezTo>
                <a:cubicBezTo>
                  <a:pt x="1861" y="91"/>
                  <a:pt x="1861" y="91"/>
                  <a:pt x="1861" y="91"/>
                </a:cubicBezTo>
                <a:cubicBezTo>
                  <a:pt x="1863" y="90"/>
                  <a:pt x="1865" y="90"/>
                  <a:pt x="1867" y="90"/>
                </a:cubicBezTo>
                <a:cubicBezTo>
                  <a:pt x="1870" y="88"/>
                  <a:pt x="1871" y="85"/>
                  <a:pt x="1874" y="85"/>
                </a:cubicBezTo>
                <a:cubicBezTo>
                  <a:pt x="1876" y="85"/>
                  <a:pt x="1876" y="86"/>
                  <a:pt x="1878" y="86"/>
                </a:cubicBezTo>
                <a:cubicBezTo>
                  <a:pt x="1879" y="87"/>
                  <a:pt x="1880" y="88"/>
                  <a:pt x="1881" y="88"/>
                </a:cubicBezTo>
                <a:cubicBezTo>
                  <a:pt x="1882" y="88"/>
                  <a:pt x="1883" y="88"/>
                  <a:pt x="1884" y="88"/>
                </a:cubicBezTo>
                <a:cubicBezTo>
                  <a:pt x="1887" y="88"/>
                  <a:pt x="1887" y="88"/>
                  <a:pt x="1887" y="88"/>
                </a:cubicBezTo>
                <a:cubicBezTo>
                  <a:pt x="1888" y="88"/>
                  <a:pt x="1889" y="88"/>
                  <a:pt x="1890" y="88"/>
                </a:cubicBezTo>
                <a:cubicBezTo>
                  <a:pt x="1891" y="88"/>
                  <a:pt x="1891" y="88"/>
                  <a:pt x="1892" y="88"/>
                </a:cubicBezTo>
                <a:cubicBezTo>
                  <a:pt x="1893" y="87"/>
                  <a:pt x="1894" y="87"/>
                  <a:pt x="1895" y="87"/>
                </a:cubicBezTo>
                <a:cubicBezTo>
                  <a:pt x="1897" y="87"/>
                  <a:pt x="1897" y="85"/>
                  <a:pt x="1897" y="84"/>
                </a:cubicBezTo>
                <a:cubicBezTo>
                  <a:pt x="1898" y="84"/>
                  <a:pt x="1899" y="83"/>
                  <a:pt x="1899" y="82"/>
                </a:cubicBezTo>
                <a:cubicBezTo>
                  <a:pt x="1901" y="80"/>
                  <a:pt x="1901" y="80"/>
                  <a:pt x="1903" y="78"/>
                </a:cubicBezTo>
                <a:cubicBezTo>
                  <a:pt x="1903" y="78"/>
                  <a:pt x="1903" y="76"/>
                  <a:pt x="1905" y="76"/>
                </a:cubicBezTo>
                <a:cubicBezTo>
                  <a:pt x="1906" y="75"/>
                  <a:pt x="1908" y="75"/>
                  <a:pt x="1910" y="75"/>
                </a:cubicBezTo>
                <a:cubicBezTo>
                  <a:pt x="1912" y="75"/>
                  <a:pt x="1912" y="75"/>
                  <a:pt x="1912" y="75"/>
                </a:cubicBezTo>
                <a:cubicBezTo>
                  <a:pt x="1917" y="75"/>
                  <a:pt x="1919" y="75"/>
                  <a:pt x="1923" y="75"/>
                </a:cubicBezTo>
                <a:cubicBezTo>
                  <a:pt x="1924" y="75"/>
                  <a:pt x="1925" y="74"/>
                  <a:pt x="1926" y="74"/>
                </a:cubicBezTo>
                <a:cubicBezTo>
                  <a:pt x="1926" y="74"/>
                  <a:pt x="1927" y="74"/>
                  <a:pt x="1928" y="73"/>
                </a:cubicBezTo>
                <a:cubicBezTo>
                  <a:pt x="1929" y="73"/>
                  <a:pt x="1930" y="72"/>
                  <a:pt x="1931" y="71"/>
                </a:cubicBezTo>
                <a:cubicBezTo>
                  <a:pt x="1931" y="70"/>
                  <a:pt x="1932" y="69"/>
                  <a:pt x="1933" y="68"/>
                </a:cubicBezTo>
                <a:cubicBezTo>
                  <a:pt x="1933" y="66"/>
                  <a:pt x="1933" y="65"/>
                  <a:pt x="1933" y="63"/>
                </a:cubicBezTo>
                <a:cubicBezTo>
                  <a:pt x="1933" y="61"/>
                  <a:pt x="1933" y="59"/>
                  <a:pt x="1932" y="58"/>
                </a:cubicBezTo>
                <a:cubicBezTo>
                  <a:pt x="1931" y="57"/>
                  <a:pt x="1930" y="57"/>
                  <a:pt x="1929" y="56"/>
                </a:cubicBezTo>
                <a:cubicBezTo>
                  <a:pt x="1927" y="55"/>
                  <a:pt x="1926" y="56"/>
                  <a:pt x="1924" y="56"/>
                </a:cubicBezTo>
                <a:cubicBezTo>
                  <a:pt x="1921" y="56"/>
                  <a:pt x="1920" y="56"/>
                  <a:pt x="1918" y="56"/>
                </a:cubicBezTo>
                <a:cubicBezTo>
                  <a:pt x="1916" y="57"/>
                  <a:pt x="1916" y="58"/>
                  <a:pt x="1914" y="58"/>
                </a:cubicBezTo>
                <a:cubicBezTo>
                  <a:pt x="1913" y="59"/>
                  <a:pt x="1911" y="59"/>
                  <a:pt x="1909" y="59"/>
                </a:cubicBezTo>
                <a:cubicBezTo>
                  <a:pt x="1907" y="59"/>
                  <a:pt x="1905" y="58"/>
                  <a:pt x="1903" y="58"/>
                </a:cubicBezTo>
                <a:cubicBezTo>
                  <a:pt x="1902" y="57"/>
                  <a:pt x="1901" y="57"/>
                  <a:pt x="1900" y="56"/>
                </a:cubicBezTo>
                <a:cubicBezTo>
                  <a:pt x="1896" y="55"/>
                  <a:pt x="1896" y="55"/>
                  <a:pt x="1896" y="55"/>
                </a:cubicBezTo>
                <a:cubicBezTo>
                  <a:pt x="1895" y="55"/>
                  <a:pt x="1894" y="54"/>
                  <a:pt x="1893" y="54"/>
                </a:cubicBezTo>
                <a:cubicBezTo>
                  <a:pt x="1891" y="54"/>
                  <a:pt x="1889" y="55"/>
                  <a:pt x="1887" y="55"/>
                </a:cubicBezTo>
                <a:cubicBezTo>
                  <a:pt x="1886" y="55"/>
                  <a:pt x="1885" y="55"/>
                  <a:pt x="1884" y="55"/>
                </a:cubicBezTo>
                <a:cubicBezTo>
                  <a:pt x="1882" y="55"/>
                  <a:pt x="1880" y="56"/>
                  <a:pt x="1878" y="56"/>
                </a:cubicBezTo>
                <a:cubicBezTo>
                  <a:pt x="1877" y="57"/>
                  <a:pt x="1876" y="58"/>
                  <a:pt x="1875" y="58"/>
                </a:cubicBezTo>
                <a:cubicBezTo>
                  <a:pt x="1874" y="59"/>
                  <a:pt x="1873" y="59"/>
                  <a:pt x="1873" y="60"/>
                </a:cubicBezTo>
                <a:cubicBezTo>
                  <a:pt x="1872" y="62"/>
                  <a:pt x="1872" y="64"/>
                  <a:pt x="1871" y="65"/>
                </a:cubicBezTo>
                <a:cubicBezTo>
                  <a:pt x="1870" y="66"/>
                  <a:pt x="1870" y="68"/>
                  <a:pt x="1869" y="68"/>
                </a:cubicBezTo>
                <a:cubicBezTo>
                  <a:pt x="1869" y="69"/>
                  <a:pt x="1868" y="69"/>
                  <a:pt x="1867" y="69"/>
                </a:cubicBezTo>
                <a:cubicBezTo>
                  <a:pt x="1865" y="69"/>
                  <a:pt x="1863" y="69"/>
                  <a:pt x="1861" y="69"/>
                </a:cubicBezTo>
                <a:cubicBezTo>
                  <a:pt x="1859" y="69"/>
                  <a:pt x="1857" y="69"/>
                  <a:pt x="1855" y="69"/>
                </a:cubicBezTo>
                <a:cubicBezTo>
                  <a:pt x="1853" y="69"/>
                  <a:pt x="1852" y="69"/>
                  <a:pt x="1850" y="69"/>
                </a:cubicBezTo>
                <a:cubicBezTo>
                  <a:pt x="1849" y="68"/>
                  <a:pt x="1849" y="67"/>
                  <a:pt x="1848" y="66"/>
                </a:cubicBezTo>
                <a:cubicBezTo>
                  <a:pt x="1846" y="65"/>
                  <a:pt x="1844" y="65"/>
                  <a:pt x="1841" y="65"/>
                </a:cubicBezTo>
                <a:cubicBezTo>
                  <a:pt x="1839" y="65"/>
                  <a:pt x="1838" y="65"/>
                  <a:pt x="1837" y="65"/>
                </a:cubicBezTo>
                <a:cubicBezTo>
                  <a:pt x="1835" y="66"/>
                  <a:pt x="1834" y="68"/>
                  <a:pt x="1832" y="70"/>
                </a:cubicBezTo>
                <a:cubicBezTo>
                  <a:pt x="1832" y="71"/>
                  <a:pt x="1832" y="72"/>
                  <a:pt x="1831" y="73"/>
                </a:cubicBezTo>
                <a:cubicBezTo>
                  <a:pt x="1830" y="73"/>
                  <a:pt x="1829" y="74"/>
                  <a:pt x="1828" y="74"/>
                </a:cubicBezTo>
                <a:cubicBezTo>
                  <a:pt x="1827" y="74"/>
                  <a:pt x="1827" y="74"/>
                  <a:pt x="1826" y="74"/>
                </a:cubicBezTo>
                <a:cubicBezTo>
                  <a:pt x="1823" y="74"/>
                  <a:pt x="1822" y="74"/>
                  <a:pt x="1820" y="74"/>
                </a:cubicBezTo>
                <a:cubicBezTo>
                  <a:pt x="1818" y="74"/>
                  <a:pt x="1816" y="75"/>
                  <a:pt x="1815" y="75"/>
                </a:cubicBezTo>
                <a:cubicBezTo>
                  <a:pt x="1813" y="76"/>
                  <a:pt x="1813" y="77"/>
                  <a:pt x="1812" y="77"/>
                </a:cubicBezTo>
                <a:cubicBezTo>
                  <a:pt x="1810" y="78"/>
                  <a:pt x="1808" y="78"/>
                  <a:pt x="1806" y="78"/>
                </a:cubicBezTo>
                <a:cubicBezTo>
                  <a:pt x="1805" y="79"/>
                  <a:pt x="1804" y="80"/>
                  <a:pt x="1803" y="80"/>
                </a:cubicBezTo>
                <a:cubicBezTo>
                  <a:pt x="1802" y="81"/>
                  <a:pt x="1801" y="82"/>
                  <a:pt x="1800" y="83"/>
                </a:cubicBezTo>
                <a:cubicBezTo>
                  <a:pt x="1798" y="85"/>
                  <a:pt x="1799" y="88"/>
                  <a:pt x="1796" y="90"/>
                </a:cubicBezTo>
                <a:cubicBezTo>
                  <a:pt x="1795" y="90"/>
                  <a:pt x="1795" y="91"/>
                  <a:pt x="1794" y="91"/>
                </a:cubicBezTo>
                <a:cubicBezTo>
                  <a:pt x="1792" y="91"/>
                  <a:pt x="1792" y="90"/>
                  <a:pt x="1791" y="90"/>
                </a:cubicBezTo>
                <a:cubicBezTo>
                  <a:pt x="1792" y="89"/>
                  <a:pt x="1791" y="88"/>
                  <a:pt x="1792" y="87"/>
                </a:cubicBezTo>
                <a:cubicBezTo>
                  <a:pt x="1793" y="86"/>
                  <a:pt x="1794" y="86"/>
                  <a:pt x="1795" y="86"/>
                </a:cubicBezTo>
                <a:cubicBezTo>
                  <a:pt x="1796" y="85"/>
                  <a:pt x="1796" y="84"/>
                  <a:pt x="1796" y="83"/>
                </a:cubicBezTo>
                <a:cubicBezTo>
                  <a:pt x="1797" y="82"/>
                  <a:pt x="1798" y="81"/>
                  <a:pt x="1798" y="80"/>
                </a:cubicBezTo>
                <a:cubicBezTo>
                  <a:pt x="1799" y="79"/>
                  <a:pt x="1800" y="76"/>
                  <a:pt x="1801" y="75"/>
                </a:cubicBezTo>
                <a:cubicBezTo>
                  <a:pt x="1802" y="75"/>
                  <a:pt x="1803" y="76"/>
                  <a:pt x="1804" y="75"/>
                </a:cubicBezTo>
                <a:cubicBezTo>
                  <a:pt x="1806" y="75"/>
                  <a:pt x="1807" y="74"/>
                  <a:pt x="1808" y="73"/>
                </a:cubicBezTo>
                <a:cubicBezTo>
                  <a:pt x="1808" y="72"/>
                  <a:pt x="1808" y="72"/>
                  <a:pt x="1808" y="71"/>
                </a:cubicBezTo>
                <a:cubicBezTo>
                  <a:pt x="1808" y="65"/>
                  <a:pt x="1808" y="65"/>
                  <a:pt x="1808" y="65"/>
                </a:cubicBezTo>
                <a:cubicBezTo>
                  <a:pt x="1809" y="64"/>
                  <a:pt x="1810" y="63"/>
                  <a:pt x="1811" y="62"/>
                </a:cubicBezTo>
                <a:cubicBezTo>
                  <a:pt x="1812" y="62"/>
                  <a:pt x="1813" y="62"/>
                  <a:pt x="1814" y="61"/>
                </a:cubicBezTo>
                <a:cubicBezTo>
                  <a:pt x="1815" y="61"/>
                  <a:pt x="1816" y="61"/>
                  <a:pt x="1816" y="60"/>
                </a:cubicBezTo>
                <a:cubicBezTo>
                  <a:pt x="1817" y="59"/>
                  <a:pt x="1816" y="58"/>
                  <a:pt x="1816" y="57"/>
                </a:cubicBezTo>
                <a:cubicBezTo>
                  <a:pt x="1816" y="56"/>
                  <a:pt x="1817" y="55"/>
                  <a:pt x="1816" y="54"/>
                </a:cubicBezTo>
                <a:cubicBezTo>
                  <a:pt x="1816" y="53"/>
                  <a:pt x="1816" y="53"/>
                  <a:pt x="1815" y="52"/>
                </a:cubicBezTo>
                <a:cubicBezTo>
                  <a:pt x="1815" y="51"/>
                  <a:pt x="1814" y="50"/>
                  <a:pt x="1813" y="49"/>
                </a:cubicBezTo>
                <a:cubicBezTo>
                  <a:pt x="1812" y="49"/>
                  <a:pt x="1812" y="49"/>
                  <a:pt x="1811" y="49"/>
                </a:cubicBezTo>
                <a:cubicBezTo>
                  <a:pt x="1808" y="49"/>
                  <a:pt x="1808" y="49"/>
                  <a:pt x="1808" y="49"/>
                </a:cubicBezTo>
                <a:cubicBezTo>
                  <a:pt x="1807" y="49"/>
                  <a:pt x="1806" y="50"/>
                  <a:pt x="1805" y="50"/>
                </a:cubicBezTo>
                <a:cubicBezTo>
                  <a:pt x="1803" y="50"/>
                  <a:pt x="1801" y="50"/>
                  <a:pt x="1799" y="50"/>
                </a:cubicBezTo>
                <a:cubicBezTo>
                  <a:pt x="1798" y="50"/>
                  <a:pt x="1797" y="50"/>
                  <a:pt x="1796" y="50"/>
                </a:cubicBezTo>
                <a:cubicBezTo>
                  <a:pt x="1793" y="51"/>
                  <a:pt x="1791" y="51"/>
                  <a:pt x="1788" y="50"/>
                </a:cubicBezTo>
                <a:cubicBezTo>
                  <a:pt x="1786" y="50"/>
                  <a:pt x="1786" y="49"/>
                  <a:pt x="1784" y="49"/>
                </a:cubicBezTo>
                <a:cubicBezTo>
                  <a:pt x="1784" y="53"/>
                  <a:pt x="1785" y="54"/>
                  <a:pt x="1784" y="58"/>
                </a:cubicBezTo>
                <a:cubicBezTo>
                  <a:pt x="1784" y="59"/>
                  <a:pt x="1784" y="59"/>
                  <a:pt x="1784" y="60"/>
                </a:cubicBezTo>
                <a:cubicBezTo>
                  <a:pt x="1784" y="61"/>
                  <a:pt x="1784" y="61"/>
                  <a:pt x="1784" y="62"/>
                </a:cubicBezTo>
                <a:cubicBezTo>
                  <a:pt x="1783" y="62"/>
                  <a:pt x="1783" y="63"/>
                  <a:pt x="1781" y="63"/>
                </a:cubicBezTo>
                <a:cubicBezTo>
                  <a:pt x="1780" y="63"/>
                  <a:pt x="1779" y="62"/>
                  <a:pt x="1778" y="62"/>
                </a:cubicBezTo>
                <a:cubicBezTo>
                  <a:pt x="1776" y="62"/>
                  <a:pt x="1775" y="62"/>
                  <a:pt x="1773" y="62"/>
                </a:cubicBezTo>
                <a:cubicBezTo>
                  <a:pt x="1772" y="62"/>
                  <a:pt x="1770" y="62"/>
                  <a:pt x="1769" y="62"/>
                </a:cubicBezTo>
                <a:cubicBezTo>
                  <a:pt x="1767" y="63"/>
                  <a:pt x="1766" y="64"/>
                  <a:pt x="1764" y="65"/>
                </a:cubicBezTo>
                <a:cubicBezTo>
                  <a:pt x="1763" y="65"/>
                  <a:pt x="1762" y="65"/>
                  <a:pt x="1761" y="65"/>
                </a:cubicBezTo>
                <a:cubicBezTo>
                  <a:pt x="1760" y="66"/>
                  <a:pt x="1760" y="67"/>
                  <a:pt x="1758" y="67"/>
                </a:cubicBezTo>
                <a:cubicBezTo>
                  <a:pt x="1758" y="68"/>
                  <a:pt x="1757" y="67"/>
                  <a:pt x="1756" y="67"/>
                </a:cubicBezTo>
                <a:cubicBezTo>
                  <a:pt x="1756" y="67"/>
                  <a:pt x="1756" y="66"/>
                  <a:pt x="1756" y="65"/>
                </a:cubicBezTo>
                <a:cubicBezTo>
                  <a:pt x="1757" y="64"/>
                  <a:pt x="1757" y="63"/>
                  <a:pt x="1758" y="62"/>
                </a:cubicBezTo>
                <a:cubicBezTo>
                  <a:pt x="1758" y="61"/>
                  <a:pt x="1758" y="60"/>
                  <a:pt x="1759" y="59"/>
                </a:cubicBezTo>
                <a:cubicBezTo>
                  <a:pt x="1760" y="58"/>
                  <a:pt x="1760" y="57"/>
                  <a:pt x="1762" y="57"/>
                </a:cubicBezTo>
                <a:cubicBezTo>
                  <a:pt x="1764" y="57"/>
                  <a:pt x="1764" y="57"/>
                  <a:pt x="1764" y="57"/>
                </a:cubicBezTo>
                <a:cubicBezTo>
                  <a:pt x="1767" y="57"/>
                  <a:pt x="1768" y="57"/>
                  <a:pt x="1770" y="57"/>
                </a:cubicBezTo>
                <a:cubicBezTo>
                  <a:pt x="1772" y="57"/>
                  <a:pt x="1774" y="57"/>
                  <a:pt x="1775" y="56"/>
                </a:cubicBezTo>
                <a:cubicBezTo>
                  <a:pt x="1777" y="56"/>
                  <a:pt x="1777" y="55"/>
                  <a:pt x="1778" y="54"/>
                </a:cubicBezTo>
                <a:cubicBezTo>
                  <a:pt x="1777" y="52"/>
                  <a:pt x="1777" y="52"/>
                  <a:pt x="1777" y="52"/>
                </a:cubicBezTo>
                <a:cubicBezTo>
                  <a:pt x="1776" y="52"/>
                  <a:pt x="1776" y="51"/>
                  <a:pt x="1775" y="50"/>
                </a:cubicBezTo>
                <a:cubicBezTo>
                  <a:pt x="1773" y="50"/>
                  <a:pt x="1773" y="51"/>
                  <a:pt x="1771" y="50"/>
                </a:cubicBezTo>
                <a:cubicBezTo>
                  <a:pt x="1770" y="50"/>
                  <a:pt x="1769" y="50"/>
                  <a:pt x="1767" y="50"/>
                </a:cubicBezTo>
                <a:cubicBezTo>
                  <a:pt x="1763" y="50"/>
                  <a:pt x="1761" y="51"/>
                  <a:pt x="1757" y="52"/>
                </a:cubicBezTo>
                <a:cubicBezTo>
                  <a:pt x="1755" y="52"/>
                  <a:pt x="1754" y="52"/>
                  <a:pt x="1752" y="52"/>
                </a:cubicBezTo>
                <a:cubicBezTo>
                  <a:pt x="1751" y="52"/>
                  <a:pt x="1750" y="52"/>
                  <a:pt x="1749" y="52"/>
                </a:cubicBezTo>
                <a:cubicBezTo>
                  <a:pt x="1731" y="52"/>
                  <a:pt x="1731" y="52"/>
                  <a:pt x="1731" y="52"/>
                </a:cubicBezTo>
                <a:cubicBezTo>
                  <a:pt x="1728" y="52"/>
                  <a:pt x="1727" y="51"/>
                  <a:pt x="1724" y="51"/>
                </a:cubicBezTo>
                <a:cubicBezTo>
                  <a:pt x="1721" y="51"/>
                  <a:pt x="1720" y="52"/>
                  <a:pt x="1717" y="52"/>
                </a:cubicBezTo>
                <a:cubicBezTo>
                  <a:pt x="1716" y="53"/>
                  <a:pt x="1715" y="53"/>
                  <a:pt x="1714" y="53"/>
                </a:cubicBezTo>
                <a:cubicBezTo>
                  <a:pt x="1713" y="53"/>
                  <a:pt x="1712" y="54"/>
                  <a:pt x="1711" y="54"/>
                </a:cubicBezTo>
                <a:cubicBezTo>
                  <a:pt x="1711" y="54"/>
                  <a:pt x="1710" y="55"/>
                  <a:pt x="1709" y="55"/>
                </a:cubicBezTo>
                <a:cubicBezTo>
                  <a:pt x="1707" y="55"/>
                  <a:pt x="1706" y="57"/>
                  <a:pt x="1705" y="57"/>
                </a:cubicBezTo>
                <a:cubicBezTo>
                  <a:pt x="1704" y="57"/>
                  <a:pt x="1703" y="57"/>
                  <a:pt x="1702" y="57"/>
                </a:cubicBezTo>
                <a:cubicBezTo>
                  <a:pt x="1700" y="57"/>
                  <a:pt x="1699" y="58"/>
                  <a:pt x="1698" y="58"/>
                </a:cubicBezTo>
                <a:cubicBezTo>
                  <a:pt x="1696" y="58"/>
                  <a:pt x="1696" y="58"/>
                  <a:pt x="1694" y="58"/>
                </a:cubicBezTo>
                <a:cubicBezTo>
                  <a:pt x="1693" y="58"/>
                  <a:pt x="1692" y="59"/>
                  <a:pt x="1691" y="60"/>
                </a:cubicBezTo>
                <a:cubicBezTo>
                  <a:pt x="1690" y="60"/>
                  <a:pt x="1689" y="60"/>
                  <a:pt x="1689" y="60"/>
                </a:cubicBezTo>
                <a:cubicBezTo>
                  <a:pt x="1687" y="61"/>
                  <a:pt x="1687" y="61"/>
                  <a:pt x="1685" y="61"/>
                </a:cubicBezTo>
                <a:cubicBezTo>
                  <a:pt x="1684" y="61"/>
                  <a:pt x="1684" y="60"/>
                  <a:pt x="1683" y="60"/>
                </a:cubicBezTo>
                <a:cubicBezTo>
                  <a:pt x="1683" y="59"/>
                  <a:pt x="1683" y="58"/>
                  <a:pt x="1683" y="58"/>
                </a:cubicBezTo>
                <a:cubicBezTo>
                  <a:pt x="1684" y="55"/>
                  <a:pt x="1686" y="54"/>
                  <a:pt x="1687" y="52"/>
                </a:cubicBezTo>
                <a:cubicBezTo>
                  <a:pt x="1688" y="51"/>
                  <a:pt x="1688" y="51"/>
                  <a:pt x="1689" y="50"/>
                </a:cubicBezTo>
                <a:cubicBezTo>
                  <a:pt x="1691" y="48"/>
                  <a:pt x="1693" y="48"/>
                  <a:pt x="1695" y="47"/>
                </a:cubicBezTo>
                <a:cubicBezTo>
                  <a:pt x="1696" y="47"/>
                  <a:pt x="1697" y="46"/>
                  <a:pt x="1698" y="46"/>
                </a:cubicBezTo>
                <a:cubicBezTo>
                  <a:pt x="1743" y="46"/>
                  <a:pt x="1743" y="46"/>
                  <a:pt x="1743" y="46"/>
                </a:cubicBezTo>
                <a:cubicBezTo>
                  <a:pt x="1744" y="46"/>
                  <a:pt x="1744" y="46"/>
                  <a:pt x="1745" y="46"/>
                </a:cubicBezTo>
                <a:cubicBezTo>
                  <a:pt x="1746" y="45"/>
                  <a:pt x="1746" y="44"/>
                  <a:pt x="1747" y="43"/>
                </a:cubicBezTo>
                <a:cubicBezTo>
                  <a:pt x="1748" y="43"/>
                  <a:pt x="1749" y="43"/>
                  <a:pt x="1750" y="43"/>
                </a:cubicBezTo>
                <a:cubicBezTo>
                  <a:pt x="1787" y="43"/>
                  <a:pt x="1787" y="43"/>
                  <a:pt x="1787" y="43"/>
                </a:cubicBezTo>
                <a:cubicBezTo>
                  <a:pt x="1788" y="43"/>
                  <a:pt x="1789" y="42"/>
                  <a:pt x="1790" y="42"/>
                </a:cubicBezTo>
                <a:cubicBezTo>
                  <a:pt x="1792" y="42"/>
                  <a:pt x="1793" y="43"/>
                  <a:pt x="1795" y="42"/>
                </a:cubicBezTo>
                <a:cubicBezTo>
                  <a:pt x="1796" y="42"/>
                  <a:pt x="1797" y="41"/>
                  <a:pt x="1798" y="41"/>
                </a:cubicBezTo>
                <a:cubicBezTo>
                  <a:pt x="1799" y="40"/>
                  <a:pt x="1798" y="38"/>
                  <a:pt x="1799" y="38"/>
                </a:cubicBezTo>
                <a:cubicBezTo>
                  <a:pt x="1800" y="37"/>
                  <a:pt x="1801" y="38"/>
                  <a:pt x="1801" y="38"/>
                </a:cubicBezTo>
                <a:cubicBezTo>
                  <a:pt x="1802" y="38"/>
                  <a:pt x="1803" y="37"/>
                  <a:pt x="1804" y="37"/>
                </a:cubicBezTo>
                <a:cubicBezTo>
                  <a:pt x="1805" y="37"/>
                  <a:pt x="1806" y="37"/>
                  <a:pt x="1807" y="37"/>
                </a:cubicBezTo>
                <a:cubicBezTo>
                  <a:pt x="1808" y="37"/>
                  <a:pt x="1808" y="37"/>
                  <a:pt x="1809" y="37"/>
                </a:cubicBezTo>
                <a:cubicBezTo>
                  <a:pt x="1810" y="37"/>
                  <a:pt x="1811" y="35"/>
                  <a:pt x="1812" y="35"/>
                </a:cubicBezTo>
                <a:cubicBezTo>
                  <a:pt x="1815" y="34"/>
                  <a:pt x="1817" y="35"/>
                  <a:pt x="1820" y="35"/>
                </a:cubicBezTo>
                <a:cubicBezTo>
                  <a:pt x="1822" y="35"/>
                  <a:pt x="1822" y="34"/>
                  <a:pt x="1824" y="34"/>
                </a:cubicBezTo>
                <a:cubicBezTo>
                  <a:pt x="1824" y="28"/>
                  <a:pt x="1824" y="28"/>
                  <a:pt x="1824" y="28"/>
                </a:cubicBezTo>
                <a:cubicBezTo>
                  <a:pt x="1816" y="28"/>
                  <a:pt x="1816" y="28"/>
                  <a:pt x="1816" y="28"/>
                </a:cubicBezTo>
                <a:cubicBezTo>
                  <a:pt x="1814" y="28"/>
                  <a:pt x="1814" y="29"/>
                  <a:pt x="1812" y="29"/>
                </a:cubicBezTo>
                <a:cubicBezTo>
                  <a:pt x="1811" y="29"/>
                  <a:pt x="1811" y="29"/>
                  <a:pt x="1811" y="29"/>
                </a:cubicBezTo>
                <a:cubicBezTo>
                  <a:pt x="1809" y="29"/>
                  <a:pt x="1809" y="28"/>
                  <a:pt x="1808" y="28"/>
                </a:cubicBezTo>
                <a:cubicBezTo>
                  <a:pt x="1805" y="27"/>
                  <a:pt x="1803" y="26"/>
                  <a:pt x="1800" y="26"/>
                </a:cubicBezTo>
                <a:cubicBezTo>
                  <a:pt x="1798" y="26"/>
                  <a:pt x="1796" y="27"/>
                  <a:pt x="1794" y="27"/>
                </a:cubicBezTo>
                <a:cubicBezTo>
                  <a:pt x="1792" y="27"/>
                  <a:pt x="1790" y="27"/>
                  <a:pt x="1788" y="26"/>
                </a:cubicBezTo>
                <a:cubicBezTo>
                  <a:pt x="1787" y="26"/>
                  <a:pt x="1786" y="25"/>
                  <a:pt x="1785" y="25"/>
                </a:cubicBezTo>
                <a:cubicBezTo>
                  <a:pt x="1786" y="24"/>
                  <a:pt x="1788" y="24"/>
                  <a:pt x="1788" y="23"/>
                </a:cubicBezTo>
                <a:cubicBezTo>
                  <a:pt x="1788" y="22"/>
                  <a:pt x="1786" y="21"/>
                  <a:pt x="1786" y="20"/>
                </a:cubicBezTo>
                <a:cubicBezTo>
                  <a:pt x="1785" y="20"/>
                  <a:pt x="1785" y="21"/>
                  <a:pt x="1784" y="20"/>
                </a:cubicBezTo>
                <a:cubicBezTo>
                  <a:pt x="1782" y="20"/>
                  <a:pt x="1781" y="19"/>
                  <a:pt x="1779" y="19"/>
                </a:cubicBezTo>
                <a:cubicBezTo>
                  <a:pt x="1778" y="19"/>
                  <a:pt x="1778" y="19"/>
                  <a:pt x="1777" y="19"/>
                </a:cubicBezTo>
                <a:cubicBezTo>
                  <a:pt x="1776" y="20"/>
                  <a:pt x="1776" y="21"/>
                  <a:pt x="1775" y="21"/>
                </a:cubicBezTo>
                <a:cubicBezTo>
                  <a:pt x="1762" y="21"/>
                  <a:pt x="1762" y="21"/>
                  <a:pt x="1762" y="21"/>
                </a:cubicBezTo>
                <a:cubicBezTo>
                  <a:pt x="1759" y="21"/>
                  <a:pt x="1759" y="19"/>
                  <a:pt x="1756" y="18"/>
                </a:cubicBezTo>
                <a:cubicBezTo>
                  <a:pt x="1756" y="17"/>
                  <a:pt x="1755" y="17"/>
                  <a:pt x="1754" y="17"/>
                </a:cubicBezTo>
                <a:cubicBezTo>
                  <a:pt x="1752" y="17"/>
                  <a:pt x="1750" y="17"/>
                  <a:pt x="1748" y="17"/>
                </a:cubicBezTo>
                <a:cubicBezTo>
                  <a:pt x="1732" y="17"/>
                  <a:pt x="1732" y="17"/>
                  <a:pt x="1732" y="17"/>
                </a:cubicBezTo>
                <a:cubicBezTo>
                  <a:pt x="1728" y="17"/>
                  <a:pt x="1728" y="17"/>
                  <a:pt x="1728" y="17"/>
                </a:cubicBezTo>
                <a:cubicBezTo>
                  <a:pt x="1719" y="17"/>
                  <a:pt x="1719" y="17"/>
                  <a:pt x="1719" y="17"/>
                </a:cubicBezTo>
                <a:cubicBezTo>
                  <a:pt x="1713" y="17"/>
                  <a:pt x="1713" y="17"/>
                  <a:pt x="1713" y="17"/>
                </a:cubicBezTo>
                <a:cubicBezTo>
                  <a:pt x="1711" y="17"/>
                  <a:pt x="1710" y="17"/>
                  <a:pt x="1708" y="18"/>
                </a:cubicBezTo>
                <a:cubicBezTo>
                  <a:pt x="1707" y="18"/>
                  <a:pt x="1706" y="19"/>
                  <a:pt x="1705" y="20"/>
                </a:cubicBezTo>
                <a:cubicBezTo>
                  <a:pt x="1683" y="20"/>
                  <a:pt x="1683" y="20"/>
                  <a:pt x="1683" y="20"/>
                </a:cubicBezTo>
                <a:cubicBezTo>
                  <a:pt x="1683" y="17"/>
                  <a:pt x="1683" y="17"/>
                  <a:pt x="1683" y="17"/>
                </a:cubicBezTo>
                <a:cubicBezTo>
                  <a:pt x="1688" y="17"/>
                  <a:pt x="1688" y="17"/>
                  <a:pt x="1688" y="17"/>
                </a:cubicBezTo>
                <a:cubicBezTo>
                  <a:pt x="1690" y="17"/>
                  <a:pt x="1692" y="18"/>
                  <a:pt x="1694" y="18"/>
                </a:cubicBezTo>
                <a:cubicBezTo>
                  <a:pt x="1695" y="18"/>
                  <a:pt x="1695" y="16"/>
                  <a:pt x="1696" y="15"/>
                </a:cubicBezTo>
                <a:cubicBezTo>
                  <a:pt x="1696" y="14"/>
                  <a:pt x="1697" y="13"/>
                  <a:pt x="1697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5" y="11"/>
                  <a:pt x="1776" y="10"/>
                  <a:pt x="1775" y="9"/>
                </a:cubicBezTo>
                <a:cubicBezTo>
                  <a:pt x="1775" y="8"/>
                  <a:pt x="1774" y="7"/>
                  <a:pt x="1773" y="7"/>
                </a:cubicBezTo>
                <a:cubicBezTo>
                  <a:pt x="1772" y="6"/>
                  <a:pt x="1771" y="6"/>
                  <a:pt x="1770" y="5"/>
                </a:cubicBezTo>
                <a:cubicBezTo>
                  <a:pt x="1768" y="5"/>
                  <a:pt x="1767" y="4"/>
                  <a:pt x="1764" y="4"/>
                </a:cubicBezTo>
                <a:cubicBezTo>
                  <a:pt x="1761" y="4"/>
                  <a:pt x="1761" y="4"/>
                  <a:pt x="1761" y="4"/>
                </a:cubicBezTo>
                <a:cubicBezTo>
                  <a:pt x="1759" y="4"/>
                  <a:pt x="1757" y="4"/>
                  <a:pt x="1755" y="3"/>
                </a:cubicBezTo>
                <a:cubicBezTo>
                  <a:pt x="1753" y="3"/>
                  <a:pt x="1752" y="3"/>
                  <a:pt x="1750" y="3"/>
                </a:cubicBezTo>
                <a:cubicBezTo>
                  <a:pt x="1749" y="3"/>
                  <a:pt x="1748" y="2"/>
                  <a:pt x="1747" y="1"/>
                </a:cubicBezTo>
                <a:cubicBezTo>
                  <a:pt x="1746" y="1"/>
                  <a:pt x="1745" y="1"/>
                  <a:pt x="1745" y="1"/>
                </a:cubicBezTo>
                <a:cubicBezTo>
                  <a:pt x="1743" y="0"/>
                  <a:pt x="1741" y="1"/>
                  <a:pt x="1739" y="1"/>
                </a:cubicBezTo>
                <a:cubicBezTo>
                  <a:pt x="1737" y="1"/>
                  <a:pt x="1735" y="1"/>
                  <a:pt x="1733" y="1"/>
                </a:cubicBezTo>
                <a:cubicBezTo>
                  <a:pt x="1732" y="1"/>
                  <a:pt x="1731" y="1"/>
                  <a:pt x="1730" y="1"/>
                </a:cubicBezTo>
                <a:cubicBezTo>
                  <a:pt x="1728" y="2"/>
                  <a:pt x="1727" y="1"/>
                  <a:pt x="1724" y="1"/>
                </a:cubicBezTo>
                <a:cubicBezTo>
                  <a:pt x="1721" y="1"/>
                  <a:pt x="1721" y="1"/>
                  <a:pt x="1721" y="1"/>
                </a:cubicBezTo>
                <a:cubicBezTo>
                  <a:pt x="1719" y="1"/>
                  <a:pt x="1718" y="0"/>
                  <a:pt x="1716" y="0"/>
                </a:cubicBezTo>
                <a:cubicBezTo>
                  <a:pt x="1694" y="0"/>
                  <a:pt x="1682" y="0"/>
                  <a:pt x="1660" y="0"/>
                </a:cubicBezTo>
                <a:cubicBezTo>
                  <a:pt x="1658" y="0"/>
                  <a:pt x="1657" y="0"/>
                  <a:pt x="1655" y="1"/>
                </a:cubicBezTo>
                <a:cubicBezTo>
                  <a:pt x="1654" y="1"/>
                  <a:pt x="1653" y="1"/>
                  <a:pt x="1652" y="1"/>
                </a:cubicBezTo>
                <a:cubicBezTo>
                  <a:pt x="1651" y="1"/>
                  <a:pt x="1650" y="2"/>
                  <a:pt x="1649" y="3"/>
                </a:cubicBezTo>
                <a:cubicBezTo>
                  <a:pt x="1648" y="4"/>
                  <a:pt x="1647" y="5"/>
                  <a:pt x="1646" y="5"/>
                </a:cubicBezTo>
                <a:cubicBezTo>
                  <a:pt x="1645" y="6"/>
                  <a:pt x="1644" y="5"/>
                  <a:pt x="1643" y="5"/>
                </a:cubicBezTo>
                <a:cubicBezTo>
                  <a:pt x="1640" y="5"/>
                  <a:pt x="1640" y="5"/>
                  <a:pt x="1640" y="5"/>
                </a:cubicBezTo>
                <a:cubicBezTo>
                  <a:pt x="1639" y="5"/>
                  <a:pt x="1638" y="5"/>
                  <a:pt x="1637" y="5"/>
                </a:cubicBezTo>
                <a:cubicBezTo>
                  <a:pt x="1634" y="5"/>
                  <a:pt x="1634" y="5"/>
                  <a:pt x="1634" y="5"/>
                </a:cubicBezTo>
                <a:cubicBezTo>
                  <a:pt x="1633" y="5"/>
                  <a:pt x="1632" y="4"/>
                  <a:pt x="1631" y="4"/>
                </a:cubicBezTo>
                <a:cubicBezTo>
                  <a:pt x="1629" y="4"/>
                  <a:pt x="1628" y="4"/>
                  <a:pt x="1627" y="4"/>
                </a:cubicBezTo>
                <a:cubicBezTo>
                  <a:pt x="1625" y="4"/>
                  <a:pt x="1624" y="4"/>
                  <a:pt x="1623" y="4"/>
                </a:cubicBezTo>
                <a:cubicBezTo>
                  <a:pt x="1619" y="5"/>
                  <a:pt x="1617" y="6"/>
                  <a:pt x="1614" y="9"/>
                </a:cubicBezTo>
                <a:cubicBezTo>
                  <a:pt x="1615" y="10"/>
                  <a:pt x="1615" y="12"/>
                  <a:pt x="1616" y="13"/>
                </a:cubicBezTo>
                <a:cubicBezTo>
                  <a:pt x="1617" y="14"/>
                  <a:pt x="1617" y="15"/>
                  <a:pt x="1617" y="16"/>
                </a:cubicBezTo>
                <a:cubicBezTo>
                  <a:pt x="1617" y="19"/>
                  <a:pt x="1615" y="19"/>
                  <a:pt x="1613" y="20"/>
                </a:cubicBezTo>
                <a:cubicBezTo>
                  <a:pt x="1611" y="20"/>
                  <a:pt x="1610" y="20"/>
                  <a:pt x="1608" y="20"/>
                </a:cubicBezTo>
                <a:cubicBezTo>
                  <a:pt x="1605" y="20"/>
                  <a:pt x="1604" y="20"/>
                  <a:pt x="1602" y="19"/>
                </a:cubicBezTo>
                <a:cubicBezTo>
                  <a:pt x="1601" y="19"/>
                  <a:pt x="1600" y="18"/>
                  <a:pt x="1599" y="18"/>
                </a:cubicBezTo>
                <a:cubicBezTo>
                  <a:pt x="1586" y="18"/>
                  <a:pt x="1586" y="18"/>
                  <a:pt x="1586" y="18"/>
                </a:cubicBezTo>
                <a:cubicBezTo>
                  <a:pt x="1582" y="18"/>
                  <a:pt x="1580" y="14"/>
                  <a:pt x="1577" y="13"/>
                </a:cubicBezTo>
                <a:cubicBezTo>
                  <a:pt x="1576" y="12"/>
                  <a:pt x="1575" y="12"/>
                  <a:pt x="1574" y="12"/>
                </a:cubicBezTo>
                <a:cubicBezTo>
                  <a:pt x="1571" y="11"/>
                  <a:pt x="1570" y="11"/>
                  <a:pt x="1567" y="11"/>
                </a:cubicBezTo>
                <a:cubicBezTo>
                  <a:pt x="1566" y="11"/>
                  <a:pt x="1565" y="11"/>
                  <a:pt x="1564" y="11"/>
                </a:cubicBezTo>
                <a:cubicBezTo>
                  <a:pt x="1563" y="11"/>
                  <a:pt x="1562" y="12"/>
                  <a:pt x="1561" y="12"/>
                </a:cubicBezTo>
                <a:cubicBezTo>
                  <a:pt x="1560" y="12"/>
                  <a:pt x="1560" y="14"/>
                  <a:pt x="1559" y="14"/>
                </a:cubicBezTo>
                <a:cubicBezTo>
                  <a:pt x="1558" y="15"/>
                  <a:pt x="1557" y="16"/>
                  <a:pt x="1556" y="16"/>
                </a:cubicBezTo>
                <a:cubicBezTo>
                  <a:pt x="1554" y="16"/>
                  <a:pt x="1553" y="16"/>
                  <a:pt x="1550" y="16"/>
                </a:cubicBezTo>
                <a:cubicBezTo>
                  <a:pt x="1548" y="16"/>
                  <a:pt x="1548" y="16"/>
                  <a:pt x="1548" y="16"/>
                </a:cubicBezTo>
                <a:cubicBezTo>
                  <a:pt x="1547" y="16"/>
                  <a:pt x="1546" y="16"/>
                  <a:pt x="1545" y="16"/>
                </a:cubicBezTo>
                <a:cubicBezTo>
                  <a:pt x="1543" y="16"/>
                  <a:pt x="1543" y="14"/>
                  <a:pt x="1541" y="14"/>
                </a:cubicBezTo>
                <a:cubicBezTo>
                  <a:pt x="1538" y="14"/>
                  <a:pt x="1537" y="15"/>
                  <a:pt x="1534" y="16"/>
                </a:cubicBezTo>
                <a:cubicBezTo>
                  <a:pt x="1531" y="16"/>
                  <a:pt x="1527" y="15"/>
                  <a:pt x="1524" y="15"/>
                </a:cubicBezTo>
                <a:cubicBezTo>
                  <a:pt x="1523" y="15"/>
                  <a:pt x="1523" y="15"/>
                  <a:pt x="1522" y="15"/>
                </a:cubicBezTo>
                <a:cubicBezTo>
                  <a:pt x="1522" y="15"/>
                  <a:pt x="1521" y="16"/>
                  <a:pt x="1521" y="16"/>
                </a:cubicBezTo>
                <a:cubicBezTo>
                  <a:pt x="1520" y="16"/>
                  <a:pt x="1520" y="16"/>
                  <a:pt x="1519" y="16"/>
                </a:cubicBezTo>
                <a:cubicBezTo>
                  <a:pt x="1519" y="16"/>
                  <a:pt x="1518" y="16"/>
                  <a:pt x="1517" y="16"/>
                </a:cubicBezTo>
                <a:cubicBezTo>
                  <a:pt x="1517" y="17"/>
                  <a:pt x="1516" y="17"/>
                  <a:pt x="1515" y="17"/>
                </a:cubicBezTo>
                <a:cubicBezTo>
                  <a:pt x="1513" y="18"/>
                  <a:pt x="1513" y="18"/>
                  <a:pt x="1511" y="19"/>
                </a:cubicBezTo>
                <a:cubicBezTo>
                  <a:pt x="1512" y="20"/>
                  <a:pt x="1512" y="21"/>
                  <a:pt x="1513" y="22"/>
                </a:cubicBezTo>
                <a:cubicBezTo>
                  <a:pt x="1513" y="22"/>
                  <a:pt x="1514" y="23"/>
                  <a:pt x="1515" y="23"/>
                </a:cubicBezTo>
                <a:cubicBezTo>
                  <a:pt x="1515" y="23"/>
                  <a:pt x="1515" y="24"/>
                  <a:pt x="1516" y="24"/>
                </a:cubicBezTo>
                <a:cubicBezTo>
                  <a:pt x="1516" y="24"/>
                  <a:pt x="1517" y="24"/>
                  <a:pt x="1517" y="24"/>
                </a:cubicBezTo>
                <a:cubicBezTo>
                  <a:pt x="1519" y="24"/>
                  <a:pt x="1520" y="25"/>
                  <a:pt x="1521" y="25"/>
                </a:cubicBezTo>
                <a:cubicBezTo>
                  <a:pt x="1521" y="26"/>
                  <a:pt x="1522" y="26"/>
                  <a:pt x="1522" y="27"/>
                </a:cubicBezTo>
                <a:cubicBezTo>
                  <a:pt x="1523" y="27"/>
                  <a:pt x="1523" y="27"/>
                  <a:pt x="1524" y="28"/>
                </a:cubicBezTo>
                <a:cubicBezTo>
                  <a:pt x="1524" y="28"/>
                  <a:pt x="1524" y="29"/>
                  <a:pt x="1525" y="29"/>
                </a:cubicBezTo>
                <a:cubicBezTo>
                  <a:pt x="1525" y="30"/>
                  <a:pt x="1525" y="31"/>
                  <a:pt x="1525" y="32"/>
                </a:cubicBezTo>
                <a:cubicBezTo>
                  <a:pt x="1525" y="33"/>
                  <a:pt x="1525" y="34"/>
                  <a:pt x="1525" y="35"/>
                </a:cubicBezTo>
                <a:cubicBezTo>
                  <a:pt x="1524" y="34"/>
                  <a:pt x="1524" y="34"/>
                  <a:pt x="1524" y="34"/>
                </a:cubicBezTo>
                <a:cubicBezTo>
                  <a:pt x="1524" y="34"/>
                  <a:pt x="1523" y="33"/>
                  <a:pt x="1523" y="33"/>
                </a:cubicBezTo>
                <a:cubicBezTo>
                  <a:pt x="1523" y="33"/>
                  <a:pt x="1523" y="32"/>
                  <a:pt x="1522" y="32"/>
                </a:cubicBezTo>
                <a:cubicBezTo>
                  <a:pt x="1522" y="32"/>
                  <a:pt x="1521" y="32"/>
                  <a:pt x="1521" y="32"/>
                </a:cubicBezTo>
                <a:cubicBezTo>
                  <a:pt x="1520" y="32"/>
                  <a:pt x="1520" y="32"/>
                  <a:pt x="1519" y="31"/>
                </a:cubicBezTo>
                <a:cubicBezTo>
                  <a:pt x="1518" y="31"/>
                  <a:pt x="1518" y="31"/>
                  <a:pt x="1517" y="31"/>
                </a:cubicBezTo>
                <a:cubicBezTo>
                  <a:pt x="1517" y="31"/>
                  <a:pt x="1516" y="30"/>
                  <a:pt x="1516" y="30"/>
                </a:cubicBezTo>
                <a:cubicBezTo>
                  <a:pt x="1515" y="30"/>
                  <a:pt x="1515" y="30"/>
                  <a:pt x="1515" y="30"/>
                </a:cubicBezTo>
                <a:cubicBezTo>
                  <a:pt x="1514" y="30"/>
                  <a:pt x="1514" y="29"/>
                  <a:pt x="1513" y="29"/>
                </a:cubicBezTo>
                <a:cubicBezTo>
                  <a:pt x="1513" y="29"/>
                  <a:pt x="1512" y="29"/>
                  <a:pt x="1512" y="29"/>
                </a:cubicBezTo>
                <a:cubicBezTo>
                  <a:pt x="1511" y="29"/>
                  <a:pt x="1511" y="29"/>
                  <a:pt x="1510" y="29"/>
                </a:cubicBezTo>
                <a:cubicBezTo>
                  <a:pt x="1510" y="28"/>
                  <a:pt x="1509" y="29"/>
                  <a:pt x="1508" y="29"/>
                </a:cubicBezTo>
                <a:cubicBezTo>
                  <a:pt x="1507" y="29"/>
                  <a:pt x="1507" y="28"/>
                  <a:pt x="1506" y="28"/>
                </a:cubicBezTo>
                <a:cubicBezTo>
                  <a:pt x="1505" y="28"/>
                  <a:pt x="1504" y="28"/>
                  <a:pt x="1503" y="29"/>
                </a:cubicBezTo>
                <a:cubicBezTo>
                  <a:pt x="1503" y="29"/>
                  <a:pt x="1502" y="29"/>
                  <a:pt x="1502" y="30"/>
                </a:cubicBezTo>
                <a:cubicBezTo>
                  <a:pt x="1502" y="30"/>
                  <a:pt x="1501" y="30"/>
                  <a:pt x="1501" y="31"/>
                </a:cubicBezTo>
                <a:cubicBezTo>
                  <a:pt x="1501" y="31"/>
                  <a:pt x="1501" y="32"/>
                  <a:pt x="1501" y="32"/>
                </a:cubicBezTo>
                <a:cubicBezTo>
                  <a:pt x="1502" y="33"/>
                  <a:pt x="1502" y="34"/>
                  <a:pt x="1503" y="35"/>
                </a:cubicBezTo>
                <a:cubicBezTo>
                  <a:pt x="1503" y="35"/>
                  <a:pt x="1504" y="36"/>
                  <a:pt x="1504" y="36"/>
                </a:cubicBezTo>
                <a:cubicBezTo>
                  <a:pt x="1505" y="37"/>
                  <a:pt x="1505" y="37"/>
                  <a:pt x="1506" y="37"/>
                </a:cubicBezTo>
                <a:cubicBezTo>
                  <a:pt x="1507" y="38"/>
                  <a:pt x="1508" y="38"/>
                  <a:pt x="1509" y="39"/>
                </a:cubicBezTo>
                <a:cubicBezTo>
                  <a:pt x="1510" y="39"/>
                  <a:pt x="1511" y="40"/>
                  <a:pt x="1512" y="40"/>
                </a:cubicBezTo>
                <a:cubicBezTo>
                  <a:pt x="1512" y="40"/>
                  <a:pt x="1512" y="40"/>
                  <a:pt x="1513" y="40"/>
                </a:cubicBezTo>
                <a:cubicBezTo>
                  <a:pt x="1513" y="40"/>
                  <a:pt x="1514" y="41"/>
                  <a:pt x="1514" y="41"/>
                </a:cubicBezTo>
                <a:cubicBezTo>
                  <a:pt x="1515" y="41"/>
                  <a:pt x="1515" y="41"/>
                  <a:pt x="1516" y="41"/>
                </a:cubicBezTo>
                <a:cubicBezTo>
                  <a:pt x="1517" y="41"/>
                  <a:pt x="1518" y="41"/>
                  <a:pt x="1519" y="41"/>
                </a:cubicBezTo>
                <a:cubicBezTo>
                  <a:pt x="1522" y="41"/>
                  <a:pt x="1522" y="41"/>
                  <a:pt x="1522" y="41"/>
                </a:cubicBezTo>
                <a:cubicBezTo>
                  <a:pt x="1522" y="41"/>
                  <a:pt x="1523" y="42"/>
                  <a:pt x="1523" y="42"/>
                </a:cubicBezTo>
                <a:cubicBezTo>
                  <a:pt x="1524" y="42"/>
                  <a:pt x="1524" y="42"/>
                  <a:pt x="1525" y="43"/>
                </a:cubicBezTo>
                <a:cubicBezTo>
                  <a:pt x="1525" y="43"/>
                  <a:pt x="1525" y="43"/>
                  <a:pt x="1526" y="44"/>
                </a:cubicBezTo>
                <a:cubicBezTo>
                  <a:pt x="1527" y="44"/>
                  <a:pt x="1528" y="45"/>
                  <a:pt x="1529" y="46"/>
                </a:cubicBezTo>
                <a:cubicBezTo>
                  <a:pt x="1529" y="46"/>
                  <a:pt x="1529" y="46"/>
                  <a:pt x="1530" y="47"/>
                </a:cubicBezTo>
                <a:cubicBezTo>
                  <a:pt x="1531" y="48"/>
                  <a:pt x="1531" y="48"/>
                  <a:pt x="1532" y="49"/>
                </a:cubicBezTo>
                <a:cubicBezTo>
                  <a:pt x="1532" y="50"/>
                  <a:pt x="1533" y="50"/>
                  <a:pt x="1533" y="51"/>
                </a:cubicBezTo>
                <a:cubicBezTo>
                  <a:pt x="1533" y="52"/>
                  <a:pt x="1534" y="52"/>
                  <a:pt x="1534" y="52"/>
                </a:cubicBezTo>
                <a:cubicBezTo>
                  <a:pt x="1534" y="53"/>
                  <a:pt x="1534" y="53"/>
                  <a:pt x="1534" y="54"/>
                </a:cubicBezTo>
                <a:cubicBezTo>
                  <a:pt x="1534" y="54"/>
                  <a:pt x="1534" y="55"/>
                  <a:pt x="1534" y="56"/>
                </a:cubicBezTo>
                <a:cubicBezTo>
                  <a:pt x="1534" y="57"/>
                  <a:pt x="1534" y="58"/>
                  <a:pt x="1533" y="58"/>
                </a:cubicBezTo>
                <a:cubicBezTo>
                  <a:pt x="1533" y="58"/>
                  <a:pt x="1532" y="58"/>
                  <a:pt x="1532" y="58"/>
                </a:cubicBezTo>
                <a:cubicBezTo>
                  <a:pt x="1531" y="58"/>
                  <a:pt x="1530" y="57"/>
                  <a:pt x="1529" y="57"/>
                </a:cubicBezTo>
                <a:cubicBezTo>
                  <a:pt x="1528" y="57"/>
                  <a:pt x="1528" y="56"/>
                  <a:pt x="1527" y="56"/>
                </a:cubicBezTo>
                <a:cubicBezTo>
                  <a:pt x="1527" y="56"/>
                  <a:pt x="1526" y="56"/>
                  <a:pt x="1526" y="56"/>
                </a:cubicBezTo>
                <a:cubicBezTo>
                  <a:pt x="1525" y="56"/>
                  <a:pt x="1524" y="56"/>
                  <a:pt x="1524" y="56"/>
                </a:cubicBezTo>
                <a:cubicBezTo>
                  <a:pt x="1523" y="55"/>
                  <a:pt x="1522" y="55"/>
                  <a:pt x="1521" y="54"/>
                </a:cubicBezTo>
                <a:cubicBezTo>
                  <a:pt x="1521" y="54"/>
                  <a:pt x="1520" y="54"/>
                  <a:pt x="1520" y="54"/>
                </a:cubicBezTo>
                <a:cubicBezTo>
                  <a:pt x="1519" y="54"/>
                  <a:pt x="1519" y="54"/>
                  <a:pt x="1518" y="53"/>
                </a:cubicBezTo>
                <a:cubicBezTo>
                  <a:pt x="1518" y="53"/>
                  <a:pt x="1517" y="53"/>
                  <a:pt x="1516" y="53"/>
                </a:cubicBezTo>
                <a:cubicBezTo>
                  <a:pt x="1516" y="52"/>
                  <a:pt x="1515" y="52"/>
                  <a:pt x="1515" y="52"/>
                </a:cubicBezTo>
                <a:cubicBezTo>
                  <a:pt x="1514" y="52"/>
                  <a:pt x="1514" y="51"/>
                  <a:pt x="1513" y="51"/>
                </a:cubicBezTo>
                <a:cubicBezTo>
                  <a:pt x="1512" y="51"/>
                  <a:pt x="1511" y="50"/>
                  <a:pt x="1509" y="50"/>
                </a:cubicBezTo>
                <a:cubicBezTo>
                  <a:pt x="1508" y="50"/>
                  <a:pt x="1507" y="50"/>
                  <a:pt x="1506" y="49"/>
                </a:cubicBezTo>
                <a:cubicBezTo>
                  <a:pt x="1505" y="49"/>
                  <a:pt x="1504" y="48"/>
                  <a:pt x="1503" y="48"/>
                </a:cubicBezTo>
                <a:cubicBezTo>
                  <a:pt x="1502" y="48"/>
                  <a:pt x="1502" y="48"/>
                  <a:pt x="1501" y="47"/>
                </a:cubicBezTo>
                <a:cubicBezTo>
                  <a:pt x="1501" y="47"/>
                  <a:pt x="1500" y="47"/>
                  <a:pt x="1500" y="46"/>
                </a:cubicBezTo>
                <a:cubicBezTo>
                  <a:pt x="1499" y="46"/>
                  <a:pt x="1499" y="46"/>
                  <a:pt x="1499" y="46"/>
                </a:cubicBezTo>
                <a:cubicBezTo>
                  <a:pt x="1498" y="45"/>
                  <a:pt x="1498" y="45"/>
                  <a:pt x="1497" y="44"/>
                </a:cubicBezTo>
                <a:cubicBezTo>
                  <a:pt x="1496" y="44"/>
                  <a:pt x="1496" y="44"/>
                  <a:pt x="1495" y="43"/>
                </a:cubicBezTo>
                <a:cubicBezTo>
                  <a:pt x="1494" y="43"/>
                  <a:pt x="1494" y="42"/>
                  <a:pt x="1494" y="42"/>
                </a:cubicBezTo>
                <a:cubicBezTo>
                  <a:pt x="1493" y="41"/>
                  <a:pt x="1493" y="41"/>
                  <a:pt x="1492" y="40"/>
                </a:cubicBezTo>
                <a:cubicBezTo>
                  <a:pt x="1491" y="40"/>
                  <a:pt x="1491" y="40"/>
                  <a:pt x="1490" y="40"/>
                </a:cubicBezTo>
                <a:cubicBezTo>
                  <a:pt x="1490" y="40"/>
                  <a:pt x="1490" y="40"/>
                  <a:pt x="1489" y="40"/>
                </a:cubicBezTo>
                <a:cubicBezTo>
                  <a:pt x="1489" y="40"/>
                  <a:pt x="1488" y="39"/>
                  <a:pt x="1488" y="39"/>
                </a:cubicBezTo>
                <a:cubicBezTo>
                  <a:pt x="1487" y="39"/>
                  <a:pt x="1487" y="39"/>
                  <a:pt x="1486" y="39"/>
                </a:cubicBezTo>
                <a:cubicBezTo>
                  <a:pt x="1480" y="39"/>
                  <a:pt x="1480" y="39"/>
                  <a:pt x="1480" y="39"/>
                </a:cubicBezTo>
                <a:cubicBezTo>
                  <a:pt x="1479" y="39"/>
                  <a:pt x="1479" y="39"/>
                  <a:pt x="1478" y="39"/>
                </a:cubicBezTo>
                <a:cubicBezTo>
                  <a:pt x="1477" y="39"/>
                  <a:pt x="1476" y="38"/>
                  <a:pt x="1475" y="38"/>
                </a:cubicBezTo>
                <a:cubicBezTo>
                  <a:pt x="1475" y="38"/>
                  <a:pt x="1474" y="38"/>
                  <a:pt x="1473" y="37"/>
                </a:cubicBezTo>
                <a:cubicBezTo>
                  <a:pt x="1472" y="37"/>
                  <a:pt x="1471" y="36"/>
                  <a:pt x="1469" y="36"/>
                </a:cubicBezTo>
                <a:cubicBezTo>
                  <a:pt x="1464" y="36"/>
                  <a:pt x="1461" y="36"/>
                  <a:pt x="1456" y="36"/>
                </a:cubicBezTo>
                <a:cubicBezTo>
                  <a:pt x="1456" y="37"/>
                  <a:pt x="1456" y="37"/>
                  <a:pt x="1456" y="38"/>
                </a:cubicBezTo>
                <a:cubicBezTo>
                  <a:pt x="1456" y="38"/>
                  <a:pt x="1456" y="38"/>
                  <a:pt x="1457" y="39"/>
                </a:cubicBezTo>
                <a:cubicBezTo>
                  <a:pt x="1458" y="40"/>
                  <a:pt x="1458" y="41"/>
                  <a:pt x="1459" y="42"/>
                </a:cubicBezTo>
                <a:cubicBezTo>
                  <a:pt x="1460" y="43"/>
                  <a:pt x="1461" y="44"/>
                  <a:pt x="1462" y="44"/>
                </a:cubicBezTo>
                <a:cubicBezTo>
                  <a:pt x="1463" y="44"/>
                  <a:pt x="1463" y="44"/>
                  <a:pt x="1464" y="44"/>
                </a:cubicBezTo>
                <a:cubicBezTo>
                  <a:pt x="1465" y="45"/>
                  <a:pt x="1465" y="45"/>
                  <a:pt x="1465" y="45"/>
                </a:cubicBezTo>
                <a:cubicBezTo>
                  <a:pt x="1466" y="45"/>
                  <a:pt x="1466" y="45"/>
                  <a:pt x="1466" y="46"/>
                </a:cubicBezTo>
                <a:cubicBezTo>
                  <a:pt x="1467" y="47"/>
                  <a:pt x="1468" y="47"/>
                  <a:pt x="1469" y="48"/>
                </a:cubicBezTo>
                <a:cubicBezTo>
                  <a:pt x="1469" y="48"/>
                  <a:pt x="1470" y="49"/>
                  <a:pt x="1470" y="49"/>
                </a:cubicBezTo>
                <a:cubicBezTo>
                  <a:pt x="1471" y="50"/>
                  <a:pt x="1471" y="50"/>
                  <a:pt x="1471" y="51"/>
                </a:cubicBezTo>
                <a:cubicBezTo>
                  <a:pt x="1472" y="51"/>
                  <a:pt x="1472" y="51"/>
                  <a:pt x="1473" y="52"/>
                </a:cubicBezTo>
                <a:cubicBezTo>
                  <a:pt x="1473" y="53"/>
                  <a:pt x="1474" y="54"/>
                  <a:pt x="1474" y="55"/>
                </a:cubicBezTo>
                <a:cubicBezTo>
                  <a:pt x="1474" y="55"/>
                  <a:pt x="1474" y="56"/>
                  <a:pt x="1474" y="56"/>
                </a:cubicBezTo>
                <a:cubicBezTo>
                  <a:pt x="1475" y="57"/>
                  <a:pt x="1475" y="57"/>
                  <a:pt x="1475" y="58"/>
                </a:cubicBezTo>
                <a:cubicBezTo>
                  <a:pt x="1476" y="59"/>
                  <a:pt x="1476" y="59"/>
                  <a:pt x="1476" y="60"/>
                </a:cubicBezTo>
                <a:cubicBezTo>
                  <a:pt x="1476" y="62"/>
                  <a:pt x="1476" y="62"/>
                  <a:pt x="1476" y="62"/>
                </a:cubicBezTo>
                <a:cubicBezTo>
                  <a:pt x="1473" y="62"/>
                  <a:pt x="1473" y="62"/>
                  <a:pt x="1473" y="62"/>
                </a:cubicBezTo>
                <a:cubicBezTo>
                  <a:pt x="1472" y="62"/>
                  <a:pt x="1472" y="62"/>
                  <a:pt x="1471" y="62"/>
                </a:cubicBezTo>
                <a:cubicBezTo>
                  <a:pt x="1471" y="62"/>
                  <a:pt x="1470" y="62"/>
                  <a:pt x="1470" y="61"/>
                </a:cubicBezTo>
                <a:cubicBezTo>
                  <a:pt x="1469" y="61"/>
                  <a:pt x="1469" y="61"/>
                  <a:pt x="1468" y="60"/>
                </a:cubicBezTo>
                <a:cubicBezTo>
                  <a:pt x="1468" y="60"/>
                  <a:pt x="1467" y="60"/>
                  <a:pt x="1467" y="59"/>
                </a:cubicBezTo>
                <a:cubicBezTo>
                  <a:pt x="1466" y="59"/>
                  <a:pt x="1466" y="58"/>
                  <a:pt x="1466" y="58"/>
                </a:cubicBezTo>
                <a:cubicBezTo>
                  <a:pt x="1465" y="57"/>
                  <a:pt x="1465" y="57"/>
                  <a:pt x="1465" y="57"/>
                </a:cubicBezTo>
                <a:cubicBezTo>
                  <a:pt x="1464" y="57"/>
                  <a:pt x="1463" y="56"/>
                  <a:pt x="1463" y="56"/>
                </a:cubicBezTo>
                <a:cubicBezTo>
                  <a:pt x="1462" y="56"/>
                  <a:pt x="1462" y="55"/>
                  <a:pt x="1461" y="55"/>
                </a:cubicBezTo>
                <a:cubicBezTo>
                  <a:pt x="1460" y="54"/>
                  <a:pt x="1460" y="54"/>
                  <a:pt x="1459" y="53"/>
                </a:cubicBezTo>
                <a:cubicBezTo>
                  <a:pt x="1458" y="53"/>
                  <a:pt x="1457" y="52"/>
                  <a:pt x="1456" y="51"/>
                </a:cubicBezTo>
                <a:cubicBezTo>
                  <a:pt x="1456" y="51"/>
                  <a:pt x="1455" y="51"/>
                  <a:pt x="1455" y="50"/>
                </a:cubicBezTo>
                <a:cubicBezTo>
                  <a:pt x="1454" y="50"/>
                  <a:pt x="1454" y="50"/>
                  <a:pt x="1453" y="49"/>
                </a:cubicBezTo>
                <a:cubicBezTo>
                  <a:pt x="1453" y="49"/>
                  <a:pt x="1453" y="49"/>
                  <a:pt x="1452" y="48"/>
                </a:cubicBezTo>
                <a:cubicBezTo>
                  <a:pt x="1451" y="48"/>
                  <a:pt x="1451" y="47"/>
                  <a:pt x="1450" y="46"/>
                </a:cubicBezTo>
                <a:cubicBezTo>
                  <a:pt x="1449" y="46"/>
                  <a:pt x="1449" y="46"/>
                  <a:pt x="1448" y="46"/>
                </a:cubicBezTo>
                <a:cubicBezTo>
                  <a:pt x="1448" y="46"/>
                  <a:pt x="1447" y="46"/>
                  <a:pt x="1447" y="46"/>
                </a:cubicBezTo>
                <a:cubicBezTo>
                  <a:pt x="1446" y="46"/>
                  <a:pt x="1445" y="46"/>
                  <a:pt x="1444" y="45"/>
                </a:cubicBezTo>
                <a:cubicBezTo>
                  <a:pt x="1443" y="45"/>
                  <a:pt x="1443" y="45"/>
                  <a:pt x="1442" y="44"/>
                </a:cubicBezTo>
                <a:cubicBezTo>
                  <a:pt x="1442" y="44"/>
                  <a:pt x="1442" y="43"/>
                  <a:pt x="1442" y="43"/>
                </a:cubicBezTo>
                <a:cubicBezTo>
                  <a:pt x="1441" y="42"/>
                  <a:pt x="1441" y="42"/>
                  <a:pt x="1440" y="41"/>
                </a:cubicBezTo>
                <a:cubicBezTo>
                  <a:pt x="1440" y="41"/>
                  <a:pt x="1440" y="41"/>
                  <a:pt x="1439" y="41"/>
                </a:cubicBezTo>
                <a:cubicBezTo>
                  <a:pt x="1438" y="41"/>
                  <a:pt x="1438" y="40"/>
                  <a:pt x="1437" y="40"/>
                </a:cubicBezTo>
                <a:cubicBezTo>
                  <a:pt x="1437" y="40"/>
                  <a:pt x="1436" y="40"/>
                  <a:pt x="1436" y="40"/>
                </a:cubicBezTo>
                <a:cubicBezTo>
                  <a:pt x="1435" y="40"/>
                  <a:pt x="1434" y="40"/>
                  <a:pt x="1433" y="40"/>
                </a:cubicBezTo>
                <a:cubicBezTo>
                  <a:pt x="1428" y="40"/>
                  <a:pt x="1428" y="40"/>
                  <a:pt x="1428" y="40"/>
                </a:cubicBezTo>
                <a:cubicBezTo>
                  <a:pt x="1428" y="42"/>
                  <a:pt x="1428" y="42"/>
                  <a:pt x="1428" y="42"/>
                </a:cubicBezTo>
                <a:cubicBezTo>
                  <a:pt x="1428" y="43"/>
                  <a:pt x="1429" y="44"/>
                  <a:pt x="1429" y="45"/>
                </a:cubicBezTo>
                <a:cubicBezTo>
                  <a:pt x="1430" y="46"/>
                  <a:pt x="1431" y="47"/>
                  <a:pt x="1432" y="48"/>
                </a:cubicBezTo>
                <a:cubicBezTo>
                  <a:pt x="1432" y="49"/>
                  <a:pt x="1432" y="50"/>
                  <a:pt x="1432" y="50"/>
                </a:cubicBezTo>
                <a:cubicBezTo>
                  <a:pt x="1432" y="51"/>
                  <a:pt x="1432" y="52"/>
                  <a:pt x="1432" y="52"/>
                </a:cubicBezTo>
                <a:cubicBezTo>
                  <a:pt x="1432" y="53"/>
                  <a:pt x="1432" y="53"/>
                  <a:pt x="1432" y="54"/>
                </a:cubicBezTo>
                <a:cubicBezTo>
                  <a:pt x="1432" y="54"/>
                  <a:pt x="1432" y="55"/>
                  <a:pt x="1432" y="55"/>
                </a:cubicBezTo>
                <a:cubicBezTo>
                  <a:pt x="1432" y="57"/>
                  <a:pt x="1432" y="57"/>
                  <a:pt x="1432" y="57"/>
                </a:cubicBezTo>
                <a:cubicBezTo>
                  <a:pt x="1432" y="57"/>
                  <a:pt x="1431" y="57"/>
                  <a:pt x="1431" y="58"/>
                </a:cubicBezTo>
                <a:cubicBezTo>
                  <a:pt x="1430" y="60"/>
                  <a:pt x="1430" y="61"/>
                  <a:pt x="1429" y="63"/>
                </a:cubicBezTo>
                <a:cubicBezTo>
                  <a:pt x="1429" y="64"/>
                  <a:pt x="1429" y="65"/>
                  <a:pt x="1428" y="65"/>
                </a:cubicBezTo>
                <a:cubicBezTo>
                  <a:pt x="1428" y="65"/>
                  <a:pt x="1428" y="66"/>
                  <a:pt x="1428" y="66"/>
                </a:cubicBezTo>
                <a:cubicBezTo>
                  <a:pt x="1427" y="67"/>
                  <a:pt x="1426" y="67"/>
                  <a:pt x="1426" y="67"/>
                </a:cubicBezTo>
                <a:cubicBezTo>
                  <a:pt x="1425" y="67"/>
                  <a:pt x="1424" y="66"/>
                  <a:pt x="1423" y="66"/>
                </a:cubicBezTo>
                <a:cubicBezTo>
                  <a:pt x="1423" y="66"/>
                  <a:pt x="1422" y="66"/>
                  <a:pt x="1421" y="65"/>
                </a:cubicBezTo>
                <a:cubicBezTo>
                  <a:pt x="1421" y="64"/>
                  <a:pt x="1420" y="64"/>
                  <a:pt x="1419" y="63"/>
                </a:cubicBezTo>
                <a:cubicBezTo>
                  <a:pt x="1419" y="62"/>
                  <a:pt x="1419" y="62"/>
                  <a:pt x="1419" y="61"/>
                </a:cubicBezTo>
                <a:cubicBezTo>
                  <a:pt x="1419" y="60"/>
                  <a:pt x="1419" y="60"/>
                  <a:pt x="1420" y="59"/>
                </a:cubicBezTo>
                <a:cubicBezTo>
                  <a:pt x="1420" y="58"/>
                  <a:pt x="1420" y="58"/>
                  <a:pt x="1421" y="57"/>
                </a:cubicBezTo>
                <a:cubicBezTo>
                  <a:pt x="1421" y="56"/>
                  <a:pt x="1422" y="55"/>
                  <a:pt x="1423" y="54"/>
                </a:cubicBezTo>
                <a:cubicBezTo>
                  <a:pt x="1423" y="54"/>
                  <a:pt x="1424" y="54"/>
                  <a:pt x="1424" y="53"/>
                </a:cubicBezTo>
                <a:cubicBezTo>
                  <a:pt x="1424" y="53"/>
                  <a:pt x="1425" y="52"/>
                  <a:pt x="1425" y="52"/>
                </a:cubicBezTo>
                <a:cubicBezTo>
                  <a:pt x="1425" y="51"/>
                  <a:pt x="1424" y="51"/>
                  <a:pt x="1424" y="50"/>
                </a:cubicBezTo>
                <a:cubicBezTo>
                  <a:pt x="1424" y="50"/>
                  <a:pt x="1423" y="50"/>
                  <a:pt x="1423" y="49"/>
                </a:cubicBezTo>
                <a:cubicBezTo>
                  <a:pt x="1423" y="48"/>
                  <a:pt x="1423" y="48"/>
                  <a:pt x="1422" y="47"/>
                </a:cubicBezTo>
                <a:cubicBezTo>
                  <a:pt x="1422" y="47"/>
                  <a:pt x="1421" y="46"/>
                  <a:pt x="1421" y="46"/>
                </a:cubicBezTo>
                <a:cubicBezTo>
                  <a:pt x="1421" y="45"/>
                  <a:pt x="1421" y="45"/>
                  <a:pt x="1421" y="45"/>
                </a:cubicBezTo>
                <a:cubicBezTo>
                  <a:pt x="1421" y="44"/>
                  <a:pt x="1421" y="44"/>
                  <a:pt x="1421" y="43"/>
                </a:cubicBezTo>
                <a:cubicBezTo>
                  <a:pt x="1421" y="42"/>
                  <a:pt x="1420" y="41"/>
                  <a:pt x="1420" y="41"/>
                </a:cubicBezTo>
                <a:cubicBezTo>
                  <a:pt x="1419" y="40"/>
                  <a:pt x="1418" y="40"/>
                  <a:pt x="1418" y="40"/>
                </a:cubicBezTo>
                <a:cubicBezTo>
                  <a:pt x="1417" y="39"/>
                  <a:pt x="1417" y="39"/>
                  <a:pt x="1416" y="38"/>
                </a:cubicBezTo>
                <a:cubicBezTo>
                  <a:pt x="1416" y="38"/>
                  <a:pt x="1415" y="38"/>
                  <a:pt x="1415" y="37"/>
                </a:cubicBezTo>
                <a:cubicBezTo>
                  <a:pt x="1414" y="37"/>
                  <a:pt x="1414" y="36"/>
                  <a:pt x="1414" y="36"/>
                </a:cubicBezTo>
                <a:cubicBezTo>
                  <a:pt x="1413" y="36"/>
                  <a:pt x="1412" y="36"/>
                  <a:pt x="1411" y="36"/>
                </a:cubicBezTo>
                <a:cubicBezTo>
                  <a:pt x="1410" y="36"/>
                  <a:pt x="1410" y="36"/>
                  <a:pt x="1409" y="36"/>
                </a:cubicBezTo>
                <a:cubicBezTo>
                  <a:pt x="1409" y="36"/>
                  <a:pt x="1408" y="37"/>
                  <a:pt x="1408" y="37"/>
                </a:cubicBezTo>
                <a:cubicBezTo>
                  <a:pt x="1407" y="37"/>
                  <a:pt x="1406" y="37"/>
                  <a:pt x="1405" y="37"/>
                </a:cubicBezTo>
                <a:cubicBezTo>
                  <a:pt x="1405" y="37"/>
                  <a:pt x="1404" y="38"/>
                  <a:pt x="1404" y="38"/>
                </a:cubicBezTo>
                <a:cubicBezTo>
                  <a:pt x="1403" y="38"/>
                  <a:pt x="1402" y="39"/>
                  <a:pt x="1401" y="40"/>
                </a:cubicBezTo>
                <a:cubicBezTo>
                  <a:pt x="1400" y="40"/>
                  <a:pt x="1400" y="41"/>
                  <a:pt x="1399" y="41"/>
                </a:cubicBezTo>
                <a:cubicBezTo>
                  <a:pt x="1398" y="41"/>
                  <a:pt x="1398" y="41"/>
                  <a:pt x="1398" y="42"/>
                </a:cubicBezTo>
                <a:cubicBezTo>
                  <a:pt x="1397" y="42"/>
                  <a:pt x="1397" y="42"/>
                  <a:pt x="1396" y="42"/>
                </a:cubicBezTo>
                <a:cubicBezTo>
                  <a:pt x="1396" y="42"/>
                  <a:pt x="1395" y="42"/>
                  <a:pt x="1395" y="42"/>
                </a:cubicBezTo>
                <a:cubicBezTo>
                  <a:pt x="1394" y="42"/>
                  <a:pt x="1394" y="43"/>
                  <a:pt x="1393" y="43"/>
                </a:cubicBezTo>
                <a:cubicBezTo>
                  <a:pt x="1393" y="43"/>
                  <a:pt x="1392" y="43"/>
                  <a:pt x="1392" y="44"/>
                </a:cubicBezTo>
                <a:cubicBezTo>
                  <a:pt x="1391" y="44"/>
                  <a:pt x="1391" y="44"/>
                  <a:pt x="1390" y="45"/>
                </a:cubicBezTo>
                <a:cubicBezTo>
                  <a:pt x="1389" y="45"/>
                  <a:pt x="1388" y="45"/>
                  <a:pt x="1387" y="45"/>
                </a:cubicBezTo>
                <a:cubicBezTo>
                  <a:pt x="1387" y="45"/>
                  <a:pt x="1386" y="45"/>
                  <a:pt x="1386" y="45"/>
                </a:cubicBezTo>
                <a:cubicBezTo>
                  <a:pt x="1378" y="45"/>
                  <a:pt x="1378" y="45"/>
                  <a:pt x="1378" y="45"/>
                </a:cubicBezTo>
                <a:cubicBezTo>
                  <a:pt x="1377" y="45"/>
                  <a:pt x="1377" y="45"/>
                  <a:pt x="1376" y="45"/>
                </a:cubicBezTo>
                <a:cubicBezTo>
                  <a:pt x="1376" y="45"/>
                  <a:pt x="1375" y="45"/>
                  <a:pt x="1375" y="46"/>
                </a:cubicBezTo>
                <a:cubicBezTo>
                  <a:pt x="1374" y="46"/>
                  <a:pt x="1374" y="46"/>
                  <a:pt x="1373" y="46"/>
                </a:cubicBezTo>
                <a:cubicBezTo>
                  <a:pt x="1373" y="46"/>
                  <a:pt x="1372" y="47"/>
                  <a:pt x="1371" y="47"/>
                </a:cubicBezTo>
                <a:cubicBezTo>
                  <a:pt x="1370" y="47"/>
                  <a:pt x="1370" y="47"/>
                  <a:pt x="1370" y="47"/>
                </a:cubicBezTo>
                <a:cubicBezTo>
                  <a:pt x="1369" y="47"/>
                  <a:pt x="1369" y="46"/>
                  <a:pt x="1368" y="46"/>
                </a:cubicBezTo>
                <a:cubicBezTo>
                  <a:pt x="1365" y="46"/>
                  <a:pt x="1363" y="47"/>
                  <a:pt x="1360" y="47"/>
                </a:cubicBezTo>
                <a:cubicBezTo>
                  <a:pt x="1360" y="47"/>
                  <a:pt x="1359" y="47"/>
                  <a:pt x="1358" y="47"/>
                </a:cubicBezTo>
                <a:cubicBezTo>
                  <a:pt x="1358" y="47"/>
                  <a:pt x="1358" y="47"/>
                  <a:pt x="1357" y="47"/>
                </a:cubicBezTo>
                <a:cubicBezTo>
                  <a:pt x="1357" y="48"/>
                  <a:pt x="1356" y="48"/>
                  <a:pt x="1356" y="49"/>
                </a:cubicBezTo>
                <a:cubicBezTo>
                  <a:pt x="1356" y="49"/>
                  <a:pt x="1356" y="50"/>
                  <a:pt x="1356" y="50"/>
                </a:cubicBezTo>
                <a:cubicBezTo>
                  <a:pt x="1356" y="50"/>
                  <a:pt x="1356" y="51"/>
                  <a:pt x="1357" y="51"/>
                </a:cubicBezTo>
                <a:cubicBezTo>
                  <a:pt x="1357" y="52"/>
                  <a:pt x="1357" y="52"/>
                  <a:pt x="1358" y="52"/>
                </a:cubicBezTo>
                <a:cubicBezTo>
                  <a:pt x="1358" y="52"/>
                  <a:pt x="1359" y="52"/>
                  <a:pt x="1359" y="52"/>
                </a:cubicBezTo>
                <a:cubicBezTo>
                  <a:pt x="1360" y="52"/>
                  <a:pt x="1361" y="52"/>
                  <a:pt x="1362" y="52"/>
                </a:cubicBezTo>
                <a:cubicBezTo>
                  <a:pt x="1363" y="52"/>
                  <a:pt x="1363" y="52"/>
                  <a:pt x="1364" y="53"/>
                </a:cubicBezTo>
                <a:cubicBezTo>
                  <a:pt x="1365" y="53"/>
                  <a:pt x="1365" y="53"/>
                  <a:pt x="1366" y="54"/>
                </a:cubicBezTo>
                <a:cubicBezTo>
                  <a:pt x="1366" y="54"/>
                  <a:pt x="1367" y="54"/>
                  <a:pt x="1367" y="55"/>
                </a:cubicBezTo>
                <a:cubicBezTo>
                  <a:pt x="1367" y="55"/>
                  <a:pt x="1367" y="56"/>
                  <a:pt x="1368" y="56"/>
                </a:cubicBezTo>
                <a:cubicBezTo>
                  <a:pt x="1368" y="57"/>
                  <a:pt x="1368" y="57"/>
                  <a:pt x="1369" y="58"/>
                </a:cubicBezTo>
                <a:cubicBezTo>
                  <a:pt x="1369" y="58"/>
                  <a:pt x="1369" y="59"/>
                  <a:pt x="1370" y="59"/>
                </a:cubicBezTo>
                <a:cubicBezTo>
                  <a:pt x="1370" y="59"/>
                  <a:pt x="1371" y="59"/>
                  <a:pt x="1371" y="60"/>
                </a:cubicBezTo>
                <a:cubicBezTo>
                  <a:pt x="1372" y="60"/>
                  <a:pt x="1373" y="61"/>
                  <a:pt x="1374" y="61"/>
                </a:cubicBezTo>
                <a:cubicBezTo>
                  <a:pt x="1374" y="61"/>
                  <a:pt x="1375" y="61"/>
                  <a:pt x="1375" y="61"/>
                </a:cubicBezTo>
                <a:cubicBezTo>
                  <a:pt x="1376" y="61"/>
                  <a:pt x="1377" y="61"/>
                  <a:pt x="1378" y="61"/>
                </a:cubicBezTo>
                <a:cubicBezTo>
                  <a:pt x="1378" y="61"/>
                  <a:pt x="1379" y="61"/>
                  <a:pt x="1379" y="61"/>
                </a:cubicBezTo>
                <a:cubicBezTo>
                  <a:pt x="1380" y="62"/>
                  <a:pt x="1380" y="62"/>
                  <a:pt x="1380" y="63"/>
                </a:cubicBezTo>
                <a:cubicBezTo>
                  <a:pt x="1381" y="63"/>
                  <a:pt x="1382" y="64"/>
                  <a:pt x="1383" y="64"/>
                </a:cubicBezTo>
                <a:cubicBezTo>
                  <a:pt x="1383" y="64"/>
                  <a:pt x="1384" y="65"/>
                  <a:pt x="1384" y="65"/>
                </a:cubicBezTo>
                <a:cubicBezTo>
                  <a:pt x="1385" y="65"/>
                  <a:pt x="1385" y="65"/>
                  <a:pt x="1386" y="65"/>
                </a:cubicBezTo>
                <a:cubicBezTo>
                  <a:pt x="1387" y="66"/>
                  <a:pt x="1387" y="66"/>
                  <a:pt x="1388" y="67"/>
                </a:cubicBezTo>
                <a:cubicBezTo>
                  <a:pt x="1387" y="69"/>
                  <a:pt x="1387" y="69"/>
                  <a:pt x="1387" y="69"/>
                </a:cubicBezTo>
                <a:cubicBezTo>
                  <a:pt x="1381" y="69"/>
                  <a:pt x="1381" y="69"/>
                  <a:pt x="1381" y="69"/>
                </a:cubicBezTo>
                <a:cubicBezTo>
                  <a:pt x="1381" y="69"/>
                  <a:pt x="1381" y="68"/>
                  <a:pt x="1380" y="68"/>
                </a:cubicBezTo>
                <a:cubicBezTo>
                  <a:pt x="1380" y="68"/>
                  <a:pt x="1379" y="68"/>
                  <a:pt x="1379" y="68"/>
                </a:cubicBezTo>
                <a:cubicBezTo>
                  <a:pt x="1378" y="68"/>
                  <a:pt x="1378" y="67"/>
                  <a:pt x="1377" y="67"/>
                </a:cubicBezTo>
                <a:cubicBezTo>
                  <a:pt x="1376" y="67"/>
                  <a:pt x="1375" y="67"/>
                  <a:pt x="1374" y="66"/>
                </a:cubicBezTo>
                <a:cubicBezTo>
                  <a:pt x="1373" y="66"/>
                  <a:pt x="1373" y="65"/>
                  <a:pt x="1373" y="65"/>
                </a:cubicBezTo>
                <a:cubicBezTo>
                  <a:pt x="1372" y="64"/>
                  <a:pt x="1371" y="64"/>
                  <a:pt x="1371" y="64"/>
                </a:cubicBezTo>
                <a:cubicBezTo>
                  <a:pt x="1370" y="63"/>
                  <a:pt x="1370" y="63"/>
                  <a:pt x="1370" y="63"/>
                </a:cubicBezTo>
                <a:cubicBezTo>
                  <a:pt x="1369" y="62"/>
                  <a:pt x="1369" y="62"/>
                  <a:pt x="1368" y="61"/>
                </a:cubicBezTo>
                <a:cubicBezTo>
                  <a:pt x="1367" y="61"/>
                  <a:pt x="1366" y="62"/>
                  <a:pt x="1364" y="61"/>
                </a:cubicBezTo>
                <a:cubicBezTo>
                  <a:pt x="1363" y="61"/>
                  <a:pt x="1363" y="61"/>
                  <a:pt x="1362" y="61"/>
                </a:cubicBezTo>
                <a:cubicBezTo>
                  <a:pt x="1361" y="61"/>
                  <a:pt x="1361" y="61"/>
                  <a:pt x="1361" y="61"/>
                </a:cubicBezTo>
                <a:cubicBezTo>
                  <a:pt x="1360" y="61"/>
                  <a:pt x="1360" y="61"/>
                  <a:pt x="1359" y="61"/>
                </a:cubicBezTo>
                <a:cubicBezTo>
                  <a:pt x="1359" y="61"/>
                  <a:pt x="1359" y="60"/>
                  <a:pt x="1358" y="59"/>
                </a:cubicBezTo>
                <a:cubicBezTo>
                  <a:pt x="1357" y="59"/>
                  <a:pt x="1356" y="59"/>
                  <a:pt x="1355" y="59"/>
                </a:cubicBezTo>
                <a:cubicBezTo>
                  <a:pt x="1354" y="58"/>
                  <a:pt x="1354" y="58"/>
                  <a:pt x="1354" y="58"/>
                </a:cubicBezTo>
                <a:cubicBezTo>
                  <a:pt x="1352" y="57"/>
                  <a:pt x="1351" y="57"/>
                  <a:pt x="1350" y="56"/>
                </a:cubicBezTo>
                <a:cubicBezTo>
                  <a:pt x="1349" y="56"/>
                  <a:pt x="1349" y="55"/>
                  <a:pt x="1349" y="55"/>
                </a:cubicBezTo>
                <a:cubicBezTo>
                  <a:pt x="1348" y="54"/>
                  <a:pt x="1348" y="54"/>
                  <a:pt x="1347" y="54"/>
                </a:cubicBezTo>
                <a:cubicBezTo>
                  <a:pt x="1347" y="53"/>
                  <a:pt x="1347" y="53"/>
                  <a:pt x="1347" y="52"/>
                </a:cubicBezTo>
                <a:cubicBezTo>
                  <a:pt x="1346" y="52"/>
                  <a:pt x="1346" y="52"/>
                  <a:pt x="1345" y="51"/>
                </a:cubicBezTo>
                <a:cubicBezTo>
                  <a:pt x="1345" y="51"/>
                  <a:pt x="1345" y="51"/>
                  <a:pt x="1344" y="51"/>
                </a:cubicBezTo>
                <a:cubicBezTo>
                  <a:pt x="1342" y="51"/>
                  <a:pt x="1341" y="52"/>
                  <a:pt x="1339" y="52"/>
                </a:cubicBezTo>
                <a:cubicBezTo>
                  <a:pt x="1338" y="52"/>
                  <a:pt x="1338" y="53"/>
                  <a:pt x="1337" y="53"/>
                </a:cubicBezTo>
                <a:cubicBezTo>
                  <a:pt x="1337" y="53"/>
                  <a:pt x="1336" y="53"/>
                  <a:pt x="1336" y="54"/>
                </a:cubicBezTo>
                <a:cubicBezTo>
                  <a:pt x="1335" y="54"/>
                  <a:pt x="1335" y="54"/>
                  <a:pt x="1334" y="55"/>
                </a:cubicBezTo>
                <a:cubicBezTo>
                  <a:pt x="1334" y="55"/>
                  <a:pt x="1333" y="55"/>
                  <a:pt x="1333" y="55"/>
                </a:cubicBezTo>
                <a:cubicBezTo>
                  <a:pt x="1332" y="55"/>
                  <a:pt x="1332" y="56"/>
                  <a:pt x="1331" y="56"/>
                </a:cubicBezTo>
                <a:cubicBezTo>
                  <a:pt x="1330" y="57"/>
                  <a:pt x="1329" y="57"/>
                  <a:pt x="1328" y="57"/>
                </a:cubicBezTo>
                <a:cubicBezTo>
                  <a:pt x="1328" y="57"/>
                  <a:pt x="1327" y="57"/>
                  <a:pt x="1327" y="58"/>
                </a:cubicBezTo>
                <a:cubicBezTo>
                  <a:pt x="1326" y="58"/>
                  <a:pt x="1325" y="59"/>
                  <a:pt x="1325" y="60"/>
                </a:cubicBezTo>
                <a:cubicBezTo>
                  <a:pt x="1325" y="61"/>
                  <a:pt x="1326" y="62"/>
                  <a:pt x="1327" y="63"/>
                </a:cubicBezTo>
                <a:cubicBezTo>
                  <a:pt x="1327" y="63"/>
                  <a:pt x="1328" y="64"/>
                  <a:pt x="1328" y="64"/>
                </a:cubicBezTo>
                <a:cubicBezTo>
                  <a:pt x="1328" y="65"/>
                  <a:pt x="1329" y="65"/>
                  <a:pt x="1329" y="65"/>
                </a:cubicBezTo>
                <a:cubicBezTo>
                  <a:pt x="1329" y="66"/>
                  <a:pt x="1329" y="66"/>
                  <a:pt x="1329" y="67"/>
                </a:cubicBezTo>
                <a:cubicBezTo>
                  <a:pt x="1329" y="77"/>
                  <a:pt x="1329" y="77"/>
                  <a:pt x="1329" y="77"/>
                </a:cubicBezTo>
                <a:cubicBezTo>
                  <a:pt x="1321" y="77"/>
                  <a:pt x="1321" y="77"/>
                  <a:pt x="1321" y="77"/>
                </a:cubicBezTo>
                <a:cubicBezTo>
                  <a:pt x="1320" y="77"/>
                  <a:pt x="1319" y="77"/>
                  <a:pt x="1318" y="77"/>
                </a:cubicBezTo>
                <a:cubicBezTo>
                  <a:pt x="1318" y="76"/>
                  <a:pt x="1317" y="76"/>
                  <a:pt x="1317" y="76"/>
                </a:cubicBezTo>
                <a:cubicBezTo>
                  <a:pt x="1316" y="75"/>
                  <a:pt x="1316" y="75"/>
                  <a:pt x="1315" y="74"/>
                </a:cubicBezTo>
                <a:cubicBezTo>
                  <a:pt x="1315" y="74"/>
                  <a:pt x="1315" y="74"/>
                  <a:pt x="1314" y="74"/>
                </a:cubicBezTo>
                <a:cubicBezTo>
                  <a:pt x="1308" y="74"/>
                  <a:pt x="1305" y="74"/>
                  <a:pt x="1299" y="74"/>
                </a:cubicBezTo>
                <a:cubicBezTo>
                  <a:pt x="1299" y="74"/>
                  <a:pt x="1298" y="74"/>
                  <a:pt x="1298" y="75"/>
                </a:cubicBezTo>
                <a:cubicBezTo>
                  <a:pt x="1298" y="75"/>
                  <a:pt x="1297" y="76"/>
                  <a:pt x="1297" y="77"/>
                </a:cubicBezTo>
                <a:cubicBezTo>
                  <a:pt x="1296" y="78"/>
                  <a:pt x="1296" y="78"/>
                  <a:pt x="1295" y="78"/>
                </a:cubicBezTo>
                <a:cubicBezTo>
                  <a:pt x="1295" y="79"/>
                  <a:pt x="1294" y="79"/>
                  <a:pt x="1293" y="79"/>
                </a:cubicBezTo>
                <a:cubicBezTo>
                  <a:pt x="1291" y="80"/>
                  <a:pt x="1290" y="80"/>
                  <a:pt x="1289" y="81"/>
                </a:cubicBezTo>
                <a:cubicBezTo>
                  <a:pt x="1288" y="81"/>
                  <a:pt x="1287" y="81"/>
                  <a:pt x="1286" y="81"/>
                </a:cubicBezTo>
                <a:cubicBezTo>
                  <a:pt x="1285" y="81"/>
                  <a:pt x="1285" y="82"/>
                  <a:pt x="1284" y="83"/>
                </a:cubicBezTo>
                <a:cubicBezTo>
                  <a:pt x="1282" y="85"/>
                  <a:pt x="1282" y="85"/>
                  <a:pt x="1282" y="85"/>
                </a:cubicBezTo>
                <a:cubicBezTo>
                  <a:pt x="1281" y="86"/>
                  <a:pt x="1281" y="86"/>
                  <a:pt x="1279" y="87"/>
                </a:cubicBezTo>
                <a:cubicBezTo>
                  <a:pt x="1279" y="88"/>
                  <a:pt x="1279" y="88"/>
                  <a:pt x="1278" y="88"/>
                </a:cubicBezTo>
                <a:cubicBezTo>
                  <a:pt x="1278" y="88"/>
                  <a:pt x="1277" y="89"/>
                  <a:pt x="1277" y="89"/>
                </a:cubicBezTo>
                <a:cubicBezTo>
                  <a:pt x="1276" y="89"/>
                  <a:pt x="1275" y="89"/>
                  <a:pt x="1274" y="89"/>
                </a:cubicBezTo>
                <a:cubicBezTo>
                  <a:pt x="1273" y="89"/>
                  <a:pt x="1273" y="89"/>
                  <a:pt x="1272" y="89"/>
                </a:cubicBezTo>
                <a:cubicBezTo>
                  <a:pt x="1271" y="89"/>
                  <a:pt x="1271" y="89"/>
                  <a:pt x="1270" y="89"/>
                </a:cubicBezTo>
                <a:cubicBezTo>
                  <a:pt x="1270" y="89"/>
                  <a:pt x="1269" y="89"/>
                  <a:pt x="1269" y="89"/>
                </a:cubicBezTo>
                <a:cubicBezTo>
                  <a:pt x="1268" y="89"/>
                  <a:pt x="1268" y="90"/>
                  <a:pt x="1267" y="90"/>
                </a:cubicBezTo>
                <a:cubicBezTo>
                  <a:pt x="1266" y="90"/>
                  <a:pt x="1266" y="91"/>
                  <a:pt x="1265" y="91"/>
                </a:cubicBezTo>
                <a:cubicBezTo>
                  <a:pt x="1265" y="91"/>
                  <a:pt x="1265" y="92"/>
                  <a:pt x="1264" y="92"/>
                </a:cubicBezTo>
                <a:cubicBezTo>
                  <a:pt x="1264" y="92"/>
                  <a:pt x="1263" y="92"/>
                  <a:pt x="1263" y="92"/>
                </a:cubicBezTo>
                <a:cubicBezTo>
                  <a:pt x="1263" y="93"/>
                  <a:pt x="1263" y="94"/>
                  <a:pt x="1262" y="94"/>
                </a:cubicBezTo>
                <a:cubicBezTo>
                  <a:pt x="1262" y="94"/>
                  <a:pt x="1262" y="95"/>
                  <a:pt x="1261" y="95"/>
                </a:cubicBezTo>
                <a:cubicBezTo>
                  <a:pt x="1261" y="95"/>
                  <a:pt x="1260" y="95"/>
                  <a:pt x="1260" y="95"/>
                </a:cubicBezTo>
                <a:cubicBezTo>
                  <a:pt x="1259" y="95"/>
                  <a:pt x="1259" y="95"/>
                  <a:pt x="1259" y="95"/>
                </a:cubicBezTo>
                <a:cubicBezTo>
                  <a:pt x="1258" y="95"/>
                  <a:pt x="1258" y="96"/>
                  <a:pt x="1258" y="96"/>
                </a:cubicBezTo>
                <a:cubicBezTo>
                  <a:pt x="1257" y="98"/>
                  <a:pt x="1256" y="98"/>
                  <a:pt x="1255" y="100"/>
                </a:cubicBezTo>
                <a:cubicBezTo>
                  <a:pt x="1255" y="100"/>
                  <a:pt x="1255" y="101"/>
                  <a:pt x="1255" y="101"/>
                </a:cubicBezTo>
                <a:cubicBezTo>
                  <a:pt x="1255" y="101"/>
                  <a:pt x="1254" y="101"/>
                  <a:pt x="1254" y="101"/>
                </a:cubicBezTo>
                <a:cubicBezTo>
                  <a:pt x="1253" y="102"/>
                  <a:pt x="1252" y="102"/>
                  <a:pt x="1252" y="103"/>
                </a:cubicBezTo>
                <a:cubicBezTo>
                  <a:pt x="1252" y="104"/>
                  <a:pt x="1253" y="104"/>
                  <a:pt x="1253" y="105"/>
                </a:cubicBezTo>
                <a:cubicBezTo>
                  <a:pt x="1255" y="105"/>
                  <a:pt x="1255" y="105"/>
                  <a:pt x="1255" y="105"/>
                </a:cubicBezTo>
                <a:cubicBezTo>
                  <a:pt x="1256" y="105"/>
                  <a:pt x="1257" y="106"/>
                  <a:pt x="1258" y="106"/>
                </a:cubicBezTo>
                <a:cubicBezTo>
                  <a:pt x="1259" y="106"/>
                  <a:pt x="1260" y="106"/>
                  <a:pt x="1261" y="107"/>
                </a:cubicBezTo>
                <a:cubicBezTo>
                  <a:pt x="1262" y="107"/>
                  <a:pt x="1262" y="107"/>
                  <a:pt x="1262" y="108"/>
                </a:cubicBezTo>
                <a:cubicBezTo>
                  <a:pt x="1263" y="108"/>
                  <a:pt x="1263" y="109"/>
                  <a:pt x="1263" y="109"/>
                </a:cubicBezTo>
                <a:cubicBezTo>
                  <a:pt x="1264" y="109"/>
                  <a:pt x="1264" y="109"/>
                  <a:pt x="1265" y="109"/>
                </a:cubicBezTo>
                <a:cubicBezTo>
                  <a:pt x="1266" y="109"/>
                  <a:pt x="1267" y="109"/>
                  <a:pt x="1268" y="109"/>
                </a:cubicBezTo>
                <a:cubicBezTo>
                  <a:pt x="1270" y="109"/>
                  <a:pt x="1271" y="109"/>
                  <a:pt x="1273" y="109"/>
                </a:cubicBezTo>
                <a:cubicBezTo>
                  <a:pt x="1274" y="109"/>
                  <a:pt x="1275" y="108"/>
                  <a:pt x="1276" y="108"/>
                </a:cubicBezTo>
                <a:cubicBezTo>
                  <a:pt x="1276" y="108"/>
                  <a:pt x="1276" y="108"/>
                  <a:pt x="1277" y="108"/>
                </a:cubicBezTo>
                <a:cubicBezTo>
                  <a:pt x="1278" y="107"/>
                  <a:pt x="1278" y="107"/>
                  <a:pt x="1278" y="106"/>
                </a:cubicBezTo>
                <a:cubicBezTo>
                  <a:pt x="1279" y="106"/>
                  <a:pt x="1279" y="105"/>
                  <a:pt x="1280" y="105"/>
                </a:cubicBezTo>
                <a:cubicBezTo>
                  <a:pt x="1281" y="105"/>
                  <a:pt x="1282" y="107"/>
                  <a:pt x="1282" y="108"/>
                </a:cubicBezTo>
                <a:cubicBezTo>
                  <a:pt x="1282" y="109"/>
                  <a:pt x="1282" y="109"/>
                  <a:pt x="1282" y="110"/>
                </a:cubicBezTo>
                <a:cubicBezTo>
                  <a:pt x="1282" y="111"/>
                  <a:pt x="1282" y="112"/>
                  <a:pt x="1282" y="113"/>
                </a:cubicBezTo>
                <a:cubicBezTo>
                  <a:pt x="1282" y="114"/>
                  <a:pt x="1283" y="114"/>
                  <a:pt x="1283" y="114"/>
                </a:cubicBezTo>
                <a:cubicBezTo>
                  <a:pt x="1283" y="115"/>
                  <a:pt x="1283" y="115"/>
                  <a:pt x="1283" y="116"/>
                </a:cubicBezTo>
                <a:cubicBezTo>
                  <a:pt x="1283" y="116"/>
                  <a:pt x="1284" y="116"/>
                  <a:pt x="1284" y="117"/>
                </a:cubicBezTo>
                <a:cubicBezTo>
                  <a:pt x="1284" y="123"/>
                  <a:pt x="1284" y="123"/>
                  <a:pt x="1284" y="123"/>
                </a:cubicBezTo>
                <a:cubicBezTo>
                  <a:pt x="1284" y="126"/>
                  <a:pt x="1282" y="127"/>
                  <a:pt x="1280" y="129"/>
                </a:cubicBezTo>
                <a:cubicBezTo>
                  <a:pt x="1280" y="130"/>
                  <a:pt x="1280" y="130"/>
                  <a:pt x="1279" y="131"/>
                </a:cubicBezTo>
                <a:cubicBezTo>
                  <a:pt x="1279" y="131"/>
                  <a:pt x="1278" y="132"/>
                  <a:pt x="1278" y="132"/>
                </a:cubicBezTo>
                <a:cubicBezTo>
                  <a:pt x="1276" y="132"/>
                  <a:pt x="1275" y="132"/>
                  <a:pt x="1273" y="132"/>
                </a:cubicBezTo>
                <a:cubicBezTo>
                  <a:pt x="1272" y="132"/>
                  <a:pt x="1272" y="132"/>
                  <a:pt x="1272" y="132"/>
                </a:cubicBezTo>
                <a:cubicBezTo>
                  <a:pt x="1271" y="132"/>
                  <a:pt x="1271" y="131"/>
                  <a:pt x="1270" y="131"/>
                </a:cubicBezTo>
                <a:cubicBezTo>
                  <a:pt x="1269" y="131"/>
                  <a:pt x="1269" y="131"/>
                  <a:pt x="1267" y="131"/>
                </a:cubicBezTo>
                <a:cubicBezTo>
                  <a:pt x="1266" y="131"/>
                  <a:pt x="1266" y="132"/>
                  <a:pt x="1265" y="132"/>
                </a:cubicBezTo>
                <a:cubicBezTo>
                  <a:pt x="1264" y="132"/>
                  <a:pt x="1264" y="133"/>
                  <a:pt x="1263" y="133"/>
                </a:cubicBezTo>
                <a:cubicBezTo>
                  <a:pt x="1263" y="134"/>
                  <a:pt x="1262" y="133"/>
                  <a:pt x="1262" y="134"/>
                </a:cubicBezTo>
                <a:cubicBezTo>
                  <a:pt x="1261" y="134"/>
                  <a:pt x="1260" y="135"/>
                  <a:pt x="1259" y="135"/>
                </a:cubicBezTo>
                <a:cubicBezTo>
                  <a:pt x="1253" y="135"/>
                  <a:pt x="1253" y="135"/>
                  <a:pt x="1253" y="135"/>
                </a:cubicBezTo>
                <a:cubicBezTo>
                  <a:pt x="1252" y="135"/>
                  <a:pt x="1251" y="134"/>
                  <a:pt x="1249" y="134"/>
                </a:cubicBezTo>
                <a:cubicBezTo>
                  <a:pt x="1248" y="134"/>
                  <a:pt x="1247" y="134"/>
                  <a:pt x="1247" y="134"/>
                </a:cubicBezTo>
                <a:cubicBezTo>
                  <a:pt x="1246" y="134"/>
                  <a:pt x="1246" y="133"/>
                  <a:pt x="1246" y="133"/>
                </a:cubicBezTo>
                <a:cubicBezTo>
                  <a:pt x="1244" y="133"/>
                  <a:pt x="1244" y="133"/>
                  <a:pt x="1243" y="133"/>
                </a:cubicBezTo>
                <a:cubicBezTo>
                  <a:pt x="1241" y="133"/>
                  <a:pt x="1240" y="133"/>
                  <a:pt x="1238" y="133"/>
                </a:cubicBezTo>
                <a:cubicBezTo>
                  <a:pt x="1237" y="134"/>
                  <a:pt x="1237" y="134"/>
                  <a:pt x="1235" y="135"/>
                </a:cubicBezTo>
                <a:cubicBezTo>
                  <a:pt x="1235" y="135"/>
                  <a:pt x="1235" y="136"/>
                  <a:pt x="1235" y="137"/>
                </a:cubicBezTo>
                <a:cubicBezTo>
                  <a:pt x="1235" y="137"/>
                  <a:pt x="1235" y="138"/>
                  <a:pt x="1235" y="138"/>
                </a:cubicBezTo>
                <a:cubicBezTo>
                  <a:pt x="1235" y="139"/>
                  <a:pt x="1234" y="140"/>
                  <a:pt x="1232" y="141"/>
                </a:cubicBezTo>
                <a:cubicBezTo>
                  <a:pt x="1232" y="141"/>
                  <a:pt x="1232" y="141"/>
                  <a:pt x="1231" y="141"/>
                </a:cubicBezTo>
                <a:cubicBezTo>
                  <a:pt x="1224" y="141"/>
                  <a:pt x="1224" y="141"/>
                  <a:pt x="1224" y="141"/>
                </a:cubicBezTo>
                <a:cubicBezTo>
                  <a:pt x="1222" y="141"/>
                  <a:pt x="1222" y="143"/>
                  <a:pt x="1221" y="143"/>
                </a:cubicBezTo>
                <a:cubicBezTo>
                  <a:pt x="1220" y="143"/>
                  <a:pt x="1220" y="144"/>
                  <a:pt x="1219" y="144"/>
                </a:cubicBezTo>
                <a:cubicBezTo>
                  <a:pt x="1218" y="144"/>
                  <a:pt x="1217" y="144"/>
                  <a:pt x="1215" y="144"/>
                </a:cubicBezTo>
                <a:cubicBezTo>
                  <a:pt x="1215" y="144"/>
                  <a:pt x="1214" y="144"/>
                  <a:pt x="1214" y="144"/>
                </a:cubicBezTo>
                <a:cubicBezTo>
                  <a:pt x="1213" y="144"/>
                  <a:pt x="1212" y="144"/>
                  <a:pt x="1211" y="144"/>
                </a:cubicBezTo>
                <a:cubicBezTo>
                  <a:pt x="1210" y="144"/>
                  <a:pt x="1209" y="144"/>
                  <a:pt x="1208" y="144"/>
                </a:cubicBezTo>
                <a:cubicBezTo>
                  <a:pt x="1207" y="144"/>
                  <a:pt x="1206" y="144"/>
                  <a:pt x="1205" y="144"/>
                </a:cubicBezTo>
                <a:cubicBezTo>
                  <a:pt x="1204" y="144"/>
                  <a:pt x="1204" y="144"/>
                  <a:pt x="1203" y="144"/>
                </a:cubicBezTo>
                <a:cubicBezTo>
                  <a:pt x="1203" y="145"/>
                  <a:pt x="1202" y="145"/>
                  <a:pt x="1201" y="145"/>
                </a:cubicBezTo>
                <a:cubicBezTo>
                  <a:pt x="1201" y="145"/>
                  <a:pt x="1200" y="145"/>
                  <a:pt x="1199" y="145"/>
                </a:cubicBezTo>
                <a:cubicBezTo>
                  <a:pt x="1199" y="146"/>
                  <a:pt x="1198" y="146"/>
                  <a:pt x="1198" y="146"/>
                </a:cubicBezTo>
                <a:cubicBezTo>
                  <a:pt x="1198" y="147"/>
                  <a:pt x="1198" y="147"/>
                  <a:pt x="1198" y="147"/>
                </a:cubicBezTo>
                <a:cubicBezTo>
                  <a:pt x="1197" y="148"/>
                  <a:pt x="1198" y="148"/>
                  <a:pt x="1198" y="149"/>
                </a:cubicBezTo>
                <a:cubicBezTo>
                  <a:pt x="1197" y="149"/>
                  <a:pt x="1197" y="150"/>
                  <a:pt x="1197" y="150"/>
                </a:cubicBezTo>
                <a:cubicBezTo>
                  <a:pt x="1197" y="150"/>
                  <a:pt x="1197" y="151"/>
                  <a:pt x="1197" y="151"/>
                </a:cubicBezTo>
                <a:cubicBezTo>
                  <a:pt x="1196" y="152"/>
                  <a:pt x="1196" y="152"/>
                  <a:pt x="1195" y="152"/>
                </a:cubicBezTo>
                <a:cubicBezTo>
                  <a:pt x="1188" y="152"/>
                  <a:pt x="1188" y="152"/>
                  <a:pt x="1188" y="152"/>
                </a:cubicBezTo>
                <a:cubicBezTo>
                  <a:pt x="1188" y="152"/>
                  <a:pt x="1187" y="152"/>
                  <a:pt x="1187" y="153"/>
                </a:cubicBezTo>
                <a:cubicBezTo>
                  <a:pt x="1186" y="154"/>
                  <a:pt x="1186" y="155"/>
                  <a:pt x="1186" y="156"/>
                </a:cubicBezTo>
                <a:cubicBezTo>
                  <a:pt x="1186" y="156"/>
                  <a:pt x="1185" y="157"/>
                  <a:pt x="1186" y="158"/>
                </a:cubicBezTo>
                <a:cubicBezTo>
                  <a:pt x="1186" y="159"/>
                  <a:pt x="1187" y="160"/>
                  <a:pt x="1188" y="161"/>
                </a:cubicBezTo>
                <a:cubicBezTo>
                  <a:pt x="1188" y="162"/>
                  <a:pt x="1190" y="162"/>
                  <a:pt x="1190" y="163"/>
                </a:cubicBezTo>
                <a:cubicBezTo>
                  <a:pt x="1191" y="163"/>
                  <a:pt x="1191" y="165"/>
                  <a:pt x="1192" y="165"/>
                </a:cubicBezTo>
                <a:cubicBezTo>
                  <a:pt x="1192" y="166"/>
                  <a:pt x="1193" y="165"/>
                  <a:pt x="1194" y="165"/>
                </a:cubicBezTo>
                <a:cubicBezTo>
                  <a:pt x="1195" y="165"/>
                  <a:pt x="1196" y="165"/>
                  <a:pt x="1197" y="165"/>
                </a:cubicBezTo>
                <a:cubicBezTo>
                  <a:pt x="1198" y="165"/>
                  <a:pt x="1199" y="166"/>
                  <a:pt x="1199" y="166"/>
                </a:cubicBezTo>
                <a:cubicBezTo>
                  <a:pt x="1201" y="166"/>
                  <a:pt x="1203" y="167"/>
                  <a:pt x="1205" y="168"/>
                </a:cubicBezTo>
                <a:cubicBezTo>
                  <a:pt x="1206" y="168"/>
                  <a:pt x="1205" y="170"/>
                  <a:pt x="1206" y="171"/>
                </a:cubicBezTo>
                <a:cubicBezTo>
                  <a:pt x="1219" y="171"/>
                  <a:pt x="1219" y="171"/>
                  <a:pt x="1219" y="171"/>
                </a:cubicBezTo>
                <a:cubicBezTo>
                  <a:pt x="1224" y="173"/>
                  <a:pt x="1224" y="173"/>
                  <a:pt x="1224" y="173"/>
                </a:cubicBezTo>
                <a:cubicBezTo>
                  <a:pt x="1225" y="173"/>
                  <a:pt x="1226" y="173"/>
                  <a:pt x="1226" y="173"/>
                </a:cubicBezTo>
                <a:cubicBezTo>
                  <a:pt x="1227" y="174"/>
                  <a:pt x="1227" y="174"/>
                  <a:pt x="1228" y="174"/>
                </a:cubicBezTo>
                <a:cubicBezTo>
                  <a:pt x="1228" y="175"/>
                  <a:pt x="1229" y="176"/>
                  <a:pt x="1230" y="176"/>
                </a:cubicBezTo>
                <a:cubicBezTo>
                  <a:pt x="1231" y="176"/>
                  <a:pt x="1232" y="176"/>
                  <a:pt x="1233" y="176"/>
                </a:cubicBezTo>
                <a:cubicBezTo>
                  <a:pt x="1234" y="176"/>
                  <a:pt x="1234" y="176"/>
                  <a:pt x="1235" y="176"/>
                </a:cubicBezTo>
                <a:cubicBezTo>
                  <a:pt x="1237" y="176"/>
                  <a:pt x="1237" y="176"/>
                  <a:pt x="1237" y="176"/>
                </a:cubicBezTo>
                <a:cubicBezTo>
                  <a:pt x="1238" y="176"/>
                  <a:pt x="1239" y="176"/>
                  <a:pt x="1240" y="176"/>
                </a:cubicBezTo>
                <a:cubicBezTo>
                  <a:pt x="1240" y="176"/>
                  <a:pt x="1241" y="176"/>
                  <a:pt x="1241" y="176"/>
                </a:cubicBezTo>
                <a:cubicBezTo>
                  <a:pt x="1242" y="176"/>
                  <a:pt x="1243" y="175"/>
                  <a:pt x="1244" y="175"/>
                </a:cubicBezTo>
                <a:cubicBezTo>
                  <a:pt x="1245" y="175"/>
                  <a:pt x="1245" y="174"/>
                  <a:pt x="1246" y="174"/>
                </a:cubicBezTo>
                <a:cubicBezTo>
                  <a:pt x="1253" y="174"/>
                  <a:pt x="1253" y="174"/>
                  <a:pt x="1253" y="174"/>
                </a:cubicBezTo>
                <a:cubicBezTo>
                  <a:pt x="1254" y="174"/>
                  <a:pt x="1255" y="173"/>
                  <a:pt x="1256" y="173"/>
                </a:cubicBezTo>
                <a:cubicBezTo>
                  <a:pt x="1257" y="173"/>
                  <a:pt x="1258" y="173"/>
                  <a:pt x="1259" y="173"/>
                </a:cubicBezTo>
                <a:cubicBezTo>
                  <a:pt x="1260" y="173"/>
                  <a:pt x="1260" y="173"/>
                  <a:pt x="1260" y="173"/>
                </a:cubicBezTo>
                <a:cubicBezTo>
                  <a:pt x="1261" y="173"/>
                  <a:pt x="1262" y="173"/>
                  <a:pt x="1263" y="173"/>
                </a:cubicBezTo>
                <a:cubicBezTo>
                  <a:pt x="1263" y="173"/>
                  <a:pt x="1263" y="173"/>
                  <a:pt x="1264" y="173"/>
                </a:cubicBezTo>
                <a:cubicBezTo>
                  <a:pt x="1264" y="178"/>
                  <a:pt x="1264" y="178"/>
                  <a:pt x="1264" y="178"/>
                </a:cubicBezTo>
                <a:cubicBezTo>
                  <a:pt x="1264" y="179"/>
                  <a:pt x="1263" y="180"/>
                  <a:pt x="1262" y="181"/>
                </a:cubicBezTo>
                <a:cubicBezTo>
                  <a:pt x="1262" y="181"/>
                  <a:pt x="1262" y="181"/>
                  <a:pt x="1261" y="182"/>
                </a:cubicBezTo>
                <a:cubicBezTo>
                  <a:pt x="1261" y="182"/>
                  <a:pt x="1260" y="182"/>
                  <a:pt x="1260" y="182"/>
                </a:cubicBezTo>
                <a:cubicBezTo>
                  <a:pt x="1259" y="183"/>
                  <a:pt x="1258" y="183"/>
                  <a:pt x="1257" y="184"/>
                </a:cubicBezTo>
                <a:cubicBezTo>
                  <a:pt x="1256" y="184"/>
                  <a:pt x="1256" y="185"/>
                  <a:pt x="1256" y="185"/>
                </a:cubicBezTo>
                <a:cubicBezTo>
                  <a:pt x="1255" y="185"/>
                  <a:pt x="1255" y="185"/>
                  <a:pt x="1254" y="185"/>
                </a:cubicBezTo>
                <a:cubicBezTo>
                  <a:pt x="1253" y="185"/>
                  <a:pt x="1253" y="185"/>
                  <a:pt x="1253" y="185"/>
                </a:cubicBezTo>
                <a:cubicBezTo>
                  <a:pt x="1252" y="185"/>
                  <a:pt x="1252" y="185"/>
                  <a:pt x="1251" y="185"/>
                </a:cubicBezTo>
                <a:cubicBezTo>
                  <a:pt x="1251" y="184"/>
                  <a:pt x="1250" y="185"/>
                  <a:pt x="1250" y="185"/>
                </a:cubicBezTo>
                <a:cubicBezTo>
                  <a:pt x="1249" y="184"/>
                  <a:pt x="1249" y="184"/>
                  <a:pt x="1248" y="184"/>
                </a:cubicBezTo>
                <a:cubicBezTo>
                  <a:pt x="1248" y="183"/>
                  <a:pt x="1247" y="183"/>
                  <a:pt x="1247" y="183"/>
                </a:cubicBezTo>
                <a:cubicBezTo>
                  <a:pt x="1244" y="183"/>
                  <a:pt x="1244" y="183"/>
                  <a:pt x="1244" y="183"/>
                </a:cubicBezTo>
                <a:cubicBezTo>
                  <a:pt x="1242" y="183"/>
                  <a:pt x="1242" y="183"/>
                  <a:pt x="1240" y="184"/>
                </a:cubicBezTo>
                <a:cubicBezTo>
                  <a:pt x="1239" y="184"/>
                  <a:pt x="1239" y="184"/>
                  <a:pt x="1238" y="185"/>
                </a:cubicBezTo>
                <a:cubicBezTo>
                  <a:pt x="1237" y="185"/>
                  <a:pt x="1236" y="185"/>
                  <a:pt x="1235" y="185"/>
                </a:cubicBezTo>
                <a:cubicBezTo>
                  <a:pt x="1233" y="185"/>
                  <a:pt x="1233" y="185"/>
                  <a:pt x="1233" y="185"/>
                </a:cubicBezTo>
                <a:cubicBezTo>
                  <a:pt x="1232" y="185"/>
                  <a:pt x="1232" y="185"/>
                  <a:pt x="1231" y="185"/>
                </a:cubicBezTo>
                <a:cubicBezTo>
                  <a:pt x="1230" y="185"/>
                  <a:pt x="1230" y="185"/>
                  <a:pt x="1229" y="185"/>
                </a:cubicBezTo>
                <a:cubicBezTo>
                  <a:pt x="1228" y="185"/>
                  <a:pt x="1227" y="184"/>
                  <a:pt x="1226" y="184"/>
                </a:cubicBezTo>
                <a:cubicBezTo>
                  <a:pt x="1225" y="184"/>
                  <a:pt x="1225" y="184"/>
                  <a:pt x="1224" y="184"/>
                </a:cubicBezTo>
                <a:cubicBezTo>
                  <a:pt x="1222" y="184"/>
                  <a:pt x="1222" y="184"/>
                  <a:pt x="1222" y="184"/>
                </a:cubicBezTo>
                <a:cubicBezTo>
                  <a:pt x="1221" y="184"/>
                  <a:pt x="1221" y="184"/>
                  <a:pt x="1220" y="184"/>
                </a:cubicBezTo>
                <a:cubicBezTo>
                  <a:pt x="1220" y="185"/>
                  <a:pt x="1220" y="186"/>
                  <a:pt x="1220" y="187"/>
                </a:cubicBezTo>
                <a:cubicBezTo>
                  <a:pt x="1212" y="187"/>
                  <a:pt x="1212" y="187"/>
                  <a:pt x="1212" y="187"/>
                </a:cubicBezTo>
                <a:cubicBezTo>
                  <a:pt x="1212" y="187"/>
                  <a:pt x="1211" y="188"/>
                  <a:pt x="1211" y="188"/>
                </a:cubicBezTo>
                <a:cubicBezTo>
                  <a:pt x="1210" y="188"/>
                  <a:pt x="1210" y="189"/>
                  <a:pt x="1210" y="189"/>
                </a:cubicBezTo>
                <a:cubicBezTo>
                  <a:pt x="1210" y="191"/>
                  <a:pt x="1211" y="192"/>
                  <a:pt x="1213" y="193"/>
                </a:cubicBezTo>
                <a:cubicBezTo>
                  <a:pt x="1214" y="194"/>
                  <a:pt x="1214" y="194"/>
                  <a:pt x="1215" y="195"/>
                </a:cubicBezTo>
                <a:cubicBezTo>
                  <a:pt x="1215" y="195"/>
                  <a:pt x="1215" y="196"/>
                  <a:pt x="1216" y="196"/>
                </a:cubicBezTo>
                <a:cubicBezTo>
                  <a:pt x="1218" y="196"/>
                  <a:pt x="1219" y="195"/>
                  <a:pt x="1220" y="196"/>
                </a:cubicBezTo>
                <a:cubicBezTo>
                  <a:pt x="1222" y="196"/>
                  <a:pt x="1223" y="197"/>
                  <a:pt x="1224" y="197"/>
                </a:cubicBezTo>
                <a:cubicBezTo>
                  <a:pt x="1226" y="198"/>
                  <a:pt x="1226" y="198"/>
                  <a:pt x="1228" y="199"/>
                </a:cubicBezTo>
                <a:cubicBezTo>
                  <a:pt x="1229" y="199"/>
                  <a:pt x="1230" y="199"/>
                  <a:pt x="1231" y="200"/>
                </a:cubicBezTo>
                <a:cubicBezTo>
                  <a:pt x="1232" y="200"/>
                  <a:pt x="1233" y="201"/>
                  <a:pt x="1234" y="202"/>
                </a:cubicBezTo>
                <a:cubicBezTo>
                  <a:pt x="1236" y="202"/>
                  <a:pt x="1236" y="202"/>
                  <a:pt x="1236" y="202"/>
                </a:cubicBezTo>
                <a:cubicBezTo>
                  <a:pt x="1234" y="202"/>
                  <a:pt x="1233" y="202"/>
                  <a:pt x="1232" y="203"/>
                </a:cubicBezTo>
                <a:cubicBezTo>
                  <a:pt x="1232" y="203"/>
                  <a:pt x="1231" y="203"/>
                  <a:pt x="1231" y="204"/>
                </a:cubicBezTo>
                <a:cubicBezTo>
                  <a:pt x="1231" y="204"/>
                  <a:pt x="1231" y="204"/>
                  <a:pt x="1231" y="205"/>
                </a:cubicBezTo>
                <a:cubicBezTo>
                  <a:pt x="1231" y="205"/>
                  <a:pt x="1231" y="206"/>
                  <a:pt x="1231" y="206"/>
                </a:cubicBezTo>
                <a:cubicBezTo>
                  <a:pt x="1232" y="206"/>
                  <a:pt x="1232" y="206"/>
                  <a:pt x="1233" y="206"/>
                </a:cubicBezTo>
                <a:cubicBezTo>
                  <a:pt x="1234" y="207"/>
                  <a:pt x="1235" y="207"/>
                  <a:pt x="1235" y="207"/>
                </a:cubicBezTo>
                <a:cubicBezTo>
                  <a:pt x="1236" y="208"/>
                  <a:pt x="1236" y="208"/>
                  <a:pt x="1236" y="209"/>
                </a:cubicBezTo>
                <a:cubicBezTo>
                  <a:pt x="1237" y="209"/>
                  <a:pt x="1237" y="209"/>
                  <a:pt x="1238" y="210"/>
                </a:cubicBezTo>
                <a:cubicBezTo>
                  <a:pt x="1238" y="210"/>
                  <a:pt x="1238" y="211"/>
                  <a:pt x="1238" y="211"/>
                </a:cubicBezTo>
                <a:cubicBezTo>
                  <a:pt x="1238" y="212"/>
                  <a:pt x="1239" y="212"/>
                  <a:pt x="1239" y="212"/>
                </a:cubicBezTo>
                <a:cubicBezTo>
                  <a:pt x="1240" y="212"/>
                  <a:pt x="1240" y="212"/>
                  <a:pt x="1241" y="213"/>
                </a:cubicBezTo>
                <a:cubicBezTo>
                  <a:pt x="1241" y="213"/>
                  <a:pt x="1242" y="213"/>
                  <a:pt x="1242" y="213"/>
                </a:cubicBezTo>
                <a:cubicBezTo>
                  <a:pt x="1243" y="214"/>
                  <a:pt x="1243" y="214"/>
                  <a:pt x="1244" y="214"/>
                </a:cubicBezTo>
                <a:cubicBezTo>
                  <a:pt x="1245" y="215"/>
                  <a:pt x="1246" y="215"/>
                  <a:pt x="1247" y="215"/>
                </a:cubicBezTo>
                <a:cubicBezTo>
                  <a:pt x="1247" y="215"/>
                  <a:pt x="1248" y="216"/>
                  <a:pt x="1248" y="216"/>
                </a:cubicBezTo>
                <a:cubicBezTo>
                  <a:pt x="1249" y="216"/>
                  <a:pt x="1249" y="217"/>
                  <a:pt x="1250" y="217"/>
                </a:cubicBezTo>
                <a:cubicBezTo>
                  <a:pt x="1251" y="218"/>
                  <a:pt x="1251" y="218"/>
                  <a:pt x="1252" y="218"/>
                </a:cubicBezTo>
                <a:cubicBezTo>
                  <a:pt x="1254" y="219"/>
                  <a:pt x="1254" y="219"/>
                  <a:pt x="1256" y="219"/>
                </a:cubicBezTo>
                <a:cubicBezTo>
                  <a:pt x="1257" y="219"/>
                  <a:pt x="1257" y="219"/>
                  <a:pt x="1257" y="219"/>
                </a:cubicBezTo>
                <a:cubicBezTo>
                  <a:pt x="1257" y="219"/>
                  <a:pt x="1258" y="219"/>
                  <a:pt x="1258" y="219"/>
                </a:cubicBezTo>
                <a:cubicBezTo>
                  <a:pt x="1259" y="218"/>
                  <a:pt x="1259" y="218"/>
                  <a:pt x="1260" y="218"/>
                </a:cubicBezTo>
                <a:cubicBezTo>
                  <a:pt x="1259" y="217"/>
                  <a:pt x="1259" y="217"/>
                  <a:pt x="1259" y="216"/>
                </a:cubicBezTo>
                <a:cubicBezTo>
                  <a:pt x="1258" y="216"/>
                  <a:pt x="1258" y="215"/>
                  <a:pt x="1258" y="215"/>
                </a:cubicBezTo>
                <a:cubicBezTo>
                  <a:pt x="1257" y="214"/>
                  <a:pt x="1256" y="214"/>
                  <a:pt x="1256" y="213"/>
                </a:cubicBezTo>
                <a:cubicBezTo>
                  <a:pt x="1256" y="212"/>
                  <a:pt x="1256" y="211"/>
                  <a:pt x="1257" y="211"/>
                </a:cubicBezTo>
                <a:cubicBezTo>
                  <a:pt x="1257" y="211"/>
                  <a:pt x="1258" y="211"/>
                  <a:pt x="1258" y="211"/>
                </a:cubicBezTo>
                <a:cubicBezTo>
                  <a:pt x="1259" y="211"/>
                  <a:pt x="1260" y="211"/>
                  <a:pt x="1262" y="211"/>
                </a:cubicBezTo>
                <a:cubicBezTo>
                  <a:pt x="1264" y="211"/>
                  <a:pt x="1265" y="211"/>
                  <a:pt x="1266" y="211"/>
                </a:cubicBezTo>
                <a:cubicBezTo>
                  <a:pt x="1268" y="211"/>
                  <a:pt x="1268" y="212"/>
                  <a:pt x="1269" y="212"/>
                </a:cubicBezTo>
                <a:cubicBezTo>
                  <a:pt x="1270" y="212"/>
                  <a:pt x="1270" y="213"/>
                  <a:pt x="1271" y="213"/>
                </a:cubicBezTo>
                <a:cubicBezTo>
                  <a:pt x="1271" y="213"/>
                  <a:pt x="1272" y="213"/>
                  <a:pt x="1272" y="213"/>
                </a:cubicBezTo>
                <a:cubicBezTo>
                  <a:pt x="1272" y="213"/>
                  <a:pt x="1273" y="214"/>
                  <a:pt x="1273" y="214"/>
                </a:cubicBezTo>
                <a:cubicBezTo>
                  <a:pt x="1274" y="214"/>
                  <a:pt x="1274" y="214"/>
                  <a:pt x="1275" y="214"/>
                </a:cubicBezTo>
                <a:cubicBezTo>
                  <a:pt x="1275" y="211"/>
                  <a:pt x="1275" y="211"/>
                  <a:pt x="1275" y="211"/>
                </a:cubicBezTo>
                <a:cubicBezTo>
                  <a:pt x="1280" y="211"/>
                  <a:pt x="1280" y="211"/>
                  <a:pt x="1280" y="211"/>
                </a:cubicBezTo>
                <a:cubicBezTo>
                  <a:pt x="1281" y="211"/>
                  <a:pt x="1281" y="212"/>
                  <a:pt x="1281" y="212"/>
                </a:cubicBezTo>
                <a:cubicBezTo>
                  <a:pt x="1282" y="212"/>
                  <a:pt x="1282" y="213"/>
                  <a:pt x="1283" y="213"/>
                </a:cubicBezTo>
                <a:cubicBezTo>
                  <a:pt x="1284" y="213"/>
                  <a:pt x="1285" y="213"/>
                  <a:pt x="1286" y="213"/>
                </a:cubicBezTo>
                <a:cubicBezTo>
                  <a:pt x="1288" y="213"/>
                  <a:pt x="1289" y="214"/>
                  <a:pt x="1290" y="213"/>
                </a:cubicBezTo>
                <a:cubicBezTo>
                  <a:pt x="1290" y="213"/>
                  <a:pt x="1290" y="212"/>
                  <a:pt x="1291" y="212"/>
                </a:cubicBezTo>
                <a:cubicBezTo>
                  <a:pt x="1291" y="211"/>
                  <a:pt x="1292" y="211"/>
                  <a:pt x="1292" y="211"/>
                </a:cubicBezTo>
                <a:cubicBezTo>
                  <a:pt x="1293" y="211"/>
                  <a:pt x="1293" y="211"/>
                  <a:pt x="1294" y="210"/>
                </a:cubicBezTo>
                <a:cubicBezTo>
                  <a:pt x="1294" y="210"/>
                  <a:pt x="1294" y="210"/>
                  <a:pt x="1295" y="210"/>
                </a:cubicBezTo>
                <a:cubicBezTo>
                  <a:pt x="1296" y="210"/>
                  <a:pt x="1297" y="210"/>
                  <a:pt x="1297" y="210"/>
                </a:cubicBezTo>
                <a:cubicBezTo>
                  <a:pt x="1298" y="209"/>
                  <a:pt x="1298" y="209"/>
                  <a:pt x="1298" y="208"/>
                </a:cubicBezTo>
                <a:cubicBezTo>
                  <a:pt x="1299" y="208"/>
                  <a:pt x="1299" y="208"/>
                  <a:pt x="1300" y="208"/>
                </a:cubicBezTo>
                <a:cubicBezTo>
                  <a:pt x="1300" y="207"/>
                  <a:pt x="1301" y="206"/>
                  <a:pt x="1302" y="206"/>
                </a:cubicBezTo>
                <a:cubicBezTo>
                  <a:pt x="1303" y="206"/>
                  <a:pt x="1304" y="207"/>
                  <a:pt x="1305" y="207"/>
                </a:cubicBezTo>
                <a:cubicBezTo>
                  <a:pt x="1306" y="208"/>
                  <a:pt x="1306" y="209"/>
                  <a:pt x="1308" y="209"/>
                </a:cubicBezTo>
                <a:cubicBezTo>
                  <a:pt x="1308" y="210"/>
                  <a:pt x="1308" y="210"/>
                  <a:pt x="1309" y="210"/>
                </a:cubicBezTo>
                <a:cubicBezTo>
                  <a:pt x="1313" y="210"/>
                  <a:pt x="1313" y="210"/>
                  <a:pt x="1313" y="210"/>
                </a:cubicBezTo>
                <a:cubicBezTo>
                  <a:pt x="1314" y="210"/>
                  <a:pt x="1315" y="210"/>
                  <a:pt x="1317" y="210"/>
                </a:cubicBezTo>
                <a:cubicBezTo>
                  <a:pt x="1317" y="210"/>
                  <a:pt x="1318" y="210"/>
                  <a:pt x="1318" y="210"/>
                </a:cubicBezTo>
                <a:cubicBezTo>
                  <a:pt x="1319" y="210"/>
                  <a:pt x="1319" y="211"/>
                  <a:pt x="1320" y="211"/>
                </a:cubicBezTo>
                <a:cubicBezTo>
                  <a:pt x="1321" y="211"/>
                  <a:pt x="1323" y="212"/>
                  <a:pt x="1324" y="213"/>
                </a:cubicBezTo>
                <a:cubicBezTo>
                  <a:pt x="1324" y="213"/>
                  <a:pt x="1325" y="214"/>
                  <a:pt x="1325" y="214"/>
                </a:cubicBezTo>
                <a:cubicBezTo>
                  <a:pt x="1326" y="215"/>
                  <a:pt x="1326" y="215"/>
                  <a:pt x="1327" y="215"/>
                </a:cubicBezTo>
                <a:cubicBezTo>
                  <a:pt x="1327" y="215"/>
                  <a:pt x="1328" y="215"/>
                  <a:pt x="1328" y="215"/>
                </a:cubicBezTo>
                <a:cubicBezTo>
                  <a:pt x="1337" y="215"/>
                  <a:pt x="1337" y="215"/>
                  <a:pt x="1337" y="215"/>
                </a:cubicBezTo>
                <a:cubicBezTo>
                  <a:pt x="1338" y="215"/>
                  <a:pt x="1338" y="215"/>
                  <a:pt x="1339" y="216"/>
                </a:cubicBezTo>
                <a:cubicBezTo>
                  <a:pt x="1339" y="216"/>
                  <a:pt x="1339" y="216"/>
                  <a:pt x="1340" y="216"/>
                </a:cubicBezTo>
                <a:cubicBezTo>
                  <a:pt x="1341" y="216"/>
                  <a:pt x="1342" y="217"/>
                  <a:pt x="1344" y="218"/>
                </a:cubicBezTo>
                <a:cubicBezTo>
                  <a:pt x="1344" y="218"/>
                  <a:pt x="1345" y="219"/>
                  <a:pt x="1345" y="219"/>
                </a:cubicBezTo>
                <a:cubicBezTo>
                  <a:pt x="1346" y="220"/>
                  <a:pt x="1347" y="219"/>
                  <a:pt x="1349" y="219"/>
                </a:cubicBezTo>
                <a:cubicBezTo>
                  <a:pt x="1350" y="219"/>
                  <a:pt x="1350" y="219"/>
                  <a:pt x="1350" y="219"/>
                </a:cubicBezTo>
                <a:cubicBezTo>
                  <a:pt x="1351" y="219"/>
                  <a:pt x="1351" y="219"/>
                  <a:pt x="1352" y="219"/>
                </a:cubicBezTo>
                <a:cubicBezTo>
                  <a:pt x="1352" y="220"/>
                  <a:pt x="1352" y="220"/>
                  <a:pt x="1353" y="221"/>
                </a:cubicBezTo>
                <a:cubicBezTo>
                  <a:pt x="1353" y="222"/>
                  <a:pt x="1354" y="223"/>
                  <a:pt x="1355" y="223"/>
                </a:cubicBezTo>
                <a:cubicBezTo>
                  <a:pt x="1356" y="224"/>
                  <a:pt x="1356" y="224"/>
                  <a:pt x="1357" y="224"/>
                </a:cubicBezTo>
                <a:cubicBezTo>
                  <a:pt x="1357" y="225"/>
                  <a:pt x="1358" y="225"/>
                  <a:pt x="1359" y="225"/>
                </a:cubicBezTo>
                <a:cubicBezTo>
                  <a:pt x="1360" y="225"/>
                  <a:pt x="1360" y="225"/>
                  <a:pt x="1360" y="225"/>
                </a:cubicBezTo>
                <a:cubicBezTo>
                  <a:pt x="1361" y="225"/>
                  <a:pt x="1362" y="225"/>
                  <a:pt x="1363" y="225"/>
                </a:cubicBezTo>
                <a:cubicBezTo>
                  <a:pt x="1364" y="226"/>
                  <a:pt x="1364" y="226"/>
                  <a:pt x="1364" y="226"/>
                </a:cubicBezTo>
                <a:cubicBezTo>
                  <a:pt x="1365" y="227"/>
                  <a:pt x="1366" y="228"/>
                  <a:pt x="1366" y="229"/>
                </a:cubicBezTo>
                <a:cubicBezTo>
                  <a:pt x="1366" y="238"/>
                  <a:pt x="1366" y="238"/>
                  <a:pt x="1366" y="238"/>
                </a:cubicBezTo>
                <a:cubicBezTo>
                  <a:pt x="1366" y="239"/>
                  <a:pt x="1367" y="239"/>
                  <a:pt x="1368" y="240"/>
                </a:cubicBezTo>
                <a:cubicBezTo>
                  <a:pt x="1368" y="241"/>
                  <a:pt x="1369" y="241"/>
                  <a:pt x="1369" y="242"/>
                </a:cubicBezTo>
                <a:cubicBezTo>
                  <a:pt x="1369" y="242"/>
                  <a:pt x="1370" y="243"/>
                  <a:pt x="1370" y="243"/>
                </a:cubicBezTo>
                <a:cubicBezTo>
                  <a:pt x="1371" y="243"/>
                  <a:pt x="1371" y="243"/>
                  <a:pt x="1372" y="243"/>
                </a:cubicBezTo>
                <a:cubicBezTo>
                  <a:pt x="1372" y="243"/>
                  <a:pt x="1373" y="243"/>
                  <a:pt x="1373" y="243"/>
                </a:cubicBezTo>
                <a:cubicBezTo>
                  <a:pt x="1374" y="243"/>
                  <a:pt x="1374" y="244"/>
                  <a:pt x="1375" y="244"/>
                </a:cubicBezTo>
                <a:cubicBezTo>
                  <a:pt x="1376" y="245"/>
                  <a:pt x="1376" y="245"/>
                  <a:pt x="1377" y="245"/>
                </a:cubicBezTo>
                <a:cubicBezTo>
                  <a:pt x="1377" y="245"/>
                  <a:pt x="1378" y="245"/>
                  <a:pt x="1378" y="246"/>
                </a:cubicBezTo>
                <a:cubicBezTo>
                  <a:pt x="1379" y="246"/>
                  <a:pt x="1379" y="247"/>
                  <a:pt x="1379" y="247"/>
                </a:cubicBezTo>
                <a:cubicBezTo>
                  <a:pt x="1380" y="248"/>
                  <a:pt x="1380" y="249"/>
                  <a:pt x="1380" y="250"/>
                </a:cubicBezTo>
                <a:cubicBezTo>
                  <a:pt x="1381" y="250"/>
                  <a:pt x="1380" y="251"/>
                  <a:pt x="1381" y="251"/>
                </a:cubicBezTo>
                <a:cubicBezTo>
                  <a:pt x="1381" y="252"/>
                  <a:pt x="1382" y="251"/>
                  <a:pt x="1382" y="252"/>
                </a:cubicBezTo>
                <a:cubicBezTo>
                  <a:pt x="1383" y="253"/>
                  <a:pt x="1383" y="254"/>
                  <a:pt x="1384" y="255"/>
                </a:cubicBezTo>
                <a:cubicBezTo>
                  <a:pt x="1384" y="255"/>
                  <a:pt x="1385" y="255"/>
                  <a:pt x="1386" y="256"/>
                </a:cubicBezTo>
                <a:cubicBezTo>
                  <a:pt x="1386" y="257"/>
                  <a:pt x="1386" y="257"/>
                  <a:pt x="1387" y="258"/>
                </a:cubicBezTo>
                <a:cubicBezTo>
                  <a:pt x="1387" y="258"/>
                  <a:pt x="1387" y="259"/>
                  <a:pt x="1388" y="259"/>
                </a:cubicBezTo>
                <a:cubicBezTo>
                  <a:pt x="1388" y="260"/>
                  <a:pt x="1389" y="260"/>
                  <a:pt x="1389" y="260"/>
                </a:cubicBezTo>
                <a:cubicBezTo>
                  <a:pt x="1389" y="261"/>
                  <a:pt x="1389" y="262"/>
                  <a:pt x="1390" y="263"/>
                </a:cubicBezTo>
                <a:cubicBezTo>
                  <a:pt x="1390" y="264"/>
                  <a:pt x="1391" y="265"/>
                  <a:pt x="1391" y="266"/>
                </a:cubicBezTo>
                <a:cubicBezTo>
                  <a:pt x="1391" y="266"/>
                  <a:pt x="1392" y="266"/>
                  <a:pt x="1392" y="267"/>
                </a:cubicBezTo>
                <a:cubicBezTo>
                  <a:pt x="1393" y="268"/>
                  <a:pt x="1393" y="270"/>
                  <a:pt x="1394" y="271"/>
                </a:cubicBezTo>
                <a:cubicBezTo>
                  <a:pt x="1394" y="272"/>
                  <a:pt x="1395" y="272"/>
                  <a:pt x="1395" y="272"/>
                </a:cubicBezTo>
                <a:cubicBezTo>
                  <a:pt x="1396" y="272"/>
                  <a:pt x="1398" y="273"/>
                  <a:pt x="1398" y="274"/>
                </a:cubicBezTo>
                <a:cubicBezTo>
                  <a:pt x="1399" y="274"/>
                  <a:pt x="1399" y="275"/>
                  <a:pt x="1399" y="276"/>
                </a:cubicBezTo>
                <a:cubicBezTo>
                  <a:pt x="1399" y="277"/>
                  <a:pt x="1399" y="277"/>
                  <a:pt x="1399" y="277"/>
                </a:cubicBezTo>
                <a:cubicBezTo>
                  <a:pt x="1399" y="277"/>
                  <a:pt x="1399" y="278"/>
                  <a:pt x="1399" y="279"/>
                </a:cubicBezTo>
                <a:cubicBezTo>
                  <a:pt x="1398" y="279"/>
                  <a:pt x="1398" y="280"/>
                  <a:pt x="1398" y="281"/>
                </a:cubicBezTo>
                <a:cubicBezTo>
                  <a:pt x="1398" y="281"/>
                  <a:pt x="1398" y="282"/>
                  <a:pt x="1399" y="283"/>
                </a:cubicBezTo>
                <a:cubicBezTo>
                  <a:pt x="1400" y="284"/>
                  <a:pt x="1401" y="285"/>
                  <a:pt x="1401" y="286"/>
                </a:cubicBezTo>
                <a:cubicBezTo>
                  <a:pt x="1401" y="293"/>
                  <a:pt x="1401" y="293"/>
                  <a:pt x="1401" y="293"/>
                </a:cubicBezTo>
                <a:cubicBezTo>
                  <a:pt x="1401" y="294"/>
                  <a:pt x="1400" y="294"/>
                  <a:pt x="1400" y="295"/>
                </a:cubicBezTo>
                <a:cubicBezTo>
                  <a:pt x="1399" y="296"/>
                  <a:pt x="1399" y="296"/>
                  <a:pt x="1399" y="297"/>
                </a:cubicBezTo>
                <a:cubicBezTo>
                  <a:pt x="1399" y="298"/>
                  <a:pt x="1399" y="299"/>
                  <a:pt x="1399" y="300"/>
                </a:cubicBezTo>
                <a:cubicBezTo>
                  <a:pt x="1405" y="300"/>
                  <a:pt x="1405" y="300"/>
                  <a:pt x="1405" y="300"/>
                </a:cubicBezTo>
                <a:cubicBezTo>
                  <a:pt x="1405" y="305"/>
                  <a:pt x="1405" y="305"/>
                  <a:pt x="1405" y="305"/>
                </a:cubicBezTo>
                <a:cubicBezTo>
                  <a:pt x="1404" y="305"/>
                  <a:pt x="1403" y="305"/>
                  <a:pt x="1402" y="305"/>
                </a:cubicBezTo>
                <a:cubicBezTo>
                  <a:pt x="1401" y="305"/>
                  <a:pt x="1400" y="306"/>
                  <a:pt x="1399" y="307"/>
                </a:cubicBezTo>
                <a:cubicBezTo>
                  <a:pt x="1399" y="307"/>
                  <a:pt x="1399" y="308"/>
                  <a:pt x="1399" y="308"/>
                </a:cubicBezTo>
                <a:cubicBezTo>
                  <a:pt x="1399" y="310"/>
                  <a:pt x="1400" y="311"/>
                  <a:pt x="1401" y="313"/>
                </a:cubicBezTo>
                <a:cubicBezTo>
                  <a:pt x="1401" y="314"/>
                  <a:pt x="1400" y="315"/>
                  <a:pt x="1400" y="317"/>
                </a:cubicBezTo>
                <a:cubicBezTo>
                  <a:pt x="1395" y="317"/>
                  <a:pt x="1395" y="317"/>
                  <a:pt x="1395" y="317"/>
                </a:cubicBezTo>
                <a:cubicBezTo>
                  <a:pt x="1395" y="322"/>
                  <a:pt x="1395" y="322"/>
                  <a:pt x="1395" y="322"/>
                </a:cubicBezTo>
                <a:cubicBezTo>
                  <a:pt x="1395" y="323"/>
                  <a:pt x="1396" y="325"/>
                  <a:pt x="1397" y="325"/>
                </a:cubicBezTo>
                <a:cubicBezTo>
                  <a:pt x="1398" y="326"/>
                  <a:pt x="1400" y="326"/>
                  <a:pt x="1402" y="327"/>
                </a:cubicBezTo>
                <a:cubicBezTo>
                  <a:pt x="1404" y="327"/>
                  <a:pt x="1404" y="327"/>
                  <a:pt x="1404" y="327"/>
                </a:cubicBezTo>
                <a:cubicBezTo>
                  <a:pt x="1405" y="327"/>
                  <a:pt x="1406" y="327"/>
                  <a:pt x="1407" y="327"/>
                </a:cubicBezTo>
                <a:cubicBezTo>
                  <a:pt x="1408" y="327"/>
                  <a:pt x="1409" y="328"/>
                  <a:pt x="1410" y="328"/>
                </a:cubicBezTo>
                <a:cubicBezTo>
                  <a:pt x="1423" y="328"/>
                  <a:pt x="1423" y="328"/>
                  <a:pt x="1423" y="328"/>
                </a:cubicBezTo>
                <a:cubicBezTo>
                  <a:pt x="1423" y="327"/>
                  <a:pt x="1423" y="326"/>
                  <a:pt x="1423" y="325"/>
                </a:cubicBezTo>
                <a:cubicBezTo>
                  <a:pt x="1423" y="324"/>
                  <a:pt x="1424" y="323"/>
                  <a:pt x="1424" y="322"/>
                </a:cubicBezTo>
                <a:cubicBezTo>
                  <a:pt x="1426" y="322"/>
                  <a:pt x="1427" y="322"/>
                  <a:pt x="1429" y="322"/>
                </a:cubicBezTo>
                <a:cubicBezTo>
                  <a:pt x="1430" y="322"/>
                  <a:pt x="1431" y="323"/>
                  <a:pt x="1432" y="323"/>
                </a:cubicBezTo>
                <a:cubicBezTo>
                  <a:pt x="1433" y="323"/>
                  <a:pt x="1434" y="322"/>
                  <a:pt x="1435" y="322"/>
                </a:cubicBezTo>
                <a:cubicBezTo>
                  <a:pt x="1435" y="324"/>
                  <a:pt x="1435" y="325"/>
                  <a:pt x="1435" y="326"/>
                </a:cubicBezTo>
                <a:cubicBezTo>
                  <a:pt x="1435" y="327"/>
                  <a:pt x="1435" y="328"/>
                  <a:pt x="1435" y="329"/>
                </a:cubicBezTo>
                <a:cubicBezTo>
                  <a:pt x="1435" y="330"/>
                  <a:pt x="1437" y="330"/>
                  <a:pt x="1437" y="331"/>
                </a:cubicBezTo>
                <a:cubicBezTo>
                  <a:pt x="1438" y="332"/>
                  <a:pt x="1439" y="333"/>
                  <a:pt x="1440" y="334"/>
                </a:cubicBezTo>
                <a:cubicBezTo>
                  <a:pt x="1441" y="334"/>
                  <a:pt x="1441" y="336"/>
                  <a:pt x="1442" y="336"/>
                </a:cubicBezTo>
                <a:cubicBezTo>
                  <a:pt x="1443" y="336"/>
                  <a:pt x="1444" y="336"/>
                  <a:pt x="1445" y="336"/>
                </a:cubicBezTo>
                <a:cubicBezTo>
                  <a:pt x="1446" y="336"/>
                  <a:pt x="1447" y="336"/>
                  <a:pt x="1448" y="336"/>
                </a:cubicBezTo>
                <a:cubicBezTo>
                  <a:pt x="1449" y="336"/>
                  <a:pt x="1449" y="337"/>
                  <a:pt x="1450" y="337"/>
                </a:cubicBezTo>
                <a:cubicBezTo>
                  <a:pt x="1451" y="338"/>
                  <a:pt x="1452" y="338"/>
                  <a:pt x="1453" y="338"/>
                </a:cubicBezTo>
                <a:cubicBezTo>
                  <a:pt x="1454" y="339"/>
                  <a:pt x="1454" y="340"/>
                  <a:pt x="1455" y="341"/>
                </a:cubicBezTo>
                <a:cubicBezTo>
                  <a:pt x="1455" y="342"/>
                  <a:pt x="1457" y="342"/>
                  <a:pt x="1457" y="343"/>
                </a:cubicBezTo>
                <a:cubicBezTo>
                  <a:pt x="1458" y="344"/>
                  <a:pt x="1458" y="345"/>
                  <a:pt x="1458" y="346"/>
                </a:cubicBezTo>
                <a:cubicBezTo>
                  <a:pt x="1457" y="348"/>
                  <a:pt x="1457" y="348"/>
                  <a:pt x="1457" y="348"/>
                </a:cubicBezTo>
                <a:cubicBezTo>
                  <a:pt x="1452" y="348"/>
                  <a:pt x="1452" y="348"/>
                  <a:pt x="1452" y="348"/>
                </a:cubicBezTo>
                <a:cubicBezTo>
                  <a:pt x="1451" y="348"/>
                  <a:pt x="1450" y="347"/>
                  <a:pt x="1449" y="347"/>
                </a:cubicBezTo>
                <a:cubicBezTo>
                  <a:pt x="1444" y="347"/>
                  <a:pt x="1444" y="347"/>
                  <a:pt x="1444" y="347"/>
                </a:cubicBezTo>
                <a:cubicBezTo>
                  <a:pt x="1441" y="347"/>
                  <a:pt x="1439" y="348"/>
                  <a:pt x="1436" y="347"/>
                </a:cubicBezTo>
                <a:cubicBezTo>
                  <a:pt x="1435" y="346"/>
                  <a:pt x="1434" y="346"/>
                  <a:pt x="1433" y="346"/>
                </a:cubicBezTo>
                <a:cubicBezTo>
                  <a:pt x="1433" y="345"/>
                  <a:pt x="1433" y="343"/>
                  <a:pt x="1433" y="343"/>
                </a:cubicBezTo>
                <a:cubicBezTo>
                  <a:pt x="1432" y="342"/>
                  <a:pt x="1431" y="343"/>
                  <a:pt x="1430" y="343"/>
                </a:cubicBezTo>
                <a:cubicBezTo>
                  <a:pt x="1428" y="342"/>
                  <a:pt x="1427" y="342"/>
                  <a:pt x="1425" y="342"/>
                </a:cubicBezTo>
                <a:cubicBezTo>
                  <a:pt x="1422" y="342"/>
                  <a:pt x="1421" y="342"/>
                  <a:pt x="1419" y="342"/>
                </a:cubicBezTo>
                <a:cubicBezTo>
                  <a:pt x="1416" y="342"/>
                  <a:pt x="1414" y="342"/>
                  <a:pt x="1411" y="344"/>
                </a:cubicBezTo>
                <a:cubicBezTo>
                  <a:pt x="1412" y="346"/>
                  <a:pt x="1412" y="347"/>
                  <a:pt x="1413" y="349"/>
                </a:cubicBezTo>
                <a:cubicBezTo>
                  <a:pt x="1413" y="350"/>
                  <a:pt x="1415" y="350"/>
                  <a:pt x="1416" y="351"/>
                </a:cubicBezTo>
                <a:cubicBezTo>
                  <a:pt x="1417" y="352"/>
                  <a:pt x="1418" y="352"/>
                  <a:pt x="1418" y="353"/>
                </a:cubicBezTo>
                <a:cubicBezTo>
                  <a:pt x="1418" y="354"/>
                  <a:pt x="1417" y="355"/>
                  <a:pt x="1417" y="356"/>
                </a:cubicBezTo>
                <a:cubicBezTo>
                  <a:pt x="1415" y="356"/>
                  <a:pt x="1413" y="356"/>
                  <a:pt x="1412" y="357"/>
                </a:cubicBezTo>
                <a:cubicBezTo>
                  <a:pt x="1411" y="357"/>
                  <a:pt x="1410" y="358"/>
                  <a:pt x="1409" y="359"/>
                </a:cubicBezTo>
                <a:cubicBezTo>
                  <a:pt x="1408" y="360"/>
                  <a:pt x="1406" y="361"/>
                  <a:pt x="1406" y="362"/>
                </a:cubicBezTo>
                <a:cubicBezTo>
                  <a:pt x="1406" y="364"/>
                  <a:pt x="1406" y="365"/>
                  <a:pt x="1408" y="366"/>
                </a:cubicBezTo>
                <a:cubicBezTo>
                  <a:pt x="1410" y="368"/>
                  <a:pt x="1413" y="367"/>
                  <a:pt x="1416" y="367"/>
                </a:cubicBezTo>
                <a:cubicBezTo>
                  <a:pt x="1418" y="367"/>
                  <a:pt x="1419" y="369"/>
                  <a:pt x="1421" y="370"/>
                </a:cubicBezTo>
                <a:cubicBezTo>
                  <a:pt x="1424" y="372"/>
                  <a:pt x="1424" y="376"/>
                  <a:pt x="1428" y="376"/>
                </a:cubicBezTo>
                <a:cubicBezTo>
                  <a:pt x="1429" y="376"/>
                  <a:pt x="1430" y="374"/>
                  <a:pt x="1431" y="373"/>
                </a:cubicBezTo>
                <a:cubicBezTo>
                  <a:pt x="1432" y="371"/>
                  <a:pt x="1433" y="369"/>
                  <a:pt x="1436" y="369"/>
                </a:cubicBezTo>
                <a:cubicBezTo>
                  <a:pt x="1439" y="369"/>
                  <a:pt x="1441" y="369"/>
                  <a:pt x="1444" y="369"/>
                </a:cubicBezTo>
                <a:cubicBezTo>
                  <a:pt x="1444" y="360"/>
                  <a:pt x="1444" y="360"/>
                  <a:pt x="1444" y="360"/>
                </a:cubicBezTo>
                <a:cubicBezTo>
                  <a:pt x="1441" y="360"/>
                  <a:pt x="1439" y="360"/>
                  <a:pt x="1437" y="359"/>
                </a:cubicBezTo>
                <a:cubicBezTo>
                  <a:pt x="1436" y="359"/>
                  <a:pt x="1435" y="360"/>
                  <a:pt x="1434" y="359"/>
                </a:cubicBezTo>
                <a:cubicBezTo>
                  <a:pt x="1433" y="359"/>
                  <a:pt x="1434" y="357"/>
                  <a:pt x="1433" y="357"/>
                </a:cubicBezTo>
                <a:cubicBezTo>
                  <a:pt x="1432" y="356"/>
                  <a:pt x="1431" y="357"/>
                  <a:pt x="1430" y="357"/>
                </a:cubicBezTo>
                <a:cubicBezTo>
                  <a:pt x="1429" y="356"/>
                  <a:pt x="1428" y="356"/>
                  <a:pt x="1427" y="356"/>
                </a:cubicBezTo>
                <a:cubicBezTo>
                  <a:pt x="1429" y="353"/>
                  <a:pt x="1429" y="353"/>
                  <a:pt x="1429" y="353"/>
                </a:cubicBezTo>
                <a:cubicBezTo>
                  <a:pt x="1434" y="353"/>
                  <a:pt x="1434" y="353"/>
                  <a:pt x="1434" y="353"/>
                </a:cubicBezTo>
                <a:cubicBezTo>
                  <a:pt x="1435" y="353"/>
                  <a:pt x="1436" y="353"/>
                  <a:pt x="1437" y="354"/>
                </a:cubicBezTo>
                <a:cubicBezTo>
                  <a:pt x="1438" y="354"/>
                  <a:pt x="1438" y="355"/>
                  <a:pt x="1439" y="356"/>
                </a:cubicBezTo>
                <a:cubicBezTo>
                  <a:pt x="1440" y="356"/>
                  <a:pt x="1441" y="357"/>
                  <a:pt x="1442" y="357"/>
                </a:cubicBezTo>
                <a:cubicBezTo>
                  <a:pt x="1443" y="357"/>
                  <a:pt x="1444" y="357"/>
                  <a:pt x="1444" y="357"/>
                </a:cubicBezTo>
                <a:cubicBezTo>
                  <a:pt x="1445" y="357"/>
                  <a:pt x="1446" y="358"/>
                  <a:pt x="1448" y="358"/>
                </a:cubicBezTo>
                <a:cubicBezTo>
                  <a:pt x="1453" y="358"/>
                  <a:pt x="1453" y="358"/>
                  <a:pt x="1453" y="358"/>
                </a:cubicBezTo>
                <a:cubicBezTo>
                  <a:pt x="1455" y="358"/>
                  <a:pt x="1456" y="358"/>
                  <a:pt x="1458" y="359"/>
                </a:cubicBezTo>
                <a:cubicBezTo>
                  <a:pt x="1460" y="359"/>
                  <a:pt x="1461" y="361"/>
                  <a:pt x="1461" y="362"/>
                </a:cubicBezTo>
                <a:cubicBezTo>
                  <a:pt x="1461" y="364"/>
                  <a:pt x="1461" y="364"/>
                  <a:pt x="1461" y="364"/>
                </a:cubicBezTo>
                <a:cubicBezTo>
                  <a:pt x="1460" y="365"/>
                  <a:pt x="1459" y="365"/>
                  <a:pt x="1458" y="366"/>
                </a:cubicBezTo>
                <a:cubicBezTo>
                  <a:pt x="1458" y="367"/>
                  <a:pt x="1458" y="368"/>
                  <a:pt x="1458" y="368"/>
                </a:cubicBezTo>
                <a:cubicBezTo>
                  <a:pt x="1458" y="370"/>
                  <a:pt x="1455" y="370"/>
                  <a:pt x="1455" y="371"/>
                </a:cubicBezTo>
                <a:cubicBezTo>
                  <a:pt x="1455" y="372"/>
                  <a:pt x="1455" y="372"/>
                  <a:pt x="1455" y="372"/>
                </a:cubicBezTo>
                <a:cubicBezTo>
                  <a:pt x="1455" y="374"/>
                  <a:pt x="1457" y="374"/>
                  <a:pt x="1457" y="375"/>
                </a:cubicBezTo>
                <a:cubicBezTo>
                  <a:pt x="1458" y="376"/>
                  <a:pt x="1459" y="376"/>
                  <a:pt x="1460" y="377"/>
                </a:cubicBezTo>
                <a:cubicBezTo>
                  <a:pt x="1460" y="378"/>
                  <a:pt x="1461" y="379"/>
                  <a:pt x="1461" y="380"/>
                </a:cubicBezTo>
                <a:cubicBezTo>
                  <a:pt x="1461" y="388"/>
                  <a:pt x="1461" y="388"/>
                  <a:pt x="1461" y="388"/>
                </a:cubicBezTo>
                <a:cubicBezTo>
                  <a:pt x="1454" y="388"/>
                  <a:pt x="1454" y="388"/>
                  <a:pt x="1454" y="388"/>
                </a:cubicBezTo>
                <a:cubicBezTo>
                  <a:pt x="1453" y="388"/>
                  <a:pt x="1452" y="387"/>
                  <a:pt x="1452" y="387"/>
                </a:cubicBezTo>
                <a:cubicBezTo>
                  <a:pt x="1451" y="388"/>
                  <a:pt x="1450" y="389"/>
                  <a:pt x="1449" y="389"/>
                </a:cubicBezTo>
                <a:cubicBezTo>
                  <a:pt x="1448" y="390"/>
                  <a:pt x="1448" y="391"/>
                  <a:pt x="1447" y="392"/>
                </a:cubicBezTo>
                <a:cubicBezTo>
                  <a:pt x="1446" y="392"/>
                  <a:pt x="1445" y="392"/>
                  <a:pt x="1444" y="392"/>
                </a:cubicBezTo>
                <a:cubicBezTo>
                  <a:pt x="1441" y="392"/>
                  <a:pt x="1441" y="392"/>
                  <a:pt x="1441" y="392"/>
                </a:cubicBezTo>
                <a:cubicBezTo>
                  <a:pt x="1440" y="392"/>
                  <a:pt x="1440" y="391"/>
                  <a:pt x="1438" y="391"/>
                </a:cubicBezTo>
                <a:cubicBezTo>
                  <a:pt x="1437" y="390"/>
                  <a:pt x="1437" y="392"/>
                  <a:pt x="1436" y="392"/>
                </a:cubicBezTo>
                <a:cubicBezTo>
                  <a:pt x="1436" y="404"/>
                  <a:pt x="1436" y="404"/>
                  <a:pt x="1436" y="404"/>
                </a:cubicBezTo>
                <a:cubicBezTo>
                  <a:pt x="1434" y="404"/>
                  <a:pt x="1433" y="404"/>
                  <a:pt x="1432" y="404"/>
                </a:cubicBezTo>
                <a:cubicBezTo>
                  <a:pt x="1431" y="403"/>
                  <a:pt x="1430" y="402"/>
                  <a:pt x="1429" y="402"/>
                </a:cubicBezTo>
                <a:cubicBezTo>
                  <a:pt x="1427" y="402"/>
                  <a:pt x="1428" y="404"/>
                  <a:pt x="1427" y="405"/>
                </a:cubicBezTo>
                <a:cubicBezTo>
                  <a:pt x="1426" y="405"/>
                  <a:pt x="1425" y="406"/>
                  <a:pt x="1424" y="406"/>
                </a:cubicBezTo>
                <a:cubicBezTo>
                  <a:pt x="1423" y="407"/>
                  <a:pt x="1422" y="407"/>
                  <a:pt x="1421" y="407"/>
                </a:cubicBezTo>
                <a:cubicBezTo>
                  <a:pt x="1421" y="407"/>
                  <a:pt x="1420" y="407"/>
                  <a:pt x="1419" y="408"/>
                </a:cubicBezTo>
                <a:cubicBezTo>
                  <a:pt x="1418" y="408"/>
                  <a:pt x="1418" y="410"/>
                  <a:pt x="1418" y="412"/>
                </a:cubicBezTo>
                <a:cubicBezTo>
                  <a:pt x="1418" y="413"/>
                  <a:pt x="1418" y="413"/>
                  <a:pt x="1418" y="413"/>
                </a:cubicBezTo>
                <a:cubicBezTo>
                  <a:pt x="1418" y="415"/>
                  <a:pt x="1419" y="416"/>
                  <a:pt x="1420" y="417"/>
                </a:cubicBezTo>
                <a:cubicBezTo>
                  <a:pt x="1420" y="418"/>
                  <a:pt x="1420" y="419"/>
                  <a:pt x="1421" y="420"/>
                </a:cubicBezTo>
                <a:cubicBezTo>
                  <a:pt x="1422" y="420"/>
                  <a:pt x="1423" y="420"/>
                  <a:pt x="1424" y="421"/>
                </a:cubicBezTo>
                <a:cubicBezTo>
                  <a:pt x="1425" y="421"/>
                  <a:pt x="1426" y="421"/>
                  <a:pt x="1427" y="421"/>
                </a:cubicBezTo>
                <a:cubicBezTo>
                  <a:pt x="1428" y="422"/>
                  <a:pt x="1428" y="423"/>
                  <a:pt x="1429" y="423"/>
                </a:cubicBezTo>
                <a:cubicBezTo>
                  <a:pt x="1430" y="424"/>
                  <a:pt x="1431" y="424"/>
                  <a:pt x="1432" y="424"/>
                </a:cubicBezTo>
                <a:cubicBezTo>
                  <a:pt x="1433" y="426"/>
                  <a:pt x="1433" y="428"/>
                  <a:pt x="1433" y="430"/>
                </a:cubicBezTo>
                <a:cubicBezTo>
                  <a:pt x="1431" y="430"/>
                  <a:pt x="1430" y="430"/>
                  <a:pt x="1428" y="431"/>
                </a:cubicBezTo>
                <a:cubicBezTo>
                  <a:pt x="1427" y="432"/>
                  <a:pt x="1426" y="433"/>
                  <a:pt x="1426" y="435"/>
                </a:cubicBezTo>
                <a:cubicBezTo>
                  <a:pt x="1426" y="438"/>
                  <a:pt x="1428" y="439"/>
                  <a:pt x="1429" y="442"/>
                </a:cubicBezTo>
                <a:cubicBezTo>
                  <a:pt x="1430" y="443"/>
                  <a:pt x="1431" y="445"/>
                  <a:pt x="1432" y="447"/>
                </a:cubicBezTo>
                <a:cubicBezTo>
                  <a:pt x="1432" y="448"/>
                  <a:pt x="1433" y="448"/>
                  <a:pt x="1433" y="449"/>
                </a:cubicBezTo>
                <a:cubicBezTo>
                  <a:pt x="1434" y="450"/>
                  <a:pt x="1436" y="450"/>
                  <a:pt x="1437" y="450"/>
                </a:cubicBezTo>
                <a:cubicBezTo>
                  <a:pt x="1439" y="450"/>
                  <a:pt x="1440" y="450"/>
                  <a:pt x="1441" y="449"/>
                </a:cubicBezTo>
                <a:cubicBezTo>
                  <a:pt x="1442" y="449"/>
                  <a:pt x="1442" y="447"/>
                  <a:pt x="1443" y="447"/>
                </a:cubicBezTo>
                <a:cubicBezTo>
                  <a:pt x="1444" y="446"/>
                  <a:pt x="1445" y="447"/>
                  <a:pt x="1446" y="447"/>
                </a:cubicBezTo>
                <a:cubicBezTo>
                  <a:pt x="1448" y="447"/>
                  <a:pt x="1448" y="447"/>
                  <a:pt x="1448" y="447"/>
                </a:cubicBezTo>
                <a:cubicBezTo>
                  <a:pt x="1449" y="447"/>
                  <a:pt x="1450" y="448"/>
                  <a:pt x="1451" y="448"/>
                </a:cubicBezTo>
                <a:cubicBezTo>
                  <a:pt x="1451" y="449"/>
                  <a:pt x="1451" y="450"/>
                  <a:pt x="1451" y="451"/>
                </a:cubicBezTo>
                <a:cubicBezTo>
                  <a:pt x="1451" y="451"/>
                  <a:pt x="1451" y="453"/>
                  <a:pt x="1450" y="453"/>
                </a:cubicBezTo>
                <a:cubicBezTo>
                  <a:pt x="1450" y="454"/>
                  <a:pt x="1448" y="453"/>
                  <a:pt x="1448" y="453"/>
                </a:cubicBezTo>
                <a:cubicBezTo>
                  <a:pt x="1447" y="454"/>
                  <a:pt x="1446" y="454"/>
                  <a:pt x="1445" y="455"/>
                </a:cubicBezTo>
                <a:cubicBezTo>
                  <a:pt x="1444" y="455"/>
                  <a:pt x="1445" y="456"/>
                  <a:pt x="1445" y="457"/>
                </a:cubicBezTo>
                <a:cubicBezTo>
                  <a:pt x="1445" y="458"/>
                  <a:pt x="1444" y="459"/>
                  <a:pt x="1444" y="460"/>
                </a:cubicBezTo>
                <a:cubicBezTo>
                  <a:pt x="1443" y="461"/>
                  <a:pt x="1441" y="461"/>
                  <a:pt x="1441" y="463"/>
                </a:cubicBezTo>
                <a:cubicBezTo>
                  <a:pt x="1441" y="465"/>
                  <a:pt x="1441" y="466"/>
                  <a:pt x="1442" y="467"/>
                </a:cubicBezTo>
                <a:cubicBezTo>
                  <a:pt x="1442" y="469"/>
                  <a:pt x="1443" y="471"/>
                  <a:pt x="1444" y="472"/>
                </a:cubicBezTo>
                <a:cubicBezTo>
                  <a:pt x="1444" y="473"/>
                  <a:pt x="1445" y="474"/>
                  <a:pt x="1446" y="475"/>
                </a:cubicBezTo>
                <a:cubicBezTo>
                  <a:pt x="1446" y="475"/>
                  <a:pt x="1447" y="475"/>
                  <a:pt x="1448" y="475"/>
                </a:cubicBezTo>
                <a:cubicBezTo>
                  <a:pt x="1449" y="475"/>
                  <a:pt x="1450" y="475"/>
                  <a:pt x="1451" y="475"/>
                </a:cubicBezTo>
                <a:cubicBezTo>
                  <a:pt x="1452" y="474"/>
                  <a:pt x="1453" y="473"/>
                  <a:pt x="1453" y="473"/>
                </a:cubicBezTo>
                <a:cubicBezTo>
                  <a:pt x="1454" y="472"/>
                  <a:pt x="1455" y="471"/>
                  <a:pt x="1455" y="470"/>
                </a:cubicBezTo>
                <a:cubicBezTo>
                  <a:pt x="1456" y="469"/>
                  <a:pt x="1456" y="468"/>
                  <a:pt x="1457" y="468"/>
                </a:cubicBezTo>
                <a:cubicBezTo>
                  <a:pt x="1457" y="467"/>
                  <a:pt x="1458" y="467"/>
                  <a:pt x="1459" y="467"/>
                </a:cubicBezTo>
                <a:cubicBezTo>
                  <a:pt x="1461" y="467"/>
                  <a:pt x="1462" y="467"/>
                  <a:pt x="1463" y="468"/>
                </a:cubicBezTo>
                <a:cubicBezTo>
                  <a:pt x="1463" y="478"/>
                  <a:pt x="1463" y="478"/>
                  <a:pt x="1463" y="478"/>
                </a:cubicBezTo>
                <a:cubicBezTo>
                  <a:pt x="1462" y="479"/>
                  <a:pt x="1462" y="480"/>
                  <a:pt x="1461" y="481"/>
                </a:cubicBezTo>
                <a:cubicBezTo>
                  <a:pt x="1460" y="481"/>
                  <a:pt x="1460" y="481"/>
                  <a:pt x="1459" y="481"/>
                </a:cubicBezTo>
                <a:cubicBezTo>
                  <a:pt x="1458" y="482"/>
                  <a:pt x="1457" y="483"/>
                  <a:pt x="1456" y="483"/>
                </a:cubicBezTo>
                <a:cubicBezTo>
                  <a:pt x="1455" y="484"/>
                  <a:pt x="1454" y="484"/>
                  <a:pt x="1453" y="485"/>
                </a:cubicBezTo>
                <a:cubicBezTo>
                  <a:pt x="1453" y="486"/>
                  <a:pt x="1453" y="488"/>
                  <a:pt x="1453" y="489"/>
                </a:cubicBezTo>
                <a:cubicBezTo>
                  <a:pt x="1453" y="491"/>
                  <a:pt x="1453" y="492"/>
                  <a:pt x="1454" y="493"/>
                </a:cubicBezTo>
                <a:cubicBezTo>
                  <a:pt x="1455" y="494"/>
                  <a:pt x="1456" y="494"/>
                  <a:pt x="1457" y="495"/>
                </a:cubicBezTo>
                <a:cubicBezTo>
                  <a:pt x="1458" y="496"/>
                  <a:pt x="1459" y="497"/>
                  <a:pt x="1459" y="498"/>
                </a:cubicBezTo>
                <a:cubicBezTo>
                  <a:pt x="1462" y="500"/>
                  <a:pt x="1463" y="503"/>
                  <a:pt x="1465" y="505"/>
                </a:cubicBezTo>
                <a:cubicBezTo>
                  <a:pt x="1466" y="506"/>
                  <a:pt x="1467" y="506"/>
                  <a:pt x="1468" y="507"/>
                </a:cubicBezTo>
                <a:cubicBezTo>
                  <a:pt x="1468" y="508"/>
                  <a:pt x="1469" y="509"/>
                  <a:pt x="1469" y="510"/>
                </a:cubicBezTo>
                <a:cubicBezTo>
                  <a:pt x="1469" y="511"/>
                  <a:pt x="1469" y="512"/>
                  <a:pt x="1469" y="513"/>
                </a:cubicBezTo>
                <a:cubicBezTo>
                  <a:pt x="1470" y="515"/>
                  <a:pt x="1472" y="516"/>
                  <a:pt x="1472" y="518"/>
                </a:cubicBezTo>
                <a:cubicBezTo>
                  <a:pt x="1473" y="519"/>
                  <a:pt x="1473" y="521"/>
                  <a:pt x="1474" y="523"/>
                </a:cubicBezTo>
                <a:cubicBezTo>
                  <a:pt x="1475" y="525"/>
                  <a:pt x="1477" y="526"/>
                  <a:pt x="1479" y="528"/>
                </a:cubicBezTo>
                <a:cubicBezTo>
                  <a:pt x="1480" y="528"/>
                  <a:pt x="1481" y="528"/>
                  <a:pt x="1482" y="529"/>
                </a:cubicBezTo>
                <a:cubicBezTo>
                  <a:pt x="1482" y="530"/>
                  <a:pt x="1483" y="530"/>
                  <a:pt x="1483" y="532"/>
                </a:cubicBezTo>
                <a:cubicBezTo>
                  <a:pt x="1484" y="533"/>
                  <a:pt x="1483" y="535"/>
                  <a:pt x="1483" y="537"/>
                </a:cubicBezTo>
                <a:cubicBezTo>
                  <a:pt x="1484" y="538"/>
                  <a:pt x="1485" y="539"/>
                  <a:pt x="1485" y="539"/>
                </a:cubicBezTo>
                <a:cubicBezTo>
                  <a:pt x="1488" y="542"/>
                  <a:pt x="1490" y="541"/>
                  <a:pt x="1493" y="542"/>
                </a:cubicBezTo>
                <a:cubicBezTo>
                  <a:pt x="1496" y="543"/>
                  <a:pt x="1497" y="544"/>
                  <a:pt x="1499" y="546"/>
                </a:cubicBezTo>
                <a:cubicBezTo>
                  <a:pt x="1499" y="547"/>
                  <a:pt x="1499" y="548"/>
                  <a:pt x="1500" y="549"/>
                </a:cubicBezTo>
                <a:cubicBezTo>
                  <a:pt x="1501" y="549"/>
                  <a:pt x="1502" y="549"/>
                  <a:pt x="1503" y="549"/>
                </a:cubicBezTo>
                <a:cubicBezTo>
                  <a:pt x="1506" y="549"/>
                  <a:pt x="1506" y="549"/>
                  <a:pt x="1506" y="549"/>
                </a:cubicBezTo>
                <a:cubicBezTo>
                  <a:pt x="1507" y="549"/>
                  <a:pt x="1507" y="547"/>
                  <a:pt x="1508" y="547"/>
                </a:cubicBezTo>
                <a:cubicBezTo>
                  <a:pt x="1510" y="547"/>
                  <a:pt x="1511" y="547"/>
                  <a:pt x="1512" y="547"/>
                </a:cubicBezTo>
                <a:cubicBezTo>
                  <a:pt x="1514" y="547"/>
                  <a:pt x="1514" y="547"/>
                  <a:pt x="1514" y="547"/>
                </a:cubicBezTo>
                <a:cubicBezTo>
                  <a:pt x="1515" y="547"/>
                  <a:pt x="1515" y="547"/>
                  <a:pt x="1516" y="547"/>
                </a:cubicBezTo>
                <a:cubicBezTo>
                  <a:pt x="1517" y="547"/>
                  <a:pt x="1518" y="547"/>
                  <a:pt x="1519" y="547"/>
                </a:cubicBezTo>
                <a:cubicBezTo>
                  <a:pt x="1519" y="548"/>
                  <a:pt x="1519" y="549"/>
                  <a:pt x="1519" y="550"/>
                </a:cubicBezTo>
                <a:cubicBezTo>
                  <a:pt x="1520" y="551"/>
                  <a:pt x="1520" y="552"/>
                  <a:pt x="1520" y="552"/>
                </a:cubicBezTo>
                <a:cubicBezTo>
                  <a:pt x="1521" y="554"/>
                  <a:pt x="1522" y="554"/>
                  <a:pt x="1523" y="555"/>
                </a:cubicBezTo>
                <a:cubicBezTo>
                  <a:pt x="1524" y="556"/>
                  <a:pt x="1525" y="556"/>
                  <a:pt x="1527" y="556"/>
                </a:cubicBezTo>
                <a:cubicBezTo>
                  <a:pt x="1529" y="557"/>
                  <a:pt x="1530" y="556"/>
                  <a:pt x="1532" y="556"/>
                </a:cubicBezTo>
                <a:cubicBezTo>
                  <a:pt x="1533" y="557"/>
                  <a:pt x="1534" y="558"/>
                  <a:pt x="1534" y="559"/>
                </a:cubicBezTo>
                <a:cubicBezTo>
                  <a:pt x="1535" y="560"/>
                  <a:pt x="1535" y="561"/>
                  <a:pt x="1535" y="562"/>
                </a:cubicBezTo>
                <a:cubicBezTo>
                  <a:pt x="1536" y="563"/>
                  <a:pt x="1536" y="564"/>
                  <a:pt x="1538" y="564"/>
                </a:cubicBezTo>
                <a:cubicBezTo>
                  <a:pt x="1539" y="565"/>
                  <a:pt x="1541" y="564"/>
                  <a:pt x="1543" y="564"/>
                </a:cubicBezTo>
                <a:cubicBezTo>
                  <a:pt x="1545" y="564"/>
                  <a:pt x="1546" y="565"/>
                  <a:pt x="1548" y="564"/>
                </a:cubicBezTo>
                <a:cubicBezTo>
                  <a:pt x="1549" y="564"/>
                  <a:pt x="1550" y="563"/>
                  <a:pt x="1551" y="562"/>
                </a:cubicBezTo>
                <a:cubicBezTo>
                  <a:pt x="1552" y="562"/>
                  <a:pt x="1553" y="562"/>
                  <a:pt x="1553" y="561"/>
                </a:cubicBezTo>
                <a:cubicBezTo>
                  <a:pt x="1554" y="560"/>
                  <a:pt x="1555" y="560"/>
                  <a:pt x="1556" y="559"/>
                </a:cubicBezTo>
                <a:cubicBezTo>
                  <a:pt x="1556" y="558"/>
                  <a:pt x="1556" y="557"/>
                  <a:pt x="1556" y="556"/>
                </a:cubicBezTo>
                <a:cubicBezTo>
                  <a:pt x="1556" y="554"/>
                  <a:pt x="1556" y="554"/>
                  <a:pt x="1556" y="554"/>
                </a:cubicBezTo>
                <a:cubicBezTo>
                  <a:pt x="1556" y="550"/>
                  <a:pt x="1556" y="547"/>
                  <a:pt x="1558" y="543"/>
                </a:cubicBezTo>
                <a:cubicBezTo>
                  <a:pt x="1559" y="541"/>
                  <a:pt x="1561" y="541"/>
                  <a:pt x="1563" y="539"/>
                </a:cubicBezTo>
                <a:cubicBezTo>
                  <a:pt x="1563" y="538"/>
                  <a:pt x="1563" y="537"/>
                  <a:pt x="1564" y="536"/>
                </a:cubicBezTo>
                <a:cubicBezTo>
                  <a:pt x="1564" y="535"/>
                  <a:pt x="1565" y="534"/>
                  <a:pt x="1565" y="532"/>
                </a:cubicBezTo>
                <a:cubicBezTo>
                  <a:pt x="1565" y="531"/>
                  <a:pt x="1565" y="530"/>
                  <a:pt x="1564" y="528"/>
                </a:cubicBezTo>
                <a:cubicBezTo>
                  <a:pt x="1564" y="527"/>
                  <a:pt x="1564" y="527"/>
                  <a:pt x="1564" y="526"/>
                </a:cubicBezTo>
                <a:cubicBezTo>
                  <a:pt x="1564" y="525"/>
                  <a:pt x="1564" y="524"/>
                  <a:pt x="1564" y="523"/>
                </a:cubicBezTo>
                <a:cubicBezTo>
                  <a:pt x="1564" y="521"/>
                  <a:pt x="1565" y="519"/>
                  <a:pt x="1564" y="518"/>
                </a:cubicBezTo>
                <a:cubicBezTo>
                  <a:pt x="1563" y="517"/>
                  <a:pt x="1562" y="517"/>
                  <a:pt x="1561" y="516"/>
                </a:cubicBezTo>
                <a:cubicBezTo>
                  <a:pt x="1561" y="515"/>
                  <a:pt x="1560" y="514"/>
                  <a:pt x="1560" y="513"/>
                </a:cubicBezTo>
                <a:cubicBezTo>
                  <a:pt x="1560" y="512"/>
                  <a:pt x="1559" y="512"/>
                  <a:pt x="1559" y="511"/>
                </a:cubicBezTo>
                <a:cubicBezTo>
                  <a:pt x="1559" y="508"/>
                  <a:pt x="1563" y="508"/>
                  <a:pt x="1566" y="507"/>
                </a:cubicBezTo>
                <a:cubicBezTo>
                  <a:pt x="1568" y="507"/>
                  <a:pt x="1568" y="507"/>
                  <a:pt x="1568" y="507"/>
                </a:cubicBezTo>
                <a:cubicBezTo>
                  <a:pt x="1569" y="507"/>
                  <a:pt x="1570" y="507"/>
                  <a:pt x="1571" y="507"/>
                </a:cubicBezTo>
                <a:cubicBezTo>
                  <a:pt x="1573" y="507"/>
                  <a:pt x="1574" y="507"/>
                  <a:pt x="1576" y="507"/>
                </a:cubicBezTo>
                <a:cubicBezTo>
                  <a:pt x="1576" y="505"/>
                  <a:pt x="1576" y="504"/>
                  <a:pt x="1576" y="502"/>
                </a:cubicBezTo>
                <a:cubicBezTo>
                  <a:pt x="1576" y="501"/>
                  <a:pt x="1576" y="500"/>
                  <a:pt x="1576" y="500"/>
                </a:cubicBezTo>
                <a:cubicBezTo>
                  <a:pt x="1577" y="499"/>
                  <a:pt x="1577" y="498"/>
                  <a:pt x="1578" y="497"/>
                </a:cubicBezTo>
                <a:cubicBezTo>
                  <a:pt x="1579" y="496"/>
                  <a:pt x="1580" y="496"/>
                  <a:pt x="1581" y="495"/>
                </a:cubicBezTo>
                <a:cubicBezTo>
                  <a:pt x="1582" y="495"/>
                  <a:pt x="1583" y="495"/>
                  <a:pt x="1583" y="495"/>
                </a:cubicBezTo>
                <a:cubicBezTo>
                  <a:pt x="1585" y="495"/>
                  <a:pt x="1585" y="494"/>
                  <a:pt x="1586" y="493"/>
                </a:cubicBezTo>
                <a:cubicBezTo>
                  <a:pt x="1586" y="480"/>
                  <a:pt x="1586" y="480"/>
                  <a:pt x="1586" y="480"/>
                </a:cubicBezTo>
                <a:cubicBezTo>
                  <a:pt x="1587" y="479"/>
                  <a:pt x="1589" y="478"/>
                  <a:pt x="1589" y="477"/>
                </a:cubicBezTo>
                <a:cubicBezTo>
                  <a:pt x="1589" y="475"/>
                  <a:pt x="1588" y="474"/>
                  <a:pt x="1588" y="473"/>
                </a:cubicBezTo>
                <a:cubicBezTo>
                  <a:pt x="1588" y="472"/>
                  <a:pt x="1587" y="471"/>
                  <a:pt x="1587" y="470"/>
                </a:cubicBezTo>
                <a:cubicBezTo>
                  <a:pt x="1586" y="469"/>
                  <a:pt x="1587" y="468"/>
                  <a:pt x="1586" y="468"/>
                </a:cubicBezTo>
                <a:cubicBezTo>
                  <a:pt x="1586" y="467"/>
                  <a:pt x="1583" y="467"/>
                  <a:pt x="1583" y="466"/>
                </a:cubicBezTo>
                <a:cubicBezTo>
                  <a:pt x="1583" y="465"/>
                  <a:pt x="1583" y="463"/>
                  <a:pt x="1585" y="462"/>
                </a:cubicBezTo>
                <a:cubicBezTo>
                  <a:pt x="1585" y="462"/>
                  <a:pt x="1587" y="463"/>
                  <a:pt x="1587" y="462"/>
                </a:cubicBezTo>
                <a:cubicBezTo>
                  <a:pt x="1589" y="462"/>
                  <a:pt x="1591" y="462"/>
                  <a:pt x="1593" y="462"/>
                </a:cubicBezTo>
                <a:cubicBezTo>
                  <a:pt x="1593" y="461"/>
                  <a:pt x="1594" y="461"/>
                  <a:pt x="1595" y="460"/>
                </a:cubicBezTo>
                <a:cubicBezTo>
                  <a:pt x="1596" y="460"/>
                  <a:pt x="1597" y="459"/>
                  <a:pt x="1598" y="458"/>
                </a:cubicBezTo>
                <a:cubicBezTo>
                  <a:pt x="1598" y="458"/>
                  <a:pt x="1598" y="457"/>
                  <a:pt x="1598" y="456"/>
                </a:cubicBezTo>
                <a:cubicBezTo>
                  <a:pt x="1598" y="455"/>
                  <a:pt x="1598" y="454"/>
                  <a:pt x="1598" y="453"/>
                </a:cubicBezTo>
                <a:cubicBezTo>
                  <a:pt x="1598" y="452"/>
                  <a:pt x="1598" y="452"/>
                  <a:pt x="1598" y="451"/>
                </a:cubicBezTo>
                <a:cubicBezTo>
                  <a:pt x="1614" y="451"/>
                  <a:pt x="1614" y="451"/>
                  <a:pt x="1614" y="451"/>
                </a:cubicBezTo>
                <a:cubicBezTo>
                  <a:pt x="1614" y="448"/>
                  <a:pt x="1614" y="446"/>
                  <a:pt x="1614" y="443"/>
                </a:cubicBezTo>
                <a:cubicBezTo>
                  <a:pt x="1614" y="442"/>
                  <a:pt x="1614" y="442"/>
                  <a:pt x="1614" y="441"/>
                </a:cubicBezTo>
                <a:cubicBezTo>
                  <a:pt x="1624" y="441"/>
                  <a:pt x="1624" y="441"/>
                  <a:pt x="1624" y="441"/>
                </a:cubicBezTo>
                <a:cubicBezTo>
                  <a:pt x="1623" y="444"/>
                  <a:pt x="1623" y="446"/>
                  <a:pt x="1623" y="449"/>
                </a:cubicBezTo>
                <a:cubicBezTo>
                  <a:pt x="1623" y="450"/>
                  <a:pt x="1624" y="451"/>
                  <a:pt x="1624" y="452"/>
                </a:cubicBezTo>
                <a:cubicBezTo>
                  <a:pt x="1626" y="452"/>
                  <a:pt x="1627" y="451"/>
                  <a:pt x="1629" y="451"/>
                </a:cubicBezTo>
                <a:cubicBezTo>
                  <a:pt x="1630" y="451"/>
                  <a:pt x="1631" y="452"/>
                  <a:pt x="1632" y="452"/>
                </a:cubicBezTo>
                <a:cubicBezTo>
                  <a:pt x="1635" y="452"/>
                  <a:pt x="1637" y="449"/>
                  <a:pt x="1639" y="447"/>
                </a:cubicBezTo>
                <a:cubicBezTo>
                  <a:pt x="1640" y="446"/>
                  <a:pt x="1641" y="445"/>
                  <a:pt x="1641" y="444"/>
                </a:cubicBezTo>
                <a:cubicBezTo>
                  <a:pt x="1642" y="443"/>
                  <a:pt x="1643" y="442"/>
                  <a:pt x="1644" y="442"/>
                </a:cubicBezTo>
                <a:cubicBezTo>
                  <a:pt x="1645" y="441"/>
                  <a:pt x="1646" y="440"/>
                  <a:pt x="1647" y="440"/>
                </a:cubicBezTo>
                <a:cubicBezTo>
                  <a:pt x="1649" y="440"/>
                  <a:pt x="1649" y="440"/>
                  <a:pt x="1649" y="440"/>
                </a:cubicBezTo>
                <a:cubicBezTo>
                  <a:pt x="1651" y="440"/>
                  <a:pt x="1653" y="441"/>
                  <a:pt x="1655" y="440"/>
                </a:cubicBezTo>
                <a:cubicBezTo>
                  <a:pt x="1656" y="440"/>
                  <a:pt x="1656" y="439"/>
                  <a:pt x="1657" y="439"/>
                </a:cubicBezTo>
                <a:cubicBezTo>
                  <a:pt x="1658" y="439"/>
                  <a:pt x="1659" y="439"/>
                  <a:pt x="1660" y="438"/>
                </a:cubicBezTo>
                <a:cubicBezTo>
                  <a:pt x="1660" y="438"/>
                  <a:pt x="1659" y="436"/>
                  <a:pt x="1660" y="436"/>
                </a:cubicBezTo>
                <a:cubicBezTo>
                  <a:pt x="1661" y="433"/>
                  <a:pt x="1661" y="433"/>
                  <a:pt x="1661" y="433"/>
                </a:cubicBezTo>
                <a:cubicBezTo>
                  <a:pt x="1662" y="432"/>
                  <a:pt x="1663" y="432"/>
                  <a:pt x="1664" y="431"/>
                </a:cubicBezTo>
                <a:cubicBezTo>
                  <a:pt x="1665" y="430"/>
                  <a:pt x="1665" y="430"/>
                  <a:pt x="1666" y="429"/>
                </a:cubicBezTo>
                <a:cubicBezTo>
                  <a:pt x="1667" y="429"/>
                  <a:pt x="1668" y="428"/>
                  <a:pt x="1669" y="428"/>
                </a:cubicBezTo>
                <a:cubicBezTo>
                  <a:pt x="1670" y="427"/>
                  <a:pt x="1670" y="426"/>
                  <a:pt x="1670" y="425"/>
                </a:cubicBezTo>
                <a:cubicBezTo>
                  <a:pt x="1671" y="424"/>
                  <a:pt x="1671" y="423"/>
                  <a:pt x="1672" y="423"/>
                </a:cubicBezTo>
                <a:cubicBezTo>
                  <a:pt x="1673" y="422"/>
                  <a:pt x="1674" y="422"/>
                  <a:pt x="1675" y="422"/>
                </a:cubicBezTo>
                <a:cubicBezTo>
                  <a:pt x="1676" y="420"/>
                  <a:pt x="1677" y="418"/>
                  <a:pt x="1678" y="417"/>
                </a:cubicBezTo>
                <a:cubicBezTo>
                  <a:pt x="1679" y="416"/>
                  <a:pt x="1679" y="415"/>
                  <a:pt x="1679" y="414"/>
                </a:cubicBezTo>
                <a:cubicBezTo>
                  <a:pt x="1680" y="414"/>
                  <a:pt x="1681" y="414"/>
                  <a:pt x="1682" y="413"/>
                </a:cubicBezTo>
                <a:cubicBezTo>
                  <a:pt x="1683" y="413"/>
                  <a:pt x="1684" y="413"/>
                  <a:pt x="1685" y="412"/>
                </a:cubicBezTo>
                <a:cubicBezTo>
                  <a:pt x="1685" y="411"/>
                  <a:pt x="1684" y="410"/>
                  <a:pt x="1685" y="409"/>
                </a:cubicBezTo>
                <a:cubicBezTo>
                  <a:pt x="1685" y="409"/>
                  <a:pt x="1686" y="408"/>
                  <a:pt x="1687" y="407"/>
                </a:cubicBezTo>
                <a:cubicBezTo>
                  <a:pt x="1687" y="406"/>
                  <a:pt x="1688" y="407"/>
                  <a:pt x="1689" y="406"/>
                </a:cubicBezTo>
                <a:cubicBezTo>
                  <a:pt x="1690" y="406"/>
                  <a:pt x="1691" y="405"/>
                  <a:pt x="1692" y="404"/>
                </a:cubicBezTo>
                <a:cubicBezTo>
                  <a:pt x="1692" y="401"/>
                  <a:pt x="1692" y="399"/>
                  <a:pt x="1692" y="396"/>
                </a:cubicBezTo>
                <a:cubicBezTo>
                  <a:pt x="1692" y="396"/>
                  <a:pt x="1692" y="395"/>
                  <a:pt x="1692" y="395"/>
                </a:cubicBezTo>
                <a:close/>
                <a:moveTo>
                  <a:pt x="979" y="193"/>
                </a:moveTo>
                <a:cubicBezTo>
                  <a:pt x="989" y="203"/>
                  <a:pt x="989" y="203"/>
                  <a:pt x="989" y="203"/>
                </a:cubicBezTo>
                <a:cubicBezTo>
                  <a:pt x="1000" y="208"/>
                  <a:pt x="1000" y="208"/>
                  <a:pt x="1000" y="208"/>
                </a:cubicBezTo>
                <a:cubicBezTo>
                  <a:pt x="1013" y="204"/>
                  <a:pt x="1013" y="204"/>
                  <a:pt x="1013" y="204"/>
                </a:cubicBezTo>
                <a:cubicBezTo>
                  <a:pt x="1013" y="204"/>
                  <a:pt x="1012" y="201"/>
                  <a:pt x="1017" y="203"/>
                </a:cubicBezTo>
                <a:cubicBezTo>
                  <a:pt x="1023" y="205"/>
                  <a:pt x="1026" y="206"/>
                  <a:pt x="1029" y="206"/>
                </a:cubicBezTo>
                <a:cubicBezTo>
                  <a:pt x="1032" y="206"/>
                  <a:pt x="1038" y="208"/>
                  <a:pt x="1038" y="206"/>
                </a:cubicBezTo>
                <a:cubicBezTo>
                  <a:pt x="1039" y="203"/>
                  <a:pt x="1047" y="201"/>
                  <a:pt x="1047" y="201"/>
                </a:cubicBezTo>
                <a:cubicBezTo>
                  <a:pt x="1047" y="201"/>
                  <a:pt x="1052" y="205"/>
                  <a:pt x="1055" y="205"/>
                </a:cubicBezTo>
                <a:cubicBezTo>
                  <a:pt x="1057" y="205"/>
                  <a:pt x="1062" y="206"/>
                  <a:pt x="1064" y="205"/>
                </a:cubicBezTo>
                <a:cubicBezTo>
                  <a:pt x="1067" y="204"/>
                  <a:pt x="1065" y="203"/>
                  <a:pt x="1069" y="203"/>
                </a:cubicBezTo>
                <a:cubicBezTo>
                  <a:pt x="1079" y="203"/>
                  <a:pt x="1079" y="203"/>
                  <a:pt x="1079" y="203"/>
                </a:cubicBezTo>
                <a:cubicBezTo>
                  <a:pt x="1081" y="206"/>
                  <a:pt x="1076" y="210"/>
                  <a:pt x="1079" y="211"/>
                </a:cubicBezTo>
                <a:cubicBezTo>
                  <a:pt x="1088" y="213"/>
                  <a:pt x="1092" y="210"/>
                  <a:pt x="1092" y="210"/>
                </a:cubicBezTo>
                <a:cubicBezTo>
                  <a:pt x="1100" y="210"/>
                  <a:pt x="1100" y="210"/>
                  <a:pt x="1100" y="210"/>
                </a:cubicBezTo>
                <a:cubicBezTo>
                  <a:pt x="1111" y="206"/>
                  <a:pt x="1111" y="206"/>
                  <a:pt x="1111" y="206"/>
                </a:cubicBezTo>
                <a:cubicBezTo>
                  <a:pt x="1111" y="206"/>
                  <a:pt x="1111" y="203"/>
                  <a:pt x="1116" y="203"/>
                </a:cubicBezTo>
                <a:cubicBezTo>
                  <a:pt x="1120" y="203"/>
                  <a:pt x="1124" y="196"/>
                  <a:pt x="1124" y="196"/>
                </a:cubicBezTo>
                <a:cubicBezTo>
                  <a:pt x="1121" y="189"/>
                  <a:pt x="1121" y="189"/>
                  <a:pt x="1121" y="189"/>
                </a:cubicBezTo>
                <a:cubicBezTo>
                  <a:pt x="1111" y="193"/>
                  <a:pt x="1111" y="193"/>
                  <a:pt x="1111" y="193"/>
                </a:cubicBezTo>
                <a:cubicBezTo>
                  <a:pt x="1107" y="184"/>
                  <a:pt x="1107" y="184"/>
                  <a:pt x="1107" y="184"/>
                </a:cubicBezTo>
                <a:cubicBezTo>
                  <a:pt x="1119" y="182"/>
                  <a:pt x="1119" y="182"/>
                  <a:pt x="1119" y="182"/>
                </a:cubicBezTo>
                <a:cubicBezTo>
                  <a:pt x="1122" y="172"/>
                  <a:pt x="1122" y="172"/>
                  <a:pt x="1122" y="172"/>
                </a:cubicBezTo>
                <a:cubicBezTo>
                  <a:pt x="1118" y="164"/>
                  <a:pt x="1118" y="164"/>
                  <a:pt x="1118" y="164"/>
                </a:cubicBezTo>
                <a:cubicBezTo>
                  <a:pt x="1126" y="164"/>
                  <a:pt x="1126" y="164"/>
                  <a:pt x="1126" y="164"/>
                </a:cubicBezTo>
                <a:cubicBezTo>
                  <a:pt x="1140" y="165"/>
                  <a:pt x="1140" y="165"/>
                  <a:pt x="1140" y="165"/>
                </a:cubicBezTo>
                <a:cubicBezTo>
                  <a:pt x="1140" y="165"/>
                  <a:pt x="1144" y="166"/>
                  <a:pt x="1146" y="163"/>
                </a:cubicBezTo>
                <a:cubicBezTo>
                  <a:pt x="1148" y="161"/>
                  <a:pt x="1147" y="155"/>
                  <a:pt x="1147" y="155"/>
                </a:cubicBezTo>
                <a:cubicBezTo>
                  <a:pt x="1147" y="155"/>
                  <a:pt x="1134" y="147"/>
                  <a:pt x="1141" y="147"/>
                </a:cubicBezTo>
                <a:cubicBezTo>
                  <a:pt x="1152" y="147"/>
                  <a:pt x="1152" y="147"/>
                  <a:pt x="1152" y="147"/>
                </a:cubicBezTo>
                <a:cubicBezTo>
                  <a:pt x="1156" y="147"/>
                  <a:pt x="1159" y="149"/>
                  <a:pt x="1159" y="146"/>
                </a:cubicBezTo>
                <a:cubicBezTo>
                  <a:pt x="1159" y="142"/>
                  <a:pt x="1153" y="137"/>
                  <a:pt x="1153" y="137"/>
                </a:cubicBezTo>
                <a:cubicBezTo>
                  <a:pt x="1153" y="137"/>
                  <a:pt x="1146" y="137"/>
                  <a:pt x="1143" y="135"/>
                </a:cubicBezTo>
                <a:cubicBezTo>
                  <a:pt x="1139" y="132"/>
                  <a:pt x="1132" y="133"/>
                  <a:pt x="1132" y="133"/>
                </a:cubicBezTo>
                <a:cubicBezTo>
                  <a:pt x="1124" y="137"/>
                  <a:pt x="1124" y="137"/>
                  <a:pt x="1124" y="137"/>
                </a:cubicBezTo>
                <a:cubicBezTo>
                  <a:pt x="1117" y="141"/>
                  <a:pt x="1117" y="141"/>
                  <a:pt x="1117" y="141"/>
                </a:cubicBezTo>
                <a:cubicBezTo>
                  <a:pt x="1115" y="135"/>
                  <a:pt x="1115" y="135"/>
                  <a:pt x="1115" y="135"/>
                </a:cubicBezTo>
                <a:cubicBezTo>
                  <a:pt x="1125" y="132"/>
                  <a:pt x="1125" y="132"/>
                  <a:pt x="1125" y="132"/>
                </a:cubicBezTo>
                <a:cubicBezTo>
                  <a:pt x="1125" y="132"/>
                  <a:pt x="1123" y="128"/>
                  <a:pt x="1126" y="127"/>
                </a:cubicBezTo>
                <a:cubicBezTo>
                  <a:pt x="1128" y="127"/>
                  <a:pt x="1134" y="124"/>
                  <a:pt x="1134" y="124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48" y="129"/>
                  <a:pt x="1148" y="129"/>
                  <a:pt x="1148" y="129"/>
                </a:cubicBezTo>
                <a:cubicBezTo>
                  <a:pt x="1161" y="131"/>
                  <a:pt x="1161" y="131"/>
                  <a:pt x="1161" y="131"/>
                </a:cubicBezTo>
                <a:cubicBezTo>
                  <a:pt x="1161" y="131"/>
                  <a:pt x="1167" y="131"/>
                  <a:pt x="1169" y="129"/>
                </a:cubicBezTo>
                <a:cubicBezTo>
                  <a:pt x="1172" y="126"/>
                  <a:pt x="1179" y="122"/>
                  <a:pt x="1179" y="122"/>
                </a:cubicBezTo>
                <a:cubicBezTo>
                  <a:pt x="1167" y="114"/>
                  <a:pt x="1167" y="114"/>
                  <a:pt x="1167" y="114"/>
                </a:cubicBezTo>
                <a:cubicBezTo>
                  <a:pt x="1181" y="113"/>
                  <a:pt x="1181" y="113"/>
                  <a:pt x="1181" y="113"/>
                </a:cubicBezTo>
                <a:cubicBezTo>
                  <a:pt x="1186" y="119"/>
                  <a:pt x="1186" y="119"/>
                  <a:pt x="1186" y="119"/>
                </a:cubicBezTo>
                <a:cubicBezTo>
                  <a:pt x="1196" y="118"/>
                  <a:pt x="1196" y="118"/>
                  <a:pt x="1196" y="118"/>
                </a:cubicBezTo>
                <a:cubicBezTo>
                  <a:pt x="1209" y="114"/>
                  <a:pt x="1209" y="114"/>
                  <a:pt x="1209" y="114"/>
                </a:cubicBezTo>
                <a:cubicBezTo>
                  <a:pt x="1203" y="105"/>
                  <a:pt x="1203" y="105"/>
                  <a:pt x="1203" y="105"/>
                </a:cubicBezTo>
                <a:cubicBezTo>
                  <a:pt x="1195" y="102"/>
                  <a:pt x="1195" y="102"/>
                  <a:pt x="1195" y="102"/>
                </a:cubicBezTo>
                <a:cubicBezTo>
                  <a:pt x="1210" y="102"/>
                  <a:pt x="1210" y="102"/>
                  <a:pt x="1210" y="102"/>
                </a:cubicBezTo>
                <a:cubicBezTo>
                  <a:pt x="1219" y="102"/>
                  <a:pt x="1219" y="102"/>
                  <a:pt x="1219" y="102"/>
                </a:cubicBezTo>
                <a:cubicBezTo>
                  <a:pt x="1224" y="96"/>
                  <a:pt x="1224" y="96"/>
                  <a:pt x="1224" y="96"/>
                </a:cubicBezTo>
                <a:cubicBezTo>
                  <a:pt x="1235" y="93"/>
                  <a:pt x="1235" y="93"/>
                  <a:pt x="1235" y="93"/>
                </a:cubicBezTo>
                <a:cubicBezTo>
                  <a:pt x="1246" y="86"/>
                  <a:pt x="1246" y="86"/>
                  <a:pt x="1246" y="86"/>
                </a:cubicBezTo>
                <a:cubicBezTo>
                  <a:pt x="1246" y="86"/>
                  <a:pt x="1258" y="82"/>
                  <a:pt x="1261" y="81"/>
                </a:cubicBezTo>
                <a:cubicBezTo>
                  <a:pt x="1264" y="80"/>
                  <a:pt x="1273" y="73"/>
                  <a:pt x="1273" y="73"/>
                </a:cubicBezTo>
                <a:cubicBezTo>
                  <a:pt x="1284" y="72"/>
                  <a:pt x="1284" y="72"/>
                  <a:pt x="1284" y="72"/>
                </a:cubicBezTo>
                <a:cubicBezTo>
                  <a:pt x="1291" y="68"/>
                  <a:pt x="1291" y="68"/>
                  <a:pt x="1291" y="68"/>
                </a:cubicBezTo>
                <a:cubicBezTo>
                  <a:pt x="1286" y="61"/>
                  <a:pt x="1286" y="61"/>
                  <a:pt x="1286" y="61"/>
                </a:cubicBezTo>
                <a:cubicBezTo>
                  <a:pt x="1286" y="61"/>
                  <a:pt x="1280" y="65"/>
                  <a:pt x="1277" y="65"/>
                </a:cubicBezTo>
                <a:cubicBezTo>
                  <a:pt x="1275" y="65"/>
                  <a:pt x="1266" y="70"/>
                  <a:pt x="1263" y="68"/>
                </a:cubicBezTo>
                <a:cubicBezTo>
                  <a:pt x="1261" y="66"/>
                  <a:pt x="1263" y="65"/>
                  <a:pt x="1258" y="65"/>
                </a:cubicBezTo>
                <a:cubicBezTo>
                  <a:pt x="1252" y="65"/>
                  <a:pt x="1241" y="66"/>
                  <a:pt x="1241" y="66"/>
                </a:cubicBezTo>
                <a:cubicBezTo>
                  <a:pt x="1244" y="60"/>
                  <a:pt x="1244" y="60"/>
                  <a:pt x="1244" y="60"/>
                </a:cubicBezTo>
                <a:cubicBezTo>
                  <a:pt x="1256" y="58"/>
                  <a:pt x="1256" y="58"/>
                  <a:pt x="1256" y="58"/>
                </a:cubicBezTo>
                <a:cubicBezTo>
                  <a:pt x="1271" y="58"/>
                  <a:pt x="1271" y="58"/>
                  <a:pt x="1271" y="58"/>
                </a:cubicBezTo>
                <a:cubicBezTo>
                  <a:pt x="1285" y="58"/>
                  <a:pt x="1285" y="58"/>
                  <a:pt x="1285" y="58"/>
                </a:cubicBezTo>
                <a:cubicBezTo>
                  <a:pt x="1285" y="58"/>
                  <a:pt x="1294" y="54"/>
                  <a:pt x="1299" y="54"/>
                </a:cubicBezTo>
                <a:cubicBezTo>
                  <a:pt x="1304" y="54"/>
                  <a:pt x="1312" y="50"/>
                  <a:pt x="1312" y="50"/>
                </a:cubicBezTo>
                <a:cubicBezTo>
                  <a:pt x="1326" y="50"/>
                  <a:pt x="1326" y="50"/>
                  <a:pt x="1326" y="50"/>
                </a:cubicBezTo>
                <a:cubicBezTo>
                  <a:pt x="1326" y="50"/>
                  <a:pt x="1329" y="45"/>
                  <a:pt x="1330" y="43"/>
                </a:cubicBezTo>
                <a:cubicBezTo>
                  <a:pt x="1333" y="38"/>
                  <a:pt x="1327" y="33"/>
                  <a:pt x="1327" y="33"/>
                </a:cubicBezTo>
                <a:cubicBezTo>
                  <a:pt x="1316" y="36"/>
                  <a:pt x="1316" y="36"/>
                  <a:pt x="1316" y="36"/>
                </a:cubicBezTo>
                <a:cubicBezTo>
                  <a:pt x="1307" y="35"/>
                  <a:pt x="1307" y="35"/>
                  <a:pt x="1307" y="35"/>
                </a:cubicBezTo>
                <a:cubicBezTo>
                  <a:pt x="1304" y="28"/>
                  <a:pt x="1304" y="28"/>
                  <a:pt x="1304" y="28"/>
                </a:cubicBezTo>
                <a:cubicBezTo>
                  <a:pt x="1291" y="22"/>
                  <a:pt x="1291" y="22"/>
                  <a:pt x="1291" y="22"/>
                </a:cubicBezTo>
                <a:cubicBezTo>
                  <a:pt x="1281" y="24"/>
                  <a:pt x="1281" y="24"/>
                  <a:pt x="1281" y="24"/>
                </a:cubicBezTo>
                <a:cubicBezTo>
                  <a:pt x="1267" y="24"/>
                  <a:pt x="1267" y="24"/>
                  <a:pt x="1267" y="24"/>
                </a:cubicBezTo>
                <a:cubicBezTo>
                  <a:pt x="1252" y="28"/>
                  <a:pt x="1252" y="28"/>
                  <a:pt x="1252" y="28"/>
                </a:cubicBezTo>
                <a:cubicBezTo>
                  <a:pt x="1253" y="22"/>
                  <a:pt x="1253" y="22"/>
                  <a:pt x="1253" y="22"/>
                </a:cubicBezTo>
                <a:cubicBezTo>
                  <a:pt x="1242" y="22"/>
                  <a:pt x="1242" y="22"/>
                  <a:pt x="1242" y="22"/>
                </a:cubicBezTo>
                <a:cubicBezTo>
                  <a:pt x="1242" y="22"/>
                  <a:pt x="1233" y="25"/>
                  <a:pt x="1232" y="22"/>
                </a:cubicBezTo>
                <a:cubicBezTo>
                  <a:pt x="1231" y="20"/>
                  <a:pt x="1229" y="18"/>
                  <a:pt x="1229" y="18"/>
                </a:cubicBezTo>
                <a:cubicBezTo>
                  <a:pt x="1219" y="17"/>
                  <a:pt x="1219" y="17"/>
                  <a:pt x="1219" y="17"/>
                </a:cubicBezTo>
                <a:cubicBezTo>
                  <a:pt x="1213" y="14"/>
                  <a:pt x="1206" y="14"/>
                  <a:pt x="1206" y="14"/>
                </a:cubicBezTo>
                <a:cubicBezTo>
                  <a:pt x="1206" y="14"/>
                  <a:pt x="1207" y="24"/>
                  <a:pt x="1204" y="23"/>
                </a:cubicBezTo>
                <a:cubicBezTo>
                  <a:pt x="1201" y="22"/>
                  <a:pt x="1199" y="26"/>
                  <a:pt x="1197" y="22"/>
                </a:cubicBezTo>
                <a:cubicBezTo>
                  <a:pt x="1194" y="19"/>
                  <a:pt x="1196" y="17"/>
                  <a:pt x="1191" y="17"/>
                </a:cubicBezTo>
                <a:cubicBezTo>
                  <a:pt x="1186" y="17"/>
                  <a:pt x="1185" y="18"/>
                  <a:pt x="1183" y="18"/>
                </a:cubicBezTo>
                <a:cubicBezTo>
                  <a:pt x="1180" y="18"/>
                  <a:pt x="1181" y="25"/>
                  <a:pt x="1181" y="25"/>
                </a:cubicBezTo>
                <a:cubicBezTo>
                  <a:pt x="1177" y="28"/>
                  <a:pt x="1168" y="24"/>
                  <a:pt x="1168" y="24"/>
                </a:cubicBezTo>
                <a:cubicBezTo>
                  <a:pt x="1161" y="17"/>
                  <a:pt x="1156" y="17"/>
                  <a:pt x="1156" y="17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4" y="16"/>
                  <a:pt x="1135" y="13"/>
                  <a:pt x="1134" y="16"/>
                </a:cubicBezTo>
                <a:cubicBezTo>
                  <a:pt x="1132" y="22"/>
                  <a:pt x="1135" y="29"/>
                  <a:pt x="1135" y="29"/>
                </a:cubicBezTo>
                <a:cubicBezTo>
                  <a:pt x="1129" y="29"/>
                  <a:pt x="1129" y="29"/>
                  <a:pt x="1129" y="29"/>
                </a:cubicBezTo>
                <a:cubicBezTo>
                  <a:pt x="1121" y="24"/>
                  <a:pt x="1121" y="24"/>
                  <a:pt x="1121" y="24"/>
                </a:cubicBezTo>
                <a:cubicBezTo>
                  <a:pt x="1121" y="24"/>
                  <a:pt x="1119" y="22"/>
                  <a:pt x="1115" y="22"/>
                </a:cubicBezTo>
                <a:cubicBezTo>
                  <a:pt x="1104" y="22"/>
                  <a:pt x="1104" y="22"/>
                  <a:pt x="1104" y="22"/>
                </a:cubicBezTo>
                <a:cubicBezTo>
                  <a:pt x="1103" y="27"/>
                  <a:pt x="1103" y="27"/>
                  <a:pt x="1103" y="27"/>
                </a:cubicBezTo>
                <a:cubicBezTo>
                  <a:pt x="1092" y="27"/>
                  <a:pt x="1092" y="27"/>
                  <a:pt x="1092" y="27"/>
                </a:cubicBezTo>
                <a:cubicBezTo>
                  <a:pt x="1087" y="25"/>
                  <a:pt x="1075" y="26"/>
                  <a:pt x="1075" y="26"/>
                </a:cubicBezTo>
                <a:cubicBezTo>
                  <a:pt x="1072" y="30"/>
                  <a:pt x="1063" y="31"/>
                  <a:pt x="1063" y="31"/>
                </a:cubicBezTo>
                <a:cubicBezTo>
                  <a:pt x="1057" y="39"/>
                  <a:pt x="1057" y="39"/>
                  <a:pt x="1057" y="39"/>
                </a:cubicBezTo>
                <a:cubicBezTo>
                  <a:pt x="1072" y="39"/>
                  <a:pt x="1072" y="39"/>
                  <a:pt x="1072" y="39"/>
                </a:cubicBezTo>
                <a:cubicBezTo>
                  <a:pt x="1076" y="43"/>
                  <a:pt x="1091" y="46"/>
                  <a:pt x="1091" y="46"/>
                </a:cubicBezTo>
                <a:cubicBezTo>
                  <a:pt x="1091" y="46"/>
                  <a:pt x="1094" y="43"/>
                  <a:pt x="1096" y="46"/>
                </a:cubicBezTo>
                <a:cubicBezTo>
                  <a:pt x="1097" y="50"/>
                  <a:pt x="1100" y="54"/>
                  <a:pt x="1100" y="54"/>
                </a:cubicBezTo>
                <a:cubicBezTo>
                  <a:pt x="1100" y="54"/>
                  <a:pt x="1089" y="56"/>
                  <a:pt x="1087" y="53"/>
                </a:cubicBezTo>
                <a:cubicBezTo>
                  <a:pt x="1084" y="50"/>
                  <a:pt x="1081" y="47"/>
                  <a:pt x="1077" y="47"/>
                </a:cubicBezTo>
                <a:cubicBezTo>
                  <a:pt x="1063" y="47"/>
                  <a:pt x="1063" y="47"/>
                  <a:pt x="1063" y="47"/>
                </a:cubicBezTo>
                <a:cubicBezTo>
                  <a:pt x="1063" y="47"/>
                  <a:pt x="1055" y="46"/>
                  <a:pt x="1053" y="44"/>
                </a:cubicBezTo>
                <a:cubicBezTo>
                  <a:pt x="1051" y="41"/>
                  <a:pt x="1050" y="36"/>
                  <a:pt x="1047" y="37"/>
                </a:cubicBezTo>
                <a:cubicBezTo>
                  <a:pt x="1043" y="37"/>
                  <a:pt x="1036" y="38"/>
                  <a:pt x="1036" y="38"/>
                </a:cubicBezTo>
                <a:cubicBezTo>
                  <a:pt x="1028" y="33"/>
                  <a:pt x="1028" y="33"/>
                  <a:pt x="1028" y="33"/>
                </a:cubicBezTo>
                <a:cubicBezTo>
                  <a:pt x="1028" y="33"/>
                  <a:pt x="1026" y="33"/>
                  <a:pt x="1023" y="33"/>
                </a:cubicBezTo>
                <a:cubicBezTo>
                  <a:pt x="1016" y="35"/>
                  <a:pt x="1016" y="35"/>
                  <a:pt x="1016" y="35"/>
                </a:cubicBezTo>
                <a:cubicBezTo>
                  <a:pt x="1015" y="41"/>
                  <a:pt x="1015" y="41"/>
                  <a:pt x="1015" y="41"/>
                </a:cubicBezTo>
                <a:cubicBezTo>
                  <a:pt x="1015" y="41"/>
                  <a:pt x="1017" y="48"/>
                  <a:pt x="1015" y="48"/>
                </a:cubicBezTo>
                <a:cubicBezTo>
                  <a:pt x="1006" y="48"/>
                  <a:pt x="1006" y="48"/>
                  <a:pt x="1006" y="48"/>
                </a:cubicBezTo>
                <a:cubicBezTo>
                  <a:pt x="994" y="45"/>
                  <a:pt x="994" y="45"/>
                  <a:pt x="994" y="45"/>
                </a:cubicBezTo>
                <a:cubicBezTo>
                  <a:pt x="989" y="45"/>
                  <a:pt x="989" y="45"/>
                  <a:pt x="989" y="45"/>
                </a:cubicBezTo>
                <a:cubicBezTo>
                  <a:pt x="983" y="50"/>
                  <a:pt x="983" y="50"/>
                  <a:pt x="983" y="50"/>
                </a:cubicBezTo>
                <a:cubicBezTo>
                  <a:pt x="983" y="50"/>
                  <a:pt x="979" y="52"/>
                  <a:pt x="977" y="52"/>
                </a:cubicBezTo>
                <a:cubicBezTo>
                  <a:pt x="970" y="52"/>
                  <a:pt x="970" y="52"/>
                  <a:pt x="970" y="52"/>
                </a:cubicBezTo>
                <a:cubicBezTo>
                  <a:pt x="963" y="52"/>
                  <a:pt x="963" y="52"/>
                  <a:pt x="963" y="52"/>
                </a:cubicBezTo>
                <a:cubicBezTo>
                  <a:pt x="962" y="58"/>
                  <a:pt x="962" y="58"/>
                  <a:pt x="962" y="58"/>
                </a:cubicBezTo>
                <a:cubicBezTo>
                  <a:pt x="949" y="57"/>
                  <a:pt x="949" y="57"/>
                  <a:pt x="949" y="57"/>
                </a:cubicBezTo>
                <a:cubicBezTo>
                  <a:pt x="948" y="63"/>
                  <a:pt x="948" y="63"/>
                  <a:pt x="948" y="63"/>
                </a:cubicBezTo>
                <a:cubicBezTo>
                  <a:pt x="957" y="64"/>
                  <a:pt x="957" y="64"/>
                  <a:pt x="957" y="64"/>
                </a:cubicBezTo>
                <a:cubicBezTo>
                  <a:pt x="961" y="65"/>
                  <a:pt x="961" y="65"/>
                  <a:pt x="961" y="65"/>
                </a:cubicBezTo>
                <a:cubicBezTo>
                  <a:pt x="961" y="73"/>
                  <a:pt x="961" y="73"/>
                  <a:pt x="961" y="73"/>
                </a:cubicBezTo>
                <a:cubicBezTo>
                  <a:pt x="971" y="75"/>
                  <a:pt x="971" y="75"/>
                  <a:pt x="971" y="75"/>
                </a:cubicBezTo>
                <a:cubicBezTo>
                  <a:pt x="971" y="75"/>
                  <a:pt x="974" y="82"/>
                  <a:pt x="977" y="82"/>
                </a:cubicBezTo>
                <a:cubicBezTo>
                  <a:pt x="979" y="82"/>
                  <a:pt x="988" y="83"/>
                  <a:pt x="988" y="83"/>
                </a:cubicBezTo>
                <a:cubicBezTo>
                  <a:pt x="988" y="83"/>
                  <a:pt x="993" y="85"/>
                  <a:pt x="998" y="86"/>
                </a:cubicBezTo>
                <a:cubicBezTo>
                  <a:pt x="1002" y="88"/>
                  <a:pt x="1009" y="88"/>
                  <a:pt x="1009" y="88"/>
                </a:cubicBezTo>
                <a:cubicBezTo>
                  <a:pt x="1015" y="80"/>
                  <a:pt x="1015" y="80"/>
                  <a:pt x="1015" y="80"/>
                </a:cubicBezTo>
                <a:cubicBezTo>
                  <a:pt x="1019" y="75"/>
                  <a:pt x="1019" y="75"/>
                  <a:pt x="1019" y="75"/>
                </a:cubicBezTo>
                <a:cubicBezTo>
                  <a:pt x="1032" y="74"/>
                  <a:pt x="1032" y="74"/>
                  <a:pt x="1032" y="74"/>
                </a:cubicBezTo>
                <a:cubicBezTo>
                  <a:pt x="1024" y="80"/>
                  <a:pt x="1024" y="80"/>
                  <a:pt x="1024" y="80"/>
                </a:cubicBezTo>
                <a:cubicBezTo>
                  <a:pt x="1018" y="88"/>
                  <a:pt x="1018" y="88"/>
                  <a:pt x="1018" y="88"/>
                </a:cubicBezTo>
                <a:cubicBezTo>
                  <a:pt x="1019" y="95"/>
                  <a:pt x="1019" y="95"/>
                  <a:pt x="1019" y="95"/>
                </a:cubicBezTo>
                <a:cubicBezTo>
                  <a:pt x="1038" y="95"/>
                  <a:pt x="1038" y="95"/>
                  <a:pt x="1038" y="95"/>
                </a:cubicBezTo>
                <a:cubicBezTo>
                  <a:pt x="1038" y="95"/>
                  <a:pt x="1053" y="99"/>
                  <a:pt x="1054" y="95"/>
                </a:cubicBezTo>
                <a:cubicBezTo>
                  <a:pt x="1055" y="91"/>
                  <a:pt x="1060" y="87"/>
                  <a:pt x="1060" y="87"/>
                </a:cubicBezTo>
                <a:cubicBezTo>
                  <a:pt x="1072" y="88"/>
                  <a:pt x="1072" y="88"/>
                  <a:pt x="1072" y="88"/>
                </a:cubicBezTo>
                <a:cubicBezTo>
                  <a:pt x="1088" y="88"/>
                  <a:pt x="1088" y="88"/>
                  <a:pt x="1088" y="88"/>
                </a:cubicBezTo>
                <a:cubicBezTo>
                  <a:pt x="1098" y="82"/>
                  <a:pt x="1098" y="82"/>
                  <a:pt x="1098" y="82"/>
                </a:cubicBezTo>
                <a:cubicBezTo>
                  <a:pt x="1105" y="76"/>
                  <a:pt x="1105" y="76"/>
                  <a:pt x="1105" y="76"/>
                </a:cubicBezTo>
                <a:cubicBezTo>
                  <a:pt x="1106" y="71"/>
                  <a:pt x="1106" y="71"/>
                  <a:pt x="1106" y="71"/>
                </a:cubicBezTo>
                <a:cubicBezTo>
                  <a:pt x="1106" y="71"/>
                  <a:pt x="1111" y="72"/>
                  <a:pt x="1115" y="71"/>
                </a:cubicBezTo>
                <a:cubicBezTo>
                  <a:pt x="1118" y="71"/>
                  <a:pt x="1126" y="67"/>
                  <a:pt x="1126" y="67"/>
                </a:cubicBezTo>
                <a:cubicBezTo>
                  <a:pt x="1137" y="68"/>
                  <a:pt x="1137" y="68"/>
                  <a:pt x="1137" y="68"/>
                </a:cubicBezTo>
                <a:cubicBezTo>
                  <a:pt x="1130" y="69"/>
                  <a:pt x="1130" y="69"/>
                  <a:pt x="1130" y="69"/>
                </a:cubicBezTo>
                <a:cubicBezTo>
                  <a:pt x="1120" y="74"/>
                  <a:pt x="1120" y="74"/>
                  <a:pt x="1120" y="74"/>
                </a:cubicBezTo>
                <a:cubicBezTo>
                  <a:pt x="1114" y="78"/>
                  <a:pt x="1109" y="81"/>
                  <a:pt x="1109" y="81"/>
                </a:cubicBezTo>
                <a:cubicBezTo>
                  <a:pt x="1123" y="80"/>
                  <a:pt x="1123" y="80"/>
                  <a:pt x="1123" y="80"/>
                </a:cubicBezTo>
                <a:cubicBezTo>
                  <a:pt x="1130" y="82"/>
                  <a:pt x="1130" y="82"/>
                  <a:pt x="1130" y="82"/>
                </a:cubicBezTo>
                <a:cubicBezTo>
                  <a:pt x="1135" y="82"/>
                  <a:pt x="1135" y="82"/>
                  <a:pt x="1135" y="82"/>
                </a:cubicBezTo>
                <a:cubicBezTo>
                  <a:pt x="1132" y="88"/>
                  <a:pt x="1132" y="88"/>
                  <a:pt x="1132" y="88"/>
                </a:cubicBezTo>
                <a:cubicBezTo>
                  <a:pt x="1117" y="88"/>
                  <a:pt x="1117" y="88"/>
                  <a:pt x="1117" y="88"/>
                </a:cubicBezTo>
                <a:cubicBezTo>
                  <a:pt x="1105" y="88"/>
                  <a:pt x="1105" y="88"/>
                  <a:pt x="1105" y="88"/>
                </a:cubicBezTo>
                <a:cubicBezTo>
                  <a:pt x="1098" y="91"/>
                  <a:pt x="1098" y="91"/>
                  <a:pt x="1098" y="91"/>
                </a:cubicBezTo>
                <a:cubicBezTo>
                  <a:pt x="1092" y="92"/>
                  <a:pt x="1092" y="92"/>
                  <a:pt x="1092" y="92"/>
                </a:cubicBezTo>
                <a:cubicBezTo>
                  <a:pt x="1087" y="94"/>
                  <a:pt x="1077" y="95"/>
                  <a:pt x="1077" y="95"/>
                </a:cubicBezTo>
                <a:cubicBezTo>
                  <a:pt x="1069" y="95"/>
                  <a:pt x="1069" y="95"/>
                  <a:pt x="1069" y="95"/>
                </a:cubicBezTo>
                <a:cubicBezTo>
                  <a:pt x="1061" y="97"/>
                  <a:pt x="1061" y="97"/>
                  <a:pt x="1061" y="97"/>
                </a:cubicBezTo>
                <a:cubicBezTo>
                  <a:pt x="1061" y="103"/>
                  <a:pt x="1061" y="103"/>
                  <a:pt x="1061" y="103"/>
                </a:cubicBezTo>
                <a:cubicBezTo>
                  <a:pt x="1070" y="105"/>
                  <a:pt x="1070" y="105"/>
                  <a:pt x="1070" y="105"/>
                </a:cubicBezTo>
                <a:cubicBezTo>
                  <a:pt x="1075" y="108"/>
                  <a:pt x="1075" y="108"/>
                  <a:pt x="1075" y="108"/>
                </a:cubicBezTo>
                <a:cubicBezTo>
                  <a:pt x="1079" y="115"/>
                  <a:pt x="1079" y="115"/>
                  <a:pt x="1079" y="115"/>
                </a:cubicBezTo>
                <a:cubicBezTo>
                  <a:pt x="1096" y="118"/>
                  <a:pt x="1096" y="118"/>
                  <a:pt x="1096" y="118"/>
                </a:cubicBezTo>
                <a:cubicBezTo>
                  <a:pt x="1088" y="119"/>
                  <a:pt x="1088" y="119"/>
                  <a:pt x="1088" y="119"/>
                </a:cubicBezTo>
                <a:cubicBezTo>
                  <a:pt x="1078" y="118"/>
                  <a:pt x="1078" y="118"/>
                  <a:pt x="1078" y="118"/>
                </a:cubicBezTo>
                <a:cubicBezTo>
                  <a:pt x="1078" y="118"/>
                  <a:pt x="1069" y="112"/>
                  <a:pt x="1066" y="110"/>
                </a:cubicBezTo>
                <a:cubicBezTo>
                  <a:pt x="1062" y="109"/>
                  <a:pt x="1051" y="101"/>
                  <a:pt x="1049" y="101"/>
                </a:cubicBezTo>
                <a:cubicBezTo>
                  <a:pt x="1046" y="101"/>
                  <a:pt x="1036" y="101"/>
                  <a:pt x="1036" y="101"/>
                </a:cubicBezTo>
                <a:cubicBezTo>
                  <a:pt x="1016" y="99"/>
                  <a:pt x="1016" y="99"/>
                  <a:pt x="1016" y="99"/>
                </a:cubicBezTo>
                <a:cubicBezTo>
                  <a:pt x="1015" y="106"/>
                  <a:pt x="1015" y="106"/>
                  <a:pt x="1015" y="106"/>
                </a:cubicBezTo>
                <a:cubicBezTo>
                  <a:pt x="1022" y="112"/>
                  <a:pt x="1022" y="112"/>
                  <a:pt x="1022" y="112"/>
                </a:cubicBezTo>
                <a:cubicBezTo>
                  <a:pt x="1032" y="120"/>
                  <a:pt x="1032" y="120"/>
                  <a:pt x="1032" y="120"/>
                </a:cubicBezTo>
                <a:cubicBezTo>
                  <a:pt x="1049" y="130"/>
                  <a:pt x="1049" y="130"/>
                  <a:pt x="1049" y="130"/>
                </a:cubicBezTo>
                <a:cubicBezTo>
                  <a:pt x="1060" y="135"/>
                  <a:pt x="1060" y="135"/>
                  <a:pt x="1060" y="135"/>
                </a:cubicBezTo>
                <a:cubicBezTo>
                  <a:pt x="1077" y="136"/>
                  <a:pt x="1077" y="136"/>
                  <a:pt x="1077" y="136"/>
                </a:cubicBezTo>
                <a:cubicBezTo>
                  <a:pt x="1077" y="136"/>
                  <a:pt x="1075" y="140"/>
                  <a:pt x="1073" y="140"/>
                </a:cubicBezTo>
                <a:cubicBezTo>
                  <a:pt x="1070" y="140"/>
                  <a:pt x="1066" y="140"/>
                  <a:pt x="1066" y="143"/>
                </a:cubicBezTo>
                <a:cubicBezTo>
                  <a:pt x="1066" y="151"/>
                  <a:pt x="1066" y="151"/>
                  <a:pt x="1066" y="151"/>
                </a:cubicBezTo>
                <a:cubicBezTo>
                  <a:pt x="1050" y="140"/>
                  <a:pt x="1050" y="140"/>
                  <a:pt x="1050" y="140"/>
                </a:cubicBezTo>
                <a:cubicBezTo>
                  <a:pt x="1039" y="138"/>
                  <a:pt x="1039" y="138"/>
                  <a:pt x="1039" y="138"/>
                </a:cubicBezTo>
                <a:cubicBezTo>
                  <a:pt x="1025" y="139"/>
                  <a:pt x="1025" y="139"/>
                  <a:pt x="1025" y="139"/>
                </a:cubicBezTo>
                <a:cubicBezTo>
                  <a:pt x="1015" y="141"/>
                  <a:pt x="1015" y="141"/>
                  <a:pt x="1015" y="141"/>
                </a:cubicBezTo>
                <a:cubicBezTo>
                  <a:pt x="1006" y="146"/>
                  <a:pt x="1006" y="146"/>
                  <a:pt x="1006" y="146"/>
                </a:cubicBezTo>
                <a:cubicBezTo>
                  <a:pt x="1006" y="153"/>
                  <a:pt x="1006" y="153"/>
                  <a:pt x="1006" y="153"/>
                </a:cubicBezTo>
                <a:cubicBezTo>
                  <a:pt x="1006" y="158"/>
                  <a:pt x="1006" y="158"/>
                  <a:pt x="1006" y="158"/>
                </a:cubicBezTo>
                <a:cubicBezTo>
                  <a:pt x="1016" y="160"/>
                  <a:pt x="1016" y="160"/>
                  <a:pt x="1016" y="160"/>
                </a:cubicBezTo>
                <a:cubicBezTo>
                  <a:pt x="1030" y="160"/>
                  <a:pt x="1030" y="160"/>
                  <a:pt x="1030" y="160"/>
                </a:cubicBezTo>
                <a:cubicBezTo>
                  <a:pt x="1042" y="159"/>
                  <a:pt x="1042" y="159"/>
                  <a:pt x="1042" y="159"/>
                </a:cubicBezTo>
                <a:cubicBezTo>
                  <a:pt x="1031" y="165"/>
                  <a:pt x="1031" y="165"/>
                  <a:pt x="1031" y="165"/>
                </a:cubicBezTo>
                <a:cubicBezTo>
                  <a:pt x="1034" y="172"/>
                  <a:pt x="1034" y="172"/>
                  <a:pt x="1034" y="172"/>
                </a:cubicBezTo>
                <a:cubicBezTo>
                  <a:pt x="1044" y="173"/>
                  <a:pt x="1044" y="173"/>
                  <a:pt x="1044" y="173"/>
                </a:cubicBezTo>
                <a:cubicBezTo>
                  <a:pt x="1044" y="173"/>
                  <a:pt x="1048" y="172"/>
                  <a:pt x="1051" y="171"/>
                </a:cubicBezTo>
                <a:cubicBezTo>
                  <a:pt x="1055" y="170"/>
                  <a:pt x="1065" y="162"/>
                  <a:pt x="1065" y="162"/>
                </a:cubicBezTo>
                <a:cubicBezTo>
                  <a:pt x="1061" y="171"/>
                  <a:pt x="1061" y="171"/>
                  <a:pt x="1061" y="171"/>
                </a:cubicBezTo>
                <a:cubicBezTo>
                  <a:pt x="1051" y="178"/>
                  <a:pt x="1051" y="178"/>
                  <a:pt x="1051" y="178"/>
                </a:cubicBezTo>
                <a:cubicBezTo>
                  <a:pt x="1039" y="178"/>
                  <a:pt x="1039" y="178"/>
                  <a:pt x="1039" y="178"/>
                </a:cubicBezTo>
                <a:cubicBezTo>
                  <a:pt x="1021" y="172"/>
                  <a:pt x="1021" y="172"/>
                  <a:pt x="1021" y="172"/>
                </a:cubicBezTo>
                <a:cubicBezTo>
                  <a:pt x="1021" y="172"/>
                  <a:pt x="1012" y="166"/>
                  <a:pt x="1007" y="166"/>
                </a:cubicBezTo>
                <a:cubicBezTo>
                  <a:pt x="1002" y="166"/>
                  <a:pt x="992" y="167"/>
                  <a:pt x="992" y="167"/>
                </a:cubicBezTo>
                <a:cubicBezTo>
                  <a:pt x="995" y="174"/>
                  <a:pt x="995" y="174"/>
                  <a:pt x="995" y="174"/>
                </a:cubicBezTo>
                <a:cubicBezTo>
                  <a:pt x="995" y="174"/>
                  <a:pt x="1000" y="184"/>
                  <a:pt x="997" y="184"/>
                </a:cubicBezTo>
                <a:cubicBezTo>
                  <a:pt x="994" y="184"/>
                  <a:pt x="985" y="186"/>
                  <a:pt x="985" y="186"/>
                </a:cubicBezTo>
                <a:lnTo>
                  <a:pt x="979" y="193"/>
                </a:lnTo>
                <a:close/>
                <a:moveTo>
                  <a:pt x="985" y="151"/>
                </a:moveTo>
                <a:cubicBezTo>
                  <a:pt x="991" y="151"/>
                  <a:pt x="991" y="151"/>
                  <a:pt x="991" y="151"/>
                </a:cubicBezTo>
                <a:cubicBezTo>
                  <a:pt x="994" y="151"/>
                  <a:pt x="993" y="144"/>
                  <a:pt x="993" y="144"/>
                </a:cubicBezTo>
                <a:cubicBezTo>
                  <a:pt x="994" y="137"/>
                  <a:pt x="994" y="137"/>
                  <a:pt x="994" y="137"/>
                </a:cubicBezTo>
                <a:cubicBezTo>
                  <a:pt x="1004" y="141"/>
                  <a:pt x="1004" y="141"/>
                  <a:pt x="1004" y="141"/>
                </a:cubicBezTo>
                <a:cubicBezTo>
                  <a:pt x="1004" y="141"/>
                  <a:pt x="1007" y="139"/>
                  <a:pt x="1007" y="136"/>
                </a:cubicBezTo>
                <a:cubicBezTo>
                  <a:pt x="1007" y="133"/>
                  <a:pt x="1015" y="135"/>
                  <a:pt x="1019" y="137"/>
                </a:cubicBezTo>
                <a:cubicBezTo>
                  <a:pt x="1022" y="138"/>
                  <a:pt x="1027" y="131"/>
                  <a:pt x="1027" y="131"/>
                </a:cubicBezTo>
                <a:cubicBezTo>
                  <a:pt x="1027" y="121"/>
                  <a:pt x="1027" y="121"/>
                  <a:pt x="1027" y="121"/>
                </a:cubicBezTo>
                <a:cubicBezTo>
                  <a:pt x="1014" y="117"/>
                  <a:pt x="1014" y="117"/>
                  <a:pt x="1014" y="117"/>
                </a:cubicBezTo>
                <a:cubicBezTo>
                  <a:pt x="1014" y="117"/>
                  <a:pt x="1011" y="117"/>
                  <a:pt x="1006" y="114"/>
                </a:cubicBezTo>
                <a:cubicBezTo>
                  <a:pt x="1002" y="108"/>
                  <a:pt x="1002" y="108"/>
                  <a:pt x="1002" y="108"/>
                </a:cubicBezTo>
                <a:cubicBezTo>
                  <a:pt x="1002" y="103"/>
                  <a:pt x="1002" y="103"/>
                  <a:pt x="1002" y="103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98"/>
                  <a:pt x="990" y="103"/>
                  <a:pt x="987" y="103"/>
                </a:cubicBezTo>
                <a:cubicBezTo>
                  <a:pt x="985" y="102"/>
                  <a:pt x="983" y="99"/>
                  <a:pt x="983" y="96"/>
                </a:cubicBezTo>
                <a:cubicBezTo>
                  <a:pt x="983" y="93"/>
                  <a:pt x="979" y="92"/>
                  <a:pt x="976" y="90"/>
                </a:cubicBezTo>
                <a:cubicBezTo>
                  <a:pt x="974" y="89"/>
                  <a:pt x="968" y="89"/>
                  <a:pt x="962" y="87"/>
                </a:cubicBezTo>
                <a:cubicBezTo>
                  <a:pt x="957" y="85"/>
                  <a:pt x="955" y="80"/>
                  <a:pt x="955" y="80"/>
                </a:cubicBezTo>
                <a:cubicBezTo>
                  <a:pt x="949" y="75"/>
                  <a:pt x="949" y="75"/>
                  <a:pt x="949" y="75"/>
                </a:cubicBezTo>
                <a:cubicBezTo>
                  <a:pt x="949" y="75"/>
                  <a:pt x="940" y="67"/>
                  <a:pt x="938" y="67"/>
                </a:cubicBezTo>
                <a:cubicBezTo>
                  <a:pt x="935" y="66"/>
                  <a:pt x="930" y="66"/>
                  <a:pt x="930" y="66"/>
                </a:cubicBezTo>
                <a:cubicBezTo>
                  <a:pt x="930" y="66"/>
                  <a:pt x="917" y="68"/>
                  <a:pt x="917" y="72"/>
                </a:cubicBezTo>
                <a:cubicBezTo>
                  <a:pt x="927" y="72"/>
                  <a:pt x="927" y="72"/>
                  <a:pt x="927" y="72"/>
                </a:cubicBezTo>
                <a:cubicBezTo>
                  <a:pt x="931" y="72"/>
                  <a:pt x="930" y="73"/>
                  <a:pt x="930" y="77"/>
                </a:cubicBezTo>
                <a:cubicBezTo>
                  <a:pt x="931" y="80"/>
                  <a:pt x="923" y="78"/>
                  <a:pt x="923" y="78"/>
                </a:cubicBezTo>
                <a:cubicBezTo>
                  <a:pt x="910" y="78"/>
                  <a:pt x="910" y="78"/>
                  <a:pt x="910" y="78"/>
                </a:cubicBezTo>
                <a:cubicBezTo>
                  <a:pt x="905" y="80"/>
                  <a:pt x="905" y="80"/>
                  <a:pt x="905" y="80"/>
                </a:cubicBezTo>
                <a:cubicBezTo>
                  <a:pt x="905" y="80"/>
                  <a:pt x="910" y="84"/>
                  <a:pt x="914" y="86"/>
                </a:cubicBezTo>
                <a:cubicBezTo>
                  <a:pt x="917" y="87"/>
                  <a:pt x="914" y="92"/>
                  <a:pt x="914" y="92"/>
                </a:cubicBezTo>
                <a:cubicBezTo>
                  <a:pt x="904" y="91"/>
                  <a:pt x="904" y="91"/>
                  <a:pt x="904" y="91"/>
                </a:cubicBezTo>
                <a:cubicBezTo>
                  <a:pt x="897" y="92"/>
                  <a:pt x="897" y="92"/>
                  <a:pt x="897" y="92"/>
                </a:cubicBezTo>
                <a:cubicBezTo>
                  <a:pt x="898" y="101"/>
                  <a:pt x="898" y="101"/>
                  <a:pt x="898" y="101"/>
                </a:cubicBezTo>
                <a:cubicBezTo>
                  <a:pt x="892" y="105"/>
                  <a:pt x="892" y="105"/>
                  <a:pt x="892" y="105"/>
                </a:cubicBezTo>
                <a:cubicBezTo>
                  <a:pt x="892" y="112"/>
                  <a:pt x="892" y="112"/>
                  <a:pt x="892" y="112"/>
                </a:cubicBezTo>
                <a:cubicBezTo>
                  <a:pt x="900" y="113"/>
                  <a:pt x="900" y="113"/>
                  <a:pt x="900" y="113"/>
                </a:cubicBezTo>
                <a:cubicBezTo>
                  <a:pt x="900" y="122"/>
                  <a:pt x="900" y="122"/>
                  <a:pt x="900" y="122"/>
                </a:cubicBezTo>
                <a:cubicBezTo>
                  <a:pt x="911" y="127"/>
                  <a:pt x="911" y="127"/>
                  <a:pt x="911" y="127"/>
                </a:cubicBezTo>
                <a:cubicBezTo>
                  <a:pt x="920" y="126"/>
                  <a:pt x="920" y="126"/>
                  <a:pt x="920" y="126"/>
                </a:cubicBezTo>
                <a:cubicBezTo>
                  <a:pt x="929" y="123"/>
                  <a:pt x="929" y="123"/>
                  <a:pt x="929" y="123"/>
                </a:cubicBezTo>
                <a:cubicBezTo>
                  <a:pt x="942" y="122"/>
                  <a:pt x="942" y="122"/>
                  <a:pt x="942" y="122"/>
                </a:cubicBezTo>
                <a:cubicBezTo>
                  <a:pt x="947" y="129"/>
                  <a:pt x="947" y="129"/>
                  <a:pt x="947" y="129"/>
                </a:cubicBezTo>
                <a:cubicBezTo>
                  <a:pt x="947" y="129"/>
                  <a:pt x="939" y="132"/>
                  <a:pt x="936" y="132"/>
                </a:cubicBezTo>
                <a:cubicBezTo>
                  <a:pt x="925" y="132"/>
                  <a:pt x="925" y="132"/>
                  <a:pt x="925" y="132"/>
                </a:cubicBezTo>
                <a:cubicBezTo>
                  <a:pt x="917" y="136"/>
                  <a:pt x="917" y="136"/>
                  <a:pt x="917" y="136"/>
                </a:cubicBezTo>
                <a:cubicBezTo>
                  <a:pt x="929" y="142"/>
                  <a:pt x="929" y="142"/>
                  <a:pt x="929" y="142"/>
                </a:cubicBezTo>
                <a:cubicBezTo>
                  <a:pt x="934" y="151"/>
                  <a:pt x="934" y="151"/>
                  <a:pt x="934" y="151"/>
                </a:cubicBezTo>
                <a:cubicBezTo>
                  <a:pt x="953" y="155"/>
                  <a:pt x="953" y="155"/>
                  <a:pt x="953" y="155"/>
                </a:cubicBezTo>
                <a:cubicBezTo>
                  <a:pt x="968" y="153"/>
                  <a:pt x="968" y="153"/>
                  <a:pt x="968" y="153"/>
                </a:cubicBezTo>
                <a:cubicBezTo>
                  <a:pt x="981" y="156"/>
                  <a:pt x="981" y="156"/>
                  <a:pt x="981" y="156"/>
                </a:cubicBezTo>
                <a:lnTo>
                  <a:pt x="985" y="151"/>
                </a:lnTo>
                <a:close/>
                <a:moveTo>
                  <a:pt x="951" y="173"/>
                </a:moveTo>
                <a:cubicBezTo>
                  <a:pt x="945" y="182"/>
                  <a:pt x="945" y="182"/>
                  <a:pt x="945" y="182"/>
                </a:cubicBezTo>
                <a:cubicBezTo>
                  <a:pt x="964" y="185"/>
                  <a:pt x="964" y="185"/>
                  <a:pt x="964" y="185"/>
                </a:cubicBezTo>
                <a:cubicBezTo>
                  <a:pt x="975" y="180"/>
                  <a:pt x="975" y="180"/>
                  <a:pt x="975" y="180"/>
                </a:cubicBezTo>
                <a:cubicBezTo>
                  <a:pt x="975" y="180"/>
                  <a:pt x="969" y="172"/>
                  <a:pt x="966" y="171"/>
                </a:cubicBezTo>
                <a:lnTo>
                  <a:pt x="951" y="173"/>
                </a:lnTo>
                <a:close/>
                <a:moveTo>
                  <a:pt x="962" y="252"/>
                </a:moveTo>
                <a:cubicBezTo>
                  <a:pt x="979" y="251"/>
                  <a:pt x="979" y="251"/>
                  <a:pt x="979" y="251"/>
                </a:cubicBezTo>
                <a:cubicBezTo>
                  <a:pt x="988" y="246"/>
                  <a:pt x="988" y="246"/>
                  <a:pt x="988" y="246"/>
                </a:cubicBezTo>
                <a:cubicBezTo>
                  <a:pt x="988" y="246"/>
                  <a:pt x="996" y="251"/>
                  <a:pt x="1000" y="254"/>
                </a:cubicBezTo>
                <a:cubicBezTo>
                  <a:pt x="1003" y="257"/>
                  <a:pt x="1019" y="255"/>
                  <a:pt x="1019" y="255"/>
                </a:cubicBezTo>
                <a:cubicBezTo>
                  <a:pt x="1040" y="255"/>
                  <a:pt x="1040" y="255"/>
                  <a:pt x="1040" y="255"/>
                </a:cubicBezTo>
                <a:cubicBezTo>
                  <a:pt x="1050" y="252"/>
                  <a:pt x="1050" y="252"/>
                  <a:pt x="1050" y="252"/>
                </a:cubicBezTo>
                <a:cubicBezTo>
                  <a:pt x="1055" y="248"/>
                  <a:pt x="1055" y="248"/>
                  <a:pt x="1055" y="248"/>
                </a:cubicBezTo>
                <a:cubicBezTo>
                  <a:pt x="1061" y="253"/>
                  <a:pt x="1061" y="253"/>
                  <a:pt x="1061" y="253"/>
                </a:cubicBezTo>
                <a:cubicBezTo>
                  <a:pt x="1072" y="252"/>
                  <a:pt x="1072" y="252"/>
                  <a:pt x="1072" y="252"/>
                </a:cubicBezTo>
                <a:cubicBezTo>
                  <a:pt x="1072" y="252"/>
                  <a:pt x="1088" y="250"/>
                  <a:pt x="1091" y="250"/>
                </a:cubicBezTo>
                <a:cubicBezTo>
                  <a:pt x="1094" y="250"/>
                  <a:pt x="1092" y="246"/>
                  <a:pt x="1092" y="243"/>
                </a:cubicBezTo>
                <a:cubicBezTo>
                  <a:pt x="1092" y="240"/>
                  <a:pt x="1100" y="238"/>
                  <a:pt x="1100" y="238"/>
                </a:cubicBezTo>
                <a:cubicBezTo>
                  <a:pt x="1098" y="228"/>
                  <a:pt x="1098" y="228"/>
                  <a:pt x="1098" y="228"/>
                </a:cubicBezTo>
                <a:cubicBezTo>
                  <a:pt x="1081" y="223"/>
                  <a:pt x="1081" y="223"/>
                  <a:pt x="1081" y="223"/>
                </a:cubicBezTo>
                <a:cubicBezTo>
                  <a:pt x="1062" y="219"/>
                  <a:pt x="1062" y="219"/>
                  <a:pt x="1062" y="219"/>
                </a:cubicBezTo>
                <a:cubicBezTo>
                  <a:pt x="1049" y="224"/>
                  <a:pt x="1049" y="224"/>
                  <a:pt x="1049" y="224"/>
                </a:cubicBezTo>
                <a:cubicBezTo>
                  <a:pt x="1028" y="229"/>
                  <a:pt x="1028" y="229"/>
                  <a:pt x="1028" y="229"/>
                </a:cubicBezTo>
                <a:cubicBezTo>
                  <a:pt x="1015" y="230"/>
                  <a:pt x="1015" y="230"/>
                  <a:pt x="1015" y="230"/>
                </a:cubicBezTo>
                <a:cubicBezTo>
                  <a:pt x="997" y="227"/>
                  <a:pt x="997" y="227"/>
                  <a:pt x="997" y="227"/>
                </a:cubicBezTo>
                <a:cubicBezTo>
                  <a:pt x="982" y="227"/>
                  <a:pt x="982" y="227"/>
                  <a:pt x="982" y="227"/>
                </a:cubicBezTo>
                <a:cubicBezTo>
                  <a:pt x="970" y="218"/>
                  <a:pt x="970" y="218"/>
                  <a:pt x="970" y="218"/>
                </a:cubicBezTo>
                <a:cubicBezTo>
                  <a:pt x="968" y="208"/>
                  <a:pt x="968" y="208"/>
                  <a:pt x="968" y="208"/>
                </a:cubicBezTo>
                <a:cubicBezTo>
                  <a:pt x="964" y="199"/>
                  <a:pt x="964" y="199"/>
                  <a:pt x="964" y="199"/>
                </a:cubicBezTo>
                <a:cubicBezTo>
                  <a:pt x="947" y="199"/>
                  <a:pt x="947" y="199"/>
                  <a:pt x="947" y="199"/>
                </a:cubicBezTo>
                <a:cubicBezTo>
                  <a:pt x="936" y="200"/>
                  <a:pt x="936" y="200"/>
                  <a:pt x="936" y="200"/>
                </a:cubicBezTo>
                <a:cubicBezTo>
                  <a:pt x="936" y="200"/>
                  <a:pt x="940" y="211"/>
                  <a:pt x="941" y="214"/>
                </a:cubicBezTo>
                <a:cubicBezTo>
                  <a:pt x="942" y="216"/>
                  <a:pt x="948" y="226"/>
                  <a:pt x="948" y="226"/>
                </a:cubicBezTo>
                <a:cubicBezTo>
                  <a:pt x="942" y="236"/>
                  <a:pt x="942" y="236"/>
                  <a:pt x="942" y="236"/>
                </a:cubicBezTo>
                <a:cubicBezTo>
                  <a:pt x="949" y="244"/>
                  <a:pt x="949" y="244"/>
                  <a:pt x="949" y="244"/>
                </a:cubicBezTo>
                <a:lnTo>
                  <a:pt x="962" y="252"/>
                </a:lnTo>
                <a:close/>
                <a:moveTo>
                  <a:pt x="871" y="255"/>
                </a:moveTo>
                <a:cubicBezTo>
                  <a:pt x="880" y="255"/>
                  <a:pt x="880" y="255"/>
                  <a:pt x="880" y="255"/>
                </a:cubicBezTo>
                <a:cubicBezTo>
                  <a:pt x="876" y="249"/>
                  <a:pt x="876" y="249"/>
                  <a:pt x="876" y="249"/>
                </a:cubicBezTo>
                <a:lnTo>
                  <a:pt x="871" y="255"/>
                </a:lnTo>
                <a:close/>
                <a:moveTo>
                  <a:pt x="891" y="238"/>
                </a:moveTo>
                <a:cubicBezTo>
                  <a:pt x="900" y="247"/>
                  <a:pt x="900" y="247"/>
                  <a:pt x="900" y="247"/>
                </a:cubicBezTo>
                <a:cubicBezTo>
                  <a:pt x="910" y="247"/>
                  <a:pt x="910" y="247"/>
                  <a:pt x="910" y="247"/>
                </a:cubicBezTo>
                <a:cubicBezTo>
                  <a:pt x="919" y="251"/>
                  <a:pt x="919" y="251"/>
                  <a:pt x="919" y="251"/>
                </a:cubicBezTo>
                <a:cubicBezTo>
                  <a:pt x="927" y="248"/>
                  <a:pt x="927" y="248"/>
                  <a:pt x="927" y="248"/>
                </a:cubicBezTo>
                <a:cubicBezTo>
                  <a:pt x="930" y="238"/>
                  <a:pt x="930" y="238"/>
                  <a:pt x="930" y="238"/>
                </a:cubicBezTo>
                <a:cubicBezTo>
                  <a:pt x="921" y="233"/>
                  <a:pt x="921" y="233"/>
                  <a:pt x="921" y="233"/>
                </a:cubicBezTo>
                <a:cubicBezTo>
                  <a:pt x="915" y="225"/>
                  <a:pt x="915" y="225"/>
                  <a:pt x="915" y="225"/>
                </a:cubicBezTo>
                <a:cubicBezTo>
                  <a:pt x="907" y="227"/>
                  <a:pt x="907" y="227"/>
                  <a:pt x="907" y="227"/>
                </a:cubicBezTo>
                <a:cubicBezTo>
                  <a:pt x="894" y="232"/>
                  <a:pt x="894" y="232"/>
                  <a:pt x="894" y="232"/>
                </a:cubicBezTo>
                <a:lnTo>
                  <a:pt x="891" y="238"/>
                </a:lnTo>
                <a:close/>
                <a:moveTo>
                  <a:pt x="923" y="210"/>
                </a:moveTo>
                <a:cubicBezTo>
                  <a:pt x="930" y="203"/>
                  <a:pt x="930" y="203"/>
                  <a:pt x="930" y="203"/>
                </a:cubicBezTo>
                <a:cubicBezTo>
                  <a:pt x="930" y="197"/>
                  <a:pt x="930" y="197"/>
                  <a:pt x="930" y="197"/>
                </a:cubicBezTo>
                <a:cubicBezTo>
                  <a:pt x="921" y="190"/>
                  <a:pt x="921" y="190"/>
                  <a:pt x="921" y="190"/>
                </a:cubicBezTo>
                <a:cubicBezTo>
                  <a:pt x="908" y="190"/>
                  <a:pt x="908" y="190"/>
                  <a:pt x="908" y="190"/>
                </a:cubicBezTo>
                <a:cubicBezTo>
                  <a:pt x="901" y="187"/>
                  <a:pt x="901" y="187"/>
                  <a:pt x="901" y="187"/>
                </a:cubicBezTo>
                <a:cubicBezTo>
                  <a:pt x="889" y="189"/>
                  <a:pt x="889" y="189"/>
                  <a:pt x="889" y="189"/>
                </a:cubicBezTo>
                <a:cubicBezTo>
                  <a:pt x="888" y="197"/>
                  <a:pt x="888" y="197"/>
                  <a:pt x="888" y="197"/>
                </a:cubicBezTo>
                <a:cubicBezTo>
                  <a:pt x="900" y="204"/>
                  <a:pt x="900" y="204"/>
                  <a:pt x="900" y="204"/>
                </a:cubicBezTo>
                <a:cubicBezTo>
                  <a:pt x="911" y="210"/>
                  <a:pt x="911" y="210"/>
                  <a:pt x="911" y="210"/>
                </a:cubicBezTo>
                <a:lnTo>
                  <a:pt x="923" y="210"/>
                </a:lnTo>
                <a:close/>
                <a:moveTo>
                  <a:pt x="897" y="179"/>
                </a:moveTo>
                <a:cubicBezTo>
                  <a:pt x="912" y="178"/>
                  <a:pt x="912" y="178"/>
                  <a:pt x="912" y="178"/>
                </a:cubicBezTo>
                <a:cubicBezTo>
                  <a:pt x="921" y="176"/>
                  <a:pt x="921" y="176"/>
                  <a:pt x="921" y="176"/>
                </a:cubicBezTo>
                <a:cubicBezTo>
                  <a:pt x="931" y="174"/>
                  <a:pt x="931" y="174"/>
                  <a:pt x="931" y="174"/>
                </a:cubicBezTo>
                <a:cubicBezTo>
                  <a:pt x="931" y="168"/>
                  <a:pt x="931" y="168"/>
                  <a:pt x="931" y="168"/>
                </a:cubicBezTo>
                <a:cubicBezTo>
                  <a:pt x="917" y="168"/>
                  <a:pt x="917" y="168"/>
                  <a:pt x="917" y="168"/>
                </a:cubicBezTo>
                <a:cubicBezTo>
                  <a:pt x="904" y="168"/>
                  <a:pt x="904" y="168"/>
                  <a:pt x="904" y="168"/>
                </a:cubicBezTo>
                <a:cubicBezTo>
                  <a:pt x="897" y="174"/>
                  <a:pt x="897" y="174"/>
                  <a:pt x="897" y="174"/>
                </a:cubicBezTo>
                <a:lnTo>
                  <a:pt x="897" y="179"/>
                </a:lnTo>
                <a:close/>
                <a:moveTo>
                  <a:pt x="899" y="163"/>
                </a:moveTo>
                <a:cubicBezTo>
                  <a:pt x="910" y="161"/>
                  <a:pt x="910" y="161"/>
                  <a:pt x="910" y="161"/>
                </a:cubicBezTo>
                <a:cubicBezTo>
                  <a:pt x="912" y="156"/>
                  <a:pt x="912" y="156"/>
                  <a:pt x="912" y="156"/>
                </a:cubicBezTo>
                <a:cubicBezTo>
                  <a:pt x="901" y="148"/>
                  <a:pt x="901" y="148"/>
                  <a:pt x="901" y="148"/>
                </a:cubicBezTo>
                <a:cubicBezTo>
                  <a:pt x="885" y="146"/>
                  <a:pt x="885" y="146"/>
                  <a:pt x="885" y="146"/>
                </a:cubicBezTo>
                <a:cubicBezTo>
                  <a:pt x="873" y="139"/>
                  <a:pt x="873" y="139"/>
                  <a:pt x="873" y="139"/>
                </a:cubicBezTo>
                <a:cubicBezTo>
                  <a:pt x="867" y="143"/>
                  <a:pt x="867" y="143"/>
                  <a:pt x="867" y="143"/>
                </a:cubicBezTo>
                <a:cubicBezTo>
                  <a:pt x="872" y="150"/>
                  <a:pt x="872" y="150"/>
                  <a:pt x="872" y="150"/>
                </a:cubicBezTo>
                <a:cubicBezTo>
                  <a:pt x="876" y="162"/>
                  <a:pt x="876" y="162"/>
                  <a:pt x="876" y="162"/>
                </a:cubicBezTo>
                <a:cubicBezTo>
                  <a:pt x="888" y="164"/>
                  <a:pt x="888" y="164"/>
                  <a:pt x="888" y="164"/>
                </a:cubicBezTo>
                <a:lnTo>
                  <a:pt x="899" y="163"/>
                </a:lnTo>
                <a:close/>
                <a:moveTo>
                  <a:pt x="863" y="114"/>
                </a:moveTo>
                <a:cubicBezTo>
                  <a:pt x="859" y="105"/>
                  <a:pt x="859" y="105"/>
                  <a:pt x="859" y="105"/>
                </a:cubicBezTo>
                <a:cubicBezTo>
                  <a:pt x="851" y="102"/>
                  <a:pt x="851" y="102"/>
                  <a:pt x="851" y="102"/>
                </a:cubicBezTo>
                <a:cubicBezTo>
                  <a:pt x="842" y="102"/>
                  <a:pt x="842" y="102"/>
                  <a:pt x="842" y="102"/>
                </a:cubicBezTo>
                <a:cubicBezTo>
                  <a:pt x="842" y="110"/>
                  <a:pt x="842" y="110"/>
                  <a:pt x="842" y="110"/>
                </a:cubicBezTo>
                <a:cubicBezTo>
                  <a:pt x="852" y="110"/>
                  <a:pt x="852" y="110"/>
                  <a:pt x="852" y="110"/>
                </a:cubicBezTo>
                <a:cubicBezTo>
                  <a:pt x="855" y="117"/>
                  <a:pt x="855" y="117"/>
                  <a:pt x="855" y="117"/>
                </a:cubicBezTo>
                <a:lnTo>
                  <a:pt x="863" y="114"/>
                </a:lnTo>
                <a:close/>
                <a:moveTo>
                  <a:pt x="854" y="170"/>
                </a:moveTo>
                <a:cubicBezTo>
                  <a:pt x="857" y="164"/>
                  <a:pt x="857" y="164"/>
                  <a:pt x="857" y="164"/>
                </a:cubicBezTo>
                <a:cubicBezTo>
                  <a:pt x="855" y="156"/>
                  <a:pt x="855" y="156"/>
                  <a:pt x="855" y="156"/>
                </a:cubicBezTo>
                <a:cubicBezTo>
                  <a:pt x="848" y="151"/>
                  <a:pt x="848" y="151"/>
                  <a:pt x="848" y="151"/>
                </a:cubicBezTo>
                <a:cubicBezTo>
                  <a:pt x="845" y="143"/>
                  <a:pt x="845" y="143"/>
                  <a:pt x="845" y="143"/>
                </a:cubicBezTo>
                <a:cubicBezTo>
                  <a:pt x="835" y="139"/>
                  <a:pt x="835" y="139"/>
                  <a:pt x="835" y="139"/>
                </a:cubicBezTo>
                <a:cubicBezTo>
                  <a:pt x="827" y="135"/>
                  <a:pt x="827" y="135"/>
                  <a:pt x="827" y="135"/>
                </a:cubicBezTo>
                <a:cubicBezTo>
                  <a:pt x="819" y="136"/>
                  <a:pt x="819" y="136"/>
                  <a:pt x="819" y="136"/>
                </a:cubicBezTo>
                <a:cubicBezTo>
                  <a:pt x="812" y="131"/>
                  <a:pt x="812" y="131"/>
                  <a:pt x="812" y="131"/>
                </a:cubicBezTo>
                <a:cubicBezTo>
                  <a:pt x="802" y="126"/>
                  <a:pt x="802" y="126"/>
                  <a:pt x="802" y="126"/>
                </a:cubicBezTo>
                <a:cubicBezTo>
                  <a:pt x="795" y="127"/>
                  <a:pt x="795" y="127"/>
                  <a:pt x="795" y="127"/>
                </a:cubicBezTo>
                <a:cubicBezTo>
                  <a:pt x="775" y="131"/>
                  <a:pt x="775" y="131"/>
                  <a:pt x="775" y="131"/>
                </a:cubicBezTo>
                <a:cubicBezTo>
                  <a:pt x="780" y="137"/>
                  <a:pt x="780" y="137"/>
                  <a:pt x="780" y="137"/>
                </a:cubicBezTo>
                <a:cubicBezTo>
                  <a:pt x="787" y="137"/>
                  <a:pt x="787" y="137"/>
                  <a:pt x="787" y="137"/>
                </a:cubicBezTo>
                <a:cubicBezTo>
                  <a:pt x="794" y="140"/>
                  <a:pt x="794" y="140"/>
                  <a:pt x="794" y="140"/>
                </a:cubicBezTo>
                <a:cubicBezTo>
                  <a:pt x="796" y="148"/>
                  <a:pt x="796" y="148"/>
                  <a:pt x="796" y="148"/>
                </a:cubicBezTo>
                <a:cubicBezTo>
                  <a:pt x="785" y="148"/>
                  <a:pt x="785" y="148"/>
                  <a:pt x="785" y="148"/>
                </a:cubicBezTo>
                <a:cubicBezTo>
                  <a:pt x="789" y="155"/>
                  <a:pt x="789" y="155"/>
                  <a:pt x="789" y="155"/>
                </a:cubicBezTo>
                <a:cubicBezTo>
                  <a:pt x="796" y="154"/>
                  <a:pt x="796" y="154"/>
                  <a:pt x="796" y="154"/>
                </a:cubicBezTo>
                <a:cubicBezTo>
                  <a:pt x="801" y="159"/>
                  <a:pt x="801" y="159"/>
                  <a:pt x="801" y="159"/>
                </a:cubicBezTo>
                <a:cubicBezTo>
                  <a:pt x="808" y="156"/>
                  <a:pt x="808" y="156"/>
                  <a:pt x="808" y="156"/>
                </a:cubicBezTo>
                <a:cubicBezTo>
                  <a:pt x="815" y="156"/>
                  <a:pt x="815" y="156"/>
                  <a:pt x="815" y="156"/>
                </a:cubicBezTo>
                <a:cubicBezTo>
                  <a:pt x="831" y="157"/>
                  <a:pt x="831" y="157"/>
                  <a:pt x="831" y="157"/>
                </a:cubicBezTo>
                <a:cubicBezTo>
                  <a:pt x="842" y="167"/>
                  <a:pt x="842" y="167"/>
                  <a:pt x="842" y="167"/>
                </a:cubicBezTo>
                <a:lnTo>
                  <a:pt x="854" y="170"/>
                </a:lnTo>
                <a:close/>
                <a:moveTo>
                  <a:pt x="829" y="171"/>
                </a:moveTo>
                <a:cubicBezTo>
                  <a:pt x="821" y="165"/>
                  <a:pt x="821" y="165"/>
                  <a:pt x="821" y="165"/>
                </a:cubicBezTo>
                <a:cubicBezTo>
                  <a:pt x="808" y="166"/>
                  <a:pt x="808" y="166"/>
                  <a:pt x="808" y="166"/>
                </a:cubicBezTo>
                <a:cubicBezTo>
                  <a:pt x="810" y="173"/>
                  <a:pt x="810" y="173"/>
                  <a:pt x="810" y="173"/>
                </a:cubicBezTo>
                <a:cubicBezTo>
                  <a:pt x="821" y="174"/>
                  <a:pt x="821" y="174"/>
                  <a:pt x="821" y="174"/>
                </a:cubicBezTo>
                <a:lnTo>
                  <a:pt x="829" y="171"/>
                </a:lnTo>
                <a:close/>
                <a:moveTo>
                  <a:pt x="823" y="228"/>
                </a:moveTo>
                <a:cubicBezTo>
                  <a:pt x="831" y="225"/>
                  <a:pt x="831" y="225"/>
                  <a:pt x="831" y="225"/>
                </a:cubicBezTo>
                <a:cubicBezTo>
                  <a:pt x="838" y="224"/>
                  <a:pt x="838" y="224"/>
                  <a:pt x="838" y="224"/>
                </a:cubicBezTo>
                <a:cubicBezTo>
                  <a:pt x="843" y="230"/>
                  <a:pt x="843" y="230"/>
                  <a:pt x="843" y="230"/>
                </a:cubicBezTo>
                <a:cubicBezTo>
                  <a:pt x="848" y="242"/>
                  <a:pt x="848" y="242"/>
                  <a:pt x="848" y="242"/>
                </a:cubicBezTo>
                <a:cubicBezTo>
                  <a:pt x="854" y="238"/>
                  <a:pt x="854" y="238"/>
                  <a:pt x="854" y="238"/>
                </a:cubicBezTo>
                <a:cubicBezTo>
                  <a:pt x="865" y="238"/>
                  <a:pt x="865" y="238"/>
                  <a:pt x="865" y="238"/>
                </a:cubicBezTo>
                <a:cubicBezTo>
                  <a:pt x="873" y="236"/>
                  <a:pt x="873" y="236"/>
                  <a:pt x="873" y="236"/>
                </a:cubicBezTo>
                <a:cubicBezTo>
                  <a:pt x="874" y="229"/>
                  <a:pt x="874" y="229"/>
                  <a:pt x="874" y="229"/>
                </a:cubicBezTo>
                <a:cubicBezTo>
                  <a:pt x="874" y="219"/>
                  <a:pt x="874" y="219"/>
                  <a:pt x="874" y="219"/>
                </a:cubicBezTo>
                <a:cubicBezTo>
                  <a:pt x="874" y="219"/>
                  <a:pt x="876" y="216"/>
                  <a:pt x="878" y="214"/>
                </a:cubicBezTo>
                <a:cubicBezTo>
                  <a:pt x="881" y="212"/>
                  <a:pt x="876" y="206"/>
                  <a:pt x="876" y="206"/>
                </a:cubicBezTo>
                <a:cubicBezTo>
                  <a:pt x="876" y="206"/>
                  <a:pt x="868" y="201"/>
                  <a:pt x="865" y="201"/>
                </a:cubicBezTo>
                <a:cubicBezTo>
                  <a:pt x="861" y="201"/>
                  <a:pt x="857" y="205"/>
                  <a:pt x="857" y="205"/>
                </a:cubicBezTo>
                <a:cubicBezTo>
                  <a:pt x="845" y="197"/>
                  <a:pt x="845" y="197"/>
                  <a:pt x="845" y="197"/>
                </a:cubicBezTo>
                <a:cubicBezTo>
                  <a:pt x="835" y="197"/>
                  <a:pt x="835" y="197"/>
                  <a:pt x="835" y="197"/>
                </a:cubicBezTo>
                <a:cubicBezTo>
                  <a:pt x="842" y="204"/>
                  <a:pt x="842" y="204"/>
                  <a:pt x="842" y="204"/>
                </a:cubicBezTo>
                <a:cubicBezTo>
                  <a:pt x="842" y="204"/>
                  <a:pt x="850" y="212"/>
                  <a:pt x="851" y="216"/>
                </a:cubicBezTo>
                <a:cubicBezTo>
                  <a:pt x="853" y="219"/>
                  <a:pt x="844" y="216"/>
                  <a:pt x="844" y="216"/>
                </a:cubicBezTo>
                <a:cubicBezTo>
                  <a:pt x="831" y="204"/>
                  <a:pt x="831" y="204"/>
                  <a:pt x="831" y="204"/>
                </a:cubicBezTo>
                <a:cubicBezTo>
                  <a:pt x="821" y="204"/>
                  <a:pt x="821" y="204"/>
                  <a:pt x="821" y="204"/>
                </a:cubicBezTo>
                <a:cubicBezTo>
                  <a:pt x="821" y="212"/>
                  <a:pt x="821" y="212"/>
                  <a:pt x="821" y="212"/>
                </a:cubicBezTo>
                <a:cubicBezTo>
                  <a:pt x="824" y="220"/>
                  <a:pt x="824" y="220"/>
                  <a:pt x="824" y="220"/>
                </a:cubicBezTo>
                <a:cubicBezTo>
                  <a:pt x="812" y="213"/>
                  <a:pt x="812" y="213"/>
                  <a:pt x="812" y="213"/>
                </a:cubicBezTo>
                <a:cubicBezTo>
                  <a:pt x="806" y="200"/>
                  <a:pt x="806" y="200"/>
                  <a:pt x="806" y="200"/>
                </a:cubicBezTo>
                <a:cubicBezTo>
                  <a:pt x="789" y="194"/>
                  <a:pt x="789" y="194"/>
                  <a:pt x="789" y="194"/>
                </a:cubicBezTo>
                <a:cubicBezTo>
                  <a:pt x="789" y="205"/>
                  <a:pt x="789" y="205"/>
                  <a:pt x="789" y="205"/>
                </a:cubicBezTo>
                <a:cubicBezTo>
                  <a:pt x="793" y="212"/>
                  <a:pt x="793" y="212"/>
                  <a:pt x="793" y="212"/>
                </a:cubicBezTo>
                <a:cubicBezTo>
                  <a:pt x="793" y="212"/>
                  <a:pt x="808" y="221"/>
                  <a:pt x="809" y="223"/>
                </a:cubicBezTo>
                <a:lnTo>
                  <a:pt x="823" y="228"/>
                </a:lnTo>
                <a:close/>
                <a:moveTo>
                  <a:pt x="786" y="233"/>
                </a:moveTo>
                <a:cubicBezTo>
                  <a:pt x="788" y="240"/>
                  <a:pt x="788" y="240"/>
                  <a:pt x="788" y="240"/>
                </a:cubicBezTo>
                <a:cubicBezTo>
                  <a:pt x="797" y="240"/>
                  <a:pt x="797" y="240"/>
                  <a:pt x="797" y="240"/>
                </a:cubicBezTo>
                <a:cubicBezTo>
                  <a:pt x="797" y="240"/>
                  <a:pt x="800" y="236"/>
                  <a:pt x="800" y="234"/>
                </a:cubicBezTo>
                <a:cubicBezTo>
                  <a:pt x="800" y="231"/>
                  <a:pt x="789" y="228"/>
                  <a:pt x="790" y="231"/>
                </a:cubicBezTo>
                <a:cubicBezTo>
                  <a:pt x="791" y="233"/>
                  <a:pt x="786" y="233"/>
                  <a:pt x="786" y="233"/>
                </a:cubicBezTo>
                <a:close/>
                <a:moveTo>
                  <a:pt x="790" y="184"/>
                </a:moveTo>
                <a:cubicBezTo>
                  <a:pt x="782" y="173"/>
                  <a:pt x="782" y="173"/>
                  <a:pt x="782" y="173"/>
                </a:cubicBezTo>
                <a:cubicBezTo>
                  <a:pt x="771" y="167"/>
                  <a:pt x="771" y="167"/>
                  <a:pt x="771" y="167"/>
                </a:cubicBezTo>
                <a:cubicBezTo>
                  <a:pt x="771" y="167"/>
                  <a:pt x="770" y="172"/>
                  <a:pt x="772" y="176"/>
                </a:cubicBezTo>
                <a:cubicBezTo>
                  <a:pt x="774" y="180"/>
                  <a:pt x="783" y="188"/>
                  <a:pt x="783" y="188"/>
                </a:cubicBezTo>
                <a:lnTo>
                  <a:pt x="790" y="184"/>
                </a:lnTo>
                <a:close/>
                <a:moveTo>
                  <a:pt x="1130" y="419"/>
                </a:moveTo>
                <a:cubicBezTo>
                  <a:pt x="1141" y="420"/>
                  <a:pt x="1141" y="420"/>
                  <a:pt x="1141" y="420"/>
                </a:cubicBezTo>
                <a:cubicBezTo>
                  <a:pt x="1153" y="417"/>
                  <a:pt x="1153" y="417"/>
                  <a:pt x="1153" y="417"/>
                </a:cubicBezTo>
                <a:cubicBezTo>
                  <a:pt x="1159" y="408"/>
                  <a:pt x="1159" y="408"/>
                  <a:pt x="1159" y="408"/>
                </a:cubicBezTo>
                <a:cubicBezTo>
                  <a:pt x="1154" y="398"/>
                  <a:pt x="1154" y="398"/>
                  <a:pt x="1154" y="398"/>
                </a:cubicBezTo>
                <a:cubicBezTo>
                  <a:pt x="1154" y="398"/>
                  <a:pt x="1137" y="399"/>
                  <a:pt x="1135" y="399"/>
                </a:cubicBezTo>
                <a:cubicBezTo>
                  <a:pt x="1132" y="399"/>
                  <a:pt x="1124" y="410"/>
                  <a:pt x="1124" y="410"/>
                </a:cubicBezTo>
                <a:lnTo>
                  <a:pt x="1130" y="419"/>
                </a:lnTo>
                <a:close/>
                <a:moveTo>
                  <a:pt x="919" y="308"/>
                </a:moveTo>
                <a:cubicBezTo>
                  <a:pt x="928" y="302"/>
                  <a:pt x="928" y="302"/>
                  <a:pt x="928" y="302"/>
                </a:cubicBezTo>
                <a:cubicBezTo>
                  <a:pt x="929" y="293"/>
                  <a:pt x="929" y="293"/>
                  <a:pt x="929" y="293"/>
                </a:cubicBezTo>
                <a:cubicBezTo>
                  <a:pt x="942" y="296"/>
                  <a:pt x="942" y="296"/>
                  <a:pt x="942" y="296"/>
                </a:cubicBezTo>
                <a:cubicBezTo>
                  <a:pt x="950" y="290"/>
                  <a:pt x="950" y="290"/>
                  <a:pt x="950" y="290"/>
                </a:cubicBezTo>
                <a:cubicBezTo>
                  <a:pt x="956" y="280"/>
                  <a:pt x="956" y="280"/>
                  <a:pt x="956" y="280"/>
                </a:cubicBezTo>
                <a:cubicBezTo>
                  <a:pt x="964" y="270"/>
                  <a:pt x="964" y="270"/>
                  <a:pt x="964" y="270"/>
                </a:cubicBezTo>
                <a:cubicBezTo>
                  <a:pt x="964" y="270"/>
                  <a:pt x="956" y="265"/>
                  <a:pt x="953" y="265"/>
                </a:cubicBezTo>
                <a:cubicBezTo>
                  <a:pt x="941" y="265"/>
                  <a:pt x="941" y="265"/>
                  <a:pt x="941" y="265"/>
                </a:cubicBezTo>
                <a:cubicBezTo>
                  <a:pt x="929" y="261"/>
                  <a:pt x="929" y="261"/>
                  <a:pt x="929" y="261"/>
                </a:cubicBezTo>
                <a:cubicBezTo>
                  <a:pt x="929" y="261"/>
                  <a:pt x="915" y="262"/>
                  <a:pt x="912" y="262"/>
                </a:cubicBezTo>
                <a:cubicBezTo>
                  <a:pt x="910" y="262"/>
                  <a:pt x="912" y="267"/>
                  <a:pt x="912" y="270"/>
                </a:cubicBezTo>
                <a:cubicBezTo>
                  <a:pt x="912" y="274"/>
                  <a:pt x="903" y="277"/>
                  <a:pt x="903" y="277"/>
                </a:cubicBezTo>
                <a:cubicBezTo>
                  <a:pt x="903" y="293"/>
                  <a:pt x="903" y="293"/>
                  <a:pt x="903" y="293"/>
                </a:cubicBezTo>
                <a:cubicBezTo>
                  <a:pt x="903" y="293"/>
                  <a:pt x="907" y="308"/>
                  <a:pt x="907" y="310"/>
                </a:cubicBezTo>
                <a:lnTo>
                  <a:pt x="919" y="308"/>
                </a:lnTo>
                <a:close/>
                <a:moveTo>
                  <a:pt x="862" y="329"/>
                </a:moveTo>
                <a:cubicBezTo>
                  <a:pt x="865" y="329"/>
                  <a:pt x="871" y="321"/>
                  <a:pt x="871" y="321"/>
                </a:cubicBezTo>
                <a:cubicBezTo>
                  <a:pt x="886" y="320"/>
                  <a:pt x="886" y="320"/>
                  <a:pt x="886" y="320"/>
                </a:cubicBezTo>
                <a:cubicBezTo>
                  <a:pt x="892" y="310"/>
                  <a:pt x="892" y="310"/>
                  <a:pt x="892" y="310"/>
                </a:cubicBezTo>
                <a:cubicBezTo>
                  <a:pt x="887" y="301"/>
                  <a:pt x="887" y="301"/>
                  <a:pt x="887" y="301"/>
                </a:cubicBezTo>
                <a:cubicBezTo>
                  <a:pt x="878" y="293"/>
                  <a:pt x="878" y="293"/>
                  <a:pt x="878" y="293"/>
                </a:cubicBezTo>
                <a:cubicBezTo>
                  <a:pt x="869" y="288"/>
                  <a:pt x="869" y="288"/>
                  <a:pt x="869" y="288"/>
                </a:cubicBezTo>
                <a:cubicBezTo>
                  <a:pt x="881" y="283"/>
                  <a:pt x="881" y="283"/>
                  <a:pt x="881" y="283"/>
                </a:cubicBezTo>
                <a:cubicBezTo>
                  <a:pt x="881" y="283"/>
                  <a:pt x="883" y="280"/>
                  <a:pt x="880" y="277"/>
                </a:cubicBezTo>
                <a:cubicBezTo>
                  <a:pt x="878" y="274"/>
                  <a:pt x="871" y="268"/>
                  <a:pt x="871" y="268"/>
                </a:cubicBezTo>
                <a:cubicBezTo>
                  <a:pt x="867" y="263"/>
                  <a:pt x="867" y="263"/>
                  <a:pt x="867" y="263"/>
                </a:cubicBezTo>
                <a:cubicBezTo>
                  <a:pt x="856" y="264"/>
                  <a:pt x="856" y="264"/>
                  <a:pt x="856" y="264"/>
                </a:cubicBezTo>
                <a:cubicBezTo>
                  <a:pt x="855" y="271"/>
                  <a:pt x="855" y="271"/>
                  <a:pt x="855" y="271"/>
                </a:cubicBezTo>
                <a:cubicBezTo>
                  <a:pt x="850" y="271"/>
                  <a:pt x="850" y="271"/>
                  <a:pt x="850" y="271"/>
                </a:cubicBezTo>
                <a:cubicBezTo>
                  <a:pt x="841" y="268"/>
                  <a:pt x="841" y="268"/>
                  <a:pt x="841" y="268"/>
                </a:cubicBezTo>
                <a:cubicBezTo>
                  <a:pt x="831" y="270"/>
                  <a:pt x="831" y="270"/>
                  <a:pt x="831" y="270"/>
                </a:cubicBezTo>
                <a:cubicBezTo>
                  <a:pt x="833" y="278"/>
                  <a:pt x="833" y="278"/>
                  <a:pt x="833" y="278"/>
                </a:cubicBezTo>
                <a:cubicBezTo>
                  <a:pt x="842" y="285"/>
                  <a:pt x="842" y="285"/>
                  <a:pt x="842" y="285"/>
                </a:cubicBezTo>
                <a:cubicBezTo>
                  <a:pt x="838" y="295"/>
                  <a:pt x="838" y="295"/>
                  <a:pt x="838" y="295"/>
                </a:cubicBezTo>
                <a:cubicBezTo>
                  <a:pt x="838" y="295"/>
                  <a:pt x="835" y="298"/>
                  <a:pt x="832" y="297"/>
                </a:cubicBezTo>
                <a:cubicBezTo>
                  <a:pt x="829" y="296"/>
                  <a:pt x="823" y="290"/>
                  <a:pt x="823" y="290"/>
                </a:cubicBezTo>
                <a:cubicBezTo>
                  <a:pt x="815" y="291"/>
                  <a:pt x="815" y="291"/>
                  <a:pt x="815" y="291"/>
                </a:cubicBezTo>
                <a:cubicBezTo>
                  <a:pt x="814" y="298"/>
                  <a:pt x="814" y="298"/>
                  <a:pt x="814" y="298"/>
                </a:cubicBezTo>
                <a:cubicBezTo>
                  <a:pt x="823" y="304"/>
                  <a:pt x="823" y="304"/>
                  <a:pt x="823" y="304"/>
                </a:cubicBezTo>
                <a:cubicBezTo>
                  <a:pt x="831" y="308"/>
                  <a:pt x="831" y="308"/>
                  <a:pt x="831" y="308"/>
                </a:cubicBezTo>
                <a:cubicBezTo>
                  <a:pt x="842" y="311"/>
                  <a:pt x="842" y="311"/>
                  <a:pt x="842" y="311"/>
                </a:cubicBezTo>
                <a:cubicBezTo>
                  <a:pt x="842" y="311"/>
                  <a:pt x="847" y="319"/>
                  <a:pt x="847" y="321"/>
                </a:cubicBezTo>
                <a:cubicBezTo>
                  <a:pt x="847" y="324"/>
                  <a:pt x="862" y="329"/>
                  <a:pt x="862" y="329"/>
                </a:cubicBezTo>
                <a:close/>
                <a:moveTo>
                  <a:pt x="789" y="287"/>
                </a:moveTo>
                <a:cubicBezTo>
                  <a:pt x="791" y="278"/>
                  <a:pt x="791" y="278"/>
                  <a:pt x="791" y="278"/>
                </a:cubicBezTo>
                <a:cubicBezTo>
                  <a:pt x="786" y="273"/>
                  <a:pt x="786" y="273"/>
                  <a:pt x="786" y="273"/>
                </a:cubicBezTo>
                <a:cubicBezTo>
                  <a:pt x="766" y="270"/>
                  <a:pt x="766" y="270"/>
                  <a:pt x="766" y="270"/>
                </a:cubicBezTo>
                <a:cubicBezTo>
                  <a:pt x="761" y="276"/>
                  <a:pt x="761" y="276"/>
                  <a:pt x="761" y="276"/>
                </a:cubicBezTo>
                <a:cubicBezTo>
                  <a:pt x="761" y="276"/>
                  <a:pt x="769" y="282"/>
                  <a:pt x="772" y="283"/>
                </a:cubicBezTo>
                <a:cubicBezTo>
                  <a:pt x="774" y="283"/>
                  <a:pt x="782" y="293"/>
                  <a:pt x="782" y="293"/>
                </a:cubicBezTo>
                <a:lnTo>
                  <a:pt x="789" y="287"/>
                </a:lnTo>
                <a:close/>
                <a:moveTo>
                  <a:pt x="746" y="272"/>
                </a:moveTo>
                <a:cubicBezTo>
                  <a:pt x="741" y="277"/>
                  <a:pt x="741" y="277"/>
                  <a:pt x="741" y="277"/>
                </a:cubicBezTo>
                <a:cubicBezTo>
                  <a:pt x="750" y="278"/>
                  <a:pt x="750" y="278"/>
                  <a:pt x="750" y="278"/>
                </a:cubicBezTo>
                <a:cubicBezTo>
                  <a:pt x="754" y="272"/>
                  <a:pt x="754" y="272"/>
                  <a:pt x="754" y="272"/>
                </a:cubicBezTo>
                <a:lnTo>
                  <a:pt x="746" y="272"/>
                </a:lnTo>
                <a:close/>
                <a:moveTo>
                  <a:pt x="682" y="154"/>
                </a:moveTo>
                <a:cubicBezTo>
                  <a:pt x="694" y="154"/>
                  <a:pt x="694" y="154"/>
                  <a:pt x="694" y="154"/>
                </a:cubicBezTo>
                <a:cubicBezTo>
                  <a:pt x="710" y="154"/>
                  <a:pt x="710" y="154"/>
                  <a:pt x="710" y="154"/>
                </a:cubicBezTo>
                <a:cubicBezTo>
                  <a:pt x="729" y="154"/>
                  <a:pt x="729" y="154"/>
                  <a:pt x="729" y="154"/>
                </a:cubicBezTo>
                <a:cubicBezTo>
                  <a:pt x="729" y="154"/>
                  <a:pt x="729" y="147"/>
                  <a:pt x="726" y="146"/>
                </a:cubicBezTo>
                <a:cubicBezTo>
                  <a:pt x="723" y="146"/>
                  <a:pt x="714" y="142"/>
                  <a:pt x="714" y="142"/>
                </a:cubicBezTo>
                <a:cubicBezTo>
                  <a:pt x="702" y="143"/>
                  <a:pt x="702" y="143"/>
                  <a:pt x="702" y="143"/>
                </a:cubicBezTo>
                <a:cubicBezTo>
                  <a:pt x="692" y="146"/>
                  <a:pt x="692" y="146"/>
                  <a:pt x="692" y="146"/>
                </a:cubicBezTo>
                <a:lnTo>
                  <a:pt x="682" y="154"/>
                </a:lnTo>
                <a:close/>
                <a:moveTo>
                  <a:pt x="695" y="182"/>
                </a:moveTo>
                <a:cubicBezTo>
                  <a:pt x="703" y="180"/>
                  <a:pt x="703" y="180"/>
                  <a:pt x="703" y="180"/>
                </a:cubicBezTo>
                <a:cubicBezTo>
                  <a:pt x="717" y="179"/>
                  <a:pt x="717" y="179"/>
                  <a:pt x="717" y="179"/>
                </a:cubicBezTo>
                <a:cubicBezTo>
                  <a:pt x="720" y="174"/>
                  <a:pt x="720" y="174"/>
                  <a:pt x="720" y="174"/>
                </a:cubicBezTo>
                <a:cubicBezTo>
                  <a:pt x="714" y="168"/>
                  <a:pt x="714" y="168"/>
                  <a:pt x="714" y="168"/>
                </a:cubicBezTo>
                <a:cubicBezTo>
                  <a:pt x="720" y="167"/>
                  <a:pt x="720" y="167"/>
                  <a:pt x="720" y="167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17" y="161"/>
                  <a:pt x="717" y="161"/>
                  <a:pt x="717" y="161"/>
                </a:cubicBezTo>
                <a:cubicBezTo>
                  <a:pt x="701" y="161"/>
                  <a:pt x="701" y="161"/>
                  <a:pt x="701" y="161"/>
                </a:cubicBezTo>
                <a:cubicBezTo>
                  <a:pt x="691" y="164"/>
                  <a:pt x="691" y="164"/>
                  <a:pt x="691" y="164"/>
                </a:cubicBezTo>
                <a:cubicBezTo>
                  <a:pt x="682" y="169"/>
                  <a:pt x="682" y="169"/>
                  <a:pt x="682" y="169"/>
                </a:cubicBezTo>
                <a:cubicBezTo>
                  <a:pt x="689" y="181"/>
                  <a:pt x="689" y="181"/>
                  <a:pt x="689" y="181"/>
                </a:cubicBezTo>
                <a:lnTo>
                  <a:pt x="695" y="182"/>
                </a:lnTo>
                <a:close/>
                <a:moveTo>
                  <a:pt x="673" y="171"/>
                </a:moveTo>
                <a:cubicBezTo>
                  <a:pt x="671" y="162"/>
                  <a:pt x="671" y="162"/>
                  <a:pt x="671" y="162"/>
                </a:cubicBezTo>
                <a:cubicBezTo>
                  <a:pt x="661" y="158"/>
                  <a:pt x="661" y="158"/>
                  <a:pt x="661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8" y="165"/>
                  <a:pt x="658" y="165"/>
                  <a:pt x="658" y="165"/>
                </a:cubicBezTo>
                <a:cubicBezTo>
                  <a:pt x="663" y="170"/>
                  <a:pt x="663" y="170"/>
                  <a:pt x="663" y="170"/>
                </a:cubicBezTo>
                <a:lnTo>
                  <a:pt x="673" y="171"/>
                </a:lnTo>
                <a:close/>
                <a:moveTo>
                  <a:pt x="660" y="203"/>
                </a:moveTo>
                <a:cubicBezTo>
                  <a:pt x="647" y="207"/>
                  <a:pt x="647" y="207"/>
                  <a:pt x="647" y="207"/>
                </a:cubicBezTo>
                <a:cubicBezTo>
                  <a:pt x="641" y="216"/>
                  <a:pt x="641" y="216"/>
                  <a:pt x="641" y="216"/>
                </a:cubicBezTo>
                <a:cubicBezTo>
                  <a:pt x="634" y="223"/>
                  <a:pt x="634" y="223"/>
                  <a:pt x="634" y="223"/>
                </a:cubicBezTo>
                <a:cubicBezTo>
                  <a:pt x="627" y="230"/>
                  <a:pt x="627" y="230"/>
                  <a:pt x="627" y="230"/>
                </a:cubicBezTo>
                <a:cubicBezTo>
                  <a:pt x="628" y="238"/>
                  <a:pt x="628" y="238"/>
                  <a:pt x="628" y="238"/>
                </a:cubicBezTo>
                <a:cubicBezTo>
                  <a:pt x="643" y="238"/>
                  <a:pt x="643" y="238"/>
                  <a:pt x="643" y="238"/>
                </a:cubicBezTo>
                <a:cubicBezTo>
                  <a:pt x="655" y="241"/>
                  <a:pt x="655" y="241"/>
                  <a:pt x="655" y="241"/>
                </a:cubicBezTo>
                <a:cubicBezTo>
                  <a:pt x="666" y="240"/>
                  <a:pt x="666" y="240"/>
                  <a:pt x="666" y="240"/>
                </a:cubicBezTo>
                <a:cubicBezTo>
                  <a:pt x="676" y="236"/>
                  <a:pt x="676" y="236"/>
                  <a:pt x="676" y="236"/>
                </a:cubicBezTo>
                <a:cubicBezTo>
                  <a:pt x="693" y="239"/>
                  <a:pt x="693" y="239"/>
                  <a:pt x="693" y="239"/>
                </a:cubicBezTo>
                <a:cubicBezTo>
                  <a:pt x="704" y="239"/>
                  <a:pt x="704" y="239"/>
                  <a:pt x="704" y="239"/>
                </a:cubicBezTo>
                <a:cubicBezTo>
                  <a:pt x="701" y="243"/>
                  <a:pt x="691" y="243"/>
                  <a:pt x="691" y="243"/>
                </a:cubicBezTo>
                <a:cubicBezTo>
                  <a:pt x="678" y="243"/>
                  <a:pt x="678" y="243"/>
                  <a:pt x="678" y="243"/>
                </a:cubicBezTo>
                <a:cubicBezTo>
                  <a:pt x="670" y="247"/>
                  <a:pt x="670" y="247"/>
                  <a:pt x="670" y="247"/>
                </a:cubicBezTo>
                <a:cubicBezTo>
                  <a:pt x="671" y="253"/>
                  <a:pt x="671" y="253"/>
                  <a:pt x="671" y="253"/>
                </a:cubicBezTo>
                <a:cubicBezTo>
                  <a:pt x="679" y="256"/>
                  <a:pt x="679" y="256"/>
                  <a:pt x="679" y="256"/>
                </a:cubicBezTo>
                <a:cubicBezTo>
                  <a:pt x="695" y="256"/>
                  <a:pt x="695" y="256"/>
                  <a:pt x="695" y="256"/>
                </a:cubicBezTo>
                <a:cubicBezTo>
                  <a:pt x="712" y="250"/>
                  <a:pt x="712" y="250"/>
                  <a:pt x="712" y="250"/>
                </a:cubicBezTo>
                <a:cubicBezTo>
                  <a:pt x="722" y="242"/>
                  <a:pt x="722" y="242"/>
                  <a:pt x="722" y="242"/>
                </a:cubicBezTo>
                <a:cubicBezTo>
                  <a:pt x="734" y="241"/>
                  <a:pt x="734" y="241"/>
                  <a:pt x="734" y="241"/>
                </a:cubicBezTo>
                <a:cubicBezTo>
                  <a:pt x="750" y="241"/>
                  <a:pt x="750" y="241"/>
                  <a:pt x="750" y="241"/>
                </a:cubicBezTo>
                <a:cubicBezTo>
                  <a:pt x="765" y="241"/>
                  <a:pt x="765" y="241"/>
                  <a:pt x="765" y="241"/>
                </a:cubicBezTo>
                <a:cubicBezTo>
                  <a:pt x="771" y="234"/>
                  <a:pt x="771" y="234"/>
                  <a:pt x="771" y="234"/>
                </a:cubicBezTo>
                <a:cubicBezTo>
                  <a:pt x="775" y="220"/>
                  <a:pt x="775" y="220"/>
                  <a:pt x="775" y="220"/>
                </a:cubicBezTo>
                <a:cubicBezTo>
                  <a:pt x="770" y="215"/>
                  <a:pt x="770" y="215"/>
                  <a:pt x="770" y="215"/>
                </a:cubicBezTo>
                <a:cubicBezTo>
                  <a:pt x="763" y="215"/>
                  <a:pt x="763" y="215"/>
                  <a:pt x="763" y="215"/>
                </a:cubicBezTo>
                <a:cubicBezTo>
                  <a:pt x="761" y="221"/>
                  <a:pt x="761" y="221"/>
                  <a:pt x="761" y="221"/>
                </a:cubicBezTo>
                <a:cubicBezTo>
                  <a:pt x="752" y="218"/>
                  <a:pt x="752" y="218"/>
                  <a:pt x="752" y="218"/>
                </a:cubicBezTo>
                <a:cubicBezTo>
                  <a:pt x="741" y="209"/>
                  <a:pt x="741" y="209"/>
                  <a:pt x="741" y="209"/>
                </a:cubicBezTo>
                <a:cubicBezTo>
                  <a:pt x="741" y="203"/>
                  <a:pt x="741" y="203"/>
                  <a:pt x="741" y="203"/>
                </a:cubicBezTo>
                <a:cubicBezTo>
                  <a:pt x="737" y="195"/>
                  <a:pt x="737" y="195"/>
                  <a:pt x="737" y="195"/>
                </a:cubicBezTo>
                <a:cubicBezTo>
                  <a:pt x="727" y="195"/>
                  <a:pt x="727" y="195"/>
                  <a:pt x="727" y="195"/>
                </a:cubicBezTo>
                <a:cubicBezTo>
                  <a:pt x="724" y="199"/>
                  <a:pt x="724" y="199"/>
                  <a:pt x="724" y="199"/>
                </a:cubicBezTo>
                <a:cubicBezTo>
                  <a:pt x="716" y="201"/>
                  <a:pt x="716" y="201"/>
                  <a:pt x="716" y="201"/>
                </a:cubicBezTo>
                <a:cubicBezTo>
                  <a:pt x="717" y="206"/>
                  <a:pt x="717" y="206"/>
                  <a:pt x="717" y="206"/>
                </a:cubicBezTo>
                <a:cubicBezTo>
                  <a:pt x="725" y="212"/>
                  <a:pt x="725" y="212"/>
                  <a:pt x="725" y="212"/>
                </a:cubicBezTo>
                <a:cubicBezTo>
                  <a:pt x="725" y="216"/>
                  <a:pt x="723" y="221"/>
                  <a:pt x="723" y="221"/>
                </a:cubicBezTo>
                <a:cubicBezTo>
                  <a:pt x="733" y="223"/>
                  <a:pt x="733" y="223"/>
                  <a:pt x="733" y="223"/>
                </a:cubicBezTo>
                <a:cubicBezTo>
                  <a:pt x="733" y="223"/>
                  <a:pt x="735" y="227"/>
                  <a:pt x="733" y="228"/>
                </a:cubicBezTo>
                <a:cubicBezTo>
                  <a:pt x="730" y="229"/>
                  <a:pt x="725" y="229"/>
                  <a:pt x="725" y="229"/>
                </a:cubicBezTo>
                <a:cubicBezTo>
                  <a:pt x="712" y="229"/>
                  <a:pt x="712" y="229"/>
                  <a:pt x="712" y="229"/>
                </a:cubicBezTo>
                <a:cubicBezTo>
                  <a:pt x="703" y="223"/>
                  <a:pt x="703" y="223"/>
                  <a:pt x="703" y="223"/>
                </a:cubicBezTo>
                <a:cubicBezTo>
                  <a:pt x="695" y="213"/>
                  <a:pt x="695" y="213"/>
                  <a:pt x="695" y="213"/>
                </a:cubicBezTo>
                <a:cubicBezTo>
                  <a:pt x="684" y="209"/>
                  <a:pt x="684" y="209"/>
                  <a:pt x="684" y="209"/>
                </a:cubicBezTo>
                <a:cubicBezTo>
                  <a:pt x="675" y="209"/>
                  <a:pt x="675" y="209"/>
                  <a:pt x="675" y="209"/>
                </a:cubicBezTo>
                <a:cubicBezTo>
                  <a:pt x="666" y="204"/>
                  <a:pt x="666" y="204"/>
                  <a:pt x="666" y="204"/>
                </a:cubicBezTo>
                <a:lnTo>
                  <a:pt x="660" y="203"/>
                </a:lnTo>
                <a:close/>
                <a:moveTo>
                  <a:pt x="663" y="191"/>
                </a:moveTo>
                <a:cubicBezTo>
                  <a:pt x="665" y="196"/>
                  <a:pt x="665" y="196"/>
                  <a:pt x="665" y="196"/>
                </a:cubicBezTo>
                <a:cubicBezTo>
                  <a:pt x="679" y="197"/>
                  <a:pt x="679" y="197"/>
                  <a:pt x="679" y="197"/>
                </a:cubicBezTo>
                <a:cubicBezTo>
                  <a:pt x="678" y="191"/>
                  <a:pt x="678" y="191"/>
                  <a:pt x="678" y="191"/>
                </a:cubicBezTo>
                <a:cubicBezTo>
                  <a:pt x="678" y="191"/>
                  <a:pt x="664" y="193"/>
                  <a:pt x="663" y="191"/>
                </a:cubicBezTo>
                <a:close/>
                <a:moveTo>
                  <a:pt x="611" y="219"/>
                </a:moveTo>
                <a:cubicBezTo>
                  <a:pt x="605" y="227"/>
                  <a:pt x="605" y="227"/>
                  <a:pt x="605" y="227"/>
                </a:cubicBezTo>
                <a:cubicBezTo>
                  <a:pt x="617" y="229"/>
                  <a:pt x="617" y="229"/>
                  <a:pt x="617" y="229"/>
                </a:cubicBezTo>
                <a:cubicBezTo>
                  <a:pt x="624" y="216"/>
                  <a:pt x="624" y="216"/>
                  <a:pt x="624" y="216"/>
                </a:cubicBezTo>
                <a:lnTo>
                  <a:pt x="611" y="219"/>
                </a:lnTo>
                <a:close/>
                <a:moveTo>
                  <a:pt x="632" y="203"/>
                </a:moveTo>
                <a:cubicBezTo>
                  <a:pt x="643" y="199"/>
                  <a:pt x="643" y="199"/>
                  <a:pt x="643" y="199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650" y="178"/>
                  <a:pt x="650" y="178"/>
                  <a:pt x="650" y="178"/>
                </a:cubicBezTo>
                <a:cubicBezTo>
                  <a:pt x="636" y="174"/>
                  <a:pt x="636" y="174"/>
                  <a:pt x="636" y="174"/>
                </a:cubicBezTo>
                <a:cubicBezTo>
                  <a:pt x="629" y="181"/>
                  <a:pt x="629" y="181"/>
                  <a:pt x="629" y="181"/>
                </a:cubicBezTo>
                <a:cubicBezTo>
                  <a:pt x="614" y="181"/>
                  <a:pt x="614" y="181"/>
                  <a:pt x="614" y="181"/>
                </a:cubicBezTo>
                <a:cubicBezTo>
                  <a:pt x="604" y="180"/>
                  <a:pt x="604" y="180"/>
                  <a:pt x="604" y="180"/>
                </a:cubicBezTo>
                <a:cubicBezTo>
                  <a:pt x="604" y="180"/>
                  <a:pt x="597" y="191"/>
                  <a:pt x="595" y="194"/>
                </a:cubicBezTo>
                <a:cubicBezTo>
                  <a:pt x="593" y="197"/>
                  <a:pt x="585" y="204"/>
                  <a:pt x="585" y="204"/>
                </a:cubicBezTo>
                <a:cubicBezTo>
                  <a:pt x="573" y="204"/>
                  <a:pt x="573" y="204"/>
                  <a:pt x="573" y="204"/>
                </a:cubicBezTo>
                <a:cubicBezTo>
                  <a:pt x="562" y="208"/>
                  <a:pt x="562" y="208"/>
                  <a:pt x="562" y="208"/>
                </a:cubicBezTo>
                <a:cubicBezTo>
                  <a:pt x="567" y="216"/>
                  <a:pt x="567" y="216"/>
                  <a:pt x="567" y="216"/>
                </a:cubicBezTo>
                <a:cubicBezTo>
                  <a:pt x="580" y="221"/>
                  <a:pt x="580" y="221"/>
                  <a:pt x="580" y="221"/>
                </a:cubicBezTo>
                <a:cubicBezTo>
                  <a:pt x="585" y="214"/>
                  <a:pt x="585" y="214"/>
                  <a:pt x="585" y="214"/>
                </a:cubicBezTo>
                <a:cubicBezTo>
                  <a:pt x="593" y="219"/>
                  <a:pt x="593" y="219"/>
                  <a:pt x="593" y="219"/>
                </a:cubicBezTo>
                <a:cubicBezTo>
                  <a:pt x="600" y="216"/>
                  <a:pt x="600" y="216"/>
                  <a:pt x="600" y="216"/>
                </a:cubicBezTo>
                <a:cubicBezTo>
                  <a:pt x="601" y="210"/>
                  <a:pt x="601" y="210"/>
                  <a:pt x="601" y="210"/>
                </a:cubicBezTo>
                <a:cubicBezTo>
                  <a:pt x="610" y="210"/>
                  <a:pt x="610" y="210"/>
                  <a:pt x="610" y="210"/>
                </a:cubicBezTo>
                <a:cubicBezTo>
                  <a:pt x="613" y="202"/>
                  <a:pt x="613" y="202"/>
                  <a:pt x="613" y="202"/>
                </a:cubicBezTo>
                <a:cubicBezTo>
                  <a:pt x="620" y="197"/>
                  <a:pt x="620" y="197"/>
                  <a:pt x="620" y="197"/>
                </a:cubicBezTo>
                <a:cubicBezTo>
                  <a:pt x="626" y="205"/>
                  <a:pt x="626" y="205"/>
                  <a:pt x="626" y="205"/>
                </a:cubicBezTo>
                <a:lnTo>
                  <a:pt x="632" y="203"/>
                </a:lnTo>
                <a:close/>
                <a:moveTo>
                  <a:pt x="641" y="373"/>
                </a:moveTo>
                <a:cubicBezTo>
                  <a:pt x="658" y="374"/>
                  <a:pt x="658" y="374"/>
                  <a:pt x="658" y="374"/>
                </a:cubicBezTo>
                <a:cubicBezTo>
                  <a:pt x="671" y="374"/>
                  <a:pt x="671" y="374"/>
                  <a:pt x="671" y="374"/>
                </a:cubicBezTo>
                <a:cubicBezTo>
                  <a:pt x="678" y="386"/>
                  <a:pt x="678" y="386"/>
                  <a:pt x="678" y="386"/>
                </a:cubicBezTo>
                <a:cubicBezTo>
                  <a:pt x="688" y="391"/>
                  <a:pt x="688" y="391"/>
                  <a:pt x="688" y="391"/>
                </a:cubicBezTo>
                <a:cubicBezTo>
                  <a:pt x="705" y="391"/>
                  <a:pt x="705" y="391"/>
                  <a:pt x="705" y="391"/>
                </a:cubicBezTo>
                <a:cubicBezTo>
                  <a:pt x="722" y="391"/>
                  <a:pt x="722" y="391"/>
                  <a:pt x="722" y="391"/>
                </a:cubicBezTo>
                <a:cubicBezTo>
                  <a:pt x="733" y="385"/>
                  <a:pt x="733" y="385"/>
                  <a:pt x="733" y="385"/>
                </a:cubicBezTo>
                <a:cubicBezTo>
                  <a:pt x="744" y="381"/>
                  <a:pt x="744" y="381"/>
                  <a:pt x="744" y="381"/>
                </a:cubicBezTo>
                <a:cubicBezTo>
                  <a:pt x="756" y="375"/>
                  <a:pt x="756" y="375"/>
                  <a:pt x="756" y="375"/>
                </a:cubicBezTo>
                <a:cubicBezTo>
                  <a:pt x="763" y="371"/>
                  <a:pt x="763" y="371"/>
                  <a:pt x="763" y="371"/>
                </a:cubicBezTo>
                <a:cubicBezTo>
                  <a:pt x="768" y="376"/>
                  <a:pt x="768" y="376"/>
                  <a:pt x="768" y="376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93" y="383"/>
                  <a:pt x="793" y="383"/>
                  <a:pt x="793" y="383"/>
                </a:cubicBezTo>
                <a:cubicBezTo>
                  <a:pt x="806" y="384"/>
                  <a:pt x="806" y="384"/>
                  <a:pt x="806" y="384"/>
                </a:cubicBezTo>
                <a:cubicBezTo>
                  <a:pt x="817" y="383"/>
                  <a:pt x="817" y="383"/>
                  <a:pt x="817" y="383"/>
                </a:cubicBezTo>
                <a:cubicBezTo>
                  <a:pt x="821" y="374"/>
                  <a:pt x="821" y="374"/>
                  <a:pt x="821" y="374"/>
                </a:cubicBezTo>
                <a:cubicBezTo>
                  <a:pt x="812" y="367"/>
                  <a:pt x="812" y="367"/>
                  <a:pt x="812" y="367"/>
                </a:cubicBezTo>
                <a:cubicBezTo>
                  <a:pt x="819" y="366"/>
                  <a:pt x="819" y="366"/>
                  <a:pt x="819" y="366"/>
                </a:cubicBezTo>
                <a:cubicBezTo>
                  <a:pt x="831" y="364"/>
                  <a:pt x="831" y="364"/>
                  <a:pt x="831" y="364"/>
                </a:cubicBezTo>
                <a:cubicBezTo>
                  <a:pt x="833" y="359"/>
                  <a:pt x="833" y="359"/>
                  <a:pt x="833" y="359"/>
                </a:cubicBezTo>
                <a:cubicBezTo>
                  <a:pt x="823" y="352"/>
                  <a:pt x="823" y="352"/>
                  <a:pt x="823" y="352"/>
                </a:cubicBezTo>
                <a:cubicBezTo>
                  <a:pt x="801" y="345"/>
                  <a:pt x="801" y="345"/>
                  <a:pt x="801" y="34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2" y="323"/>
                  <a:pt x="792" y="323"/>
                  <a:pt x="792" y="323"/>
                </a:cubicBezTo>
                <a:cubicBezTo>
                  <a:pt x="782" y="315"/>
                  <a:pt x="782" y="315"/>
                  <a:pt x="782" y="315"/>
                </a:cubicBezTo>
                <a:cubicBezTo>
                  <a:pt x="780" y="300"/>
                  <a:pt x="780" y="300"/>
                  <a:pt x="780" y="300"/>
                </a:cubicBezTo>
                <a:cubicBezTo>
                  <a:pt x="772" y="291"/>
                  <a:pt x="772" y="291"/>
                  <a:pt x="772" y="291"/>
                </a:cubicBezTo>
                <a:cubicBezTo>
                  <a:pt x="758" y="285"/>
                  <a:pt x="758" y="285"/>
                  <a:pt x="758" y="285"/>
                </a:cubicBezTo>
                <a:cubicBezTo>
                  <a:pt x="746" y="285"/>
                  <a:pt x="746" y="285"/>
                  <a:pt x="746" y="285"/>
                </a:cubicBezTo>
                <a:cubicBezTo>
                  <a:pt x="746" y="296"/>
                  <a:pt x="746" y="296"/>
                  <a:pt x="746" y="296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4" y="314"/>
                  <a:pt x="754" y="314"/>
                  <a:pt x="754" y="314"/>
                </a:cubicBezTo>
                <a:cubicBezTo>
                  <a:pt x="750" y="319"/>
                  <a:pt x="750" y="319"/>
                  <a:pt x="750" y="319"/>
                </a:cubicBezTo>
                <a:cubicBezTo>
                  <a:pt x="745" y="318"/>
                  <a:pt x="745" y="318"/>
                  <a:pt x="745" y="318"/>
                </a:cubicBezTo>
                <a:cubicBezTo>
                  <a:pt x="740" y="314"/>
                  <a:pt x="740" y="314"/>
                  <a:pt x="740" y="314"/>
                </a:cubicBezTo>
                <a:cubicBezTo>
                  <a:pt x="739" y="306"/>
                  <a:pt x="739" y="306"/>
                  <a:pt x="739" y="306"/>
                </a:cubicBezTo>
                <a:cubicBezTo>
                  <a:pt x="735" y="299"/>
                  <a:pt x="735" y="299"/>
                  <a:pt x="735" y="299"/>
                </a:cubicBezTo>
                <a:cubicBezTo>
                  <a:pt x="725" y="289"/>
                  <a:pt x="725" y="289"/>
                  <a:pt x="725" y="289"/>
                </a:cubicBezTo>
                <a:cubicBezTo>
                  <a:pt x="716" y="288"/>
                  <a:pt x="716" y="288"/>
                  <a:pt x="716" y="288"/>
                </a:cubicBezTo>
                <a:cubicBezTo>
                  <a:pt x="718" y="295"/>
                  <a:pt x="718" y="295"/>
                  <a:pt x="718" y="295"/>
                </a:cubicBezTo>
                <a:cubicBezTo>
                  <a:pt x="722" y="301"/>
                  <a:pt x="722" y="301"/>
                  <a:pt x="722" y="301"/>
                </a:cubicBezTo>
                <a:cubicBezTo>
                  <a:pt x="711" y="301"/>
                  <a:pt x="711" y="301"/>
                  <a:pt x="711" y="301"/>
                </a:cubicBezTo>
                <a:cubicBezTo>
                  <a:pt x="710" y="306"/>
                  <a:pt x="710" y="306"/>
                  <a:pt x="710" y="306"/>
                </a:cubicBezTo>
                <a:cubicBezTo>
                  <a:pt x="701" y="308"/>
                  <a:pt x="701" y="308"/>
                  <a:pt x="701" y="308"/>
                </a:cubicBezTo>
                <a:cubicBezTo>
                  <a:pt x="703" y="302"/>
                  <a:pt x="703" y="302"/>
                  <a:pt x="703" y="302"/>
                </a:cubicBezTo>
                <a:cubicBezTo>
                  <a:pt x="706" y="295"/>
                  <a:pt x="706" y="295"/>
                  <a:pt x="706" y="295"/>
                </a:cubicBezTo>
                <a:cubicBezTo>
                  <a:pt x="698" y="294"/>
                  <a:pt x="698" y="294"/>
                  <a:pt x="698" y="294"/>
                </a:cubicBezTo>
                <a:cubicBezTo>
                  <a:pt x="688" y="291"/>
                  <a:pt x="688" y="291"/>
                  <a:pt x="688" y="291"/>
                </a:cubicBezTo>
                <a:cubicBezTo>
                  <a:pt x="678" y="291"/>
                  <a:pt x="678" y="291"/>
                  <a:pt x="678" y="291"/>
                </a:cubicBezTo>
                <a:cubicBezTo>
                  <a:pt x="677" y="298"/>
                  <a:pt x="677" y="298"/>
                  <a:pt x="677" y="298"/>
                </a:cubicBezTo>
                <a:cubicBezTo>
                  <a:pt x="669" y="297"/>
                  <a:pt x="669" y="297"/>
                  <a:pt x="669" y="297"/>
                </a:cubicBezTo>
                <a:cubicBezTo>
                  <a:pt x="671" y="293"/>
                  <a:pt x="671" y="293"/>
                  <a:pt x="671" y="293"/>
                </a:cubicBezTo>
                <a:cubicBezTo>
                  <a:pt x="669" y="283"/>
                  <a:pt x="669" y="283"/>
                  <a:pt x="669" y="283"/>
                </a:cubicBezTo>
                <a:cubicBezTo>
                  <a:pt x="664" y="282"/>
                  <a:pt x="664" y="282"/>
                  <a:pt x="664" y="282"/>
                </a:cubicBezTo>
                <a:cubicBezTo>
                  <a:pt x="652" y="282"/>
                  <a:pt x="652" y="282"/>
                  <a:pt x="652" y="282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37" y="291"/>
                  <a:pt x="637" y="291"/>
                  <a:pt x="637" y="291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17" y="300"/>
                  <a:pt x="617" y="300"/>
                  <a:pt x="617" y="300"/>
                </a:cubicBezTo>
                <a:cubicBezTo>
                  <a:pt x="619" y="309"/>
                  <a:pt x="619" y="309"/>
                  <a:pt x="619" y="309"/>
                </a:cubicBezTo>
                <a:cubicBezTo>
                  <a:pt x="608" y="315"/>
                  <a:pt x="608" y="315"/>
                  <a:pt x="608" y="315"/>
                </a:cubicBezTo>
                <a:cubicBezTo>
                  <a:pt x="609" y="321"/>
                  <a:pt x="609" y="321"/>
                  <a:pt x="609" y="321"/>
                </a:cubicBezTo>
                <a:cubicBezTo>
                  <a:pt x="616" y="321"/>
                  <a:pt x="616" y="321"/>
                  <a:pt x="616" y="321"/>
                </a:cubicBezTo>
                <a:cubicBezTo>
                  <a:pt x="622" y="326"/>
                  <a:pt x="622" y="326"/>
                  <a:pt x="622" y="326"/>
                </a:cubicBezTo>
                <a:cubicBezTo>
                  <a:pt x="631" y="323"/>
                  <a:pt x="631" y="323"/>
                  <a:pt x="631" y="323"/>
                </a:cubicBezTo>
                <a:cubicBezTo>
                  <a:pt x="644" y="321"/>
                  <a:pt x="644" y="321"/>
                  <a:pt x="644" y="321"/>
                </a:cubicBezTo>
                <a:cubicBezTo>
                  <a:pt x="652" y="327"/>
                  <a:pt x="652" y="327"/>
                  <a:pt x="652" y="327"/>
                </a:cubicBezTo>
                <a:cubicBezTo>
                  <a:pt x="639" y="331"/>
                  <a:pt x="639" y="331"/>
                  <a:pt x="639" y="331"/>
                </a:cubicBezTo>
                <a:cubicBezTo>
                  <a:pt x="628" y="333"/>
                  <a:pt x="628" y="333"/>
                  <a:pt x="628" y="333"/>
                </a:cubicBezTo>
                <a:cubicBezTo>
                  <a:pt x="623" y="338"/>
                  <a:pt x="623" y="338"/>
                  <a:pt x="623" y="338"/>
                </a:cubicBezTo>
                <a:cubicBezTo>
                  <a:pt x="637" y="344"/>
                  <a:pt x="637" y="344"/>
                  <a:pt x="637" y="344"/>
                </a:cubicBezTo>
                <a:cubicBezTo>
                  <a:pt x="652" y="344"/>
                  <a:pt x="652" y="344"/>
                  <a:pt x="652" y="344"/>
                </a:cubicBezTo>
                <a:cubicBezTo>
                  <a:pt x="667" y="343"/>
                  <a:pt x="667" y="343"/>
                  <a:pt x="667" y="343"/>
                </a:cubicBezTo>
                <a:cubicBezTo>
                  <a:pt x="681" y="343"/>
                  <a:pt x="681" y="343"/>
                  <a:pt x="681" y="343"/>
                </a:cubicBezTo>
                <a:cubicBezTo>
                  <a:pt x="681" y="343"/>
                  <a:pt x="690" y="347"/>
                  <a:pt x="692" y="347"/>
                </a:cubicBezTo>
                <a:cubicBezTo>
                  <a:pt x="695" y="348"/>
                  <a:pt x="691" y="354"/>
                  <a:pt x="691" y="354"/>
                </a:cubicBezTo>
                <a:cubicBezTo>
                  <a:pt x="668" y="353"/>
                  <a:pt x="668" y="353"/>
                  <a:pt x="668" y="353"/>
                </a:cubicBezTo>
                <a:cubicBezTo>
                  <a:pt x="647" y="353"/>
                  <a:pt x="647" y="353"/>
                  <a:pt x="647" y="353"/>
                </a:cubicBezTo>
                <a:cubicBezTo>
                  <a:pt x="632" y="360"/>
                  <a:pt x="632" y="360"/>
                  <a:pt x="632" y="360"/>
                </a:cubicBezTo>
                <a:lnTo>
                  <a:pt x="641" y="373"/>
                </a:lnTo>
                <a:close/>
                <a:moveTo>
                  <a:pt x="750" y="398"/>
                </a:moveTo>
                <a:cubicBezTo>
                  <a:pt x="761" y="393"/>
                  <a:pt x="761" y="393"/>
                  <a:pt x="761" y="393"/>
                </a:cubicBezTo>
                <a:cubicBezTo>
                  <a:pt x="771" y="391"/>
                  <a:pt x="771" y="391"/>
                  <a:pt x="771" y="391"/>
                </a:cubicBezTo>
                <a:cubicBezTo>
                  <a:pt x="772" y="383"/>
                  <a:pt x="772" y="383"/>
                  <a:pt x="772" y="383"/>
                </a:cubicBezTo>
                <a:cubicBezTo>
                  <a:pt x="754" y="387"/>
                  <a:pt x="754" y="387"/>
                  <a:pt x="754" y="387"/>
                </a:cubicBezTo>
                <a:cubicBezTo>
                  <a:pt x="737" y="396"/>
                  <a:pt x="737" y="396"/>
                  <a:pt x="737" y="396"/>
                </a:cubicBezTo>
                <a:lnTo>
                  <a:pt x="750" y="398"/>
                </a:lnTo>
                <a:close/>
                <a:moveTo>
                  <a:pt x="568" y="328"/>
                </a:moveTo>
                <a:cubicBezTo>
                  <a:pt x="582" y="328"/>
                  <a:pt x="582" y="328"/>
                  <a:pt x="582" y="328"/>
                </a:cubicBezTo>
                <a:cubicBezTo>
                  <a:pt x="590" y="321"/>
                  <a:pt x="590" y="321"/>
                  <a:pt x="590" y="321"/>
                </a:cubicBezTo>
                <a:cubicBezTo>
                  <a:pt x="594" y="309"/>
                  <a:pt x="594" y="309"/>
                  <a:pt x="594" y="309"/>
                </a:cubicBezTo>
                <a:cubicBezTo>
                  <a:pt x="594" y="309"/>
                  <a:pt x="605" y="304"/>
                  <a:pt x="606" y="301"/>
                </a:cubicBezTo>
                <a:cubicBezTo>
                  <a:pt x="607" y="298"/>
                  <a:pt x="614" y="293"/>
                  <a:pt x="614" y="293"/>
                </a:cubicBezTo>
                <a:cubicBezTo>
                  <a:pt x="638" y="283"/>
                  <a:pt x="638" y="283"/>
                  <a:pt x="638" y="283"/>
                </a:cubicBezTo>
                <a:cubicBezTo>
                  <a:pt x="652" y="279"/>
                  <a:pt x="652" y="279"/>
                  <a:pt x="652" y="279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33" y="260"/>
                  <a:pt x="633" y="260"/>
                  <a:pt x="633" y="260"/>
                </a:cubicBezTo>
                <a:cubicBezTo>
                  <a:pt x="622" y="259"/>
                  <a:pt x="622" y="259"/>
                  <a:pt x="622" y="259"/>
                </a:cubicBezTo>
                <a:cubicBezTo>
                  <a:pt x="610" y="264"/>
                  <a:pt x="610" y="264"/>
                  <a:pt x="610" y="264"/>
                </a:cubicBezTo>
                <a:cubicBezTo>
                  <a:pt x="596" y="259"/>
                  <a:pt x="596" y="259"/>
                  <a:pt x="596" y="259"/>
                </a:cubicBezTo>
                <a:cubicBezTo>
                  <a:pt x="581" y="254"/>
                  <a:pt x="581" y="254"/>
                  <a:pt x="581" y="254"/>
                </a:cubicBezTo>
                <a:cubicBezTo>
                  <a:pt x="564" y="253"/>
                  <a:pt x="564" y="253"/>
                  <a:pt x="564" y="253"/>
                </a:cubicBezTo>
                <a:cubicBezTo>
                  <a:pt x="541" y="255"/>
                  <a:pt x="541" y="255"/>
                  <a:pt x="541" y="255"/>
                </a:cubicBezTo>
                <a:cubicBezTo>
                  <a:pt x="541" y="261"/>
                  <a:pt x="541" y="261"/>
                  <a:pt x="541" y="261"/>
                </a:cubicBezTo>
                <a:cubicBezTo>
                  <a:pt x="544" y="273"/>
                  <a:pt x="544" y="273"/>
                  <a:pt x="544" y="273"/>
                </a:cubicBezTo>
                <a:cubicBezTo>
                  <a:pt x="540" y="291"/>
                  <a:pt x="540" y="291"/>
                  <a:pt x="540" y="291"/>
                </a:cubicBezTo>
                <a:cubicBezTo>
                  <a:pt x="522" y="314"/>
                  <a:pt x="522" y="314"/>
                  <a:pt x="522" y="314"/>
                </a:cubicBezTo>
                <a:cubicBezTo>
                  <a:pt x="545" y="320"/>
                  <a:pt x="545" y="320"/>
                  <a:pt x="545" y="320"/>
                </a:cubicBezTo>
                <a:cubicBezTo>
                  <a:pt x="557" y="337"/>
                  <a:pt x="557" y="337"/>
                  <a:pt x="557" y="337"/>
                </a:cubicBezTo>
                <a:lnTo>
                  <a:pt x="568" y="328"/>
                </a:lnTo>
                <a:close/>
                <a:moveTo>
                  <a:pt x="24" y="564"/>
                </a:moveTo>
                <a:cubicBezTo>
                  <a:pt x="20" y="555"/>
                  <a:pt x="20" y="555"/>
                  <a:pt x="20" y="555"/>
                </a:cubicBezTo>
                <a:cubicBezTo>
                  <a:pt x="11" y="555"/>
                  <a:pt x="11" y="555"/>
                  <a:pt x="11" y="555"/>
                </a:cubicBezTo>
                <a:cubicBezTo>
                  <a:pt x="6" y="558"/>
                  <a:pt x="6" y="558"/>
                  <a:pt x="6" y="558"/>
                </a:cubicBezTo>
                <a:cubicBezTo>
                  <a:pt x="8" y="566"/>
                  <a:pt x="8" y="566"/>
                  <a:pt x="8" y="566"/>
                </a:cubicBezTo>
                <a:cubicBezTo>
                  <a:pt x="19" y="567"/>
                  <a:pt x="19" y="567"/>
                  <a:pt x="19" y="567"/>
                </a:cubicBezTo>
                <a:lnTo>
                  <a:pt x="24" y="564"/>
                </a:lnTo>
                <a:close/>
                <a:moveTo>
                  <a:pt x="244" y="550"/>
                </a:moveTo>
                <a:cubicBezTo>
                  <a:pt x="244" y="550"/>
                  <a:pt x="241" y="547"/>
                  <a:pt x="241" y="545"/>
                </a:cubicBezTo>
                <a:cubicBezTo>
                  <a:pt x="241" y="542"/>
                  <a:pt x="247" y="543"/>
                  <a:pt x="247" y="543"/>
                </a:cubicBezTo>
                <a:cubicBezTo>
                  <a:pt x="263" y="543"/>
                  <a:pt x="263" y="543"/>
                  <a:pt x="263" y="543"/>
                </a:cubicBezTo>
                <a:cubicBezTo>
                  <a:pt x="278" y="553"/>
                  <a:pt x="278" y="553"/>
                  <a:pt x="278" y="553"/>
                </a:cubicBezTo>
                <a:cubicBezTo>
                  <a:pt x="293" y="561"/>
                  <a:pt x="293" y="561"/>
                  <a:pt x="293" y="561"/>
                </a:cubicBezTo>
                <a:cubicBezTo>
                  <a:pt x="308" y="565"/>
                  <a:pt x="308" y="565"/>
                  <a:pt x="308" y="565"/>
                </a:cubicBezTo>
                <a:cubicBezTo>
                  <a:pt x="321" y="562"/>
                  <a:pt x="321" y="562"/>
                  <a:pt x="321" y="562"/>
                </a:cubicBezTo>
                <a:cubicBezTo>
                  <a:pt x="332" y="566"/>
                  <a:pt x="332" y="566"/>
                  <a:pt x="332" y="566"/>
                </a:cubicBezTo>
                <a:cubicBezTo>
                  <a:pt x="343" y="566"/>
                  <a:pt x="343" y="566"/>
                  <a:pt x="343" y="566"/>
                </a:cubicBezTo>
                <a:cubicBezTo>
                  <a:pt x="353" y="575"/>
                  <a:pt x="353" y="575"/>
                  <a:pt x="353" y="575"/>
                </a:cubicBezTo>
                <a:cubicBezTo>
                  <a:pt x="370" y="582"/>
                  <a:pt x="370" y="582"/>
                  <a:pt x="370" y="582"/>
                </a:cubicBezTo>
                <a:cubicBezTo>
                  <a:pt x="378" y="592"/>
                  <a:pt x="378" y="592"/>
                  <a:pt x="378" y="592"/>
                </a:cubicBezTo>
                <a:cubicBezTo>
                  <a:pt x="378" y="592"/>
                  <a:pt x="388" y="595"/>
                  <a:pt x="391" y="595"/>
                </a:cubicBezTo>
                <a:cubicBezTo>
                  <a:pt x="393" y="595"/>
                  <a:pt x="397" y="592"/>
                  <a:pt x="397" y="592"/>
                </a:cubicBezTo>
                <a:cubicBezTo>
                  <a:pt x="407" y="598"/>
                  <a:pt x="407" y="598"/>
                  <a:pt x="407" y="598"/>
                </a:cubicBezTo>
                <a:cubicBezTo>
                  <a:pt x="413" y="607"/>
                  <a:pt x="413" y="607"/>
                  <a:pt x="413" y="607"/>
                </a:cubicBezTo>
                <a:cubicBezTo>
                  <a:pt x="428" y="611"/>
                  <a:pt x="428" y="611"/>
                  <a:pt x="428" y="611"/>
                </a:cubicBezTo>
                <a:cubicBezTo>
                  <a:pt x="426" y="620"/>
                  <a:pt x="426" y="620"/>
                  <a:pt x="426" y="620"/>
                </a:cubicBezTo>
                <a:cubicBezTo>
                  <a:pt x="440" y="626"/>
                  <a:pt x="440" y="626"/>
                  <a:pt x="440" y="626"/>
                </a:cubicBezTo>
                <a:cubicBezTo>
                  <a:pt x="438" y="633"/>
                  <a:pt x="438" y="633"/>
                  <a:pt x="438" y="633"/>
                </a:cubicBezTo>
                <a:cubicBezTo>
                  <a:pt x="447" y="637"/>
                  <a:pt x="447" y="637"/>
                  <a:pt x="447" y="637"/>
                </a:cubicBezTo>
                <a:cubicBezTo>
                  <a:pt x="456" y="638"/>
                  <a:pt x="456" y="638"/>
                  <a:pt x="456" y="638"/>
                </a:cubicBezTo>
                <a:cubicBezTo>
                  <a:pt x="456" y="647"/>
                  <a:pt x="456" y="647"/>
                  <a:pt x="456" y="647"/>
                </a:cubicBezTo>
                <a:cubicBezTo>
                  <a:pt x="464" y="657"/>
                  <a:pt x="464" y="657"/>
                  <a:pt x="464" y="657"/>
                </a:cubicBezTo>
                <a:cubicBezTo>
                  <a:pt x="466" y="668"/>
                  <a:pt x="466" y="668"/>
                  <a:pt x="466" y="668"/>
                </a:cubicBezTo>
                <a:cubicBezTo>
                  <a:pt x="470" y="679"/>
                  <a:pt x="470" y="679"/>
                  <a:pt x="470" y="679"/>
                </a:cubicBezTo>
                <a:cubicBezTo>
                  <a:pt x="481" y="680"/>
                  <a:pt x="481" y="680"/>
                  <a:pt x="481" y="680"/>
                </a:cubicBezTo>
                <a:cubicBezTo>
                  <a:pt x="485" y="692"/>
                  <a:pt x="485" y="692"/>
                  <a:pt x="485" y="692"/>
                </a:cubicBezTo>
                <a:cubicBezTo>
                  <a:pt x="497" y="704"/>
                  <a:pt x="497" y="704"/>
                  <a:pt x="497" y="704"/>
                </a:cubicBezTo>
                <a:cubicBezTo>
                  <a:pt x="500" y="712"/>
                  <a:pt x="500" y="712"/>
                  <a:pt x="500" y="712"/>
                </a:cubicBezTo>
                <a:cubicBezTo>
                  <a:pt x="513" y="719"/>
                  <a:pt x="513" y="719"/>
                  <a:pt x="513" y="719"/>
                </a:cubicBezTo>
                <a:cubicBezTo>
                  <a:pt x="525" y="724"/>
                  <a:pt x="525" y="724"/>
                  <a:pt x="525" y="724"/>
                </a:cubicBezTo>
                <a:cubicBezTo>
                  <a:pt x="535" y="727"/>
                  <a:pt x="535" y="727"/>
                  <a:pt x="535" y="727"/>
                </a:cubicBezTo>
                <a:cubicBezTo>
                  <a:pt x="537" y="733"/>
                  <a:pt x="537" y="733"/>
                  <a:pt x="537" y="733"/>
                </a:cubicBezTo>
                <a:cubicBezTo>
                  <a:pt x="550" y="742"/>
                  <a:pt x="550" y="742"/>
                  <a:pt x="550" y="742"/>
                </a:cubicBezTo>
                <a:cubicBezTo>
                  <a:pt x="560" y="749"/>
                  <a:pt x="560" y="749"/>
                  <a:pt x="560" y="749"/>
                </a:cubicBezTo>
                <a:cubicBezTo>
                  <a:pt x="565" y="765"/>
                  <a:pt x="565" y="765"/>
                  <a:pt x="565" y="765"/>
                </a:cubicBezTo>
                <a:cubicBezTo>
                  <a:pt x="565" y="777"/>
                  <a:pt x="565" y="777"/>
                  <a:pt x="565" y="777"/>
                </a:cubicBezTo>
                <a:cubicBezTo>
                  <a:pt x="558" y="769"/>
                  <a:pt x="558" y="769"/>
                  <a:pt x="558" y="769"/>
                </a:cubicBezTo>
                <a:cubicBezTo>
                  <a:pt x="550" y="759"/>
                  <a:pt x="550" y="759"/>
                  <a:pt x="550" y="759"/>
                </a:cubicBezTo>
                <a:cubicBezTo>
                  <a:pt x="548" y="752"/>
                  <a:pt x="548" y="752"/>
                  <a:pt x="548" y="752"/>
                </a:cubicBezTo>
                <a:cubicBezTo>
                  <a:pt x="537" y="746"/>
                  <a:pt x="537" y="746"/>
                  <a:pt x="537" y="746"/>
                </a:cubicBezTo>
                <a:cubicBezTo>
                  <a:pt x="530" y="743"/>
                  <a:pt x="530" y="743"/>
                  <a:pt x="530" y="743"/>
                </a:cubicBezTo>
                <a:cubicBezTo>
                  <a:pt x="529" y="733"/>
                  <a:pt x="529" y="733"/>
                  <a:pt x="529" y="733"/>
                </a:cubicBezTo>
                <a:cubicBezTo>
                  <a:pt x="520" y="733"/>
                  <a:pt x="520" y="733"/>
                  <a:pt x="520" y="733"/>
                </a:cubicBezTo>
                <a:cubicBezTo>
                  <a:pt x="513" y="727"/>
                  <a:pt x="513" y="727"/>
                  <a:pt x="513" y="727"/>
                </a:cubicBezTo>
                <a:cubicBezTo>
                  <a:pt x="507" y="725"/>
                  <a:pt x="507" y="725"/>
                  <a:pt x="507" y="725"/>
                </a:cubicBezTo>
                <a:cubicBezTo>
                  <a:pt x="500" y="723"/>
                  <a:pt x="500" y="723"/>
                  <a:pt x="500" y="723"/>
                </a:cubicBezTo>
                <a:cubicBezTo>
                  <a:pt x="492" y="724"/>
                  <a:pt x="492" y="724"/>
                  <a:pt x="492" y="724"/>
                </a:cubicBezTo>
                <a:cubicBezTo>
                  <a:pt x="499" y="733"/>
                  <a:pt x="499" y="733"/>
                  <a:pt x="499" y="733"/>
                </a:cubicBezTo>
                <a:cubicBezTo>
                  <a:pt x="507" y="738"/>
                  <a:pt x="507" y="738"/>
                  <a:pt x="507" y="738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34" y="757"/>
                  <a:pt x="534" y="757"/>
                  <a:pt x="534" y="757"/>
                </a:cubicBezTo>
                <a:cubicBezTo>
                  <a:pt x="539" y="769"/>
                  <a:pt x="539" y="769"/>
                  <a:pt x="539" y="769"/>
                </a:cubicBezTo>
                <a:cubicBezTo>
                  <a:pt x="546" y="785"/>
                  <a:pt x="546" y="785"/>
                  <a:pt x="546" y="785"/>
                </a:cubicBezTo>
                <a:cubicBezTo>
                  <a:pt x="545" y="797"/>
                  <a:pt x="545" y="797"/>
                  <a:pt x="545" y="797"/>
                </a:cubicBezTo>
                <a:cubicBezTo>
                  <a:pt x="544" y="814"/>
                  <a:pt x="544" y="814"/>
                  <a:pt x="544" y="814"/>
                </a:cubicBezTo>
                <a:cubicBezTo>
                  <a:pt x="544" y="833"/>
                  <a:pt x="544" y="833"/>
                  <a:pt x="544" y="833"/>
                </a:cubicBezTo>
                <a:cubicBezTo>
                  <a:pt x="538" y="838"/>
                  <a:pt x="538" y="838"/>
                  <a:pt x="538" y="838"/>
                </a:cubicBezTo>
                <a:cubicBezTo>
                  <a:pt x="538" y="850"/>
                  <a:pt x="538" y="850"/>
                  <a:pt x="538" y="850"/>
                </a:cubicBezTo>
                <a:cubicBezTo>
                  <a:pt x="545" y="863"/>
                  <a:pt x="545" y="863"/>
                  <a:pt x="545" y="863"/>
                </a:cubicBezTo>
                <a:cubicBezTo>
                  <a:pt x="543" y="876"/>
                  <a:pt x="543" y="876"/>
                  <a:pt x="543" y="876"/>
                </a:cubicBezTo>
                <a:cubicBezTo>
                  <a:pt x="545" y="885"/>
                  <a:pt x="545" y="885"/>
                  <a:pt x="545" y="885"/>
                </a:cubicBezTo>
                <a:cubicBezTo>
                  <a:pt x="550" y="894"/>
                  <a:pt x="550" y="894"/>
                  <a:pt x="550" y="894"/>
                </a:cubicBezTo>
                <a:cubicBezTo>
                  <a:pt x="549" y="906"/>
                  <a:pt x="549" y="906"/>
                  <a:pt x="549" y="906"/>
                </a:cubicBezTo>
                <a:cubicBezTo>
                  <a:pt x="556" y="917"/>
                  <a:pt x="556" y="917"/>
                  <a:pt x="556" y="917"/>
                </a:cubicBezTo>
                <a:cubicBezTo>
                  <a:pt x="566" y="925"/>
                  <a:pt x="566" y="925"/>
                  <a:pt x="566" y="925"/>
                </a:cubicBezTo>
                <a:cubicBezTo>
                  <a:pt x="572" y="943"/>
                  <a:pt x="572" y="943"/>
                  <a:pt x="572" y="943"/>
                </a:cubicBezTo>
                <a:cubicBezTo>
                  <a:pt x="581" y="950"/>
                  <a:pt x="581" y="950"/>
                  <a:pt x="581" y="950"/>
                </a:cubicBezTo>
                <a:cubicBezTo>
                  <a:pt x="582" y="959"/>
                  <a:pt x="582" y="959"/>
                  <a:pt x="582" y="959"/>
                </a:cubicBezTo>
                <a:cubicBezTo>
                  <a:pt x="590" y="970"/>
                  <a:pt x="590" y="970"/>
                  <a:pt x="590" y="970"/>
                </a:cubicBezTo>
                <a:cubicBezTo>
                  <a:pt x="602" y="970"/>
                  <a:pt x="602" y="970"/>
                  <a:pt x="602" y="970"/>
                </a:cubicBezTo>
                <a:cubicBezTo>
                  <a:pt x="611" y="977"/>
                  <a:pt x="611" y="977"/>
                  <a:pt x="611" y="977"/>
                </a:cubicBezTo>
                <a:cubicBezTo>
                  <a:pt x="624" y="983"/>
                  <a:pt x="624" y="983"/>
                  <a:pt x="624" y="983"/>
                </a:cubicBezTo>
                <a:cubicBezTo>
                  <a:pt x="633" y="992"/>
                  <a:pt x="633" y="992"/>
                  <a:pt x="633" y="992"/>
                </a:cubicBezTo>
                <a:cubicBezTo>
                  <a:pt x="635" y="1003"/>
                  <a:pt x="635" y="1003"/>
                  <a:pt x="635" y="1003"/>
                </a:cubicBezTo>
                <a:cubicBezTo>
                  <a:pt x="640" y="1014"/>
                  <a:pt x="640" y="1014"/>
                  <a:pt x="640" y="1014"/>
                </a:cubicBezTo>
                <a:cubicBezTo>
                  <a:pt x="646" y="1032"/>
                  <a:pt x="646" y="1032"/>
                  <a:pt x="646" y="1032"/>
                </a:cubicBezTo>
                <a:cubicBezTo>
                  <a:pt x="654" y="1040"/>
                  <a:pt x="654" y="1040"/>
                  <a:pt x="654" y="1040"/>
                </a:cubicBezTo>
                <a:cubicBezTo>
                  <a:pt x="663" y="1049"/>
                  <a:pt x="663" y="1049"/>
                  <a:pt x="663" y="1049"/>
                </a:cubicBezTo>
                <a:cubicBezTo>
                  <a:pt x="666" y="1056"/>
                  <a:pt x="666" y="1056"/>
                  <a:pt x="666" y="1056"/>
                </a:cubicBezTo>
                <a:cubicBezTo>
                  <a:pt x="658" y="1062"/>
                  <a:pt x="658" y="1062"/>
                  <a:pt x="658" y="1062"/>
                </a:cubicBezTo>
                <a:cubicBezTo>
                  <a:pt x="663" y="1069"/>
                  <a:pt x="663" y="1069"/>
                  <a:pt x="663" y="1069"/>
                </a:cubicBezTo>
                <a:cubicBezTo>
                  <a:pt x="673" y="1076"/>
                  <a:pt x="673" y="1076"/>
                  <a:pt x="673" y="1076"/>
                </a:cubicBezTo>
                <a:cubicBezTo>
                  <a:pt x="686" y="1084"/>
                  <a:pt x="686" y="1084"/>
                  <a:pt x="686" y="1084"/>
                </a:cubicBezTo>
                <a:cubicBezTo>
                  <a:pt x="693" y="1092"/>
                  <a:pt x="693" y="1092"/>
                  <a:pt x="693" y="1092"/>
                </a:cubicBezTo>
                <a:cubicBezTo>
                  <a:pt x="692" y="1100"/>
                  <a:pt x="692" y="1100"/>
                  <a:pt x="692" y="1100"/>
                </a:cubicBezTo>
                <a:cubicBezTo>
                  <a:pt x="694" y="1106"/>
                  <a:pt x="694" y="1106"/>
                  <a:pt x="694" y="1106"/>
                </a:cubicBezTo>
                <a:cubicBezTo>
                  <a:pt x="704" y="1109"/>
                  <a:pt x="704" y="1109"/>
                  <a:pt x="704" y="1109"/>
                </a:cubicBezTo>
                <a:cubicBezTo>
                  <a:pt x="713" y="1117"/>
                  <a:pt x="713" y="1117"/>
                  <a:pt x="713" y="1117"/>
                </a:cubicBezTo>
                <a:cubicBezTo>
                  <a:pt x="720" y="1124"/>
                  <a:pt x="720" y="1124"/>
                  <a:pt x="720" y="1124"/>
                </a:cubicBezTo>
                <a:cubicBezTo>
                  <a:pt x="720" y="1132"/>
                  <a:pt x="720" y="1132"/>
                  <a:pt x="720" y="1132"/>
                </a:cubicBezTo>
                <a:cubicBezTo>
                  <a:pt x="725" y="1129"/>
                  <a:pt x="725" y="1129"/>
                  <a:pt x="725" y="1129"/>
                </a:cubicBezTo>
                <a:cubicBezTo>
                  <a:pt x="727" y="1121"/>
                  <a:pt x="727" y="1121"/>
                  <a:pt x="727" y="1121"/>
                </a:cubicBezTo>
                <a:cubicBezTo>
                  <a:pt x="723" y="1111"/>
                  <a:pt x="723" y="1111"/>
                  <a:pt x="723" y="1111"/>
                </a:cubicBezTo>
                <a:cubicBezTo>
                  <a:pt x="714" y="1107"/>
                  <a:pt x="714" y="1107"/>
                  <a:pt x="714" y="1107"/>
                </a:cubicBezTo>
                <a:cubicBezTo>
                  <a:pt x="713" y="1098"/>
                  <a:pt x="713" y="1098"/>
                  <a:pt x="713" y="1098"/>
                </a:cubicBezTo>
                <a:cubicBezTo>
                  <a:pt x="703" y="1091"/>
                  <a:pt x="703" y="1091"/>
                  <a:pt x="703" y="1091"/>
                </a:cubicBezTo>
                <a:cubicBezTo>
                  <a:pt x="699" y="1080"/>
                  <a:pt x="699" y="1080"/>
                  <a:pt x="699" y="1080"/>
                </a:cubicBezTo>
                <a:cubicBezTo>
                  <a:pt x="695" y="1070"/>
                  <a:pt x="695" y="1070"/>
                  <a:pt x="695" y="1070"/>
                </a:cubicBezTo>
                <a:cubicBezTo>
                  <a:pt x="687" y="1062"/>
                  <a:pt x="687" y="1062"/>
                  <a:pt x="687" y="1062"/>
                </a:cubicBezTo>
                <a:cubicBezTo>
                  <a:pt x="684" y="1051"/>
                  <a:pt x="684" y="1051"/>
                  <a:pt x="684" y="1051"/>
                </a:cubicBezTo>
                <a:cubicBezTo>
                  <a:pt x="676" y="1048"/>
                  <a:pt x="676" y="1048"/>
                  <a:pt x="676" y="1048"/>
                </a:cubicBezTo>
                <a:cubicBezTo>
                  <a:pt x="671" y="1035"/>
                  <a:pt x="671" y="1035"/>
                  <a:pt x="671" y="1035"/>
                </a:cubicBezTo>
                <a:cubicBezTo>
                  <a:pt x="661" y="1024"/>
                  <a:pt x="661" y="1024"/>
                  <a:pt x="661" y="1024"/>
                </a:cubicBezTo>
                <a:cubicBezTo>
                  <a:pt x="660" y="1009"/>
                  <a:pt x="660" y="1009"/>
                  <a:pt x="660" y="1009"/>
                </a:cubicBezTo>
                <a:cubicBezTo>
                  <a:pt x="667" y="1009"/>
                  <a:pt x="667" y="1009"/>
                  <a:pt x="667" y="1009"/>
                </a:cubicBezTo>
                <a:cubicBezTo>
                  <a:pt x="678" y="1013"/>
                  <a:pt x="678" y="1013"/>
                  <a:pt x="678" y="1013"/>
                </a:cubicBezTo>
                <a:cubicBezTo>
                  <a:pt x="685" y="1021"/>
                  <a:pt x="685" y="1021"/>
                  <a:pt x="685" y="1021"/>
                </a:cubicBezTo>
                <a:cubicBezTo>
                  <a:pt x="686" y="1034"/>
                  <a:pt x="686" y="1034"/>
                  <a:pt x="686" y="1034"/>
                </a:cubicBezTo>
                <a:cubicBezTo>
                  <a:pt x="697" y="1050"/>
                  <a:pt x="697" y="1050"/>
                  <a:pt x="697" y="1050"/>
                </a:cubicBezTo>
                <a:cubicBezTo>
                  <a:pt x="710" y="1063"/>
                  <a:pt x="710" y="1063"/>
                  <a:pt x="710" y="1063"/>
                </a:cubicBezTo>
                <a:cubicBezTo>
                  <a:pt x="721" y="1072"/>
                  <a:pt x="721" y="1072"/>
                  <a:pt x="721" y="1072"/>
                </a:cubicBezTo>
                <a:cubicBezTo>
                  <a:pt x="729" y="1081"/>
                  <a:pt x="729" y="1081"/>
                  <a:pt x="729" y="1081"/>
                </a:cubicBezTo>
                <a:cubicBezTo>
                  <a:pt x="731" y="1092"/>
                  <a:pt x="731" y="1092"/>
                  <a:pt x="731" y="1092"/>
                </a:cubicBezTo>
                <a:cubicBezTo>
                  <a:pt x="742" y="1098"/>
                  <a:pt x="742" y="1098"/>
                  <a:pt x="742" y="1098"/>
                </a:cubicBezTo>
                <a:cubicBezTo>
                  <a:pt x="751" y="1108"/>
                  <a:pt x="751" y="1108"/>
                  <a:pt x="751" y="1108"/>
                </a:cubicBezTo>
                <a:cubicBezTo>
                  <a:pt x="757" y="1119"/>
                  <a:pt x="757" y="1119"/>
                  <a:pt x="757" y="1119"/>
                </a:cubicBezTo>
                <a:cubicBezTo>
                  <a:pt x="771" y="1133"/>
                  <a:pt x="771" y="1133"/>
                  <a:pt x="771" y="1133"/>
                </a:cubicBezTo>
                <a:cubicBezTo>
                  <a:pt x="776" y="1145"/>
                  <a:pt x="776" y="1145"/>
                  <a:pt x="776" y="1145"/>
                </a:cubicBezTo>
                <a:cubicBezTo>
                  <a:pt x="784" y="1151"/>
                  <a:pt x="784" y="1151"/>
                  <a:pt x="784" y="1151"/>
                </a:cubicBezTo>
                <a:cubicBezTo>
                  <a:pt x="776" y="1156"/>
                  <a:pt x="776" y="1156"/>
                  <a:pt x="776" y="1156"/>
                </a:cubicBezTo>
                <a:cubicBezTo>
                  <a:pt x="774" y="1164"/>
                  <a:pt x="774" y="1164"/>
                  <a:pt x="774" y="1164"/>
                </a:cubicBezTo>
                <a:cubicBezTo>
                  <a:pt x="789" y="1175"/>
                  <a:pt x="789" y="1175"/>
                  <a:pt x="789" y="1175"/>
                </a:cubicBezTo>
                <a:cubicBezTo>
                  <a:pt x="802" y="1185"/>
                  <a:pt x="802" y="1185"/>
                  <a:pt x="802" y="1185"/>
                </a:cubicBezTo>
                <a:cubicBezTo>
                  <a:pt x="817" y="1190"/>
                  <a:pt x="817" y="1190"/>
                  <a:pt x="817" y="1190"/>
                </a:cubicBezTo>
                <a:cubicBezTo>
                  <a:pt x="833" y="1199"/>
                  <a:pt x="833" y="1199"/>
                  <a:pt x="833" y="1199"/>
                </a:cubicBezTo>
                <a:cubicBezTo>
                  <a:pt x="851" y="1207"/>
                  <a:pt x="851" y="1207"/>
                  <a:pt x="851" y="1207"/>
                </a:cubicBezTo>
                <a:cubicBezTo>
                  <a:pt x="871" y="1216"/>
                  <a:pt x="871" y="1216"/>
                  <a:pt x="871" y="1216"/>
                </a:cubicBezTo>
                <a:cubicBezTo>
                  <a:pt x="887" y="1221"/>
                  <a:pt x="887" y="1221"/>
                  <a:pt x="887" y="1221"/>
                </a:cubicBezTo>
                <a:cubicBezTo>
                  <a:pt x="898" y="1220"/>
                  <a:pt x="898" y="1220"/>
                  <a:pt x="898" y="1220"/>
                </a:cubicBezTo>
                <a:cubicBezTo>
                  <a:pt x="901" y="1215"/>
                  <a:pt x="901" y="1215"/>
                  <a:pt x="901" y="1215"/>
                </a:cubicBezTo>
                <a:cubicBezTo>
                  <a:pt x="913" y="1214"/>
                  <a:pt x="913" y="1214"/>
                  <a:pt x="913" y="1214"/>
                </a:cubicBezTo>
                <a:cubicBezTo>
                  <a:pt x="926" y="1220"/>
                  <a:pt x="926" y="1220"/>
                  <a:pt x="926" y="1220"/>
                </a:cubicBezTo>
                <a:cubicBezTo>
                  <a:pt x="940" y="1231"/>
                  <a:pt x="940" y="1231"/>
                  <a:pt x="940" y="1231"/>
                </a:cubicBezTo>
                <a:cubicBezTo>
                  <a:pt x="948" y="1241"/>
                  <a:pt x="948" y="1241"/>
                  <a:pt x="948" y="1241"/>
                </a:cubicBezTo>
                <a:cubicBezTo>
                  <a:pt x="960" y="1241"/>
                  <a:pt x="960" y="1241"/>
                  <a:pt x="960" y="1241"/>
                </a:cubicBezTo>
                <a:cubicBezTo>
                  <a:pt x="964" y="1241"/>
                  <a:pt x="964" y="1241"/>
                  <a:pt x="964" y="1241"/>
                </a:cubicBezTo>
                <a:cubicBezTo>
                  <a:pt x="971" y="1243"/>
                  <a:pt x="971" y="1243"/>
                  <a:pt x="971" y="1243"/>
                </a:cubicBezTo>
                <a:cubicBezTo>
                  <a:pt x="978" y="1253"/>
                  <a:pt x="978" y="1253"/>
                  <a:pt x="978" y="1253"/>
                </a:cubicBezTo>
                <a:cubicBezTo>
                  <a:pt x="993" y="1258"/>
                  <a:pt x="993" y="1258"/>
                  <a:pt x="993" y="1258"/>
                </a:cubicBezTo>
                <a:cubicBezTo>
                  <a:pt x="993" y="1251"/>
                  <a:pt x="993" y="1251"/>
                  <a:pt x="993" y="1251"/>
                </a:cubicBezTo>
                <a:cubicBezTo>
                  <a:pt x="1001" y="1255"/>
                  <a:pt x="1001" y="1255"/>
                  <a:pt x="1001" y="1255"/>
                </a:cubicBezTo>
                <a:cubicBezTo>
                  <a:pt x="1009" y="1266"/>
                  <a:pt x="1009" y="1266"/>
                  <a:pt x="1009" y="1266"/>
                </a:cubicBezTo>
                <a:cubicBezTo>
                  <a:pt x="1009" y="1266"/>
                  <a:pt x="1021" y="1279"/>
                  <a:pt x="1023" y="1281"/>
                </a:cubicBezTo>
                <a:cubicBezTo>
                  <a:pt x="1026" y="1283"/>
                  <a:pt x="1022" y="1293"/>
                  <a:pt x="1022" y="1293"/>
                </a:cubicBezTo>
                <a:cubicBezTo>
                  <a:pt x="1026" y="1298"/>
                  <a:pt x="1026" y="1298"/>
                  <a:pt x="1026" y="1298"/>
                </a:cubicBezTo>
                <a:cubicBezTo>
                  <a:pt x="1032" y="1295"/>
                  <a:pt x="1032" y="1295"/>
                  <a:pt x="1032" y="1295"/>
                </a:cubicBezTo>
                <a:cubicBezTo>
                  <a:pt x="1040" y="1299"/>
                  <a:pt x="1040" y="1299"/>
                  <a:pt x="1040" y="1299"/>
                </a:cubicBezTo>
                <a:cubicBezTo>
                  <a:pt x="1051" y="1310"/>
                  <a:pt x="1051" y="1310"/>
                  <a:pt x="1051" y="1310"/>
                </a:cubicBezTo>
                <a:cubicBezTo>
                  <a:pt x="1051" y="1310"/>
                  <a:pt x="1059" y="1317"/>
                  <a:pt x="1063" y="1313"/>
                </a:cubicBezTo>
                <a:cubicBezTo>
                  <a:pt x="1083" y="1323"/>
                  <a:pt x="1083" y="1323"/>
                  <a:pt x="1083" y="1323"/>
                </a:cubicBezTo>
                <a:cubicBezTo>
                  <a:pt x="1093" y="1327"/>
                  <a:pt x="1093" y="1327"/>
                  <a:pt x="1093" y="1327"/>
                </a:cubicBezTo>
                <a:cubicBezTo>
                  <a:pt x="1092" y="1317"/>
                  <a:pt x="1092" y="1317"/>
                  <a:pt x="1092" y="1317"/>
                </a:cubicBezTo>
                <a:cubicBezTo>
                  <a:pt x="1098" y="1310"/>
                  <a:pt x="1098" y="1310"/>
                  <a:pt x="1098" y="1310"/>
                </a:cubicBezTo>
                <a:cubicBezTo>
                  <a:pt x="1116" y="1312"/>
                  <a:pt x="1116" y="1312"/>
                  <a:pt x="1116" y="1312"/>
                </a:cubicBezTo>
                <a:cubicBezTo>
                  <a:pt x="1118" y="1318"/>
                  <a:pt x="1118" y="1318"/>
                  <a:pt x="1118" y="1318"/>
                </a:cubicBezTo>
                <a:cubicBezTo>
                  <a:pt x="1124" y="1318"/>
                  <a:pt x="1124" y="1318"/>
                  <a:pt x="1124" y="1318"/>
                </a:cubicBezTo>
                <a:cubicBezTo>
                  <a:pt x="1127" y="1309"/>
                  <a:pt x="1127" y="1309"/>
                  <a:pt x="1127" y="1309"/>
                </a:cubicBezTo>
                <a:cubicBezTo>
                  <a:pt x="1120" y="1301"/>
                  <a:pt x="1120" y="1301"/>
                  <a:pt x="1120" y="1301"/>
                </a:cubicBezTo>
                <a:cubicBezTo>
                  <a:pt x="1102" y="1301"/>
                  <a:pt x="1102" y="1301"/>
                  <a:pt x="1102" y="1301"/>
                </a:cubicBezTo>
                <a:cubicBezTo>
                  <a:pt x="1089" y="1301"/>
                  <a:pt x="1089" y="1301"/>
                  <a:pt x="1089" y="1301"/>
                </a:cubicBezTo>
                <a:cubicBezTo>
                  <a:pt x="1071" y="1299"/>
                  <a:pt x="1071" y="1299"/>
                  <a:pt x="1071" y="1299"/>
                </a:cubicBezTo>
                <a:cubicBezTo>
                  <a:pt x="1062" y="1294"/>
                  <a:pt x="1062" y="1294"/>
                  <a:pt x="1062" y="1294"/>
                </a:cubicBezTo>
                <a:cubicBezTo>
                  <a:pt x="1051" y="1281"/>
                  <a:pt x="1051" y="1281"/>
                  <a:pt x="1051" y="1281"/>
                </a:cubicBezTo>
                <a:cubicBezTo>
                  <a:pt x="1051" y="1271"/>
                  <a:pt x="1051" y="1271"/>
                  <a:pt x="1051" y="1271"/>
                </a:cubicBezTo>
                <a:cubicBezTo>
                  <a:pt x="1051" y="1258"/>
                  <a:pt x="1051" y="1258"/>
                  <a:pt x="1051" y="1258"/>
                </a:cubicBezTo>
                <a:cubicBezTo>
                  <a:pt x="1055" y="1242"/>
                  <a:pt x="1055" y="1242"/>
                  <a:pt x="1055" y="1242"/>
                </a:cubicBezTo>
                <a:cubicBezTo>
                  <a:pt x="1055" y="1231"/>
                  <a:pt x="1055" y="1231"/>
                  <a:pt x="1055" y="1231"/>
                </a:cubicBezTo>
                <a:cubicBezTo>
                  <a:pt x="1049" y="1222"/>
                  <a:pt x="1049" y="1222"/>
                  <a:pt x="1049" y="1222"/>
                </a:cubicBezTo>
                <a:cubicBezTo>
                  <a:pt x="1038" y="1216"/>
                  <a:pt x="1038" y="1216"/>
                  <a:pt x="1038" y="1216"/>
                </a:cubicBezTo>
                <a:cubicBezTo>
                  <a:pt x="1020" y="1218"/>
                  <a:pt x="1020" y="1218"/>
                  <a:pt x="1020" y="1218"/>
                </a:cubicBezTo>
                <a:cubicBezTo>
                  <a:pt x="1008" y="1215"/>
                  <a:pt x="1008" y="1215"/>
                  <a:pt x="1008" y="1215"/>
                </a:cubicBezTo>
                <a:cubicBezTo>
                  <a:pt x="994" y="1220"/>
                  <a:pt x="994" y="1220"/>
                  <a:pt x="994" y="1220"/>
                </a:cubicBezTo>
                <a:cubicBezTo>
                  <a:pt x="985" y="1215"/>
                  <a:pt x="985" y="1215"/>
                  <a:pt x="985" y="1215"/>
                </a:cubicBezTo>
                <a:cubicBezTo>
                  <a:pt x="993" y="1208"/>
                  <a:pt x="993" y="1208"/>
                  <a:pt x="993" y="1208"/>
                </a:cubicBezTo>
                <a:cubicBezTo>
                  <a:pt x="993" y="1196"/>
                  <a:pt x="993" y="1196"/>
                  <a:pt x="993" y="1196"/>
                </a:cubicBezTo>
                <a:cubicBezTo>
                  <a:pt x="996" y="1189"/>
                  <a:pt x="996" y="1189"/>
                  <a:pt x="996" y="1189"/>
                </a:cubicBezTo>
                <a:cubicBezTo>
                  <a:pt x="1001" y="1177"/>
                  <a:pt x="1001" y="1177"/>
                  <a:pt x="1001" y="1177"/>
                </a:cubicBezTo>
                <a:cubicBezTo>
                  <a:pt x="1001" y="1164"/>
                  <a:pt x="1001" y="1164"/>
                  <a:pt x="1001" y="1164"/>
                </a:cubicBezTo>
                <a:cubicBezTo>
                  <a:pt x="1009" y="1159"/>
                  <a:pt x="1009" y="1159"/>
                  <a:pt x="1009" y="1159"/>
                </a:cubicBezTo>
                <a:cubicBezTo>
                  <a:pt x="1010" y="1149"/>
                  <a:pt x="1010" y="1149"/>
                  <a:pt x="1010" y="1149"/>
                </a:cubicBezTo>
                <a:cubicBezTo>
                  <a:pt x="1004" y="1145"/>
                  <a:pt x="1004" y="1145"/>
                  <a:pt x="1004" y="1145"/>
                </a:cubicBezTo>
                <a:cubicBezTo>
                  <a:pt x="985" y="1147"/>
                  <a:pt x="985" y="1147"/>
                  <a:pt x="985" y="1147"/>
                </a:cubicBezTo>
                <a:cubicBezTo>
                  <a:pt x="972" y="1149"/>
                  <a:pt x="972" y="1149"/>
                  <a:pt x="972" y="1149"/>
                </a:cubicBezTo>
                <a:cubicBezTo>
                  <a:pt x="967" y="1158"/>
                  <a:pt x="967" y="1158"/>
                  <a:pt x="967" y="1158"/>
                </a:cubicBezTo>
                <a:cubicBezTo>
                  <a:pt x="962" y="1171"/>
                  <a:pt x="962" y="1171"/>
                  <a:pt x="962" y="1171"/>
                </a:cubicBezTo>
                <a:cubicBezTo>
                  <a:pt x="956" y="1184"/>
                  <a:pt x="956" y="1184"/>
                  <a:pt x="956" y="1184"/>
                </a:cubicBezTo>
                <a:cubicBezTo>
                  <a:pt x="945" y="1185"/>
                  <a:pt x="945" y="1185"/>
                  <a:pt x="945" y="1185"/>
                </a:cubicBezTo>
                <a:cubicBezTo>
                  <a:pt x="930" y="1189"/>
                  <a:pt x="930" y="1189"/>
                  <a:pt x="930" y="1189"/>
                </a:cubicBezTo>
                <a:cubicBezTo>
                  <a:pt x="915" y="1191"/>
                  <a:pt x="915" y="1191"/>
                  <a:pt x="915" y="1191"/>
                </a:cubicBezTo>
                <a:cubicBezTo>
                  <a:pt x="908" y="1182"/>
                  <a:pt x="908" y="1182"/>
                  <a:pt x="908" y="1182"/>
                </a:cubicBezTo>
                <a:cubicBezTo>
                  <a:pt x="895" y="1175"/>
                  <a:pt x="895" y="1175"/>
                  <a:pt x="895" y="1175"/>
                </a:cubicBezTo>
                <a:cubicBezTo>
                  <a:pt x="890" y="1165"/>
                  <a:pt x="890" y="1165"/>
                  <a:pt x="890" y="1165"/>
                </a:cubicBezTo>
                <a:cubicBezTo>
                  <a:pt x="881" y="1151"/>
                  <a:pt x="881" y="1151"/>
                  <a:pt x="881" y="1151"/>
                </a:cubicBezTo>
                <a:cubicBezTo>
                  <a:pt x="876" y="1128"/>
                  <a:pt x="876" y="1128"/>
                  <a:pt x="876" y="1128"/>
                </a:cubicBezTo>
                <a:cubicBezTo>
                  <a:pt x="874" y="1111"/>
                  <a:pt x="874" y="1111"/>
                  <a:pt x="874" y="1111"/>
                </a:cubicBezTo>
                <a:cubicBezTo>
                  <a:pt x="880" y="1098"/>
                  <a:pt x="880" y="1098"/>
                  <a:pt x="880" y="1098"/>
                </a:cubicBezTo>
                <a:cubicBezTo>
                  <a:pt x="883" y="1083"/>
                  <a:pt x="883" y="1083"/>
                  <a:pt x="883" y="1083"/>
                </a:cubicBezTo>
                <a:cubicBezTo>
                  <a:pt x="877" y="1067"/>
                  <a:pt x="877" y="1067"/>
                  <a:pt x="877" y="1067"/>
                </a:cubicBezTo>
                <a:cubicBezTo>
                  <a:pt x="889" y="1052"/>
                  <a:pt x="889" y="1052"/>
                  <a:pt x="889" y="1052"/>
                </a:cubicBezTo>
                <a:cubicBezTo>
                  <a:pt x="898" y="1051"/>
                  <a:pt x="898" y="1051"/>
                  <a:pt x="898" y="1051"/>
                </a:cubicBezTo>
                <a:cubicBezTo>
                  <a:pt x="908" y="1043"/>
                  <a:pt x="908" y="1043"/>
                  <a:pt x="908" y="1043"/>
                </a:cubicBezTo>
                <a:cubicBezTo>
                  <a:pt x="918" y="1034"/>
                  <a:pt x="918" y="1034"/>
                  <a:pt x="918" y="1034"/>
                </a:cubicBezTo>
                <a:cubicBezTo>
                  <a:pt x="932" y="1036"/>
                  <a:pt x="932" y="1036"/>
                  <a:pt x="932" y="1036"/>
                </a:cubicBezTo>
                <a:cubicBezTo>
                  <a:pt x="942" y="1040"/>
                  <a:pt x="942" y="1040"/>
                  <a:pt x="942" y="1040"/>
                </a:cubicBezTo>
                <a:cubicBezTo>
                  <a:pt x="949" y="1036"/>
                  <a:pt x="949" y="1036"/>
                  <a:pt x="949" y="1036"/>
                </a:cubicBezTo>
                <a:cubicBezTo>
                  <a:pt x="956" y="1045"/>
                  <a:pt x="956" y="1045"/>
                  <a:pt x="956" y="1045"/>
                </a:cubicBezTo>
                <a:cubicBezTo>
                  <a:pt x="968" y="1045"/>
                  <a:pt x="968" y="1045"/>
                  <a:pt x="968" y="1045"/>
                </a:cubicBezTo>
                <a:cubicBezTo>
                  <a:pt x="977" y="1044"/>
                  <a:pt x="977" y="1044"/>
                  <a:pt x="977" y="1044"/>
                </a:cubicBezTo>
                <a:cubicBezTo>
                  <a:pt x="975" y="1038"/>
                  <a:pt x="975" y="1038"/>
                  <a:pt x="975" y="1038"/>
                </a:cubicBezTo>
                <a:cubicBezTo>
                  <a:pt x="978" y="1027"/>
                  <a:pt x="978" y="1027"/>
                  <a:pt x="978" y="1027"/>
                </a:cubicBezTo>
                <a:cubicBezTo>
                  <a:pt x="993" y="1026"/>
                  <a:pt x="993" y="1026"/>
                  <a:pt x="993" y="1026"/>
                </a:cubicBezTo>
                <a:cubicBezTo>
                  <a:pt x="1002" y="1025"/>
                  <a:pt x="1002" y="1025"/>
                  <a:pt x="1002" y="1025"/>
                </a:cubicBezTo>
                <a:cubicBezTo>
                  <a:pt x="1021" y="1027"/>
                  <a:pt x="1021" y="1027"/>
                  <a:pt x="1021" y="1027"/>
                </a:cubicBezTo>
                <a:cubicBezTo>
                  <a:pt x="1028" y="1036"/>
                  <a:pt x="1028" y="1036"/>
                  <a:pt x="1028" y="1036"/>
                </a:cubicBezTo>
                <a:cubicBezTo>
                  <a:pt x="1034" y="1036"/>
                  <a:pt x="1034" y="1036"/>
                  <a:pt x="1034" y="1036"/>
                </a:cubicBezTo>
                <a:cubicBezTo>
                  <a:pt x="1038" y="1031"/>
                  <a:pt x="1038" y="1031"/>
                  <a:pt x="1038" y="1031"/>
                </a:cubicBezTo>
                <a:cubicBezTo>
                  <a:pt x="1043" y="1030"/>
                  <a:pt x="1043" y="1030"/>
                  <a:pt x="1043" y="1030"/>
                </a:cubicBezTo>
                <a:cubicBezTo>
                  <a:pt x="1051" y="1038"/>
                  <a:pt x="1051" y="1038"/>
                  <a:pt x="1051" y="1038"/>
                </a:cubicBezTo>
                <a:cubicBezTo>
                  <a:pt x="1059" y="1047"/>
                  <a:pt x="1059" y="1047"/>
                  <a:pt x="1059" y="1047"/>
                </a:cubicBezTo>
                <a:cubicBezTo>
                  <a:pt x="1059" y="1058"/>
                  <a:pt x="1059" y="1058"/>
                  <a:pt x="1059" y="1058"/>
                </a:cubicBezTo>
                <a:cubicBezTo>
                  <a:pt x="1064" y="1065"/>
                  <a:pt x="1064" y="1065"/>
                  <a:pt x="1064" y="1065"/>
                </a:cubicBezTo>
                <a:cubicBezTo>
                  <a:pt x="1066" y="1072"/>
                  <a:pt x="1066" y="1072"/>
                  <a:pt x="1066" y="1072"/>
                </a:cubicBezTo>
                <a:cubicBezTo>
                  <a:pt x="1072" y="1077"/>
                  <a:pt x="1072" y="1077"/>
                  <a:pt x="1072" y="1077"/>
                </a:cubicBezTo>
                <a:cubicBezTo>
                  <a:pt x="1075" y="1085"/>
                  <a:pt x="1075" y="1085"/>
                  <a:pt x="1075" y="1085"/>
                </a:cubicBezTo>
                <a:cubicBezTo>
                  <a:pt x="1082" y="1089"/>
                  <a:pt x="1082" y="1089"/>
                  <a:pt x="1082" y="1089"/>
                </a:cubicBezTo>
                <a:cubicBezTo>
                  <a:pt x="1083" y="1098"/>
                  <a:pt x="1083" y="1098"/>
                  <a:pt x="1083" y="1098"/>
                </a:cubicBezTo>
                <a:cubicBezTo>
                  <a:pt x="1089" y="1100"/>
                  <a:pt x="1089" y="1100"/>
                  <a:pt x="1089" y="1100"/>
                </a:cubicBezTo>
                <a:cubicBezTo>
                  <a:pt x="1093" y="1094"/>
                  <a:pt x="1093" y="1094"/>
                  <a:pt x="1093" y="1094"/>
                </a:cubicBezTo>
                <a:cubicBezTo>
                  <a:pt x="1096" y="1085"/>
                  <a:pt x="1096" y="1085"/>
                  <a:pt x="1096" y="1085"/>
                </a:cubicBezTo>
                <a:cubicBezTo>
                  <a:pt x="1092" y="1074"/>
                  <a:pt x="1092" y="1074"/>
                  <a:pt x="1092" y="1074"/>
                </a:cubicBezTo>
                <a:cubicBezTo>
                  <a:pt x="1088" y="1057"/>
                  <a:pt x="1088" y="1057"/>
                  <a:pt x="1088" y="1057"/>
                </a:cubicBezTo>
                <a:cubicBezTo>
                  <a:pt x="1080" y="1042"/>
                  <a:pt x="1080" y="1042"/>
                  <a:pt x="1080" y="1042"/>
                </a:cubicBezTo>
                <a:cubicBezTo>
                  <a:pt x="1080" y="1022"/>
                  <a:pt x="1080" y="1022"/>
                  <a:pt x="1080" y="1022"/>
                </a:cubicBezTo>
                <a:cubicBezTo>
                  <a:pt x="1080" y="1019"/>
                  <a:pt x="1085" y="1008"/>
                  <a:pt x="1085" y="1008"/>
                </a:cubicBezTo>
                <a:cubicBezTo>
                  <a:pt x="1092" y="994"/>
                  <a:pt x="1092" y="994"/>
                  <a:pt x="1092" y="994"/>
                </a:cubicBezTo>
                <a:cubicBezTo>
                  <a:pt x="1103" y="989"/>
                  <a:pt x="1103" y="989"/>
                  <a:pt x="1103" y="989"/>
                </a:cubicBezTo>
                <a:cubicBezTo>
                  <a:pt x="1116" y="978"/>
                  <a:pt x="1116" y="978"/>
                  <a:pt x="1116" y="978"/>
                </a:cubicBezTo>
                <a:cubicBezTo>
                  <a:pt x="1128" y="970"/>
                  <a:pt x="1128" y="970"/>
                  <a:pt x="1128" y="970"/>
                </a:cubicBezTo>
                <a:cubicBezTo>
                  <a:pt x="1140" y="965"/>
                  <a:pt x="1140" y="965"/>
                  <a:pt x="1140" y="965"/>
                </a:cubicBezTo>
                <a:cubicBezTo>
                  <a:pt x="1142" y="957"/>
                  <a:pt x="1142" y="957"/>
                  <a:pt x="1142" y="957"/>
                </a:cubicBezTo>
                <a:cubicBezTo>
                  <a:pt x="1151" y="951"/>
                  <a:pt x="1151" y="951"/>
                  <a:pt x="1151" y="951"/>
                </a:cubicBezTo>
                <a:cubicBezTo>
                  <a:pt x="1143" y="937"/>
                  <a:pt x="1143" y="937"/>
                  <a:pt x="1143" y="937"/>
                </a:cubicBezTo>
                <a:cubicBezTo>
                  <a:pt x="1137" y="931"/>
                  <a:pt x="1137" y="931"/>
                  <a:pt x="1137" y="931"/>
                </a:cubicBezTo>
                <a:cubicBezTo>
                  <a:pt x="1140" y="923"/>
                  <a:pt x="1140" y="923"/>
                  <a:pt x="1140" y="923"/>
                </a:cubicBezTo>
                <a:cubicBezTo>
                  <a:pt x="1135" y="915"/>
                  <a:pt x="1135" y="915"/>
                  <a:pt x="1135" y="915"/>
                </a:cubicBezTo>
                <a:cubicBezTo>
                  <a:pt x="1144" y="911"/>
                  <a:pt x="1144" y="911"/>
                  <a:pt x="1144" y="911"/>
                </a:cubicBezTo>
                <a:cubicBezTo>
                  <a:pt x="1152" y="921"/>
                  <a:pt x="1152" y="921"/>
                  <a:pt x="1152" y="921"/>
                </a:cubicBezTo>
                <a:cubicBezTo>
                  <a:pt x="1156" y="911"/>
                  <a:pt x="1156" y="911"/>
                  <a:pt x="1156" y="911"/>
                </a:cubicBezTo>
                <a:cubicBezTo>
                  <a:pt x="1162" y="902"/>
                  <a:pt x="1162" y="902"/>
                  <a:pt x="1162" y="902"/>
                </a:cubicBezTo>
                <a:cubicBezTo>
                  <a:pt x="1167" y="896"/>
                  <a:pt x="1167" y="896"/>
                  <a:pt x="1167" y="896"/>
                </a:cubicBezTo>
                <a:cubicBezTo>
                  <a:pt x="1173" y="876"/>
                  <a:pt x="1173" y="876"/>
                  <a:pt x="1173" y="876"/>
                </a:cubicBezTo>
                <a:cubicBezTo>
                  <a:pt x="1191" y="876"/>
                  <a:pt x="1191" y="876"/>
                  <a:pt x="1191" y="876"/>
                </a:cubicBezTo>
                <a:cubicBezTo>
                  <a:pt x="1202" y="870"/>
                  <a:pt x="1202" y="870"/>
                  <a:pt x="1202" y="870"/>
                </a:cubicBezTo>
                <a:cubicBezTo>
                  <a:pt x="1215" y="868"/>
                  <a:pt x="1215" y="868"/>
                  <a:pt x="1215" y="868"/>
                </a:cubicBezTo>
                <a:cubicBezTo>
                  <a:pt x="1212" y="861"/>
                  <a:pt x="1212" y="861"/>
                  <a:pt x="1212" y="861"/>
                </a:cubicBezTo>
                <a:cubicBezTo>
                  <a:pt x="1211" y="844"/>
                  <a:pt x="1211" y="844"/>
                  <a:pt x="1211" y="844"/>
                </a:cubicBezTo>
                <a:cubicBezTo>
                  <a:pt x="1220" y="832"/>
                  <a:pt x="1220" y="832"/>
                  <a:pt x="1220" y="832"/>
                </a:cubicBezTo>
                <a:cubicBezTo>
                  <a:pt x="1231" y="832"/>
                  <a:pt x="1231" y="832"/>
                  <a:pt x="1231" y="832"/>
                </a:cubicBezTo>
                <a:cubicBezTo>
                  <a:pt x="1234" y="825"/>
                  <a:pt x="1234" y="825"/>
                  <a:pt x="1234" y="825"/>
                </a:cubicBezTo>
                <a:cubicBezTo>
                  <a:pt x="1248" y="825"/>
                  <a:pt x="1248" y="825"/>
                  <a:pt x="1248" y="825"/>
                </a:cubicBezTo>
                <a:cubicBezTo>
                  <a:pt x="1260" y="818"/>
                  <a:pt x="1260" y="818"/>
                  <a:pt x="1260" y="818"/>
                </a:cubicBezTo>
                <a:cubicBezTo>
                  <a:pt x="1268" y="808"/>
                  <a:pt x="1268" y="808"/>
                  <a:pt x="1268" y="808"/>
                </a:cubicBezTo>
                <a:cubicBezTo>
                  <a:pt x="1283" y="807"/>
                  <a:pt x="1283" y="807"/>
                  <a:pt x="1283" y="807"/>
                </a:cubicBezTo>
                <a:cubicBezTo>
                  <a:pt x="1283" y="807"/>
                  <a:pt x="1297" y="810"/>
                  <a:pt x="1299" y="810"/>
                </a:cubicBezTo>
                <a:cubicBezTo>
                  <a:pt x="1302" y="811"/>
                  <a:pt x="1295" y="816"/>
                  <a:pt x="1295" y="816"/>
                </a:cubicBezTo>
                <a:cubicBezTo>
                  <a:pt x="1278" y="816"/>
                  <a:pt x="1278" y="816"/>
                  <a:pt x="1278" y="816"/>
                </a:cubicBezTo>
                <a:cubicBezTo>
                  <a:pt x="1278" y="816"/>
                  <a:pt x="1272" y="821"/>
                  <a:pt x="1269" y="822"/>
                </a:cubicBezTo>
                <a:cubicBezTo>
                  <a:pt x="1267" y="823"/>
                  <a:pt x="1269" y="833"/>
                  <a:pt x="1269" y="833"/>
                </a:cubicBezTo>
                <a:cubicBezTo>
                  <a:pt x="1277" y="836"/>
                  <a:pt x="1277" y="836"/>
                  <a:pt x="1277" y="836"/>
                </a:cubicBezTo>
                <a:cubicBezTo>
                  <a:pt x="1284" y="830"/>
                  <a:pt x="1284" y="830"/>
                  <a:pt x="1284" y="830"/>
                </a:cubicBezTo>
                <a:cubicBezTo>
                  <a:pt x="1290" y="826"/>
                  <a:pt x="1290" y="826"/>
                  <a:pt x="1290" y="826"/>
                </a:cubicBezTo>
                <a:cubicBezTo>
                  <a:pt x="1301" y="823"/>
                  <a:pt x="1301" y="823"/>
                  <a:pt x="1301" y="823"/>
                </a:cubicBezTo>
                <a:cubicBezTo>
                  <a:pt x="1313" y="817"/>
                  <a:pt x="1313" y="817"/>
                  <a:pt x="1313" y="817"/>
                </a:cubicBezTo>
                <a:cubicBezTo>
                  <a:pt x="1325" y="814"/>
                  <a:pt x="1325" y="814"/>
                  <a:pt x="1325" y="814"/>
                </a:cubicBezTo>
                <a:cubicBezTo>
                  <a:pt x="1334" y="803"/>
                  <a:pt x="1334" y="803"/>
                  <a:pt x="1334" y="803"/>
                </a:cubicBezTo>
                <a:cubicBezTo>
                  <a:pt x="1343" y="795"/>
                  <a:pt x="1343" y="795"/>
                  <a:pt x="1343" y="795"/>
                </a:cubicBezTo>
                <a:cubicBezTo>
                  <a:pt x="1344" y="786"/>
                  <a:pt x="1344" y="786"/>
                  <a:pt x="1344" y="786"/>
                </a:cubicBezTo>
                <a:cubicBezTo>
                  <a:pt x="1332" y="789"/>
                  <a:pt x="1332" y="789"/>
                  <a:pt x="1332" y="789"/>
                </a:cubicBezTo>
                <a:cubicBezTo>
                  <a:pt x="1324" y="803"/>
                  <a:pt x="1324" y="803"/>
                  <a:pt x="1324" y="803"/>
                </a:cubicBezTo>
                <a:cubicBezTo>
                  <a:pt x="1309" y="804"/>
                  <a:pt x="1309" y="804"/>
                  <a:pt x="1309" y="804"/>
                </a:cubicBezTo>
                <a:cubicBezTo>
                  <a:pt x="1297" y="798"/>
                  <a:pt x="1297" y="798"/>
                  <a:pt x="1297" y="798"/>
                </a:cubicBezTo>
                <a:cubicBezTo>
                  <a:pt x="1285" y="788"/>
                  <a:pt x="1285" y="788"/>
                  <a:pt x="1285" y="788"/>
                </a:cubicBezTo>
                <a:cubicBezTo>
                  <a:pt x="1278" y="771"/>
                  <a:pt x="1278" y="771"/>
                  <a:pt x="1278" y="771"/>
                </a:cubicBezTo>
                <a:cubicBezTo>
                  <a:pt x="1290" y="763"/>
                  <a:pt x="1290" y="763"/>
                  <a:pt x="1290" y="763"/>
                </a:cubicBezTo>
                <a:cubicBezTo>
                  <a:pt x="1289" y="749"/>
                  <a:pt x="1289" y="749"/>
                  <a:pt x="1289" y="749"/>
                </a:cubicBezTo>
                <a:cubicBezTo>
                  <a:pt x="1273" y="748"/>
                  <a:pt x="1273" y="748"/>
                  <a:pt x="1273" y="748"/>
                </a:cubicBezTo>
                <a:cubicBezTo>
                  <a:pt x="1255" y="753"/>
                  <a:pt x="1255" y="753"/>
                  <a:pt x="1255" y="753"/>
                </a:cubicBezTo>
                <a:cubicBezTo>
                  <a:pt x="1235" y="764"/>
                  <a:pt x="1235" y="764"/>
                  <a:pt x="1235" y="764"/>
                </a:cubicBezTo>
                <a:cubicBezTo>
                  <a:pt x="1216" y="782"/>
                  <a:pt x="1216" y="782"/>
                  <a:pt x="1216" y="782"/>
                </a:cubicBezTo>
                <a:cubicBezTo>
                  <a:pt x="1201" y="793"/>
                  <a:pt x="1201" y="793"/>
                  <a:pt x="1201" y="793"/>
                </a:cubicBezTo>
                <a:cubicBezTo>
                  <a:pt x="1207" y="783"/>
                  <a:pt x="1207" y="783"/>
                  <a:pt x="1207" y="783"/>
                </a:cubicBezTo>
                <a:cubicBezTo>
                  <a:pt x="1216" y="772"/>
                  <a:pt x="1216" y="772"/>
                  <a:pt x="1216" y="772"/>
                </a:cubicBezTo>
                <a:cubicBezTo>
                  <a:pt x="1222" y="767"/>
                  <a:pt x="1222" y="767"/>
                  <a:pt x="1222" y="767"/>
                </a:cubicBezTo>
                <a:cubicBezTo>
                  <a:pt x="1207" y="763"/>
                  <a:pt x="1207" y="763"/>
                  <a:pt x="1207" y="763"/>
                </a:cubicBezTo>
                <a:cubicBezTo>
                  <a:pt x="1226" y="763"/>
                  <a:pt x="1226" y="763"/>
                  <a:pt x="1226" y="763"/>
                </a:cubicBezTo>
                <a:cubicBezTo>
                  <a:pt x="1231" y="754"/>
                  <a:pt x="1231" y="754"/>
                  <a:pt x="1231" y="754"/>
                </a:cubicBezTo>
                <a:cubicBezTo>
                  <a:pt x="1241" y="746"/>
                  <a:pt x="1241" y="746"/>
                  <a:pt x="1241" y="746"/>
                </a:cubicBezTo>
                <a:cubicBezTo>
                  <a:pt x="1254" y="745"/>
                  <a:pt x="1254" y="745"/>
                  <a:pt x="1254" y="745"/>
                </a:cubicBezTo>
                <a:cubicBezTo>
                  <a:pt x="1259" y="735"/>
                  <a:pt x="1259" y="735"/>
                  <a:pt x="1259" y="735"/>
                </a:cubicBezTo>
                <a:cubicBezTo>
                  <a:pt x="1269" y="731"/>
                  <a:pt x="1269" y="731"/>
                  <a:pt x="1269" y="731"/>
                </a:cubicBezTo>
                <a:cubicBezTo>
                  <a:pt x="1286" y="731"/>
                  <a:pt x="1286" y="731"/>
                  <a:pt x="1286" y="731"/>
                </a:cubicBezTo>
                <a:cubicBezTo>
                  <a:pt x="1315" y="730"/>
                  <a:pt x="1315" y="730"/>
                  <a:pt x="1315" y="730"/>
                </a:cubicBezTo>
                <a:cubicBezTo>
                  <a:pt x="1330" y="733"/>
                  <a:pt x="1330" y="733"/>
                  <a:pt x="1330" y="733"/>
                </a:cubicBezTo>
                <a:cubicBezTo>
                  <a:pt x="1342" y="732"/>
                  <a:pt x="1342" y="732"/>
                  <a:pt x="1342" y="732"/>
                </a:cubicBezTo>
                <a:cubicBezTo>
                  <a:pt x="1354" y="724"/>
                  <a:pt x="1354" y="724"/>
                  <a:pt x="1354" y="724"/>
                </a:cubicBezTo>
                <a:cubicBezTo>
                  <a:pt x="1364" y="712"/>
                  <a:pt x="1364" y="712"/>
                  <a:pt x="1364" y="712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3" y="706"/>
                  <a:pt x="1393" y="706"/>
                  <a:pt x="1393" y="706"/>
                </a:cubicBezTo>
                <a:cubicBezTo>
                  <a:pt x="1398" y="701"/>
                  <a:pt x="1398" y="701"/>
                  <a:pt x="1398" y="701"/>
                </a:cubicBezTo>
                <a:cubicBezTo>
                  <a:pt x="1392" y="695"/>
                  <a:pt x="1392" y="695"/>
                  <a:pt x="1392" y="695"/>
                </a:cubicBezTo>
                <a:cubicBezTo>
                  <a:pt x="1396" y="690"/>
                  <a:pt x="1396" y="690"/>
                  <a:pt x="1396" y="690"/>
                </a:cubicBezTo>
                <a:cubicBezTo>
                  <a:pt x="1397" y="679"/>
                  <a:pt x="1397" y="679"/>
                  <a:pt x="1397" y="679"/>
                </a:cubicBezTo>
                <a:cubicBezTo>
                  <a:pt x="1383" y="677"/>
                  <a:pt x="1383" y="677"/>
                  <a:pt x="1383" y="677"/>
                </a:cubicBezTo>
                <a:cubicBezTo>
                  <a:pt x="1380" y="671"/>
                  <a:pt x="1380" y="671"/>
                  <a:pt x="1380" y="671"/>
                </a:cubicBezTo>
                <a:cubicBezTo>
                  <a:pt x="1365" y="671"/>
                  <a:pt x="1365" y="671"/>
                  <a:pt x="1365" y="671"/>
                </a:cubicBezTo>
                <a:cubicBezTo>
                  <a:pt x="1354" y="677"/>
                  <a:pt x="1354" y="677"/>
                  <a:pt x="1354" y="677"/>
                </a:cubicBezTo>
                <a:cubicBezTo>
                  <a:pt x="1346" y="682"/>
                  <a:pt x="1346" y="682"/>
                  <a:pt x="1346" y="682"/>
                </a:cubicBezTo>
                <a:cubicBezTo>
                  <a:pt x="1339" y="680"/>
                  <a:pt x="1339" y="680"/>
                  <a:pt x="1339" y="680"/>
                </a:cubicBezTo>
                <a:cubicBezTo>
                  <a:pt x="1342" y="672"/>
                  <a:pt x="1342" y="672"/>
                  <a:pt x="1342" y="672"/>
                </a:cubicBezTo>
                <a:cubicBezTo>
                  <a:pt x="1356" y="667"/>
                  <a:pt x="1356" y="667"/>
                  <a:pt x="1356" y="667"/>
                </a:cubicBezTo>
                <a:cubicBezTo>
                  <a:pt x="1372" y="663"/>
                  <a:pt x="1372" y="663"/>
                  <a:pt x="1372" y="663"/>
                </a:cubicBezTo>
                <a:cubicBezTo>
                  <a:pt x="1379" y="657"/>
                  <a:pt x="1379" y="657"/>
                  <a:pt x="1379" y="657"/>
                </a:cubicBezTo>
                <a:cubicBezTo>
                  <a:pt x="1369" y="656"/>
                  <a:pt x="1369" y="656"/>
                  <a:pt x="1369" y="656"/>
                </a:cubicBezTo>
                <a:cubicBezTo>
                  <a:pt x="1358" y="651"/>
                  <a:pt x="1358" y="651"/>
                  <a:pt x="1358" y="651"/>
                </a:cubicBezTo>
                <a:cubicBezTo>
                  <a:pt x="1344" y="647"/>
                  <a:pt x="1344" y="647"/>
                  <a:pt x="1344" y="647"/>
                </a:cubicBezTo>
                <a:cubicBezTo>
                  <a:pt x="1336" y="639"/>
                  <a:pt x="1336" y="639"/>
                  <a:pt x="1336" y="639"/>
                </a:cubicBezTo>
                <a:cubicBezTo>
                  <a:pt x="1326" y="631"/>
                  <a:pt x="1326" y="631"/>
                  <a:pt x="1326" y="631"/>
                </a:cubicBezTo>
                <a:cubicBezTo>
                  <a:pt x="1322" y="624"/>
                  <a:pt x="1322" y="624"/>
                  <a:pt x="1322" y="624"/>
                </a:cubicBezTo>
                <a:cubicBezTo>
                  <a:pt x="1328" y="623"/>
                  <a:pt x="1328" y="623"/>
                  <a:pt x="1328" y="623"/>
                </a:cubicBezTo>
                <a:cubicBezTo>
                  <a:pt x="1330" y="618"/>
                  <a:pt x="1330" y="618"/>
                  <a:pt x="1330" y="618"/>
                </a:cubicBezTo>
                <a:cubicBezTo>
                  <a:pt x="1321" y="605"/>
                  <a:pt x="1321" y="605"/>
                  <a:pt x="1321" y="605"/>
                </a:cubicBezTo>
                <a:cubicBezTo>
                  <a:pt x="1310" y="592"/>
                  <a:pt x="1310" y="592"/>
                  <a:pt x="1310" y="592"/>
                </a:cubicBezTo>
                <a:cubicBezTo>
                  <a:pt x="1294" y="567"/>
                  <a:pt x="1294" y="567"/>
                  <a:pt x="1294" y="567"/>
                </a:cubicBezTo>
                <a:cubicBezTo>
                  <a:pt x="1289" y="556"/>
                  <a:pt x="1289" y="556"/>
                  <a:pt x="1289" y="556"/>
                </a:cubicBezTo>
                <a:cubicBezTo>
                  <a:pt x="1277" y="571"/>
                  <a:pt x="1277" y="571"/>
                  <a:pt x="1277" y="571"/>
                </a:cubicBezTo>
                <a:cubicBezTo>
                  <a:pt x="1277" y="583"/>
                  <a:pt x="1277" y="583"/>
                  <a:pt x="1277" y="583"/>
                </a:cubicBezTo>
                <a:cubicBezTo>
                  <a:pt x="1265" y="588"/>
                  <a:pt x="1265" y="588"/>
                  <a:pt x="1265" y="588"/>
                </a:cubicBezTo>
                <a:cubicBezTo>
                  <a:pt x="1257" y="596"/>
                  <a:pt x="1257" y="596"/>
                  <a:pt x="1257" y="596"/>
                </a:cubicBezTo>
                <a:cubicBezTo>
                  <a:pt x="1245" y="596"/>
                  <a:pt x="1245" y="596"/>
                  <a:pt x="1245" y="596"/>
                </a:cubicBezTo>
                <a:cubicBezTo>
                  <a:pt x="1243" y="588"/>
                  <a:pt x="1243" y="588"/>
                  <a:pt x="1243" y="588"/>
                </a:cubicBezTo>
                <a:cubicBezTo>
                  <a:pt x="1235" y="582"/>
                  <a:pt x="1235" y="582"/>
                  <a:pt x="1235" y="582"/>
                </a:cubicBezTo>
                <a:cubicBezTo>
                  <a:pt x="1223" y="584"/>
                  <a:pt x="1223" y="584"/>
                  <a:pt x="1223" y="584"/>
                </a:cubicBezTo>
                <a:cubicBezTo>
                  <a:pt x="1226" y="571"/>
                  <a:pt x="1226" y="571"/>
                  <a:pt x="1226" y="571"/>
                </a:cubicBezTo>
                <a:cubicBezTo>
                  <a:pt x="1226" y="552"/>
                  <a:pt x="1226" y="552"/>
                  <a:pt x="1226" y="552"/>
                </a:cubicBezTo>
                <a:cubicBezTo>
                  <a:pt x="1226" y="543"/>
                  <a:pt x="1226" y="543"/>
                  <a:pt x="1226" y="543"/>
                </a:cubicBezTo>
                <a:cubicBezTo>
                  <a:pt x="1211" y="542"/>
                  <a:pt x="1211" y="542"/>
                  <a:pt x="1211" y="542"/>
                </a:cubicBezTo>
                <a:cubicBezTo>
                  <a:pt x="1200" y="535"/>
                  <a:pt x="1200" y="535"/>
                  <a:pt x="1200" y="535"/>
                </a:cubicBezTo>
                <a:cubicBezTo>
                  <a:pt x="1190" y="524"/>
                  <a:pt x="1190" y="524"/>
                  <a:pt x="1190" y="524"/>
                </a:cubicBezTo>
                <a:cubicBezTo>
                  <a:pt x="1171" y="513"/>
                  <a:pt x="1171" y="513"/>
                  <a:pt x="1171" y="513"/>
                </a:cubicBezTo>
                <a:cubicBezTo>
                  <a:pt x="1165" y="519"/>
                  <a:pt x="1165" y="519"/>
                  <a:pt x="1165" y="519"/>
                </a:cubicBezTo>
                <a:cubicBezTo>
                  <a:pt x="1149" y="518"/>
                  <a:pt x="1149" y="518"/>
                  <a:pt x="1149" y="518"/>
                </a:cubicBezTo>
                <a:cubicBezTo>
                  <a:pt x="1143" y="514"/>
                  <a:pt x="1143" y="514"/>
                  <a:pt x="1143" y="514"/>
                </a:cubicBezTo>
                <a:cubicBezTo>
                  <a:pt x="1125" y="514"/>
                  <a:pt x="1125" y="514"/>
                  <a:pt x="1125" y="514"/>
                </a:cubicBezTo>
                <a:cubicBezTo>
                  <a:pt x="1118" y="521"/>
                  <a:pt x="1118" y="521"/>
                  <a:pt x="1118" y="521"/>
                </a:cubicBezTo>
                <a:cubicBezTo>
                  <a:pt x="1124" y="532"/>
                  <a:pt x="1124" y="532"/>
                  <a:pt x="1124" y="532"/>
                </a:cubicBezTo>
                <a:cubicBezTo>
                  <a:pt x="1122" y="545"/>
                  <a:pt x="1122" y="545"/>
                  <a:pt x="1122" y="545"/>
                </a:cubicBezTo>
                <a:cubicBezTo>
                  <a:pt x="1124" y="554"/>
                  <a:pt x="1124" y="554"/>
                  <a:pt x="1124" y="554"/>
                </a:cubicBezTo>
                <a:cubicBezTo>
                  <a:pt x="1130" y="567"/>
                  <a:pt x="1130" y="567"/>
                  <a:pt x="1130" y="567"/>
                </a:cubicBezTo>
                <a:cubicBezTo>
                  <a:pt x="1120" y="567"/>
                  <a:pt x="1120" y="567"/>
                  <a:pt x="1120" y="567"/>
                </a:cubicBezTo>
                <a:cubicBezTo>
                  <a:pt x="1121" y="579"/>
                  <a:pt x="1121" y="579"/>
                  <a:pt x="1121" y="579"/>
                </a:cubicBezTo>
                <a:cubicBezTo>
                  <a:pt x="1115" y="585"/>
                  <a:pt x="1115" y="585"/>
                  <a:pt x="1115" y="585"/>
                </a:cubicBezTo>
                <a:cubicBezTo>
                  <a:pt x="1123" y="590"/>
                  <a:pt x="1123" y="590"/>
                  <a:pt x="1123" y="590"/>
                </a:cubicBezTo>
                <a:cubicBezTo>
                  <a:pt x="1135" y="599"/>
                  <a:pt x="1135" y="599"/>
                  <a:pt x="1135" y="599"/>
                </a:cubicBezTo>
                <a:cubicBezTo>
                  <a:pt x="1138" y="614"/>
                  <a:pt x="1138" y="614"/>
                  <a:pt x="1138" y="614"/>
                </a:cubicBezTo>
                <a:cubicBezTo>
                  <a:pt x="1138" y="631"/>
                  <a:pt x="1138" y="631"/>
                  <a:pt x="1138" y="631"/>
                </a:cubicBezTo>
                <a:cubicBezTo>
                  <a:pt x="1130" y="643"/>
                  <a:pt x="1130" y="643"/>
                  <a:pt x="1130" y="643"/>
                </a:cubicBezTo>
                <a:cubicBezTo>
                  <a:pt x="1118" y="652"/>
                  <a:pt x="1118" y="652"/>
                  <a:pt x="1118" y="652"/>
                </a:cubicBezTo>
                <a:cubicBezTo>
                  <a:pt x="1102" y="654"/>
                  <a:pt x="1102" y="654"/>
                  <a:pt x="1102" y="654"/>
                </a:cubicBezTo>
                <a:cubicBezTo>
                  <a:pt x="1111" y="668"/>
                  <a:pt x="1111" y="668"/>
                  <a:pt x="1111" y="668"/>
                </a:cubicBezTo>
                <a:cubicBezTo>
                  <a:pt x="1111" y="686"/>
                  <a:pt x="1111" y="686"/>
                  <a:pt x="1111" y="686"/>
                </a:cubicBezTo>
                <a:cubicBezTo>
                  <a:pt x="1115" y="697"/>
                  <a:pt x="1115" y="697"/>
                  <a:pt x="1115" y="697"/>
                </a:cubicBezTo>
                <a:cubicBezTo>
                  <a:pt x="1113" y="705"/>
                  <a:pt x="1113" y="705"/>
                  <a:pt x="1113" y="705"/>
                </a:cubicBezTo>
                <a:cubicBezTo>
                  <a:pt x="1105" y="716"/>
                  <a:pt x="1105" y="716"/>
                  <a:pt x="1105" y="716"/>
                </a:cubicBezTo>
                <a:cubicBezTo>
                  <a:pt x="1090" y="718"/>
                  <a:pt x="1090" y="718"/>
                  <a:pt x="1090" y="718"/>
                </a:cubicBezTo>
                <a:cubicBezTo>
                  <a:pt x="1081" y="703"/>
                  <a:pt x="1081" y="703"/>
                  <a:pt x="1081" y="703"/>
                </a:cubicBezTo>
                <a:cubicBezTo>
                  <a:pt x="1070" y="690"/>
                  <a:pt x="1070" y="690"/>
                  <a:pt x="1070" y="690"/>
                </a:cubicBezTo>
                <a:cubicBezTo>
                  <a:pt x="1070" y="679"/>
                  <a:pt x="1070" y="679"/>
                  <a:pt x="1070" y="679"/>
                </a:cubicBezTo>
                <a:cubicBezTo>
                  <a:pt x="1066" y="663"/>
                  <a:pt x="1066" y="663"/>
                  <a:pt x="1066" y="663"/>
                </a:cubicBezTo>
                <a:cubicBezTo>
                  <a:pt x="1068" y="650"/>
                  <a:pt x="1068" y="650"/>
                  <a:pt x="1068" y="650"/>
                </a:cubicBezTo>
                <a:cubicBezTo>
                  <a:pt x="1048" y="647"/>
                  <a:pt x="1048" y="647"/>
                  <a:pt x="1048" y="647"/>
                </a:cubicBezTo>
                <a:cubicBezTo>
                  <a:pt x="1033" y="646"/>
                  <a:pt x="1033" y="646"/>
                  <a:pt x="1033" y="646"/>
                </a:cubicBezTo>
                <a:cubicBezTo>
                  <a:pt x="1025" y="642"/>
                  <a:pt x="1025" y="642"/>
                  <a:pt x="1025" y="642"/>
                </a:cubicBezTo>
                <a:cubicBezTo>
                  <a:pt x="1006" y="637"/>
                  <a:pt x="1006" y="637"/>
                  <a:pt x="1006" y="637"/>
                </a:cubicBezTo>
                <a:cubicBezTo>
                  <a:pt x="999" y="630"/>
                  <a:pt x="999" y="630"/>
                  <a:pt x="999" y="630"/>
                </a:cubicBezTo>
                <a:cubicBezTo>
                  <a:pt x="983" y="621"/>
                  <a:pt x="983" y="621"/>
                  <a:pt x="983" y="621"/>
                </a:cubicBezTo>
                <a:cubicBezTo>
                  <a:pt x="966" y="612"/>
                  <a:pt x="966" y="612"/>
                  <a:pt x="966" y="612"/>
                </a:cubicBezTo>
                <a:cubicBezTo>
                  <a:pt x="944" y="617"/>
                  <a:pt x="944" y="617"/>
                  <a:pt x="944" y="617"/>
                </a:cubicBezTo>
                <a:cubicBezTo>
                  <a:pt x="938" y="609"/>
                  <a:pt x="938" y="609"/>
                  <a:pt x="938" y="609"/>
                </a:cubicBezTo>
                <a:cubicBezTo>
                  <a:pt x="929" y="589"/>
                  <a:pt x="929" y="589"/>
                  <a:pt x="929" y="589"/>
                </a:cubicBezTo>
                <a:cubicBezTo>
                  <a:pt x="918" y="584"/>
                  <a:pt x="918" y="584"/>
                  <a:pt x="918" y="584"/>
                </a:cubicBezTo>
                <a:cubicBezTo>
                  <a:pt x="911" y="576"/>
                  <a:pt x="911" y="576"/>
                  <a:pt x="911" y="576"/>
                </a:cubicBezTo>
                <a:cubicBezTo>
                  <a:pt x="914" y="552"/>
                  <a:pt x="914" y="552"/>
                  <a:pt x="914" y="552"/>
                </a:cubicBezTo>
                <a:cubicBezTo>
                  <a:pt x="925" y="534"/>
                  <a:pt x="925" y="534"/>
                  <a:pt x="925" y="534"/>
                </a:cubicBezTo>
                <a:cubicBezTo>
                  <a:pt x="936" y="517"/>
                  <a:pt x="936" y="517"/>
                  <a:pt x="936" y="517"/>
                </a:cubicBezTo>
                <a:cubicBezTo>
                  <a:pt x="950" y="511"/>
                  <a:pt x="950" y="511"/>
                  <a:pt x="950" y="511"/>
                </a:cubicBezTo>
                <a:cubicBezTo>
                  <a:pt x="961" y="503"/>
                  <a:pt x="961" y="503"/>
                  <a:pt x="961" y="503"/>
                </a:cubicBezTo>
                <a:cubicBezTo>
                  <a:pt x="957" y="494"/>
                  <a:pt x="957" y="494"/>
                  <a:pt x="957" y="494"/>
                </a:cubicBezTo>
                <a:cubicBezTo>
                  <a:pt x="939" y="490"/>
                  <a:pt x="939" y="490"/>
                  <a:pt x="939" y="490"/>
                </a:cubicBezTo>
                <a:cubicBezTo>
                  <a:pt x="919" y="483"/>
                  <a:pt x="919" y="483"/>
                  <a:pt x="919" y="483"/>
                </a:cubicBezTo>
                <a:cubicBezTo>
                  <a:pt x="942" y="487"/>
                  <a:pt x="942" y="487"/>
                  <a:pt x="942" y="487"/>
                </a:cubicBezTo>
                <a:cubicBezTo>
                  <a:pt x="961" y="491"/>
                  <a:pt x="961" y="491"/>
                  <a:pt x="961" y="491"/>
                </a:cubicBezTo>
                <a:cubicBezTo>
                  <a:pt x="970" y="489"/>
                  <a:pt x="970" y="489"/>
                  <a:pt x="970" y="489"/>
                </a:cubicBezTo>
                <a:cubicBezTo>
                  <a:pt x="972" y="479"/>
                  <a:pt x="972" y="479"/>
                  <a:pt x="972" y="479"/>
                </a:cubicBezTo>
                <a:cubicBezTo>
                  <a:pt x="987" y="485"/>
                  <a:pt x="987" y="485"/>
                  <a:pt x="987" y="485"/>
                </a:cubicBezTo>
                <a:cubicBezTo>
                  <a:pt x="996" y="483"/>
                  <a:pt x="996" y="483"/>
                  <a:pt x="996" y="483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1003" y="472"/>
                  <a:pt x="1003" y="472"/>
                  <a:pt x="1003" y="472"/>
                </a:cubicBezTo>
                <a:cubicBezTo>
                  <a:pt x="1006" y="461"/>
                  <a:pt x="1006" y="461"/>
                  <a:pt x="1006" y="461"/>
                </a:cubicBezTo>
                <a:cubicBezTo>
                  <a:pt x="995" y="460"/>
                  <a:pt x="995" y="460"/>
                  <a:pt x="995" y="460"/>
                </a:cubicBezTo>
                <a:cubicBezTo>
                  <a:pt x="981" y="458"/>
                  <a:pt x="981" y="458"/>
                  <a:pt x="981" y="458"/>
                </a:cubicBezTo>
                <a:cubicBezTo>
                  <a:pt x="976" y="453"/>
                  <a:pt x="976" y="453"/>
                  <a:pt x="976" y="453"/>
                </a:cubicBezTo>
                <a:cubicBezTo>
                  <a:pt x="959" y="446"/>
                  <a:pt x="959" y="446"/>
                  <a:pt x="959" y="446"/>
                </a:cubicBezTo>
                <a:cubicBezTo>
                  <a:pt x="970" y="447"/>
                  <a:pt x="970" y="447"/>
                  <a:pt x="970" y="447"/>
                </a:cubicBezTo>
                <a:cubicBezTo>
                  <a:pt x="988" y="451"/>
                  <a:pt x="988" y="451"/>
                  <a:pt x="988" y="451"/>
                </a:cubicBezTo>
                <a:cubicBezTo>
                  <a:pt x="1000" y="455"/>
                  <a:pt x="1000" y="455"/>
                  <a:pt x="1000" y="455"/>
                </a:cubicBezTo>
                <a:cubicBezTo>
                  <a:pt x="1011" y="451"/>
                  <a:pt x="1011" y="451"/>
                  <a:pt x="1011" y="451"/>
                </a:cubicBezTo>
                <a:cubicBezTo>
                  <a:pt x="1019" y="442"/>
                  <a:pt x="1019" y="442"/>
                  <a:pt x="1019" y="442"/>
                </a:cubicBezTo>
                <a:cubicBezTo>
                  <a:pt x="1011" y="434"/>
                  <a:pt x="1011" y="434"/>
                  <a:pt x="1011" y="434"/>
                </a:cubicBezTo>
                <a:cubicBezTo>
                  <a:pt x="1023" y="434"/>
                  <a:pt x="1023" y="434"/>
                  <a:pt x="1023" y="434"/>
                </a:cubicBezTo>
                <a:cubicBezTo>
                  <a:pt x="1030" y="441"/>
                  <a:pt x="1030" y="441"/>
                  <a:pt x="1030" y="441"/>
                </a:cubicBezTo>
                <a:cubicBezTo>
                  <a:pt x="1024" y="449"/>
                  <a:pt x="1024" y="449"/>
                  <a:pt x="1024" y="449"/>
                </a:cubicBezTo>
                <a:cubicBezTo>
                  <a:pt x="1019" y="463"/>
                  <a:pt x="1019" y="463"/>
                  <a:pt x="1019" y="463"/>
                </a:cubicBezTo>
                <a:cubicBezTo>
                  <a:pt x="1019" y="481"/>
                  <a:pt x="1019" y="481"/>
                  <a:pt x="1019" y="481"/>
                </a:cubicBezTo>
                <a:cubicBezTo>
                  <a:pt x="1007" y="485"/>
                  <a:pt x="1007" y="485"/>
                  <a:pt x="1007" y="485"/>
                </a:cubicBezTo>
                <a:cubicBezTo>
                  <a:pt x="1010" y="492"/>
                  <a:pt x="1010" y="492"/>
                  <a:pt x="1010" y="492"/>
                </a:cubicBezTo>
                <a:cubicBezTo>
                  <a:pt x="1023" y="493"/>
                  <a:pt x="1023" y="493"/>
                  <a:pt x="1023" y="493"/>
                </a:cubicBezTo>
                <a:cubicBezTo>
                  <a:pt x="1023" y="500"/>
                  <a:pt x="1023" y="500"/>
                  <a:pt x="1023" y="500"/>
                </a:cubicBezTo>
                <a:cubicBezTo>
                  <a:pt x="1023" y="500"/>
                  <a:pt x="1035" y="503"/>
                  <a:pt x="1039" y="499"/>
                </a:cubicBezTo>
                <a:cubicBezTo>
                  <a:pt x="1043" y="490"/>
                  <a:pt x="1043" y="490"/>
                  <a:pt x="1043" y="490"/>
                </a:cubicBezTo>
                <a:cubicBezTo>
                  <a:pt x="1059" y="490"/>
                  <a:pt x="1059" y="490"/>
                  <a:pt x="1059" y="490"/>
                </a:cubicBezTo>
                <a:cubicBezTo>
                  <a:pt x="1068" y="492"/>
                  <a:pt x="1068" y="492"/>
                  <a:pt x="1068" y="492"/>
                </a:cubicBezTo>
                <a:cubicBezTo>
                  <a:pt x="1076" y="496"/>
                  <a:pt x="1076" y="496"/>
                  <a:pt x="1076" y="496"/>
                </a:cubicBezTo>
                <a:cubicBezTo>
                  <a:pt x="1088" y="496"/>
                  <a:pt x="1088" y="496"/>
                  <a:pt x="1088" y="496"/>
                </a:cubicBezTo>
                <a:cubicBezTo>
                  <a:pt x="1090" y="486"/>
                  <a:pt x="1090" y="486"/>
                  <a:pt x="1090" y="486"/>
                </a:cubicBezTo>
                <a:cubicBezTo>
                  <a:pt x="1077" y="483"/>
                  <a:pt x="1077" y="483"/>
                  <a:pt x="1077" y="483"/>
                </a:cubicBezTo>
                <a:cubicBezTo>
                  <a:pt x="1072" y="471"/>
                  <a:pt x="1072" y="471"/>
                  <a:pt x="1072" y="471"/>
                </a:cubicBezTo>
                <a:cubicBezTo>
                  <a:pt x="1057" y="470"/>
                  <a:pt x="1057" y="470"/>
                  <a:pt x="1057" y="470"/>
                </a:cubicBezTo>
                <a:cubicBezTo>
                  <a:pt x="1045" y="460"/>
                  <a:pt x="1045" y="460"/>
                  <a:pt x="1045" y="460"/>
                </a:cubicBezTo>
                <a:cubicBezTo>
                  <a:pt x="1034" y="457"/>
                  <a:pt x="1034" y="457"/>
                  <a:pt x="1034" y="457"/>
                </a:cubicBezTo>
                <a:cubicBezTo>
                  <a:pt x="1034" y="450"/>
                  <a:pt x="1034" y="450"/>
                  <a:pt x="1034" y="450"/>
                </a:cubicBezTo>
                <a:cubicBezTo>
                  <a:pt x="1044" y="452"/>
                  <a:pt x="1044" y="452"/>
                  <a:pt x="1044" y="452"/>
                </a:cubicBezTo>
                <a:cubicBezTo>
                  <a:pt x="1049" y="447"/>
                  <a:pt x="1049" y="447"/>
                  <a:pt x="1049" y="447"/>
                </a:cubicBezTo>
                <a:cubicBezTo>
                  <a:pt x="1047" y="441"/>
                  <a:pt x="1047" y="441"/>
                  <a:pt x="1047" y="441"/>
                </a:cubicBezTo>
                <a:cubicBezTo>
                  <a:pt x="1060" y="441"/>
                  <a:pt x="1060" y="441"/>
                  <a:pt x="1060" y="441"/>
                </a:cubicBezTo>
                <a:cubicBezTo>
                  <a:pt x="1064" y="432"/>
                  <a:pt x="1064" y="432"/>
                  <a:pt x="1064" y="432"/>
                </a:cubicBezTo>
                <a:cubicBezTo>
                  <a:pt x="1076" y="424"/>
                  <a:pt x="1076" y="424"/>
                  <a:pt x="1076" y="424"/>
                </a:cubicBezTo>
                <a:cubicBezTo>
                  <a:pt x="1080" y="417"/>
                  <a:pt x="1080" y="417"/>
                  <a:pt x="1080" y="417"/>
                </a:cubicBezTo>
                <a:cubicBezTo>
                  <a:pt x="1073" y="409"/>
                  <a:pt x="1073" y="409"/>
                  <a:pt x="1073" y="409"/>
                </a:cubicBezTo>
                <a:cubicBezTo>
                  <a:pt x="1068" y="396"/>
                  <a:pt x="1068" y="396"/>
                  <a:pt x="1068" y="396"/>
                </a:cubicBezTo>
                <a:cubicBezTo>
                  <a:pt x="1079" y="394"/>
                  <a:pt x="1079" y="394"/>
                  <a:pt x="1079" y="394"/>
                </a:cubicBezTo>
                <a:cubicBezTo>
                  <a:pt x="1082" y="384"/>
                  <a:pt x="1082" y="384"/>
                  <a:pt x="1082" y="384"/>
                </a:cubicBezTo>
                <a:cubicBezTo>
                  <a:pt x="1073" y="374"/>
                  <a:pt x="1073" y="374"/>
                  <a:pt x="1073" y="374"/>
                </a:cubicBezTo>
                <a:cubicBezTo>
                  <a:pt x="1062" y="369"/>
                  <a:pt x="1062" y="369"/>
                  <a:pt x="1062" y="369"/>
                </a:cubicBezTo>
                <a:cubicBezTo>
                  <a:pt x="1047" y="361"/>
                  <a:pt x="1047" y="361"/>
                  <a:pt x="1047" y="361"/>
                </a:cubicBezTo>
                <a:cubicBezTo>
                  <a:pt x="1064" y="361"/>
                  <a:pt x="1064" y="361"/>
                  <a:pt x="1064" y="361"/>
                </a:cubicBezTo>
                <a:cubicBezTo>
                  <a:pt x="1066" y="356"/>
                  <a:pt x="1066" y="356"/>
                  <a:pt x="1066" y="356"/>
                </a:cubicBezTo>
                <a:cubicBezTo>
                  <a:pt x="1078" y="357"/>
                  <a:pt x="1078" y="357"/>
                  <a:pt x="1078" y="357"/>
                </a:cubicBezTo>
                <a:cubicBezTo>
                  <a:pt x="1088" y="363"/>
                  <a:pt x="1088" y="363"/>
                  <a:pt x="1088" y="363"/>
                </a:cubicBezTo>
                <a:cubicBezTo>
                  <a:pt x="1102" y="362"/>
                  <a:pt x="1102" y="362"/>
                  <a:pt x="1102" y="362"/>
                </a:cubicBezTo>
                <a:cubicBezTo>
                  <a:pt x="1114" y="360"/>
                  <a:pt x="1114" y="360"/>
                  <a:pt x="1114" y="360"/>
                </a:cubicBezTo>
                <a:cubicBezTo>
                  <a:pt x="1104" y="350"/>
                  <a:pt x="1104" y="350"/>
                  <a:pt x="1104" y="350"/>
                </a:cubicBezTo>
                <a:cubicBezTo>
                  <a:pt x="1111" y="348"/>
                  <a:pt x="1111" y="348"/>
                  <a:pt x="1111" y="348"/>
                </a:cubicBezTo>
                <a:cubicBezTo>
                  <a:pt x="1122" y="359"/>
                  <a:pt x="1122" y="359"/>
                  <a:pt x="1122" y="359"/>
                </a:cubicBezTo>
                <a:cubicBezTo>
                  <a:pt x="1134" y="361"/>
                  <a:pt x="1134" y="361"/>
                  <a:pt x="1134" y="361"/>
                </a:cubicBezTo>
                <a:cubicBezTo>
                  <a:pt x="1139" y="371"/>
                  <a:pt x="1139" y="371"/>
                  <a:pt x="1139" y="371"/>
                </a:cubicBezTo>
                <a:cubicBezTo>
                  <a:pt x="1149" y="373"/>
                  <a:pt x="1149" y="373"/>
                  <a:pt x="1149" y="373"/>
                </a:cubicBezTo>
                <a:cubicBezTo>
                  <a:pt x="1154" y="381"/>
                  <a:pt x="1154" y="381"/>
                  <a:pt x="1154" y="381"/>
                </a:cubicBezTo>
                <a:cubicBezTo>
                  <a:pt x="1164" y="385"/>
                  <a:pt x="1164" y="385"/>
                  <a:pt x="1164" y="385"/>
                </a:cubicBezTo>
                <a:cubicBezTo>
                  <a:pt x="1169" y="394"/>
                  <a:pt x="1169" y="394"/>
                  <a:pt x="1169" y="394"/>
                </a:cubicBezTo>
                <a:cubicBezTo>
                  <a:pt x="1180" y="398"/>
                  <a:pt x="1180" y="398"/>
                  <a:pt x="1180" y="398"/>
                </a:cubicBezTo>
                <a:cubicBezTo>
                  <a:pt x="1189" y="408"/>
                  <a:pt x="1189" y="408"/>
                  <a:pt x="1189" y="408"/>
                </a:cubicBezTo>
                <a:cubicBezTo>
                  <a:pt x="1191" y="420"/>
                  <a:pt x="1191" y="420"/>
                  <a:pt x="1191" y="420"/>
                </a:cubicBezTo>
                <a:cubicBezTo>
                  <a:pt x="1178" y="432"/>
                  <a:pt x="1178" y="432"/>
                  <a:pt x="1178" y="432"/>
                </a:cubicBezTo>
                <a:cubicBezTo>
                  <a:pt x="1167" y="445"/>
                  <a:pt x="1167" y="445"/>
                  <a:pt x="1167" y="445"/>
                </a:cubicBezTo>
                <a:cubicBezTo>
                  <a:pt x="1173" y="456"/>
                  <a:pt x="1173" y="456"/>
                  <a:pt x="1173" y="456"/>
                </a:cubicBezTo>
                <a:cubicBezTo>
                  <a:pt x="1153" y="459"/>
                  <a:pt x="1153" y="459"/>
                  <a:pt x="1153" y="459"/>
                </a:cubicBezTo>
                <a:cubicBezTo>
                  <a:pt x="1143" y="456"/>
                  <a:pt x="1143" y="456"/>
                  <a:pt x="1143" y="456"/>
                </a:cubicBezTo>
                <a:cubicBezTo>
                  <a:pt x="1132" y="456"/>
                  <a:pt x="1132" y="456"/>
                  <a:pt x="1132" y="456"/>
                </a:cubicBezTo>
                <a:cubicBezTo>
                  <a:pt x="1118" y="466"/>
                  <a:pt x="1118" y="466"/>
                  <a:pt x="1118" y="466"/>
                </a:cubicBezTo>
                <a:cubicBezTo>
                  <a:pt x="1118" y="477"/>
                  <a:pt x="1118" y="477"/>
                  <a:pt x="1118" y="477"/>
                </a:cubicBezTo>
                <a:cubicBezTo>
                  <a:pt x="1134" y="479"/>
                  <a:pt x="1134" y="479"/>
                  <a:pt x="1134" y="479"/>
                </a:cubicBezTo>
                <a:cubicBezTo>
                  <a:pt x="1147" y="479"/>
                  <a:pt x="1147" y="479"/>
                  <a:pt x="1147" y="479"/>
                </a:cubicBezTo>
                <a:cubicBezTo>
                  <a:pt x="1151" y="473"/>
                  <a:pt x="1151" y="473"/>
                  <a:pt x="1151" y="473"/>
                </a:cubicBezTo>
                <a:cubicBezTo>
                  <a:pt x="1156" y="470"/>
                  <a:pt x="1156" y="470"/>
                  <a:pt x="1156" y="470"/>
                </a:cubicBezTo>
                <a:cubicBezTo>
                  <a:pt x="1165" y="472"/>
                  <a:pt x="1165" y="472"/>
                  <a:pt x="1165" y="472"/>
                </a:cubicBezTo>
                <a:cubicBezTo>
                  <a:pt x="1181" y="476"/>
                  <a:pt x="1181" y="476"/>
                  <a:pt x="1181" y="476"/>
                </a:cubicBezTo>
                <a:cubicBezTo>
                  <a:pt x="1196" y="490"/>
                  <a:pt x="1196" y="490"/>
                  <a:pt x="1196" y="490"/>
                </a:cubicBezTo>
                <a:cubicBezTo>
                  <a:pt x="1199" y="498"/>
                  <a:pt x="1199" y="498"/>
                  <a:pt x="1199" y="498"/>
                </a:cubicBezTo>
                <a:cubicBezTo>
                  <a:pt x="1208" y="508"/>
                  <a:pt x="1208" y="508"/>
                  <a:pt x="1208" y="508"/>
                </a:cubicBezTo>
                <a:cubicBezTo>
                  <a:pt x="1221" y="508"/>
                  <a:pt x="1221" y="508"/>
                  <a:pt x="1221" y="508"/>
                </a:cubicBezTo>
                <a:cubicBezTo>
                  <a:pt x="1235" y="521"/>
                  <a:pt x="1235" y="521"/>
                  <a:pt x="1235" y="521"/>
                </a:cubicBezTo>
                <a:cubicBezTo>
                  <a:pt x="1255" y="522"/>
                  <a:pt x="1255" y="522"/>
                  <a:pt x="1255" y="522"/>
                </a:cubicBezTo>
                <a:cubicBezTo>
                  <a:pt x="1268" y="528"/>
                  <a:pt x="1268" y="528"/>
                  <a:pt x="1268" y="528"/>
                </a:cubicBezTo>
                <a:cubicBezTo>
                  <a:pt x="1269" y="520"/>
                  <a:pt x="1269" y="520"/>
                  <a:pt x="1269" y="520"/>
                </a:cubicBezTo>
                <a:cubicBezTo>
                  <a:pt x="1248" y="504"/>
                  <a:pt x="1248" y="504"/>
                  <a:pt x="1248" y="504"/>
                </a:cubicBezTo>
                <a:cubicBezTo>
                  <a:pt x="1239" y="496"/>
                  <a:pt x="1239" y="496"/>
                  <a:pt x="1239" y="496"/>
                </a:cubicBezTo>
                <a:cubicBezTo>
                  <a:pt x="1234" y="488"/>
                  <a:pt x="1234" y="488"/>
                  <a:pt x="1234" y="488"/>
                </a:cubicBezTo>
                <a:cubicBezTo>
                  <a:pt x="1248" y="496"/>
                  <a:pt x="1248" y="496"/>
                  <a:pt x="1248" y="496"/>
                </a:cubicBezTo>
                <a:cubicBezTo>
                  <a:pt x="1273" y="508"/>
                  <a:pt x="1273" y="508"/>
                  <a:pt x="1273" y="508"/>
                </a:cubicBezTo>
                <a:cubicBezTo>
                  <a:pt x="1285" y="515"/>
                  <a:pt x="1285" y="515"/>
                  <a:pt x="1285" y="515"/>
                </a:cubicBezTo>
                <a:cubicBezTo>
                  <a:pt x="1285" y="504"/>
                  <a:pt x="1285" y="504"/>
                  <a:pt x="1285" y="504"/>
                </a:cubicBezTo>
                <a:cubicBezTo>
                  <a:pt x="1292" y="493"/>
                  <a:pt x="1292" y="493"/>
                  <a:pt x="1292" y="493"/>
                </a:cubicBezTo>
                <a:cubicBezTo>
                  <a:pt x="1280" y="487"/>
                  <a:pt x="1280" y="487"/>
                  <a:pt x="1280" y="487"/>
                </a:cubicBezTo>
                <a:cubicBezTo>
                  <a:pt x="1278" y="470"/>
                  <a:pt x="1278" y="470"/>
                  <a:pt x="1278" y="470"/>
                </a:cubicBezTo>
                <a:cubicBezTo>
                  <a:pt x="1262" y="464"/>
                  <a:pt x="1262" y="464"/>
                  <a:pt x="1262" y="464"/>
                </a:cubicBezTo>
                <a:cubicBezTo>
                  <a:pt x="1242" y="443"/>
                  <a:pt x="1242" y="443"/>
                  <a:pt x="1242" y="443"/>
                </a:cubicBezTo>
                <a:cubicBezTo>
                  <a:pt x="1248" y="438"/>
                  <a:pt x="1248" y="438"/>
                  <a:pt x="1248" y="438"/>
                </a:cubicBezTo>
                <a:cubicBezTo>
                  <a:pt x="1255" y="432"/>
                  <a:pt x="1255" y="432"/>
                  <a:pt x="1255" y="432"/>
                </a:cubicBezTo>
                <a:cubicBezTo>
                  <a:pt x="1281" y="452"/>
                  <a:pt x="1281" y="452"/>
                  <a:pt x="1281" y="452"/>
                </a:cubicBezTo>
                <a:cubicBezTo>
                  <a:pt x="1290" y="464"/>
                  <a:pt x="1290" y="464"/>
                  <a:pt x="1290" y="464"/>
                </a:cubicBezTo>
                <a:cubicBezTo>
                  <a:pt x="1301" y="466"/>
                  <a:pt x="1301" y="466"/>
                  <a:pt x="1301" y="466"/>
                </a:cubicBezTo>
                <a:cubicBezTo>
                  <a:pt x="1305" y="452"/>
                  <a:pt x="1305" y="452"/>
                  <a:pt x="1305" y="452"/>
                </a:cubicBezTo>
                <a:cubicBezTo>
                  <a:pt x="1318" y="447"/>
                  <a:pt x="1318" y="447"/>
                  <a:pt x="1318" y="447"/>
                </a:cubicBezTo>
                <a:cubicBezTo>
                  <a:pt x="1320" y="441"/>
                  <a:pt x="1320" y="441"/>
                  <a:pt x="1320" y="441"/>
                </a:cubicBezTo>
                <a:cubicBezTo>
                  <a:pt x="1329" y="441"/>
                  <a:pt x="1329" y="441"/>
                  <a:pt x="1329" y="441"/>
                </a:cubicBezTo>
                <a:cubicBezTo>
                  <a:pt x="1333" y="434"/>
                  <a:pt x="1333" y="434"/>
                  <a:pt x="1333" y="434"/>
                </a:cubicBezTo>
                <a:cubicBezTo>
                  <a:pt x="1333" y="424"/>
                  <a:pt x="1333" y="424"/>
                  <a:pt x="1333" y="424"/>
                </a:cubicBezTo>
                <a:cubicBezTo>
                  <a:pt x="1314" y="424"/>
                  <a:pt x="1314" y="424"/>
                  <a:pt x="1314" y="424"/>
                </a:cubicBezTo>
                <a:cubicBezTo>
                  <a:pt x="1314" y="419"/>
                  <a:pt x="1314" y="419"/>
                  <a:pt x="1314" y="419"/>
                </a:cubicBezTo>
                <a:cubicBezTo>
                  <a:pt x="1303" y="411"/>
                  <a:pt x="1303" y="411"/>
                  <a:pt x="1303" y="411"/>
                </a:cubicBezTo>
                <a:cubicBezTo>
                  <a:pt x="1295" y="409"/>
                  <a:pt x="1295" y="409"/>
                  <a:pt x="1295" y="409"/>
                </a:cubicBezTo>
                <a:cubicBezTo>
                  <a:pt x="1284" y="404"/>
                  <a:pt x="1284" y="404"/>
                  <a:pt x="1284" y="404"/>
                </a:cubicBezTo>
                <a:cubicBezTo>
                  <a:pt x="1275" y="404"/>
                  <a:pt x="1275" y="404"/>
                  <a:pt x="1275" y="404"/>
                </a:cubicBezTo>
                <a:cubicBezTo>
                  <a:pt x="1272" y="397"/>
                  <a:pt x="1272" y="397"/>
                  <a:pt x="1272" y="397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53" y="391"/>
                  <a:pt x="1253" y="391"/>
                  <a:pt x="1253" y="391"/>
                </a:cubicBezTo>
                <a:cubicBezTo>
                  <a:pt x="1246" y="390"/>
                  <a:pt x="1246" y="390"/>
                  <a:pt x="1246" y="390"/>
                </a:cubicBezTo>
                <a:cubicBezTo>
                  <a:pt x="1246" y="379"/>
                  <a:pt x="1246" y="379"/>
                  <a:pt x="1246" y="379"/>
                </a:cubicBezTo>
                <a:cubicBezTo>
                  <a:pt x="1258" y="379"/>
                  <a:pt x="1258" y="379"/>
                  <a:pt x="1258" y="379"/>
                </a:cubicBezTo>
                <a:cubicBezTo>
                  <a:pt x="1263" y="374"/>
                  <a:pt x="1263" y="374"/>
                  <a:pt x="1263" y="374"/>
                </a:cubicBezTo>
                <a:cubicBezTo>
                  <a:pt x="1248" y="370"/>
                  <a:pt x="1248" y="370"/>
                  <a:pt x="1248" y="370"/>
                </a:cubicBezTo>
                <a:cubicBezTo>
                  <a:pt x="1250" y="365"/>
                  <a:pt x="1250" y="365"/>
                  <a:pt x="1250" y="365"/>
                </a:cubicBezTo>
                <a:cubicBezTo>
                  <a:pt x="1258" y="364"/>
                  <a:pt x="1258" y="364"/>
                  <a:pt x="1258" y="364"/>
                </a:cubicBezTo>
                <a:cubicBezTo>
                  <a:pt x="1249" y="356"/>
                  <a:pt x="1249" y="356"/>
                  <a:pt x="1249" y="356"/>
                </a:cubicBezTo>
                <a:cubicBezTo>
                  <a:pt x="1237" y="353"/>
                  <a:pt x="1237" y="353"/>
                  <a:pt x="1237" y="353"/>
                </a:cubicBezTo>
                <a:cubicBezTo>
                  <a:pt x="1242" y="346"/>
                  <a:pt x="1242" y="346"/>
                  <a:pt x="1242" y="346"/>
                </a:cubicBezTo>
                <a:cubicBezTo>
                  <a:pt x="1230" y="340"/>
                  <a:pt x="1230" y="340"/>
                  <a:pt x="1230" y="340"/>
                </a:cubicBezTo>
                <a:cubicBezTo>
                  <a:pt x="1216" y="341"/>
                  <a:pt x="1216" y="341"/>
                  <a:pt x="1216" y="341"/>
                </a:cubicBezTo>
                <a:cubicBezTo>
                  <a:pt x="1214" y="335"/>
                  <a:pt x="1214" y="335"/>
                  <a:pt x="1214" y="335"/>
                </a:cubicBezTo>
                <a:cubicBezTo>
                  <a:pt x="1203" y="334"/>
                  <a:pt x="1203" y="334"/>
                  <a:pt x="1203" y="334"/>
                </a:cubicBezTo>
                <a:cubicBezTo>
                  <a:pt x="1198" y="333"/>
                  <a:pt x="1198" y="333"/>
                  <a:pt x="1198" y="333"/>
                </a:cubicBezTo>
                <a:cubicBezTo>
                  <a:pt x="1207" y="327"/>
                  <a:pt x="1207" y="327"/>
                  <a:pt x="1207" y="327"/>
                </a:cubicBezTo>
                <a:cubicBezTo>
                  <a:pt x="1195" y="323"/>
                  <a:pt x="1195" y="323"/>
                  <a:pt x="1195" y="323"/>
                </a:cubicBezTo>
                <a:cubicBezTo>
                  <a:pt x="1179" y="327"/>
                  <a:pt x="1179" y="327"/>
                  <a:pt x="1179" y="327"/>
                </a:cubicBezTo>
                <a:cubicBezTo>
                  <a:pt x="1169" y="317"/>
                  <a:pt x="1169" y="317"/>
                  <a:pt x="1169" y="317"/>
                </a:cubicBezTo>
                <a:cubicBezTo>
                  <a:pt x="1167" y="311"/>
                  <a:pt x="1167" y="311"/>
                  <a:pt x="1167" y="311"/>
                </a:cubicBezTo>
                <a:cubicBezTo>
                  <a:pt x="1158" y="310"/>
                  <a:pt x="1158" y="310"/>
                  <a:pt x="1158" y="310"/>
                </a:cubicBezTo>
                <a:cubicBezTo>
                  <a:pt x="1157" y="303"/>
                  <a:pt x="1157" y="303"/>
                  <a:pt x="1157" y="303"/>
                </a:cubicBezTo>
                <a:cubicBezTo>
                  <a:pt x="1141" y="298"/>
                  <a:pt x="1141" y="298"/>
                  <a:pt x="1141" y="298"/>
                </a:cubicBezTo>
                <a:cubicBezTo>
                  <a:pt x="1121" y="298"/>
                  <a:pt x="1121" y="298"/>
                  <a:pt x="1121" y="298"/>
                </a:cubicBezTo>
                <a:cubicBezTo>
                  <a:pt x="1119" y="304"/>
                  <a:pt x="1119" y="304"/>
                  <a:pt x="1119" y="304"/>
                </a:cubicBezTo>
                <a:cubicBezTo>
                  <a:pt x="1108" y="305"/>
                  <a:pt x="1108" y="305"/>
                  <a:pt x="1108" y="305"/>
                </a:cubicBezTo>
                <a:cubicBezTo>
                  <a:pt x="1098" y="303"/>
                  <a:pt x="1098" y="303"/>
                  <a:pt x="1098" y="303"/>
                </a:cubicBezTo>
                <a:cubicBezTo>
                  <a:pt x="1095" y="310"/>
                  <a:pt x="1095" y="310"/>
                  <a:pt x="1095" y="310"/>
                </a:cubicBezTo>
                <a:cubicBezTo>
                  <a:pt x="1085" y="311"/>
                  <a:pt x="1085" y="311"/>
                  <a:pt x="1085" y="311"/>
                </a:cubicBezTo>
                <a:cubicBezTo>
                  <a:pt x="1085" y="302"/>
                  <a:pt x="1085" y="302"/>
                  <a:pt x="1085" y="302"/>
                </a:cubicBezTo>
                <a:cubicBezTo>
                  <a:pt x="1090" y="293"/>
                  <a:pt x="1090" y="293"/>
                  <a:pt x="1090" y="293"/>
                </a:cubicBezTo>
                <a:cubicBezTo>
                  <a:pt x="1081" y="282"/>
                  <a:pt x="1081" y="282"/>
                  <a:pt x="1081" y="282"/>
                </a:cubicBezTo>
                <a:cubicBezTo>
                  <a:pt x="1076" y="271"/>
                  <a:pt x="1076" y="271"/>
                  <a:pt x="1076" y="271"/>
                </a:cubicBezTo>
                <a:cubicBezTo>
                  <a:pt x="1058" y="271"/>
                  <a:pt x="1058" y="271"/>
                  <a:pt x="1058" y="271"/>
                </a:cubicBezTo>
                <a:cubicBezTo>
                  <a:pt x="1049" y="279"/>
                  <a:pt x="1049" y="279"/>
                  <a:pt x="1049" y="279"/>
                </a:cubicBezTo>
                <a:cubicBezTo>
                  <a:pt x="1037" y="280"/>
                  <a:pt x="1037" y="280"/>
                  <a:pt x="1037" y="280"/>
                </a:cubicBezTo>
                <a:cubicBezTo>
                  <a:pt x="1028" y="285"/>
                  <a:pt x="1028" y="285"/>
                  <a:pt x="1028" y="285"/>
                </a:cubicBezTo>
                <a:cubicBezTo>
                  <a:pt x="1026" y="295"/>
                  <a:pt x="1026" y="295"/>
                  <a:pt x="1026" y="295"/>
                </a:cubicBezTo>
                <a:cubicBezTo>
                  <a:pt x="1034" y="306"/>
                  <a:pt x="1034" y="306"/>
                  <a:pt x="1034" y="306"/>
                </a:cubicBezTo>
                <a:cubicBezTo>
                  <a:pt x="1029" y="314"/>
                  <a:pt x="1029" y="314"/>
                  <a:pt x="1029" y="314"/>
                </a:cubicBezTo>
                <a:cubicBezTo>
                  <a:pt x="1040" y="327"/>
                  <a:pt x="1040" y="327"/>
                  <a:pt x="1040" y="327"/>
                </a:cubicBezTo>
                <a:cubicBezTo>
                  <a:pt x="1031" y="329"/>
                  <a:pt x="1031" y="329"/>
                  <a:pt x="1031" y="329"/>
                </a:cubicBezTo>
                <a:cubicBezTo>
                  <a:pt x="1019" y="317"/>
                  <a:pt x="1019" y="317"/>
                  <a:pt x="1019" y="317"/>
                </a:cubicBezTo>
                <a:cubicBezTo>
                  <a:pt x="1015" y="301"/>
                  <a:pt x="1015" y="301"/>
                  <a:pt x="1015" y="301"/>
                </a:cubicBezTo>
                <a:cubicBezTo>
                  <a:pt x="1014" y="291"/>
                  <a:pt x="1014" y="291"/>
                  <a:pt x="1014" y="291"/>
                </a:cubicBezTo>
                <a:cubicBezTo>
                  <a:pt x="1023" y="280"/>
                  <a:pt x="1023" y="280"/>
                  <a:pt x="1023" y="280"/>
                </a:cubicBezTo>
                <a:cubicBezTo>
                  <a:pt x="1035" y="270"/>
                  <a:pt x="1035" y="270"/>
                  <a:pt x="1035" y="270"/>
                </a:cubicBezTo>
                <a:cubicBezTo>
                  <a:pt x="1018" y="270"/>
                  <a:pt x="1018" y="270"/>
                  <a:pt x="1018" y="270"/>
                </a:cubicBezTo>
                <a:cubicBezTo>
                  <a:pt x="1000" y="272"/>
                  <a:pt x="1000" y="272"/>
                  <a:pt x="1000" y="272"/>
                </a:cubicBezTo>
                <a:cubicBezTo>
                  <a:pt x="983" y="285"/>
                  <a:pt x="983" y="285"/>
                  <a:pt x="983" y="285"/>
                </a:cubicBezTo>
                <a:cubicBezTo>
                  <a:pt x="974" y="304"/>
                  <a:pt x="974" y="304"/>
                  <a:pt x="974" y="304"/>
                </a:cubicBezTo>
                <a:cubicBezTo>
                  <a:pt x="973" y="327"/>
                  <a:pt x="973" y="327"/>
                  <a:pt x="973" y="327"/>
                </a:cubicBezTo>
                <a:cubicBezTo>
                  <a:pt x="988" y="329"/>
                  <a:pt x="988" y="329"/>
                  <a:pt x="988" y="329"/>
                </a:cubicBezTo>
                <a:cubicBezTo>
                  <a:pt x="998" y="330"/>
                  <a:pt x="998" y="330"/>
                  <a:pt x="998" y="330"/>
                </a:cubicBezTo>
                <a:cubicBezTo>
                  <a:pt x="1003" y="338"/>
                  <a:pt x="1003" y="338"/>
                  <a:pt x="1003" y="338"/>
                </a:cubicBezTo>
                <a:cubicBezTo>
                  <a:pt x="991" y="336"/>
                  <a:pt x="991" y="336"/>
                  <a:pt x="991" y="336"/>
                </a:cubicBezTo>
                <a:cubicBezTo>
                  <a:pt x="979" y="340"/>
                  <a:pt x="979" y="340"/>
                  <a:pt x="979" y="340"/>
                </a:cubicBezTo>
                <a:cubicBezTo>
                  <a:pt x="989" y="350"/>
                  <a:pt x="989" y="350"/>
                  <a:pt x="989" y="350"/>
                </a:cubicBezTo>
                <a:cubicBezTo>
                  <a:pt x="1004" y="350"/>
                  <a:pt x="1004" y="350"/>
                  <a:pt x="1004" y="350"/>
                </a:cubicBezTo>
                <a:cubicBezTo>
                  <a:pt x="1011" y="347"/>
                  <a:pt x="1011" y="347"/>
                  <a:pt x="1011" y="347"/>
                </a:cubicBezTo>
                <a:cubicBezTo>
                  <a:pt x="1021" y="354"/>
                  <a:pt x="1021" y="354"/>
                  <a:pt x="1021" y="354"/>
                </a:cubicBezTo>
                <a:cubicBezTo>
                  <a:pt x="1039" y="360"/>
                  <a:pt x="1039" y="360"/>
                  <a:pt x="1039" y="360"/>
                </a:cubicBezTo>
                <a:cubicBezTo>
                  <a:pt x="1028" y="363"/>
                  <a:pt x="1028" y="363"/>
                  <a:pt x="1028" y="363"/>
                </a:cubicBezTo>
                <a:cubicBezTo>
                  <a:pt x="1027" y="372"/>
                  <a:pt x="1027" y="372"/>
                  <a:pt x="1027" y="372"/>
                </a:cubicBezTo>
                <a:cubicBezTo>
                  <a:pt x="1035" y="379"/>
                  <a:pt x="1035" y="379"/>
                  <a:pt x="1035" y="379"/>
                </a:cubicBezTo>
                <a:cubicBezTo>
                  <a:pt x="1023" y="396"/>
                  <a:pt x="1023" y="396"/>
                  <a:pt x="1023" y="396"/>
                </a:cubicBezTo>
                <a:cubicBezTo>
                  <a:pt x="1017" y="409"/>
                  <a:pt x="1017" y="409"/>
                  <a:pt x="1017" y="409"/>
                </a:cubicBezTo>
                <a:cubicBezTo>
                  <a:pt x="1008" y="419"/>
                  <a:pt x="1008" y="419"/>
                  <a:pt x="1008" y="419"/>
                </a:cubicBezTo>
                <a:cubicBezTo>
                  <a:pt x="999" y="415"/>
                  <a:pt x="999" y="415"/>
                  <a:pt x="999" y="415"/>
                </a:cubicBezTo>
                <a:cubicBezTo>
                  <a:pt x="993" y="400"/>
                  <a:pt x="993" y="400"/>
                  <a:pt x="993" y="400"/>
                </a:cubicBezTo>
                <a:cubicBezTo>
                  <a:pt x="999" y="391"/>
                  <a:pt x="999" y="391"/>
                  <a:pt x="999" y="391"/>
                </a:cubicBezTo>
                <a:cubicBezTo>
                  <a:pt x="983" y="376"/>
                  <a:pt x="983" y="376"/>
                  <a:pt x="983" y="376"/>
                </a:cubicBezTo>
                <a:cubicBezTo>
                  <a:pt x="970" y="387"/>
                  <a:pt x="970" y="387"/>
                  <a:pt x="970" y="387"/>
                </a:cubicBezTo>
                <a:cubicBezTo>
                  <a:pt x="951" y="367"/>
                  <a:pt x="951" y="367"/>
                  <a:pt x="951" y="367"/>
                </a:cubicBezTo>
                <a:cubicBezTo>
                  <a:pt x="945" y="364"/>
                  <a:pt x="945" y="364"/>
                  <a:pt x="945" y="364"/>
                </a:cubicBezTo>
                <a:cubicBezTo>
                  <a:pt x="946" y="354"/>
                  <a:pt x="946" y="354"/>
                  <a:pt x="946" y="354"/>
                </a:cubicBezTo>
                <a:cubicBezTo>
                  <a:pt x="944" y="342"/>
                  <a:pt x="944" y="342"/>
                  <a:pt x="944" y="342"/>
                </a:cubicBezTo>
                <a:cubicBezTo>
                  <a:pt x="935" y="341"/>
                  <a:pt x="935" y="341"/>
                  <a:pt x="935" y="341"/>
                </a:cubicBezTo>
                <a:cubicBezTo>
                  <a:pt x="934" y="331"/>
                  <a:pt x="934" y="331"/>
                  <a:pt x="934" y="331"/>
                </a:cubicBezTo>
                <a:cubicBezTo>
                  <a:pt x="921" y="320"/>
                  <a:pt x="921" y="320"/>
                  <a:pt x="921" y="320"/>
                </a:cubicBezTo>
                <a:cubicBezTo>
                  <a:pt x="904" y="319"/>
                  <a:pt x="904" y="319"/>
                  <a:pt x="904" y="319"/>
                </a:cubicBezTo>
                <a:cubicBezTo>
                  <a:pt x="902" y="326"/>
                  <a:pt x="902" y="326"/>
                  <a:pt x="902" y="326"/>
                </a:cubicBezTo>
                <a:cubicBezTo>
                  <a:pt x="895" y="327"/>
                  <a:pt x="895" y="327"/>
                  <a:pt x="895" y="32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91" y="346"/>
                  <a:pt x="891" y="346"/>
                  <a:pt x="891" y="346"/>
                </a:cubicBezTo>
                <a:cubicBezTo>
                  <a:pt x="889" y="352"/>
                  <a:pt x="889" y="352"/>
                  <a:pt x="889" y="352"/>
                </a:cubicBezTo>
                <a:cubicBezTo>
                  <a:pt x="902" y="363"/>
                  <a:pt x="902" y="363"/>
                  <a:pt x="902" y="363"/>
                </a:cubicBezTo>
                <a:cubicBezTo>
                  <a:pt x="915" y="370"/>
                  <a:pt x="915" y="370"/>
                  <a:pt x="915" y="370"/>
                </a:cubicBezTo>
                <a:cubicBezTo>
                  <a:pt x="911" y="380"/>
                  <a:pt x="911" y="380"/>
                  <a:pt x="911" y="380"/>
                </a:cubicBezTo>
                <a:cubicBezTo>
                  <a:pt x="897" y="377"/>
                  <a:pt x="897" y="377"/>
                  <a:pt x="897" y="377"/>
                </a:cubicBezTo>
                <a:cubicBezTo>
                  <a:pt x="901" y="389"/>
                  <a:pt x="901" y="389"/>
                  <a:pt x="901" y="389"/>
                </a:cubicBezTo>
                <a:cubicBezTo>
                  <a:pt x="913" y="388"/>
                  <a:pt x="913" y="388"/>
                  <a:pt x="913" y="388"/>
                </a:cubicBezTo>
                <a:cubicBezTo>
                  <a:pt x="926" y="380"/>
                  <a:pt x="926" y="380"/>
                  <a:pt x="926" y="380"/>
                </a:cubicBezTo>
                <a:cubicBezTo>
                  <a:pt x="926" y="392"/>
                  <a:pt x="926" y="392"/>
                  <a:pt x="926" y="392"/>
                </a:cubicBezTo>
                <a:cubicBezTo>
                  <a:pt x="903" y="404"/>
                  <a:pt x="903" y="404"/>
                  <a:pt x="903" y="404"/>
                </a:cubicBezTo>
                <a:cubicBezTo>
                  <a:pt x="905" y="421"/>
                  <a:pt x="905" y="421"/>
                  <a:pt x="905" y="421"/>
                </a:cubicBezTo>
                <a:cubicBezTo>
                  <a:pt x="891" y="411"/>
                  <a:pt x="891" y="411"/>
                  <a:pt x="891" y="411"/>
                </a:cubicBezTo>
                <a:cubicBezTo>
                  <a:pt x="895" y="400"/>
                  <a:pt x="895" y="400"/>
                  <a:pt x="895" y="400"/>
                </a:cubicBezTo>
                <a:cubicBezTo>
                  <a:pt x="885" y="400"/>
                  <a:pt x="885" y="400"/>
                  <a:pt x="885" y="400"/>
                </a:cubicBezTo>
                <a:cubicBezTo>
                  <a:pt x="885" y="389"/>
                  <a:pt x="885" y="389"/>
                  <a:pt x="885" y="389"/>
                </a:cubicBezTo>
                <a:cubicBezTo>
                  <a:pt x="893" y="389"/>
                  <a:pt x="893" y="389"/>
                  <a:pt x="893" y="389"/>
                </a:cubicBezTo>
                <a:cubicBezTo>
                  <a:pt x="891" y="372"/>
                  <a:pt x="891" y="372"/>
                  <a:pt x="891" y="372"/>
                </a:cubicBezTo>
                <a:cubicBezTo>
                  <a:pt x="870" y="362"/>
                  <a:pt x="870" y="362"/>
                  <a:pt x="870" y="362"/>
                </a:cubicBezTo>
                <a:cubicBezTo>
                  <a:pt x="865" y="374"/>
                  <a:pt x="865" y="374"/>
                  <a:pt x="865" y="374"/>
                </a:cubicBezTo>
                <a:cubicBezTo>
                  <a:pt x="854" y="379"/>
                  <a:pt x="854" y="379"/>
                  <a:pt x="854" y="379"/>
                </a:cubicBezTo>
                <a:cubicBezTo>
                  <a:pt x="873" y="392"/>
                  <a:pt x="873" y="392"/>
                  <a:pt x="873" y="392"/>
                </a:cubicBezTo>
                <a:cubicBezTo>
                  <a:pt x="864" y="399"/>
                  <a:pt x="864" y="399"/>
                  <a:pt x="864" y="399"/>
                </a:cubicBezTo>
                <a:cubicBezTo>
                  <a:pt x="861" y="408"/>
                  <a:pt x="861" y="408"/>
                  <a:pt x="861" y="408"/>
                </a:cubicBezTo>
                <a:cubicBezTo>
                  <a:pt x="825" y="409"/>
                  <a:pt x="825" y="409"/>
                  <a:pt x="825" y="409"/>
                </a:cubicBezTo>
                <a:cubicBezTo>
                  <a:pt x="808" y="402"/>
                  <a:pt x="808" y="402"/>
                  <a:pt x="808" y="402"/>
                </a:cubicBezTo>
                <a:cubicBezTo>
                  <a:pt x="795" y="400"/>
                  <a:pt x="795" y="400"/>
                  <a:pt x="795" y="400"/>
                </a:cubicBezTo>
                <a:cubicBezTo>
                  <a:pt x="778" y="391"/>
                  <a:pt x="778" y="391"/>
                  <a:pt x="778" y="391"/>
                </a:cubicBezTo>
                <a:cubicBezTo>
                  <a:pt x="766" y="398"/>
                  <a:pt x="766" y="398"/>
                  <a:pt x="766" y="398"/>
                </a:cubicBezTo>
                <a:cubicBezTo>
                  <a:pt x="748" y="406"/>
                  <a:pt x="748" y="406"/>
                  <a:pt x="748" y="406"/>
                </a:cubicBezTo>
                <a:cubicBezTo>
                  <a:pt x="752" y="417"/>
                  <a:pt x="752" y="417"/>
                  <a:pt x="752" y="417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39" y="413"/>
                  <a:pt x="739" y="413"/>
                  <a:pt x="739" y="413"/>
                </a:cubicBezTo>
                <a:cubicBezTo>
                  <a:pt x="721" y="406"/>
                  <a:pt x="721" y="406"/>
                  <a:pt x="721" y="406"/>
                </a:cubicBezTo>
                <a:cubicBezTo>
                  <a:pt x="701" y="409"/>
                  <a:pt x="701" y="409"/>
                  <a:pt x="701" y="409"/>
                </a:cubicBezTo>
                <a:cubicBezTo>
                  <a:pt x="658" y="406"/>
                  <a:pt x="658" y="406"/>
                  <a:pt x="658" y="406"/>
                </a:cubicBezTo>
                <a:cubicBezTo>
                  <a:pt x="658" y="400"/>
                  <a:pt x="658" y="400"/>
                  <a:pt x="658" y="400"/>
                </a:cubicBezTo>
                <a:cubicBezTo>
                  <a:pt x="673" y="394"/>
                  <a:pt x="673" y="394"/>
                  <a:pt x="673" y="394"/>
                </a:cubicBezTo>
                <a:cubicBezTo>
                  <a:pt x="651" y="383"/>
                  <a:pt x="651" y="383"/>
                  <a:pt x="651" y="383"/>
                </a:cubicBezTo>
                <a:cubicBezTo>
                  <a:pt x="637" y="384"/>
                  <a:pt x="637" y="384"/>
                  <a:pt x="637" y="384"/>
                </a:cubicBezTo>
                <a:cubicBezTo>
                  <a:pt x="599" y="373"/>
                  <a:pt x="599" y="373"/>
                  <a:pt x="599" y="373"/>
                </a:cubicBezTo>
                <a:cubicBezTo>
                  <a:pt x="589" y="364"/>
                  <a:pt x="589" y="364"/>
                  <a:pt x="589" y="364"/>
                </a:cubicBezTo>
                <a:cubicBezTo>
                  <a:pt x="571" y="362"/>
                  <a:pt x="571" y="362"/>
                  <a:pt x="571" y="362"/>
                </a:cubicBezTo>
                <a:cubicBezTo>
                  <a:pt x="561" y="363"/>
                  <a:pt x="561" y="363"/>
                  <a:pt x="561" y="363"/>
                </a:cubicBezTo>
                <a:cubicBezTo>
                  <a:pt x="556" y="370"/>
                  <a:pt x="556" y="370"/>
                  <a:pt x="556" y="370"/>
                </a:cubicBezTo>
                <a:cubicBezTo>
                  <a:pt x="547" y="372"/>
                  <a:pt x="547" y="372"/>
                  <a:pt x="547" y="372"/>
                </a:cubicBezTo>
                <a:cubicBezTo>
                  <a:pt x="537" y="356"/>
                  <a:pt x="537" y="356"/>
                  <a:pt x="537" y="356"/>
                </a:cubicBezTo>
                <a:cubicBezTo>
                  <a:pt x="530" y="370"/>
                  <a:pt x="530" y="370"/>
                  <a:pt x="530" y="370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07" y="349"/>
                  <a:pt x="507" y="349"/>
                  <a:pt x="507" y="349"/>
                </a:cubicBezTo>
                <a:cubicBezTo>
                  <a:pt x="494" y="346"/>
                  <a:pt x="494" y="346"/>
                  <a:pt x="494" y="346"/>
                </a:cubicBezTo>
                <a:cubicBezTo>
                  <a:pt x="490" y="359"/>
                  <a:pt x="490" y="359"/>
                  <a:pt x="490" y="359"/>
                </a:cubicBezTo>
                <a:cubicBezTo>
                  <a:pt x="482" y="366"/>
                  <a:pt x="482" y="366"/>
                  <a:pt x="482" y="366"/>
                </a:cubicBezTo>
                <a:cubicBezTo>
                  <a:pt x="469" y="368"/>
                  <a:pt x="469" y="368"/>
                  <a:pt x="469" y="368"/>
                </a:cubicBezTo>
                <a:cubicBezTo>
                  <a:pt x="452" y="374"/>
                  <a:pt x="452" y="374"/>
                  <a:pt x="452" y="374"/>
                </a:cubicBezTo>
                <a:cubicBezTo>
                  <a:pt x="435" y="383"/>
                  <a:pt x="435" y="383"/>
                  <a:pt x="435" y="383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63" y="366"/>
                  <a:pt x="463" y="366"/>
                  <a:pt x="463" y="366"/>
                </a:cubicBezTo>
                <a:cubicBezTo>
                  <a:pt x="473" y="362"/>
                  <a:pt x="473" y="362"/>
                  <a:pt x="473" y="362"/>
                </a:cubicBezTo>
                <a:cubicBezTo>
                  <a:pt x="478" y="355"/>
                  <a:pt x="478" y="355"/>
                  <a:pt x="478" y="355"/>
                </a:cubicBezTo>
                <a:cubicBezTo>
                  <a:pt x="472" y="354"/>
                  <a:pt x="472" y="354"/>
                  <a:pt x="472" y="354"/>
                </a:cubicBezTo>
                <a:cubicBezTo>
                  <a:pt x="455" y="360"/>
                  <a:pt x="455" y="360"/>
                  <a:pt x="455" y="360"/>
                </a:cubicBezTo>
                <a:cubicBezTo>
                  <a:pt x="435" y="368"/>
                  <a:pt x="435" y="368"/>
                  <a:pt x="435" y="368"/>
                </a:cubicBezTo>
                <a:cubicBezTo>
                  <a:pt x="424" y="369"/>
                  <a:pt x="424" y="369"/>
                  <a:pt x="424" y="369"/>
                </a:cubicBezTo>
                <a:cubicBezTo>
                  <a:pt x="413" y="369"/>
                  <a:pt x="413" y="369"/>
                  <a:pt x="413" y="369"/>
                </a:cubicBezTo>
                <a:cubicBezTo>
                  <a:pt x="392" y="381"/>
                  <a:pt x="392" y="381"/>
                  <a:pt x="392" y="381"/>
                </a:cubicBezTo>
                <a:cubicBezTo>
                  <a:pt x="372" y="379"/>
                  <a:pt x="372" y="379"/>
                  <a:pt x="372" y="379"/>
                </a:cubicBezTo>
                <a:cubicBezTo>
                  <a:pt x="355" y="366"/>
                  <a:pt x="355" y="366"/>
                  <a:pt x="355" y="366"/>
                </a:cubicBezTo>
                <a:cubicBezTo>
                  <a:pt x="326" y="365"/>
                  <a:pt x="326" y="365"/>
                  <a:pt x="326" y="365"/>
                </a:cubicBezTo>
                <a:cubicBezTo>
                  <a:pt x="315" y="359"/>
                  <a:pt x="315" y="359"/>
                  <a:pt x="315" y="359"/>
                </a:cubicBezTo>
                <a:cubicBezTo>
                  <a:pt x="300" y="356"/>
                  <a:pt x="300" y="356"/>
                  <a:pt x="300" y="356"/>
                </a:cubicBezTo>
                <a:cubicBezTo>
                  <a:pt x="282" y="360"/>
                  <a:pt x="282" y="360"/>
                  <a:pt x="282" y="360"/>
                </a:cubicBezTo>
                <a:cubicBezTo>
                  <a:pt x="270" y="353"/>
                  <a:pt x="270" y="353"/>
                  <a:pt x="270" y="353"/>
                </a:cubicBezTo>
                <a:cubicBezTo>
                  <a:pt x="251" y="353"/>
                  <a:pt x="251" y="353"/>
                  <a:pt x="251" y="353"/>
                </a:cubicBezTo>
                <a:cubicBezTo>
                  <a:pt x="231" y="348"/>
                  <a:pt x="231" y="348"/>
                  <a:pt x="231" y="348"/>
                </a:cubicBezTo>
                <a:cubicBezTo>
                  <a:pt x="213" y="348"/>
                  <a:pt x="213" y="348"/>
                  <a:pt x="213" y="348"/>
                </a:cubicBezTo>
                <a:cubicBezTo>
                  <a:pt x="199" y="348"/>
                  <a:pt x="199" y="348"/>
                  <a:pt x="199" y="348"/>
                </a:cubicBezTo>
                <a:cubicBezTo>
                  <a:pt x="195" y="339"/>
                  <a:pt x="195" y="339"/>
                  <a:pt x="195" y="339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54" y="339"/>
                  <a:pt x="154" y="339"/>
                  <a:pt x="154" y="339"/>
                </a:cubicBezTo>
                <a:cubicBezTo>
                  <a:pt x="157" y="332"/>
                  <a:pt x="157" y="332"/>
                  <a:pt x="157" y="332"/>
                </a:cubicBezTo>
                <a:cubicBezTo>
                  <a:pt x="140" y="331"/>
                  <a:pt x="140" y="331"/>
                  <a:pt x="140" y="331"/>
                </a:cubicBezTo>
                <a:cubicBezTo>
                  <a:pt x="125" y="340"/>
                  <a:pt x="125" y="340"/>
                  <a:pt x="125" y="340"/>
                </a:cubicBezTo>
                <a:cubicBezTo>
                  <a:pt x="102" y="340"/>
                  <a:pt x="102" y="340"/>
                  <a:pt x="102" y="340"/>
                </a:cubicBezTo>
                <a:cubicBezTo>
                  <a:pt x="84" y="353"/>
                  <a:pt x="84" y="353"/>
                  <a:pt x="84" y="353"/>
                </a:cubicBezTo>
                <a:cubicBezTo>
                  <a:pt x="71" y="353"/>
                  <a:pt x="71" y="353"/>
                  <a:pt x="71" y="353"/>
                </a:cubicBezTo>
                <a:cubicBezTo>
                  <a:pt x="59" y="362"/>
                  <a:pt x="59" y="362"/>
                  <a:pt x="59" y="362"/>
                </a:cubicBezTo>
                <a:cubicBezTo>
                  <a:pt x="58" y="374"/>
                  <a:pt x="58" y="374"/>
                  <a:pt x="58" y="374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20" y="384"/>
                  <a:pt x="20" y="384"/>
                  <a:pt x="20" y="384"/>
                </a:cubicBezTo>
                <a:cubicBezTo>
                  <a:pt x="15" y="397"/>
                  <a:pt x="15" y="397"/>
                  <a:pt x="15" y="397"/>
                </a:cubicBezTo>
                <a:cubicBezTo>
                  <a:pt x="42" y="409"/>
                  <a:pt x="42" y="409"/>
                  <a:pt x="42" y="409"/>
                </a:cubicBezTo>
                <a:cubicBezTo>
                  <a:pt x="51" y="421"/>
                  <a:pt x="51" y="421"/>
                  <a:pt x="51" y="421"/>
                </a:cubicBezTo>
                <a:cubicBezTo>
                  <a:pt x="66" y="427"/>
                  <a:pt x="66" y="427"/>
                  <a:pt x="66" y="427"/>
                </a:cubicBezTo>
                <a:cubicBezTo>
                  <a:pt x="76" y="442"/>
                  <a:pt x="76" y="442"/>
                  <a:pt x="76" y="442"/>
                </a:cubicBezTo>
                <a:cubicBezTo>
                  <a:pt x="61" y="444"/>
                  <a:pt x="61" y="444"/>
                  <a:pt x="61" y="444"/>
                </a:cubicBezTo>
                <a:cubicBezTo>
                  <a:pt x="48" y="442"/>
                  <a:pt x="48" y="442"/>
                  <a:pt x="48" y="442"/>
                </a:cubicBezTo>
                <a:cubicBezTo>
                  <a:pt x="46" y="430"/>
                  <a:pt x="46" y="430"/>
                  <a:pt x="46" y="430"/>
                </a:cubicBezTo>
                <a:cubicBezTo>
                  <a:pt x="30" y="439"/>
                  <a:pt x="30" y="439"/>
                  <a:pt x="30" y="439"/>
                </a:cubicBezTo>
                <a:cubicBezTo>
                  <a:pt x="16" y="440"/>
                  <a:pt x="16" y="440"/>
                  <a:pt x="16" y="440"/>
                </a:cubicBezTo>
                <a:cubicBezTo>
                  <a:pt x="0" y="453"/>
                  <a:pt x="0" y="453"/>
                  <a:pt x="0" y="453"/>
                </a:cubicBezTo>
                <a:cubicBezTo>
                  <a:pt x="8" y="458"/>
                  <a:pt x="8" y="458"/>
                  <a:pt x="8" y="458"/>
                </a:cubicBezTo>
                <a:cubicBezTo>
                  <a:pt x="16" y="464"/>
                  <a:pt x="16" y="464"/>
                  <a:pt x="16" y="464"/>
                </a:cubicBezTo>
                <a:cubicBezTo>
                  <a:pt x="22" y="479"/>
                  <a:pt x="22" y="479"/>
                  <a:pt x="22" y="479"/>
                </a:cubicBezTo>
                <a:cubicBezTo>
                  <a:pt x="64" y="474"/>
                  <a:pt x="64" y="474"/>
                  <a:pt x="64" y="474"/>
                </a:cubicBezTo>
                <a:cubicBezTo>
                  <a:pt x="75" y="468"/>
                  <a:pt x="75" y="468"/>
                  <a:pt x="75" y="468"/>
                </a:cubicBezTo>
                <a:cubicBezTo>
                  <a:pt x="86" y="469"/>
                  <a:pt x="86" y="469"/>
                  <a:pt x="86" y="469"/>
                </a:cubicBezTo>
                <a:cubicBezTo>
                  <a:pt x="83" y="481"/>
                  <a:pt x="83" y="481"/>
                  <a:pt x="83" y="481"/>
                </a:cubicBezTo>
                <a:cubicBezTo>
                  <a:pt x="83" y="496"/>
                  <a:pt x="83" y="496"/>
                  <a:pt x="83" y="496"/>
                </a:cubicBezTo>
                <a:cubicBezTo>
                  <a:pt x="68" y="496"/>
                  <a:pt x="68" y="496"/>
                  <a:pt x="68" y="496"/>
                </a:cubicBezTo>
                <a:cubicBezTo>
                  <a:pt x="53" y="502"/>
                  <a:pt x="53" y="502"/>
                  <a:pt x="53" y="502"/>
                </a:cubicBezTo>
                <a:cubicBezTo>
                  <a:pt x="40" y="500"/>
                  <a:pt x="40" y="500"/>
                  <a:pt x="40" y="500"/>
                </a:cubicBezTo>
                <a:cubicBezTo>
                  <a:pt x="36" y="515"/>
                  <a:pt x="36" y="515"/>
                  <a:pt x="36" y="515"/>
                </a:cubicBezTo>
                <a:cubicBezTo>
                  <a:pt x="20" y="529"/>
                  <a:pt x="20" y="529"/>
                  <a:pt x="20" y="529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31" y="540"/>
                  <a:pt x="31" y="540"/>
                  <a:pt x="31" y="540"/>
                </a:cubicBezTo>
                <a:cubicBezTo>
                  <a:pt x="33" y="548"/>
                  <a:pt x="33" y="548"/>
                  <a:pt x="33" y="548"/>
                </a:cubicBezTo>
                <a:cubicBezTo>
                  <a:pt x="39" y="560"/>
                  <a:pt x="39" y="560"/>
                  <a:pt x="39" y="560"/>
                </a:cubicBezTo>
                <a:cubicBezTo>
                  <a:pt x="57" y="566"/>
                  <a:pt x="57" y="566"/>
                  <a:pt x="57" y="566"/>
                </a:cubicBezTo>
                <a:cubicBezTo>
                  <a:pt x="65" y="556"/>
                  <a:pt x="65" y="556"/>
                  <a:pt x="65" y="556"/>
                </a:cubicBezTo>
                <a:cubicBezTo>
                  <a:pt x="75" y="569"/>
                  <a:pt x="75" y="569"/>
                  <a:pt x="75" y="569"/>
                </a:cubicBezTo>
                <a:cubicBezTo>
                  <a:pt x="73" y="588"/>
                  <a:pt x="73" y="588"/>
                  <a:pt x="73" y="588"/>
                </a:cubicBezTo>
                <a:cubicBezTo>
                  <a:pt x="82" y="588"/>
                  <a:pt x="82" y="588"/>
                  <a:pt x="82" y="588"/>
                </a:cubicBezTo>
                <a:cubicBezTo>
                  <a:pt x="88" y="584"/>
                  <a:pt x="88" y="584"/>
                  <a:pt x="88" y="584"/>
                </a:cubicBezTo>
                <a:cubicBezTo>
                  <a:pt x="102" y="584"/>
                  <a:pt x="102" y="584"/>
                  <a:pt x="102" y="584"/>
                </a:cubicBezTo>
                <a:cubicBezTo>
                  <a:pt x="111" y="589"/>
                  <a:pt x="111" y="589"/>
                  <a:pt x="111" y="589"/>
                </a:cubicBezTo>
                <a:cubicBezTo>
                  <a:pt x="116" y="580"/>
                  <a:pt x="116" y="580"/>
                  <a:pt x="116" y="580"/>
                </a:cubicBezTo>
                <a:cubicBezTo>
                  <a:pt x="125" y="587"/>
                  <a:pt x="125" y="587"/>
                  <a:pt x="125" y="587"/>
                </a:cubicBezTo>
                <a:cubicBezTo>
                  <a:pt x="135" y="581"/>
                  <a:pt x="135" y="581"/>
                  <a:pt x="135" y="581"/>
                </a:cubicBezTo>
                <a:cubicBezTo>
                  <a:pt x="135" y="581"/>
                  <a:pt x="129" y="594"/>
                  <a:pt x="129" y="598"/>
                </a:cubicBezTo>
                <a:cubicBezTo>
                  <a:pt x="129" y="601"/>
                  <a:pt x="122" y="607"/>
                  <a:pt x="118" y="609"/>
                </a:cubicBezTo>
                <a:cubicBezTo>
                  <a:pt x="114" y="611"/>
                  <a:pt x="97" y="625"/>
                  <a:pt x="97" y="625"/>
                </a:cubicBezTo>
                <a:cubicBezTo>
                  <a:pt x="90" y="634"/>
                  <a:pt x="90" y="634"/>
                  <a:pt x="90" y="634"/>
                </a:cubicBezTo>
                <a:cubicBezTo>
                  <a:pt x="77" y="635"/>
                  <a:pt x="77" y="635"/>
                  <a:pt x="77" y="635"/>
                </a:cubicBezTo>
                <a:cubicBezTo>
                  <a:pt x="64" y="644"/>
                  <a:pt x="64" y="644"/>
                  <a:pt x="64" y="644"/>
                </a:cubicBezTo>
                <a:cubicBezTo>
                  <a:pt x="46" y="648"/>
                  <a:pt x="46" y="648"/>
                  <a:pt x="46" y="648"/>
                </a:cubicBezTo>
                <a:cubicBezTo>
                  <a:pt x="31" y="660"/>
                  <a:pt x="31" y="660"/>
                  <a:pt x="31" y="660"/>
                </a:cubicBezTo>
                <a:cubicBezTo>
                  <a:pt x="40" y="664"/>
                  <a:pt x="40" y="664"/>
                  <a:pt x="40" y="664"/>
                </a:cubicBezTo>
                <a:cubicBezTo>
                  <a:pt x="55" y="653"/>
                  <a:pt x="55" y="653"/>
                  <a:pt x="55" y="653"/>
                </a:cubicBezTo>
                <a:cubicBezTo>
                  <a:pt x="65" y="652"/>
                  <a:pt x="65" y="652"/>
                  <a:pt x="65" y="652"/>
                </a:cubicBezTo>
                <a:cubicBezTo>
                  <a:pt x="81" y="644"/>
                  <a:pt x="81" y="644"/>
                  <a:pt x="81" y="644"/>
                </a:cubicBezTo>
                <a:cubicBezTo>
                  <a:pt x="99" y="636"/>
                  <a:pt x="99" y="636"/>
                  <a:pt x="99" y="636"/>
                </a:cubicBezTo>
                <a:cubicBezTo>
                  <a:pt x="137" y="618"/>
                  <a:pt x="137" y="618"/>
                  <a:pt x="137" y="618"/>
                </a:cubicBezTo>
                <a:cubicBezTo>
                  <a:pt x="142" y="607"/>
                  <a:pt x="142" y="607"/>
                  <a:pt x="142" y="607"/>
                </a:cubicBezTo>
                <a:cubicBezTo>
                  <a:pt x="180" y="586"/>
                  <a:pt x="180" y="586"/>
                  <a:pt x="180" y="586"/>
                </a:cubicBezTo>
                <a:cubicBezTo>
                  <a:pt x="170" y="571"/>
                  <a:pt x="170" y="571"/>
                  <a:pt x="170" y="571"/>
                </a:cubicBezTo>
                <a:cubicBezTo>
                  <a:pt x="190" y="560"/>
                  <a:pt x="190" y="560"/>
                  <a:pt x="190" y="560"/>
                </a:cubicBezTo>
                <a:cubicBezTo>
                  <a:pt x="201" y="543"/>
                  <a:pt x="201" y="543"/>
                  <a:pt x="201" y="543"/>
                </a:cubicBezTo>
                <a:cubicBezTo>
                  <a:pt x="217" y="539"/>
                  <a:pt x="217" y="539"/>
                  <a:pt x="217" y="539"/>
                </a:cubicBezTo>
                <a:cubicBezTo>
                  <a:pt x="227" y="544"/>
                  <a:pt x="227" y="544"/>
                  <a:pt x="227" y="544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1" y="562"/>
                  <a:pt x="201" y="562"/>
                  <a:pt x="201" y="562"/>
                </a:cubicBezTo>
                <a:cubicBezTo>
                  <a:pt x="204" y="574"/>
                  <a:pt x="204" y="574"/>
                  <a:pt x="204" y="574"/>
                </a:cubicBezTo>
                <a:cubicBezTo>
                  <a:pt x="229" y="562"/>
                  <a:pt x="229" y="562"/>
                  <a:pt x="229" y="562"/>
                </a:cubicBezTo>
                <a:cubicBezTo>
                  <a:pt x="248" y="558"/>
                  <a:pt x="248" y="558"/>
                  <a:pt x="248" y="558"/>
                </a:cubicBezTo>
                <a:lnTo>
                  <a:pt x="244" y="550"/>
                </a:lnTo>
                <a:close/>
                <a:moveTo>
                  <a:pt x="190" y="603"/>
                </a:moveTo>
                <a:cubicBezTo>
                  <a:pt x="190" y="592"/>
                  <a:pt x="190" y="592"/>
                  <a:pt x="190" y="592"/>
                </a:cubicBezTo>
                <a:cubicBezTo>
                  <a:pt x="181" y="598"/>
                  <a:pt x="181" y="598"/>
                  <a:pt x="181" y="598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69" y="621"/>
                  <a:pt x="169" y="621"/>
                  <a:pt x="169" y="621"/>
                </a:cubicBezTo>
                <a:cubicBezTo>
                  <a:pt x="180" y="615"/>
                  <a:pt x="180" y="615"/>
                  <a:pt x="180" y="615"/>
                </a:cubicBezTo>
                <a:lnTo>
                  <a:pt x="190" y="60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8" name="SHAPE GROUP, TEXT AND ICON">
            <a:extLst>
              <a:ext uri="{FF2B5EF4-FFF2-40B4-BE49-F238E27FC236}">
                <a16:creationId xmlns:a16="http://schemas.microsoft.com/office/drawing/2014/main" id="{ACD7AA9B-B9C9-46F9-AA0E-A88F59BAFB46}"/>
              </a:ext>
            </a:extLst>
          </p:cNvPr>
          <p:cNvGrpSpPr/>
          <p:nvPr/>
        </p:nvGrpSpPr>
        <p:grpSpPr>
          <a:xfrm>
            <a:off x="3061969" y="2629998"/>
            <a:ext cx="819298" cy="956575"/>
            <a:chOff x="3061969" y="2629998"/>
            <a:chExt cx="819298" cy="956575"/>
          </a:xfrm>
        </p:grpSpPr>
        <p:sp>
          <p:nvSpPr>
            <p:cNvPr id="214" name="Oval 42">
              <a:extLst>
                <a:ext uri="{FF2B5EF4-FFF2-40B4-BE49-F238E27FC236}">
                  <a16:creationId xmlns:a16="http://schemas.microsoft.com/office/drawing/2014/main" id="{957ABF82-6752-400C-ADCC-F947EFA6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602" y="3471086"/>
              <a:ext cx="117665" cy="115487"/>
            </a:xfrm>
            <a:prstGeom prst="ellipse">
              <a:avLst/>
            </a:prstGeom>
            <a:solidFill>
              <a:srgbClr val="E187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Oval 43">
              <a:extLst>
                <a:ext uri="{FF2B5EF4-FFF2-40B4-BE49-F238E27FC236}">
                  <a16:creationId xmlns:a16="http://schemas.microsoft.com/office/drawing/2014/main" id="{581A2644-570C-4847-97E6-5AFB4A128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969" y="2629998"/>
              <a:ext cx="692917" cy="69291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187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45">
              <a:extLst>
                <a:ext uri="{FF2B5EF4-FFF2-40B4-BE49-F238E27FC236}">
                  <a16:creationId xmlns:a16="http://schemas.microsoft.com/office/drawing/2014/main" id="{113D8CED-5CD1-4A52-BE7E-00121979F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454" y="3063615"/>
              <a:ext cx="84981" cy="464124"/>
            </a:xfrm>
            <a:custGeom>
              <a:avLst/>
              <a:gdLst>
                <a:gd name="T0" fmla="*/ 39 w 39"/>
                <a:gd name="T1" fmla="*/ 213 h 213"/>
                <a:gd name="T2" fmla="*/ 39 w 39"/>
                <a:gd name="T3" fmla="*/ 0 h 213"/>
                <a:gd name="T4" fmla="*/ 0 w 39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13">
                  <a:moveTo>
                    <a:pt x="39" y="213"/>
                  </a:move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 w="4763" cap="flat">
              <a:solidFill>
                <a:srgbClr val="E1872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ICON">
              <a:extLst>
                <a:ext uri="{FF2B5EF4-FFF2-40B4-BE49-F238E27FC236}">
                  <a16:creationId xmlns:a16="http://schemas.microsoft.com/office/drawing/2014/main" id="{0A733D5D-847B-4B7D-A718-167465DC1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867" y="2756379"/>
              <a:ext cx="254942" cy="220078"/>
            </a:xfrm>
            <a:custGeom>
              <a:avLst/>
              <a:gdLst>
                <a:gd name="T0" fmla="*/ 40 w 83"/>
                <a:gd name="T1" fmla="*/ 71 h 72"/>
                <a:gd name="T2" fmla="*/ 10 w 83"/>
                <a:gd name="T3" fmla="*/ 43 h 72"/>
                <a:gd name="T4" fmla="*/ 0 w 83"/>
                <a:gd name="T5" fmla="*/ 22 h 72"/>
                <a:gd name="T6" fmla="*/ 22 w 83"/>
                <a:gd name="T7" fmla="*/ 0 h 72"/>
                <a:gd name="T8" fmla="*/ 42 w 83"/>
                <a:gd name="T9" fmla="*/ 11 h 72"/>
                <a:gd name="T10" fmla="*/ 61 w 83"/>
                <a:gd name="T11" fmla="*/ 0 h 72"/>
                <a:gd name="T12" fmla="*/ 83 w 83"/>
                <a:gd name="T13" fmla="*/ 22 h 72"/>
                <a:gd name="T14" fmla="*/ 73 w 83"/>
                <a:gd name="T15" fmla="*/ 43 h 72"/>
                <a:gd name="T16" fmla="*/ 44 w 83"/>
                <a:gd name="T17" fmla="*/ 71 h 72"/>
                <a:gd name="T18" fmla="*/ 42 w 83"/>
                <a:gd name="T19" fmla="*/ 72 h 72"/>
                <a:gd name="T20" fmla="*/ 40 w 83"/>
                <a:gd name="T21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72">
                  <a:moveTo>
                    <a:pt x="40" y="71"/>
                  </a:move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9"/>
                    <a:pt x="8" y="0"/>
                    <a:pt x="22" y="0"/>
                  </a:cubicBezTo>
                  <a:cubicBezTo>
                    <a:pt x="30" y="0"/>
                    <a:pt x="38" y="7"/>
                    <a:pt x="42" y="11"/>
                  </a:cubicBezTo>
                  <a:cubicBezTo>
                    <a:pt x="45" y="7"/>
                    <a:pt x="53" y="0"/>
                    <a:pt x="61" y="0"/>
                  </a:cubicBezTo>
                  <a:cubicBezTo>
                    <a:pt x="75" y="0"/>
                    <a:pt x="83" y="9"/>
                    <a:pt x="83" y="22"/>
                  </a:cubicBezTo>
                  <a:cubicBezTo>
                    <a:pt x="83" y="34"/>
                    <a:pt x="73" y="43"/>
                    <a:pt x="73" y="4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2"/>
                    <a:pt x="42" y="72"/>
                    <a:pt x="42" y="72"/>
                  </a:cubicBezTo>
                  <a:cubicBezTo>
                    <a:pt x="41" y="72"/>
                    <a:pt x="40" y="72"/>
                    <a:pt x="40" y="71"/>
                  </a:cubicBezTo>
                  <a:close/>
                </a:path>
              </a:pathLst>
            </a:custGeom>
            <a:solidFill>
              <a:srgbClr val="E187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CHANGE TEXT HERE">
              <a:extLst>
                <a:ext uri="{FF2B5EF4-FFF2-40B4-BE49-F238E27FC236}">
                  <a16:creationId xmlns:a16="http://schemas.microsoft.com/office/drawing/2014/main" id="{1578E696-C871-42E1-926F-C34BA8C53BE3}"/>
                </a:ext>
              </a:extLst>
            </p:cNvPr>
            <p:cNvSpPr/>
            <p:nvPr/>
          </p:nvSpPr>
          <p:spPr>
            <a:xfrm>
              <a:off x="3136837" y="2965120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36%</a:t>
              </a:r>
            </a:p>
          </p:txBody>
        </p:sp>
      </p:grpSp>
      <p:grpSp>
        <p:nvGrpSpPr>
          <p:cNvPr id="17" name="SHAPE GROUP, TEXT AND ICON">
            <a:extLst>
              <a:ext uri="{FF2B5EF4-FFF2-40B4-BE49-F238E27FC236}">
                <a16:creationId xmlns:a16="http://schemas.microsoft.com/office/drawing/2014/main" id="{A2D1A7ED-9C64-473F-93E8-2B720CD1955D}"/>
              </a:ext>
            </a:extLst>
          </p:cNvPr>
          <p:cNvGrpSpPr/>
          <p:nvPr/>
        </p:nvGrpSpPr>
        <p:grpSpPr>
          <a:xfrm>
            <a:off x="4497919" y="3198712"/>
            <a:ext cx="1174474" cy="1117820"/>
            <a:chOff x="4497919" y="3198712"/>
            <a:chExt cx="1174474" cy="1117820"/>
          </a:xfrm>
        </p:grpSpPr>
        <p:sp>
          <p:nvSpPr>
            <p:cNvPr id="212" name="Oval 40">
              <a:extLst>
                <a:ext uri="{FF2B5EF4-FFF2-40B4-BE49-F238E27FC236}">
                  <a16:creationId xmlns:a16="http://schemas.microsoft.com/office/drawing/2014/main" id="{BBCB252C-BD3B-439D-AC42-9D198372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919" y="4203225"/>
              <a:ext cx="113307" cy="1133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Oval 41">
              <a:extLst>
                <a:ext uri="{FF2B5EF4-FFF2-40B4-BE49-F238E27FC236}">
                  <a16:creationId xmlns:a16="http://schemas.microsoft.com/office/drawing/2014/main" id="{3B082C5D-EC88-4805-A48B-4E338939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728" y="3198712"/>
              <a:ext cx="677665" cy="675485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46">
              <a:extLst>
                <a:ext uri="{FF2B5EF4-FFF2-40B4-BE49-F238E27FC236}">
                  <a16:creationId xmlns:a16="http://schemas.microsoft.com/office/drawing/2014/main" id="{3167CDBF-DAEC-487C-A07D-80B499EF3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395" y="3874198"/>
              <a:ext cx="758287" cy="387859"/>
            </a:xfrm>
            <a:custGeom>
              <a:avLst/>
              <a:gdLst>
                <a:gd name="T0" fmla="*/ 0 w 348"/>
                <a:gd name="T1" fmla="*/ 178 h 178"/>
                <a:gd name="T2" fmla="*/ 348 w 348"/>
                <a:gd name="T3" fmla="*/ 178 h 178"/>
                <a:gd name="T4" fmla="*/ 348 w 348"/>
                <a:gd name="T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" h="178">
                  <a:moveTo>
                    <a:pt x="0" y="178"/>
                  </a:moveTo>
                  <a:lnTo>
                    <a:pt x="348" y="178"/>
                  </a:lnTo>
                  <a:lnTo>
                    <a:pt x="348" y="0"/>
                  </a:lnTo>
                </a:path>
              </a:pathLst>
            </a:custGeom>
            <a:noFill/>
            <a:ln w="4763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ICON">
              <a:extLst>
                <a:ext uri="{FF2B5EF4-FFF2-40B4-BE49-F238E27FC236}">
                  <a16:creationId xmlns:a16="http://schemas.microsoft.com/office/drawing/2014/main" id="{EAC7C21F-D64B-4690-B14B-37BB5D75F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374" y="3316378"/>
              <a:ext cx="233152" cy="237510"/>
            </a:xfrm>
            <a:custGeom>
              <a:avLst/>
              <a:gdLst>
                <a:gd name="T0" fmla="*/ 74 w 76"/>
                <a:gd name="T1" fmla="*/ 6 h 77"/>
                <a:gd name="T2" fmla="*/ 44 w 76"/>
                <a:gd name="T3" fmla="*/ 35 h 77"/>
                <a:gd name="T4" fmla="*/ 44 w 76"/>
                <a:gd name="T5" fmla="*/ 71 h 77"/>
                <a:gd name="T6" fmla="*/ 59 w 76"/>
                <a:gd name="T7" fmla="*/ 71 h 77"/>
                <a:gd name="T8" fmla="*/ 62 w 76"/>
                <a:gd name="T9" fmla="*/ 74 h 77"/>
                <a:gd name="T10" fmla="*/ 59 w 76"/>
                <a:gd name="T11" fmla="*/ 77 h 77"/>
                <a:gd name="T12" fmla="*/ 17 w 76"/>
                <a:gd name="T13" fmla="*/ 77 h 77"/>
                <a:gd name="T14" fmla="*/ 14 w 76"/>
                <a:gd name="T15" fmla="*/ 74 h 77"/>
                <a:gd name="T16" fmla="*/ 17 w 76"/>
                <a:gd name="T17" fmla="*/ 71 h 77"/>
                <a:gd name="T18" fmla="*/ 32 w 76"/>
                <a:gd name="T19" fmla="*/ 71 h 77"/>
                <a:gd name="T20" fmla="*/ 32 w 76"/>
                <a:gd name="T21" fmla="*/ 35 h 77"/>
                <a:gd name="T22" fmla="*/ 3 w 76"/>
                <a:gd name="T23" fmla="*/ 6 h 77"/>
                <a:gd name="T24" fmla="*/ 0 w 76"/>
                <a:gd name="T25" fmla="*/ 2 h 77"/>
                <a:gd name="T26" fmla="*/ 5 w 76"/>
                <a:gd name="T27" fmla="*/ 0 h 77"/>
                <a:gd name="T28" fmla="*/ 71 w 76"/>
                <a:gd name="T29" fmla="*/ 0 h 77"/>
                <a:gd name="T30" fmla="*/ 76 w 76"/>
                <a:gd name="T31" fmla="*/ 2 h 77"/>
                <a:gd name="T32" fmla="*/ 74 w 76"/>
                <a:gd name="T3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77">
                  <a:moveTo>
                    <a:pt x="74" y="6"/>
                  </a:moveTo>
                  <a:cubicBezTo>
                    <a:pt x="44" y="35"/>
                    <a:pt x="44" y="35"/>
                    <a:pt x="44" y="3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1" y="71"/>
                    <a:pt x="62" y="73"/>
                    <a:pt x="62" y="74"/>
                  </a:cubicBezTo>
                  <a:cubicBezTo>
                    <a:pt x="62" y="76"/>
                    <a:pt x="61" y="77"/>
                    <a:pt x="59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77"/>
                    <a:pt x="14" y="76"/>
                    <a:pt x="14" y="74"/>
                  </a:cubicBezTo>
                  <a:cubicBezTo>
                    <a:pt x="14" y="73"/>
                    <a:pt x="15" y="71"/>
                    <a:pt x="17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6" y="0"/>
                    <a:pt x="76" y="2"/>
                  </a:cubicBezTo>
                  <a:cubicBezTo>
                    <a:pt x="76" y="4"/>
                    <a:pt x="74" y="5"/>
                    <a:pt x="74" y="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CHANGE TEXT HERE">
              <a:extLst>
                <a:ext uri="{FF2B5EF4-FFF2-40B4-BE49-F238E27FC236}">
                  <a16:creationId xmlns:a16="http://schemas.microsoft.com/office/drawing/2014/main" id="{801F19C0-CB10-4AA7-981F-53EAFED360FF}"/>
                </a:ext>
              </a:extLst>
            </p:cNvPr>
            <p:cNvSpPr/>
            <p:nvPr/>
          </p:nvSpPr>
          <p:spPr>
            <a:xfrm>
              <a:off x="5048402" y="3531836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15%</a:t>
              </a:r>
            </a:p>
          </p:txBody>
        </p:sp>
      </p:grpSp>
      <p:grpSp>
        <p:nvGrpSpPr>
          <p:cNvPr id="15" name="SHAPE GROUP, TEXT AND ICON">
            <a:extLst>
              <a:ext uri="{FF2B5EF4-FFF2-40B4-BE49-F238E27FC236}">
                <a16:creationId xmlns:a16="http://schemas.microsoft.com/office/drawing/2014/main" id="{D7EFF5AB-2B95-4335-A595-D1AC6173F8E2}"/>
              </a:ext>
            </a:extLst>
          </p:cNvPr>
          <p:cNvGrpSpPr/>
          <p:nvPr/>
        </p:nvGrpSpPr>
        <p:grpSpPr>
          <a:xfrm>
            <a:off x="4994728" y="4671706"/>
            <a:ext cx="1396730" cy="723423"/>
            <a:chOff x="4994728" y="4671706"/>
            <a:chExt cx="1396730" cy="723423"/>
          </a:xfrm>
        </p:grpSpPr>
        <p:sp>
          <p:nvSpPr>
            <p:cNvPr id="210" name="Oval 38">
              <a:extLst>
                <a:ext uri="{FF2B5EF4-FFF2-40B4-BE49-F238E27FC236}">
                  <a16:creationId xmlns:a16="http://schemas.microsoft.com/office/drawing/2014/main" id="{7444750E-48BB-4F31-8C73-9D91FE86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728" y="4689138"/>
              <a:ext cx="113307" cy="113307"/>
            </a:xfrm>
            <a:prstGeom prst="ellipse">
              <a:avLst/>
            </a:prstGeom>
            <a:solidFill>
              <a:srgbClr val="00A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Oval 39">
              <a:extLst>
                <a:ext uri="{FF2B5EF4-FFF2-40B4-BE49-F238E27FC236}">
                  <a16:creationId xmlns:a16="http://schemas.microsoft.com/office/drawing/2014/main" id="{B58A8639-7CE7-475B-B88B-883705E06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035" y="4671706"/>
              <a:ext cx="723423" cy="723423"/>
            </a:xfrm>
            <a:prstGeom prst="ellipse">
              <a:avLst/>
            </a:prstGeom>
            <a:solidFill>
              <a:srgbClr val="00A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47">
              <a:extLst>
                <a:ext uri="{FF2B5EF4-FFF2-40B4-BE49-F238E27FC236}">
                  <a16:creationId xmlns:a16="http://schemas.microsoft.com/office/drawing/2014/main" id="{9E0F6765-5A91-40E8-BB1D-59DECD759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381" y="4745792"/>
              <a:ext cx="612295" cy="311596"/>
            </a:xfrm>
            <a:custGeom>
              <a:avLst/>
              <a:gdLst>
                <a:gd name="T0" fmla="*/ 0 w 281"/>
                <a:gd name="T1" fmla="*/ 0 h 143"/>
                <a:gd name="T2" fmla="*/ 0 w 281"/>
                <a:gd name="T3" fmla="*/ 143 h 143"/>
                <a:gd name="T4" fmla="*/ 281 w 281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143">
                  <a:moveTo>
                    <a:pt x="0" y="0"/>
                  </a:moveTo>
                  <a:lnTo>
                    <a:pt x="0" y="143"/>
                  </a:lnTo>
                  <a:lnTo>
                    <a:pt x="281" y="143"/>
                  </a:lnTo>
                </a:path>
              </a:pathLst>
            </a:custGeom>
            <a:noFill/>
            <a:ln w="4763" cap="flat">
              <a:solidFill>
                <a:srgbClr val="00AA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ICON">
              <a:extLst>
                <a:ext uri="{FF2B5EF4-FFF2-40B4-BE49-F238E27FC236}">
                  <a16:creationId xmlns:a16="http://schemas.microsoft.com/office/drawing/2014/main" id="{51DE0398-FD69-465B-AE88-5BBF92F76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8112" y="4782835"/>
              <a:ext cx="294164" cy="228794"/>
            </a:xfrm>
            <a:custGeom>
              <a:avLst/>
              <a:gdLst>
                <a:gd name="T0" fmla="*/ 96 w 96"/>
                <a:gd name="T1" fmla="*/ 58 h 75"/>
                <a:gd name="T2" fmla="*/ 94 w 96"/>
                <a:gd name="T3" fmla="*/ 60 h 75"/>
                <a:gd name="T4" fmla="*/ 90 w 96"/>
                <a:gd name="T5" fmla="*/ 60 h 75"/>
                <a:gd name="T6" fmla="*/ 90 w 96"/>
                <a:gd name="T7" fmla="*/ 66 h 75"/>
                <a:gd name="T8" fmla="*/ 81 w 96"/>
                <a:gd name="T9" fmla="*/ 75 h 75"/>
                <a:gd name="T10" fmla="*/ 72 w 96"/>
                <a:gd name="T11" fmla="*/ 66 h 75"/>
                <a:gd name="T12" fmla="*/ 72 w 96"/>
                <a:gd name="T13" fmla="*/ 60 h 75"/>
                <a:gd name="T14" fmla="*/ 24 w 96"/>
                <a:gd name="T15" fmla="*/ 60 h 75"/>
                <a:gd name="T16" fmla="*/ 24 w 96"/>
                <a:gd name="T17" fmla="*/ 66 h 75"/>
                <a:gd name="T18" fmla="*/ 15 w 96"/>
                <a:gd name="T19" fmla="*/ 75 h 75"/>
                <a:gd name="T20" fmla="*/ 6 w 96"/>
                <a:gd name="T21" fmla="*/ 66 h 75"/>
                <a:gd name="T22" fmla="*/ 6 w 96"/>
                <a:gd name="T23" fmla="*/ 60 h 75"/>
                <a:gd name="T24" fmla="*/ 1 w 96"/>
                <a:gd name="T25" fmla="*/ 60 h 75"/>
                <a:gd name="T26" fmla="*/ 0 w 96"/>
                <a:gd name="T27" fmla="*/ 58 h 75"/>
                <a:gd name="T28" fmla="*/ 0 w 96"/>
                <a:gd name="T29" fmla="*/ 40 h 75"/>
                <a:gd name="T30" fmla="*/ 10 w 96"/>
                <a:gd name="T31" fmla="*/ 30 h 75"/>
                <a:gd name="T32" fmla="*/ 12 w 96"/>
                <a:gd name="T33" fmla="*/ 30 h 75"/>
                <a:gd name="T34" fmla="*/ 17 w 96"/>
                <a:gd name="T35" fmla="*/ 10 h 75"/>
                <a:gd name="T36" fmla="*/ 30 w 96"/>
                <a:gd name="T37" fmla="*/ 0 h 75"/>
                <a:gd name="T38" fmla="*/ 66 w 96"/>
                <a:gd name="T39" fmla="*/ 0 h 75"/>
                <a:gd name="T40" fmla="*/ 79 w 96"/>
                <a:gd name="T41" fmla="*/ 10 h 75"/>
                <a:gd name="T42" fmla="*/ 84 w 96"/>
                <a:gd name="T43" fmla="*/ 30 h 75"/>
                <a:gd name="T44" fmla="*/ 85 w 96"/>
                <a:gd name="T45" fmla="*/ 30 h 75"/>
                <a:gd name="T46" fmla="*/ 96 w 96"/>
                <a:gd name="T47" fmla="*/ 40 h 75"/>
                <a:gd name="T48" fmla="*/ 96 w 96"/>
                <a:gd name="T49" fmla="*/ 58 h 75"/>
                <a:gd name="T50" fmla="*/ 15 w 96"/>
                <a:gd name="T51" fmla="*/ 37 h 75"/>
                <a:gd name="T52" fmla="*/ 7 w 96"/>
                <a:gd name="T53" fmla="*/ 45 h 75"/>
                <a:gd name="T54" fmla="*/ 15 w 96"/>
                <a:gd name="T55" fmla="*/ 52 h 75"/>
                <a:gd name="T56" fmla="*/ 22 w 96"/>
                <a:gd name="T57" fmla="*/ 45 h 75"/>
                <a:gd name="T58" fmla="*/ 15 w 96"/>
                <a:gd name="T59" fmla="*/ 37 h 75"/>
                <a:gd name="T60" fmla="*/ 72 w 96"/>
                <a:gd name="T61" fmla="*/ 30 h 75"/>
                <a:gd name="T62" fmla="*/ 67 w 96"/>
                <a:gd name="T63" fmla="*/ 13 h 75"/>
                <a:gd name="T64" fmla="*/ 66 w 96"/>
                <a:gd name="T65" fmla="*/ 12 h 75"/>
                <a:gd name="T66" fmla="*/ 30 w 96"/>
                <a:gd name="T67" fmla="*/ 12 h 75"/>
                <a:gd name="T68" fmla="*/ 28 w 96"/>
                <a:gd name="T69" fmla="*/ 13 h 75"/>
                <a:gd name="T70" fmla="*/ 24 w 96"/>
                <a:gd name="T71" fmla="*/ 30 h 75"/>
                <a:gd name="T72" fmla="*/ 72 w 96"/>
                <a:gd name="T73" fmla="*/ 30 h 75"/>
                <a:gd name="T74" fmla="*/ 81 w 96"/>
                <a:gd name="T75" fmla="*/ 37 h 75"/>
                <a:gd name="T76" fmla="*/ 73 w 96"/>
                <a:gd name="T77" fmla="*/ 45 h 75"/>
                <a:gd name="T78" fmla="*/ 81 w 96"/>
                <a:gd name="T79" fmla="*/ 52 h 75"/>
                <a:gd name="T80" fmla="*/ 88 w 96"/>
                <a:gd name="T81" fmla="*/ 45 h 75"/>
                <a:gd name="T82" fmla="*/ 81 w 96"/>
                <a:gd name="T8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75">
                  <a:moveTo>
                    <a:pt x="96" y="58"/>
                  </a:moveTo>
                  <a:cubicBezTo>
                    <a:pt x="96" y="59"/>
                    <a:pt x="95" y="60"/>
                    <a:pt x="94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86" y="75"/>
                    <a:pt x="81" y="75"/>
                  </a:cubicBezTo>
                  <a:cubicBezTo>
                    <a:pt x="76" y="75"/>
                    <a:pt x="72" y="71"/>
                    <a:pt x="72" y="66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71"/>
                    <a:pt x="20" y="75"/>
                    <a:pt x="15" y="75"/>
                  </a:cubicBezTo>
                  <a:cubicBezTo>
                    <a:pt x="10" y="75"/>
                    <a:pt x="6" y="71"/>
                    <a:pt x="6" y="66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5"/>
                    <a:pt x="5" y="30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2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1" y="30"/>
                    <a:pt x="96" y="35"/>
                    <a:pt x="96" y="40"/>
                  </a:cubicBezTo>
                  <a:lnTo>
                    <a:pt x="96" y="58"/>
                  </a:lnTo>
                  <a:close/>
                  <a:moveTo>
                    <a:pt x="15" y="37"/>
                  </a:moveTo>
                  <a:cubicBezTo>
                    <a:pt x="11" y="37"/>
                    <a:pt x="7" y="41"/>
                    <a:pt x="7" y="45"/>
                  </a:cubicBezTo>
                  <a:cubicBezTo>
                    <a:pt x="7" y="49"/>
                    <a:pt x="11" y="52"/>
                    <a:pt x="15" y="52"/>
                  </a:cubicBezTo>
                  <a:cubicBezTo>
                    <a:pt x="19" y="52"/>
                    <a:pt x="22" y="49"/>
                    <a:pt x="22" y="45"/>
                  </a:cubicBezTo>
                  <a:cubicBezTo>
                    <a:pt x="22" y="41"/>
                    <a:pt x="19" y="37"/>
                    <a:pt x="15" y="37"/>
                  </a:cubicBezTo>
                  <a:close/>
                  <a:moveTo>
                    <a:pt x="72" y="30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6" y="12"/>
                    <a:pt x="6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8" y="13"/>
                    <a:pt x="28" y="13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72" y="30"/>
                  </a:lnTo>
                  <a:close/>
                  <a:moveTo>
                    <a:pt x="81" y="37"/>
                  </a:moveTo>
                  <a:cubicBezTo>
                    <a:pt x="77" y="37"/>
                    <a:pt x="73" y="41"/>
                    <a:pt x="73" y="45"/>
                  </a:cubicBezTo>
                  <a:cubicBezTo>
                    <a:pt x="73" y="49"/>
                    <a:pt x="77" y="52"/>
                    <a:pt x="81" y="52"/>
                  </a:cubicBezTo>
                  <a:cubicBezTo>
                    <a:pt x="85" y="52"/>
                    <a:pt x="88" y="49"/>
                    <a:pt x="88" y="45"/>
                  </a:cubicBezTo>
                  <a:cubicBezTo>
                    <a:pt x="88" y="41"/>
                    <a:pt x="85" y="37"/>
                    <a:pt x="8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CHANGE TEXT HERE">
              <a:extLst>
                <a:ext uri="{FF2B5EF4-FFF2-40B4-BE49-F238E27FC236}">
                  <a16:creationId xmlns:a16="http://schemas.microsoft.com/office/drawing/2014/main" id="{26C8F1AE-6CC4-41D1-8831-AB64A46F5C8A}"/>
                </a:ext>
              </a:extLst>
            </p:cNvPr>
            <p:cNvSpPr/>
            <p:nvPr/>
          </p:nvSpPr>
          <p:spPr>
            <a:xfrm>
              <a:off x="5744623" y="5026382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16%</a:t>
              </a:r>
            </a:p>
          </p:txBody>
        </p:sp>
      </p:grpSp>
      <p:grpSp>
        <p:nvGrpSpPr>
          <p:cNvPr id="16" name="SHAPE GROUP, TEXT AND ICON">
            <a:extLst>
              <a:ext uri="{FF2B5EF4-FFF2-40B4-BE49-F238E27FC236}">
                <a16:creationId xmlns:a16="http://schemas.microsoft.com/office/drawing/2014/main" id="{DC91F37E-F371-4018-9399-B41C76DC7E18}"/>
              </a:ext>
            </a:extLst>
          </p:cNvPr>
          <p:cNvGrpSpPr/>
          <p:nvPr/>
        </p:nvGrpSpPr>
        <p:grpSpPr>
          <a:xfrm>
            <a:off x="2846249" y="4649916"/>
            <a:ext cx="1296497" cy="919531"/>
            <a:chOff x="2846249" y="4649916"/>
            <a:chExt cx="1296497" cy="919531"/>
          </a:xfrm>
        </p:grpSpPr>
        <p:sp>
          <p:nvSpPr>
            <p:cNvPr id="208" name="Oval 36">
              <a:extLst>
                <a:ext uri="{FF2B5EF4-FFF2-40B4-BE49-F238E27FC236}">
                  <a16:creationId xmlns:a16="http://schemas.microsoft.com/office/drawing/2014/main" id="{00DE870C-781E-45EF-A7A8-FC202446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259" y="4649916"/>
              <a:ext cx="115487" cy="117665"/>
            </a:xfrm>
            <a:prstGeom prst="ellipse">
              <a:avLst/>
            </a:prstGeom>
            <a:solidFill>
              <a:srgbClr val="9FCD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Oval 37">
              <a:extLst>
                <a:ext uri="{FF2B5EF4-FFF2-40B4-BE49-F238E27FC236}">
                  <a16:creationId xmlns:a16="http://schemas.microsoft.com/office/drawing/2014/main" id="{C77A671B-A2C7-43A8-9758-AD2D9BBDE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249" y="4767581"/>
              <a:ext cx="808404" cy="801866"/>
            </a:xfrm>
            <a:prstGeom prst="ellipse">
              <a:avLst/>
            </a:prstGeom>
            <a:solidFill>
              <a:srgbClr val="9FCD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44">
              <a:extLst>
                <a:ext uri="{FF2B5EF4-FFF2-40B4-BE49-F238E27FC236}">
                  <a16:creationId xmlns:a16="http://schemas.microsoft.com/office/drawing/2014/main" id="{D90D7AA2-BC2C-4B86-9709-C174EC42B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820" y="4708750"/>
              <a:ext cx="490272" cy="566536"/>
            </a:xfrm>
            <a:custGeom>
              <a:avLst/>
              <a:gdLst>
                <a:gd name="T0" fmla="*/ 0 w 225"/>
                <a:gd name="T1" fmla="*/ 260 h 260"/>
                <a:gd name="T2" fmla="*/ 225 w 225"/>
                <a:gd name="T3" fmla="*/ 260 h 260"/>
                <a:gd name="T4" fmla="*/ 225 w 225"/>
                <a:gd name="T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" h="260">
                  <a:moveTo>
                    <a:pt x="0" y="260"/>
                  </a:moveTo>
                  <a:lnTo>
                    <a:pt x="225" y="260"/>
                  </a:lnTo>
                  <a:lnTo>
                    <a:pt x="225" y="0"/>
                  </a:lnTo>
                </a:path>
              </a:pathLst>
            </a:custGeom>
            <a:noFill/>
            <a:ln w="4763" cap="flat">
              <a:solidFill>
                <a:srgbClr val="9FCD5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ICON">
              <a:extLst>
                <a:ext uri="{FF2B5EF4-FFF2-40B4-BE49-F238E27FC236}">
                  <a16:creationId xmlns:a16="http://schemas.microsoft.com/office/drawing/2014/main" id="{02300B28-08FB-438B-8CDF-24FB4C047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159" y="4867815"/>
              <a:ext cx="252762" cy="233152"/>
            </a:xfrm>
            <a:custGeom>
              <a:avLst/>
              <a:gdLst>
                <a:gd name="T0" fmla="*/ 82 w 82"/>
                <a:gd name="T1" fmla="*/ 24 h 76"/>
                <a:gd name="T2" fmla="*/ 55 w 82"/>
                <a:gd name="T3" fmla="*/ 44 h 76"/>
                <a:gd name="T4" fmla="*/ 51 w 82"/>
                <a:gd name="T5" fmla="*/ 49 h 76"/>
                <a:gd name="T6" fmla="*/ 47 w 82"/>
                <a:gd name="T7" fmla="*/ 57 h 76"/>
                <a:gd name="T8" fmla="*/ 54 w 82"/>
                <a:gd name="T9" fmla="*/ 64 h 76"/>
                <a:gd name="T10" fmla="*/ 63 w 82"/>
                <a:gd name="T11" fmla="*/ 71 h 76"/>
                <a:gd name="T12" fmla="*/ 63 w 82"/>
                <a:gd name="T13" fmla="*/ 75 h 76"/>
                <a:gd name="T14" fmla="*/ 62 w 82"/>
                <a:gd name="T15" fmla="*/ 76 h 76"/>
                <a:gd name="T16" fmla="*/ 20 w 82"/>
                <a:gd name="T17" fmla="*/ 76 h 76"/>
                <a:gd name="T18" fmla="*/ 19 w 82"/>
                <a:gd name="T19" fmla="*/ 75 h 76"/>
                <a:gd name="T20" fmla="*/ 19 w 82"/>
                <a:gd name="T21" fmla="*/ 71 h 76"/>
                <a:gd name="T22" fmla="*/ 28 w 82"/>
                <a:gd name="T23" fmla="*/ 64 h 76"/>
                <a:gd name="T24" fmla="*/ 35 w 82"/>
                <a:gd name="T25" fmla="*/ 57 h 76"/>
                <a:gd name="T26" fmla="*/ 31 w 82"/>
                <a:gd name="T27" fmla="*/ 49 h 76"/>
                <a:gd name="T28" fmla="*/ 27 w 82"/>
                <a:gd name="T29" fmla="*/ 44 h 76"/>
                <a:gd name="T30" fmla="*/ 0 w 82"/>
                <a:gd name="T31" fmla="*/ 24 h 76"/>
                <a:gd name="T32" fmla="*/ 0 w 82"/>
                <a:gd name="T33" fmla="*/ 17 h 76"/>
                <a:gd name="T34" fmla="*/ 4 w 82"/>
                <a:gd name="T35" fmla="*/ 13 h 76"/>
                <a:gd name="T36" fmla="*/ 19 w 82"/>
                <a:gd name="T37" fmla="*/ 13 h 76"/>
                <a:gd name="T38" fmla="*/ 19 w 82"/>
                <a:gd name="T39" fmla="*/ 8 h 76"/>
                <a:gd name="T40" fmla="*/ 27 w 82"/>
                <a:gd name="T41" fmla="*/ 0 h 76"/>
                <a:gd name="T42" fmla="*/ 55 w 82"/>
                <a:gd name="T43" fmla="*/ 0 h 76"/>
                <a:gd name="T44" fmla="*/ 63 w 82"/>
                <a:gd name="T45" fmla="*/ 8 h 76"/>
                <a:gd name="T46" fmla="*/ 63 w 82"/>
                <a:gd name="T47" fmla="*/ 13 h 76"/>
                <a:gd name="T48" fmla="*/ 78 w 82"/>
                <a:gd name="T49" fmla="*/ 13 h 76"/>
                <a:gd name="T50" fmla="*/ 82 w 82"/>
                <a:gd name="T51" fmla="*/ 17 h 76"/>
                <a:gd name="T52" fmla="*/ 82 w 82"/>
                <a:gd name="T53" fmla="*/ 24 h 76"/>
                <a:gd name="T54" fmla="*/ 19 w 82"/>
                <a:gd name="T55" fmla="*/ 19 h 76"/>
                <a:gd name="T56" fmla="*/ 6 w 82"/>
                <a:gd name="T57" fmla="*/ 19 h 76"/>
                <a:gd name="T58" fmla="*/ 6 w 82"/>
                <a:gd name="T59" fmla="*/ 24 h 76"/>
                <a:gd name="T60" fmla="*/ 22 w 82"/>
                <a:gd name="T61" fmla="*/ 37 h 76"/>
                <a:gd name="T62" fmla="*/ 19 w 82"/>
                <a:gd name="T63" fmla="*/ 19 h 76"/>
                <a:gd name="T64" fmla="*/ 76 w 82"/>
                <a:gd name="T65" fmla="*/ 19 h 76"/>
                <a:gd name="T66" fmla="*/ 63 w 82"/>
                <a:gd name="T67" fmla="*/ 19 h 76"/>
                <a:gd name="T68" fmla="*/ 60 w 82"/>
                <a:gd name="T69" fmla="*/ 37 h 76"/>
                <a:gd name="T70" fmla="*/ 76 w 82"/>
                <a:gd name="T71" fmla="*/ 24 h 76"/>
                <a:gd name="T72" fmla="*/ 76 w 82"/>
                <a:gd name="T73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76">
                  <a:moveTo>
                    <a:pt x="82" y="24"/>
                  </a:moveTo>
                  <a:cubicBezTo>
                    <a:pt x="82" y="33"/>
                    <a:pt x="71" y="44"/>
                    <a:pt x="55" y="44"/>
                  </a:cubicBezTo>
                  <a:cubicBezTo>
                    <a:pt x="53" y="47"/>
                    <a:pt x="52" y="48"/>
                    <a:pt x="51" y="49"/>
                  </a:cubicBezTo>
                  <a:cubicBezTo>
                    <a:pt x="48" y="51"/>
                    <a:pt x="47" y="54"/>
                    <a:pt x="47" y="57"/>
                  </a:cubicBezTo>
                  <a:cubicBezTo>
                    <a:pt x="47" y="60"/>
                    <a:pt x="49" y="64"/>
                    <a:pt x="54" y="64"/>
                  </a:cubicBezTo>
                  <a:cubicBezTo>
                    <a:pt x="59" y="64"/>
                    <a:pt x="63" y="67"/>
                    <a:pt x="63" y="71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6"/>
                    <a:pt x="63" y="76"/>
                    <a:pt x="6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9" y="76"/>
                    <a:pt x="19" y="76"/>
                    <a:pt x="19" y="75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67"/>
                    <a:pt x="23" y="64"/>
                    <a:pt x="28" y="64"/>
                  </a:cubicBezTo>
                  <a:cubicBezTo>
                    <a:pt x="33" y="64"/>
                    <a:pt x="35" y="60"/>
                    <a:pt x="35" y="57"/>
                  </a:cubicBezTo>
                  <a:cubicBezTo>
                    <a:pt x="35" y="54"/>
                    <a:pt x="34" y="51"/>
                    <a:pt x="31" y="49"/>
                  </a:cubicBezTo>
                  <a:cubicBezTo>
                    <a:pt x="30" y="48"/>
                    <a:pt x="29" y="47"/>
                    <a:pt x="27" y="44"/>
                  </a:cubicBezTo>
                  <a:cubicBezTo>
                    <a:pt x="11" y="44"/>
                    <a:pt x="0" y="33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3"/>
                    <a:pt x="22" y="0"/>
                    <a:pt x="2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3"/>
                    <a:pt x="63" y="8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80" y="13"/>
                    <a:pt x="82" y="15"/>
                    <a:pt x="82" y="17"/>
                  </a:cubicBezTo>
                  <a:lnTo>
                    <a:pt x="82" y="24"/>
                  </a:lnTo>
                  <a:close/>
                  <a:moveTo>
                    <a:pt x="19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9"/>
                    <a:pt x="13" y="35"/>
                    <a:pt x="22" y="37"/>
                  </a:cubicBezTo>
                  <a:cubicBezTo>
                    <a:pt x="20" y="33"/>
                    <a:pt x="19" y="27"/>
                    <a:pt x="19" y="19"/>
                  </a:cubicBezTo>
                  <a:close/>
                  <a:moveTo>
                    <a:pt x="76" y="19"/>
                  </a:moveTo>
                  <a:cubicBezTo>
                    <a:pt x="63" y="19"/>
                    <a:pt x="63" y="19"/>
                    <a:pt x="63" y="19"/>
                  </a:cubicBezTo>
                  <a:cubicBezTo>
                    <a:pt x="63" y="27"/>
                    <a:pt x="62" y="33"/>
                    <a:pt x="60" y="37"/>
                  </a:cubicBezTo>
                  <a:cubicBezTo>
                    <a:pt x="69" y="35"/>
                    <a:pt x="76" y="29"/>
                    <a:pt x="76" y="24"/>
                  </a:cubicBezTo>
                  <a:lnTo>
                    <a:pt x="7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CHANGE TEXT HERE">
              <a:extLst>
                <a:ext uri="{FF2B5EF4-FFF2-40B4-BE49-F238E27FC236}">
                  <a16:creationId xmlns:a16="http://schemas.microsoft.com/office/drawing/2014/main" id="{78A00B28-85FC-4CA0-A4CB-6E7071A092BC}"/>
                </a:ext>
              </a:extLst>
            </p:cNvPr>
            <p:cNvSpPr/>
            <p:nvPr/>
          </p:nvSpPr>
          <p:spPr>
            <a:xfrm>
              <a:off x="2975591" y="5148019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80%</a:t>
              </a:r>
            </a:p>
          </p:txBody>
        </p:sp>
      </p:grpSp>
      <p:grpSp>
        <p:nvGrpSpPr>
          <p:cNvPr id="14" name="SHAPE GROUP, TEXT AND ICON">
            <a:extLst>
              <a:ext uri="{FF2B5EF4-FFF2-40B4-BE49-F238E27FC236}">
                <a16:creationId xmlns:a16="http://schemas.microsoft.com/office/drawing/2014/main" id="{456D6B56-002F-4CBE-8807-2E8EB0B46279}"/>
              </a:ext>
            </a:extLst>
          </p:cNvPr>
          <p:cNvGrpSpPr/>
          <p:nvPr/>
        </p:nvGrpSpPr>
        <p:grpSpPr>
          <a:xfrm>
            <a:off x="4480487" y="6375672"/>
            <a:ext cx="1708326" cy="769182"/>
            <a:chOff x="4480487" y="6375672"/>
            <a:chExt cx="1708326" cy="769182"/>
          </a:xfrm>
        </p:grpSpPr>
        <p:sp>
          <p:nvSpPr>
            <p:cNvPr id="206" name="Oval 34">
              <a:extLst>
                <a:ext uri="{FF2B5EF4-FFF2-40B4-BE49-F238E27FC236}">
                  <a16:creationId xmlns:a16="http://schemas.microsoft.com/office/drawing/2014/main" id="{8BA92F48-0116-421D-BA77-DF474877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326" y="6571781"/>
              <a:ext cx="115487" cy="115487"/>
            </a:xfrm>
            <a:prstGeom prst="ellipse">
              <a:avLst/>
            </a:prstGeom>
            <a:solidFill>
              <a:srgbClr val="008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35">
              <a:extLst>
                <a:ext uri="{FF2B5EF4-FFF2-40B4-BE49-F238E27FC236}">
                  <a16:creationId xmlns:a16="http://schemas.microsoft.com/office/drawing/2014/main" id="{2960CA42-0D87-4FFC-8AF0-FEAC1F8B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487" y="6375672"/>
              <a:ext cx="767003" cy="769182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80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Line 48">
              <a:extLst>
                <a:ext uri="{FF2B5EF4-FFF2-40B4-BE49-F238E27FC236}">
                  <a16:creationId xmlns:a16="http://schemas.microsoft.com/office/drawing/2014/main" id="{D533C797-C23E-48BE-84C9-CFFDC92AD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0954" y="6693804"/>
              <a:ext cx="0" cy="0"/>
            </a:xfrm>
            <a:prstGeom prst="line">
              <a:avLst/>
            </a:prstGeom>
            <a:noFill/>
            <a:ln w="9525" cap="flat">
              <a:solidFill>
                <a:srgbClr val="0080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49">
              <a:extLst>
                <a:ext uri="{FF2B5EF4-FFF2-40B4-BE49-F238E27FC236}">
                  <a16:creationId xmlns:a16="http://schemas.microsoft.com/office/drawing/2014/main" id="{9D199715-B44A-40AE-BA71-678D518BB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2626" y="6617540"/>
              <a:ext cx="871594" cy="0"/>
            </a:xfrm>
            <a:prstGeom prst="line">
              <a:avLst/>
            </a:prstGeom>
            <a:noFill/>
            <a:ln w="4763" cap="flat">
              <a:solidFill>
                <a:srgbClr val="0080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ICON">
              <a:extLst>
                <a:ext uri="{FF2B5EF4-FFF2-40B4-BE49-F238E27FC236}">
                  <a16:creationId xmlns:a16="http://schemas.microsoft.com/office/drawing/2014/main" id="{E1E70817-C264-46AF-8ABA-A919975B7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3250" y="6482443"/>
              <a:ext cx="276732" cy="198288"/>
            </a:xfrm>
            <a:custGeom>
              <a:avLst/>
              <a:gdLst>
                <a:gd name="T0" fmla="*/ 72 w 90"/>
                <a:gd name="T1" fmla="*/ 65 h 65"/>
                <a:gd name="T2" fmla="*/ 21 w 90"/>
                <a:gd name="T3" fmla="*/ 65 h 65"/>
                <a:gd name="T4" fmla="*/ 0 w 90"/>
                <a:gd name="T5" fmla="*/ 45 h 65"/>
                <a:gd name="T6" fmla="*/ 12 w 90"/>
                <a:gd name="T7" fmla="*/ 26 h 65"/>
                <a:gd name="T8" fmla="*/ 12 w 90"/>
                <a:gd name="T9" fmla="*/ 24 h 65"/>
                <a:gd name="T10" fmla="*/ 36 w 90"/>
                <a:gd name="T11" fmla="*/ 0 h 65"/>
                <a:gd name="T12" fmla="*/ 58 w 90"/>
                <a:gd name="T13" fmla="*/ 15 h 65"/>
                <a:gd name="T14" fmla="*/ 66 w 90"/>
                <a:gd name="T15" fmla="*/ 12 h 65"/>
                <a:gd name="T16" fmla="*/ 78 w 90"/>
                <a:gd name="T17" fmla="*/ 24 h 65"/>
                <a:gd name="T18" fmla="*/ 76 w 90"/>
                <a:gd name="T19" fmla="*/ 30 h 65"/>
                <a:gd name="T20" fmla="*/ 90 w 90"/>
                <a:gd name="T21" fmla="*/ 48 h 65"/>
                <a:gd name="T22" fmla="*/ 72 w 90"/>
                <a:gd name="T23" fmla="*/ 65 h 65"/>
                <a:gd name="T24" fmla="*/ 59 w 90"/>
                <a:gd name="T25" fmla="*/ 36 h 65"/>
                <a:gd name="T26" fmla="*/ 48 w 90"/>
                <a:gd name="T27" fmla="*/ 36 h 65"/>
                <a:gd name="T28" fmla="*/ 48 w 90"/>
                <a:gd name="T29" fmla="*/ 19 h 65"/>
                <a:gd name="T30" fmla="*/ 47 w 90"/>
                <a:gd name="T31" fmla="*/ 18 h 65"/>
                <a:gd name="T32" fmla="*/ 38 w 90"/>
                <a:gd name="T33" fmla="*/ 18 h 65"/>
                <a:gd name="T34" fmla="*/ 36 w 90"/>
                <a:gd name="T35" fmla="*/ 19 h 65"/>
                <a:gd name="T36" fmla="*/ 36 w 90"/>
                <a:gd name="T37" fmla="*/ 36 h 65"/>
                <a:gd name="T38" fmla="*/ 26 w 90"/>
                <a:gd name="T39" fmla="*/ 36 h 65"/>
                <a:gd name="T40" fmla="*/ 24 w 90"/>
                <a:gd name="T41" fmla="*/ 37 h 65"/>
                <a:gd name="T42" fmla="*/ 25 w 90"/>
                <a:gd name="T43" fmla="*/ 38 h 65"/>
                <a:gd name="T44" fmla="*/ 41 w 90"/>
                <a:gd name="T45" fmla="*/ 55 h 65"/>
                <a:gd name="T46" fmla="*/ 42 w 90"/>
                <a:gd name="T47" fmla="*/ 55 h 65"/>
                <a:gd name="T48" fmla="*/ 43 w 90"/>
                <a:gd name="T49" fmla="*/ 55 h 65"/>
                <a:gd name="T50" fmla="*/ 60 w 90"/>
                <a:gd name="T51" fmla="*/ 38 h 65"/>
                <a:gd name="T52" fmla="*/ 60 w 90"/>
                <a:gd name="T53" fmla="*/ 37 h 65"/>
                <a:gd name="T54" fmla="*/ 59 w 90"/>
                <a:gd name="T55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65">
                  <a:moveTo>
                    <a:pt x="72" y="65"/>
                  </a:moveTo>
                  <a:cubicBezTo>
                    <a:pt x="21" y="65"/>
                    <a:pt x="21" y="65"/>
                    <a:pt x="21" y="65"/>
                  </a:cubicBezTo>
                  <a:cubicBezTo>
                    <a:pt x="10" y="65"/>
                    <a:pt x="0" y="56"/>
                    <a:pt x="0" y="45"/>
                  </a:cubicBezTo>
                  <a:cubicBezTo>
                    <a:pt x="0" y="36"/>
                    <a:pt x="5" y="29"/>
                    <a:pt x="12" y="26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6" y="0"/>
                    <a:pt x="55" y="6"/>
                    <a:pt x="58" y="15"/>
                  </a:cubicBezTo>
                  <a:cubicBezTo>
                    <a:pt x="61" y="13"/>
                    <a:pt x="63" y="12"/>
                    <a:pt x="66" y="12"/>
                  </a:cubicBezTo>
                  <a:cubicBezTo>
                    <a:pt x="73" y="12"/>
                    <a:pt x="78" y="17"/>
                    <a:pt x="78" y="24"/>
                  </a:cubicBezTo>
                  <a:cubicBezTo>
                    <a:pt x="78" y="26"/>
                    <a:pt x="78" y="28"/>
                    <a:pt x="76" y="30"/>
                  </a:cubicBezTo>
                  <a:cubicBezTo>
                    <a:pt x="84" y="32"/>
                    <a:pt x="90" y="39"/>
                    <a:pt x="90" y="48"/>
                  </a:cubicBezTo>
                  <a:cubicBezTo>
                    <a:pt x="90" y="57"/>
                    <a:pt x="82" y="65"/>
                    <a:pt x="72" y="65"/>
                  </a:cubicBezTo>
                  <a:close/>
                  <a:moveTo>
                    <a:pt x="59" y="36"/>
                  </a:moveTo>
                  <a:cubicBezTo>
                    <a:pt x="48" y="36"/>
                    <a:pt x="48" y="36"/>
                    <a:pt x="48" y="3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8"/>
                    <a:pt x="36" y="18"/>
                    <a:pt x="36" y="1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4" y="36"/>
                    <a:pt x="24" y="37"/>
                  </a:cubicBezTo>
                  <a:cubicBezTo>
                    <a:pt x="24" y="37"/>
                    <a:pt x="25" y="38"/>
                    <a:pt x="25" y="38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8"/>
                    <a:pt x="60" y="37"/>
                    <a:pt x="60" y="37"/>
                  </a:cubicBezTo>
                  <a:cubicBezTo>
                    <a:pt x="60" y="36"/>
                    <a:pt x="60" y="36"/>
                    <a:pt x="59" y="36"/>
                  </a:cubicBezTo>
                  <a:close/>
                </a:path>
              </a:pathLst>
            </a:custGeom>
            <a:solidFill>
              <a:srgbClr val="008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CHANGE TEXT HERE">
              <a:extLst>
                <a:ext uri="{FF2B5EF4-FFF2-40B4-BE49-F238E27FC236}">
                  <a16:creationId xmlns:a16="http://schemas.microsoft.com/office/drawing/2014/main" id="{1A5F21CD-2C44-4E85-A894-39A47E87930B}"/>
                </a:ext>
              </a:extLst>
            </p:cNvPr>
            <p:cNvSpPr/>
            <p:nvPr/>
          </p:nvSpPr>
          <p:spPr>
            <a:xfrm>
              <a:off x="4575534" y="6718420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78%</a:t>
              </a:r>
            </a:p>
          </p:txBody>
        </p:sp>
      </p:grpSp>
      <p:grpSp>
        <p:nvGrpSpPr>
          <p:cNvPr id="13" name="SHAPE GROUP, TEXT AND ICON">
            <a:extLst>
              <a:ext uri="{FF2B5EF4-FFF2-40B4-BE49-F238E27FC236}">
                <a16:creationId xmlns:a16="http://schemas.microsoft.com/office/drawing/2014/main" id="{342E8803-6EC3-45EA-8BF1-948A6CDD35DB}"/>
              </a:ext>
            </a:extLst>
          </p:cNvPr>
          <p:cNvGrpSpPr/>
          <p:nvPr/>
        </p:nvGrpSpPr>
        <p:grpSpPr>
          <a:xfrm>
            <a:off x="5641887" y="7471702"/>
            <a:ext cx="1636418" cy="1008871"/>
            <a:chOff x="5641887" y="7471702"/>
            <a:chExt cx="1636418" cy="1008871"/>
          </a:xfrm>
        </p:grpSpPr>
        <p:sp>
          <p:nvSpPr>
            <p:cNvPr id="204" name="Oval 32">
              <a:extLst>
                <a:ext uri="{FF2B5EF4-FFF2-40B4-BE49-F238E27FC236}">
                  <a16:creationId xmlns:a16="http://schemas.microsoft.com/office/drawing/2014/main" id="{87B6158D-8068-44E6-B7C8-90EDCAF1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887" y="7471702"/>
              <a:ext cx="117665" cy="113307"/>
            </a:xfrm>
            <a:prstGeom prst="ellipse">
              <a:avLst/>
            </a:pr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val 33">
              <a:extLst>
                <a:ext uri="{FF2B5EF4-FFF2-40B4-BE49-F238E27FC236}">
                  <a16:creationId xmlns:a16="http://schemas.microsoft.com/office/drawing/2014/main" id="{9184B0D0-AC07-4DAA-B491-B46FA1961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753" y="7646021"/>
              <a:ext cx="834552" cy="834552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54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50">
              <a:extLst>
                <a:ext uri="{FF2B5EF4-FFF2-40B4-BE49-F238E27FC236}">
                  <a16:creationId xmlns:a16="http://schemas.microsoft.com/office/drawing/2014/main" id="{C25BA0F8-0048-4C51-A5AE-252D3596C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9" y="7530534"/>
              <a:ext cx="1150504" cy="113307"/>
            </a:xfrm>
            <a:custGeom>
              <a:avLst/>
              <a:gdLst>
                <a:gd name="T0" fmla="*/ 0 w 528"/>
                <a:gd name="T1" fmla="*/ 0 h 52"/>
                <a:gd name="T2" fmla="*/ 528 w 528"/>
                <a:gd name="T3" fmla="*/ 0 h 52"/>
                <a:gd name="T4" fmla="*/ 528 w 528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52">
                  <a:moveTo>
                    <a:pt x="0" y="0"/>
                  </a:moveTo>
                  <a:lnTo>
                    <a:pt x="528" y="0"/>
                  </a:lnTo>
                  <a:lnTo>
                    <a:pt x="528" y="52"/>
                  </a:lnTo>
                </a:path>
              </a:pathLst>
            </a:custGeom>
            <a:noFill/>
            <a:ln w="4763" cap="flat">
              <a:solidFill>
                <a:srgbClr val="0054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ICON">
              <a:extLst>
                <a:ext uri="{FF2B5EF4-FFF2-40B4-BE49-F238E27FC236}">
                  <a16:creationId xmlns:a16="http://schemas.microsoft.com/office/drawing/2014/main" id="{0862B39F-68F7-40A5-A92C-556C5FF43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5737" y="7763686"/>
              <a:ext cx="235330" cy="237510"/>
            </a:xfrm>
            <a:custGeom>
              <a:avLst/>
              <a:gdLst>
                <a:gd name="T0" fmla="*/ 77 w 77"/>
                <a:gd name="T1" fmla="*/ 54 h 78"/>
                <a:gd name="T2" fmla="*/ 74 w 77"/>
                <a:gd name="T3" fmla="*/ 60 h 78"/>
                <a:gd name="T4" fmla="*/ 41 w 77"/>
                <a:gd name="T5" fmla="*/ 77 h 78"/>
                <a:gd name="T6" fmla="*/ 38 w 77"/>
                <a:gd name="T7" fmla="*/ 78 h 78"/>
                <a:gd name="T8" fmla="*/ 36 w 77"/>
                <a:gd name="T9" fmla="*/ 77 h 78"/>
                <a:gd name="T10" fmla="*/ 3 w 77"/>
                <a:gd name="T11" fmla="*/ 60 h 78"/>
                <a:gd name="T12" fmla="*/ 0 w 77"/>
                <a:gd name="T13" fmla="*/ 54 h 78"/>
                <a:gd name="T14" fmla="*/ 0 w 77"/>
                <a:gd name="T15" fmla="*/ 18 h 78"/>
                <a:gd name="T16" fmla="*/ 3 w 77"/>
                <a:gd name="T17" fmla="*/ 13 h 78"/>
                <a:gd name="T18" fmla="*/ 36 w 77"/>
                <a:gd name="T19" fmla="*/ 1 h 78"/>
                <a:gd name="T20" fmla="*/ 38 w 77"/>
                <a:gd name="T21" fmla="*/ 0 h 78"/>
                <a:gd name="T22" fmla="*/ 40 w 77"/>
                <a:gd name="T23" fmla="*/ 1 h 78"/>
                <a:gd name="T24" fmla="*/ 73 w 77"/>
                <a:gd name="T25" fmla="*/ 13 h 78"/>
                <a:gd name="T26" fmla="*/ 77 w 77"/>
                <a:gd name="T27" fmla="*/ 18 h 78"/>
                <a:gd name="T28" fmla="*/ 77 w 77"/>
                <a:gd name="T29" fmla="*/ 54 h 78"/>
                <a:gd name="T30" fmla="*/ 71 w 77"/>
                <a:gd name="T31" fmla="*/ 18 h 78"/>
                <a:gd name="T32" fmla="*/ 38 w 77"/>
                <a:gd name="T33" fmla="*/ 6 h 78"/>
                <a:gd name="T34" fmla="*/ 6 w 77"/>
                <a:gd name="T35" fmla="*/ 18 h 78"/>
                <a:gd name="T36" fmla="*/ 38 w 77"/>
                <a:gd name="T37" fmla="*/ 30 h 78"/>
                <a:gd name="T38" fmla="*/ 71 w 77"/>
                <a:gd name="T39" fmla="*/ 18 h 78"/>
                <a:gd name="T40" fmla="*/ 71 w 77"/>
                <a:gd name="T41" fmla="*/ 54 h 78"/>
                <a:gd name="T42" fmla="*/ 71 w 77"/>
                <a:gd name="T43" fmla="*/ 25 h 78"/>
                <a:gd name="T44" fmla="*/ 41 w 77"/>
                <a:gd name="T45" fmla="*/ 35 h 78"/>
                <a:gd name="T46" fmla="*/ 41 w 77"/>
                <a:gd name="T47" fmla="*/ 71 h 78"/>
                <a:gd name="T48" fmla="*/ 71 w 77"/>
                <a:gd name="T49" fmla="*/ 5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78">
                  <a:moveTo>
                    <a:pt x="77" y="54"/>
                  </a:moveTo>
                  <a:cubicBezTo>
                    <a:pt x="77" y="56"/>
                    <a:pt x="76" y="58"/>
                    <a:pt x="74" y="6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0" y="78"/>
                    <a:pt x="39" y="78"/>
                    <a:pt x="38" y="78"/>
                  </a:cubicBezTo>
                  <a:cubicBezTo>
                    <a:pt x="37" y="78"/>
                    <a:pt x="36" y="78"/>
                    <a:pt x="36" y="77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8"/>
                    <a:pt x="0" y="56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6"/>
                    <a:pt x="1" y="14"/>
                    <a:pt x="3" y="13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6" y="14"/>
                    <a:pt x="77" y="16"/>
                    <a:pt x="77" y="18"/>
                  </a:cubicBezTo>
                  <a:lnTo>
                    <a:pt x="77" y="54"/>
                  </a:lnTo>
                  <a:close/>
                  <a:moveTo>
                    <a:pt x="71" y="18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71" y="18"/>
                  </a:lnTo>
                  <a:close/>
                  <a:moveTo>
                    <a:pt x="71" y="54"/>
                  </a:moveTo>
                  <a:cubicBezTo>
                    <a:pt x="71" y="25"/>
                    <a:pt x="71" y="25"/>
                    <a:pt x="71" y="2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71"/>
                    <a:pt x="41" y="71"/>
                    <a:pt x="41" y="71"/>
                  </a:cubicBezTo>
                  <a:lnTo>
                    <a:pt x="71" y="54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CHANGE TEXT HERE">
              <a:extLst>
                <a:ext uri="{FF2B5EF4-FFF2-40B4-BE49-F238E27FC236}">
                  <a16:creationId xmlns:a16="http://schemas.microsoft.com/office/drawing/2014/main" id="{9BD3BC0B-834D-4B87-9FFC-C8D73420A788}"/>
                </a:ext>
              </a:extLst>
            </p:cNvPr>
            <p:cNvSpPr/>
            <p:nvPr/>
          </p:nvSpPr>
          <p:spPr>
            <a:xfrm>
              <a:off x="6562768" y="8063296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98%</a:t>
              </a:r>
            </a:p>
          </p:txBody>
        </p:sp>
      </p:grpSp>
      <p:grpSp>
        <p:nvGrpSpPr>
          <p:cNvPr id="12" name="SHAPE GROUP, TEXT AND ICON">
            <a:extLst>
              <a:ext uri="{FF2B5EF4-FFF2-40B4-BE49-F238E27FC236}">
                <a16:creationId xmlns:a16="http://schemas.microsoft.com/office/drawing/2014/main" id="{9543FF86-9CC3-4A9A-900B-8B30E70C622B}"/>
              </a:ext>
            </a:extLst>
          </p:cNvPr>
          <p:cNvGrpSpPr/>
          <p:nvPr/>
        </p:nvGrpSpPr>
        <p:grpSpPr>
          <a:xfrm>
            <a:off x="8101960" y="6530381"/>
            <a:ext cx="1163578" cy="795330"/>
            <a:chOff x="8101960" y="6530381"/>
            <a:chExt cx="1163578" cy="795330"/>
          </a:xfrm>
        </p:grpSpPr>
        <p:sp>
          <p:nvSpPr>
            <p:cNvPr id="194" name="Oval 22">
              <a:extLst>
                <a:ext uri="{FF2B5EF4-FFF2-40B4-BE49-F238E27FC236}">
                  <a16:creationId xmlns:a16="http://schemas.microsoft.com/office/drawing/2014/main" id="{D2A74D8D-1D48-4D6A-B9E9-41B1E3FE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2231" y="6650224"/>
              <a:ext cx="113307" cy="117665"/>
            </a:xfrm>
            <a:prstGeom prst="ellipse">
              <a:avLst/>
            </a:prstGeom>
            <a:solidFill>
              <a:srgbClr val="00A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Oval 23">
              <a:extLst>
                <a:ext uri="{FF2B5EF4-FFF2-40B4-BE49-F238E27FC236}">
                  <a16:creationId xmlns:a16="http://schemas.microsoft.com/office/drawing/2014/main" id="{A391CE34-C709-4ECF-B4EE-D94882FF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1960" y="6530381"/>
              <a:ext cx="795330" cy="79533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ACC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52">
              <a:extLst>
                <a:ext uri="{FF2B5EF4-FFF2-40B4-BE49-F238E27FC236}">
                  <a16:creationId xmlns:a16="http://schemas.microsoft.com/office/drawing/2014/main" id="{ECAF8530-0448-4812-AE16-7F08C9E3B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6395" y="6752637"/>
              <a:ext cx="322490" cy="130739"/>
            </a:xfrm>
            <a:custGeom>
              <a:avLst/>
              <a:gdLst>
                <a:gd name="T0" fmla="*/ 0 w 148"/>
                <a:gd name="T1" fmla="*/ 60 h 60"/>
                <a:gd name="T2" fmla="*/ 148 w 148"/>
                <a:gd name="T3" fmla="*/ 60 h 60"/>
                <a:gd name="T4" fmla="*/ 148 w 148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60">
                  <a:moveTo>
                    <a:pt x="0" y="60"/>
                  </a:moveTo>
                  <a:lnTo>
                    <a:pt x="148" y="60"/>
                  </a:lnTo>
                  <a:lnTo>
                    <a:pt x="148" y="0"/>
                  </a:lnTo>
                </a:path>
              </a:pathLst>
            </a:custGeom>
            <a:noFill/>
            <a:ln w="4763" cap="flat">
              <a:solidFill>
                <a:srgbClr val="00AC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ICON">
              <a:extLst>
                <a:ext uri="{FF2B5EF4-FFF2-40B4-BE49-F238E27FC236}">
                  <a16:creationId xmlns:a16="http://schemas.microsoft.com/office/drawing/2014/main" id="{67030BA4-6295-47F9-A2B4-0267E76E5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0364" y="6626256"/>
              <a:ext cx="287626" cy="287626"/>
            </a:xfrm>
            <a:custGeom>
              <a:avLst/>
              <a:gdLst>
                <a:gd name="T0" fmla="*/ 94 w 94"/>
                <a:gd name="T1" fmla="*/ 54 h 94"/>
                <a:gd name="T2" fmla="*/ 93 w 94"/>
                <a:gd name="T3" fmla="*/ 56 h 94"/>
                <a:gd name="T4" fmla="*/ 81 w 94"/>
                <a:gd name="T5" fmla="*/ 58 h 94"/>
                <a:gd name="T6" fmla="*/ 79 w 94"/>
                <a:gd name="T7" fmla="*/ 63 h 94"/>
                <a:gd name="T8" fmla="*/ 85 w 94"/>
                <a:gd name="T9" fmla="*/ 72 h 94"/>
                <a:gd name="T10" fmla="*/ 86 w 94"/>
                <a:gd name="T11" fmla="*/ 73 h 94"/>
                <a:gd name="T12" fmla="*/ 85 w 94"/>
                <a:gd name="T13" fmla="*/ 75 h 94"/>
                <a:gd name="T14" fmla="*/ 74 w 94"/>
                <a:gd name="T15" fmla="*/ 86 h 94"/>
                <a:gd name="T16" fmla="*/ 72 w 94"/>
                <a:gd name="T17" fmla="*/ 85 h 94"/>
                <a:gd name="T18" fmla="*/ 64 w 94"/>
                <a:gd name="T19" fmla="*/ 79 h 94"/>
                <a:gd name="T20" fmla="*/ 58 w 94"/>
                <a:gd name="T21" fmla="*/ 81 h 94"/>
                <a:gd name="T22" fmla="*/ 56 w 94"/>
                <a:gd name="T23" fmla="*/ 92 h 94"/>
                <a:gd name="T24" fmla="*/ 54 w 94"/>
                <a:gd name="T25" fmla="*/ 94 h 94"/>
                <a:gd name="T26" fmla="*/ 40 w 94"/>
                <a:gd name="T27" fmla="*/ 94 h 94"/>
                <a:gd name="T28" fmla="*/ 38 w 94"/>
                <a:gd name="T29" fmla="*/ 92 h 94"/>
                <a:gd name="T30" fmla="*/ 36 w 94"/>
                <a:gd name="T31" fmla="*/ 81 h 94"/>
                <a:gd name="T32" fmla="*/ 31 w 94"/>
                <a:gd name="T33" fmla="*/ 79 h 94"/>
                <a:gd name="T34" fmla="*/ 22 w 94"/>
                <a:gd name="T35" fmla="*/ 85 h 94"/>
                <a:gd name="T36" fmla="*/ 21 w 94"/>
                <a:gd name="T37" fmla="*/ 86 h 94"/>
                <a:gd name="T38" fmla="*/ 19 w 94"/>
                <a:gd name="T39" fmla="*/ 85 h 94"/>
                <a:gd name="T40" fmla="*/ 9 w 94"/>
                <a:gd name="T41" fmla="*/ 75 h 94"/>
                <a:gd name="T42" fmla="*/ 9 w 94"/>
                <a:gd name="T43" fmla="*/ 73 h 94"/>
                <a:gd name="T44" fmla="*/ 9 w 94"/>
                <a:gd name="T45" fmla="*/ 72 h 94"/>
                <a:gd name="T46" fmla="*/ 16 w 94"/>
                <a:gd name="T47" fmla="*/ 64 h 94"/>
                <a:gd name="T48" fmla="*/ 13 w 94"/>
                <a:gd name="T49" fmla="*/ 58 h 94"/>
                <a:gd name="T50" fmla="*/ 2 w 94"/>
                <a:gd name="T51" fmla="*/ 56 h 94"/>
                <a:gd name="T52" fmla="*/ 0 w 94"/>
                <a:gd name="T53" fmla="*/ 54 h 94"/>
                <a:gd name="T54" fmla="*/ 0 w 94"/>
                <a:gd name="T55" fmla="*/ 40 h 94"/>
                <a:gd name="T56" fmla="*/ 2 w 94"/>
                <a:gd name="T57" fmla="*/ 38 h 94"/>
                <a:gd name="T58" fmla="*/ 13 w 94"/>
                <a:gd name="T59" fmla="*/ 36 h 94"/>
                <a:gd name="T60" fmla="*/ 16 w 94"/>
                <a:gd name="T61" fmla="*/ 30 h 94"/>
                <a:gd name="T62" fmla="*/ 9 w 94"/>
                <a:gd name="T63" fmla="*/ 22 h 94"/>
                <a:gd name="T64" fmla="*/ 8 w 94"/>
                <a:gd name="T65" fmla="*/ 21 h 94"/>
                <a:gd name="T66" fmla="*/ 9 w 94"/>
                <a:gd name="T67" fmla="*/ 19 h 94"/>
                <a:gd name="T68" fmla="*/ 21 w 94"/>
                <a:gd name="T69" fmla="*/ 8 h 94"/>
                <a:gd name="T70" fmla="*/ 22 w 94"/>
                <a:gd name="T71" fmla="*/ 9 h 94"/>
                <a:gd name="T72" fmla="*/ 31 w 94"/>
                <a:gd name="T73" fmla="*/ 15 h 94"/>
                <a:gd name="T74" fmla="*/ 36 w 94"/>
                <a:gd name="T75" fmla="*/ 13 h 94"/>
                <a:gd name="T76" fmla="*/ 38 w 94"/>
                <a:gd name="T77" fmla="*/ 2 h 94"/>
                <a:gd name="T78" fmla="*/ 40 w 94"/>
                <a:gd name="T79" fmla="*/ 0 h 94"/>
                <a:gd name="T80" fmla="*/ 54 w 94"/>
                <a:gd name="T81" fmla="*/ 0 h 94"/>
                <a:gd name="T82" fmla="*/ 56 w 94"/>
                <a:gd name="T83" fmla="*/ 2 h 94"/>
                <a:gd name="T84" fmla="*/ 58 w 94"/>
                <a:gd name="T85" fmla="*/ 13 h 94"/>
                <a:gd name="T86" fmla="*/ 63 w 94"/>
                <a:gd name="T87" fmla="*/ 15 h 94"/>
                <a:gd name="T88" fmla="*/ 72 w 94"/>
                <a:gd name="T89" fmla="*/ 9 h 94"/>
                <a:gd name="T90" fmla="*/ 74 w 94"/>
                <a:gd name="T91" fmla="*/ 8 h 94"/>
                <a:gd name="T92" fmla="*/ 75 w 94"/>
                <a:gd name="T93" fmla="*/ 9 h 94"/>
                <a:gd name="T94" fmla="*/ 85 w 94"/>
                <a:gd name="T95" fmla="*/ 19 h 94"/>
                <a:gd name="T96" fmla="*/ 86 w 94"/>
                <a:gd name="T97" fmla="*/ 21 h 94"/>
                <a:gd name="T98" fmla="*/ 85 w 94"/>
                <a:gd name="T99" fmla="*/ 22 h 94"/>
                <a:gd name="T100" fmla="*/ 79 w 94"/>
                <a:gd name="T101" fmla="*/ 30 h 94"/>
                <a:gd name="T102" fmla="*/ 81 w 94"/>
                <a:gd name="T103" fmla="*/ 36 h 94"/>
                <a:gd name="T104" fmla="*/ 92 w 94"/>
                <a:gd name="T105" fmla="*/ 38 h 94"/>
                <a:gd name="T106" fmla="*/ 94 w 94"/>
                <a:gd name="T107" fmla="*/ 40 h 94"/>
                <a:gd name="T108" fmla="*/ 94 w 94"/>
                <a:gd name="T109" fmla="*/ 54 h 94"/>
                <a:gd name="T110" fmla="*/ 47 w 94"/>
                <a:gd name="T111" fmla="*/ 31 h 94"/>
                <a:gd name="T112" fmla="*/ 31 w 94"/>
                <a:gd name="T113" fmla="*/ 47 h 94"/>
                <a:gd name="T114" fmla="*/ 47 w 94"/>
                <a:gd name="T115" fmla="*/ 63 h 94"/>
                <a:gd name="T116" fmla="*/ 63 w 94"/>
                <a:gd name="T117" fmla="*/ 47 h 94"/>
                <a:gd name="T118" fmla="*/ 47 w 94"/>
                <a:gd name="T119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" h="94">
                  <a:moveTo>
                    <a:pt x="94" y="54"/>
                  </a:moveTo>
                  <a:cubicBezTo>
                    <a:pt x="94" y="55"/>
                    <a:pt x="94" y="56"/>
                    <a:pt x="93" y="56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60"/>
                    <a:pt x="80" y="62"/>
                    <a:pt x="79" y="63"/>
                  </a:cubicBezTo>
                  <a:cubicBezTo>
                    <a:pt x="81" y="66"/>
                    <a:pt x="83" y="69"/>
                    <a:pt x="85" y="72"/>
                  </a:cubicBezTo>
                  <a:cubicBezTo>
                    <a:pt x="86" y="72"/>
                    <a:pt x="86" y="73"/>
                    <a:pt x="86" y="73"/>
                  </a:cubicBezTo>
                  <a:cubicBezTo>
                    <a:pt x="86" y="74"/>
                    <a:pt x="86" y="74"/>
                    <a:pt x="85" y="75"/>
                  </a:cubicBezTo>
                  <a:cubicBezTo>
                    <a:pt x="84" y="77"/>
                    <a:pt x="76" y="86"/>
                    <a:pt x="74" y="86"/>
                  </a:cubicBezTo>
                  <a:cubicBezTo>
                    <a:pt x="73" y="86"/>
                    <a:pt x="73" y="86"/>
                    <a:pt x="72" y="85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2" y="79"/>
                    <a:pt x="60" y="80"/>
                    <a:pt x="58" y="81"/>
                  </a:cubicBezTo>
                  <a:cubicBezTo>
                    <a:pt x="58" y="85"/>
                    <a:pt x="57" y="89"/>
                    <a:pt x="56" y="92"/>
                  </a:cubicBezTo>
                  <a:cubicBezTo>
                    <a:pt x="56" y="93"/>
                    <a:pt x="55" y="94"/>
                    <a:pt x="54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39" y="94"/>
                    <a:pt x="38" y="93"/>
                    <a:pt x="38" y="92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5" y="80"/>
                    <a:pt x="33" y="80"/>
                    <a:pt x="31" y="79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0" y="86"/>
                    <a:pt x="20" y="86"/>
                    <a:pt x="19" y="85"/>
                  </a:cubicBezTo>
                  <a:cubicBezTo>
                    <a:pt x="16" y="82"/>
                    <a:pt x="12" y="78"/>
                    <a:pt x="9" y="75"/>
                  </a:cubicBezTo>
                  <a:cubicBezTo>
                    <a:pt x="9" y="74"/>
                    <a:pt x="9" y="74"/>
                    <a:pt x="9" y="73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11" y="69"/>
                    <a:pt x="14" y="66"/>
                    <a:pt x="16" y="64"/>
                  </a:cubicBezTo>
                  <a:cubicBezTo>
                    <a:pt x="15" y="62"/>
                    <a:pt x="14" y="60"/>
                    <a:pt x="1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1" y="38"/>
                    <a:pt x="2" y="3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4"/>
                    <a:pt x="15" y="32"/>
                    <a:pt x="16" y="30"/>
                  </a:cubicBezTo>
                  <a:cubicBezTo>
                    <a:pt x="13" y="28"/>
                    <a:pt x="11" y="25"/>
                    <a:pt x="9" y="22"/>
                  </a:cubicBez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9" y="20"/>
                    <a:pt x="9" y="19"/>
                  </a:cubicBezTo>
                  <a:cubicBezTo>
                    <a:pt x="10" y="17"/>
                    <a:pt x="19" y="8"/>
                    <a:pt x="21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3" y="14"/>
                    <a:pt x="34" y="14"/>
                    <a:pt x="36" y="13"/>
                  </a:cubicBezTo>
                  <a:cubicBezTo>
                    <a:pt x="37" y="9"/>
                    <a:pt x="37" y="5"/>
                    <a:pt x="38" y="2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0" y="14"/>
                    <a:pt x="62" y="14"/>
                    <a:pt x="63" y="15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3" y="8"/>
                    <a:pt x="74" y="8"/>
                  </a:cubicBezTo>
                  <a:cubicBezTo>
                    <a:pt x="74" y="8"/>
                    <a:pt x="75" y="8"/>
                    <a:pt x="75" y="9"/>
                  </a:cubicBezTo>
                  <a:cubicBezTo>
                    <a:pt x="78" y="12"/>
                    <a:pt x="83" y="16"/>
                    <a:pt x="85" y="19"/>
                  </a:cubicBezTo>
                  <a:cubicBezTo>
                    <a:pt x="86" y="20"/>
                    <a:pt x="86" y="20"/>
                    <a:pt x="86" y="21"/>
                  </a:cubicBezTo>
                  <a:cubicBezTo>
                    <a:pt x="86" y="21"/>
                    <a:pt x="85" y="22"/>
                    <a:pt x="85" y="22"/>
                  </a:cubicBezTo>
                  <a:cubicBezTo>
                    <a:pt x="83" y="25"/>
                    <a:pt x="81" y="27"/>
                    <a:pt x="79" y="30"/>
                  </a:cubicBezTo>
                  <a:cubicBezTo>
                    <a:pt x="80" y="32"/>
                    <a:pt x="81" y="34"/>
                    <a:pt x="81" y="36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4" y="38"/>
                    <a:pt x="94" y="39"/>
                    <a:pt x="94" y="40"/>
                  </a:cubicBezTo>
                  <a:lnTo>
                    <a:pt x="94" y="54"/>
                  </a:lnTo>
                  <a:close/>
                  <a:moveTo>
                    <a:pt x="47" y="31"/>
                  </a:moveTo>
                  <a:cubicBezTo>
                    <a:pt x="39" y="31"/>
                    <a:pt x="31" y="38"/>
                    <a:pt x="31" y="47"/>
                  </a:cubicBezTo>
                  <a:cubicBezTo>
                    <a:pt x="31" y="56"/>
                    <a:pt x="39" y="63"/>
                    <a:pt x="47" y="63"/>
                  </a:cubicBezTo>
                  <a:cubicBezTo>
                    <a:pt x="56" y="63"/>
                    <a:pt x="63" y="56"/>
                    <a:pt x="63" y="47"/>
                  </a:cubicBezTo>
                  <a:cubicBezTo>
                    <a:pt x="63" y="38"/>
                    <a:pt x="56" y="31"/>
                    <a:pt x="47" y="31"/>
                  </a:cubicBezTo>
                  <a:close/>
                </a:path>
              </a:pathLst>
            </a:custGeom>
            <a:solidFill>
              <a:srgbClr val="00A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CHANGE TEXT HERE">
              <a:extLst>
                <a:ext uri="{FF2B5EF4-FFF2-40B4-BE49-F238E27FC236}">
                  <a16:creationId xmlns:a16="http://schemas.microsoft.com/office/drawing/2014/main" id="{65BBA070-0415-433E-9862-5641AA1B98B4}"/>
                </a:ext>
              </a:extLst>
            </p:cNvPr>
            <p:cNvSpPr/>
            <p:nvPr/>
          </p:nvSpPr>
          <p:spPr>
            <a:xfrm>
              <a:off x="8205722" y="6968561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15%</a:t>
              </a:r>
            </a:p>
          </p:txBody>
        </p:sp>
      </p:grpSp>
      <p:grpSp>
        <p:nvGrpSpPr>
          <p:cNvPr id="11" name="SHAPE GROUP, TEXT AND ICON">
            <a:extLst>
              <a:ext uri="{FF2B5EF4-FFF2-40B4-BE49-F238E27FC236}">
                <a16:creationId xmlns:a16="http://schemas.microsoft.com/office/drawing/2014/main" id="{F163CD22-E527-4FD4-BD83-3A963D1D177C}"/>
              </a:ext>
            </a:extLst>
          </p:cNvPr>
          <p:cNvGrpSpPr/>
          <p:nvPr/>
        </p:nvGrpSpPr>
        <p:grpSpPr>
          <a:xfrm>
            <a:off x="7180250" y="4745792"/>
            <a:ext cx="1248558" cy="995796"/>
            <a:chOff x="7180250" y="4745792"/>
            <a:chExt cx="1248558" cy="995796"/>
          </a:xfrm>
        </p:grpSpPr>
        <p:sp>
          <p:nvSpPr>
            <p:cNvPr id="192" name="Oval 20">
              <a:extLst>
                <a:ext uri="{FF2B5EF4-FFF2-40B4-BE49-F238E27FC236}">
                  <a16:creationId xmlns:a16="http://schemas.microsoft.com/office/drawing/2014/main" id="{37608642-1809-4C15-AD89-DDCD5575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501" y="5623923"/>
              <a:ext cx="113307" cy="117665"/>
            </a:xfrm>
            <a:prstGeom prst="ellipse">
              <a:avLst/>
            </a:pr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Oval 21">
              <a:extLst>
                <a:ext uri="{FF2B5EF4-FFF2-40B4-BE49-F238E27FC236}">
                  <a16:creationId xmlns:a16="http://schemas.microsoft.com/office/drawing/2014/main" id="{DB146784-0AC5-41CA-AFE7-BF68E5CDA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250" y="4745792"/>
              <a:ext cx="734319" cy="73213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54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51">
              <a:extLst>
                <a:ext uri="{FF2B5EF4-FFF2-40B4-BE49-F238E27FC236}">
                  <a16:creationId xmlns:a16="http://schemas.microsoft.com/office/drawing/2014/main" id="{3DBB73D2-8CE9-432F-9E05-AB33C912B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567" y="5100967"/>
              <a:ext cx="457587" cy="581790"/>
            </a:xfrm>
            <a:custGeom>
              <a:avLst/>
              <a:gdLst>
                <a:gd name="T0" fmla="*/ 210 w 210"/>
                <a:gd name="T1" fmla="*/ 267 h 267"/>
                <a:gd name="T2" fmla="*/ 210 w 210"/>
                <a:gd name="T3" fmla="*/ 0 h 267"/>
                <a:gd name="T4" fmla="*/ 0 w 210"/>
                <a:gd name="T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" h="267">
                  <a:moveTo>
                    <a:pt x="210" y="267"/>
                  </a:moveTo>
                  <a:lnTo>
                    <a:pt x="210" y="0"/>
                  </a:lnTo>
                  <a:lnTo>
                    <a:pt x="0" y="0"/>
                  </a:lnTo>
                </a:path>
              </a:pathLst>
            </a:custGeom>
            <a:noFill/>
            <a:ln w="4763" cap="flat">
              <a:solidFill>
                <a:srgbClr val="0054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ICON">
              <a:extLst>
                <a:ext uri="{FF2B5EF4-FFF2-40B4-BE49-F238E27FC236}">
                  <a16:creationId xmlns:a16="http://schemas.microsoft.com/office/drawing/2014/main" id="{256C8448-2C63-4775-B9A2-71C81E4EE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475" y="4859099"/>
              <a:ext cx="235330" cy="202646"/>
            </a:xfrm>
            <a:custGeom>
              <a:avLst/>
              <a:gdLst>
                <a:gd name="T0" fmla="*/ 77 w 77"/>
                <a:gd name="T1" fmla="*/ 55 h 66"/>
                <a:gd name="T2" fmla="*/ 67 w 77"/>
                <a:gd name="T3" fmla="*/ 66 h 66"/>
                <a:gd name="T4" fmla="*/ 10 w 77"/>
                <a:gd name="T5" fmla="*/ 66 h 66"/>
                <a:gd name="T6" fmla="*/ 0 w 77"/>
                <a:gd name="T7" fmla="*/ 55 h 66"/>
                <a:gd name="T8" fmla="*/ 0 w 77"/>
                <a:gd name="T9" fmla="*/ 10 h 66"/>
                <a:gd name="T10" fmla="*/ 10 w 77"/>
                <a:gd name="T11" fmla="*/ 0 h 66"/>
                <a:gd name="T12" fmla="*/ 25 w 77"/>
                <a:gd name="T13" fmla="*/ 0 h 66"/>
                <a:gd name="T14" fmla="*/ 36 w 77"/>
                <a:gd name="T15" fmla="*/ 10 h 66"/>
                <a:gd name="T16" fmla="*/ 36 w 77"/>
                <a:gd name="T17" fmla="*/ 12 h 66"/>
                <a:gd name="T18" fmla="*/ 67 w 77"/>
                <a:gd name="T19" fmla="*/ 12 h 66"/>
                <a:gd name="T20" fmla="*/ 77 w 77"/>
                <a:gd name="T21" fmla="*/ 22 h 66"/>
                <a:gd name="T22" fmla="*/ 77 w 77"/>
                <a:gd name="T2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66">
                  <a:moveTo>
                    <a:pt x="77" y="55"/>
                  </a:moveTo>
                  <a:cubicBezTo>
                    <a:pt x="77" y="61"/>
                    <a:pt x="73" y="66"/>
                    <a:pt x="67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4" y="66"/>
                    <a:pt x="0" y="61"/>
                    <a:pt x="0" y="5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1" y="0"/>
                    <a:pt x="36" y="5"/>
                    <a:pt x="36" y="1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3" y="12"/>
                    <a:pt x="77" y="16"/>
                    <a:pt x="77" y="22"/>
                  </a:cubicBezTo>
                  <a:lnTo>
                    <a:pt x="77" y="55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CHANGE TEXT HERE">
              <a:extLst>
                <a:ext uri="{FF2B5EF4-FFF2-40B4-BE49-F238E27FC236}">
                  <a16:creationId xmlns:a16="http://schemas.microsoft.com/office/drawing/2014/main" id="{D6E0A174-1D90-4EC7-88AB-BEB77D4A6332}"/>
                </a:ext>
              </a:extLst>
            </p:cNvPr>
            <p:cNvSpPr/>
            <p:nvPr/>
          </p:nvSpPr>
          <p:spPr>
            <a:xfrm>
              <a:off x="7281004" y="5104283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36%</a:t>
              </a:r>
            </a:p>
          </p:txBody>
        </p:sp>
      </p:grpSp>
      <p:grpSp>
        <p:nvGrpSpPr>
          <p:cNvPr id="10" name="SHAPE GROUP, TEXT AND ICON">
            <a:extLst>
              <a:ext uri="{FF2B5EF4-FFF2-40B4-BE49-F238E27FC236}">
                <a16:creationId xmlns:a16="http://schemas.microsoft.com/office/drawing/2014/main" id="{58AAF52C-98B2-40B9-9907-A183F8F6198B}"/>
              </a:ext>
            </a:extLst>
          </p:cNvPr>
          <p:cNvGrpSpPr/>
          <p:nvPr/>
        </p:nvGrpSpPr>
        <p:grpSpPr>
          <a:xfrm>
            <a:off x="8592232" y="3595288"/>
            <a:ext cx="1019765" cy="671127"/>
            <a:chOff x="8592232" y="3595288"/>
            <a:chExt cx="1019765" cy="671127"/>
          </a:xfrm>
        </p:grpSpPr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27BF3C1B-12D1-4918-8CDE-72A96D3D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690" y="4044159"/>
              <a:ext cx="113307" cy="113307"/>
            </a:xfrm>
            <a:prstGeom prst="ellipse">
              <a:avLst/>
            </a:prstGeom>
            <a:solidFill>
              <a:srgbClr val="D20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Oval 19">
              <a:extLst>
                <a:ext uri="{FF2B5EF4-FFF2-40B4-BE49-F238E27FC236}">
                  <a16:creationId xmlns:a16="http://schemas.microsoft.com/office/drawing/2014/main" id="{158EB5EC-C814-4B79-B6A8-3F4F8DCCB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2232" y="3595288"/>
              <a:ext cx="675485" cy="671127"/>
            </a:xfrm>
            <a:prstGeom prst="ellipse">
              <a:avLst/>
            </a:prstGeom>
            <a:solidFill>
              <a:srgbClr val="D20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56">
              <a:extLst>
                <a:ext uri="{FF2B5EF4-FFF2-40B4-BE49-F238E27FC236}">
                  <a16:creationId xmlns:a16="http://schemas.microsoft.com/office/drawing/2014/main" id="{7DD9F2CA-A091-4E30-AFF0-45110EA3E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7212" y="3909061"/>
              <a:ext cx="309416" cy="167783"/>
            </a:xfrm>
            <a:custGeom>
              <a:avLst/>
              <a:gdLst>
                <a:gd name="T0" fmla="*/ 142 w 142"/>
                <a:gd name="T1" fmla="*/ 77 h 77"/>
                <a:gd name="T2" fmla="*/ 142 w 142"/>
                <a:gd name="T3" fmla="*/ 0 h 77"/>
                <a:gd name="T4" fmla="*/ 0 w 142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77">
                  <a:moveTo>
                    <a:pt x="142" y="77"/>
                  </a:moveTo>
                  <a:lnTo>
                    <a:pt x="142" y="0"/>
                  </a:lnTo>
                  <a:lnTo>
                    <a:pt x="0" y="0"/>
                  </a:lnTo>
                </a:path>
              </a:pathLst>
            </a:custGeom>
            <a:noFill/>
            <a:ln w="4763" cap="flat">
              <a:solidFill>
                <a:srgbClr val="D20F8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ICON">
              <a:extLst>
                <a:ext uri="{FF2B5EF4-FFF2-40B4-BE49-F238E27FC236}">
                  <a16:creationId xmlns:a16="http://schemas.microsoft.com/office/drawing/2014/main" id="{86CD5A6A-C59B-4355-9C3C-76E5F7809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7951" y="3712953"/>
              <a:ext cx="294164" cy="220078"/>
            </a:xfrm>
            <a:custGeom>
              <a:avLst/>
              <a:gdLst>
                <a:gd name="T0" fmla="*/ 135 w 135"/>
                <a:gd name="T1" fmla="*/ 101 h 101"/>
                <a:gd name="T2" fmla="*/ 0 w 135"/>
                <a:gd name="T3" fmla="*/ 101 h 101"/>
                <a:gd name="T4" fmla="*/ 0 w 135"/>
                <a:gd name="T5" fmla="*/ 0 h 101"/>
                <a:gd name="T6" fmla="*/ 8 w 135"/>
                <a:gd name="T7" fmla="*/ 0 h 101"/>
                <a:gd name="T8" fmla="*/ 8 w 135"/>
                <a:gd name="T9" fmla="*/ 93 h 101"/>
                <a:gd name="T10" fmla="*/ 135 w 135"/>
                <a:gd name="T11" fmla="*/ 93 h 101"/>
                <a:gd name="T12" fmla="*/ 135 w 135"/>
                <a:gd name="T13" fmla="*/ 101 h 101"/>
                <a:gd name="T14" fmla="*/ 127 w 135"/>
                <a:gd name="T15" fmla="*/ 84 h 101"/>
                <a:gd name="T16" fmla="*/ 17 w 135"/>
                <a:gd name="T17" fmla="*/ 84 h 101"/>
                <a:gd name="T18" fmla="*/ 17 w 135"/>
                <a:gd name="T19" fmla="*/ 46 h 101"/>
                <a:gd name="T20" fmla="*/ 46 w 135"/>
                <a:gd name="T21" fmla="*/ 8 h 101"/>
                <a:gd name="T22" fmla="*/ 84 w 135"/>
                <a:gd name="T23" fmla="*/ 46 h 101"/>
                <a:gd name="T24" fmla="*/ 110 w 135"/>
                <a:gd name="T25" fmla="*/ 25 h 101"/>
                <a:gd name="T26" fmla="*/ 127 w 135"/>
                <a:gd name="T27" fmla="*/ 8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01">
                  <a:moveTo>
                    <a:pt x="135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93"/>
                  </a:lnTo>
                  <a:lnTo>
                    <a:pt x="135" y="93"/>
                  </a:lnTo>
                  <a:lnTo>
                    <a:pt x="135" y="101"/>
                  </a:lnTo>
                  <a:close/>
                  <a:moveTo>
                    <a:pt x="127" y="84"/>
                  </a:moveTo>
                  <a:lnTo>
                    <a:pt x="17" y="84"/>
                  </a:lnTo>
                  <a:lnTo>
                    <a:pt x="17" y="46"/>
                  </a:lnTo>
                  <a:lnTo>
                    <a:pt x="46" y="8"/>
                  </a:lnTo>
                  <a:lnTo>
                    <a:pt x="84" y="46"/>
                  </a:lnTo>
                  <a:lnTo>
                    <a:pt x="110" y="25"/>
                  </a:lnTo>
                  <a:lnTo>
                    <a:pt x="127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CHANGE TEXT HERE">
              <a:extLst>
                <a:ext uri="{FF2B5EF4-FFF2-40B4-BE49-F238E27FC236}">
                  <a16:creationId xmlns:a16="http://schemas.microsoft.com/office/drawing/2014/main" id="{B700E5B5-EA66-4545-9489-92C5126F8EFB}"/>
                </a:ext>
              </a:extLst>
            </p:cNvPr>
            <p:cNvSpPr/>
            <p:nvPr/>
          </p:nvSpPr>
          <p:spPr>
            <a:xfrm>
              <a:off x="8649147" y="3926493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31%</a:t>
              </a:r>
            </a:p>
          </p:txBody>
        </p:sp>
      </p:grpSp>
      <p:grpSp>
        <p:nvGrpSpPr>
          <p:cNvPr id="7" name="SHAPE GROUP, TEXT AND ICON">
            <a:extLst>
              <a:ext uri="{FF2B5EF4-FFF2-40B4-BE49-F238E27FC236}">
                <a16:creationId xmlns:a16="http://schemas.microsoft.com/office/drawing/2014/main" id="{A567ED5B-4D80-42D9-9463-88DD328730F7}"/>
              </a:ext>
            </a:extLst>
          </p:cNvPr>
          <p:cNvGrpSpPr/>
          <p:nvPr/>
        </p:nvGrpSpPr>
        <p:grpSpPr>
          <a:xfrm>
            <a:off x="9487795" y="5425635"/>
            <a:ext cx="817119" cy="649337"/>
            <a:chOff x="9487795" y="5425635"/>
            <a:chExt cx="817119" cy="649337"/>
          </a:xfrm>
        </p:grpSpPr>
        <p:sp>
          <p:nvSpPr>
            <p:cNvPr id="197" name="Oval 25">
              <a:extLst>
                <a:ext uri="{FF2B5EF4-FFF2-40B4-BE49-F238E27FC236}">
                  <a16:creationId xmlns:a16="http://schemas.microsoft.com/office/drawing/2014/main" id="{ADBC4814-1307-4408-8CF5-75C52012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795" y="5464857"/>
              <a:ext cx="115487" cy="117665"/>
            </a:xfrm>
            <a:prstGeom prst="ellipse">
              <a:avLst/>
            </a:prstGeom>
            <a:solidFill>
              <a:srgbClr val="6A2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val 26">
              <a:extLst>
                <a:ext uri="{FF2B5EF4-FFF2-40B4-BE49-F238E27FC236}">
                  <a16:creationId xmlns:a16="http://schemas.microsoft.com/office/drawing/2014/main" id="{C8C130BF-4A44-4E2D-BFDD-546DFC8ED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7755" y="5425635"/>
              <a:ext cx="647159" cy="649337"/>
            </a:xfrm>
            <a:prstGeom prst="ellipse">
              <a:avLst/>
            </a:prstGeom>
            <a:solidFill>
              <a:srgbClr val="6A2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55">
              <a:extLst>
                <a:ext uri="{FF2B5EF4-FFF2-40B4-BE49-F238E27FC236}">
                  <a16:creationId xmlns:a16="http://schemas.microsoft.com/office/drawing/2014/main" id="{6458316D-E3B1-4204-8192-FC2D03729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4448" y="5523690"/>
              <a:ext cx="165603" cy="228794"/>
            </a:xfrm>
            <a:custGeom>
              <a:avLst/>
              <a:gdLst>
                <a:gd name="T0" fmla="*/ 0 w 76"/>
                <a:gd name="T1" fmla="*/ 0 h 105"/>
                <a:gd name="T2" fmla="*/ 0 w 76"/>
                <a:gd name="T3" fmla="*/ 105 h 105"/>
                <a:gd name="T4" fmla="*/ 76 w 76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5">
                  <a:moveTo>
                    <a:pt x="0" y="0"/>
                  </a:moveTo>
                  <a:lnTo>
                    <a:pt x="0" y="105"/>
                  </a:lnTo>
                  <a:lnTo>
                    <a:pt x="76" y="105"/>
                  </a:lnTo>
                </a:path>
              </a:pathLst>
            </a:custGeom>
            <a:noFill/>
            <a:ln w="4763" cap="flat">
              <a:solidFill>
                <a:srgbClr val="6A2C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ICON">
              <a:extLst>
                <a:ext uri="{FF2B5EF4-FFF2-40B4-BE49-F238E27FC236}">
                  <a16:creationId xmlns:a16="http://schemas.microsoft.com/office/drawing/2014/main" id="{AFDC5C88-5EA5-4617-86FB-6738D05D5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6938" y="5523690"/>
              <a:ext cx="235330" cy="213541"/>
            </a:xfrm>
            <a:custGeom>
              <a:avLst/>
              <a:gdLst>
                <a:gd name="T0" fmla="*/ 13 w 77"/>
                <a:gd name="T1" fmla="*/ 47 h 70"/>
                <a:gd name="T2" fmla="*/ 0 w 77"/>
                <a:gd name="T3" fmla="*/ 31 h 70"/>
                <a:gd name="T4" fmla="*/ 8 w 77"/>
                <a:gd name="T5" fmla="*/ 22 h 70"/>
                <a:gd name="T6" fmla="*/ 20 w 77"/>
                <a:gd name="T7" fmla="*/ 38 h 70"/>
                <a:gd name="T8" fmla="*/ 13 w 77"/>
                <a:gd name="T9" fmla="*/ 47 h 70"/>
                <a:gd name="T10" fmla="*/ 65 w 77"/>
                <a:gd name="T11" fmla="*/ 64 h 70"/>
                <a:gd name="T12" fmla="*/ 56 w 77"/>
                <a:gd name="T13" fmla="*/ 70 h 70"/>
                <a:gd name="T14" fmla="*/ 39 w 77"/>
                <a:gd name="T15" fmla="*/ 66 h 70"/>
                <a:gd name="T16" fmla="*/ 21 w 77"/>
                <a:gd name="T17" fmla="*/ 70 h 70"/>
                <a:gd name="T18" fmla="*/ 12 w 77"/>
                <a:gd name="T19" fmla="*/ 64 h 70"/>
                <a:gd name="T20" fmla="*/ 39 w 77"/>
                <a:gd name="T21" fmla="*/ 37 h 70"/>
                <a:gd name="T22" fmla="*/ 65 w 77"/>
                <a:gd name="T23" fmla="*/ 64 h 70"/>
                <a:gd name="T24" fmla="*/ 28 w 77"/>
                <a:gd name="T25" fmla="*/ 27 h 70"/>
                <a:gd name="T26" fmla="*/ 16 w 77"/>
                <a:gd name="T27" fmla="*/ 11 h 70"/>
                <a:gd name="T28" fmla="*/ 24 w 77"/>
                <a:gd name="T29" fmla="*/ 0 h 70"/>
                <a:gd name="T30" fmla="*/ 36 w 77"/>
                <a:gd name="T31" fmla="*/ 16 h 70"/>
                <a:gd name="T32" fmla="*/ 28 w 77"/>
                <a:gd name="T33" fmla="*/ 27 h 70"/>
                <a:gd name="T34" fmla="*/ 41 w 77"/>
                <a:gd name="T35" fmla="*/ 16 h 70"/>
                <a:gd name="T36" fmla="*/ 53 w 77"/>
                <a:gd name="T37" fmla="*/ 0 h 70"/>
                <a:gd name="T38" fmla="*/ 61 w 77"/>
                <a:gd name="T39" fmla="*/ 11 h 70"/>
                <a:gd name="T40" fmla="*/ 49 w 77"/>
                <a:gd name="T41" fmla="*/ 27 h 70"/>
                <a:gd name="T42" fmla="*/ 41 w 77"/>
                <a:gd name="T43" fmla="*/ 16 h 70"/>
                <a:gd name="T44" fmla="*/ 77 w 77"/>
                <a:gd name="T45" fmla="*/ 31 h 70"/>
                <a:gd name="T46" fmla="*/ 64 w 77"/>
                <a:gd name="T47" fmla="*/ 47 h 70"/>
                <a:gd name="T48" fmla="*/ 57 w 77"/>
                <a:gd name="T49" fmla="*/ 38 h 70"/>
                <a:gd name="T50" fmla="*/ 69 w 77"/>
                <a:gd name="T51" fmla="*/ 22 h 70"/>
                <a:gd name="T52" fmla="*/ 77 w 77"/>
                <a:gd name="T53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70">
                  <a:moveTo>
                    <a:pt x="13" y="47"/>
                  </a:moveTo>
                  <a:cubicBezTo>
                    <a:pt x="6" y="47"/>
                    <a:pt x="0" y="38"/>
                    <a:pt x="0" y="31"/>
                  </a:cubicBezTo>
                  <a:cubicBezTo>
                    <a:pt x="0" y="27"/>
                    <a:pt x="3" y="22"/>
                    <a:pt x="8" y="22"/>
                  </a:cubicBezTo>
                  <a:cubicBezTo>
                    <a:pt x="15" y="22"/>
                    <a:pt x="20" y="31"/>
                    <a:pt x="20" y="38"/>
                  </a:cubicBezTo>
                  <a:cubicBezTo>
                    <a:pt x="20" y="42"/>
                    <a:pt x="18" y="47"/>
                    <a:pt x="13" y="47"/>
                  </a:cubicBezTo>
                  <a:close/>
                  <a:moveTo>
                    <a:pt x="65" y="64"/>
                  </a:moveTo>
                  <a:cubicBezTo>
                    <a:pt x="65" y="69"/>
                    <a:pt x="60" y="70"/>
                    <a:pt x="56" y="70"/>
                  </a:cubicBezTo>
                  <a:cubicBezTo>
                    <a:pt x="49" y="70"/>
                    <a:pt x="44" y="66"/>
                    <a:pt x="39" y="66"/>
                  </a:cubicBezTo>
                  <a:cubicBezTo>
                    <a:pt x="32" y="66"/>
                    <a:pt x="27" y="70"/>
                    <a:pt x="21" y="70"/>
                  </a:cubicBezTo>
                  <a:cubicBezTo>
                    <a:pt x="16" y="70"/>
                    <a:pt x="12" y="69"/>
                    <a:pt x="12" y="64"/>
                  </a:cubicBezTo>
                  <a:cubicBezTo>
                    <a:pt x="12" y="53"/>
                    <a:pt x="27" y="37"/>
                    <a:pt x="39" y="37"/>
                  </a:cubicBezTo>
                  <a:cubicBezTo>
                    <a:pt x="50" y="37"/>
                    <a:pt x="65" y="53"/>
                    <a:pt x="65" y="64"/>
                  </a:cubicBezTo>
                  <a:close/>
                  <a:moveTo>
                    <a:pt x="28" y="27"/>
                  </a:moveTo>
                  <a:cubicBezTo>
                    <a:pt x="20" y="27"/>
                    <a:pt x="16" y="18"/>
                    <a:pt x="16" y="11"/>
                  </a:cubicBezTo>
                  <a:cubicBezTo>
                    <a:pt x="16" y="6"/>
                    <a:pt x="18" y="0"/>
                    <a:pt x="24" y="0"/>
                  </a:cubicBezTo>
                  <a:cubicBezTo>
                    <a:pt x="32" y="0"/>
                    <a:pt x="36" y="9"/>
                    <a:pt x="36" y="16"/>
                  </a:cubicBezTo>
                  <a:cubicBezTo>
                    <a:pt x="36" y="21"/>
                    <a:pt x="34" y="27"/>
                    <a:pt x="28" y="27"/>
                  </a:cubicBezTo>
                  <a:close/>
                  <a:moveTo>
                    <a:pt x="41" y="16"/>
                  </a:moveTo>
                  <a:cubicBezTo>
                    <a:pt x="41" y="9"/>
                    <a:pt x="45" y="0"/>
                    <a:pt x="53" y="0"/>
                  </a:cubicBezTo>
                  <a:cubicBezTo>
                    <a:pt x="59" y="0"/>
                    <a:pt x="61" y="6"/>
                    <a:pt x="61" y="11"/>
                  </a:cubicBezTo>
                  <a:cubicBezTo>
                    <a:pt x="61" y="18"/>
                    <a:pt x="57" y="27"/>
                    <a:pt x="49" y="27"/>
                  </a:cubicBezTo>
                  <a:cubicBezTo>
                    <a:pt x="44" y="27"/>
                    <a:pt x="41" y="21"/>
                    <a:pt x="41" y="16"/>
                  </a:cubicBezTo>
                  <a:close/>
                  <a:moveTo>
                    <a:pt x="77" y="31"/>
                  </a:moveTo>
                  <a:cubicBezTo>
                    <a:pt x="77" y="38"/>
                    <a:pt x="71" y="47"/>
                    <a:pt x="64" y="47"/>
                  </a:cubicBezTo>
                  <a:cubicBezTo>
                    <a:pt x="59" y="47"/>
                    <a:pt x="57" y="42"/>
                    <a:pt x="57" y="38"/>
                  </a:cubicBezTo>
                  <a:cubicBezTo>
                    <a:pt x="57" y="31"/>
                    <a:pt x="62" y="22"/>
                    <a:pt x="69" y="22"/>
                  </a:cubicBezTo>
                  <a:cubicBezTo>
                    <a:pt x="74" y="22"/>
                    <a:pt x="77" y="27"/>
                    <a:pt x="77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CHANGE TEXT HERE">
              <a:extLst>
                <a:ext uri="{FF2B5EF4-FFF2-40B4-BE49-F238E27FC236}">
                  <a16:creationId xmlns:a16="http://schemas.microsoft.com/office/drawing/2014/main" id="{4329EB27-F0FF-4701-BD9E-1F268A4238B9}"/>
                </a:ext>
              </a:extLst>
            </p:cNvPr>
            <p:cNvSpPr/>
            <p:nvPr/>
          </p:nvSpPr>
          <p:spPr>
            <a:xfrm>
              <a:off x="9713581" y="5719995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30%</a:t>
              </a:r>
            </a:p>
          </p:txBody>
        </p:sp>
      </p:grpSp>
      <p:grpSp>
        <p:nvGrpSpPr>
          <p:cNvPr id="19" name="SHAPE GROUP, TEXT AND ICON">
            <a:extLst>
              <a:ext uri="{FF2B5EF4-FFF2-40B4-BE49-F238E27FC236}">
                <a16:creationId xmlns:a16="http://schemas.microsoft.com/office/drawing/2014/main" id="{5FDBBCA8-15AF-4E41-AC82-D6AB0439CB69}"/>
              </a:ext>
            </a:extLst>
          </p:cNvPr>
          <p:cNvGrpSpPr/>
          <p:nvPr/>
        </p:nvGrpSpPr>
        <p:grpSpPr>
          <a:xfrm>
            <a:off x="9694799" y="6188280"/>
            <a:ext cx="1435952" cy="854162"/>
            <a:chOff x="9694799" y="6188280"/>
            <a:chExt cx="1435952" cy="854162"/>
          </a:xfrm>
        </p:grpSpPr>
        <p:sp>
          <p:nvSpPr>
            <p:cNvPr id="199" name="Oval 27">
              <a:extLst>
                <a:ext uri="{FF2B5EF4-FFF2-40B4-BE49-F238E27FC236}">
                  <a16:creationId xmlns:a16="http://schemas.microsoft.com/office/drawing/2014/main" id="{2559BC4C-815F-497D-905C-2E5BB8C9B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409" y="6188280"/>
              <a:ext cx="856342" cy="854162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80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3C2CC8-75AA-4717-9018-239A068414E5}"/>
                </a:ext>
              </a:extLst>
            </p:cNvPr>
            <p:cNvGrpSpPr/>
            <p:nvPr/>
          </p:nvGrpSpPr>
          <p:grpSpPr>
            <a:xfrm>
              <a:off x="9694799" y="6332093"/>
              <a:ext cx="1271081" cy="601940"/>
              <a:chOff x="9694799" y="6332093"/>
              <a:chExt cx="1271081" cy="601940"/>
            </a:xfrm>
          </p:grpSpPr>
          <p:sp>
            <p:nvSpPr>
              <p:cNvPr id="196" name="Oval 24">
                <a:extLst>
                  <a:ext uri="{FF2B5EF4-FFF2-40B4-BE49-F238E27FC236}">
                    <a16:creationId xmlns:a16="http://schemas.microsoft.com/office/drawing/2014/main" id="{C2089751-C439-41E4-AB52-35962FEB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4799" y="6608824"/>
                <a:ext cx="113307" cy="115487"/>
              </a:xfrm>
              <a:prstGeom prst="ellipse">
                <a:avLst/>
              </a:prstGeom>
              <a:solidFill>
                <a:srgbClr val="0080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53">
                <a:extLst>
                  <a:ext uri="{FF2B5EF4-FFF2-40B4-BE49-F238E27FC236}">
                    <a16:creationId xmlns:a16="http://schemas.microsoft.com/office/drawing/2014/main" id="{A156808D-56DD-454A-9D34-CF1EF3461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3631" y="6665478"/>
                <a:ext cx="527314" cy="0"/>
              </a:xfrm>
              <a:custGeom>
                <a:avLst/>
                <a:gdLst>
                  <a:gd name="T0" fmla="*/ 0 w 242"/>
                  <a:gd name="T1" fmla="*/ 242 w 242"/>
                  <a:gd name="T2" fmla="*/ 0 w 2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2">
                    <a:moveTo>
                      <a:pt x="0" y="0"/>
                    </a:moveTo>
                    <a:lnTo>
                      <a:pt x="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Line 54">
                <a:extLst>
                  <a:ext uri="{FF2B5EF4-FFF2-40B4-BE49-F238E27FC236}">
                    <a16:creationId xmlns:a16="http://schemas.microsoft.com/office/drawing/2014/main" id="{EA7C6030-E310-4C68-B884-82DA42B5F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3631" y="6665478"/>
                <a:ext cx="527314" cy="0"/>
              </a:xfrm>
              <a:prstGeom prst="line">
                <a:avLst/>
              </a:prstGeom>
              <a:noFill/>
              <a:ln w="4763" cap="flat">
                <a:solidFill>
                  <a:srgbClr val="0080C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ICON">
                <a:extLst>
                  <a:ext uri="{FF2B5EF4-FFF2-40B4-BE49-F238E27FC236}">
                    <a16:creationId xmlns:a16="http://schemas.microsoft.com/office/drawing/2014/main" id="{1E16B48A-6D1A-44B5-8F06-7408B04DBA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05381" y="6332093"/>
                <a:ext cx="370427" cy="257120"/>
              </a:xfrm>
              <a:custGeom>
                <a:avLst/>
                <a:gdLst>
                  <a:gd name="T0" fmla="*/ 118 w 121"/>
                  <a:gd name="T1" fmla="*/ 84 h 84"/>
                  <a:gd name="T2" fmla="*/ 71 w 121"/>
                  <a:gd name="T3" fmla="*/ 84 h 84"/>
                  <a:gd name="T4" fmla="*/ 73 w 121"/>
                  <a:gd name="T5" fmla="*/ 82 h 84"/>
                  <a:gd name="T6" fmla="*/ 72 w 121"/>
                  <a:gd name="T7" fmla="*/ 65 h 84"/>
                  <a:gd name="T8" fmla="*/ 70 w 121"/>
                  <a:gd name="T9" fmla="*/ 63 h 84"/>
                  <a:gd name="T10" fmla="*/ 52 w 121"/>
                  <a:gd name="T11" fmla="*/ 63 h 84"/>
                  <a:gd name="T12" fmla="*/ 49 w 121"/>
                  <a:gd name="T13" fmla="*/ 65 h 84"/>
                  <a:gd name="T14" fmla="*/ 48 w 121"/>
                  <a:gd name="T15" fmla="*/ 82 h 84"/>
                  <a:gd name="T16" fmla="*/ 50 w 121"/>
                  <a:gd name="T17" fmla="*/ 84 h 84"/>
                  <a:gd name="T18" fmla="*/ 3 w 121"/>
                  <a:gd name="T19" fmla="*/ 84 h 84"/>
                  <a:gd name="T20" fmla="*/ 0 w 121"/>
                  <a:gd name="T21" fmla="*/ 79 h 84"/>
                  <a:gd name="T22" fmla="*/ 2 w 121"/>
                  <a:gd name="T23" fmla="*/ 72 h 84"/>
                  <a:gd name="T24" fmla="*/ 30 w 121"/>
                  <a:gd name="T25" fmla="*/ 3 h 84"/>
                  <a:gd name="T26" fmla="*/ 34 w 121"/>
                  <a:gd name="T27" fmla="*/ 0 h 84"/>
                  <a:gd name="T28" fmla="*/ 56 w 121"/>
                  <a:gd name="T29" fmla="*/ 0 h 84"/>
                  <a:gd name="T30" fmla="*/ 54 w 121"/>
                  <a:gd name="T31" fmla="*/ 2 h 84"/>
                  <a:gd name="T32" fmla="*/ 53 w 121"/>
                  <a:gd name="T33" fmla="*/ 14 h 84"/>
                  <a:gd name="T34" fmla="*/ 55 w 121"/>
                  <a:gd name="T35" fmla="*/ 16 h 84"/>
                  <a:gd name="T36" fmla="*/ 66 w 121"/>
                  <a:gd name="T37" fmla="*/ 16 h 84"/>
                  <a:gd name="T38" fmla="*/ 68 w 121"/>
                  <a:gd name="T39" fmla="*/ 14 h 84"/>
                  <a:gd name="T40" fmla="*/ 67 w 121"/>
                  <a:gd name="T41" fmla="*/ 2 h 84"/>
                  <a:gd name="T42" fmla="*/ 65 w 121"/>
                  <a:gd name="T43" fmla="*/ 0 h 84"/>
                  <a:gd name="T44" fmla="*/ 87 w 121"/>
                  <a:gd name="T45" fmla="*/ 0 h 84"/>
                  <a:gd name="T46" fmla="*/ 92 w 121"/>
                  <a:gd name="T47" fmla="*/ 3 h 84"/>
                  <a:gd name="T48" fmla="*/ 119 w 121"/>
                  <a:gd name="T49" fmla="*/ 72 h 84"/>
                  <a:gd name="T50" fmla="*/ 121 w 121"/>
                  <a:gd name="T51" fmla="*/ 79 h 84"/>
                  <a:gd name="T52" fmla="*/ 118 w 121"/>
                  <a:gd name="T53" fmla="*/ 84 h 84"/>
                  <a:gd name="T54" fmla="*/ 71 w 121"/>
                  <a:gd name="T55" fmla="*/ 48 h 84"/>
                  <a:gd name="T56" fmla="*/ 69 w 121"/>
                  <a:gd name="T57" fmla="*/ 27 h 84"/>
                  <a:gd name="T58" fmla="*/ 67 w 121"/>
                  <a:gd name="T59" fmla="*/ 25 h 84"/>
                  <a:gd name="T60" fmla="*/ 54 w 121"/>
                  <a:gd name="T61" fmla="*/ 25 h 84"/>
                  <a:gd name="T62" fmla="*/ 52 w 121"/>
                  <a:gd name="T63" fmla="*/ 27 h 84"/>
                  <a:gd name="T64" fmla="*/ 51 w 121"/>
                  <a:gd name="T65" fmla="*/ 48 h 84"/>
                  <a:gd name="T66" fmla="*/ 51 w 121"/>
                  <a:gd name="T67" fmla="*/ 48 h 84"/>
                  <a:gd name="T68" fmla="*/ 53 w 121"/>
                  <a:gd name="T69" fmla="*/ 50 h 84"/>
                  <a:gd name="T70" fmla="*/ 69 w 121"/>
                  <a:gd name="T71" fmla="*/ 50 h 84"/>
                  <a:gd name="T72" fmla="*/ 71 w 121"/>
                  <a:gd name="T73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84">
                    <a:moveTo>
                      <a:pt x="118" y="84"/>
                    </a:moveTo>
                    <a:cubicBezTo>
                      <a:pt x="71" y="84"/>
                      <a:pt x="71" y="84"/>
                      <a:pt x="71" y="84"/>
                    </a:cubicBezTo>
                    <a:cubicBezTo>
                      <a:pt x="72" y="84"/>
                      <a:pt x="73" y="83"/>
                      <a:pt x="73" y="82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2" y="64"/>
                      <a:pt x="71" y="63"/>
                      <a:pt x="70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0" y="63"/>
                      <a:pt x="49" y="64"/>
                      <a:pt x="49" y="65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3"/>
                      <a:pt x="49" y="84"/>
                      <a:pt x="50" y="84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7"/>
                      <a:pt x="1" y="74"/>
                      <a:pt x="2" y="7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2" y="0"/>
                      <a:pt x="3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4" y="0"/>
                      <a:pt x="54" y="2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6"/>
                      <a:pt x="54" y="16"/>
                      <a:pt x="55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7" y="16"/>
                      <a:pt x="68" y="16"/>
                      <a:pt x="68" y="14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0"/>
                      <a:pt x="66" y="0"/>
                      <a:pt x="65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1"/>
                      <a:pt x="92" y="3"/>
                    </a:cubicBezTo>
                    <a:cubicBezTo>
                      <a:pt x="119" y="72"/>
                      <a:pt x="119" y="72"/>
                      <a:pt x="119" y="72"/>
                    </a:cubicBezTo>
                    <a:cubicBezTo>
                      <a:pt x="120" y="74"/>
                      <a:pt x="121" y="77"/>
                      <a:pt x="121" y="79"/>
                    </a:cubicBezTo>
                    <a:cubicBezTo>
                      <a:pt x="121" y="81"/>
                      <a:pt x="120" y="84"/>
                      <a:pt x="118" y="84"/>
                    </a:cubicBezTo>
                    <a:close/>
                    <a:moveTo>
                      <a:pt x="71" y="48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6"/>
                      <a:pt x="68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5"/>
                      <a:pt x="52" y="26"/>
                      <a:pt x="52" y="2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50"/>
                      <a:pt x="52" y="50"/>
                      <a:pt x="53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50"/>
                      <a:pt x="71" y="50"/>
                      <a:pt x="71" y="48"/>
                    </a:cubicBezTo>
                    <a:close/>
                  </a:path>
                </a:pathLst>
              </a:custGeom>
              <a:solidFill>
                <a:srgbClr val="0080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CHANGE TEXT HERE">
                <a:extLst>
                  <a:ext uri="{FF2B5EF4-FFF2-40B4-BE49-F238E27FC236}">
                    <a16:creationId xmlns:a16="http://schemas.microsoft.com/office/drawing/2014/main" id="{09FA130D-DA83-4E0D-B920-DBF2071E0222}"/>
                  </a:ext>
                </a:extLst>
              </p:cNvPr>
              <p:cNvSpPr/>
              <p:nvPr/>
            </p:nvSpPr>
            <p:spPr>
              <a:xfrm>
                <a:off x="10414125" y="6626256"/>
                <a:ext cx="551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400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72%</a:t>
                </a:r>
              </a:p>
            </p:txBody>
          </p:sp>
        </p:grpSp>
      </p:grpSp>
      <p:grpSp>
        <p:nvGrpSpPr>
          <p:cNvPr id="9" name="SHAPE GROUP, TEXT AND ICON">
            <a:extLst>
              <a:ext uri="{FF2B5EF4-FFF2-40B4-BE49-F238E27FC236}">
                <a16:creationId xmlns:a16="http://schemas.microsoft.com/office/drawing/2014/main" id="{B1A5F727-BD59-4BF2-821C-BD8EF10F6DF2}"/>
              </a:ext>
            </a:extLst>
          </p:cNvPr>
          <p:cNvGrpSpPr/>
          <p:nvPr/>
        </p:nvGrpSpPr>
        <p:grpSpPr>
          <a:xfrm>
            <a:off x="10211217" y="3976611"/>
            <a:ext cx="882490" cy="806224"/>
            <a:chOff x="10211217" y="3976611"/>
            <a:chExt cx="882490" cy="806224"/>
          </a:xfrm>
        </p:grpSpPr>
        <p:sp>
          <p:nvSpPr>
            <p:cNvPr id="188" name="Oval 16">
              <a:extLst>
                <a:ext uri="{FF2B5EF4-FFF2-40B4-BE49-F238E27FC236}">
                  <a16:creationId xmlns:a16="http://schemas.microsoft.com/office/drawing/2014/main" id="{6B7BE802-5B92-4EB0-A3B9-2BD5DDC8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1217" y="3976611"/>
              <a:ext cx="115487" cy="115487"/>
            </a:xfrm>
            <a:prstGeom prst="ellipse">
              <a:avLst/>
            </a:prstGeom>
            <a:solidFill>
              <a:srgbClr val="ED1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Oval 17">
              <a:extLst>
                <a:ext uri="{FF2B5EF4-FFF2-40B4-BE49-F238E27FC236}">
                  <a16:creationId xmlns:a16="http://schemas.microsoft.com/office/drawing/2014/main" id="{9864AD2B-B658-4747-AD86-625F9920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284" y="4055054"/>
              <a:ext cx="723423" cy="727781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D135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58">
              <a:extLst>
                <a:ext uri="{FF2B5EF4-FFF2-40B4-BE49-F238E27FC236}">
                  <a16:creationId xmlns:a16="http://schemas.microsoft.com/office/drawing/2014/main" id="{2FA79572-7281-4AE8-8396-877FB6237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7871" y="4035443"/>
              <a:ext cx="95875" cy="381323"/>
            </a:xfrm>
            <a:custGeom>
              <a:avLst/>
              <a:gdLst>
                <a:gd name="T0" fmla="*/ 0 w 44"/>
                <a:gd name="T1" fmla="*/ 0 h 175"/>
                <a:gd name="T2" fmla="*/ 0 w 44"/>
                <a:gd name="T3" fmla="*/ 175 h 175"/>
                <a:gd name="T4" fmla="*/ 44 w 44"/>
                <a:gd name="T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175">
                  <a:moveTo>
                    <a:pt x="0" y="0"/>
                  </a:moveTo>
                  <a:lnTo>
                    <a:pt x="0" y="175"/>
                  </a:lnTo>
                  <a:lnTo>
                    <a:pt x="44" y="175"/>
                  </a:lnTo>
                </a:path>
              </a:pathLst>
            </a:custGeom>
            <a:noFill/>
            <a:ln w="4763" cap="flat">
              <a:solidFill>
                <a:srgbClr val="ED135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ICON">
              <a:extLst>
                <a:ext uri="{FF2B5EF4-FFF2-40B4-BE49-F238E27FC236}">
                  <a16:creationId xmlns:a16="http://schemas.microsoft.com/office/drawing/2014/main" id="{428ACA8E-FB13-491E-9ECD-D3579A590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8183" y="4137856"/>
              <a:ext cx="257120" cy="257120"/>
            </a:xfrm>
            <a:custGeom>
              <a:avLst/>
              <a:gdLst>
                <a:gd name="T0" fmla="*/ 73 w 84"/>
                <a:gd name="T1" fmla="*/ 13 h 84"/>
                <a:gd name="T2" fmla="*/ 62 w 84"/>
                <a:gd name="T3" fmla="*/ 25 h 84"/>
                <a:gd name="T4" fmla="*/ 65 w 84"/>
                <a:gd name="T5" fmla="*/ 28 h 84"/>
                <a:gd name="T6" fmla="*/ 65 w 84"/>
                <a:gd name="T7" fmla="*/ 32 h 84"/>
                <a:gd name="T8" fmla="*/ 62 w 84"/>
                <a:gd name="T9" fmla="*/ 35 h 84"/>
                <a:gd name="T10" fmla="*/ 66 w 84"/>
                <a:gd name="T11" fmla="*/ 51 h 84"/>
                <a:gd name="T12" fmla="*/ 33 w 84"/>
                <a:gd name="T13" fmla="*/ 84 h 84"/>
                <a:gd name="T14" fmla="*/ 0 w 84"/>
                <a:gd name="T15" fmla="*/ 51 h 84"/>
                <a:gd name="T16" fmla="*/ 33 w 84"/>
                <a:gd name="T17" fmla="*/ 18 h 84"/>
                <a:gd name="T18" fmla="*/ 49 w 84"/>
                <a:gd name="T19" fmla="*/ 22 h 84"/>
                <a:gd name="T20" fmla="*/ 52 w 84"/>
                <a:gd name="T21" fmla="*/ 19 h 84"/>
                <a:gd name="T22" fmla="*/ 57 w 84"/>
                <a:gd name="T23" fmla="*/ 19 h 84"/>
                <a:gd name="T24" fmla="*/ 60 w 84"/>
                <a:gd name="T25" fmla="*/ 23 h 84"/>
                <a:gd name="T26" fmla="*/ 71 w 84"/>
                <a:gd name="T27" fmla="*/ 11 h 84"/>
                <a:gd name="T28" fmla="*/ 73 w 84"/>
                <a:gd name="T29" fmla="*/ 13 h 84"/>
                <a:gd name="T30" fmla="*/ 23 w 84"/>
                <a:gd name="T31" fmla="*/ 26 h 84"/>
                <a:gd name="T32" fmla="*/ 8 w 84"/>
                <a:gd name="T33" fmla="*/ 41 h 84"/>
                <a:gd name="T34" fmla="*/ 10 w 84"/>
                <a:gd name="T35" fmla="*/ 45 h 84"/>
                <a:gd name="T36" fmla="*/ 11 w 84"/>
                <a:gd name="T37" fmla="*/ 45 h 84"/>
                <a:gd name="T38" fmla="*/ 14 w 84"/>
                <a:gd name="T39" fmla="*/ 43 h 84"/>
                <a:gd name="T40" fmla="*/ 25 w 84"/>
                <a:gd name="T41" fmla="*/ 32 h 84"/>
                <a:gd name="T42" fmla="*/ 27 w 84"/>
                <a:gd name="T43" fmla="*/ 28 h 84"/>
                <a:gd name="T44" fmla="*/ 23 w 84"/>
                <a:gd name="T45" fmla="*/ 26 h 84"/>
                <a:gd name="T46" fmla="*/ 70 w 84"/>
                <a:gd name="T47" fmla="*/ 9 h 84"/>
                <a:gd name="T48" fmla="*/ 69 w 84"/>
                <a:gd name="T49" fmla="*/ 9 h 84"/>
                <a:gd name="T50" fmla="*/ 65 w 84"/>
                <a:gd name="T51" fmla="*/ 4 h 84"/>
                <a:gd name="T52" fmla="*/ 65 w 84"/>
                <a:gd name="T53" fmla="*/ 2 h 84"/>
                <a:gd name="T54" fmla="*/ 67 w 84"/>
                <a:gd name="T55" fmla="*/ 2 h 84"/>
                <a:gd name="T56" fmla="*/ 71 w 84"/>
                <a:gd name="T57" fmla="*/ 6 h 84"/>
                <a:gd name="T58" fmla="*/ 71 w 84"/>
                <a:gd name="T59" fmla="*/ 9 h 84"/>
                <a:gd name="T60" fmla="*/ 70 w 84"/>
                <a:gd name="T61" fmla="*/ 9 h 84"/>
                <a:gd name="T62" fmla="*/ 75 w 84"/>
                <a:gd name="T63" fmla="*/ 6 h 84"/>
                <a:gd name="T64" fmla="*/ 74 w 84"/>
                <a:gd name="T65" fmla="*/ 8 h 84"/>
                <a:gd name="T66" fmla="*/ 72 w 84"/>
                <a:gd name="T67" fmla="*/ 6 h 84"/>
                <a:gd name="T68" fmla="*/ 72 w 84"/>
                <a:gd name="T69" fmla="*/ 2 h 84"/>
                <a:gd name="T70" fmla="*/ 74 w 84"/>
                <a:gd name="T71" fmla="*/ 0 h 84"/>
                <a:gd name="T72" fmla="*/ 75 w 84"/>
                <a:gd name="T73" fmla="*/ 2 h 84"/>
                <a:gd name="T74" fmla="*/ 75 w 84"/>
                <a:gd name="T75" fmla="*/ 6 h 84"/>
                <a:gd name="T76" fmla="*/ 78 w 84"/>
                <a:gd name="T77" fmla="*/ 9 h 84"/>
                <a:gd name="T78" fmla="*/ 77 w 84"/>
                <a:gd name="T79" fmla="*/ 9 h 84"/>
                <a:gd name="T80" fmla="*/ 76 w 84"/>
                <a:gd name="T81" fmla="*/ 9 h 84"/>
                <a:gd name="T82" fmla="*/ 76 w 84"/>
                <a:gd name="T83" fmla="*/ 6 h 84"/>
                <a:gd name="T84" fmla="*/ 80 w 84"/>
                <a:gd name="T85" fmla="*/ 2 h 84"/>
                <a:gd name="T86" fmla="*/ 82 w 84"/>
                <a:gd name="T87" fmla="*/ 2 h 84"/>
                <a:gd name="T88" fmla="*/ 82 w 84"/>
                <a:gd name="T89" fmla="*/ 4 h 84"/>
                <a:gd name="T90" fmla="*/ 78 w 84"/>
                <a:gd name="T91" fmla="*/ 9 h 84"/>
                <a:gd name="T92" fmla="*/ 81 w 84"/>
                <a:gd name="T93" fmla="*/ 20 h 84"/>
                <a:gd name="T94" fmla="*/ 80 w 84"/>
                <a:gd name="T95" fmla="*/ 19 h 84"/>
                <a:gd name="T96" fmla="*/ 76 w 84"/>
                <a:gd name="T97" fmla="*/ 15 h 84"/>
                <a:gd name="T98" fmla="*/ 76 w 84"/>
                <a:gd name="T99" fmla="*/ 13 h 84"/>
                <a:gd name="T100" fmla="*/ 78 w 84"/>
                <a:gd name="T101" fmla="*/ 13 h 84"/>
                <a:gd name="T102" fmla="*/ 82 w 84"/>
                <a:gd name="T103" fmla="*/ 17 h 84"/>
                <a:gd name="T104" fmla="*/ 82 w 84"/>
                <a:gd name="T105" fmla="*/ 19 h 84"/>
                <a:gd name="T106" fmla="*/ 81 w 84"/>
                <a:gd name="T107" fmla="*/ 20 h 84"/>
                <a:gd name="T108" fmla="*/ 83 w 84"/>
                <a:gd name="T109" fmla="*/ 12 h 84"/>
                <a:gd name="T110" fmla="*/ 78 w 84"/>
                <a:gd name="T111" fmla="*/ 12 h 84"/>
                <a:gd name="T112" fmla="*/ 77 w 84"/>
                <a:gd name="T113" fmla="*/ 11 h 84"/>
                <a:gd name="T114" fmla="*/ 78 w 84"/>
                <a:gd name="T115" fmla="*/ 9 h 84"/>
                <a:gd name="T116" fmla="*/ 83 w 84"/>
                <a:gd name="T117" fmla="*/ 9 h 84"/>
                <a:gd name="T118" fmla="*/ 84 w 84"/>
                <a:gd name="T119" fmla="*/ 11 h 84"/>
                <a:gd name="T120" fmla="*/ 83 w 84"/>
                <a:gd name="T121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4" h="84">
                  <a:moveTo>
                    <a:pt x="73" y="13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6" y="31"/>
                    <a:pt x="65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5" y="40"/>
                    <a:pt x="66" y="45"/>
                    <a:pt x="66" y="51"/>
                  </a:cubicBezTo>
                  <a:cubicBezTo>
                    <a:pt x="66" y="69"/>
                    <a:pt x="51" y="84"/>
                    <a:pt x="33" y="84"/>
                  </a:cubicBezTo>
                  <a:cubicBezTo>
                    <a:pt x="15" y="84"/>
                    <a:pt x="0" y="69"/>
                    <a:pt x="0" y="51"/>
                  </a:cubicBezTo>
                  <a:cubicBezTo>
                    <a:pt x="0" y="33"/>
                    <a:pt x="15" y="18"/>
                    <a:pt x="33" y="18"/>
                  </a:cubicBezTo>
                  <a:cubicBezTo>
                    <a:pt x="39" y="18"/>
                    <a:pt x="45" y="20"/>
                    <a:pt x="49" y="22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5" y="18"/>
                    <a:pt x="57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71" y="11"/>
                    <a:pt x="71" y="11"/>
                    <a:pt x="71" y="11"/>
                  </a:cubicBezTo>
                  <a:lnTo>
                    <a:pt x="73" y="13"/>
                  </a:lnTo>
                  <a:close/>
                  <a:moveTo>
                    <a:pt x="23" y="26"/>
                  </a:moveTo>
                  <a:cubicBezTo>
                    <a:pt x="16" y="29"/>
                    <a:pt x="11" y="34"/>
                    <a:pt x="8" y="41"/>
                  </a:cubicBezTo>
                  <a:cubicBezTo>
                    <a:pt x="8" y="43"/>
                    <a:pt x="8" y="44"/>
                    <a:pt x="10" y="45"/>
                  </a:cubicBezTo>
                  <a:cubicBezTo>
                    <a:pt x="10" y="45"/>
                    <a:pt x="11" y="45"/>
                    <a:pt x="11" y="45"/>
                  </a:cubicBezTo>
                  <a:cubicBezTo>
                    <a:pt x="12" y="45"/>
                    <a:pt x="13" y="44"/>
                    <a:pt x="14" y="43"/>
                  </a:cubicBezTo>
                  <a:cubicBezTo>
                    <a:pt x="16" y="38"/>
                    <a:pt x="20" y="34"/>
                    <a:pt x="25" y="32"/>
                  </a:cubicBezTo>
                  <a:cubicBezTo>
                    <a:pt x="27" y="31"/>
                    <a:pt x="28" y="29"/>
                    <a:pt x="27" y="28"/>
                  </a:cubicBezTo>
                  <a:cubicBezTo>
                    <a:pt x="26" y="26"/>
                    <a:pt x="25" y="26"/>
                    <a:pt x="23" y="26"/>
                  </a:cubicBezTo>
                  <a:close/>
                  <a:moveTo>
                    <a:pt x="70" y="9"/>
                  </a:moveTo>
                  <a:cubicBezTo>
                    <a:pt x="70" y="9"/>
                    <a:pt x="70" y="9"/>
                    <a:pt x="69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3"/>
                    <a:pt x="65" y="2"/>
                  </a:cubicBezTo>
                  <a:cubicBezTo>
                    <a:pt x="66" y="2"/>
                    <a:pt x="67" y="2"/>
                    <a:pt x="67" y="2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2" y="7"/>
                    <a:pt x="72" y="8"/>
                    <a:pt x="71" y="9"/>
                  </a:cubicBezTo>
                  <a:cubicBezTo>
                    <a:pt x="71" y="9"/>
                    <a:pt x="71" y="9"/>
                    <a:pt x="70" y="9"/>
                  </a:cubicBezTo>
                  <a:close/>
                  <a:moveTo>
                    <a:pt x="75" y="6"/>
                  </a:moveTo>
                  <a:cubicBezTo>
                    <a:pt x="75" y="7"/>
                    <a:pt x="74" y="8"/>
                    <a:pt x="74" y="8"/>
                  </a:cubicBezTo>
                  <a:cubicBezTo>
                    <a:pt x="73" y="8"/>
                    <a:pt x="72" y="7"/>
                    <a:pt x="72" y="6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0"/>
                    <a:pt x="74" y="0"/>
                  </a:cubicBezTo>
                  <a:cubicBezTo>
                    <a:pt x="74" y="0"/>
                    <a:pt x="75" y="1"/>
                    <a:pt x="75" y="2"/>
                  </a:cubicBezTo>
                  <a:lnTo>
                    <a:pt x="75" y="6"/>
                  </a:lnTo>
                  <a:close/>
                  <a:moveTo>
                    <a:pt x="78" y="9"/>
                  </a:moveTo>
                  <a:cubicBezTo>
                    <a:pt x="78" y="9"/>
                    <a:pt x="77" y="9"/>
                    <a:pt x="77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5" y="8"/>
                    <a:pt x="75" y="7"/>
                    <a:pt x="76" y="6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3" y="3"/>
                    <a:pt x="83" y="4"/>
                    <a:pt x="82" y="4"/>
                  </a:cubicBezTo>
                  <a:lnTo>
                    <a:pt x="78" y="9"/>
                  </a:lnTo>
                  <a:close/>
                  <a:moveTo>
                    <a:pt x="81" y="20"/>
                  </a:moveTo>
                  <a:cubicBezTo>
                    <a:pt x="81" y="20"/>
                    <a:pt x="80" y="20"/>
                    <a:pt x="80" y="19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5" y="15"/>
                    <a:pt x="75" y="14"/>
                    <a:pt x="76" y="13"/>
                  </a:cubicBezTo>
                  <a:cubicBezTo>
                    <a:pt x="76" y="12"/>
                    <a:pt x="77" y="12"/>
                    <a:pt x="78" y="13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3" y="18"/>
                    <a:pt x="83" y="19"/>
                    <a:pt x="82" y="19"/>
                  </a:cubicBezTo>
                  <a:cubicBezTo>
                    <a:pt x="82" y="20"/>
                    <a:pt x="81" y="20"/>
                    <a:pt x="81" y="20"/>
                  </a:cubicBezTo>
                  <a:close/>
                  <a:moveTo>
                    <a:pt x="83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1"/>
                  </a:cubicBezTo>
                  <a:cubicBezTo>
                    <a:pt x="77" y="10"/>
                    <a:pt x="77" y="9"/>
                    <a:pt x="78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4" y="10"/>
                    <a:pt x="84" y="11"/>
                  </a:cubicBezTo>
                  <a:cubicBezTo>
                    <a:pt x="84" y="12"/>
                    <a:pt x="83" y="12"/>
                    <a:pt x="83" y="12"/>
                  </a:cubicBezTo>
                  <a:close/>
                </a:path>
              </a:pathLst>
            </a:custGeom>
            <a:solidFill>
              <a:srgbClr val="ED1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CHANGE TEXT HERE">
              <a:extLst>
                <a:ext uri="{FF2B5EF4-FFF2-40B4-BE49-F238E27FC236}">
                  <a16:creationId xmlns:a16="http://schemas.microsoft.com/office/drawing/2014/main" id="{865971D8-2C84-4F22-A545-3049C1D6E46C}"/>
                </a:ext>
              </a:extLst>
            </p:cNvPr>
            <p:cNvSpPr/>
            <p:nvPr/>
          </p:nvSpPr>
          <p:spPr>
            <a:xfrm>
              <a:off x="10428287" y="4428954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65%</a:t>
              </a:r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7136DDDF-BC1D-4ED3-9008-DE68DD3DE5BB}"/>
              </a:ext>
            </a:extLst>
          </p:cNvPr>
          <p:cNvGrpSpPr/>
          <p:nvPr/>
        </p:nvGrpSpPr>
        <p:grpSpPr>
          <a:xfrm>
            <a:off x="12167946" y="3828440"/>
            <a:ext cx="960933" cy="814940"/>
            <a:chOff x="12167946" y="3828440"/>
            <a:chExt cx="960933" cy="814940"/>
          </a:xfrm>
        </p:grpSpPr>
        <p:sp>
          <p:nvSpPr>
            <p:cNvPr id="182" name="Oval 10">
              <a:extLst>
                <a:ext uri="{FF2B5EF4-FFF2-40B4-BE49-F238E27FC236}">
                  <a16:creationId xmlns:a16="http://schemas.microsoft.com/office/drawing/2014/main" id="{D6091C59-7406-4985-8274-C65B711F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7946" y="4530073"/>
              <a:ext cx="117665" cy="113307"/>
            </a:xfrm>
            <a:prstGeom prst="ellipse">
              <a:avLst/>
            </a:prstGeom>
            <a:solidFill>
              <a:srgbClr val="F479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Oval 11">
              <a:extLst>
                <a:ext uri="{FF2B5EF4-FFF2-40B4-BE49-F238E27FC236}">
                  <a16:creationId xmlns:a16="http://schemas.microsoft.com/office/drawing/2014/main" id="{7A790F64-D86D-4A64-BB6D-48071B50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0086" y="3828440"/>
              <a:ext cx="788793" cy="788792"/>
            </a:xfrm>
            <a:prstGeom prst="ellipse">
              <a:avLst/>
            </a:prstGeom>
            <a:solidFill>
              <a:srgbClr val="F479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60">
              <a:extLst>
                <a:ext uri="{FF2B5EF4-FFF2-40B4-BE49-F238E27FC236}">
                  <a16:creationId xmlns:a16="http://schemas.microsoft.com/office/drawing/2014/main" id="{19012672-D0F2-425E-B628-E544E5B01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705" y="4205403"/>
              <a:ext cx="126381" cy="359533"/>
            </a:xfrm>
            <a:custGeom>
              <a:avLst/>
              <a:gdLst>
                <a:gd name="T0" fmla="*/ 0 w 58"/>
                <a:gd name="T1" fmla="*/ 165 h 165"/>
                <a:gd name="T2" fmla="*/ 0 w 58"/>
                <a:gd name="T3" fmla="*/ 0 h 165"/>
                <a:gd name="T4" fmla="*/ 58 w 58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165">
                  <a:moveTo>
                    <a:pt x="0" y="165"/>
                  </a:moveTo>
                  <a:lnTo>
                    <a:pt x="0" y="0"/>
                  </a:lnTo>
                  <a:lnTo>
                    <a:pt x="58" y="0"/>
                  </a:lnTo>
                </a:path>
              </a:pathLst>
            </a:custGeom>
            <a:noFill/>
            <a:ln w="4763" cap="flat">
              <a:solidFill>
                <a:srgbClr val="F479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ICON">
              <a:extLst>
                <a:ext uri="{FF2B5EF4-FFF2-40B4-BE49-F238E27FC236}">
                  <a16:creationId xmlns:a16="http://schemas.microsoft.com/office/drawing/2014/main" id="{82969CC1-D4F0-4598-84E8-BD02A27830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5144" y="3926493"/>
              <a:ext cx="220078" cy="254942"/>
            </a:xfrm>
            <a:custGeom>
              <a:avLst/>
              <a:gdLst>
                <a:gd name="T0" fmla="*/ 72 w 72"/>
                <a:gd name="T1" fmla="*/ 11 h 83"/>
                <a:gd name="T2" fmla="*/ 72 w 72"/>
                <a:gd name="T3" fmla="*/ 17 h 83"/>
                <a:gd name="T4" fmla="*/ 36 w 72"/>
                <a:gd name="T5" fmla="*/ 29 h 83"/>
                <a:gd name="T6" fmla="*/ 0 w 72"/>
                <a:gd name="T7" fmla="*/ 17 h 83"/>
                <a:gd name="T8" fmla="*/ 0 w 72"/>
                <a:gd name="T9" fmla="*/ 11 h 83"/>
                <a:gd name="T10" fmla="*/ 36 w 72"/>
                <a:gd name="T11" fmla="*/ 0 h 83"/>
                <a:gd name="T12" fmla="*/ 72 w 72"/>
                <a:gd name="T13" fmla="*/ 11 h 83"/>
                <a:gd name="T14" fmla="*/ 72 w 72"/>
                <a:gd name="T15" fmla="*/ 27 h 83"/>
                <a:gd name="T16" fmla="*/ 72 w 72"/>
                <a:gd name="T17" fmla="*/ 35 h 83"/>
                <a:gd name="T18" fmla="*/ 36 w 72"/>
                <a:gd name="T19" fmla="*/ 47 h 83"/>
                <a:gd name="T20" fmla="*/ 0 w 72"/>
                <a:gd name="T21" fmla="*/ 35 h 83"/>
                <a:gd name="T22" fmla="*/ 0 w 72"/>
                <a:gd name="T23" fmla="*/ 27 h 83"/>
                <a:gd name="T24" fmla="*/ 36 w 72"/>
                <a:gd name="T25" fmla="*/ 35 h 83"/>
                <a:gd name="T26" fmla="*/ 72 w 72"/>
                <a:gd name="T27" fmla="*/ 27 h 83"/>
                <a:gd name="T28" fmla="*/ 72 w 72"/>
                <a:gd name="T29" fmla="*/ 45 h 83"/>
                <a:gd name="T30" fmla="*/ 72 w 72"/>
                <a:gd name="T31" fmla="*/ 53 h 83"/>
                <a:gd name="T32" fmla="*/ 36 w 72"/>
                <a:gd name="T33" fmla="*/ 65 h 83"/>
                <a:gd name="T34" fmla="*/ 0 w 72"/>
                <a:gd name="T35" fmla="*/ 53 h 83"/>
                <a:gd name="T36" fmla="*/ 0 w 72"/>
                <a:gd name="T37" fmla="*/ 45 h 83"/>
                <a:gd name="T38" fmla="*/ 36 w 72"/>
                <a:gd name="T39" fmla="*/ 53 h 83"/>
                <a:gd name="T40" fmla="*/ 72 w 72"/>
                <a:gd name="T41" fmla="*/ 45 h 83"/>
                <a:gd name="T42" fmla="*/ 72 w 72"/>
                <a:gd name="T43" fmla="*/ 63 h 83"/>
                <a:gd name="T44" fmla="*/ 72 w 72"/>
                <a:gd name="T45" fmla="*/ 71 h 83"/>
                <a:gd name="T46" fmla="*/ 36 w 72"/>
                <a:gd name="T47" fmla="*/ 83 h 83"/>
                <a:gd name="T48" fmla="*/ 0 w 72"/>
                <a:gd name="T49" fmla="*/ 71 h 83"/>
                <a:gd name="T50" fmla="*/ 0 w 72"/>
                <a:gd name="T51" fmla="*/ 63 h 83"/>
                <a:gd name="T52" fmla="*/ 36 w 72"/>
                <a:gd name="T53" fmla="*/ 71 h 83"/>
                <a:gd name="T54" fmla="*/ 72 w 72"/>
                <a:gd name="T55" fmla="*/ 6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83">
                  <a:moveTo>
                    <a:pt x="72" y="11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24"/>
                    <a:pt x="56" y="29"/>
                    <a:pt x="36" y="29"/>
                  </a:cubicBezTo>
                  <a:cubicBezTo>
                    <a:pt x="16" y="29"/>
                    <a:pt x="0" y="24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16" y="0"/>
                    <a:pt x="36" y="0"/>
                  </a:cubicBezTo>
                  <a:cubicBezTo>
                    <a:pt x="56" y="0"/>
                    <a:pt x="72" y="5"/>
                    <a:pt x="72" y="11"/>
                  </a:cubicBezTo>
                  <a:close/>
                  <a:moveTo>
                    <a:pt x="72" y="27"/>
                  </a:moveTo>
                  <a:cubicBezTo>
                    <a:pt x="72" y="35"/>
                    <a:pt x="72" y="35"/>
                    <a:pt x="72" y="35"/>
                  </a:cubicBezTo>
                  <a:cubicBezTo>
                    <a:pt x="72" y="42"/>
                    <a:pt x="56" y="47"/>
                    <a:pt x="36" y="47"/>
                  </a:cubicBezTo>
                  <a:cubicBezTo>
                    <a:pt x="16" y="47"/>
                    <a:pt x="0" y="42"/>
                    <a:pt x="0" y="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3"/>
                    <a:pt x="22" y="35"/>
                    <a:pt x="36" y="35"/>
                  </a:cubicBezTo>
                  <a:cubicBezTo>
                    <a:pt x="50" y="35"/>
                    <a:pt x="64" y="33"/>
                    <a:pt x="72" y="27"/>
                  </a:cubicBezTo>
                  <a:close/>
                  <a:moveTo>
                    <a:pt x="72" y="45"/>
                  </a:moveTo>
                  <a:cubicBezTo>
                    <a:pt x="72" y="53"/>
                    <a:pt x="72" y="53"/>
                    <a:pt x="72" y="53"/>
                  </a:cubicBezTo>
                  <a:cubicBezTo>
                    <a:pt x="72" y="60"/>
                    <a:pt x="56" y="65"/>
                    <a:pt x="36" y="65"/>
                  </a:cubicBezTo>
                  <a:cubicBezTo>
                    <a:pt x="16" y="65"/>
                    <a:pt x="0" y="60"/>
                    <a:pt x="0" y="5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8" y="51"/>
                    <a:pt x="22" y="53"/>
                    <a:pt x="36" y="53"/>
                  </a:cubicBezTo>
                  <a:cubicBezTo>
                    <a:pt x="50" y="53"/>
                    <a:pt x="64" y="51"/>
                    <a:pt x="72" y="45"/>
                  </a:cubicBezTo>
                  <a:close/>
                  <a:moveTo>
                    <a:pt x="72" y="63"/>
                  </a:moveTo>
                  <a:cubicBezTo>
                    <a:pt x="72" y="71"/>
                    <a:pt x="72" y="71"/>
                    <a:pt x="72" y="71"/>
                  </a:cubicBezTo>
                  <a:cubicBezTo>
                    <a:pt x="72" y="78"/>
                    <a:pt x="56" y="83"/>
                    <a:pt x="36" y="83"/>
                  </a:cubicBezTo>
                  <a:cubicBezTo>
                    <a:pt x="16" y="83"/>
                    <a:pt x="0" y="78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8" y="69"/>
                    <a:pt x="22" y="71"/>
                    <a:pt x="36" y="71"/>
                  </a:cubicBezTo>
                  <a:cubicBezTo>
                    <a:pt x="50" y="71"/>
                    <a:pt x="64" y="69"/>
                    <a:pt x="7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CHANGE TEXT HERE">
              <a:extLst>
                <a:ext uri="{FF2B5EF4-FFF2-40B4-BE49-F238E27FC236}">
                  <a16:creationId xmlns:a16="http://schemas.microsoft.com/office/drawing/2014/main" id="{671EF722-0913-44FF-981C-C902400C4CF5}"/>
                </a:ext>
              </a:extLst>
            </p:cNvPr>
            <p:cNvSpPr/>
            <p:nvPr/>
          </p:nvSpPr>
          <p:spPr>
            <a:xfrm>
              <a:off x="12448207" y="4189266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54%</a:t>
              </a:r>
            </a:p>
          </p:txBody>
        </p:sp>
      </p:grpSp>
      <p:grpSp>
        <p:nvGrpSpPr>
          <p:cNvPr id="8" name="SHAPE GROUP, TEXT AND ICON">
            <a:extLst>
              <a:ext uri="{FF2B5EF4-FFF2-40B4-BE49-F238E27FC236}">
                <a16:creationId xmlns:a16="http://schemas.microsoft.com/office/drawing/2014/main" id="{59EA9FC8-4B32-4F9E-9EC0-AB396F91AAA1}"/>
              </a:ext>
            </a:extLst>
          </p:cNvPr>
          <p:cNvGrpSpPr/>
          <p:nvPr/>
        </p:nvGrpSpPr>
        <p:grpSpPr>
          <a:xfrm>
            <a:off x="9516122" y="2263929"/>
            <a:ext cx="725603" cy="1021944"/>
            <a:chOff x="9516122" y="2263929"/>
            <a:chExt cx="725603" cy="1021944"/>
          </a:xfrm>
        </p:grpSpPr>
        <p:sp>
          <p:nvSpPr>
            <p:cNvPr id="184" name="Oval 12">
              <a:extLst>
                <a:ext uri="{FF2B5EF4-FFF2-40B4-BE49-F238E27FC236}">
                  <a16:creationId xmlns:a16="http://schemas.microsoft.com/office/drawing/2014/main" id="{6878F91F-8173-49D0-870C-81D927FB3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5732" y="3170386"/>
              <a:ext cx="113307" cy="115487"/>
            </a:xfrm>
            <a:prstGeom prst="ellipse">
              <a:avLst/>
            </a:prstGeom>
            <a:solidFill>
              <a:srgbClr val="AF1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Oval 13">
              <a:extLst>
                <a:ext uri="{FF2B5EF4-FFF2-40B4-BE49-F238E27FC236}">
                  <a16:creationId xmlns:a16="http://schemas.microsoft.com/office/drawing/2014/main" id="{6D65A452-D5B8-4EFB-B7F0-DB759CEE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6122" y="2263929"/>
              <a:ext cx="725603" cy="72342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AF1F8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57">
              <a:extLst>
                <a:ext uri="{FF2B5EF4-FFF2-40B4-BE49-F238E27FC236}">
                  <a16:creationId xmlns:a16="http://schemas.microsoft.com/office/drawing/2014/main" id="{5A0984A4-3DC5-4C50-AFA5-923B493EB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386" y="2987352"/>
              <a:ext cx="289806" cy="241868"/>
            </a:xfrm>
            <a:custGeom>
              <a:avLst/>
              <a:gdLst>
                <a:gd name="T0" fmla="*/ 0 w 133"/>
                <a:gd name="T1" fmla="*/ 111 h 111"/>
                <a:gd name="T2" fmla="*/ 133 w 133"/>
                <a:gd name="T3" fmla="*/ 111 h 111"/>
                <a:gd name="T4" fmla="*/ 133 w 133"/>
                <a:gd name="T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111">
                  <a:moveTo>
                    <a:pt x="0" y="111"/>
                  </a:moveTo>
                  <a:lnTo>
                    <a:pt x="133" y="111"/>
                  </a:lnTo>
                  <a:lnTo>
                    <a:pt x="133" y="0"/>
                  </a:lnTo>
                </a:path>
              </a:pathLst>
            </a:custGeom>
            <a:noFill/>
            <a:ln w="4763" cap="flat">
              <a:solidFill>
                <a:srgbClr val="AF1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ICON">
              <a:extLst>
                <a:ext uri="{FF2B5EF4-FFF2-40B4-BE49-F238E27FC236}">
                  <a16:creationId xmlns:a16="http://schemas.microsoft.com/office/drawing/2014/main" id="{DDE99AFD-253E-4AF1-B742-88A61ED98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2736" y="2361982"/>
              <a:ext cx="259300" cy="217898"/>
            </a:xfrm>
            <a:custGeom>
              <a:avLst/>
              <a:gdLst>
                <a:gd name="T0" fmla="*/ 13 w 84"/>
                <a:gd name="T1" fmla="*/ 71 h 71"/>
                <a:gd name="T2" fmla="*/ 10 w 84"/>
                <a:gd name="T3" fmla="*/ 71 h 71"/>
                <a:gd name="T4" fmla="*/ 0 w 84"/>
                <a:gd name="T5" fmla="*/ 61 h 71"/>
                <a:gd name="T6" fmla="*/ 0 w 84"/>
                <a:gd name="T7" fmla="*/ 22 h 71"/>
                <a:gd name="T8" fmla="*/ 10 w 84"/>
                <a:gd name="T9" fmla="*/ 12 h 71"/>
                <a:gd name="T10" fmla="*/ 13 w 84"/>
                <a:gd name="T11" fmla="*/ 12 h 71"/>
                <a:gd name="T12" fmla="*/ 13 w 84"/>
                <a:gd name="T13" fmla="*/ 71 h 71"/>
                <a:gd name="T14" fmla="*/ 66 w 84"/>
                <a:gd name="T15" fmla="*/ 71 h 71"/>
                <a:gd name="T16" fmla="*/ 18 w 84"/>
                <a:gd name="T17" fmla="*/ 71 h 71"/>
                <a:gd name="T18" fmla="*/ 18 w 84"/>
                <a:gd name="T19" fmla="*/ 12 h 71"/>
                <a:gd name="T20" fmla="*/ 24 w 84"/>
                <a:gd name="T21" fmla="*/ 12 h 71"/>
                <a:gd name="T22" fmla="*/ 24 w 84"/>
                <a:gd name="T23" fmla="*/ 4 h 71"/>
                <a:gd name="T24" fmla="*/ 28 w 84"/>
                <a:gd name="T25" fmla="*/ 0 h 71"/>
                <a:gd name="T26" fmla="*/ 55 w 84"/>
                <a:gd name="T27" fmla="*/ 0 h 71"/>
                <a:gd name="T28" fmla="*/ 60 w 84"/>
                <a:gd name="T29" fmla="*/ 4 h 71"/>
                <a:gd name="T30" fmla="*/ 60 w 84"/>
                <a:gd name="T31" fmla="*/ 12 h 71"/>
                <a:gd name="T32" fmla="*/ 66 w 84"/>
                <a:gd name="T33" fmla="*/ 12 h 71"/>
                <a:gd name="T34" fmla="*/ 66 w 84"/>
                <a:gd name="T35" fmla="*/ 71 h 71"/>
                <a:gd name="T36" fmla="*/ 54 w 84"/>
                <a:gd name="T37" fmla="*/ 12 h 71"/>
                <a:gd name="T38" fmla="*/ 54 w 84"/>
                <a:gd name="T39" fmla="*/ 6 h 71"/>
                <a:gd name="T40" fmla="*/ 30 w 84"/>
                <a:gd name="T41" fmla="*/ 6 h 71"/>
                <a:gd name="T42" fmla="*/ 30 w 84"/>
                <a:gd name="T43" fmla="*/ 12 h 71"/>
                <a:gd name="T44" fmla="*/ 54 w 84"/>
                <a:gd name="T45" fmla="*/ 12 h 71"/>
                <a:gd name="T46" fmla="*/ 84 w 84"/>
                <a:gd name="T47" fmla="*/ 61 h 71"/>
                <a:gd name="T48" fmla="*/ 73 w 84"/>
                <a:gd name="T49" fmla="*/ 71 h 71"/>
                <a:gd name="T50" fmla="*/ 70 w 84"/>
                <a:gd name="T51" fmla="*/ 71 h 71"/>
                <a:gd name="T52" fmla="*/ 70 w 84"/>
                <a:gd name="T53" fmla="*/ 12 h 71"/>
                <a:gd name="T54" fmla="*/ 73 w 84"/>
                <a:gd name="T55" fmla="*/ 12 h 71"/>
                <a:gd name="T56" fmla="*/ 84 w 84"/>
                <a:gd name="T57" fmla="*/ 22 h 71"/>
                <a:gd name="T58" fmla="*/ 84 w 84"/>
                <a:gd name="T59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71">
                  <a:moveTo>
                    <a:pt x="13" y="71"/>
                  </a:moveTo>
                  <a:cubicBezTo>
                    <a:pt x="10" y="71"/>
                    <a:pt x="10" y="71"/>
                    <a:pt x="10" y="71"/>
                  </a:cubicBezTo>
                  <a:cubicBezTo>
                    <a:pt x="5" y="71"/>
                    <a:pt x="0" y="67"/>
                    <a:pt x="0" y="6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5" y="12"/>
                    <a:pt x="10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71"/>
                  </a:lnTo>
                  <a:close/>
                  <a:moveTo>
                    <a:pt x="66" y="71"/>
                  </a:moveTo>
                  <a:cubicBezTo>
                    <a:pt x="18" y="71"/>
                    <a:pt x="18" y="71"/>
                    <a:pt x="18" y="7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6" y="0"/>
                    <a:pt x="2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6" y="12"/>
                    <a:pt x="66" y="12"/>
                    <a:pt x="66" y="12"/>
                  </a:cubicBezTo>
                  <a:lnTo>
                    <a:pt x="66" y="71"/>
                  </a:lnTo>
                  <a:close/>
                  <a:moveTo>
                    <a:pt x="54" y="12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2"/>
                    <a:pt x="30" y="12"/>
                    <a:pt x="30" y="12"/>
                  </a:cubicBezTo>
                  <a:lnTo>
                    <a:pt x="54" y="12"/>
                  </a:lnTo>
                  <a:close/>
                  <a:moveTo>
                    <a:pt x="84" y="61"/>
                  </a:moveTo>
                  <a:cubicBezTo>
                    <a:pt x="84" y="67"/>
                    <a:pt x="79" y="71"/>
                    <a:pt x="73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9" y="12"/>
                    <a:pt x="84" y="16"/>
                    <a:pt x="84" y="22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AF1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CHANGE TEXT HERE">
              <a:extLst>
                <a:ext uri="{FF2B5EF4-FFF2-40B4-BE49-F238E27FC236}">
                  <a16:creationId xmlns:a16="http://schemas.microsoft.com/office/drawing/2014/main" id="{F687CE36-7EF4-40A6-9C3B-D1162118E611}"/>
                </a:ext>
              </a:extLst>
            </p:cNvPr>
            <p:cNvSpPr/>
            <p:nvPr/>
          </p:nvSpPr>
          <p:spPr>
            <a:xfrm>
              <a:off x="9625033" y="2586623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36%</a:t>
              </a:r>
            </a:p>
          </p:txBody>
        </p:sp>
      </p:grp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8A11F2E1-510A-44F7-AAAA-2B3FC60FFF0B}"/>
              </a:ext>
            </a:extLst>
          </p:cNvPr>
          <p:cNvGrpSpPr/>
          <p:nvPr/>
        </p:nvGrpSpPr>
        <p:grpSpPr>
          <a:xfrm>
            <a:off x="12431604" y="2455679"/>
            <a:ext cx="889026" cy="1104745"/>
            <a:chOff x="12431604" y="2455679"/>
            <a:chExt cx="889026" cy="1104745"/>
          </a:xfrm>
        </p:grpSpPr>
        <p:sp>
          <p:nvSpPr>
            <p:cNvPr id="186" name="Oval 14">
              <a:extLst>
                <a:ext uri="{FF2B5EF4-FFF2-40B4-BE49-F238E27FC236}">
                  <a16:creationId xmlns:a16="http://schemas.microsoft.com/office/drawing/2014/main" id="{19023203-48A9-444C-813D-6EBC1E43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1604" y="3442759"/>
              <a:ext cx="117665" cy="117665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Oval 15">
              <a:extLst>
                <a:ext uri="{FF2B5EF4-FFF2-40B4-BE49-F238E27FC236}">
                  <a16:creationId xmlns:a16="http://schemas.microsoft.com/office/drawing/2014/main" id="{EC603483-1602-4CE7-83B1-7F5C371E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8646" y="2455679"/>
              <a:ext cx="851984" cy="851984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D1C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59">
              <a:extLst>
                <a:ext uri="{FF2B5EF4-FFF2-40B4-BE49-F238E27FC236}">
                  <a16:creationId xmlns:a16="http://schemas.microsoft.com/office/drawing/2014/main" id="{58051C72-7038-4529-BEEE-52A76A0FB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0436" y="3316378"/>
              <a:ext cx="366069" cy="185214"/>
            </a:xfrm>
            <a:custGeom>
              <a:avLst/>
              <a:gdLst>
                <a:gd name="T0" fmla="*/ 0 w 168"/>
                <a:gd name="T1" fmla="*/ 85 h 85"/>
                <a:gd name="T2" fmla="*/ 168 w 168"/>
                <a:gd name="T3" fmla="*/ 85 h 85"/>
                <a:gd name="T4" fmla="*/ 168 w 168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85">
                  <a:moveTo>
                    <a:pt x="0" y="85"/>
                  </a:moveTo>
                  <a:lnTo>
                    <a:pt x="168" y="85"/>
                  </a:lnTo>
                  <a:lnTo>
                    <a:pt x="168" y="0"/>
                  </a:lnTo>
                </a:path>
              </a:pathLst>
            </a:custGeom>
            <a:noFill/>
            <a:ln w="4763" cap="flat">
              <a:solidFill>
                <a:srgbClr val="ED1C2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ICON">
              <a:extLst>
                <a:ext uri="{FF2B5EF4-FFF2-40B4-BE49-F238E27FC236}">
                  <a16:creationId xmlns:a16="http://schemas.microsoft.com/office/drawing/2014/main" id="{59191E3E-6224-4699-A66A-D2B6B2FE9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36662" y="2595134"/>
              <a:ext cx="276732" cy="272374"/>
            </a:xfrm>
            <a:custGeom>
              <a:avLst/>
              <a:gdLst>
                <a:gd name="T0" fmla="*/ 72 w 90"/>
                <a:gd name="T1" fmla="*/ 45 h 89"/>
                <a:gd name="T2" fmla="*/ 61 w 90"/>
                <a:gd name="T3" fmla="*/ 55 h 89"/>
                <a:gd name="T4" fmla="*/ 60 w 90"/>
                <a:gd name="T5" fmla="*/ 76 h 89"/>
                <a:gd name="T6" fmla="*/ 59 w 90"/>
                <a:gd name="T7" fmla="*/ 77 h 89"/>
                <a:gd name="T8" fmla="*/ 38 w 90"/>
                <a:gd name="T9" fmla="*/ 89 h 89"/>
                <a:gd name="T10" fmla="*/ 37 w 90"/>
                <a:gd name="T11" fmla="*/ 89 h 89"/>
                <a:gd name="T12" fmla="*/ 36 w 90"/>
                <a:gd name="T13" fmla="*/ 89 h 89"/>
                <a:gd name="T14" fmla="*/ 32 w 90"/>
                <a:gd name="T15" fmla="*/ 85 h 89"/>
                <a:gd name="T16" fmla="*/ 32 w 90"/>
                <a:gd name="T17" fmla="*/ 84 h 89"/>
                <a:gd name="T18" fmla="*/ 36 w 90"/>
                <a:gd name="T19" fmla="*/ 69 h 89"/>
                <a:gd name="T20" fmla="*/ 21 w 90"/>
                <a:gd name="T21" fmla="*/ 53 h 89"/>
                <a:gd name="T22" fmla="*/ 6 w 90"/>
                <a:gd name="T23" fmla="*/ 58 h 89"/>
                <a:gd name="T24" fmla="*/ 5 w 90"/>
                <a:gd name="T25" fmla="*/ 58 h 89"/>
                <a:gd name="T26" fmla="*/ 4 w 90"/>
                <a:gd name="T27" fmla="*/ 57 h 89"/>
                <a:gd name="T28" fmla="*/ 1 w 90"/>
                <a:gd name="T29" fmla="*/ 54 h 89"/>
                <a:gd name="T30" fmla="*/ 0 w 90"/>
                <a:gd name="T31" fmla="*/ 52 h 89"/>
                <a:gd name="T32" fmla="*/ 13 w 90"/>
                <a:gd name="T33" fmla="*/ 31 h 89"/>
                <a:gd name="T34" fmla="*/ 14 w 90"/>
                <a:gd name="T35" fmla="*/ 30 h 89"/>
                <a:gd name="T36" fmla="*/ 35 w 90"/>
                <a:gd name="T37" fmla="*/ 29 h 89"/>
                <a:gd name="T38" fmla="*/ 45 w 90"/>
                <a:gd name="T39" fmla="*/ 18 h 89"/>
                <a:gd name="T40" fmla="*/ 88 w 90"/>
                <a:gd name="T41" fmla="*/ 0 h 89"/>
                <a:gd name="T42" fmla="*/ 90 w 90"/>
                <a:gd name="T43" fmla="*/ 2 h 89"/>
                <a:gd name="T44" fmla="*/ 72 w 90"/>
                <a:gd name="T45" fmla="*/ 45 h 89"/>
                <a:gd name="T46" fmla="*/ 72 w 90"/>
                <a:gd name="T47" fmla="*/ 12 h 89"/>
                <a:gd name="T48" fmla="*/ 67 w 90"/>
                <a:gd name="T49" fmla="*/ 17 h 89"/>
                <a:gd name="T50" fmla="*/ 72 w 90"/>
                <a:gd name="T51" fmla="*/ 23 h 89"/>
                <a:gd name="T52" fmla="*/ 77 w 90"/>
                <a:gd name="T53" fmla="*/ 17 h 89"/>
                <a:gd name="T54" fmla="*/ 72 w 90"/>
                <a:gd name="T55" fmla="*/ 1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89">
                  <a:moveTo>
                    <a:pt x="72" y="45"/>
                  </a:moveTo>
                  <a:cubicBezTo>
                    <a:pt x="68" y="48"/>
                    <a:pt x="65" y="51"/>
                    <a:pt x="61" y="5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59" y="77"/>
                    <a:pt x="59" y="7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89"/>
                    <a:pt x="37" y="89"/>
                    <a:pt x="37" y="89"/>
                  </a:cubicBezTo>
                  <a:cubicBezTo>
                    <a:pt x="37" y="89"/>
                    <a:pt x="36" y="89"/>
                    <a:pt x="36" y="89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32" y="84"/>
                    <a:pt x="32" y="84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58"/>
                    <a:pt x="4" y="58"/>
                    <a:pt x="4" y="57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3"/>
                    <a:pt x="0" y="52"/>
                    <a:pt x="0" y="5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8" y="25"/>
                    <a:pt x="41" y="21"/>
                    <a:pt x="45" y="18"/>
                  </a:cubicBezTo>
                  <a:cubicBezTo>
                    <a:pt x="58" y="4"/>
                    <a:pt x="69" y="0"/>
                    <a:pt x="88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20"/>
                    <a:pt x="85" y="32"/>
                    <a:pt x="72" y="45"/>
                  </a:cubicBezTo>
                  <a:close/>
                  <a:moveTo>
                    <a:pt x="72" y="12"/>
                  </a:moveTo>
                  <a:cubicBezTo>
                    <a:pt x="69" y="12"/>
                    <a:pt x="67" y="14"/>
                    <a:pt x="67" y="17"/>
                  </a:cubicBezTo>
                  <a:cubicBezTo>
                    <a:pt x="67" y="20"/>
                    <a:pt x="69" y="23"/>
                    <a:pt x="72" y="23"/>
                  </a:cubicBezTo>
                  <a:cubicBezTo>
                    <a:pt x="75" y="23"/>
                    <a:pt x="77" y="20"/>
                    <a:pt x="77" y="17"/>
                  </a:cubicBezTo>
                  <a:cubicBezTo>
                    <a:pt x="77" y="14"/>
                    <a:pt x="75" y="12"/>
                    <a:pt x="72" y="1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CHANGE TEXT HERE">
              <a:extLst>
                <a:ext uri="{FF2B5EF4-FFF2-40B4-BE49-F238E27FC236}">
                  <a16:creationId xmlns:a16="http://schemas.microsoft.com/office/drawing/2014/main" id="{D75C9B84-1074-43A8-A84F-8D4586D93013}"/>
                </a:ext>
              </a:extLst>
            </p:cNvPr>
            <p:cNvSpPr/>
            <p:nvPr/>
          </p:nvSpPr>
          <p:spPr>
            <a:xfrm>
              <a:off x="12606182" y="2909007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36%</a:t>
              </a:r>
            </a:p>
          </p:txBody>
        </p:sp>
      </p:grpSp>
      <p:grpSp>
        <p:nvGrpSpPr>
          <p:cNvPr id="5" name="SHAPE GROUP, TEXT AND ICON">
            <a:extLst>
              <a:ext uri="{FF2B5EF4-FFF2-40B4-BE49-F238E27FC236}">
                <a16:creationId xmlns:a16="http://schemas.microsoft.com/office/drawing/2014/main" id="{741E1C60-7B20-43D1-9198-C8C24FE601CE}"/>
              </a:ext>
            </a:extLst>
          </p:cNvPr>
          <p:cNvGrpSpPr/>
          <p:nvPr/>
        </p:nvGrpSpPr>
        <p:grpSpPr>
          <a:xfrm>
            <a:off x="12279075" y="6776605"/>
            <a:ext cx="1320464" cy="769182"/>
            <a:chOff x="12279075" y="6776605"/>
            <a:chExt cx="1320464" cy="769182"/>
          </a:xfrm>
        </p:grpSpPr>
        <p:sp>
          <p:nvSpPr>
            <p:cNvPr id="200" name="Oval 28">
              <a:extLst>
                <a:ext uri="{FF2B5EF4-FFF2-40B4-BE49-F238E27FC236}">
                  <a16:creationId xmlns:a16="http://schemas.microsoft.com/office/drawing/2014/main" id="{B6B0E27B-4539-47C7-BC32-2CEA1F88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6232" y="7273414"/>
              <a:ext cx="113307" cy="115487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val 29">
              <a:extLst>
                <a:ext uri="{FF2B5EF4-FFF2-40B4-BE49-F238E27FC236}">
                  <a16:creationId xmlns:a16="http://schemas.microsoft.com/office/drawing/2014/main" id="{1CFC2E34-71D6-4DDD-A88A-E9D1A03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075" y="6776605"/>
              <a:ext cx="767003" cy="769182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AE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62">
              <a:extLst>
                <a:ext uri="{FF2B5EF4-FFF2-40B4-BE49-F238E27FC236}">
                  <a16:creationId xmlns:a16="http://schemas.microsoft.com/office/drawing/2014/main" id="{EAE4C846-F9D5-418B-8321-F27D130D1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3898" y="7086021"/>
              <a:ext cx="496809" cy="244046"/>
            </a:xfrm>
            <a:custGeom>
              <a:avLst/>
              <a:gdLst>
                <a:gd name="T0" fmla="*/ 228 w 228"/>
                <a:gd name="T1" fmla="*/ 112 h 112"/>
                <a:gd name="T2" fmla="*/ 228 w 228"/>
                <a:gd name="T3" fmla="*/ 0 h 112"/>
                <a:gd name="T4" fmla="*/ 0 w 228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12">
                  <a:moveTo>
                    <a:pt x="228" y="112"/>
                  </a:moveTo>
                  <a:lnTo>
                    <a:pt x="228" y="0"/>
                  </a:lnTo>
                  <a:lnTo>
                    <a:pt x="0" y="0"/>
                  </a:lnTo>
                </a:path>
              </a:pathLst>
            </a:custGeom>
            <a:noFill/>
            <a:ln w="4763" cap="flat">
              <a:solidFill>
                <a:srgbClr val="00AE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ICON">
              <a:extLst>
                <a:ext uri="{FF2B5EF4-FFF2-40B4-BE49-F238E27FC236}">
                  <a16:creationId xmlns:a16="http://schemas.microsoft.com/office/drawing/2014/main" id="{54EA799B-DE28-402A-B753-254597B3E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6701" y="6876839"/>
              <a:ext cx="207004" cy="207004"/>
            </a:xfrm>
            <a:custGeom>
              <a:avLst/>
              <a:gdLst>
                <a:gd name="T0" fmla="*/ 59 w 67"/>
                <a:gd name="T1" fmla="*/ 17 h 67"/>
                <a:gd name="T2" fmla="*/ 52 w 67"/>
                <a:gd name="T3" fmla="*/ 25 h 67"/>
                <a:gd name="T4" fmla="*/ 59 w 67"/>
                <a:gd name="T5" fmla="*/ 58 h 67"/>
                <a:gd name="T6" fmla="*/ 59 w 67"/>
                <a:gd name="T7" fmla="*/ 59 h 67"/>
                <a:gd name="T8" fmla="*/ 53 w 67"/>
                <a:gd name="T9" fmla="*/ 64 h 67"/>
                <a:gd name="T10" fmla="*/ 52 w 67"/>
                <a:gd name="T11" fmla="*/ 64 h 67"/>
                <a:gd name="T12" fmla="*/ 52 w 67"/>
                <a:gd name="T13" fmla="*/ 64 h 67"/>
                <a:gd name="T14" fmla="*/ 51 w 67"/>
                <a:gd name="T15" fmla="*/ 63 h 67"/>
                <a:gd name="T16" fmla="*/ 38 w 67"/>
                <a:gd name="T17" fmla="*/ 39 h 67"/>
                <a:gd name="T18" fmla="*/ 25 w 67"/>
                <a:gd name="T19" fmla="*/ 51 h 67"/>
                <a:gd name="T20" fmla="*/ 28 w 67"/>
                <a:gd name="T21" fmla="*/ 60 h 67"/>
                <a:gd name="T22" fmla="*/ 28 w 67"/>
                <a:gd name="T23" fmla="*/ 62 h 67"/>
                <a:gd name="T24" fmla="*/ 23 w 67"/>
                <a:gd name="T25" fmla="*/ 66 h 67"/>
                <a:gd name="T26" fmla="*/ 22 w 67"/>
                <a:gd name="T27" fmla="*/ 67 h 67"/>
                <a:gd name="T28" fmla="*/ 22 w 67"/>
                <a:gd name="T29" fmla="*/ 67 h 67"/>
                <a:gd name="T30" fmla="*/ 21 w 67"/>
                <a:gd name="T31" fmla="*/ 66 h 67"/>
                <a:gd name="T32" fmla="*/ 12 w 67"/>
                <a:gd name="T33" fmla="*/ 54 h 67"/>
                <a:gd name="T34" fmla="*/ 0 w 67"/>
                <a:gd name="T35" fmla="*/ 46 h 67"/>
                <a:gd name="T36" fmla="*/ 0 w 67"/>
                <a:gd name="T37" fmla="*/ 45 h 67"/>
                <a:gd name="T38" fmla="*/ 0 w 67"/>
                <a:gd name="T39" fmla="*/ 43 h 67"/>
                <a:gd name="T40" fmla="*/ 5 w 67"/>
                <a:gd name="T41" fmla="*/ 39 h 67"/>
                <a:gd name="T42" fmla="*/ 6 w 67"/>
                <a:gd name="T43" fmla="*/ 38 h 67"/>
                <a:gd name="T44" fmla="*/ 6 w 67"/>
                <a:gd name="T45" fmla="*/ 38 h 67"/>
                <a:gd name="T46" fmla="*/ 15 w 67"/>
                <a:gd name="T47" fmla="*/ 41 h 67"/>
                <a:gd name="T48" fmla="*/ 27 w 67"/>
                <a:gd name="T49" fmla="*/ 29 h 67"/>
                <a:gd name="T50" fmla="*/ 3 w 67"/>
                <a:gd name="T51" fmla="*/ 16 h 67"/>
                <a:gd name="T52" fmla="*/ 3 w 67"/>
                <a:gd name="T53" fmla="*/ 15 h 67"/>
                <a:gd name="T54" fmla="*/ 3 w 67"/>
                <a:gd name="T55" fmla="*/ 13 h 67"/>
                <a:gd name="T56" fmla="*/ 9 w 67"/>
                <a:gd name="T57" fmla="*/ 7 h 67"/>
                <a:gd name="T58" fmla="*/ 10 w 67"/>
                <a:gd name="T59" fmla="*/ 7 h 67"/>
                <a:gd name="T60" fmla="*/ 41 w 67"/>
                <a:gd name="T61" fmla="*/ 14 h 67"/>
                <a:gd name="T62" fmla="*/ 49 w 67"/>
                <a:gd name="T63" fmla="*/ 7 h 67"/>
                <a:gd name="T64" fmla="*/ 64 w 67"/>
                <a:gd name="T65" fmla="*/ 3 h 67"/>
                <a:gd name="T66" fmla="*/ 59 w 67"/>
                <a:gd name="T67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67">
                  <a:moveTo>
                    <a:pt x="59" y="17"/>
                  </a:moveTo>
                  <a:cubicBezTo>
                    <a:pt x="52" y="25"/>
                    <a:pt x="52" y="25"/>
                    <a:pt x="52" y="25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9" y="5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4"/>
                    <a:pt x="51" y="63"/>
                    <a:pt x="51" y="6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1"/>
                    <a:pt x="28" y="62"/>
                    <a:pt x="28" y="62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7"/>
                    <a:pt x="22" y="67"/>
                    <a:pt x="22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0" y="7"/>
                    <a:pt x="10" y="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3" y="3"/>
                    <a:pt x="61" y="0"/>
                    <a:pt x="64" y="3"/>
                  </a:cubicBezTo>
                  <a:cubicBezTo>
                    <a:pt x="67" y="6"/>
                    <a:pt x="64" y="13"/>
                    <a:pt x="59" y="17"/>
                  </a:cubicBezTo>
                  <a:close/>
                </a:path>
              </a:pathLst>
            </a:custGeom>
            <a:solidFill>
              <a:srgbClr val="00A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CHANGE TEXT HERE">
              <a:extLst>
                <a:ext uri="{FF2B5EF4-FFF2-40B4-BE49-F238E27FC236}">
                  <a16:creationId xmlns:a16="http://schemas.microsoft.com/office/drawing/2014/main" id="{CCBA84A0-3CE6-4615-9419-3F4E57AC6706}"/>
                </a:ext>
              </a:extLst>
            </p:cNvPr>
            <p:cNvSpPr/>
            <p:nvPr/>
          </p:nvSpPr>
          <p:spPr>
            <a:xfrm>
              <a:off x="12356689" y="7133517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84%</a:t>
              </a:r>
            </a:p>
          </p:txBody>
        </p:sp>
      </p:grp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C293F067-A5AC-4024-8C47-DED3433770CB}"/>
              </a:ext>
            </a:extLst>
          </p:cNvPr>
          <p:cNvGrpSpPr/>
          <p:nvPr/>
        </p:nvGrpSpPr>
        <p:grpSpPr>
          <a:xfrm>
            <a:off x="12998140" y="5665323"/>
            <a:ext cx="1089492" cy="823656"/>
            <a:chOff x="12998140" y="5665323"/>
            <a:chExt cx="1089492" cy="823656"/>
          </a:xfrm>
        </p:grpSpPr>
        <p:sp>
          <p:nvSpPr>
            <p:cNvPr id="202" name="Oval 30">
              <a:extLst>
                <a:ext uri="{FF2B5EF4-FFF2-40B4-BE49-F238E27FC236}">
                  <a16:creationId xmlns:a16="http://schemas.microsoft.com/office/drawing/2014/main" id="{72251A74-BA77-4FB1-9A91-04F45F79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140" y="6338630"/>
              <a:ext cx="113307" cy="113307"/>
            </a:xfrm>
            <a:prstGeom prst="ellipse">
              <a:avLst/>
            </a:prstGeom>
            <a:solidFill>
              <a:srgbClr val="95C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Oval 31">
              <a:extLst>
                <a:ext uri="{FF2B5EF4-FFF2-40B4-BE49-F238E27FC236}">
                  <a16:creationId xmlns:a16="http://schemas.microsoft.com/office/drawing/2014/main" id="{FF08F892-E577-4B38-99BD-2D8A32772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796" y="5665323"/>
              <a:ext cx="825836" cy="8236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95C93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61">
              <a:extLst>
                <a:ext uri="{FF2B5EF4-FFF2-40B4-BE49-F238E27FC236}">
                  <a16:creationId xmlns:a16="http://schemas.microsoft.com/office/drawing/2014/main" id="{E6F572F5-2E45-4CDA-9FB6-7E3690F6F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4793" y="6046646"/>
              <a:ext cx="209183" cy="346459"/>
            </a:xfrm>
            <a:custGeom>
              <a:avLst/>
              <a:gdLst>
                <a:gd name="T0" fmla="*/ 0 w 96"/>
                <a:gd name="T1" fmla="*/ 159 h 159"/>
                <a:gd name="T2" fmla="*/ 0 w 96"/>
                <a:gd name="T3" fmla="*/ 0 h 159"/>
                <a:gd name="T4" fmla="*/ 96 w 96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159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4763" cap="flat">
              <a:solidFill>
                <a:srgbClr val="95C93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ICON">
              <a:extLst>
                <a:ext uri="{FF2B5EF4-FFF2-40B4-BE49-F238E27FC236}">
                  <a16:creationId xmlns:a16="http://schemas.microsoft.com/office/drawing/2014/main" id="{009A5387-4254-4648-B6D0-ED5558BEB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38528" y="5798242"/>
              <a:ext cx="272374" cy="217898"/>
            </a:xfrm>
            <a:custGeom>
              <a:avLst/>
              <a:gdLst>
                <a:gd name="T0" fmla="*/ 89 w 89"/>
                <a:gd name="T1" fmla="*/ 64 h 71"/>
                <a:gd name="T2" fmla="*/ 82 w 89"/>
                <a:gd name="T3" fmla="*/ 71 h 71"/>
                <a:gd name="T4" fmla="*/ 7 w 89"/>
                <a:gd name="T5" fmla="*/ 71 h 71"/>
                <a:gd name="T6" fmla="*/ 0 w 89"/>
                <a:gd name="T7" fmla="*/ 64 h 71"/>
                <a:gd name="T8" fmla="*/ 0 w 89"/>
                <a:gd name="T9" fmla="*/ 7 h 71"/>
                <a:gd name="T10" fmla="*/ 7 w 89"/>
                <a:gd name="T11" fmla="*/ 0 h 71"/>
                <a:gd name="T12" fmla="*/ 82 w 89"/>
                <a:gd name="T13" fmla="*/ 0 h 71"/>
                <a:gd name="T14" fmla="*/ 89 w 89"/>
                <a:gd name="T15" fmla="*/ 7 h 71"/>
                <a:gd name="T16" fmla="*/ 89 w 89"/>
                <a:gd name="T17" fmla="*/ 64 h 71"/>
                <a:gd name="T18" fmla="*/ 7 w 89"/>
                <a:gd name="T19" fmla="*/ 5 h 71"/>
                <a:gd name="T20" fmla="*/ 6 w 89"/>
                <a:gd name="T21" fmla="*/ 7 h 71"/>
                <a:gd name="T22" fmla="*/ 6 w 89"/>
                <a:gd name="T23" fmla="*/ 64 h 71"/>
                <a:gd name="T24" fmla="*/ 7 w 89"/>
                <a:gd name="T25" fmla="*/ 65 h 71"/>
                <a:gd name="T26" fmla="*/ 82 w 89"/>
                <a:gd name="T27" fmla="*/ 65 h 71"/>
                <a:gd name="T28" fmla="*/ 83 w 89"/>
                <a:gd name="T29" fmla="*/ 64 h 71"/>
                <a:gd name="T30" fmla="*/ 83 w 89"/>
                <a:gd name="T31" fmla="*/ 7 h 71"/>
                <a:gd name="T32" fmla="*/ 82 w 89"/>
                <a:gd name="T33" fmla="*/ 5 h 71"/>
                <a:gd name="T34" fmla="*/ 7 w 89"/>
                <a:gd name="T35" fmla="*/ 5 h 71"/>
                <a:gd name="T36" fmla="*/ 20 w 89"/>
                <a:gd name="T37" fmla="*/ 29 h 71"/>
                <a:gd name="T38" fmla="*/ 12 w 89"/>
                <a:gd name="T39" fmla="*/ 20 h 71"/>
                <a:gd name="T40" fmla="*/ 20 w 89"/>
                <a:gd name="T41" fmla="*/ 11 h 71"/>
                <a:gd name="T42" fmla="*/ 29 w 89"/>
                <a:gd name="T43" fmla="*/ 20 h 71"/>
                <a:gd name="T44" fmla="*/ 20 w 89"/>
                <a:gd name="T45" fmla="*/ 29 h 71"/>
                <a:gd name="T46" fmla="*/ 77 w 89"/>
                <a:gd name="T47" fmla="*/ 59 h 71"/>
                <a:gd name="T48" fmla="*/ 12 w 89"/>
                <a:gd name="T49" fmla="*/ 59 h 71"/>
                <a:gd name="T50" fmla="*/ 12 w 89"/>
                <a:gd name="T51" fmla="*/ 50 h 71"/>
                <a:gd name="T52" fmla="*/ 26 w 89"/>
                <a:gd name="T53" fmla="*/ 35 h 71"/>
                <a:gd name="T54" fmla="*/ 34 w 89"/>
                <a:gd name="T55" fmla="*/ 43 h 71"/>
                <a:gd name="T56" fmla="*/ 58 w 89"/>
                <a:gd name="T57" fmla="*/ 19 h 71"/>
                <a:gd name="T58" fmla="*/ 77 w 89"/>
                <a:gd name="T59" fmla="*/ 38 h 71"/>
                <a:gd name="T60" fmla="*/ 77 w 89"/>
                <a:gd name="T61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71">
                  <a:moveTo>
                    <a:pt x="89" y="64"/>
                  </a:moveTo>
                  <a:cubicBezTo>
                    <a:pt x="89" y="68"/>
                    <a:pt x="86" y="71"/>
                    <a:pt x="82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3" y="71"/>
                    <a:pt x="0" y="68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9" y="3"/>
                    <a:pt x="89" y="7"/>
                  </a:cubicBezTo>
                  <a:lnTo>
                    <a:pt x="89" y="64"/>
                  </a:lnTo>
                  <a:close/>
                  <a:moveTo>
                    <a:pt x="7" y="5"/>
                  </a:moveTo>
                  <a:cubicBezTo>
                    <a:pt x="6" y="5"/>
                    <a:pt x="6" y="6"/>
                    <a:pt x="6" y="7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5"/>
                    <a:pt x="83" y="65"/>
                    <a:pt x="83" y="64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3" y="6"/>
                    <a:pt x="83" y="5"/>
                    <a:pt x="82" y="5"/>
                  </a:cubicBezTo>
                  <a:lnTo>
                    <a:pt x="7" y="5"/>
                  </a:lnTo>
                  <a:close/>
                  <a:moveTo>
                    <a:pt x="20" y="29"/>
                  </a:moveTo>
                  <a:cubicBezTo>
                    <a:pt x="16" y="29"/>
                    <a:pt x="12" y="25"/>
                    <a:pt x="12" y="20"/>
                  </a:cubicBezTo>
                  <a:cubicBezTo>
                    <a:pt x="12" y="15"/>
                    <a:pt x="16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  <a:moveTo>
                    <a:pt x="77" y="59"/>
                  </a:moveTo>
                  <a:cubicBezTo>
                    <a:pt x="12" y="59"/>
                    <a:pt x="12" y="59"/>
                    <a:pt x="12" y="59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77" y="59"/>
                  </a:lnTo>
                  <a:close/>
                </a:path>
              </a:pathLst>
            </a:custGeom>
            <a:solidFill>
              <a:srgbClr val="95C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CHANGE TEXT HERE">
              <a:extLst>
                <a:ext uri="{FF2B5EF4-FFF2-40B4-BE49-F238E27FC236}">
                  <a16:creationId xmlns:a16="http://schemas.microsoft.com/office/drawing/2014/main" id="{D7055BE4-35AA-4A98-9BD7-852B577B6EF7}"/>
                </a:ext>
              </a:extLst>
            </p:cNvPr>
            <p:cNvSpPr/>
            <p:nvPr/>
          </p:nvSpPr>
          <p:spPr>
            <a:xfrm>
              <a:off x="13399929" y="6074972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43%</a:t>
              </a:r>
            </a:p>
          </p:txBody>
        </p:sp>
      </p:grpSp>
      <p:sp>
        <p:nvSpPr>
          <p:cNvPr id="270" name="CHANGE TEXT HERE">
            <a:extLst>
              <a:ext uri="{FF2B5EF4-FFF2-40B4-BE49-F238E27FC236}">
                <a16:creationId xmlns:a16="http://schemas.microsoft.com/office/drawing/2014/main" id="{780A5146-B866-4597-B012-466E9077F3AB}"/>
              </a:ext>
            </a:extLst>
          </p:cNvPr>
          <p:cNvSpPr/>
          <p:nvPr/>
        </p:nvSpPr>
        <p:spPr>
          <a:xfrm>
            <a:off x="2616205" y="9216302"/>
            <a:ext cx="13055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71" name="FREEFORM">
            <a:extLst>
              <a:ext uri="{FF2B5EF4-FFF2-40B4-BE49-F238E27FC236}">
                <a16:creationId xmlns:a16="http://schemas.microsoft.com/office/drawing/2014/main" id="{E911A6C7-6E1C-49F3-9B03-9274DA6E555B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023570" cy="2987352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">
            <a:extLst>
              <a:ext uri="{FF2B5EF4-FFF2-40B4-BE49-F238E27FC236}">
                <a16:creationId xmlns:a16="http://schemas.microsoft.com/office/drawing/2014/main" id="{9BFAB218-0B89-4A07-9F72-4E4AC8D28FB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3823004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7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7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1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 p14:presetBounceEnd="99500">
                                      <p:stCondLst>
                                        <p:cond delay="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" dur="2000" fill="hold"/>
                                            <p:tgtEl>
                                              <p:spTgt spid="1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18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3" presetClass="exit" presetSubtype="32" fill="hold" grpId="3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4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4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4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4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4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8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4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8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324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328" dur="4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2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4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5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4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348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50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54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8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366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4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2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72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4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8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8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-4.81481E-6 L 0 -0.03101 " pathEditMode="relative" rAng="0" ptsTypes="AA">
                                          <p:cBhvr>
                                            <p:cTn id="382" dur="24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4" dur="4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5" dur="4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1" grpId="0" animBg="1"/>
          <p:bldP spid="181" grpId="1" animBg="1"/>
          <p:bldP spid="181" grpId="2" animBg="1"/>
          <p:bldP spid="181" grpId="3" animBg="1"/>
          <p:bldP spid="270" grpId="0"/>
          <p:bldP spid="270" grpId="1"/>
          <p:bldP spid="270" grpId="2"/>
          <p:bldP spid="271" grpId="0" animBg="1"/>
          <p:bldP spid="271" grpId="1" animBg="1"/>
          <p:bldP spid="271" grpId="2" animBg="1"/>
          <p:bldP spid="272" grpId="0" animBg="1"/>
          <p:bldP spid="272" grpId="1" animBg="1"/>
          <p:bldP spid="272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7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7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1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0" fill="hold"/>
                                            <p:tgtEl>
                                              <p:spTgt spid="1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18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3" presetClass="exit" presetSubtype="32" fill="hold" grpId="3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4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4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4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4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4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8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4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8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324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328" dur="4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2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4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5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4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348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50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54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8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366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4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2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72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4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8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8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-4.81481E-6 L 0 -0.03101 " pathEditMode="relative" rAng="0" ptsTypes="AA">
                                          <p:cBhvr>
                                            <p:cTn id="382" dur="24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4" dur="4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5" dur="4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1" grpId="0" animBg="1"/>
          <p:bldP spid="181" grpId="1" animBg="1"/>
          <p:bldP spid="181" grpId="2" animBg="1"/>
          <p:bldP spid="181" grpId="3" animBg="1"/>
          <p:bldP spid="270" grpId="0"/>
          <p:bldP spid="270" grpId="1"/>
          <p:bldP spid="270" grpId="2"/>
          <p:bldP spid="271" grpId="0" animBg="1"/>
          <p:bldP spid="271" grpId="1" animBg="1"/>
          <p:bldP spid="271" grpId="2" animBg="1"/>
          <p:bldP spid="272" grpId="0" animBg="1"/>
          <p:bldP spid="272" grpId="1" animBg="1"/>
          <p:bldP spid="272" grpId="2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NE">
            <a:extLst>
              <a:ext uri="{FF2B5EF4-FFF2-40B4-BE49-F238E27FC236}">
                <a16:creationId xmlns:a16="http://schemas.microsoft.com/office/drawing/2014/main" id="{5FC9AAEE-AFCD-4064-A3A4-29858DB5C68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8079385" y="6828588"/>
            <a:ext cx="626896" cy="70352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E">
            <a:extLst>
              <a:ext uri="{FF2B5EF4-FFF2-40B4-BE49-F238E27FC236}">
                <a16:creationId xmlns:a16="http://schemas.microsoft.com/office/drawing/2014/main" id="{9A40F21E-86CD-4D2D-9C8A-73B08F69EA47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8079385" y="2996926"/>
            <a:ext cx="676494" cy="51908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NE">
            <a:extLst>
              <a:ext uri="{FF2B5EF4-FFF2-40B4-BE49-F238E27FC236}">
                <a16:creationId xmlns:a16="http://schemas.microsoft.com/office/drawing/2014/main" id="{3E032324-8C44-490A-82A5-0ACE67DFCCF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65441" y="5172300"/>
            <a:ext cx="968092" cy="8815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">
            <a:extLst>
              <a:ext uri="{FF2B5EF4-FFF2-40B4-BE49-F238E27FC236}">
                <a16:creationId xmlns:a16="http://schemas.microsoft.com/office/drawing/2014/main" id="{F7CE5414-2091-47EF-8B27-C7A9FE6B240C}"/>
              </a:ext>
            </a:extLst>
          </p:cNvPr>
          <p:cNvSpPr/>
          <p:nvPr/>
        </p:nvSpPr>
        <p:spPr>
          <a:xfrm>
            <a:off x="4080755" y="2829957"/>
            <a:ext cx="4684686" cy="4684686"/>
          </a:xfrm>
          <a:prstGeom prst="ellipse">
            <a:avLst/>
          </a:prstGeom>
          <a:solidFill>
            <a:srgbClr val="00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OVAL">
            <a:extLst>
              <a:ext uri="{FF2B5EF4-FFF2-40B4-BE49-F238E27FC236}">
                <a16:creationId xmlns:a16="http://schemas.microsoft.com/office/drawing/2014/main" id="{912ECC40-5595-4032-B80C-09F0549731E9}"/>
              </a:ext>
            </a:extLst>
          </p:cNvPr>
          <p:cNvSpPr/>
          <p:nvPr/>
        </p:nvSpPr>
        <p:spPr>
          <a:xfrm>
            <a:off x="8412844" y="997569"/>
            <a:ext cx="2342392" cy="2342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OVAL">
            <a:extLst>
              <a:ext uri="{FF2B5EF4-FFF2-40B4-BE49-F238E27FC236}">
                <a16:creationId xmlns:a16="http://schemas.microsoft.com/office/drawing/2014/main" id="{4E2E1956-8D2E-487C-A694-17945C039633}"/>
              </a:ext>
            </a:extLst>
          </p:cNvPr>
          <p:cNvSpPr/>
          <p:nvPr/>
        </p:nvSpPr>
        <p:spPr>
          <a:xfrm>
            <a:off x="9733533" y="3664992"/>
            <a:ext cx="4762567" cy="3190917"/>
          </a:xfrm>
          <a:prstGeom prst="wedgeEllipseCallout">
            <a:avLst/>
          </a:prstGeom>
          <a:solidFill>
            <a:srgbClr val="FA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OVAL">
            <a:extLst>
              <a:ext uri="{FF2B5EF4-FFF2-40B4-BE49-F238E27FC236}">
                <a16:creationId xmlns:a16="http://schemas.microsoft.com/office/drawing/2014/main" id="{5A7A1E85-5E31-481A-AA41-1925532C693A}"/>
              </a:ext>
            </a:extLst>
          </p:cNvPr>
          <p:cNvSpPr/>
          <p:nvPr/>
        </p:nvSpPr>
        <p:spPr>
          <a:xfrm>
            <a:off x="8415232" y="7241065"/>
            <a:ext cx="1987405" cy="198740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24F0B6EB-8AAC-42D4-9193-EEC752A93B85}"/>
              </a:ext>
            </a:extLst>
          </p:cNvPr>
          <p:cNvSpPr txBox="1"/>
          <p:nvPr/>
        </p:nvSpPr>
        <p:spPr>
          <a:xfrm>
            <a:off x="4631852" y="3887137"/>
            <a:ext cx="358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 SIT AMET</a:t>
            </a:r>
            <a:endParaRPr lang="en-US" sz="4400" b="1" dirty="0">
              <a:solidFill>
                <a:schemeClr val="bg1"/>
              </a:solidFill>
              <a:latin typeface="Raleway" panose="020B05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91BC2687-99DC-4AAE-AB00-863BA5014611}"/>
              </a:ext>
            </a:extLst>
          </p:cNvPr>
          <p:cNvSpPr txBox="1"/>
          <p:nvPr/>
        </p:nvSpPr>
        <p:spPr>
          <a:xfrm>
            <a:off x="4730010" y="5004600"/>
            <a:ext cx="3386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2C2DCB24-79DD-41D2-ACDA-B554ED686D95}"/>
              </a:ext>
            </a:extLst>
          </p:cNvPr>
          <p:cNvSpPr txBox="1"/>
          <p:nvPr/>
        </p:nvSpPr>
        <p:spPr>
          <a:xfrm>
            <a:off x="10382787" y="5297437"/>
            <a:ext cx="3562218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has been the industry's standard dummy text ever since the 1500s, when an unknown</a:t>
            </a: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9CFFD4E9-7E8B-4560-977D-764E35BD4404}"/>
              </a:ext>
            </a:extLst>
          </p:cNvPr>
          <p:cNvSpPr txBox="1"/>
          <p:nvPr/>
        </p:nvSpPr>
        <p:spPr>
          <a:xfrm>
            <a:off x="10382787" y="4198427"/>
            <a:ext cx="3562218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 SIT AMET</a:t>
            </a:r>
            <a:endParaRPr lang="en-US" sz="4400" b="1" dirty="0">
              <a:solidFill>
                <a:schemeClr val="bg1"/>
              </a:solidFill>
              <a:latin typeface="Raleway" panose="020B05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D1C21102-28F1-43DB-A6A6-36409CBD971E}"/>
              </a:ext>
            </a:extLst>
          </p:cNvPr>
          <p:cNvSpPr txBox="1"/>
          <p:nvPr/>
        </p:nvSpPr>
        <p:spPr>
          <a:xfrm>
            <a:off x="8543913" y="1745602"/>
            <a:ext cx="2080251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aleway" panose="020B05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ISPUM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F0EACC99-FB8F-481C-9712-C16CA12EE58D}"/>
              </a:ext>
            </a:extLst>
          </p:cNvPr>
          <p:cNvSpPr txBox="1"/>
          <p:nvPr/>
        </p:nvSpPr>
        <p:spPr>
          <a:xfrm>
            <a:off x="8643544" y="7740608"/>
            <a:ext cx="15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solidFill>
                  <a:schemeClr val="bg1"/>
                </a:solidFill>
                <a:latin typeface="Raleway" panose="020B05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</a:t>
            </a:r>
          </a:p>
          <a:p>
            <a:pPr algn="ctr"/>
            <a:r>
              <a:rPr lang="da-DK" sz="2000" b="1" dirty="0">
                <a:solidFill>
                  <a:schemeClr val="bg1"/>
                </a:solidFill>
                <a:latin typeface="Raleway" panose="020B05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DOLOR</a:t>
            </a:r>
          </a:p>
        </p:txBody>
      </p:sp>
      <p:sp>
        <p:nvSpPr>
          <p:cNvPr id="19" name="FREEFORM">
            <a:extLst>
              <a:ext uri="{FF2B5EF4-FFF2-40B4-BE49-F238E27FC236}">
                <a16:creationId xmlns:a16="http://schemas.microsoft.com/office/drawing/2014/main" id="{47A30CB6-0747-4F16-94D6-297E3E7EB945}"/>
              </a:ext>
            </a:extLst>
          </p:cNvPr>
          <p:cNvSpPr>
            <a:spLocks/>
          </p:cNvSpPr>
          <p:nvPr/>
        </p:nvSpPr>
        <p:spPr bwMode="auto">
          <a:xfrm rot="10800000">
            <a:off x="13810129" y="8246592"/>
            <a:ext cx="4477868" cy="2040403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20" name="FREEFORM">
            <a:extLst>
              <a:ext uri="{FF2B5EF4-FFF2-40B4-BE49-F238E27FC236}">
                <a16:creationId xmlns:a16="http://schemas.microsoft.com/office/drawing/2014/main" id="{2ED944D9-9B55-44E3-8B54-EBEC6CAC47BE}"/>
              </a:ext>
            </a:extLst>
          </p:cNvPr>
          <p:cNvSpPr>
            <a:spLocks/>
          </p:cNvSpPr>
          <p:nvPr/>
        </p:nvSpPr>
        <p:spPr bwMode="auto">
          <a:xfrm flipH="1">
            <a:off x="-15241" y="-8206"/>
            <a:ext cx="3810000" cy="3482492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3CBE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38" name="FREEFORM">
            <a:extLst>
              <a:ext uri="{FF2B5EF4-FFF2-40B4-BE49-F238E27FC236}">
                <a16:creationId xmlns:a16="http://schemas.microsoft.com/office/drawing/2014/main" id="{A470865C-DFDA-47B1-94E2-12644AAB3644}"/>
              </a:ext>
            </a:extLst>
          </p:cNvPr>
          <p:cNvSpPr>
            <a:spLocks/>
          </p:cNvSpPr>
          <p:nvPr/>
        </p:nvSpPr>
        <p:spPr bwMode="auto">
          <a:xfrm rot="10800000">
            <a:off x="13810129" y="8246597"/>
            <a:ext cx="4477868" cy="2040403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39" name="FREEFORM">
            <a:extLst>
              <a:ext uri="{FF2B5EF4-FFF2-40B4-BE49-F238E27FC236}">
                <a16:creationId xmlns:a16="http://schemas.microsoft.com/office/drawing/2014/main" id="{4DDB5FE0-8927-48DB-BAA1-36ED4AFCA104}"/>
              </a:ext>
            </a:extLst>
          </p:cNvPr>
          <p:cNvSpPr>
            <a:spLocks/>
          </p:cNvSpPr>
          <p:nvPr/>
        </p:nvSpPr>
        <p:spPr bwMode="auto">
          <a:xfrm flipH="1">
            <a:off x="-15241" y="-8201"/>
            <a:ext cx="3810000" cy="3482492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3CBE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0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56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4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4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4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4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3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3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3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22" presetClass="exit" presetSubtype="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39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2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5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4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5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/>
          <p:bldP spid="11" grpId="1"/>
          <p:bldP spid="11" grpId="2"/>
          <p:bldP spid="12" grpId="0"/>
          <p:bldP spid="12" grpId="1"/>
          <p:bldP spid="12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2"/>
          <p:bldP spid="19" grpId="0" animBg="1"/>
          <p:bldP spid="19" grpId="1" animBg="1"/>
          <p:bldP spid="19" grpId="2" animBg="1"/>
          <p:bldP spid="20" grpId="0" animBg="1"/>
          <p:bldP spid="20" grpId="1" animBg="1"/>
          <p:bldP spid="20" grpId="2" animBg="1"/>
          <p:bldP spid="38" grpId="0" animBg="1"/>
          <p:bldP spid="38" grpId="1" animBg="1"/>
          <p:bldP spid="38" grpId="2" animBg="1"/>
          <p:bldP spid="39" grpId="0" animBg="1"/>
          <p:bldP spid="39" grpId="1" animBg="1"/>
          <p:bldP spid="39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0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56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3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3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3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22" presetClass="exit" presetSubtype="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39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2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5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4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5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/>
          <p:bldP spid="11" grpId="1"/>
          <p:bldP spid="11" grpId="2"/>
          <p:bldP spid="12" grpId="0"/>
          <p:bldP spid="12" grpId="1"/>
          <p:bldP spid="12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2"/>
          <p:bldP spid="19" grpId="0" animBg="1"/>
          <p:bldP spid="19" grpId="1" animBg="1"/>
          <p:bldP spid="19" grpId="2" animBg="1"/>
          <p:bldP spid="20" grpId="0" animBg="1"/>
          <p:bldP spid="20" grpId="1" animBg="1"/>
          <p:bldP spid="20" grpId="2" animBg="1"/>
          <p:bldP spid="38" grpId="0" animBg="1"/>
          <p:bldP spid="38" grpId="1" animBg="1"/>
          <p:bldP spid="38" grpId="2" animBg="1"/>
          <p:bldP spid="39" grpId="0" animBg="1"/>
          <p:bldP spid="39" grpId="1" animBg="1"/>
          <p:bldP spid="39" grpId="2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">
            <a:extLst>
              <a:ext uri="{FF2B5EF4-FFF2-40B4-BE49-F238E27FC236}">
                <a16:creationId xmlns:a16="http://schemas.microsoft.com/office/drawing/2014/main" id="{4E6FF102-D5C4-4D73-924D-69C5CDAB760A}"/>
              </a:ext>
            </a:extLst>
          </p:cNvPr>
          <p:cNvSpPr/>
          <p:nvPr/>
        </p:nvSpPr>
        <p:spPr>
          <a:xfrm>
            <a:off x="4626351" y="1881776"/>
            <a:ext cx="5731127" cy="57311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OVAL">
            <a:extLst>
              <a:ext uri="{FF2B5EF4-FFF2-40B4-BE49-F238E27FC236}">
                <a16:creationId xmlns:a16="http://schemas.microsoft.com/office/drawing/2014/main" id="{65445FF3-4E17-4B5C-9A1B-1C51DFD5CBDE}"/>
              </a:ext>
            </a:extLst>
          </p:cNvPr>
          <p:cNvSpPr/>
          <p:nvPr/>
        </p:nvSpPr>
        <p:spPr>
          <a:xfrm>
            <a:off x="7930522" y="1881776"/>
            <a:ext cx="5731127" cy="5731126"/>
          </a:xfrm>
          <a:prstGeom prst="ellipse">
            <a:avLst/>
          </a:prstGeom>
          <a:solidFill>
            <a:srgbClr val="00B69B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CHANGE TEXT HERE">
            <a:extLst>
              <a:ext uri="{FF2B5EF4-FFF2-40B4-BE49-F238E27FC236}">
                <a16:creationId xmlns:a16="http://schemas.microsoft.com/office/drawing/2014/main" id="{31A8088E-8FB2-4403-973A-FB6284F4E4E0}"/>
              </a:ext>
            </a:extLst>
          </p:cNvPr>
          <p:cNvSpPr txBox="1"/>
          <p:nvPr/>
        </p:nvSpPr>
        <p:spPr>
          <a:xfrm>
            <a:off x="8778832" y="3130976"/>
            <a:ext cx="730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</a:p>
        </p:txBody>
      </p:sp>
      <p:sp>
        <p:nvSpPr>
          <p:cNvPr id="8" name="CHANGE TEXT HERE">
            <a:extLst>
              <a:ext uri="{FF2B5EF4-FFF2-40B4-BE49-F238E27FC236}">
                <a16:creationId xmlns:a16="http://schemas.microsoft.com/office/drawing/2014/main" id="{8A7EFE18-A791-43D9-811B-812AB50B1B3D}"/>
              </a:ext>
            </a:extLst>
          </p:cNvPr>
          <p:cNvSpPr txBox="1"/>
          <p:nvPr/>
        </p:nvSpPr>
        <p:spPr>
          <a:xfrm>
            <a:off x="10796085" y="3978104"/>
            <a:ext cx="2276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labore</a:t>
            </a:r>
            <a:endParaRPr lang="en-US" sz="1600" dirty="0">
              <a:solidFill>
                <a:schemeClr val="bg1"/>
              </a:solidFill>
              <a:latin typeface="Raleway "/>
            </a:endParaRPr>
          </a:p>
        </p:txBody>
      </p:sp>
      <p:sp>
        <p:nvSpPr>
          <p:cNvPr id="9" name="CHANGE TEXT HERE">
            <a:extLst>
              <a:ext uri="{FF2B5EF4-FFF2-40B4-BE49-F238E27FC236}">
                <a16:creationId xmlns:a16="http://schemas.microsoft.com/office/drawing/2014/main" id="{4F748F30-FDAA-43CB-8C0E-2E0844B836D4}"/>
              </a:ext>
            </a:extLst>
          </p:cNvPr>
          <p:cNvSpPr txBox="1"/>
          <p:nvPr/>
        </p:nvSpPr>
        <p:spPr>
          <a:xfrm>
            <a:off x="10357477" y="2597517"/>
            <a:ext cx="227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elit</a:t>
            </a:r>
            <a:endParaRPr lang="en-US" sz="1600" dirty="0">
              <a:solidFill>
                <a:schemeClr val="bg1"/>
              </a:solidFill>
              <a:latin typeface="Raleway "/>
            </a:endParaRPr>
          </a:p>
        </p:txBody>
      </p:sp>
      <p:sp>
        <p:nvSpPr>
          <p:cNvPr id="10" name="CHANGE TEXT HERE">
            <a:extLst>
              <a:ext uri="{FF2B5EF4-FFF2-40B4-BE49-F238E27FC236}">
                <a16:creationId xmlns:a16="http://schemas.microsoft.com/office/drawing/2014/main" id="{6A3B729B-1A09-4A66-818F-B67FABB001C4}"/>
              </a:ext>
            </a:extLst>
          </p:cNvPr>
          <p:cNvSpPr txBox="1"/>
          <p:nvPr/>
        </p:nvSpPr>
        <p:spPr>
          <a:xfrm>
            <a:off x="10357476" y="5907722"/>
            <a:ext cx="227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elit</a:t>
            </a:r>
            <a:endParaRPr lang="en-US" sz="1600" dirty="0">
              <a:solidFill>
                <a:schemeClr val="bg1"/>
              </a:solidFill>
              <a:latin typeface="Raleway "/>
            </a:endParaRPr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30B0412A-DAD1-4271-BE63-749AC43A186F}"/>
              </a:ext>
            </a:extLst>
          </p:cNvPr>
          <p:cNvSpPr txBox="1"/>
          <p:nvPr/>
        </p:nvSpPr>
        <p:spPr>
          <a:xfrm>
            <a:off x="5206959" y="3978104"/>
            <a:ext cx="2276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labore</a:t>
            </a:r>
            <a:endParaRPr lang="en-US" sz="1600" dirty="0">
              <a:solidFill>
                <a:schemeClr val="bg1"/>
              </a:solidFill>
              <a:latin typeface="Raleway "/>
            </a:endParaRPr>
          </a:p>
        </p:txBody>
      </p: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B2F6088F-A759-4EA1-839A-3990E156AFE4}"/>
              </a:ext>
            </a:extLst>
          </p:cNvPr>
          <p:cNvSpPr txBox="1"/>
          <p:nvPr/>
        </p:nvSpPr>
        <p:spPr>
          <a:xfrm>
            <a:off x="5654393" y="2597517"/>
            <a:ext cx="227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elit</a:t>
            </a:r>
            <a:endParaRPr lang="en-US" sz="1600" dirty="0">
              <a:solidFill>
                <a:schemeClr val="bg1"/>
              </a:solidFill>
              <a:latin typeface="Raleway "/>
            </a:endParaRP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FA7FF933-87EE-4B9F-92EB-D52980697BE2}"/>
              </a:ext>
            </a:extLst>
          </p:cNvPr>
          <p:cNvSpPr txBox="1"/>
          <p:nvPr/>
        </p:nvSpPr>
        <p:spPr>
          <a:xfrm>
            <a:off x="5654393" y="5907722"/>
            <a:ext cx="227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 "/>
              </a:rPr>
              <a:t>elit</a:t>
            </a:r>
            <a:endParaRPr lang="en-US" sz="1600" dirty="0">
              <a:solidFill>
                <a:schemeClr val="bg1"/>
              </a:solidFill>
              <a:latin typeface="Raleway "/>
            </a:endParaRP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B413EB90-D88C-4020-91E3-82FA877918D6}"/>
              </a:ext>
            </a:extLst>
          </p:cNvPr>
          <p:cNvSpPr txBox="1"/>
          <p:nvPr/>
        </p:nvSpPr>
        <p:spPr>
          <a:xfrm>
            <a:off x="5898049" y="8421735"/>
            <a:ext cx="6682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 "/>
              </a:rPr>
              <a:t>Lorem ipsum dolor sit </a:t>
            </a:r>
            <a:r>
              <a:rPr lang="en-US" sz="1600" dirty="0" err="1">
                <a:latin typeface="Raleway "/>
              </a:rPr>
              <a:t>amet</a:t>
            </a:r>
            <a:r>
              <a:rPr lang="en-US" sz="1600" dirty="0">
                <a:latin typeface="Raleway "/>
              </a:rPr>
              <a:t>, </a:t>
            </a:r>
            <a:r>
              <a:rPr lang="en-US" sz="1600" dirty="0" err="1">
                <a:latin typeface="Raleway "/>
              </a:rPr>
              <a:t>consectetur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adipiscing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elit</a:t>
            </a:r>
            <a:r>
              <a:rPr lang="en-US" sz="1600" dirty="0">
                <a:latin typeface="Raleway "/>
              </a:rPr>
              <a:t>, sed do </a:t>
            </a:r>
            <a:r>
              <a:rPr lang="en-US" sz="1600" dirty="0" err="1">
                <a:latin typeface="Raleway "/>
              </a:rPr>
              <a:t>eiusmod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tempor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incididunt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ut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labore</a:t>
            </a:r>
            <a:r>
              <a:rPr lang="en-US" sz="1600" dirty="0">
                <a:latin typeface="Raleway "/>
              </a:rPr>
              <a:t> et dolore magna </a:t>
            </a:r>
            <a:r>
              <a:rPr lang="en-US" sz="1600" dirty="0" err="1">
                <a:latin typeface="Raleway "/>
              </a:rPr>
              <a:t>aliqua</a:t>
            </a:r>
            <a:r>
              <a:rPr lang="en-US" sz="1600" dirty="0">
                <a:latin typeface="Raleway "/>
              </a:rPr>
              <a:t>. Ut </a:t>
            </a:r>
            <a:r>
              <a:rPr lang="en-US" sz="1600" dirty="0" err="1">
                <a:latin typeface="Raleway "/>
              </a:rPr>
              <a:t>enim</a:t>
            </a:r>
            <a:r>
              <a:rPr lang="en-US" sz="1600" dirty="0">
                <a:latin typeface="Raleway "/>
              </a:rPr>
              <a:t> ad minim </a:t>
            </a:r>
            <a:r>
              <a:rPr lang="en-US" sz="1600" dirty="0" err="1">
                <a:latin typeface="Raleway "/>
              </a:rPr>
              <a:t>veniam</a:t>
            </a:r>
            <a:r>
              <a:rPr lang="en-US" sz="1600" dirty="0">
                <a:latin typeface="Raleway "/>
              </a:rPr>
              <a:t>, </a:t>
            </a:r>
            <a:r>
              <a:rPr lang="en-US" sz="1600" dirty="0" err="1">
                <a:latin typeface="Raleway "/>
              </a:rPr>
              <a:t>quis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nostrud</a:t>
            </a:r>
            <a:r>
              <a:rPr lang="en-US" sz="1600" dirty="0">
                <a:latin typeface="Raleway "/>
              </a:rPr>
              <a:t> exercitation </a:t>
            </a:r>
            <a:r>
              <a:rPr lang="en-US" sz="1600" dirty="0" err="1">
                <a:latin typeface="Raleway "/>
              </a:rPr>
              <a:t>ullamco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laboris</a:t>
            </a:r>
            <a:r>
              <a:rPr lang="en-US" sz="1600" dirty="0">
                <a:latin typeface="Raleway "/>
              </a:rPr>
              <a:t> nisi </a:t>
            </a:r>
            <a:r>
              <a:rPr lang="en-US" sz="1600" dirty="0" err="1">
                <a:latin typeface="Raleway "/>
              </a:rPr>
              <a:t>ut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aliquip</a:t>
            </a:r>
            <a:r>
              <a:rPr lang="en-US" sz="1600" dirty="0">
                <a:latin typeface="Raleway "/>
              </a:rPr>
              <a:t> ex </a:t>
            </a:r>
            <a:r>
              <a:rPr lang="en-US" sz="1600" dirty="0" err="1">
                <a:latin typeface="Raleway "/>
              </a:rPr>
              <a:t>ea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commodo</a:t>
            </a:r>
            <a:r>
              <a:rPr lang="en-US" sz="1600" dirty="0">
                <a:latin typeface="Raleway "/>
              </a:rPr>
              <a:t> </a:t>
            </a:r>
            <a:r>
              <a:rPr lang="en-US" sz="1600" dirty="0" err="1">
                <a:latin typeface="Raleway "/>
              </a:rPr>
              <a:t>consequat</a:t>
            </a:r>
            <a:r>
              <a:rPr lang="en-US" sz="1600" dirty="0">
                <a:latin typeface="Raleway "/>
              </a:rPr>
              <a:t>.</a:t>
            </a:r>
          </a:p>
        </p:txBody>
      </p:sp>
      <p:sp>
        <p:nvSpPr>
          <p:cNvPr id="16" name="FREEFORM">
            <a:extLst>
              <a:ext uri="{FF2B5EF4-FFF2-40B4-BE49-F238E27FC236}">
                <a16:creationId xmlns:a16="http://schemas.microsoft.com/office/drawing/2014/main" id="{2AB0278D-37D0-45CF-A0F4-CE23F70BA653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919138" y="901098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">
            <a:extLst>
              <a:ext uri="{FF2B5EF4-FFF2-40B4-BE49-F238E27FC236}">
                <a16:creationId xmlns:a16="http://schemas.microsoft.com/office/drawing/2014/main" id="{49734EF5-D98B-4471-95EF-BC2D6D4FEA77}"/>
              </a:ext>
            </a:extLst>
          </p:cNvPr>
          <p:cNvSpPr>
            <a:spLocks/>
          </p:cNvSpPr>
          <p:nvPr/>
        </p:nvSpPr>
        <p:spPr bwMode="auto">
          <a:xfrm rot="5400000">
            <a:off x="14060791" y="6114250"/>
            <a:ext cx="3810000" cy="4644418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3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3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8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4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xit" presetSubtype="4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5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5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58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60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xit" presetSubtype="4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0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4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76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7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8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" presetClass="exit" presetSubtype="2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xit" presetSubtype="8" ac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8" ac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xit" presetSubtype="8" ac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xit" presetSubtype="2" ac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xit" presetSubtype="2" ac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xit" presetSubtype="2" ac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3.20988E-6 L 0 -0.03102 " pathEditMode="relative" rAng="0" ptsTypes="AA">
                                      <p:cBhvr>
                                        <p:cTn id="142" dur="2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" presetClass="exit" presetSubtype="4" accel="10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4" grpId="2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NGE TEXT HERE">
            <a:extLst>
              <a:ext uri="{FF2B5EF4-FFF2-40B4-BE49-F238E27FC236}">
                <a16:creationId xmlns:a16="http://schemas.microsoft.com/office/drawing/2014/main" id="{42DAB207-6B0F-45DF-AAF0-162FC3B10148}"/>
              </a:ext>
            </a:extLst>
          </p:cNvPr>
          <p:cNvSpPr txBox="1"/>
          <p:nvPr/>
        </p:nvSpPr>
        <p:spPr>
          <a:xfrm>
            <a:off x="1362165" y="6953973"/>
            <a:ext cx="295260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Raleway "/>
              </a:rPr>
              <a:t>Lorem Ipsum has been the industry's standard dummy text ever since the 1500s, when an unknown printer took a book clean.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E41CDDB6-2C5A-4B1A-841F-D59632648336}"/>
              </a:ext>
            </a:extLst>
          </p:cNvPr>
          <p:cNvSpPr txBox="1"/>
          <p:nvPr/>
        </p:nvSpPr>
        <p:spPr>
          <a:xfrm>
            <a:off x="4466550" y="6953973"/>
            <a:ext cx="295260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Raleway "/>
              </a:rPr>
              <a:t>Lorem Ipsum has been the industry's standard dummy text ever since the 1500s, when an unknown printer took a book clean.</a:t>
            </a: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884A730E-01DE-4D6D-9360-933F24C6E9EC}"/>
              </a:ext>
            </a:extLst>
          </p:cNvPr>
          <p:cNvSpPr txBox="1"/>
          <p:nvPr/>
        </p:nvSpPr>
        <p:spPr>
          <a:xfrm>
            <a:off x="7570936" y="6953973"/>
            <a:ext cx="295260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Raleway "/>
              </a:rPr>
              <a:t>Lorem Ipsum has been the industry's standard dummy text ever since the 1500s, when an unknown printer took a book clean.</a:t>
            </a: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861247F2-9C01-48B0-94F9-54302B88D03C}"/>
              </a:ext>
            </a:extLst>
          </p:cNvPr>
          <p:cNvSpPr txBox="1"/>
          <p:nvPr/>
        </p:nvSpPr>
        <p:spPr>
          <a:xfrm>
            <a:off x="10675321" y="6953973"/>
            <a:ext cx="295260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Raleway "/>
              </a:rPr>
              <a:t>Lorem Ipsum has been the industry's standard dummy text ever since the 1500s, when an unknown printer took a book clean.</a:t>
            </a:r>
          </a:p>
        </p:txBody>
      </p: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708D02BB-1208-4130-8134-FECB86154C0B}"/>
              </a:ext>
            </a:extLst>
          </p:cNvPr>
          <p:cNvSpPr txBox="1"/>
          <p:nvPr/>
        </p:nvSpPr>
        <p:spPr>
          <a:xfrm>
            <a:off x="13779713" y="6953973"/>
            <a:ext cx="295260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Raleway "/>
              </a:rPr>
              <a:t>Lorem Ipsum has been the industry's standard dummy text ever since the 1500s, when an unknown printer took a book clean.</a:t>
            </a:r>
          </a:p>
        </p:txBody>
      </p:sp>
      <p:cxnSp>
        <p:nvCxnSpPr>
          <p:cNvPr id="29" name="LINE">
            <a:extLst>
              <a:ext uri="{FF2B5EF4-FFF2-40B4-BE49-F238E27FC236}">
                <a16:creationId xmlns:a16="http://schemas.microsoft.com/office/drawing/2014/main" id="{F64F122A-13AE-4EC6-9FA1-2537F3713981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>
            <a:off x="5942856" y="3279905"/>
            <a:ext cx="1794135" cy="1476303"/>
          </a:xfrm>
          <a:prstGeom prst="bentConnector4">
            <a:avLst>
              <a:gd name="adj1" fmla="val 13485"/>
              <a:gd name="adj2" fmla="val 122144"/>
            </a:avLst>
          </a:prstGeom>
          <a:ln w="28575">
            <a:solidFill>
              <a:srgbClr val="FA46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NE">
            <a:extLst>
              <a:ext uri="{FF2B5EF4-FFF2-40B4-BE49-F238E27FC236}">
                <a16:creationId xmlns:a16="http://schemas.microsoft.com/office/drawing/2014/main" id="{9414123F-CB99-4008-B445-9C33655D48EF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H="1">
            <a:off x="13461883" y="4756207"/>
            <a:ext cx="3104386" cy="18162"/>
          </a:xfrm>
          <a:prstGeom prst="bentConnector5">
            <a:avLst>
              <a:gd name="adj1" fmla="val -10531"/>
              <a:gd name="adj2" fmla="val -9928575"/>
              <a:gd name="adj3" fmla="val 92206"/>
            </a:avLst>
          </a:prstGeom>
          <a:ln w="28575">
            <a:solidFill>
              <a:srgbClr val="FA46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NE">
            <a:extLst>
              <a:ext uri="{FF2B5EF4-FFF2-40B4-BE49-F238E27FC236}">
                <a16:creationId xmlns:a16="http://schemas.microsoft.com/office/drawing/2014/main" id="{31774371-D883-40E2-92BC-FC69F5DE6F0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10357495" y="3279904"/>
            <a:ext cx="1794137" cy="1476303"/>
          </a:xfrm>
          <a:prstGeom prst="bentConnector4">
            <a:avLst>
              <a:gd name="adj1" fmla="val 13485"/>
              <a:gd name="adj2" fmla="val 122144"/>
            </a:avLst>
          </a:prstGeom>
          <a:ln w="28575">
            <a:solidFill>
              <a:srgbClr val="FA46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NE">
            <a:extLst>
              <a:ext uri="{FF2B5EF4-FFF2-40B4-BE49-F238E27FC236}">
                <a16:creationId xmlns:a16="http://schemas.microsoft.com/office/drawing/2014/main" id="{5985FAD7-B3FE-4289-B1E8-C2F1B1A45315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1528218" y="4756207"/>
            <a:ext cx="3104388" cy="18162"/>
          </a:xfrm>
          <a:prstGeom prst="bentConnector5">
            <a:avLst>
              <a:gd name="adj1" fmla="val 7794"/>
              <a:gd name="adj2" fmla="val 9928567"/>
              <a:gd name="adj3" fmla="val 110531"/>
            </a:avLst>
          </a:prstGeom>
          <a:ln w="28575">
            <a:solidFill>
              <a:srgbClr val="FA46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1C7812E3-96C2-4603-8D7A-4EC6DA187B6E}"/>
              </a:ext>
            </a:extLst>
          </p:cNvPr>
          <p:cNvGrpSpPr/>
          <p:nvPr/>
        </p:nvGrpSpPr>
        <p:grpSpPr>
          <a:xfrm>
            <a:off x="1528216" y="3279904"/>
            <a:ext cx="2620503" cy="2952606"/>
            <a:chOff x="1528216" y="3279904"/>
            <a:chExt cx="2620503" cy="29526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024BB2-5AD1-4696-B546-762314DADFAF}"/>
                </a:ext>
              </a:extLst>
            </p:cNvPr>
            <p:cNvSpPr/>
            <p:nvPr/>
          </p:nvSpPr>
          <p:spPr>
            <a:xfrm>
              <a:off x="1528216" y="3279904"/>
              <a:ext cx="2620503" cy="2952605"/>
            </a:xfrm>
            <a:prstGeom prst="roundRect">
              <a:avLst>
                <a:gd name="adj" fmla="val 4902"/>
              </a:avLst>
            </a:prstGeom>
            <a:solidFill>
              <a:srgbClr val="00C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BAD874-DF27-48B1-A786-7F807D35D034}"/>
                </a:ext>
              </a:extLst>
            </p:cNvPr>
            <p:cNvSpPr/>
            <p:nvPr/>
          </p:nvSpPr>
          <p:spPr>
            <a:xfrm>
              <a:off x="1528216" y="5257476"/>
              <a:ext cx="2620503" cy="975034"/>
            </a:xfrm>
            <a:custGeom>
              <a:avLst/>
              <a:gdLst>
                <a:gd name="connsiteX0" fmla="*/ 0 w 1832429"/>
                <a:gd name="connsiteY0" fmla="*/ 0 h 681808"/>
                <a:gd name="connsiteX1" fmla="*/ 1832429 w 1832429"/>
                <a:gd name="connsiteY1" fmla="*/ 0 h 681808"/>
                <a:gd name="connsiteX2" fmla="*/ 1832429 w 1832429"/>
                <a:gd name="connsiteY2" fmla="*/ 591982 h 681808"/>
                <a:gd name="connsiteX3" fmla="*/ 1742603 w 1832429"/>
                <a:gd name="connsiteY3" fmla="*/ 681808 h 681808"/>
                <a:gd name="connsiteX4" fmla="*/ 89826 w 1832429"/>
                <a:gd name="connsiteY4" fmla="*/ 681808 h 681808"/>
                <a:gd name="connsiteX5" fmla="*/ 0 w 1832429"/>
                <a:gd name="connsiteY5" fmla="*/ 591982 h 681808"/>
                <a:gd name="connsiteX6" fmla="*/ 0 w 1832429"/>
                <a:gd name="connsiteY6" fmla="*/ 0 h 6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29" h="681808">
                  <a:moveTo>
                    <a:pt x="0" y="0"/>
                  </a:moveTo>
                  <a:lnTo>
                    <a:pt x="1832429" y="0"/>
                  </a:lnTo>
                  <a:lnTo>
                    <a:pt x="1832429" y="591982"/>
                  </a:lnTo>
                  <a:cubicBezTo>
                    <a:pt x="1832429" y="641592"/>
                    <a:pt x="1792213" y="681808"/>
                    <a:pt x="1742603" y="681808"/>
                  </a:cubicBezTo>
                  <a:lnTo>
                    <a:pt x="89826" y="681808"/>
                  </a:lnTo>
                  <a:cubicBezTo>
                    <a:pt x="40216" y="681808"/>
                    <a:pt x="0" y="641592"/>
                    <a:pt x="0" y="5919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E3426DA9-FCAF-4DBD-8D08-2495A773A32B}"/>
                </a:ext>
              </a:extLst>
            </p:cNvPr>
            <p:cNvSpPr txBox="1"/>
            <p:nvPr/>
          </p:nvSpPr>
          <p:spPr>
            <a:xfrm>
              <a:off x="1836454" y="5513917"/>
              <a:ext cx="200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  <p:sp>
          <p:nvSpPr>
            <p:cNvPr id="34" name="ICON">
              <a:extLst>
                <a:ext uri="{FF2B5EF4-FFF2-40B4-BE49-F238E27FC236}">
                  <a16:creationId xmlns:a16="http://schemas.microsoft.com/office/drawing/2014/main" id="{31F0E9C3-C4FC-4BF9-88F7-FAE5FF992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3754" y="3873746"/>
              <a:ext cx="1212765" cy="936688"/>
            </a:xfrm>
            <a:custGeom>
              <a:avLst/>
              <a:gdLst>
                <a:gd name="T0" fmla="*/ 82 w 160"/>
                <a:gd name="T1" fmla="*/ 76 h 121"/>
                <a:gd name="T2" fmla="*/ 78 w 160"/>
                <a:gd name="T3" fmla="*/ 85 h 121"/>
                <a:gd name="T4" fmla="*/ 84 w 160"/>
                <a:gd name="T5" fmla="*/ 79 h 121"/>
                <a:gd name="T6" fmla="*/ 68 w 160"/>
                <a:gd name="T7" fmla="*/ 61 h 121"/>
                <a:gd name="T8" fmla="*/ 68 w 160"/>
                <a:gd name="T9" fmla="*/ 65 h 121"/>
                <a:gd name="T10" fmla="*/ 71 w 160"/>
                <a:gd name="T11" fmla="*/ 67 h 121"/>
                <a:gd name="T12" fmla="*/ 72 w 160"/>
                <a:gd name="T13" fmla="*/ 59 h 121"/>
                <a:gd name="T14" fmla="*/ 81 w 160"/>
                <a:gd name="T15" fmla="*/ 27 h 121"/>
                <a:gd name="T16" fmla="*/ 72 w 160"/>
                <a:gd name="T17" fmla="*/ 7 h 121"/>
                <a:gd name="T18" fmla="*/ 66 w 160"/>
                <a:gd name="T19" fmla="*/ 28 h 121"/>
                <a:gd name="T20" fmla="*/ 81 w 160"/>
                <a:gd name="T21" fmla="*/ 27 h 121"/>
                <a:gd name="T22" fmla="*/ 86 w 160"/>
                <a:gd name="T23" fmla="*/ 87 h 121"/>
                <a:gd name="T24" fmla="*/ 78 w 160"/>
                <a:gd name="T25" fmla="*/ 93 h 121"/>
                <a:gd name="T26" fmla="*/ 74 w 160"/>
                <a:gd name="T27" fmla="*/ 95 h 121"/>
                <a:gd name="T28" fmla="*/ 72 w 160"/>
                <a:gd name="T29" fmla="*/ 90 h 121"/>
                <a:gd name="T30" fmla="*/ 64 w 160"/>
                <a:gd name="T31" fmla="*/ 85 h 121"/>
                <a:gd name="T32" fmla="*/ 62 w 160"/>
                <a:gd name="T33" fmla="*/ 81 h 121"/>
                <a:gd name="T34" fmla="*/ 62 w 160"/>
                <a:gd name="T35" fmla="*/ 79 h 121"/>
                <a:gd name="T36" fmla="*/ 67 w 160"/>
                <a:gd name="T37" fmla="*/ 79 h 121"/>
                <a:gd name="T38" fmla="*/ 68 w 160"/>
                <a:gd name="T39" fmla="*/ 81 h 121"/>
                <a:gd name="T40" fmla="*/ 72 w 160"/>
                <a:gd name="T41" fmla="*/ 84 h 121"/>
                <a:gd name="T42" fmla="*/ 65 w 160"/>
                <a:gd name="T43" fmla="*/ 70 h 121"/>
                <a:gd name="T44" fmla="*/ 62 w 160"/>
                <a:gd name="T45" fmla="*/ 63 h 121"/>
                <a:gd name="T46" fmla="*/ 65 w 160"/>
                <a:gd name="T47" fmla="*/ 56 h 121"/>
                <a:gd name="T48" fmla="*/ 72 w 160"/>
                <a:gd name="T49" fmla="*/ 50 h 121"/>
                <a:gd name="T50" fmla="*/ 76 w 160"/>
                <a:gd name="T51" fmla="*/ 48 h 121"/>
                <a:gd name="T52" fmla="*/ 78 w 160"/>
                <a:gd name="T53" fmla="*/ 53 h 121"/>
                <a:gd name="T54" fmla="*/ 86 w 160"/>
                <a:gd name="T55" fmla="*/ 57 h 121"/>
                <a:gd name="T56" fmla="*/ 89 w 160"/>
                <a:gd name="T57" fmla="*/ 61 h 121"/>
                <a:gd name="T58" fmla="*/ 89 w 160"/>
                <a:gd name="T59" fmla="*/ 63 h 121"/>
                <a:gd name="T60" fmla="*/ 84 w 160"/>
                <a:gd name="T61" fmla="*/ 63 h 121"/>
                <a:gd name="T62" fmla="*/ 83 w 160"/>
                <a:gd name="T63" fmla="*/ 61 h 121"/>
                <a:gd name="T64" fmla="*/ 78 w 160"/>
                <a:gd name="T65" fmla="*/ 59 h 121"/>
                <a:gd name="T66" fmla="*/ 82 w 160"/>
                <a:gd name="T67" fmla="*/ 70 h 121"/>
                <a:gd name="T68" fmla="*/ 88 w 160"/>
                <a:gd name="T69" fmla="*/ 75 h 121"/>
                <a:gd name="T70" fmla="*/ 89 w 160"/>
                <a:gd name="T71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21">
                  <a:moveTo>
                    <a:pt x="83" y="77"/>
                  </a:moveTo>
                  <a:cubicBezTo>
                    <a:pt x="83" y="77"/>
                    <a:pt x="82" y="76"/>
                    <a:pt x="82" y="76"/>
                  </a:cubicBezTo>
                  <a:cubicBezTo>
                    <a:pt x="80" y="75"/>
                    <a:pt x="79" y="75"/>
                    <a:pt x="78" y="7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84"/>
                    <a:pt x="82" y="84"/>
                    <a:pt x="83" y="82"/>
                  </a:cubicBezTo>
                  <a:cubicBezTo>
                    <a:pt x="84" y="81"/>
                    <a:pt x="84" y="80"/>
                    <a:pt x="84" y="79"/>
                  </a:cubicBezTo>
                  <a:cubicBezTo>
                    <a:pt x="84" y="78"/>
                    <a:pt x="83" y="77"/>
                    <a:pt x="83" y="77"/>
                  </a:cubicBezTo>
                  <a:close/>
                  <a:moveTo>
                    <a:pt x="68" y="61"/>
                  </a:moveTo>
                  <a:cubicBezTo>
                    <a:pt x="68" y="62"/>
                    <a:pt x="67" y="62"/>
                    <a:pt x="67" y="63"/>
                  </a:cubicBezTo>
                  <a:cubicBezTo>
                    <a:pt x="67" y="64"/>
                    <a:pt x="67" y="64"/>
                    <a:pt x="68" y="65"/>
                  </a:cubicBezTo>
                  <a:cubicBezTo>
                    <a:pt x="68" y="65"/>
                    <a:pt x="68" y="66"/>
                    <a:pt x="69" y="66"/>
                  </a:cubicBezTo>
                  <a:cubicBezTo>
                    <a:pt x="69" y="67"/>
                    <a:pt x="70" y="67"/>
                    <a:pt x="71" y="67"/>
                  </a:cubicBezTo>
                  <a:cubicBezTo>
                    <a:pt x="71" y="67"/>
                    <a:pt x="72" y="68"/>
                    <a:pt x="72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1" y="59"/>
                    <a:pt x="69" y="60"/>
                    <a:pt x="68" y="61"/>
                  </a:cubicBezTo>
                  <a:close/>
                  <a:moveTo>
                    <a:pt x="81" y="27"/>
                  </a:moveTo>
                  <a:cubicBezTo>
                    <a:pt x="90" y="20"/>
                    <a:pt x="95" y="4"/>
                    <a:pt x="92" y="4"/>
                  </a:cubicBezTo>
                  <a:cubicBezTo>
                    <a:pt x="87" y="3"/>
                    <a:pt x="77" y="7"/>
                    <a:pt x="72" y="7"/>
                  </a:cubicBezTo>
                  <a:cubicBezTo>
                    <a:pt x="66" y="8"/>
                    <a:pt x="58" y="0"/>
                    <a:pt x="54" y="5"/>
                  </a:cubicBezTo>
                  <a:cubicBezTo>
                    <a:pt x="50" y="8"/>
                    <a:pt x="56" y="22"/>
                    <a:pt x="66" y="28"/>
                  </a:cubicBezTo>
                  <a:cubicBezTo>
                    <a:pt x="38" y="41"/>
                    <a:pt x="0" y="109"/>
                    <a:pt x="67" y="114"/>
                  </a:cubicBezTo>
                  <a:cubicBezTo>
                    <a:pt x="160" y="121"/>
                    <a:pt x="113" y="41"/>
                    <a:pt x="81" y="27"/>
                  </a:cubicBezTo>
                  <a:close/>
                  <a:moveTo>
                    <a:pt x="89" y="81"/>
                  </a:moveTo>
                  <a:cubicBezTo>
                    <a:pt x="89" y="83"/>
                    <a:pt x="88" y="86"/>
                    <a:pt x="86" y="87"/>
                  </a:cubicBezTo>
                  <a:cubicBezTo>
                    <a:pt x="83" y="89"/>
                    <a:pt x="81" y="90"/>
                    <a:pt x="78" y="9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4"/>
                    <a:pt x="77" y="95"/>
                    <a:pt x="77" y="95"/>
                  </a:cubicBezTo>
                  <a:cubicBezTo>
                    <a:pt x="76" y="96"/>
                    <a:pt x="75" y="96"/>
                    <a:pt x="74" y="95"/>
                  </a:cubicBezTo>
                  <a:cubicBezTo>
                    <a:pt x="73" y="95"/>
                    <a:pt x="72" y="94"/>
                    <a:pt x="72" y="9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1" y="90"/>
                    <a:pt x="71" y="89"/>
                  </a:cubicBezTo>
                  <a:cubicBezTo>
                    <a:pt x="68" y="89"/>
                    <a:pt x="66" y="87"/>
                    <a:pt x="64" y="85"/>
                  </a:cubicBezTo>
                  <a:cubicBezTo>
                    <a:pt x="63" y="84"/>
                    <a:pt x="63" y="83"/>
                    <a:pt x="62" y="82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2" y="81"/>
                    <a:pt x="62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8"/>
                    <a:pt x="64" y="77"/>
                    <a:pt x="65" y="77"/>
                  </a:cubicBezTo>
                  <a:cubicBezTo>
                    <a:pt x="66" y="77"/>
                    <a:pt x="67" y="78"/>
                    <a:pt x="67" y="79"/>
                  </a:cubicBezTo>
                  <a:cubicBezTo>
                    <a:pt x="67" y="79"/>
                    <a:pt x="67" y="80"/>
                    <a:pt x="67" y="80"/>
                  </a:cubicBezTo>
                  <a:cubicBezTo>
                    <a:pt x="67" y="80"/>
                    <a:pt x="67" y="80"/>
                    <a:pt x="68" y="81"/>
                  </a:cubicBezTo>
                  <a:cubicBezTo>
                    <a:pt x="68" y="81"/>
                    <a:pt x="68" y="82"/>
                    <a:pt x="69" y="82"/>
                  </a:cubicBezTo>
                  <a:cubicBezTo>
                    <a:pt x="70" y="83"/>
                    <a:pt x="71" y="84"/>
                    <a:pt x="72" y="84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0" y="73"/>
                    <a:pt x="67" y="72"/>
                    <a:pt x="65" y="70"/>
                  </a:cubicBezTo>
                  <a:cubicBezTo>
                    <a:pt x="64" y="70"/>
                    <a:pt x="63" y="69"/>
                    <a:pt x="63" y="67"/>
                  </a:cubicBezTo>
                  <a:cubicBezTo>
                    <a:pt x="62" y="66"/>
                    <a:pt x="62" y="65"/>
                    <a:pt x="62" y="63"/>
                  </a:cubicBezTo>
                  <a:cubicBezTo>
                    <a:pt x="62" y="62"/>
                    <a:pt x="62" y="61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7" y="55"/>
                    <a:pt x="70" y="54"/>
                    <a:pt x="72" y="53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49"/>
                    <a:pt x="73" y="49"/>
                    <a:pt x="73" y="48"/>
                  </a:cubicBezTo>
                  <a:cubicBezTo>
                    <a:pt x="74" y="47"/>
                    <a:pt x="75" y="47"/>
                    <a:pt x="76" y="48"/>
                  </a:cubicBezTo>
                  <a:cubicBezTo>
                    <a:pt x="77" y="48"/>
                    <a:pt x="78" y="49"/>
                    <a:pt x="78" y="5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3"/>
                  </a:cubicBezTo>
                  <a:cubicBezTo>
                    <a:pt x="82" y="54"/>
                    <a:pt x="84" y="55"/>
                    <a:pt x="86" y="57"/>
                  </a:cubicBezTo>
                  <a:cubicBezTo>
                    <a:pt x="87" y="58"/>
                    <a:pt x="88" y="59"/>
                    <a:pt x="88" y="60"/>
                  </a:cubicBezTo>
                  <a:cubicBezTo>
                    <a:pt x="88" y="60"/>
                    <a:pt x="88" y="61"/>
                    <a:pt x="89" y="61"/>
                  </a:cubicBezTo>
                  <a:cubicBezTo>
                    <a:pt x="89" y="61"/>
                    <a:pt x="89" y="62"/>
                    <a:pt x="89" y="62"/>
                  </a:cubicBezTo>
                  <a:cubicBezTo>
                    <a:pt x="89" y="62"/>
                    <a:pt x="89" y="63"/>
                    <a:pt x="89" y="63"/>
                  </a:cubicBezTo>
                  <a:cubicBezTo>
                    <a:pt x="88" y="64"/>
                    <a:pt x="87" y="65"/>
                    <a:pt x="86" y="65"/>
                  </a:cubicBezTo>
                  <a:cubicBezTo>
                    <a:pt x="85" y="65"/>
                    <a:pt x="84" y="64"/>
                    <a:pt x="84" y="63"/>
                  </a:cubicBezTo>
                  <a:cubicBezTo>
                    <a:pt x="83" y="63"/>
                    <a:pt x="83" y="63"/>
                    <a:pt x="83" y="62"/>
                  </a:cubicBezTo>
                  <a:cubicBezTo>
                    <a:pt x="83" y="62"/>
                    <a:pt x="83" y="62"/>
                    <a:pt x="83" y="61"/>
                  </a:cubicBezTo>
                  <a:cubicBezTo>
                    <a:pt x="83" y="61"/>
                    <a:pt x="82" y="61"/>
                    <a:pt x="82" y="60"/>
                  </a:cubicBezTo>
                  <a:cubicBezTo>
                    <a:pt x="80" y="59"/>
                    <a:pt x="79" y="59"/>
                    <a:pt x="78" y="5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9"/>
                    <a:pt x="81" y="70"/>
                    <a:pt x="82" y="70"/>
                  </a:cubicBezTo>
                  <a:cubicBezTo>
                    <a:pt x="85" y="71"/>
                    <a:pt x="87" y="73"/>
                    <a:pt x="88" y="75"/>
                  </a:cubicBezTo>
                  <a:cubicBezTo>
                    <a:pt x="88" y="75"/>
                    <a:pt x="88" y="74"/>
                    <a:pt x="88" y="75"/>
                  </a:cubicBezTo>
                  <a:cubicBezTo>
                    <a:pt x="89" y="76"/>
                    <a:pt x="88" y="75"/>
                    <a:pt x="88" y="75"/>
                  </a:cubicBezTo>
                  <a:cubicBezTo>
                    <a:pt x="89" y="77"/>
                    <a:pt x="90" y="79"/>
                    <a:pt x="89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A494F523-4F4A-4F47-965C-F373DDD290CB}"/>
              </a:ext>
            </a:extLst>
          </p:cNvPr>
          <p:cNvGrpSpPr/>
          <p:nvPr/>
        </p:nvGrpSpPr>
        <p:grpSpPr>
          <a:xfrm>
            <a:off x="4632602" y="3279904"/>
            <a:ext cx="2620505" cy="2952606"/>
            <a:chOff x="4632602" y="3279904"/>
            <a:chExt cx="2620505" cy="29526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10D95F-C330-4401-AABE-D3D74165260E}"/>
                </a:ext>
              </a:extLst>
            </p:cNvPr>
            <p:cNvSpPr/>
            <p:nvPr/>
          </p:nvSpPr>
          <p:spPr>
            <a:xfrm>
              <a:off x="4632604" y="3279904"/>
              <a:ext cx="2620503" cy="2952605"/>
            </a:xfrm>
            <a:prstGeom prst="roundRect">
              <a:avLst>
                <a:gd name="adj" fmla="val 4902"/>
              </a:avLst>
            </a:prstGeom>
            <a:solidFill>
              <a:srgbClr val="FFA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78F914-181F-4D0E-9599-5639998D21F5}"/>
                </a:ext>
              </a:extLst>
            </p:cNvPr>
            <p:cNvSpPr/>
            <p:nvPr/>
          </p:nvSpPr>
          <p:spPr>
            <a:xfrm>
              <a:off x="4632602" y="5257476"/>
              <a:ext cx="2620503" cy="975034"/>
            </a:xfrm>
            <a:custGeom>
              <a:avLst/>
              <a:gdLst>
                <a:gd name="connsiteX0" fmla="*/ 0 w 1832429"/>
                <a:gd name="connsiteY0" fmla="*/ 0 h 681808"/>
                <a:gd name="connsiteX1" fmla="*/ 1832429 w 1832429"/>
                <a:gd name="connsiteY1" fmla="*/ 0 h 681808"/>
                <a:gd name="connsiteX2" fmla="*/ 1832429 w 1832429"/>
                <a:gd name="connsiteY2" fmla="*/ 591982 h 681808"/>
                <a:gd name="connsiteX3" fmla="*/ 1742603 w 1832429"/>
                <a:gd name="connsiteY3" fmla="*/ 681808 h 681808"/>
                <a:gd name="connsiteX4" fmla="*/ 89826 w 1832429"/>
                <a:gd name="connsiteY4" fmla="*/ 681808 h 681808"/>
                <a:gd name="connsiteX5" fmla="*/ 0 w 1832429"/>
                <a:gd name="connsiteY5" fmla="*/ 591982 h 681808"/>
                <a:gd name="connsiteX6" fmla="*/ 0 w 1832429"/>
                <a:gd name="connsiteY6" fmla="*/ 0 h 6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29" h="681808">
                  <a:moveTo>
                    <a:pt x="0" y="0"/>
                  </a:moveTo>
                  <a:lnTo>
                    <a:pt x="1832429" y="0"/>
                  </a:lnTo>
                  <a:lnTo>
                    <a:pt x="1832429" y="591982"/>
                  </a:lnTo>
                  <a:cubicBezTo>
                    <a:pt x="1832429" y="641592"/>
                    <a:pt x="1792213" y="681808"/>
                    <a:pt x="1742603" y="681808"/>
                  </a:cubicBezTo>
                  <a:lnTo>
                    <a:pt x="89826" y="681808"/>
                  </a:lnTo>
                  <a:cubicBezTo>
                    <a:pt x="40216" y="681808"/>
                    <a:pt x="0" y="641592"/>
                    <a:pt x="0" y="5919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CHANGE TEXT HERE">
              <a:extLst>
                <a:ext uri="{FF2B5EF4-FFF2-40B4-BE49-F238E27FC236}">
                  <a16:creationId xmlns:a16="http://schemas.microsoft.com/office/drawing/2014/main" id="{5A96D18E-43CD-49DD-8BAC-3A737B08E1EB}"/>
                </a:ext>
              </a:extLst>
            </p:cNvPr>
            <p:cNvSpPr txBox="1"/>
            <p:nvPr/>
          </p:nvSpPr>
          <p:spPr>
            <a:xfrm>
              <a:off x="4890548" y="5513917"/>
              <a:ext cx="2104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  <p:sp>
          <p:nvSpPr>
            <p:cNvPr id="35" name="ICON">
              <a:extLst>
                <a:ext uri="{FF2B5EF4-FFF2-40B4-BE49-F238E27FC236}">
                  <a16:creationId xmlns:a16="http://schemas.microsoft.com/office/drawing/2014/main" id="{F49B72A9-A414-4233-8AD9-92EBD3254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3845" y="3935371"/>
              <a:ext cx="774000" cy="781396"/>
            </a:xfrm>
            <a:custGeom>
              <a:avLst/>
              <a:gdLst>
                <a:gd name="T0" fmla="*/ 4 w 102"/>
                <a:gd name="T1" fmla="*/ 85 h 101"/>
                <a:gd name="T2" fmla="*/ 4 w 102"/>
                <a:gd name="T3" fmla="*/ 99 h 101"/>
                <a:gd name="T4" fmla="*/ 10 w 102"/>
                <a:gd name="T5" fmla="*/ 101 h 101"/>
                <a:gd name="T6" fmla="*/ 17 w 102"/>
                <a:gd name="T7" fmla="*/ 99 h 101"/>
                <a:gd name="T8" fmla="*/ 48 w 102"/>
                <a:gd name="T9" fmla="*/ 68 h 101"/>
                <a:gd name="T10" fmla="*/ 35 w 102"/>
                <a:gd name="T11" fmla="*/ 54 h 101"/>
                <a:gd name="T12" fmla="*/ 4 w 102"/>
                <a:gd name="T13" fmla="*/ 85 h 101"/>
                <a:gd name="T14" fmla="*/ 81 w 102"/>
                <a:gd name="T15" fmla="*/ 28 h 101"/>
                <a:gd name="T16" fmla="*/ 95 w 102"/>
                <a:gd name="T17" fmla="*/ 21 h 101"/>
                <a:gd name="T18" fmla="*/ 102 w 102"/>
                <a:gd name="T19" fmla="*/ 7 h 101"/>
                <a:gd name="T20" fmla="*/ 95 w 102"/>
                <a:gd name="T21" fmla="*/ 0 h 101"/>
                <a:gd name="T22" fmla="*/ 82 w 102"/>
                <a:gd name="T23" fmla="*/ 7 h 101"/>
                <a:gd name="T24" fmla="*/ 75 w 102"/>
                <a:gd name="T25" fmla="*/ 21 h 101"/>
                <a:gd name="T26" fmla="*/ 58 w 102"/>
                <a:gd name="T27" fmla="*/ 37 h 101"/>
                <a:gd name="T28" fmla="*/ 65 w 102"/>
                <a:gd name="T29" fmla="*/ 44 h 101"/>
                <a:gd name="T30" fmla="*/ 81 w 102"/>
                <a:gd name="T31" fmla="*/ 28 h 101"/>
                <a:gd name="T32" fmla="*/ 84 w 102"/>
                <a:gd name="T33" fmla="*/ 64 h 101"/>
                <a:gd name="T34" fmla="*/ 83 w 102"/>
                <a:gd name="T35" fmla="*/ 63 h 101"/>
                <a:gd name="T36" fmla="*/ 77 w 102"/>
                <a:gd name="T37" fmla="*/ 65 h 101"/>
                <a:gd name="T38" fmla="*/ 38 w 102"/>
                <a:gd name="T39" fmla="*/ 26 h 101"/>
                <a:gd name="T40" fmla="*/ 39 w 102"/>
                <a:gd name="T41" fmla="*/ 19 h 101"/>
                <a:gd name="T42" fmla="*/ 39 w 102"/>
                <a:gd name="T43" fmla="*/ 18 h 101"/>
                <a:gd name="T44" fmla="*/ 20 w 102"/>
                <a:gd name="T45" fmla="*/ 0 h 101"/>
                <a:gd name="T46" fmla="*/ 12 w 102"/>
                <a:gd name="T47" fmla="*/ 2 h 101"/>
                <a:gd name="T48" fmla="*/ 24 w 102"/>
                <a:gd name="T49" fmla="*/ 15 h 101"/>
                <a:gd name="T50" fmla="*/ 26 w 102"/>
                <a:gd name="T51" fmla="*/ 17 h 101"/>
                <a:gd name="T52" fmla="*/ 24 w 102"/>
                <a:gd name="T53" fmla="*/ 24 h 101"/>
                <a:gd name="T54" fmla="*/ 20 w 102"/>
                <a:gd name="T55" fmla="*/ 25 h 101"/>
                <a:gd name="T56" fmla="*/ 18 w 102"/>
                <a:gd name="T57" fmla="*/ 25 h 101"/>
                <a:gd name="T58" fmla="*/ 15 w 102"/>
                <a:gd name="T59" fmla="*/ 24 h 101"/>
                <a:gd name="T60" fmla="*/ 3 w 102"/>
                <a:gd name="T61" fmla="*/ 11 h 101"/>
                <a:gd name="T62" fmla="*/ 1 w 102"/>
                <a:gd name="T63" fmla="*/ 19 h 101"/>
                <a:gd name="T64" fmla="*/ 19 w 102"/>
                <a:gd name="T65" fmla="*/ 38 h 101"/>
                <a:gd name="T66" fmla="*/ 20 w 102"/>
                <a:gd name="T67" fmla="*/ 38 h 101"/>
                <a:gd name="T68" fmla="*/ 26 w 102"/>
                <a:gd name="T69" fmla="*/ 37 h 101"/>
                <a:gd name="T70" fmla="*/ 65 w 102"/>
                <a:gd name="T71" fmla="*/ 76 h 101"/>
                <a:gd name="T72" fmla="*/ 64 w 102"/>
                <a:gd name="T73" fmla="*/ 82 h 101"/>
                <a:gd name="T74" fmla="*/ 64 w 102"/>
                <a:gd name="T75" fmla="*/ 84 h 101"/>
                <a:gd name="T76" fmla="*/ 83 w 102"/>
                <a:gd name="T77" fmla="*/ 101 h 101"/>
                <a:gd name="T78" fmla="*/ 91 w 102"/>
                <a:gd name="T79" fmla="*/ 99 h 101"/>
                <a:gd name="T80" fmla="*/ 79 w 102"/>
                <a:gd name="T81" fmla="*/ 87 h 101"/>
                <a:gd name="T82" fmla="*/ 77 w 102"/>
                <a:gd name="T83" fmla="*/ 85 h 101"/>
                <a:gd name="T84" fmla="*/ 79 w 102"/>
                <a:gd name="T85" fmla="*/ 78 h 101"/>
                <a:gd name="T86" fmla="*/ 83 w 102"/>
                <a:gd name="T87" fmla="*/ 76 h 101"/>
                <a:gd name="T88" fmla="*/ 85 w 102"/>
                <a:gd name="T89" fmla="*/ 76 h 101"/>
                <a:gd name="T90" fmla="*/ 88 w 102"/>
                <a:gd name="T91" fmla="*/ 78 h 101"/>
                <a:gd name="T92" fmla="*/ 100 w 102"/>
                <a:gd name="T93" fmla="*/ 90 h 101"/>
                <a:gd name="T94" fmla="*/ 102 w 102"/>
                <a:gd name="T95" fmla="*/ 82 h 101"/>
                <a:gd name="T96" fmla="*/ 84 w 102"/>
                <a:gd name="T97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" h="101">
                  <a:moveTo>
                    <a:pt x="4" y="85"/>
                  </a:moveTo>
                  <a:cubicBezTo>
                    <a:pt x="0" y="89"/>
                    <a:pt x="0" y="95"/>
                    <a:pt x="4" y="99"/>
                  </a:cubicBezTo>
                  <a:cubicBezTo>
                    <a:pt x="5" y="100"/>
                    <a:pt x="8" y="101"/>
                    <a:pt x="10" y="101"/>
                  </a:cubicBezTo>
                  <a:cubicBezTo>
                    <a:pt x="13" y="101"/>
                    <a:pt x="15" y="100"/>
                    <a:pt x="17" y="9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35" y="54"/>
                    <a:pt x="35" y="54"/>
                    <a:pt x="35" y="54"/>
                  </a:cubicBezTo>
                  <a:lnTo>
                    <a:pt x="4" y="85"/>
                  </a:lnTo>
                  <a:close/>
                  <a:moveTo>
                    <a:pt x="81" y="28"/>
                  </a:moveTo>
                  <a:cubicBezTo>
                    <a:pt x="95" y="21"/>
                    <a:pt x="95" y="21"/>
                    <a:pt x="95" y="21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65" y="44"/>
                    <a:pt x="65" y="44"/>
                    <a:pt x="65" y="44"/>
                  </a:cubicBezTo>
                  <a:lnTo>
                    <a:pt x="81" y="28"/>
                  </a:lnTo>
                  <a:close/>
                  <a:moveTo>
                    <a:pt x="84" y="64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1" y="63"/>
                    <a:pt x="79" y="64"/>
                    <a:pt x="77" y="6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4"/>
                    <a:pt x="39" y="21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8"/>
                    <a:pt x="30" y="0"/>
                    <a:pt x="20" y="0"/>
                  </a:cubicBezTo>
                  <a:cubicBezTo>
                    <a:pt x="17" y="0"/>
                    <a:pt x="14" y="1"/>
                    <a:pt x="12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6" y="17"/>
                  </a:cubicBezTo>
                  <a:cubicBezTo>
                    <a:pt x="27" y="19"/>
                    <a:pt x="26" y="22"/>
                    <a:pt x="24" y="24"/>
                  </a:cubicBezTo>
                  <a:cubicBezTo>
                    <a:pt x="23" y="25"/>
                    <a:pt x="22" y="25"/>
                    <a:pt x="20" y="25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4"/>
                    <a:pt x="1" y="16"/>
                    <a:pt x="1" y="19"/>
                  </a:cubicBezTo>
                  <a:cubicBezTo>
                    <a:pt x="1" y="29"/>
                    <a:pt x="9" y="37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38"/>
                    <a:pt x="24" y="38"/>
                    <a:pt x="26" y="3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8"/>
                    <a:pt x="64" y="80"/>
                    <a:pt x="64" y="82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5" y="93"/>
                    <a:pt x="73" y="101"/>
                    <a:pt x="83" y="101"/>
                  </a:cubicBezTo>
                  <a:cubicBezTo>
                    <a:pt x="86" y="101"/>
                    <a:pt x="89" y="101"/>
                    <a:pt x="91" y="99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78" y="86"/>
                    <a:pt x="78" y="85"/>
                    <a:pt x="77" y="85"/>
                  </a:cubicBezTo>
                  <a:cubicBezTo>
                    <a:pt x="76" y="82"/>
                    <a:pt x="77" y="80"/>
                    <a:pt x="79" y="78"/>
                  </a:cubicBezTo>
                  <a:cubicBezTo>
                    <a:pt x="80" y="77"/>
                    <a:pt x="81" y="76"/>
                    <a:pt x="83" y="76"/>
                  </a:cubicBezTo>
                  <a:cubicBezTo>
                    <a:pt x="84" y="76"/>
                    <a:pt x="85" y="76"/>
                    <a:pt x="85" y="76"/>
                  </a:cubicBezTo>
                  <a:cubicBezTo>
                    <a:pt x="86" y="77"/>
                    <a:pt x="87" y="77"/>
                    <a:pt x="88" y="78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1" y="88"/>
                    <a:pt x="102" y="85"/>
                    <a:pt x="102" y="82"/>
                  </a:cubicBezTo>
                  <a:cubicBezTo>
                    <a:pt x="102" y="72"/>
                    <a:pt x="94" y="64"/>
                    <a:pt x="84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SHAPE GROUP, TEXT AND ICON">
            <a:extLst>
              <a:ext uri="{FF2B5EF4-FFF2-40B4-BE49-F238E27FC236}">
                <a16:creationId xmlns:a16="http://schemas.microsoft.com/office/drawing/2014/main" id="{25138D0F-C840-4268-B59A-448DE3285266}"/>
              </a:ext>
            </a:extLst>
          </p:cNvPr>
          <p:cNvGrpSpPr/>
          <p:nvPr/>
        </p:nvGrpSpPr>
        <p:grpSpPr>
          <a:xfrm>
            <a:off x="7736989" y="3279904"/>
            <a:ext cx="2620506" cy="2952606"/>
            <a:chOff x="7736989" y="3279904"/>
            <a:chExt cx="2620506" cy="29526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2820999-D4BD-4031-BA15-A86653AB8338}"/>
                </a:ext>
              </a:extLst>
            </p:cNvPr>
            <p:cNvSpPr/>
            <p:nvPr/>
          </p:nvSpPr>
          <p:spPr>
            <a:xfrm>
              <a:off x="7736992" y="3279904"/>
              <a:ext cx="2620503" cy="2952605"/>
            </a:xfrm>
            <a:prstGeom prst="roundRect">
              <a:avLst>
                <a:gd name="adj" fmla="val 4902"/>
              </a:avLst>
            </a:prstGeom>
            <a:solidFill>
              <a:srgbClr val="00C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8BDAAA-A20C-42EB-B0B5-D634D7B4D3B9}"/>
                </a:ext>
              </a:extLst>
            </p:cNvPr>
            <p:cNvSpPr/>
            <p:nvPr/>
          </p:nvSpPr>
          <p:spPr>
            <a:xfrm>
              <a:off x="7736989" y="5257476"/>
              <a:ext cx="2620503" cy="975034"/>
            </a:xfrm>
            <a:custGeom>
              <a:avLst/>
              <a:gdLst>
                <a:gd name="connsiteX0" fmla="*/ 0 w 1832429"/>
                <a:gd name="connsiteY0" fmla="*/ 0 h 681808"/>
                <a:gd name="connsiteX1" fmla="*/ 1832429 w 1832429"/>
                <a:gd name="connsiteY1" fmla="*/ 0 h 681808"/>
                <a:gd name="connsiteX2" fmla="*/ 1832429 w 1832429"/>
                <a:gd name="connsiteY2" fmla="*/ 591982 h 681808"/>
                <a:gd name="connsiteX3" fmla="*/ 1742603 w 1832429"/>
                <a:gd name="connsiteY3" fmla="*/ 681808 h 681808"/>
                <a:gd name="connsiteX4" fmla="*/ 89826 w 1832429"/>
                <a:gd name="connsiteY4" fmla="*/ 681808 h 681808"/>
                <a:gd name="connsiteX5" fmla="*/ 0 w 1832429"/>
                <a:gd name="connsiteY5" fmla="*/ 591982 h 681808"/>
                <a:gd name="connsiteX6" fmla="*/ 0 w 1832429"/>
                <a:gd name="connsiteY6" fmla="*/ 0 h 6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29" h="681808">
                  <a:moveTo>
                    <a:pt x="0" y="0"/>
                  </a:moveTo>
                  <a:lnTo>
                    <a:pt x="1832429" y="0"/>
                  </a:lnTo>
                  <a:lnTo>
                    <a:pt x="1832429" y="591982"/>
                  </a:lnTo>
                  <a:cubicBezTo>
                    <a:pt x="1832429" y="641592"/>
                    <a:pt x="1792213" y="681808"/>
                    <a:pt x="1742603" y="681808"/>
                  </a:cubicBezTo>
                  <a:lnTo>
                    <a:pt x="89826" y="681808"/>
                  </a:lnTo>
                  <a:cubicBezTo>
                    <a:pt x="40216" y="681808"/>
                    <a:pt x="0" y="641592"/>
                    <a:pt x="0" y="5919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D74D7B28-F9F0-456E-968E-6B24BB80C692}"/>
                </a:ext>
              </a:extLst>
            </p:cNvPr>
            <p:cNvSpPr txBox="1"/>
            <p:nvPr/>
          </p:nvSpPr>
          <p:spPr>
            <a:xfrm>
              <a:off x="8020840" y="5513917"/>
              <a:ext cx="205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  <p:sp>
          <p:nvSpPr>
            <p:cNvPr id="36" name="ICON">
              <a:extLst>
                <a:ext uri="{FF2B5EF4-FFF2-40B4-BE49-F238E27FC236}">
                  <a16:creationId xmlns:a16="http://schemas.microsoft.com/office/drawing/2014/main" id="{13C3F1C7-C1C3-4510-B4EB-35834A35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1876" y="3895932"/>
              <a:ext cx="843019" cy="860275"/>
            </a:xfrm>
            <a:custGeom>
              <a:avLst/>
              <a:gdLst>
                <a:gd name="T0" fmla="*/ 110 w 111"/>
                <a:gd name="T1" fmla="*/ 94 h 111"/>
                <a:gd name="T2" fmla="*/ 88 w 111"/>
                <a:gd name="T3" fmla="*/ 72 h 111"/>
                <a:gd name="T4" fmla="*/ 103 w 111"/>
                <a:gd name="T5" fmla="*/ 63 h 111"/>
                <a:gd name="T6" fmla="*/ 105 w 111"/>
                <a:gd name="T7" fmla="*/ 60 h 111"/>
                <a:gd name="T8" fmla="*/ 103 w 111"/>
                <a:gd name="T9" fmla="*/ 56 h 111"/>
                <a:gd name="T10" fmla="*/ 32 w 111"/>
                <a:gd name="T11" fmla="*/ 28 h 111"/>
                <a:gd name="T12" fmla="*/ 28 w 111"/>
                <a:gd name="T13" fmla="*/ 29 h 111"/>
                <a:gd name="T14" fmla="*/ 28 w 111"/>
                <a:gd name="T15" fmla="*/ 33 h 111"/>
                <a:gd name="T16" fmla="*/ 56 w 111"/>
                <a:gd name="T17" fmla="*/ 103 h 111"/>
                <a:gd name="T18" fmla="*/ 59 w 111"/>
                <a:gd name="T19" fmla="*/ 106 h 111"/>
                <a:gd name="T20" fmla="*/ 62 w 111"/>
                <a:gd name="T21" fmla="*/ 104 h 111"/>
                <a:gd name="T22" fmla="*/ 71 w 111"/>
                <a:gd name="T23" fmla="*/ 88 h 111"/>
                <a:gd name="T24" fmla="*/ 94 w 111"/>
                <a:gd name="T25" fmla="*/ 110 h 111"/>
                <a:gd name="T26" fmla="*/ 96 w 111"/>
                <a:gd name="T27" fmla="*/ 111 h 111"/>
                <a:gd name="T28" fmla="*/ 99 w 111"/>
                <a:gd name="T29" fmla="*/ 110 h 111"/>
                <a:gd name="T30" fmla="*/ 110 w 111"/>
                <a:gd name="T31" fmla="*/ 99 h 111"/>
                <a:gd name="T32" fmla="*/ 110 w 111"/>
                <a:gd name="T33" fmla="*/ 94 h 111"/>
                <a:gd name="T34" fmla="*/ 16 w 111"/>
                <a:gd name="T35" fmla="*/ 11 h 111"/>
                <a:gd name="T36" fmla="*/ 11 w 111"/>
                <a:gd name="T37" fmla="*/ 11 h 111"/>
                <a:gd name="T38" fmla="*/ 11 w 111"/>
                <a:gd name="T39" fmla="*/ 17 h 111"/>
                <a:gd name="T40" fmla="*/ 19 w 111"/>
                <a:gd name="T41" fmla="*/ 25 h 111"/>
                <a:gd name="T42" fmla="*/ 22 w 111"/>
                <a:gd name="T43" fmla="*/ 26 h 111"/>
                <a:gd name="T44" fmla="*/ 24 w 111"/>
                <a:gd name="T45" fmla="*/ 25 h 111"/>
                <a:gd name="T46" fmla="*/ 24 w 111"/>
                <a:gd name="T47" fmla="*/ 20 h 111"/>
                <a:gd name="T48" fmla="*/ 16 w 111"/>
                <a:gd name="T49" fmla="*/ 11 h 111"/>
                <a:gd name="T50" fmla="*/ 19 w 111"/>
                <a:gd name="T51" fmla="*/ 37 h 111"/>
                <a:gd name="T52" fmla="*/ 15 w 111"/>
                <a:gd name="T53" fmla="*/ 33 h 111"/>
                <a:gd name="T54" fmla="*/ 3 w 111"/>
                <a:gd name="T55" fmla="*/ 33 h 111"/>
                <a:gd name="T56" fmla="*/ 0 w 111"/>
                <a:gd name="T57" fmla="*/ 37 h 111"/>
                <a:gd name="T58" fmla="*/ 3 w 111"/>
                <a:gd name="T59" fmla="*/ 41 h 111"/>
                <a:gd name="T60" fmla="*/ 15 w 111"/>
                <a:gd name="T61" fmla="*/ 41 h 111"/>
                <a:gd name="T62" fmla="*/ 19 w 111"/>
                <a:gd name="T63" fmla="*/ 37 h 111"/>
                <a:gd name="T64" fmla="*/ 17 w 111"/>
                <a:gd name="T65" fmla="*/ 48 h 111"/>
                <a:gd name="T66" fmla="*/ 9 w 111"/>
                <a:gd name="T67" fmla="*/ 57 h 111"/>
                <a:gd name="T68" fmla="*/ 9 w 111"/>
                <a:gd name="T69" fmla="*/ 62 h 111"/>
                <a:gd name="T70" fmla="*/ 12 w 111"/>
                <a:gd name="T71" fmla="*/ 63 h 111"/>
                <a:gd name="T72" fmla="*/ 14 w 111"/>
                <a:gd name="T73" fmla="*/ 62 h 111"/>
                <a:gd name="T74" fmla="*/ 22 w 111"/>
                <a:gd name="T75" fmla="*/ 54 h 111"/>
                <a:gd name="T76" fmla="*/ 22 w 111"/>
                <a:gd name="T77" fmla="*/ 48 h 111"/>
                <a:gd name="T78" fmla="*/ 17 w 111"/>
                <a:gd name="T79" fmla="*/ 48 h 111"/>
                <a:gd name="T80" fmla="*/ 36 w 111"/>
                <a:gd name="T81" fmla="*/ 19 h 111"/>
                <a:gd name="T82" fmla="*/ 40 w 111"/>
                <a:gd name="T83" fmla="*/ 16 h 111"/>
                <a:gd name="T84" fmla="*/ 40 w 111"/>
                <a:gd name="T85" fmla="*/ 4 h 111"/>
                <a:gd name="T86" fmla="*/ 36 w 111"/>
                <a:gd name="T87" fmla="*/ 0 h 111"/>
                <a:gd name="T88" fmla="*/ 33 w 111"/>
                <a:gd name="T89" fmla="*/ 4 h 111"/>
                <a:gd name="T90" fmla="*/ 33 w 111"/>
                <a:gd name="T91" fmla="*/ 16 h 111"/>
                <a:gd name="T92" fmla="*/ 36 w 111"/>
                <a:gd name="T93" fmla="*/ 19 h 111"/>
                <a:gd name="T94" fmla="*/ 50 w 111"/>
                <a:gd name="T95" fmla="*/ 24 h 111"/>
                <a:gd name="T96" fmla="*/ 53 w 111"/>
                <a:gd name="T97" fmla="*/ 23 h 111"/>
                <a:gd name="T98" fmla="*/ 61 w 111"/>
                <a:gd name="T99" fmla="*/ 15 h 111"/>
                <a:gd name="T100" fmla="*/ 61 w 111"/>
                <a:gd name="T101" fmla="*/ 10 h 111"/>
                <a:gd name="T102" fmla="*/ 56 w 111"/>
                <a:gd name="T103" fmla="*/ 10 h 111"/>
                <a:gd name="T104" fmla="*/ 48 w 111"/>
                <a:gd name="T105" fmla="*/ 18 h 111"/>
                <a:gd name="T106" fmla="*/ 48 w 111"/>
                <a:gd name="T107" fmla="*/ 23 h 111"/>
                <a:gd name="T108" fmla="*/ 50 w 111"/>
                <a:gd name="T109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" h="111">
                  <a:moveTo>
                    <a:pt x="110" y="94"/>
                  </a:moveTo>
                  <a:cubicBezTo>
                    <a:pt x="88" y="72"/>
                    <a:pt x="88" y="72"/>
                    <a:pt x="88" y="7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5" y="62"/>
                    <a:pt x="105" y="61"/>
                    <a:pt x="105" y="60"/>
                  </a:cubicBezTo>
                  <a:cubicBezTo>
                    <a:pt x="105" y="58"/>
                    <a:pt x="104" y="57"/>
                    <a:pt x="103" y="5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0" y="28"/>
                    <a:pt x="28" y="29"/>
                  </a:cubicBezTo>
                  <a:cubicBezTo>
                    <a:pt x="27" y="30"/>
                    <a:pt x="27" y="32"/>
                    <a:pt x="28" y="3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5"/>
                    <a:pt x="57" y="106"/>
                    <a:pt x="59" y="106"/>
                  </a:cubicBezTo>
                  <a:cubicBezTo>
                    <a:pt x="60" y="106"/>
                    <a:pt x="62" y="105"/>
                    <a:pt x="62" y="10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5" y="111"/>
                    <a:pt x="96" y="111"/>
                  </a:cubicBezTo>
                  <a:cubicBezTo>
                    <a:pt x="97" y="111"/>
                    <a:pt x="98" y="111"/>
                    <a:pt x="99" y="11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8"/>
                    <a:pt x="111" y="96"/>
                    <a:pt x="110" y="94"/>
                  </a:cubicBezTo>
                  <a:close/>
                  <a:moveTo>
                    <a:pt x="16" y="11"/>
                  </a:moveTo>
                  <a:cubicBezTo>
                    <a:pt x="14" y="10"/>
                    <a:pt x="12" y="10"/>
                    <a:pt x="11" y="11"/>
                  </a:cubicBezTo>
                  <a:cubicBezTo>
                    <a:pt x="9" y="13"/>
                    <a:pt x="9" y="15"/>
                    <a:pt x="11" y="1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1" y="26"/>
                    <a:pt x="22" y="26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6" y="23"/>
                    <a:pt x="26" y="21"/>
                    <a:pt x="24" y="20"/>
                  </a:cubicBezTo>
                  <a:lnTo>
                    <a:pt x="16" y="11"/>
                  </a:lnTo>
                  <a:close/>
                  <a:moveTo>
                    <a:pt x="19" y="37"/>
                  </a:moveTo>
                  <a:cubicBezTo>
                    <a:pt x="19" y="35"/>
                    <a:pt x="17" y="33"/>
                    <a:pt x="15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5"/>
                    <a:pt x="0" y="37"/>
                  </a:cubicBezTo>
                  <a:cubicBezTo>
                    <a:pt x="0" y="39"/>
                    <a:pt x="1" y="41"/>
                    <a:pt x="3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1"/>
                    <a:pt x="19" y="39"/>
                    <a:pt x="19" y="37"/>
                  </a:cubicBezTo>
                  <a:close/>
                  <a:moveTo>
                    <a:pt x="17" y="48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8" y="58"/>
                    <a:pt x="8" y="61"/>
                    <a:pt x="9" y="62"/>
                  </a:cubicBezTo>
                  <a:cubicBezTo>
                    <a:pt x="10" y="63"/>
                    <a:pt x="11" y="63"/>
                    <a:pt x="12" y="63"/>
                  </a:cubicBezTo>
                  <a:cubicBezTo>
                    <a:pt x="13" y="63"/>
                    <a:pt x="14" y="63"/>
                    <a:pt x="14" y="6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4" y="52"/>
                    <a:pt x="24" y="50"/>
                    <a:pt x="22" y="48"/>
                  </a:cubicBezTo>
                  <a:cubicBezTo>
                    <a:pt x="21" y="47"/>
                    <a:pt x="19" y="47"/>
                    <a:pt x="17" y="48"/>
                  </a:cubicBezTo>
                  <a:close/>
                  <a:moveTo>
                    <a:pt x="36" y="19"/>
                  </a:moveTo>
                  <a:cubicBezTo>
                    <a:pt x="38" y="19"/>
                    <a:pt x="40" y="18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3" y="2"/>
                    <a:pt x="33" y="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8"/>
                    <a:pt x="34" y="19"/>
                    <a:pt x="36" y="19"/>
                  </a:cubicBezTo>
                  <a:close/>
                  <a:moveTo>
                    <a:pt x="50" y="24"/>
                  </a:moveTo>
                  <a:cubicBezTo>
                    <a:pt x="51" y="24"/>
                    <a:pt x="52" y="24"/>
                    <a:pt x="53" y="23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3" y="13"/>
                    <a:pt x="63" y="11"/>
                    <a:pt x="61" y="10"/>
                  </a:cubicBezTo>
                  <a:cubicBezTo>
                    <a:pt x="60" y="8"/>
                    <a:pt x="58" y="8"/>
                    <a:pt x="56" y="1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6" y="19"/>
                    <a:pt x="46" y="22"/>
                    <a:pt x="48" y="23"/>
                  </a:cubicBezTo>
                  <a:cubicBezTo>
                    <a:pt x="49" y="24"/>
                    <a:pt x="50" y="24"/>
                    <a:pt x="5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SHAPE GROUP, TEXT AND ICON">
            <a:extLst>
              <a:ext uri="{FF2B5EF4-FFF2-40B4-BE49-F238E27FC236}">
                <a16:creationId xmlns:a16="http://schemas.microsoft.com/office/drawing/2014/main" id="{0DB80EF4-8887-4B1B-8E2A-F07EE1851F18}"/>
              </a:ext>
            </a:extLst>
          </p:cNvPr>
          <p:cNvGrpSpPr/>
          <p:nvPr/>
        </p:nvGrpSpPr>
        <p:grpSpPr>
          <a:xfrm>
            <a:off x="10841374" y="3279904"/>
            <a:ext cx="2620508" cy="2952606"/>
            <a:chOff x="10841374" y="3279904"/>
            <a:chExt cx="2620508" cy="295260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87349F-F061-488D-8D28-DA7DCE53B879}"/>
                </a:ext>
              </a:extLst>
            </p:cNvPr>
            <p:cNvSpPr/>
            <p:nvPr/>
          </p:nvSpPr>
          <p:spPr>
            <a:xfrm>
              <a:off x="10841379" y="3279904"/>
              <a:ext cx="2620503" cy="2952605"/>
            </a:xfrm>
            <a:prstGeom prst="roundRect">
              <a:avLst>
                <a:gd name="adj" fmla="val 4902"/>
              </a:avLst>
            </a:prstGeom>
            <a:solidFill>
              <a:srgbClr val="FFA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7029267-9634-448B-B170-7938EB98142D}"/>
                </a:ext>
              </a:extLst>
            </p:cNvPr>
            <p:cNvSpPr/>
            <p:nvPr/>
          </p:nvSpPr>
          <p:spPr>
            <a:xfrm>
              <a:off x="10841374" y="5257476"/>
              <a:ext cx="2620503" cy="975034"/>
            </a:xfrm>
            <a:custGeom>
              <a:avLst/>
              <a:gdLst>
                <a:gd name="connsiteX0" fmla="*/ 0 w 1832429"/>
                <a:gd name="connsiteY0" fmla="*/ 0 h 681808"/>
                <a:gd name="connsiteX1" fmla="*/ 1832429 w 1832429"/>
                <a:gd name="connsiteY1" fmla="*/ 0 h 681808"/>
                <a:gd name="connsiteX2" fmla="*/ 1832429 w 1832429"/>
                <a:gd name="connsiteY2" fmla="*/ 591982 h 681808"/>
                <a:gd name="connsiteX3" fmla="*/ 1742603 w 1832429"/>
                <a:gd name="connsiteY3" fmla="*/ 681808 h 681808"/>
                <a:gd name="connsiteX4" fmla="*/ 89826 w 1832429"/>
                <a:gd name="connsiteY4" fmla="*/ 681808 h 681808"/>
                <a:gd name="connsiteX5" fmla="*/ 0 w 1832429"/>
                <a:gd name="connsiteY5" fmla="*/ 591982 h 681808"/>
                <a:gd name="connsiteX6" fmla="*/ 0 w 1832429"/>
                <a:gd name="connsiteY6" fmla="*/ 0 h 6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29" h="681808">
                  <a:moveTo>
                    <a:pt x="0" y="0"/>
                  </a:moveTo>
                  <a:lnTo>
                    <a:pt x="1832429" y="0"/>
                  </a:lnTo>
                  <a:lnTo>
                    <a:pt x="1832429" y="591982"/>
                  </a:lnTo>
                  <a:cubicBezTo>
                    <a:pt x="1832429" y="641592"/>
                    <a:pt x="1792213" y="681808"/>
                    <a:pt x="1742603" y="681808"/>
                  </a:cubicBezTo>
                  <a:lnTo>
                    <a:pt x="89826" y="681808"/>
                  </a:lnTo>
                  <a:cubicBezTo>
                    <a:pt x="40216" y="681808"/>
                    <a:pt x="0" y="641592"/>
                    <a:pt x="0" y="5919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3718C03A-DF29-43BB-A748-B6F72E5B554A}"/>
                </a:ext>
              </a:extLst>
            </p:cNvPr>
            <p:cNvSpPr txBox="1"/>
            <p:nvPr/>
          </p:nvSpPr>
          <p:spPr>
            <a:xfrm>
              <a:off x="11151130" y="5513917"/>
              <a:ext cx="200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  <p:sp>
          <p:nvSpPr>
            <p:cNvPr id="37" name="ICON">
              <a:extLst>
                <a:ext uri="{FF2B5EF4-FFF2-40B4-BE49-F238E27FC236}">
                  <a16:creationId xmlns:a16="http://schemas.microsoft.com/office/drawing/2014/main" id="{F56644F1-E248-4770-BD0B-DF45974D4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93654" y="3888536"/>
              <a:ext cx="675402" cy="882459"/>
            </a:xfrm>
            <a:custGeom>
              <a:avLst/>
              <a:gdLst>
                <a:gd name="T0" fmla="*/ 31 w 89"/>
                <a:gd name="T1" fmla="*/ 100 h 114"/>
                <a:gd name="T2" fmla="*/ 31 w 89"/>
                <a:gd name="T3" fmla="*/ 100 h 114"/>
                <a:gd name="T4" fmla="*/ 45 w 89"/>
                <a:gd name="T5" fmla="*/ 114 h 114"/>
                <a:gd name="T6" fmla="*/ 58 w 89"/>
                <a:gd name="T7" fmla="*/ 100 h 114"/>
                <a:gd name="T8" fmla="*/ 58 w 89"/>
                <a:gd name="T9" fmla="*/ 100 h 114"/>
                <a:gd name="T10" fmla="*/ 31 w 89"/>
                <a:gd name="T11" fmla="*/ 100 h 114"/>
                <a:gd name="T12" fmla="*/ 88 w 89"/>
                <a:gd name="T13" fmla="*/ 83 h 114"/>
                <a:gd name="T14" fmla="*/ 76 w 89"/>
                <a:gd name="T15" fmla="*/ 65 h 114"/>
                <a:gd name="T16" fmla="*/ 76 w 89"/>
                <a:gd name="T17" fmla="*/ 43 h 114"/>
                <a:gd name="T18" fmla="*/ 51 w 89"/>
                <a:gd name="T19" fmla="*/ 13 h 114"/>
                <a:gd name="T20" fmla="*/ 51 w 89"/>
                <a:gd name="T21" fmla="*/ 6 h 114"/>
                <a:gd name="T22" fmla="*/ 45 w 89"/>
                <a:gd name="T23" fmla="*/ 0 h 114"/>
                <a:gd name="T24" fmla="*/ 39 w 89"/>
                <a:gd name="T25" fmla="*/ 6 h 114"/>
                <a:gd name="T26" fmla="*/ 39 w 89"/>
                <a:gd name="T27" fmla="*/ 13 h 114"/>
                <a:gd name="T28" fmla="*/ 14 w 89"/>
                <a:gd name="T29" fmla="*/ 43 h 114"/>
                <a:gd name="T30" fmla="*/ 14 w 89"/>
                <a:gd name="T31" fmla="*/ 65 h 114"/>
                <a:gd name="T32" fmla="*/ 1 w 89"/>
                <a:gd name="T33" fmla="*/ 83 h 114"/>
                <a:gd name="T34" fmla="*/ 1 w 89"/>
                <a:gd name="T35" fmla="*/ 90 h 114"/>
                <a:gd name="T36" fmla="*/ 7 w 89"/>
                <a:gd name="T37" fmla="*/ 93 h 114"/>
                <a:gd name="T38" fmla="*/ 83 w 89"/>
                <a:gd name="T39" fmla="*/ 93 h 114"/>
                <a:gd name="T40" fmla="*/ 88 w 89"/>
                <a:gd name="T41" fmla="*/ 90 h 114"/>
                <a:gd name="T42" fmla="*/ 88 w 89"/>
                <a:gd name="T43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14">
                  <a:moveTo>
                    <a:pt x="31" y="100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31" y="108"/>
                    <a:pt x="37" y="114"/>
                    <a:pt x="45" y="114"/>
                  </a:cubicBezTo>
                  <a:cubicBezTo>
                    <a:pt x="52" y="114"/>
                    <a:pt x="58" y="108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lnTo>
                    <a:pt x="31" y="100"/>
                  </a:lnTo>
                  <a:close/>
                  <a:moveTo>
                    <a:pt x="88" y="83"/>
                  </a:moveTo>
                  <a:cubicBezTo>
                    <a:pt x="76" y="65"/>
                    <a:pt x="76" y="65"/>
                    <a:pt x="76" y="65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28"/>
                    <a:pt x="65" y="16"/>
                    <a:pt x="51" y="13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ubicBezTo>
                    <a:pt x="41" y="0"/>
                    <a:pt x="39" y="2"/>
                    <a:pt x="39" y="6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4" y="16"/>
                    <a:pt x="14" y="28"/>
                    <a:pt x="14" y="43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5"/>
                    <a:pt x="0" y="88"/>
                    <a:pt x="1" y="90"/>
                  </a:cubicBezTo>
                  <a:cubicBezTo>
                    <a:pt x="2" y="92"/>
                    <a:pt x="4" y="93"/>
                    <a:pt x="7" y="93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5" y="93"/>
                    <a:pt x="87" y="92"/>
                    <a:pt x="88" y="90"/>
                  </a:cubicBezTo>
                  <a:cubicBezTo>
                    <a:pt x="89" y="88"/>
                    <a:pt x="89" y="85"/>
                    <a:pt x="88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SHAPE GROUP, TEXT AND ICON">
            <a:extLst>
              <a:ext uri="{FF2B5EF4-FFF2-40B4-BE49-F238E27FC236}">
                <a16:creationId xmlns:a16="http://schemas.microsoft.com/office/drawing/2014/main" id="{7BE80B3A-0EE5-41BE-8461-4AED9E141D62}"/>
              </a:ext>
            </a:extLst>
          </p:cNvPr>
          <p:cNvGrpSpPr/>
          <p:nvPr/>
        </p:nvGrpSpPr>
        <p:grpSpPr>
          <a:xfrm>
            <a:off x="13945756" y="3279904"/>
            <a:ext cx="2620513" cy="2952606"/>
            <a:chOff x="13945756" y="3279904"/>
            <a:chExt cx="2620513" cy="295260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6BC639-C3BD-4EF9-A2AA-62B2DD7DB496}"/>
                </a:ext>
              </a:extLst>
            </p:cNvPr>
            <p:cNvSpPr/>
            <p:nvPr/>
          </p:nvSpPr>
          <p:spPr>
            <a:xfrm>
              <a:off x="13945766" y="3279904"/>
              <a:ext cx="2620503" cy="2952605"/>
            </a:xfrm>
            <a:prstGeom prst="roundRect">
              <a:avLst>
                <a:gd name="adj" fmla="val 4902"/>
              </a:avLst>
            </a:prstGeom>
            <a:solidFill>
              <a:srgbClr val="00C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6EE7F1-EB28-4575-948F-1E3B367653EA}"/>
                </a:ext>
              </a:extLst>
            </p:cNvPr>
            <p:cNvSpPr/>
            <p:nvPr/>
          </p:nvSpPr>
          <p:spPr>
            <a:xfrm>
              <a:off x="13945756" y="5257476"/>
              <a:ext cx="2620503" cy="975034"/>
            </a:xfrm>
            <a:custGeom>
              <a:avLst/>
              <a:gdLst>
                <a:gd name="connsiteX0" fmla="*/ 0 w 1832429"/>
                <a:gd name="connsiteY0" fmla="*/ 0 h 681808"/>
                <a:gd name="connsiteX1" fmla="*/ 1832429 w 1832429"/>
                <a:gd name="connsiteY1" fmla="*/ 0 h 681808"/>
                <a:gd name="connsiteX2" fmla="*/ 1832429 w 1832429"/>
                <a:gd name="connsiteY2" fmla="*/ 591982 h 681808"/>
                <a:gd name="connsiteX3" fmla="*/ 1742603 w 1832429"/>
                <a:gd name="connsiteY3" fmla="*/ 681808 h 681808"/>
                <a:gd name="connsiteX4" fmla="*/ 89826 w 1832429"/>
                <a:gd name="connsiteY4" fmla="*/ 681808 h 681808"/>
                <a:gd name="connsiteX5" fmla="*/ 0 w 1832429"/>
                <a:gd name="connsiteY5" fmla="*/ 591982 h 681808"/>
                <a:gd name="connsiteX6" fmla="*/ 0 w 1832429"/>
                <a:gd name="connsiteY6" fmla="*/ 0 h 6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29" h="681808">
                  <a:moveTo>
                    <a:pt x="0" y="0"/>
                  </a:moveTo>
                  <a:lnTo>
                    <a:pt x="1832429" y="0"/>
                  </a:lnTo>
                  <a:lnTo>
                    <a:pt x="1832429" y="591982"/>
                  </a:lnTo>
                  <a:cubicBezTo>
                    <a:pt x="1832429" y="641592"/>
                    <a:pt x="1792213" y="681808"/>
                    <a:pt x="1742603" y="681808"/>
                  </a:cubicBezTo>
                  <a:lnTo>
                    <a:pt x="89826" y="681808"/>
                  </a:lnTo>
                  <a:cubicBezTo>
                    <a:pt x="40216" y="681808"/>
                    <a:pt x="0" y="641592"/>
                    <a:pt x="0" y="5919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CHANGE TEXT HERE">
              <a:extLst>
                <a:ext uri="{FF2B5EF4-FFF2-40B4-BE49-F238E27FC236}">
                  <a16:creationId xmlns:a16="http://schemas.microsoft.com/office/drawing/2014/main" id="{622B5518-F974-4FB6-9D5C-0F19FEC0A3AB}"/>
                </a:ext>
              </a:extLst>
            </p:cNvPr>
            <p:cNvSpPr txBox="1"/>
            <p:nvPr/>
          </p:nvSpPr>
          <p:spPr>
            <a:xfrm>
              <a:off x="14220450" y="5513917"/>
              <a:ext cx="2071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  <p:sp>
          <p:nvSpPr>
            <p:cNvPr id="38" name="ICON">
              <a:extLst>
                <a:ext uri="{FF2B5EF4-FFF2-40B4-BE49-F238E27FC236}">
                  <a16:creationId xmlns:a16="http://schemas.microsoft.com/office/drawing/2014/main" id="{0EB58A7F-4AAE-4379-80C3-C99D48687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2135" y="3873746"/>
              <a:ext cx="882460" cy="882460"/>
            </a:xfrm>
            <a:custGeom>
              <a:avLst/>
              <a:gdLst>
                <a:gd name="T0" fmla="*/ 0 w 92"/>
                <a:gd name="T1" fmla="*/ 46 h 92"/>
                <a:gd name="T2" fmla="*/ 92 w 92"/>
                <a:gd name="T3" fmla="*/ 46 h 92"/>
                <a:gd name="T4" fmla="*/ 78 w 92"/>
                <a:gd name="T5" fmla="*/ 67 h 92"/>
                <a:gd name="T6" fmla="*/ 66 w 92"/>
                <a:gd name="T7" fmla="*/ 81 h 92"/>
                <a:gd name="T8" fmla="*/ 52 w 92"/>
                <a:gd name="T9" fmla="*/ 87 h 92"/>
                <a:gd name="T10" fmla="*/ 50 w 92"/>
                <a:gd name="T11" fmla="*/ 82 h 92"/>
                <a:gd name="T12" fmla="*/ 44 w 92"/>
                <a:gd name="T13" fmla="*/ 71 h 92"/>
                <a:gd name="T14" fmla="*/ 42 w 92"/>
                <a:gd name="T15" fmla="*/ 68 h 92"/>
                <a:gd name="T16" fmla="*/ 32 w 92"/>
                <a:gd name="T17" fmla="*/ 60 h 92"/>
                <a:gd name="T18" fmla="*/ 22 w 92"/>
                <a:gd name="T19" fmla="*/ 50 h 92"/>
                <a:gd name="T20" fmla="*/ 17 w 92"/>
                <a:gd name="T21" fmla="*/ 43 h 92"/>
                <a:gd name="T22" fmla="*/ 20 w 92"/>
                <a:gd name="T23" fmla="*/ 31 h 92"/>
                <a:gd name="T24" fmla="*/ 19 w 92"/>
                <a:gd name="T25" fmla="*/ 14 h 92"/>
                <a:gd name="T26" fmla="*/ 38 w 92"/>
                <a:gd name="T27" fmla="*/ 8 h 92"/>
                <a:gd name="T28" fmla="*/ 38 w 92"/>
                <a:gd name="T29" fmla="*/ 13 h 92"/>
                <a:gd name="T30" fmla="*/ 52 w 92"/>
                <a:gd name="T31" fmla="*/ 11 h 92"/>
                <a:gd name="T32" fmla="*/ 51 w 92"/>
                <a:gd name="T33" fmla="*/ 21 h 92"/>
                <a:gd name="T34" fmla="*/ 47 w 92"/>
                <a:gd name="T35" fmla="*/ 12 h 92"/>
                <a:gd name="T36" fmla="*/ 48 w 92"/>
                <a:gd name="T37" fmla="*/ 22 h 92"/>
                <a:gd name="T38" fmla="*/ 40 w 92"/>
                <a:gd name="T39" fmla="*/ 18 h 92"/>
                <a:gd name="T40" fmla="*/ 38 w 92"/>
                <a:gd name="T41" fmla="*/ 29 h 92"/>
                <a:gd name="T42" fmla="*/ 41 w 92"/>
                <a:gd name="T43" fmla="*/ 24 h 92"/>
                <a:gd name="T44" fmla="*/ 50 w 92"/>
                <a:gd name="T45" fmla="*/ 26 h 92"/>
                <a:gd name="T46" fmla="*/ 53 w 92"/>
                <a:gd name="T47" fmla="*/ 33 h 92"/>
                <a:gd name="T48" fmla="*/ 53 w 92"/>
                <a:gd name="T49" fmla="*/ 35 h 92"/>
                <a:gd name="T50" fmla="*/ 47 w 92"/>
                <a:gd name="T51" fmla="*/ 39 h 92"/>
                <a:gd name="T52" fmla="*/ 43 w 92"/>
                <a:gd name="T53" fmla="*/ 43 h 92"/>
                <a:gd name="T54" fmla="*/ 42 w 92"/>
                <a:gd name="T55" fmla="*/ 52 h 92"/>
                <a:gd name="T56" fmla="*/ 35 w 92"/>
                <a:gd name="T57" fmla="*/ 48 h 92"/>
                <a:gd name="T58" fmla="*/ 29 w 92"/>
                <a:gd name="T59" fmla="*/ 56 h 92"/>
                <a:gd name="T60" fmla="*/ 35 w 92"/>
                <a:gd name="T61" fmla="*/ 60 h 92"/>
                <a:gd name="T62" fmla="*/ 45 w 92"/>
                <a:gd name="T63" fmla="*/ 64 h 92"/>
                <a:gd name="T64" fmla="*/ 53 w 92"/>
                <a:gd name="T65" fmla="*/ 63 h 92"/>
                <a:gd name="T66" fmla="*/ 63 w 92"/>
                <a:gd name="T67" fmla="*/ 64 h 92"/>
                <a:gd name="T68" fmla="*/ 72 w 92"/>
                <a:gd name="T69" fmla="*/ 66 h 92"/>
                <a:gd name="T70" fmla="*/ 84 w 92"/>
                <a:gd name="T71" fmla="*/ 49 h 92"/>
                <a:gd name="T72" fmla="*/ 80 w 92"/>
                <a:gd name="T73" fmla="*/ 34 h 92"/>
                <a:gd name="T74" fmla="*/ 78 w 92"/>
                <a:gd name="T75" fmla="*/ 22 h 92"/>
                <a:gd name="T76" fmla="*/ 88 w 92"/>
                <a:gd name="T77" fmla="*/ 44 h 92"/>
                <a:gd name="T78" fmla="*/ 84 w 92"/>
                <a:gd name="T7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2" y="92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8" y="67"/>
                  </a:moveTo>
                  <a:cubicBezTo>
                    <a:pt x="77" y="69"/>
                    <a:pt x="73" y="71"/>
                    <a:pt x="73" y="74"/>
                  </a:cubicBezTo>
                  <a:cubicBezTo>
                    <a:pt x="72" y="77"/>
                    <a:pt x="69" y="78"/>
                    <a:pt x="66" y="81"/>
                  </a:cubicBezTo>
                  <a:cubicBezTo>
                    <a:pt x="63" y="83"/>
                    <a:pt x="62" y="84"/>
                    <a:pt x="62" y="85"/>
                  </a:cubicBezTo>
                  <a:cubicBezTo>
                    <a:pt x="59" y="86"/>
                    <a:pt x="55" y="87"/>
                    <a:pt x="52" y="87"/>
                  </a:cubicBezTo>
                  <a:cubicBezTo>
                    <a:pt x="51" y="87"/>
                    <a:pt x="51" y="85"/>
                    <a:pt x="52" y="84"/>
                  </a:cubicBezTo>
                  <a:cubicBezTo>
                    <a:pt x="52" y="83"/>
                    <a:pt x="52" y="82"/>
                    <a:pt x="50" y="82"/>
                  </a:cubicBezTo>
                  <a:cubicBezTo>
                    <a:pt x="47" y="82"/>
                    <a:pt x="49" y="79"/>
                    <a:pt x="44" y="77"/>
                  </a:cubicBezTo>
                  <a:cubicBezTo>
                    <a:pt x="40" y="76"/>
                    <a:pt x="41" y="71"/>
                    <a:pt x="44" y="71"/>
                  </a:cubicBezTo>
                  <a:cubicBezTo>
                    <a:pt x="46" y="70"/>
                    <a:pt x="44" y="69"/>
                    <a:pt x="45" y="66"/>
                  </a:cubicBezTo>
                  <a:cubicBezTo>
                    <a:pt x="46" y="64"/>
                    <a:pt x="44" y="68"/>
                    <a:pt x="42" y="68"/>
                  </a:cubicBezTo>
                  <a:cubicBezTo>
                    <a:pt x="39" y="68"/>
                    <a:pt x="38" y="63"/>
                    <a:pt x="35" y="63"/>
                  </a:cubicBezTo>
                  <a:cubicBezTo>
                    <a:pt x="33" y="63"/>
                    <a:pt x="34" y="62"/>
                    <a:pt x="32" y="60"/>
                  </a:cubicBezTo>
                  <a:cubicBezTo>
                    <a:pt x="29" y="59"/>
                    <a:pt x="25" y="60"/>
                    <a:pt x="24" y="57"/>
                  </a:cubicBezTo>
                  <a:cubicBezTo>
                    <a:pt x="22" y="54"/>
                    <a:pt x="23" y="53"/>
                    <a:pt x="22" y="50"/>
                  </a:cubicBezTo>
                  <a:cubicBezTo>
                    <a:pt x="21" y="48"/>
                    <a:pt x="21" y="47"/>
                    <a:pt x="19" y="49"/>
                  </a:cubicBezTo>
                  <a:cubicBezTo>
                    <a:pt x="18" y="51"/>
                    <a:pt x="18" y="47"/>
                    <a:pt x="17" y="43"/>
                  </a:cubicBezTo>
                  <a:cubicBezTo>
                    <a:pt x="17" y="40"/>
                    <a:pt x="18" y="38"/>
                    <a:pt x="18" y="36"/>
                  </a:cubicBezTo>
                  <a:cubicBezTo>
                    <a:pt x="19" y="34"/>
                    <a:pt x="19" y="32"/>
                    <a:pt x="20" y="31"/>
                  </a:cubicBezTo>
                  <a:cubicBezTo>
                    <a:pt x="21" y="27"/>
                    <a:pt x="24" y="21"/>
                    <a:pt x="21" y="20"/>
                  </a:cubicBezTo>
                  <a:cubicBezTo>
                    <a:pt x="20" y="19"/>
                    <a:pt x="18" y="17"/>
                    <a:pt x="19" y="14"/>
                  </a:cubicBezTo>
                  <a:cubicBezTo>
                    <a:pt x="24" y="9"/>
                    <a:pt x="30" y="6"/>
                    <a:pt x="38" y="4"/>
                  </a:cubicBezTo>
                  <a:cubicBezTo>
                    <a:pt x="38" y="5"/>
                    <a:pt x="38" y="7"/>
                    <a:pt x="38" y="8"/>
                  </a:cubicBezTo>
                  <a:cubicBezTo>
                    <a:pt x="38" y="10"/>
                    <a:pt x="35" y="13"/>
                    <a:pt x="36" y="15"/>
                  </a:cubicBezTo>
                  <a:cubicBezTo>
                    <a:pt x="38" y="17"/>
                    <a:pt x="39" y="16"/>
                    <a:pt x="38" y="13"/>
                  </a:cubicBezTo>
                  <a:cubicBezTo>
                    <a:pt x="38" y="10"/>
                    <a:pt x="42" y="9"/>
                    <a:pt x="46" y="9"/>
                  </a:cubicBezTo>
                  <a:cubicBezTo>
                    <a:pt x="50" y="9"/>
                    <a:pt x="53" y="8"/>
                    <a:pt x="52" y="11"/>
                  </a:cubicBezTo>
                  <a:cubicBezTo>
                    <a:pt x="52" y="15"/>
                    <a:pt x="53" y="17"/>
                    <a:pt x="54" y="20"/>
                  </a:cubicBezTo>
                  <a:cubicBezTo>
                    <a:pt x="56" y="23"/>
                    <a:pt x="53" y="22"/>
                    <a:pt x="51" y="21"/>
                  </a:cubicBezTo>
                  <a:cubicBezTo>
                    <a:pt x="49" y="21"/>
                    <a:pt x="50" y="20"/>
                    <a:pt x="49" y="18"/>
                  </a:cubicBezTo>
                  <a:cubicBezTo>
                    <a:pt x="48" y="16"/>
                    <a:pt x="49" y="13"/>
                    <a:pt x="47" y="12"/>
                  </a:cubicBezTo>
                  <a:cubicBezTo>
                    <a:pt x="44" y="11"/>
                    <a:pt x="40" y="15"/>
                    <a:pt x="43" y="16"/>
                  </a:cubicBezTo>
                  <a:cubicBezTo>
                    <a:pt x="45" y="17"/>
                    <a:pt x="46" y="19"/>
                    <a:pt x="48" y="22"/>
                  </a:cubicBezTo>
                  <a:cubicBezTo>
                    <a:pt x="49" y="25"/>
                    <a:pt x="45" y="23"/>
                    <a:pt x="43" y="20"/>
                  </a:cubicBezTo>
                  <a:cubicBezTo>
                    <a:pt x="42" y="18"/>
                    <a:pt x="40" y="17"/>
                    <a:pt x="40" y="18"/>
                  </a:cubicBezTo>
                  <a:cubicBezTo>
                    <a:pt x="41" y="20"/>
                    <a:pt x="39" y="22"/>
                    <a:pt x="37" y="24"/>
                  </a:cubicBezTo>
                  <a:cubicBezTo>
                    <a:pt x="35" y="26"/>
                    <a:pt x="36" y="28"/>
                    <a:pt x="38" y="29"/>
                  </a:cubicBezTo>
                  <a:cubicBezTo>
                    <a:pt x="39" y="30"/>
                    <a:pt x="41" y="32"/>
                    <a:pt x="41" y="29"/>
                  </a:cubicBezTo>
                  <a:cubicBezTo>
                    <a:pt x="41" y="27"/>
                    <a:pt x="40" y="26"/>
                    <a:pt x="41" y="24"/>
                  </a:cubicBezTo>
                  <a:cubicBezTo>
                    <a:pt x="43" y="23"/>
                    <a:pt x="43" y="25"/>
                    <a:pt x="44" y="26"/>
                  </a:cubicBezTo>
                  <a:cubicBezTo>
                    <a:pt x="46" y="27"/>
                    <a:pt x="48" y="24"/>
                    <a:pt x="50" y="26"/>
                  </a:cubicBezTo>
                  <a:cubicBezTo>
                    <a:pt x="52" y="28"/>
                    <a:pt x="55" y="30"/>
                    <a:pt x="56" y="32"/>
                  </a:cubicBezTo>
                  <a:cubicBezTo>
                    <a:pt x="57" y="34"/>
                    <a:pt x="55" y="35"/>
                    <a:pt x="53" y="33"/>
                  </a:cubicBezTo>
                  <a:cubicBezTo>
                    <a:pt x="52" y="31"/>
                    <a:pt x="49" y="30"/>
                    <a:pt x="49" y="32"/>
                  </a:cubicBezTo>
                  <a:cubicBezTo>
                    <a:pt x="49" y="34"/>
                    <a:pt x="53" y="33"/>
                    <a:pt x="53" y="35"/>
                  </a:cubicBezTo>
                  <a:cubicBezTo>
                    <a:pt x="52" y="37"/>
                    <a:pt x="49" y="34"/>
                    <a:pt x="48" y="35"/>
                  </a:cubicBezTo>
                  <a:cubicBezTo>
                    <a:pt x="47" y="37"/>
                    <a:pt x="49" y="38"/>
                    <a:pt x="47" y="39"/>
                  </a:cubicBezTo>
                  <a:cubicBezTo>
                    <a:pt x="46" y="40"/>
                    <a:pt x="43" y="40"/>
                    <a:pt x="43" y="42"/>
                  </a:cubicBezTo>
                  <a:cubicBezTo>
                    <a:pt x="43" y="42"/>
                    <a:pt x="43" y="42"/>
                    <a:pt x="43" y="43"/>
                  </a:cubicBezTo>
                  <a:cubicBezTo>
                    <a:pt x="45" y="44"/>
                    <a:pt x="43" y="45"/>
                    <a:pt x="41" y="46"/>
                  </a:cubicBezTo>
                  <a:cubicBezTo>
                    <a:pt x="40" y="48"/>
                    <a:pt x="41" y="50"/>
                    <a:pt x="42" y="52"/>
                  </a:cubicBezTo>
                  <a:cubicBezTo>
                    <a:pt x="43" y="54"/>
                    <a:pt x="40" y="54"/>
                    <a:pt x="40" y="52"/>
                  </a:cubicBezTo>
                  <a:cubicBezTo>
                    <a:pt x="40" y="49"/>
                    <a:pt x="36" y="47"/>
                    <a:pt x="35" y="48"/>
                  </a:cubicBezTo>
                  <a:cubicBezTo>
                    <a:pt x="34" y="50"/>
                    <a:pt x="33" y="51"/>
                    <a:pt x="31" y="50"/>
                  </a:cubicBezTo>
                  <a:cubicBezTo>
                    <a:pt x="29" y="49"/>
                    <a:pt x="27" y="54"/>
                    <a:pt x="29" y="56"/>
                  </a:cubicBezTo>
                  <a:cubicBezTo>
                    <a:pt x="30" y="58"/>
                    <a:pt x="33" y="56"/>
                    <a:pt x="35" y="56"/>
                  </a:cubicBezTo>
                  <a:cubicBezTo>
                    <a:pt x="36" y="56"/>
                    <a:pt x="36" y="58"/>
                    <a:pt x="35" y="60"/>
                  </a:cubicBezTo>
                  <a:cubicBezTo>
                    <a:pt x="36" y="62"/>
                    <a:pt x="40" y="60"/>
                    <a:pt x="40" y="64"/>
                  </a:cubicBezTo>
                  <a:cubicBezTo>
                    <a:pt x="41" y="68"/>
                    <a:pt x="43" y="66"/>
                    <a:pt x="45" y="64"/>
                  </a:cubicBezTo>
                  <a:cubicBezTo>
                    <a:pt x="47" y="63"/>
                    <a:pt x="48" y="63"/>
                    <a:pt x="49" y="64"/>
                  </a:cubicBezTo>
                  <a:cubicBezTo>
                    <a:pt x="50" y="64"/>
                    <a:pt x="53" y="65"/>
                    <a:pt x="53" y="63"/>
                  </a:cubicBezTo>
                  <a:cubicBezTo>
                    <a:pt x="54" y="61"/>
                    <a:pt x="57" y="62"/>
                    <a:pt x="58" y="63"/>
                  </a:cubicBezTo>
                  <a:cubicBezTo>
                    <a:pt x="60" y="65"/>
                    <a:pt x="61" y="64"/>
                    <a:pt x="63" y="64"/>
                  </a:cubicBezTo>
                  <a:cubicBezTo>
                    <a:pt x="65" y="64"/>
                    <a:pt x="66" y="64"/>
                    <a:pt x="66" y="66"/>
                  </a:cubicBezTo>
                  <a:cubicBezTo>
                    <a:pt x="66" y="68"/>
                    <a:pt x="68" y="68"/>
                    <a:pt x="72" y="66"/>
                  </a:cubicBezTo>
                  <a:cubicBezTo>
                    <a:pt x="76" y="65"/>
                    <a:pt x="79" y="64"/>
                    <a:pt x="78" y="67"/>
                  </a:cubicBezTo>
                  <a:close/>
                  <a:moveTo>
                    <a:pt x="84" y="49"/>
                  </a:moveTo>
                  <a:cubicBezTo>
                    <a:pt x="82" y="50"/>
                    <a:pt x="82" y="48"/>
                    <a:pt x="82" y="43"/>
                  </a:cubicBezTo>
                  <a:cubicBezTo>
                    <a:pt x="82" y="37"/>
                    <a:pt x="80" y="37"/>
                    <a:pt x="80" y="34"/>
                  </a:cubicBezTo>
                  <a:cubicBezTo>
                    <a:pt x="79" y="32"/>
                    <a:pt x="81" y="31"/>
                    <a:pt x="80" y="28"/>
                  </a:cubicBezTo>
                  <a:cubicBezTo>
                    <a:pt x="78" y="26"/>
                    <a:pt x="76" y="20"/>
                    <a:pt x="78" y="22"/>
                  </a:cubicBezTo>
                  <a:cubicBezTo>
                    <a:pt x="79" y="24"/>
                    <a:pt x="81" y="24"/>
                    <a:pt x="82" y="23"/>
                  </a:cubicBezTo>
                  <a:cubicBezTo>
                    <a:pt x="86" y="29"/>
                    <a:pt x="88" y="36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4" y="45"/>
                    <a:pt x="86" y="49"/>
                    <a:pt x="84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FREEFORM">
            <a:extLst>
              <a:ext uri="{FF2B5EF4-FFF2-40B4-BE49-F238E27FC236}">
                <a16:creationId xmlns:a16="http://schemas.microsoft.com/office/drawing/2014/main" id="{B44D9290-10C7-4764-91B6-2F5784956FFF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">
            <a:extLst>
              <a:ext uri="{FF2B5EF4-FFF2-40B4-BE49-F238E27FC236}">
                <a16:creationId xmlns:a16="http://schemas.microsoft.com/office/drawing/2014/main" id="{599ABED9-5F91-4412-AAC3-7D8C71E33179}"/>
              </a:ext>
            </a:extLst>
          </p:cNvPr>
          <p:cNvSpPr>
            <a:spLocks/>
          </p:cNvSpPr>
          <p:nvPr/>
        </p:nvSpPr>
        <p:spPr bwMode="auto">
          <a:xfrm rot="10800000">
            <a:off x="14364244" y="8344867"/>
            <a:ext cx="3923753" cy="1942130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TIMER">
            <a:extLst>
              <a:ext uri="{FF2B5EF4-FFF2-40B4-BE49-F238E27FC236}">
                <a16:creationId xmlns:a16="http://schemas.microsoft.com/office/drawing/2014/main" id="{6A797579-E6D1-46C5-8800-419D87241C9A}"/>
              </a:ext>
            </a:extLst>
          </p:cNvPr>
          <p:cNvSpPr/>
          <p:nvPr/>
        </p:nvSpPr>
        <p:spPr>
          <a:xfrm>
            <a:off x="9666849" y="-2093742"/>
            <a:ext cx="51816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6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600000">
                                      <p:cBhvr>
                                        <p:cTn id="3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600000">
                                      <p:cBhvr>
                                        <p:cTn id="3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-1200000">
                                      <p:cBhvr>
                                        <p:cTn id="3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3.20988E-6 L 0 -0.03102 " pathEditMode="relative" rAng="0" ptsTypes="AA">
                                      <p:cBhvr>
                                        <p:cTn id="46" dur="2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xit" presetSubtype="4" accel="10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4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600000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-600000">
                                      <p:cBhvr>
                                        <p:cTn id="6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ac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1200000">
                                      <p:cBhvr>
                                        <p:cTn id="6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68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3.20988E-6 L 0 -0.03102 " pathEditMode="relative" rAng="0" ptsTypes="AA">
                                      <p:cBhvr>
                                        <p:cTn id="78" dur="2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" presetClass="exit" presetSubtype="4" accel="10000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600000">
                                      <p:cBhvr>
                                        <p:cTn id="9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-600000">
                                      <p:cBhvr>
                                        <p:cTn id="9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-1200000">
                                      <p:cBhvr>
                                        <p:cTn id="9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00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3.20988E-6 L 0 -0.03102 " pathEditMode="relative" rAng="0" ptsTypes="AA">
                                      <p:cBhvr>
                                        <p:cTn id="110" dur="2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" presetClass="exit" presetSubtype="4" accel="10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xit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600000">
                                      <p:cBhvr>
                                        <p:cTn id="12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-600000">
                                      <p:cBhvr>
                                        <p:cTn id="12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ac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1200000">
                                      <p:cBhvr>
                                        <p:cTn id="13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6" presetClass="emp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path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 3.20988E-6 L 0 -0.03102 " pathEditMode="relative" rAng="0" ptsTypes="AA">
                                      <p:cBhvr>
                                        <p:cTn id="142" dur="2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" presetClass="exit" presetSubtype="4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xit" presetSubtype="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600000">
                                      <p:cBhvr>
                                        <p:cTn id="16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decel="10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-600000">
                                      <p:cBhvr>
                                        <p:cTn id="16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ac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200000">
                                      <p:cBhvr>
                                        <p:cTn id="164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6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path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 3.20988E-6 L 0 -0.03102 " pathEditMode="relative" rAng="0" ptsTypes="AA">
                                      <p:cBhvr>
                                        <p:cTn id="176" dur="2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9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2" presetClass="exit" presetSubtype="4" accel="10000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1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24FABF87-80F4-45C5-B380-271318E93D63}"/>
              </a:ext>
            </a:extLst>
          </p:cNvPr>
          <p:cNvGrpSpPr/>
          <p:nvPr/>
        </p:nvGrpSpPr>
        <p:grpSpPr>
          <a:xfrm>
            <a:off x="3669576" y="3439011"/>
            <a:ext cx="3408980" cy="3408978"/>
            <a:chOff x="3669576" y="3439011"/>
            <a:chExt cx="3408980" cy="340897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1BD74E-7529-477B-A17D-805BAF3F62EE}"/>
                </a:ext>
              </a:extLst>
            </p:cNvPr>
            <p:cNvSpPr/>
            <p:nvPr/>
          </p:nvSpPr>
          <p:spPr>
            <a:xfrm>
              <a:off x="3669576" y="3439011"/>
              <a:ext cx="3408980" cy="3408978"/>
            </a:xfrm>
            <a:prstGeom prst="ellipse">
              <a:avLst/>
            </a:prstGeom>
            <a:solidFill>
              <a:srgbClr val="FA4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60962BFD-D909-43F9-9542-0E05D089F8AB}"/>
                </a:ext>
              </a:extLst>
            </p:cNvPr>
            <p:cNvSpPr txBox="1"/>
            <p:nvPr/>
          </p:nvSpPr>
          <p:spPr>
            <a:xfrm>
              <a:off x="3960030" y="4472359"/>
              <a:ext cx="27639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 DOLOR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 AMET</a:t>
              </a:r>
              <a:endParaRPr lang="en-US" sz="2400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CHANGE TEXT HERE">
            <a:extLst>
              <a:ext uri="{FF2B5EF4-FFF2-40B4-BE49-F238E27FC236}">
                <a16:creationId xmlns:a16="http://schemas.microsoft.com/office/drawing/2014/main" id="{E6189BA7-F9F6-4D73-BF6B-B533D8B551A6}"/>
              </a:ext>
            </a:extLst>
          </p:cNvPr>
          <p:cNvSpPr txBox="1"/>
          <p:nvPr/>
        </p:nvSpPr>
        <p:spPr>
          <a:xfrm>
            <a:off x="4769028" y="1990868"/>
            <a:ext cx="121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SOME</a:t>
            </a:r>
          </a:p>
          <a:p>
            <a:pPr algn="ctr"/>
            <a:r>
              <a:rPr lang="en-US" dirty="0">
                <a:latin typeface="Raleway" panose="020B0503030101060003" pitchFamily="34" charset="0"/>
              </a:rPr>
              <a:t>TEXT</a:t>
            </a:r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C9361DCE-E9D2-44B6-BFD1-4AE5692B9EB6}"/>
              </a:ext>
            </a:extLst>
          </p:cNvPr>
          <p:cNvSpPr txBox="1"/>
          <p:nvPr/>
        </p:nvSpPr>
        <p:spPr>
          <a:xfrm>
            <a:off x="7258012" y="2722646"/>
            <a:ext cx="121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SOME</a:t>
            </a:r>
          </a:p>
          <a:p>
            <a:pPr algn="ctr"/>
            <a:r>
              <a:rPr lang="en-US" dirty="0">
                <a:latin typeface="Raleway" panose="020B0503030101060003" pitchFamily="34" charset="0"/>
              </a:rPr>
              <a:t>TEXT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1052B722-67FB-4183-9731-9F297FB5A174}"/>
              </a:ext>
            </a:extLst>
          </p:cNvPr>
          <p:cNvSpPr txBox="1"/>
          <p:nvPr/>
        </p:nvSpPr>
        <p:spPr>
          <a:xfrm>
            <a:off x="8116750" y="5180250"/>
            <a:ext cx="121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SOME</a:t>
            </a:r>
          </a:p>
          <a:p>
            <a:pPr algn="ctr"/>
            <a:r>
              <a:rPr lang="en-US" dirty="0">
                <a:latin typeface="Raleway" panose="020B0503030101060003" pitchFamily="34" charset="0"/>
              </a:rPr>
              <a:t>TEXT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2D1B9651-70B7-4ECA-B627-977C179E4244}"/>
              </a:ext>
            </a:extLst>
          </p:cNvPr>
          <p:cNvSpPr txBox="1"/>
          <p:nvPr/>
        </p:nvSpPr>
        <p:spPr>
          <a:xfrm>
            <a:off x="4767729" y="8537070"/>
            <a:ext cx="121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SOME</a:t>
            </a:r>
          </a:p>
          <a:p>
            <a:pPr algn="ctr"/>
            <a:r>
              <a:rPr lang="en-US" dirty="0">
                <a:latin typeface="Raleway" panose="020B0503030101060003" pitchFamily="34" charset="0"/>
              </a:rPr>
              <a:t>TEXT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EA4A9BCB-9B9D-4018-9B5D-B2B2B9D6F2F4}"/>
              </a:ext>
            </a:extLst>
          </p:cNvPr>
          <p:cNvSpPr txBox="1"/>
          <p:nvPr/>
        </p:nvSpPr>
        <p:spPr>
          <a:xfrm>
            <a:off x="7258012" y="7768101"/>
            <a:ext cx="121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SOME</a:t>
            </a:r>
          </a:p>
          <a:p>
            <a:pPr algn="ctr"/>
            <a:r>
              <a:rPr lang="en-US" dirty="0">
                <a:latin typeface="Raleway" panose="020B0503030101060003" pitchFamily="34" charset="0"/>
              </a:rPr>
              <a:t>TEXT</a:t>
            </a:r>
          </a:p>
        </p:txBody>
      </p:sp>
      <p:cxnSp>
        <p:nvCxnSpPr>
          <p:cNvPr id="21" name="LINE">
            <a:extLst>
              <a:ext uri="{FF2B5EF4-FFF2-40B4-BE49-F238E27FC236}">
                <a16:creationId xmlns:a16="http://schemas.microsoft.com/office/drawing/2014/main" id="{BF8E9624-8236-403F-B174-D54B224EA07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374066" y="2865725"/>
            <a:ext cx="0" cy="573286"/>
          </a:xfrm>
          <a:prstGeom prst="line">
            <a:avLst/>
          </a:prstGeom>
          <a:ln w="25400">
            <a:solidFill>
              <a:schemeClr val="tx1"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">
            <a:extLst>
              <a:ext uri="{FF2B5EF4-FFF2-40B4-BE49-F238E27FC236}">
                <a16:creationId xmlns:a16="http://schemas.microsoft.com/office/drawing/2014/main" id="{F15B8440-B559-4825-A6D7-A55293AB0AF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74066" y="6847990"/>
            <a:ext cx="0" cy="632407"/>
          </a:xfrm>
          <a:prstGeom prst="line">
            <a:avLst/>
          </a:prstGeom>
          <a:ln w="25400">
            <a:solidFill>
              <a:schemeClr val="tx1"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NE">
            <a:extLst>
              <a:ext uri="{FF2B5EF4-FFF2-40B4-BE49-F238E27FC236}">
                <a16:creationId xmlns:a16="http://schemas.microsoft.com/office/drawing/2014/main" id="{A54414EA-81B1-4383-A641-FED8278ED066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7078556" y="5143501"/>
            <a:ext cx="913463" cy="2744"/>
          </a:xfrm>
          <a:prstGeom prst="line">
            <a:avLst/>
          </a:prstGeom>
          <a:ln w="25400">
            <a:solidFill>
              <a:schemeClr val="tx1"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">
            <a:extLst>
              <a:ext uri="{FF2B5EF4-FFF2-40B4-BE49-F238E27FC236}">
                <a16:creationId xmlns:a16="http://schemas.microsoft.com/office/drawing/2014/main" id="{EF621E0A-4538-4D76-AD21-D88F9032406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6579323" y="3364959"/>
            <a:ext cx="587076" cy="573286"/>
          </a:xfrm>
          <a:prstGeom prst="line">
            <a:avLst/>
          </a:prstGeom>
          <a:ln w="25400">
            <a:solidFill>
              <a:schemeClr val="tx1"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NE">
            <a:extLst>
              <a:ext uri="{FF2B5EF4-FFF2-40B4-BE49-F238E27FC236}">
                <a16:creationId xmlns:a16="http://schemas.microsoft.com/office/drawing/2014/main" id="{2DF9FD0F-0654-422A-8018-9A40E425327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79323" y="6348757"/>
            <a:ext cx="598495" cy="610844"/>
          </a:xfrm>
          <a:prstGeom prst="line">
            <a:avLst/>
          </a:prstGeom>
          <a:ln w="25400">
            <a:solidFill>
              <a:schemeClr val="tx1"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653D6AF5-D323-4804-B7B6-D83615FB3027}"/>
              </a:ext>
            </a:extLst>
          </p:cNvPr>
          <p:cNvSpPr txBox="1"/>
          <p:nvPr/>
        </p:nvSpPr>
        <p:spPr>
          <a:xfrm>
            <a:off x="707917" y="4404320"/>
            <a:ext cx="23008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pc="-100" dirty="0">
                <a:solidFill>
                  <a:srgbClr val="FA4655"/>
                </a:solidFill>
                <a:latin typeface="Raleway Black" panose="020B0A03030101060003" pitchFamily="34" charset="0"/>
                <a:ea typeface="Montserrat Black" charset="0"/>
                <a:cs typeface="Montserrat Black" charset="0"/>
              </a:rPr>
              <a:t>TITLE</a:t>
            </a:r>
          </a:p>
          <a:p>
            <a:pPr algn="ctr"/>
            <a:r>
              <a:rPr lang="en-US" sz="3600" b="1" spc="-100" dirty="0">
                <a:solidFill>
                  <a:srgbClr val="FA4655"/>
                </a:solidFill>
                <a:latin typeface="Raleway Black" panose="020B0A03030101060003" pitchFamily="34" charset="0"/>
                <a:ea typeface="Montserrat Black" charset="0"/>
                <a:cs typeface="Montserrat Black" charset="0"/>
              </a:rPr>
              <a:t>GOES </a:t>
            </a:r>
            <a:r>
              <a:rPr lang="en-US" sz="3600" b="1" spc="-100" dirty="0">
                <a:latin typeface="Raleway Black" panose="020B0A03030101060003" pitchFamily="34" charset="0"/>
                <a:ea typeface="Montserrat Black" charset="0"/>
                <a:cs typeface="Montserrat Black" charset="0"/>
              </a:rPr>
              <a:t>HERE</a:t>
            </a: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8C5FED5-1806-4BBF-BD45-1A2B6EF8FF34}"/>
              </a:ext>
            </a:extLst>
          </p:cNvPr>
          <p:cNvCxnSpPr>
            <a:cxnSpLocks/>
          </p:cNvCxnSpPr>
          <p:nvPr/>
        </p:nvCxnSpPr>
        <p:spPr>
          <a:xfrm>
            <a:off x="1838326" y="1990868"/>
            <a:ext cx="0" cy="23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NE">
            <a:extLst>
              <a:ext uri="{FF2B5EF4-FFF2-40B4-BE49-F238E27FC236}">
                <a16:creationId xmlns:a16="http://schemas.microsoft.com/office/drawing/2014/main" id="{A5EB2A66-967F-4211-B568-C712B7718974}"/>
              </a:ext>
            </a:extLst>
          </p:cNvPr>
          <p:cNvCxnSpPr>
            <a:cxnSpLocks/>
          </p:cNvCxnSpPr>
          <p:nvPr/>
        </p:nvCxnSpPr>
        <p:spPr>
          <a:xfrm>
            <a:off x="1821205" y="6140214"/>
            <a:ext cx="0" cy="23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CON">
            <a:extLst>
              <a:ext uri="{FF2B5EF4-FFF2-40B4-BE49-F238E27FC236}">
                <a16:creationId xmlns:a16="http://schemas.microsoft.com/office/drawing/2014/main" id="{407D4FF8-4344-48CF-9A7C-5FEBC1048015}"/>
              </a:ext>
            </a:extLst>
          </p:cNvPr>
          <p:cNvSpPr>
            <a:spLocks noEditPoints="1"/>
          </p:cNvSpPr>
          <p:nvPr/>
        </p:nvSpPr>
        <p:spPr bwMode="auto">
          <a:xfrm>
            <a:off x="4767729" y="1000233"/>
            <a:ext cx="1212765" cy="936688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ICON">
            <a:extLst>
              <a:ext uri="{FF2B5EF4-FFF2-40B4-BE49-F238E27FC236}">
                <a16:creationId xmlns:a16="http://schemas.microsoft.com/office/drawing/2014/main" id="{CEB05D3B-5A14-44C3-832F-1E5C1B2F29F3}"/>
              </a:ext>
            </a:extLst>
          </p:cNvPr>
          <p:cNvSpPr>
            <a:spLocks noEditPoints="1"/>
          </p:cNvSpPr>
          <p:nvPr/>
        </p:nvSpPr>
        <p:spPr bwMode="auto">
          <a:xfrm>
            <a:off x="7476050" y="1740249"/>
            <a:ext cx="774000" cy="781396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ICON">
            <a:extLst>
              <a:ext uri="{FF2B5EF4-FFF2-40B4-BE49-F238E27FC236}">
                <a16:creationId xmlns:a16="http://schemas.microsoft.com/office/drawing/2014/main" id="{04758CEC-B3E0-4E25-A8D2-1F73D3AC0E2A}"/>
              </a:ext>
            </a:extLst>
          </p:cNvPr>
          <p:cNvSpPr>
            <a:spLocks noEditPoints="1"/>
          </p:cNvSpPr>
          <p:nvPr/>
        </p:nvSpPr>
        <p:spPr bwMode="auto">
          <a:xfrm>
            <a:off x="8250050" y="4194022"/>
            <a:ext cx="843019" cy="860275"/>
          </a:xfrm>
          <a:custGeom>
            <a:avLst/>
            <a:gdLst>
              <a:gd name="T0" fmla="*/ 110 w 111"/>
              <a:gd name="T1" fmla="*/ 94 h 111"/>
              <a:gd name="T2" fmla="*/ 88 w 111"/>
              <a:gd name="T3" fmla="*/ 72 h 111"/>
              <a:gd name="T4" fmla="*/ 103 w 111"/>
              <a:gd name="T5" fmla="*/ 63 h 111"/>
              <a:gd name="T6" fmla="*/ 105 w 111"/>
              <a:gd name="T7" fmla="*/ 60 h 111"/>
              <a:gd name="T8" fmla="*/ 103 w 111"/>
              <a:gd name="T9" fmla="*/ 56 h 111"/>
              <a:gd name="T10" fmla="*/ 32 w 111"/>
              <a:gd name="T11" fmla="*/ 28 h 111"/>
              <a:gd name="T12" fmla="*/ 28 w 111"/>
              <a:gd name="T13" fmla="*/ 29 h 111"/>
              <a:gd name="T14" fmla="*/ 28 w 111"/>
              <a:gd name="T15" fmla="*/ 33 h 111"/>
              <a:gd name="T16" fmla="*/ 56 w 111"/>
              <a:gd name="T17" fmla="*/ 103 h 111"/>
              <a:gd name="T18" fmla="*/ 59 w 111"/>
              <a:gd name="T19" fmla="*/ 106 h 111"/>
              <a:gd name="T20" fmla="*/ 62 w 111"/>
              <a:gd name="T21" fmla="*/ 104 h 111"/>
              <a:gd name="T22" fmla="*/ 71 w 111"/>
              <a:gd name="T23" fmla="*/ 88 h 111"/>
              <a:gd name="T24" fmla="*/ 94 w 111"/>
              <a:gd name="T25" fmla="*/ 110 h 111"/>
              <a:gd name="T26" fmla="*/ 96 w 111"/>
              <a:gd name="T27" fmla="*/ 111 h 111"/>
              <a:gd name="T28" fmla="*/ 99 w 111"/>
              <a:gd name="T29" fmla="*/ 110 h 111"/>
              <a:gd name="T30" fmla="*/ 110 w 111"/>
              <a:gd name="T31" fmla="*/ 99 h 111"/>
              <a:gd name="T32" fmla="*/ 110 w 111"/>
              <a:gd name="T33" fmla="*/ 94 h 111"/>
              <a:gd name="T34" fmla="*/ 16 w 111"/>
              <a:gd name="T35" fmla="*/ 11 h 111"/>
              <a:gd name="T36" fmla="*/ 11 w 111"/>
              <a:gd name="T37" fmla="*/ 11 h 111"/>
              <a:gd name="T38" fmla="*/ 11 w 111"/>
              <a:gd name="T39" fmla="*/ 17 h 111"/>
              <a:gd name="T40" fmla="*/ 19 w 111"/>
              <a:gd name="T41" fmla="*/ 25 h 111"/>
              <a:gd name="T42" fmla="*/ 22 w 111"/>
              <a:gd name="T43" fmla="*/ 26 h 111"/>
              <a:gd name="T44" fmla="*/ 24 w 111"/>
              <a:gd name="T45" fmla="*/ 25 h 111"/>
              <a:gd name="T46" fmla="*/ 24 w 111"/>
              <a:gd name="T47" fmla="*/ 20 h 111"/>
              <a:gd name="T48" fmla="*/ 16 w 111"/>
              <a:gd name="T49" fmla="*/ 11 h 111"/>
              <a:gd name="T50" fmla="*/ 19 w 111"/>
              <a:gd name="T51" fmla="*/ 37 h 111"/>
              <a:gd name="T52" fmla="*/ 15 w 111"/>
              <a:gd name="T53" fmla="*/ 33 h 111"/>
              <a:gd name="T54" fmla="*/ 3 w 111"/>
              <a:gd name="T55" fmla="*/ 33 h 111"/>
              <a:gd name="T56" fmla="*/ 0 w 111"/>
              <a:gd name="T57" fmla="*/ 37 h 111"/>
              <a:gd name="T58" fmla="*/ 3 w 111"/>
              <a:gd name="T59" fmla="*/ 41 h 111"/>
              <a:gd name="T60" fmla="*/ 15 w 111"/>
              <a:gd name="T61" fmla="*/ 41 h 111"/>
              <a:gd name="T62" fmla="*/ 19 w 111"/>
              <a:gd name="T63" fmla="*/ 37 h 111"/>
              <a:gd name="T64" fmla="*/ 17 w 111"/>
              <a:gd name="T65" fmla="*/ 48 h 111"/>
              <a:gd name="T66" fmla="*/ 9 w 111"/>
              <a:gd name="T67" fmla="*/ 57 h 111"/>
              <a:gd name="T68" fmla="*/ 9 w 111"/>
              <a:gd name="T69" fmla="*/ 62 h 111"/>
              <a:gd name="T70" fmla="*/ 12 w 111"/>
              <a:gd name="T71" fmla="*/ 63 h 111"/>
              <a:gd name="T72" fmla="*/ 14 w 111"/>
              <a:gd name="T73" fmla="*/ 62 h 111"/>
              <a:gd name="T74" fmla="*/ 22 w 111"/>
              <a:gd name="T75" fmla="*/ 54 h 111"/>
              <a:gd name="T76" fmla="*/ 22 w 111"/>
              <a:gd name="T77" fmla="*/ 48 h 111"/>
              <a:gd name="T78" fmla="*/ 17 w 111"/>
              <a:gd name="T79" fmla="*/ 48 h 111"/>
              <a:gd name="T80" fmla="*/ 36 w 111"/>
              <a:gd name="T81" fmla="*/ 19 h 111"/>
              <a:gd name="T82" fmla="*/ 40 w 111"/>
              <a:gd name="T83" fmla="*/ 16 h 111"/>
              <a:gd name="T84" fmla="*/ 40 w 111"/>
              <a:gd name="T85" fmla="*/ 4 h 111"/>
              <a:gd name="T86" fmla="*/ 36 w 111"/>
              <a:gd name="T87" fmla="*/ 0 h 111"/>
              <a:gd name="T88" fmla="*/ 33 w 111"/>
              <a:gd name="T89" fmla="*/ 4 h 111"/>
              <a:gd name="T90" fmla="*/ 33 w 111"/>
              <a:gd name="T91" fmla="*/ 16 h 111"/>
              <a:gd name="T92" fmla="*/ 36 w 111"/>
              <a:gd name="T93" fmla="*/ 19 h 111"/>
              <a:gd name="T94" fmla="*/ 50 w 111"/>
              <a:gd name="T95" fmla="*/ 24 h 111"/>
              <a:gd name="T96" fmla="*/ 53 w 111"/>
              <a:gd name="T97" fmla="*/ 23 h 111"/>
              <a:gd name="T98" fmla="*/ 61 w 111"/>
              <a:gd name="T99" fmla="*/ 15 h 111"/>
              <a:gd name="T100" fmla="*/ 61 w 111"/>
              <a:gd name="T101" fmla="*/ 10 h 111"/>
              <a:gd name="T102" fmla="*/ 56 w 111"/>
              <a:gd name="T103" fmla="*/ 10 h 111"/>
              <a:gd name="T104" fmla="*/ 48 w 111"/>
              <a:gd name="T105" fmla="*/ 18 h 111"/>
              <a:gd name="T106" fmla="*/ 48 w 111"/>
              <a:gd name="T107" fmla="*/ 23 h 111"/>
              <a:gd name="T108" fmla="*/ 50 w 111"/>
              <a:gd name="T109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" h="111">
                <a:moveTo>
                  <a:pt x="110" y="94"/>
                </a:moveTo>
                <a:cubicBezTo>
                  <a:pt x="88" y="72"/>
                  <a:pt x="88" y="72"/>
                  <a:pt x="88" y="72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5" y="62"/>
                  <a:pt x="105" y="61"/>
                  <a:pt x="105" y="60"/>
                </a:cubicBezTo>
                <a:cubicBezTo>
                  <a:pt x="105" y="58"/>
                  <a:pt x="104" y="57"/>
                  <a:pt x="103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0" y="28"/>
                  <a:pt x="28" y="29"/>
                </a:cubicBezTo>
                <a:cubicBezTo>
                  <a:pt x="27" y="30"/>
                  <a:pt x="27" y="32"/>
                  <a:pt x="28" y="3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105"/>
                  <a:pt x="57" y="106"/>
                  <a:pt x="59" y="106"/>
                </a:cubicBezTo>
                <a:cubicBezTo>
                  <a:pt x="60" y="106"/>
                  <a:pt x="62" y="105"/>
                  <a:pt x="62" y="104"/>
                </a:cubicBezTo>
                <a:cubicBezTo>
                  <a:pt x="71" y="88"/>
                  <a:pt x="71" y="88"/>
                  <a:pt x="71" y="88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5" y="111"/>
                  <a:pt x="96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11" y="98"/>
                  <a:pt x="111" y="96"/>
                  <a:pt x="110" y="94"/>
                </a:cubicBezTo>
                <a:close/>
                <a:moveTo>
                  <a:pt x="16" y="11"/>
                </a:moveTo>
                <a:cubicBezTo>
                  <a:pt x="14" y="10"/>
                  <a:pt x="12" y="10"/>
                  <a:pt x="11" y="11"/>
                </a:cubicBezTo>
                <a:cubicBezTo>
                  <a:pt x="9" y="13"/>
                  <a:pt x="9" y="15"/>
                  <a:pt x="11" y="17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1" y="26"/>
                  <a:pt x="22" y="26"/>
                </a:cubicBezTo>
                <a:cubicBezTo>
                  <a:pt x="23" y="26"/>
                  <a:pt x="23" y="26"/>
                  <a:pt x="24" y="25"/>
                </a:cubicBezTo>
                <a:cubicBezTo>
                  <a:pt x="26" y="23"/>
                  <a:pt x="26" y="21"/>
                  <a:pt x="24" y="20"/>
                </a:cubicBezTo>
                <a:lnTo>
                  <a:pt x="16" y="11"/>
                </a:lnTo>
                <a:close/>
                <a:moveTo>
                  <a:pt x="19" y="37"/>
                </a:moveTo>
                <a:cubicBezTo>
                  <a:pt x="19" y="35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5"/>
                  <a:pt x="0" y="37"/>
                </a:cubicBezTo>
                <a:cubicBezTo>
                  <a:pt x="0" y="39"/>
                  <a:pt x="1" y="41"/>
                  <a:pt x="3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lose/>
                <a:moveTo>
                  <a:pt x="17" y="48"/>
                </a:moveTo>
                <a:cubicBezTo>
                  <a:pt x="9" y="57"/>
                  <a:pt x="9" y="57"/>
                  <a:pt x="9" y="57"/>
                </a:cubicBezTo>
                <a:cubicBezTo>
                  <a:pt x="8" y="58"/>
                  <a:pt x="8" y="61"/>
                  <a:pt x="9" y="62"/>
                </a:cubicBezTo>
                <a:cubicBezTo>
                  <a:pt x="10" y="63"/>
                  <a:pt x="11" y="63"/>
                  <a:pt x="12" y="63"/>
                </a:cubicBezTo>
                <a:cubicBezTo>
                  <a:pt x="13" y="63"/>
                  <a:pt x="14" y="63"/>
                  <a:pt x="14" y="62"/>
                </a:cubicBezTo>
                <a:cubicBezTo>
                  <a:pt x="22" y="54"/>
                  <a:pt x="22" y="54"/>
                  <a:pt x="22" y="54"/>
                </a:cubicBezTo>
                <a:cubicBezTo>
                  <a:pt x="24" y="52"/>
                  <a:pt x="24" y="50"/>
                  <a:pt x="22" y="48"/>
                </a:cubicBezTo>
                <a:cubicBezTo>
                  <a:pt x="21" y="47"/>
                  <a:pt x="19" y="47"/>
                  <a:pt x="17" y="48"/>
                </a:cubicBezTo>
                <a:close/>
                <a:moveTo>
                  <a:pt x="36" y="19"/>
                </a:moveTo>
                <a:cubicBezTo>
                  <a:pt x="38" y="19"/>
                  <a:pt x="40" y="18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3" y="2"/>
                  <a:pt x="33" y="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8"/>
                  <a:pt x="34" y="19"/>
                  <a:pt x="36" y="19"/>
                </a:cubicBezTo>
                <a:close/>
                <a:moveTo>
                  <a:pt x="50" y="24"/>
                </a:moveTo>
                <a:cubicBezTo>
                  <a:pt x="51" y="24"/>
                  <a:pt x="52" y="24"/>
                  <a:pt x="53" y="23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3"/>
                  <a:pt x="63" y="11"/>
                  <a:pt x="61" y="10"/>
                </a:cubicBezTo>
                <a:cubicBezTo>
                  <a:pt x="60" y="8"/>
                  <a:pt x="58" y="8"/>
                  <a:pt x="56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6" y="19"/>
                  <a:pt x="46" y="22"/>
                  <a:pt x="48" y="23"/>
                </a:cubicBezTo>
                <a:cubicBezTo>
                  <a:pt x="49" y="24"/>
                  <a:pt x="50" y="24"/>
                  <a:pt x="50" y="24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ICON">
            <a:extLst>
              <a:ext uri="{FF2B5EF4-FFF2-40B4-BE49-F238E27FC236}">
                <a16:creationId xmlns:a16="http://schemas.microsoft.com/office/drawing/2014/main" id="{A8ABACF2-4CA3-4BA0-9F4D-58B1D2334224}"/>
              </a:ext>
            </a:extLst>
          </p:cNvPr>
          <p:cNvSpPr>
            <a:spLocks noEditPoints="1"/>
          </p:cNvSpPr>
          <p:nvPr/>
        </p:nvSpPr>
        <p:spPr bwMode="auto">
          <a:xfrm>
            <a:off x="7545654" y="6824956"/>
            <a:ext cx="675402" cy="882459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ICON">
            <a:extLst>
              <a:ext uri="{FF2B5EF4-FFF2-40B4-BE49-F238E27FC236}">
                <a16:creationId xmlns:a16="http://schemas.microsoft.com/office/drawing/2014/main" id="{0C6B999F-2A6E-4996-82A5-B724E543B240}"/>
              </a:ext>
            </a:extLst>
          </p:cNvPr>
          <p:cNvSpPr>
            <a:spLocks noEditPoints="1"/>
          </p:cNvSpPr>
          <p:nvPr/>
        </p:nvSpPr>
        <p:spPr bwMode="auto">
          <a:xfrm>
            <a:off x="4931537" y="7676234"/>
            <a:ext cx="882460" cy="882460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8 w 92"/>
              <a:gd name="T5" fmla="*/ 67 h 92"/>
              <a:gd name="T6" fmla="*/ 66 w 92"/>
              <a:gd name="T7" fmla="*/ 81 h 92"/>
              <a:gd name="T8" fmla="*/ 52 w 92"/>
              <a:gd name="T9" fmla="*/ 87 h 92"/>
              <a:gd name="T10" fmla="*/ 50 w 92"/>
              <a:gd name="T11" fmla="*/ 82 h 92"/>
              <a:gd name="T12" fmla="*/ 44 w 92"/>
              <a:gd name="T13" fmla="*/ 71 h 92"/>
              <a:gd name="T14" fmla="*/ 42 w 92"/>
              <a:gd name="T15" fmla="*/ 68 h 92"/>
              <a:gd name="T16" fmla="*/ 32 w 92"/>
              <a:gd name="T17" fmla="*/ 60 h 92"/>
              <a:gd name="T18" fmla="*/ 22 w 92"/>
              <a:gd name="T19" fmla="*/ 50 h 92"/>
              <a:gd name="T20" fmla="*/ 17 w 92"/>
              <a:gd name="T21" fmla="*/ 43 h 92"/>
              <a:gd name="T22" fmla="*/ 20 w 92"/>
              <a:gd name="T23" fmla="*/ 31 h 92"/>
              <a:gd name="T24" fmla="*/ 19 w 92"/>
              <a:gd name="T25" fmla="*/ 14 h 92"/>
              <a:gd name="T26" fmla="*/ 38 w 92"/>
              <a:gd name="T27" fmla="*/ 8 h 92"/>
              <a:gd name="T28" fmla="*/ 38 w 92"/>
              <a:gd name="T29" fmla="*/ 13 h 92"/>
              <a:gd name="T30" fmla="*/ 52 w 92"/>
              <a:gd name="T31" fmla="*/ 11 h 92"/>
              <a:gd name="T32" fmla="*/ 51 w 92"/>
              <a:gd name="T33" fmla="*/ 21 h 92"/>
              <a:gd name="T34" fmla="*/ 47 w 92"/>
              <a:gd name="T35" fmla="*/ 12 h 92"/>
              <a:gd name="T36" fmla="*/ 48 w 92"/>
              <a:gd name="T37" fmla="*/ 22 h 92"/>
              <a:gd name="T38" fmla="*/ 40 w 92"/>
              <a:gd name="T39" fmla="*/ 18 h 92"/>
              <a:gd name="T40" fmla="*/ 38 w 92"/>
              <a:gd name="T41" fmla="*/ 29 h 92"/>
              <a:gd name="T42" fmla="*/ 41 w 92"/>
              <a:gd name="T43" fmla="*/ 24 h 92"/>
              <a:gd name="T44" fmla="*/ 50 w 92"/>
              <a:gd name="T45" fmla="*/ 26 h 92"/>
              <a:gd name="T46" fmla="*/ 53 w 92"/>
              <a:gd name="T47" fmla="*/ 33 h 92"/>
              <a:gd name="T48" fmla="*/ 53 w 92"/>
              <a:gd name="T49" fmla="*/ 35 h 92"/>
              <a:gd name="T50" fmla="*/ 47 w 92"/>
              <a:gd name="T51" fmla="*/ 39 h 92"/>
              <a:gd name="T52" fmla="*/ 43 w 92"/>
              <a:gd name="T53" fmla="*/ 43 h 92"/>
              <a:gd name="T54" fmla="*/ 42 w 92"/>
              <a:gd name="T55" fmla="*/ 52 h 92"/>
              <a:gd name="T56" fmla="*/ 35 w 92"/>
              <a:gd name="T57" fmla="*/ 48 h 92"/>
              <a:gd name="T58" fmla="*/ 29 w 92"/>
              <a:gd name="T59" fmla="*/ 56 h 92"/>
              <a:gd name="T60" fmla="*/ 35 w 92"/>
              <a:gd name="T61" fmla="*/ 60 h 92"/>
              <a:gd name="T62" fmla="*/ 45 w 92"/>
              <a:gd name="T63" fmla="*/ 64 h 92"/>
              <a:gd name="T64" fmla="*/ 53 w 92"/>
              <a:gd name="T65" fmla="*/ 63 h 92"/>
              <a:gd name="T66" fmla="*/ 63 w 92"/>
              <a:gd name="T67" fmla="*/ 64 h 92"/>
              <a:gd name="T68" fmla="*/ 72 w 92"/>
              <a:gd name="T69" fmla="*/ 66 h 92"/>
              <a:gd name="T70" fmla="*/ 84 w 92"/>
              <a:gd name="T71" fmla="*/ 49 h 92"/>
              <a:gd name="T72" fmla="*/ 80 w 92"/>
              <a:gd name="T73" fmla="*/ 34 h 92"/>
              <a:gd name="T74" fmla="*/ 78 w 92"/>
              <a:gd name="T75" fmla="*/ 22 h 92"/>
              <a:gd name="T76" fmla="*/ 88 w 92"/>
              <a:gd name="T77" fmla="*/ 44 h 92"/>
              <a:gd name="T78" fmla="*/ 84 w 92"/>
              <a:gd name="T79" fmla="*/ 4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0"/>
                  <a:pt x="0" y="46"/>
                </a:cubicBezTo>
                <a:cubicBezTo>
                  <a:pt x="0" y="71"/>
                  <a:pt x="21" y="92"/>
                  <a:pt x="46" y="92"/>
                </a:cubicBezTo>
                <a:cubicBezTo>
                  <a:pt x="72" y="92"/>
                  <a:pt x="92" y="71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8" y="67"/>
                </a:moveTo>
                <a:cubicBezTo>
                  <a:pt x="77" y="69"/>
                  <a:pt x="73" y="71"/>
                  <a:pt x="73" y="74"/>
                </a:cubicBezTo>
                <a:cubicBezTo>
                  <a:pt x="72" y="77"/>
                  <a:pt x="69" y="78"/>
                  <a:pt x="66" y="81"/>
                </a:cubicBezTo>
                <a:cubicBezTo>
                  <a:pt x="63" y="83"/>
                  <a:pt x="62" y="84"/>
                  <a:pt x="62" y="85"/>
                </a:cubicBezTo>
                <a:cubicBezTo>
                  <a:pt x="59" y="86"/>
                  <a:pt x="55" y="87"/>
                  <a:pt x="52" y="87"/>
                </a:cubicBezTo>
                <a:cubicBezTo>
                  <a:pt x="51" y="87"/>
                  <a:pt x="51" y="85"/>
                  <a:pt x="52" y="84"/>
                </a:cubicBezTo>
                <a:cubicBezTo>
                  <a:pt x="52" y="83"/>
                  <a:pt x="52" y="82"/>
                  <a:pt x="50" y="82"/>
                </a:cubicBezTo>
                <a:cubicBezTo>
                  <a:pt x="47" y="82"/>
                  <a:pt x="49" y="79"/>
                  <a:pt x="44" y="77"/>
                </a:cubicBezTo>
                <a:cubicBezTo>
                  <a:pt x="40" y="76"/>
                  <a:pt x="41" y="71"/>
                  <a:pt x="44" y="71"/>
                </a:cubicBezTo>
                <a:cubicBezTo>
                  <a:pt x="46" y="70"/>
                  <a:pt x="44" y="69"/>
                  <a:pt x="45" y="66"/>
                </a:cubicBezTo>
                <a:cubicBezTo>
                  <a:pt x="46" y="64"/>
                  <a:pt x="44" y="68"/>
                  <a:pt x="42" y="68"/>
                </a:cubicBezTo>
                <a:cubicBezTo>
                  <a:pt x="39" y="68"/>
                  <a:pt x="38" y="63"/>
                  <a:pt x="35" y="63"/>
                </a:cubicBezTo>
                <a:cubicBezTo>
                  <a:pt x="33" y="63"/>
                  <a:pt x="34" y="62"/>
                  <a:pt x="32" y="60"/>
                </a:cubicBezTo>
                <a:cubicBezTo>
                  <a:pt x="29" y="59"/>
                  <a:pt x="25" y="60"/>
                  <a:pt x="24" y="57"/>
                </a:cubicBezTo>
                <a:cubicBezTo>
                  <a:pt x="22" y="54"/>
                  <a:pt x="23" y="53"/>
                  <a:pt x="22" y="50"/>
                </a:cubicBezTo>
                <a:cubicBezTo>
                  <a:pt x="21" y="48"/>
                  <a:pt x="21" y="47"/>
                  <a:pt x="19" y="49"/>
                </a:cubicBezTo>
                <a:cubicBezTo>
                  <a:pt x="18" y="51"/>
                  <a:pt x="18" y="47"/>
                  <a:pt x="17" y="43"/>
                </a:cubicBezTo>
                <a:cubicBezTo>
                  <a:pt x="17" y="40"/>
                  <a:pt x="18" y="38"/>
                  <a:pt x="18" y="36"/>
                </a:cubicBezTo>
                <a:cubicBezTo>
                  <a:pt x="19" y="34"/>
                  <a:pt x="19" y="32"/>
                  <a:pt x="20" y="31"/>
                </a:cubicBezTo>
                <a:cubicBezTo>
                  <a:pt x="21" y="27"/>
                  <a:pt x="24" y="21"/>
                  <a:pt x="21" y="20"/>
                </a:cubicBezTo>
                <a:cubicBezTo>
                  <a:pt x="20" y="19"/>
                  <a:pt x="18" y="17"/>
                  <a:pt x="19" y="14"/>
                </a:cubicBezTo>
                <a:cubicBezTo>
                  <a:pt x="24" y="9"/>
                  <a:pt x="30" y="6"/>
                  <a:pt x="38" y="4"/>
                </a:cubicBezTo>
                <a:cubicBezTo>
                  <a:pt x="38" y="5"/>
                  <a:pt x="38" y="7"/>
                  <a:pt x="38" y="8"/>
                </a:cubicBezTo>
                <a:cubicBezTo>
                  <a:pt x="38" y="10"/>
                  <a:pt x="35" y="13"/>
                  <a:pt x="36" y="15"/>
                </a:cubicBezTo>
                <a:cubicBezTo>
                  <a:pt x="38" y="17"/>
                  <a:pt x="39" y="16"/>
                  <a:pt x="38" y="13"/>
                </a:cubicBezTo>
                <a:cubicBezTo>
                  <a:pt x="38" y="10"/>
                  <a:pt x="42" y="9"/>
                  <a:pt x="46" y="9"/>
                </a:cubicBezTo>
                <a:cubicBezTo>
                  <a:pt x="50" y="9"/>
                  <a:pt x="53" y="8"/>
                  <a:pt x="52" y="11"/>
                </a:cubicBezTo>
                <a:cubicBezTo>
                  <a:pt x="52" y="15"/>
                  <a:pt x="53" y="17"/>
                  <a:pt x="54" y="20"/>
                </a:cubicBezTo>
                <a:cubicBezTo>
                  <a:pt x="56" y="23"/>
                  <a:pt x="53" y="22"/>
                  <a:pt x="51" y="21"/>
                </a:cubicBezTo>
                <a:cubicBezTo>
                  <a:pt x="49" y="21"/>
                  <a:pt x="50" y="20"/>
                  <a:pt x="49" y="18"/>
                </a:cubicBezTo>
                <a:cubicBezTo>
                  <a:pt x="48" y="16"/>
                  <a:pt x="49" y="13"/>
                  <a:pt x="47" y="12"/>
                </a:cubicBezTo>
                <a:cubicBezTo>
                  <a:pt x="44" y="11"/>
                  <a:pt x="40" y="15"/>
                  <a:pt x="43" y="16"/>
                </a:cubicBezTo>
                <a:cubicBezTo>
                  <a:pt x="45" y="17"/>
                  <a:pt x="46" y="19"/>
                  <a:pt x="48" y="22"/>
                </a:cubicBezTo>
                <a:cubicBezTo>
                  <a:pt x="49" y="25"/>
                  <a:pt x="45" y="23"/>
                  <a:pt x="43" y="20"/>
                </a:cubicBezTo>
                <a:cubicBezTo>
                  <a:pt x="42" y="18"/>
                  <a:pt x="40" y="17"/>
                  <a:pt x="40" y="18"/>
                </a:cubicBezTo>
                <a:cubicBezTo>
                  <a:pt x="41" y="20"/>
                  <a:pt x="39" y="22"/>
                  <a:pt x="37" y="24"/>
                </a:cubicBezTo>
                <a:cubicBezTo>
                  <a:pt x="35" y="26"/>
                  <a:pt x="36" y="28"/>
                  <a:pt x="38" y="29"/>
                </a:cubicBezTo>
                <a:cubicBezTo>
                  <a:pt x="39" y="30"/>
                  <a:pt x="41" y="32"/>
                  <a:pt x="41" y="29"/>
                </a:cubicBezTo>
                <a:cubicBezTo>
                  <a:pt x="41" y="27"/>
                  <a:pt x="40" y="26"/>
                  <a:pt x="41" y="24"/>
                </a:cubicBezTo>
                <a:cubicBezTo>
                  <a:pt x="43" y="23"/>
                  <a:pt x="43" y="25"/>
                  <a:pt x="44" y="26"/>
                </a:cubicBezTo>
                <a:cubicBezTo>
                  <a:pt x="46" y="27"/>
                  <a:pt x="48" y="24"/>
                  <a:pt x="50" y="26"/>
                </a:cubicBezTo>
                <a:cubicBezTo>
                  <a:pt x="52" y="28"/>
                  <a:pt x="55" y="30"/>
                  <a:pt x="56" y="32"/>
                </a:cubicBezTo>
                <a:cubicBezTo>
                  <a:pt x="57" y="34"/>
                  <a:pt x="55" y="35"/>
                  <a:pt x="53" y="33"/>
                </a:cubicBezTo>
                <a:cubicBezTo>
                  <a:pt x="52" y="31"/>
                  <a:pt x="49" y="30"/>
                  <a:pt x="49" y="32"/>
                </a:cubicBezTo>
                <a:cubicBezTo>
                  <a:pt x="49" y="34"/>
                  <a:pt x="53" y="33"/>
                  <a:pt x="53" y="35"/>
                </a:cubicBezTo>
                <a:cubicBezTo>
                  <a:pt x="52" y="37"/>
                  <a:pt x="49" y="34"/>
                  <a:pt x="48" y="35"/>
                </a:cubicBezTo>
                <a:cubicBezTo>
                  <a:pt x="47" y="37"/>
                  <a:pt x="49" y="38"/>
                  <a:pt x="47" y="39"/>
                </a:cubicBezTo>
                <a:cubicBezTo>
                  <a:pt x="46" y="40"/>
                  <a:pt x="43" y="40"/>
                  <a:pt x="43" y="42"/>
                </a:cubicBezTo>
                <a:cubicBezTo>
                  <a:pt x="43" y="42"/>
                  <a:pt x="43" y="42"/>
                  <a:pt x="43" y="43"/>
                </a:cubicBezTo>
                <a:cubicBezTo>
                  <a:pt x="45" y="44"/>
                  <a:pt x="43" y="45"/>
                  <a:pt x="41" y="46"/>
                </a:cubicBezTo>
                <a:cubicBezTo>
                  <a:pt x="40" y="48"/>
                  <a:pt x="41" y="50"/>
                  <a:pt x="42" y="52"/>
                </a:cubicBezTo>
                <a:cubicBezTo>
                  <a:pt x="43" y="54"/>
                  <a:pt x="40" y="54"/>
                  <a:pt x="40" y="52"/>
                </a:cubicBezTo>
                <a:cubicBezTo>
                  <a:pt x="40" y="49"/>
                  <a:pt x="36" y="47"/>
                  <a:pt x="35" y="48"/>
                </a:cubicBezTo>
                <a:cubicBezTo>
                  <a:pt x="34" y="50"/>
                  <a:pt x="33" y="51"/>
                  <a:pt x="31" y="50"/>
                </a:cubicBezTo>
                <a:cubicBezTo>
                  <a:pt x="29" y="49"/>
                  <a:pt x="27" y="54"/>
                  <a:pt x="29" y="56"/>
                </a:cubicBezTo>
                <a:cubicBezTo>
                  <a:pt x="30" y="58"/>
                  <a:pt x="33" y="56"/>
                  <a:pt x="35" y="56"/>
                </a:cubicBezTo>
                <a:cubicBezTo>
                  <a:pt x="36" y="56"/>
                  <a:pt x="36" y="58"/>
                  <a:pt x="35" y="60"/>
                </a:cubicBezTo>
                <a:cubicBezTo>
                  <a:pt x="36" y="62"/>
                  <a:pt x="40" y="60"/>
                  <a:pt x="40" y="64"/>
                </a:cubicBezTo>
                <a:cubicBezTo>
                  <a:pt x="41" y="68"/>
                  <a:pt x="43" y="66"/>
                  <a:pt x="45" y="64"/>
                </a:cubicBezTo>
                <a:cubicBezTo>
                  <a:pt x="47" y="63"/>
                  <a:pt x="48" y="63"/>
                  <a:pt x="49" y="64"/>
                </a:cubicBezTo>
                <a:cubicBezTo>
                  <a:pt x="50" y="64"/>
                  <a:pt x="53" y="65"/>
                  <a:pt x="53" y="63"/>
                </a:cubicBezTo>
                <a:cubicBezTo>
                  <a:pt x="54" y="61"/>
                  <a:pt x="57" y="62"/>
                  <a:pt x="58" y="63"/>
                </a:cubicBezTo>
                <a:cubicBezTo>
                  <a:pt x="60" y="65"/>
                  <a:pt x="61" y="64"/>
                  <a:pt x="63" y="64"/>
                </a:cubicBezTo>
                <a:cubicBezTo>
                  <a:pt x="65" y="64"/>
                  <a:pt x="66" y="64"/>
                  <a:pt x="66" y="66"/>
                </a:cubicBezTo>
                <a:cubicBezTo>
                  <a:pt x="66" y="68"/>
                  <a:pt x="68" y="68"/>
                  <a:pt x="72" y="66"/>
                </a:cubicBezTo>
                <a:cubicBezTo>
                  <a:pt x="76" y="65"/>
                  <a:pt x="79" y="64"/>
                  <a:pt x="78" y="67"/>
                </a:cubicBezTo>
                <a:close/>
                <a:moveTo>
                  <a:pt x="84" y="49"/>
                </a:moveTo>
                <a:cubicBezTo>
                  <a:pt x="82" y="50"/>
                  <a:pt x="82" y="48"/>
                  <a:pt x="82" y="43"/>
                </a:cubicBezTo>
                <a:cubicBezTo>
                  <a:pt x="82" y="37"/>
                  <a:pt x="80" y="37"/>
                  <a:pt x="80" y="34"/>
                </a:cubicBezTo>
                <a:cubicBezTo>
                  <a:pt x="79" y="32"/>
                  <a:pt x="81" y="31"/>
                  <a:pt x="80" y="28"/>
                </a:cubicBezTo>
                <a:cubicBezTo>
                  <a:pt x="78" y="26"/>
                  <a:pt x="76" y="20"/>
                  <a:pt x="78" y="22"/>
                </a:cubicBezTo>
                <a:cubicBezTo>
                  <a:pt x="79" y="24"/>
                  <a:pt x="81" y="24"/>
                  <a:pt x="82" y="23"/>
                </a:cubicBezTo>
                <a:cubicBezTo>
                  <a:pt x="86" y="29"/>
                  <a:pt x="88" y="36"/>
                  <a:pt x="88" y="44"/>
                </a:cubicBezTo>
                <a:cubicBezTo>
                  <a:pt x="88" y="44"/>
                  <a:pt x="87" y="44"/>
                  <a:pt x="87" y="44"/>
                </a:cubicBezTo>
                <a:cubicBezTo>
                  <a:pt x="84" y="45"/>
                  <a:pt x="86" y="49"/>
                  <a:pt x="84" y="49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FREEFORM">
            <a:extLst>
              <a:ext uri="{FF2B5EF4-FFF2-40B4-BE49-F238E27FC236}">
                <a16:creationId xmlns:a16="http://schemas.microsoft.com/office/drawing/2014/main" id="{A1DD8DCC-3CE0-4520-94DE-4A238DD401BA}"/>
              </a:ext>
            </a:extLst>
          </p:cNvPr>
          <p:cNvSpPr>
            <a:spLocks/>
          </p:cNvSpPr>
          <p:nvPr/>
        </p:nvSpPr>
        <p:spPr bwMode="auto">
          <a:xfrm flipH="1">
            <a:off x="14436742" y="0"/>
            <a:ext cx="3851258" cy="2859416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">
            <a:extLst>
              <a:ext uri="{FF2B5EF4-FFF2-40B4-BE49-F238E27FC236}">
                <a16:creationId xmlns:a16="http://schemas.microsoft.com/office/drawing/2014/main" id="{237131FE-8687-4935-8D66-E3A41D24429B}"/>
              </a:ext>
            </a:extLst>
          </p:cNvPr>
          <p:cNvSpPr>
            <a:spLocks/>
          </p:cNvSpPr>
          <p:nvPr/>
        </p:nvSpPr>
        <p:spPr bwMode="auto">
          <a:xfrm flipH="1">
            <a:off x="13535277" y="6959601"/>
            <a:ext cx="4752722" cy="3327397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C61887B0-396B-460E-9695-A58333E8F3EA}"/>
              </a:ext>
            </a:extLst>
          </p:cNvPr>
          <p:cNvSpPr txBox="1"/>
          <p:nvPr/>
        </p:nvSpPr>
        <p:spPr>
          <a:xfrm>
            <a:off x="11537708" y="3072575"/>
            <a:ext cx="417559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Lorem ipsum dolor sit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amet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consectetur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adipiscing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elit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, sed do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eiusmod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tempor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incididunt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labore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et dolore magna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aliqua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. Ut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enim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ad minim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veniam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quis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nostrud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exercitation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ullamco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laboris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nisi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aliquip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ex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ea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commodo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 "/>
              </a:rPr>
              <a:t>consequat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aleway "/>
              </a:rPr>
              <a:t>.</a:t>
            </a:r>
          </a:p>
        </p:txBody>
      </p:sp>
      <p:sp>
        <p:nvSpPr>
          <p:cNvPr id="52" name="TIMER">
            <a:extLst>
              <a:ext uri="{FF2B5EF4-FFF2-40B4-BE49-F238E27FC236}">
                <a16:creationId xmlns:a16="http://schemas.microsoft.com/office/drawing/2014/main" id="{5885C83C-8F6E-4C07-8D4E-68373A2D6702}"/>
              </a:ext>
            </a:extLst>
          </p:cNvPr>
          <p:cNvSpPr/>
          <p:nvPr/>
        </p:nvSpPr>
        <p:spPr>
          <a:xfrm>
            <a:off x="9666849" y="-2093742"/>
            <a:ext cx="51816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53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3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2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4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xit" presetSubtype="1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21" dur="4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3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3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5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decel="100000" fill="hold" grpId="6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2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7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decel="100000" fill="hold" grpId="8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46" dur="5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accel="100000" fill="hold" grpId="9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49" presetClass="exit" presetSubtype="0" accel="100000" fill="hold" grpId="1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2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1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1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22" presetClass="exit" presetSubtype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3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1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4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8" dur="5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xit" presetSubtype="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5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1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49" presetClass="entr" presetSubtype="0" decel="10000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grpId="6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7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3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8" presetClass="emph" presetSubtype="0" decel="100000" fill="hold" grpId="8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50" dur="5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4" accel="100000" fill="hold" grpId="9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49" presetClass="exit" presetSubtype="0" accel="100000" fill="hold" grpId="1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11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8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6" presetID="22" presetClass="exit" presetSubtype="2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77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1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49" presetClass="entr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decel="100000" fill="hold" grpId="3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8" presetClass="emph" presetSubtype="0" decel="100000" fill="hold" grpId="6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0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grpId="7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decel="100000" fill="hold" grpId="8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04" dur="5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4" accel="100000" fill="hold" grpId="9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49" presetClass="exit" presetSubtype="0" accel="100000" fill="hold" grpId="1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0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1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22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2" presetClass="exit" presetSubtype="4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2" presetClass="entr" presetSubtype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9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0" presetID="22" presetClass="exit" presetSubtype="4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1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5" dur="4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6" presetID="22" presetClass="exit" presetSubtype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37" dur="4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2" presetID="22" presetClass="exit" presetSubtype="2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3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35" presetClass="pat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350" dur="2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1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2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3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8" grpId="2"/>
          <p:bldP spid="11" grpId="0"/>
          <p:bldP spid="11" grpId="1"/>
          <p:bldP spid="11" grpId="2"/>
          <p:bldP spid="14" grpId="0"/>
          <p:bldP spid="14" grpId="1"/>
          <p:bldP spid="14" grpId="2"/>
          <p:bldP spid="17" grpId="0"/>
          <p:bldP spid="17" grpId="1"/>
          <p:bldP spid="17" grpId="2"/>
          <p:bldP spid="20" grpId="0"/>
          <p:bldP spid="20" grpId="1"/>
          <p:bldP spid="20" grpId="2"/>
          <p:bldP spid="26" grpId="0"/>
          <p:bldP spid="26" grpId="1"/>
          <p:bldP spid="26" grpId="2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0" grpId="11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1" grpId="11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2" grpId="11" animBg="1"/>
          <p:bldP spid="33" grpId="0" animBg="1"/>
          <p:bldP spid="33" grpId="1" animBg="1"/>
          <p:bldP spid="33" grpId="2" animBg="1"/>
          <p:bldP spid="33" grpId="3" animBg="1"/>
          <p:bldP spid="33" grpId="4" animBg="1"/>
          <p:bldP spid="33" grpId="5" animBg="1"/>
          <p:bldP spid="33" grpId="6" animBg="1"/>
          <p:bldP spid="33" grpId="7" animBg="1"/>
          <p:bldP spid="33" grpId="8" animBg="1"/>
          <p:bldP spid="33" grpId="9" animBg="1"/>
          <p:bldP spid="33" grpId="10" animBg="1"/>
          <p:bldP spid="33" grpId="11" animBg="1"/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34" grpId="6" animBg="1"/>
          <p:bldP spid="34" grpId="7" animBg="1"/>
          <p:bldP spid="34" grpId="8" animBg="1"/>
          <p:bldP spid="34" grpId="9" animBg="1"/>
          <p:bldP spid="34" grpId="10" animBg="1"/>
          <p:bldP spid="34" grpId="11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/>
          <p:bldP spid="37" grpId="1"/>
          <p:bldP spid="37" grpId="2"/>
          <p:bldP spid="5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3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4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xit" presetSubtype="1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21" dur="4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3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3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5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decel="100000" fill="hold" grpId="6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2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7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decel="100000" fill="hold" grpId="8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46" dur="5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accel="100000" fill="hold" grpId="9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49" presetClass="exit" presetSubtype="0" accel="100000" fill="hold" grpId="1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2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1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1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22" presetClass="exit" presetSubtype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3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1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4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8" dur="5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xit" presetSubtype="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5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1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49" presetClass="entr" presetSubtype="0" decel="10000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grpId="6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7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3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8" presetClass="emph" presetSubtype="0" decel="100000" fill="hold" grpId="8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50" dur="5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4" accel="100000" fill="hold" grpId="9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49" presetClass="exit" presetSubtype="0" accel="100000" fill="hold" grpId="1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11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6" presetID="22" presetClass="exit" presetSubtype="2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77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1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49" presetClass="entr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decel="100000" fill="hold" grpId="3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8" presetClass="emph" presetSubtype="0" decel="100000" fill="hold" grpId="6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0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grpId="7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decel="100000" fill="hold" grpId="8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04" dur="5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4" accel="100000" fill="hold" grpId="9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49" presetClass="exit" presetSubtype="0" accel="100000" fill="hold" grpId="1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0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1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2" presetClass="exit" presetSubtype="4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2" presetClass="entr" presetSubtype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9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0" presetID="22" presetClass="exit" presetSubtype="4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1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5" dur="4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6" presetID="22" presetClass="exit" presetSubtype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37" dur="4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2" presetID="22" presetClass="exit" presetSubtype="2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3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35" presetClass="pat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350" dur="2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1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2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3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8" grpId="2"/>
          <p:bldP spid="11" grpId="0"/>
          <p:bldP spid="11" grpId="1"/>
          <p:bldP spid="11" grpId="2"/>
          <p:bldP spid="14" grpId="0"/>
          <p:bldP spid="14" grpId="1"/>
          <p:bldP spid="14" grpId="2"/>
          <p:bldP spid="17" grpId="0"/>
          <p:bldP spid="17" grpId="1"/>
          <p:bldP spid="17" grpId="2"/>
          <p:bldP spid="20" grpId="0"/>
          <p:bldP spid="20" grpId="1"/>
          <p:bldP spid="20" grpId="2"/>
          <p:bldP spid="26" grpId="0"/>
          <p:bldP spid="26" grpId="1"/>
          <p:bldP spid="26" grpId="2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0" grpId="11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1" grpId="11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2" grpId="11" animBg="1"/>
          <p:bldP spid="33" grpId="0" animBg="1"/>
          <p:bldP spid="33" grpId="1" animBg="1"/>
          <p:bldP spid="33" grpId="2" animBg="1"/>
          <p:bldP spid="33" grpId="3" animBg="1"/>
          <p:bldP spid="33" grpId="4" animBg="1"/>
          <p:bldP spid="33" grpId="5" animBg="1"/>
          <p:bldP spid="33" grpId="6" animBg="1"/>
          <p:bldP spid="33" grpId="7" animBg="1"/>
          <p:bldP spid="33" grpId="8" animBg="1"/>
          <p:bldP spid="33" grpId="9" animBg="1"/>
          <p:bldP spid="33" grpId="10" animBg="1"/>
          <p:bldP spid="33" grpId="11" animBg="1"/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34" grpId="6" animBg="1"/>
          <p:bldP spid="34" grpId="7" animBg="1"/>
          <p:bldP spid="34" grpId="8" animBg="1"/>
          <p:bldP spid="34" grpId="9" animBg="1"/>
          <p:bldP spid="34" grpId="10" animBg="1"/>
          <p:bldP spid="34" grpId="11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/>
          <p:bldP spid="37" grpId="1"/>
          <p:bldP spid="37" grpId="2"/>
          <p:bldP spid="52" grpId="0" animBg="1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EXT GROUP">
            <a:extLst>
              <a:ext uri="{FF2B5EF4-FFF2-40B4-BE49-F238E27FC236}">
                <a16:creationId xmlns:a16="http://schemas.microsoft.com/office/drawing/2014/main" id="{EA01799B-8715-4EF9-A0AF-495FD4F5908F}"/>
              </a:ext>
            </a:extLst>
          </p:cNvPr>
          <p:cNvGrpSpPr/>
          <p:nvPr/>
        </p:nvGrpSpPr>
        <p:grpSpPr>
          <a:xfrm>
            <a:off x="2890604" y="3551415"/>
            <a:ext cx="2372785" cy="1423983"/>
            <a:chOff x="1311233" y="3196852"/>
            <a:chExt cx="1809338" cy="1085841"/>
          </a:xfrm>
        </p:grpSpPr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9B3A8DA5-C98F-4A73-BF01-8D0ECA5C1FC0}"/>
                </a:ext>
              </a:extLst>
            </p:cNvPr>
            <p:cNvSpPr txBox="1"/>
            <p:nvPr/>
          </p:nvSpPr>
          <p:spPr>
            <a:xfrm>
              <a:off x="1398067" y="3508212"/>
              <a:ext cx="1722504" cy="774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85%</a:t>
              </a:r>
            </a:p>
          </p:txBody>
        </p:sp>
        <p:sp>
          <p:nvSpPr>
            <p:cNvPr id="6" name="CHANGE TEXT HERE">
              <a:extLst>
                <a:ext uri="{FF2B5EF4-FFF2-40B4-BE49-F238E27FC236}">
                  <a16:creationId xmlns:a16="http://schemas.microsoft.com/office/drawing/2014/main" id="{6F8CD1B5-659C-4D61-874A-150D00E4D6D6}"/>
                </a:ext>
              </a:extLst>
            </p:cNvPr>
            <p:cNvSpPr txBox="1"/>
            <p:nvPr/>
          </p:nvSpPr>
          <p:spPr>
            <a:xfrm>
              <a:off x="1311233" y="3196852"/>
              <a:ext cx="1722504" cy="39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Raleway "/>
                </a:rPr>
                <a:t>TITLE HERE</a:t>
              </a:r>
            </a:p>
          </p:txBody>
        </p:sp>
      </p:grpSp>
      <p:sp>
        <p:nvSpPr>
          <p:cNvPr id="7" name="LINE">
            <a:extLst>
              <a:ext uri="{FF2B5EF4-FFF2-40B4-BE49-F238E27FC236}">
                <a16:creationId xmlns:a16="http://schemas.microsoft.com/office/drawing/2014/main" id="{E2A7B2D0-70DE-48D1-982F-0C1A181146C4}"/>
              </a:ext>
            </a:extLst>
          </p:cNvPr>
          <p:cNvSpPr/>
          <p:nvPr/>
        </p:nvSpPr>
        <p:spPr>
          <a:xfrm>
            <a:off x="3120583" y="3094120"/>
            <a:ext cx="1655042" cy="110489"/>
          </a:xfrm>
          <a:prstGeom prst="rect">
            <a:avLst/>
          </a:prstGeom>
          <a:solidFill>
            <a:srgbClr val="FFA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HANGE TEXT HERE">
            <a:extLst>
              <a:ext uri="{FF2B5EF4-FFF2-40B4-BE49-F238E27FC236}">
                <a16:creationId xmlns:a16="http://schemas.microsoft.com/office/drawing/2014/main" id="{AAC738C3-78DA-45A4-9CBD-4BEBB15CE77B}"/>
              </a:ext>
            </a:extLst>
          </p:cNvPr>
          <p:cNvSpPr txBox="1"/>
          <p:nvPr/>
        </p:nvSpPr>
        <p:spPr>
          <a:xfrm>
            <a:off x="5149513" y="3609900"/>
            <a:ext cx="4752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10E585ED-73CA-4824-8DF3-A92219514771}"/>
              </a:ext>
            </a:extLst>
          </p:cNvPr>
          <p:cNvCxnSpPr>
            <a:cxnSpLocks/>
          </p:cNvCxnSpPr>
          <p:nvPr/>
        </p:nvCxnSpPr>
        <p:spPr>
          <a:xfrm>
            <a:off x="3120583" y="4983080"/>
            <a:ext cx="5302479" cy="0"/>
          </a:xfrm>
          <a:prstGeom prst="line">
            <a:avLst/>
          </a:prstGeom>
          <a:ln w="28575">
            <a:solidFill>
              <a:srgbClr val="FFA3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NGE TEXT HERE">
            <a:extLst>
              <a:ext uri="{FF2B5EF4-FFF2-40B4-BE49-F238E27FC236}">
                <a16:creationId xmlns:a16="http://schemas.microsoft.com/office/drawing/2014/main" id="{F4BC2CF3-B7C5-4EEF-9C56-AF6CA4945DD3}"/>
              </a:ext>
            </a:extLst>
          </p:cNvPr>
          <p:cNvSpPr txBox="1"/>
          <p:nvPr/>
        </p:nvSpPr>
        <p:spPr>
          <a:xfrm>
            <a:off x="6880867" y="5313555"/>
            <a:ext cx="11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aleway 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10121049-EB6D-46CC-AED0-65FCCCD92C50}"/>
              </a:ext>
            </a:extLst>
          </p:cNvPr>
          <p:cNvSpPr txBox="1"/>
          <p:nvPr/>
        </p:nvSpPr>
        <p:spPr>
          <a:xfrm>
            <a:off x="6870774" y="5748667"/>
            <a:ext cx="175468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100" dirty="0">
                <a:latin typeface="Raleway "/>
                <a:ea typeface="Montserrat" charset="0"/>
                <a:cs typeface="Montserrat" charset="0"/>
              </a:rPr>
              <a:t>LOREM ISPUM DOLOR</a:t>
            </a:r>
          </a:p>
        </p:txBody>
      </p:sp>
      <p:grpSp>
        <p:nvGrpSpPr>
          <p:cNvPr id="15" name="TEXT GROUP">
            <a:extLst>
              <a:ext uri="{FF2B5EF4-FFF2-40B4-BE49-F238E27FC236}">
                <a16:creationId xmlns:a16="http://schemas.microsoft.com/office/drawing/2014/main" id="{EA6FB96E-061D-469D-A680-DCFB17ACD243}"/>
              </a:ext>
            </a:extLst>
          </p:cNvPr>
          <p:cNvGrpSpPr/>
          <p:nvPr/>
        </p:nvGrpSpPr>
        <p:grpSpPr>
          <a:xfrm>
            <a:off x="4175651" y="5266551"/>
            <a:ext cx="1664967" cy="743727"/>
            <a:chOff x="9536101" y="1669861"/>
            <a:chExt cx="1269601" cy="567120"/>
          </a:xfrm>
        </p:grpSpPr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7CCF9492-B301-44CB-B8F2-CB46B348A468}"/>
                </a:ext>
              </a:extLst>
            </p:cNvPr>
            <p:cNvSpPr txBox="1"/>
            <p:nvPr/>
          </p:nvSpPr>
          <p:spPr>
            <a:xfrm>
              <a:off x="9543797" y="1669861"/>
              <a:ext cx="851453" cy="39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Raleway "/>
                  <a:ea typeface="Montserrat" charset="0"/>
                  <a:cs typeface="Montserrat" charset="0"/>
                </a:rPr>
                <a:t>22%</a:t>
              </a:r>
            </a:p>
          </p:txBody>
        </p:sp>
        <p:sp>
          <p:nvSpPr>
            <p:cNvPr id="17" name="CHANGE TEXT HERE">
              <a:extLst>
                <a:ext uri="{FF2B5EF4-FFF2-40B4-BE49-F238E27FC236}">
                  <a16:creationId xmlns:a16="http://schemas.microsoft.com/office/drawing/2014/main" id="{2BD19711-9C7F-4AE8-A55B-9B9D2F2A0145}"/>
                </a:ext>
              </a:extLst>
            </p:cNvPr>
            <p:cNvSpPr txBox="1"/>
            <p:nvPr/>
          </p:nvSpPr>
          <p:spPr>
            <a:xfrm>
              <a:off x="9536101" y="2037493"/>
              <a:ext cx="1269601" cy="19948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1100" dirty="0">
                  <a:latin typeface="Raleway "/>
                  <a:ea typeface="Montserrat" charset="0"/>
                  <a:cs typeface="Montserrat" charset="0"/>
                </a:rPr>
                <a:t>LOREM ISPUM DOLOR</a:t>
              </a:r>
            </a:p>
          </p:txBody>
        </p:sp>
      </p:grp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DA6EC446-A913-40E8-A974-E080B8E75B33}"/>
              </a:ext>
            </a:extLst>
          </p:cNvPr>
          <p:cNvGrpSpPr/>
          <p:nvPr/>
        </p:nvGrpSpPr>
        <p:grpSpPr>
          <a:xfrm>
            <a:off x="8895530" y="3478818"/>
            <a:ext cx="7271912" cy="3635956"/>
            <a:chOff x="8895530" y="3478818"/>
            <a:chExt cx="7271912" cy="3635956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851B67A-C1AD-406A-85A5-4F6FC3C88AC8}"/>
                </a:ext>
              </a:extLst>
            </p:cNvPr>
            <p:cNvSpPr/>
            <p:nvPr/>
          </p:nvSpPr>
          <p:spPr>
            <a:xfrm>
              <a:off x="8895530" y="3478818"/>
              <a:ext cx="7271912" cy="3635956"/>
            </a:xfrm>
            <a:custGeom>
              <a:avLst/>
              <a:gdLst>
                <a:gd name="connsiteX0" fmla="*/ 2772554 w 5545108"/>
                <a:gd name="connsiteY0" fmla="*/ 0 h 2772554"/>
                <a:gd name="connsiteX1" fmla="*/ 5545108 w 5545108"/>
                <a:gd name="connsiteY1" fmla="*/ 2772554 h 2772554"/>
                <a:gd name="connsiteX2" fmla="*/ 0 w 5545108"/>
                <a:gd name="connsiteY2" fmla="*/ 2772554 h 2772554"/>
                <a:gd name="connsiteX3" fmla="*/ 2772554 w 5545108"/>
                <a:gd name="connsiteY3" fmla="*/ 0 h 277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5108" h="2772554">
                  <a:moveTo>
                    <a:pt x="2772554" y="0"/>
                  </a:moveTo>
                  <a:lnTo>
                    <a:pt x="5545108" y="2772554"/>
                  </a:lnTo>
                  <a:lnTo>
                    <a:pt x="0" y="2772554"/>
                  </a:lnTo>
                  <a:lnTo>
                    <a:pt x="2772554" y="0"/>
                  </a:lnTo>
                  <a:close/>
                </a:path>
              </a:pathLst>
            </a:custGeom>
            <a:solidFill>
              <a:srgbClr val="00B69B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311E3F82-C3F4-449B-82FA-D59B0322D36F}"/>
                </a:ext>
              </a:extLst>
            </p:cNvPr>
            <p:cNvSpPr txBox="1"/>
            <p:nvPr/>
          </p:nvSpPr>
          <p:spPr>
            <a:xfrm>
              <a:off x="11284799" y="5965305"/>
              <a:ext cx="2493374" cy="646331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Raleway "/>
                  <a:ea typeface="Montserrat" charset="0"/>
                  <a:cs typeface="Montserrat" charset="0"/>
                </a:rPr>
                <a:t>LOREM IPSUM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Raleway "/>
                  <a:ea typeface="Montserrat" charset="0"/>
                  <a:cs typeface="Montserrat" charset="0"/>
                </a:rPr>
                <a:t>DOLOR SIT</a:t>
              </a:r>
            </a:p>
          </p:txBody>
        </p:sp>
        <p:sp>
          <p:nvSpPr>
            <p:cNvPr id="23" name="ICON">
              <a:extLst>
                <a:ext uri="{FF2B5EF4-FFF2-40B4-BE49-F238E27FC236}">
                  <a16:creationId xmlns:a16="http://schemas.microsoft.com/office/drawing/2014/main" id="{2B130B0F-3F3E-4E4A-855C-4EE1B4F36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0256" y="4990730"/>
              <a:ext cx="882460" cy="882460"/>
            </a:xfrm>
            <a:custGeom>
              <a:avLst/>
              <a:gdLst>
                <a:gd name="T0" fmla="*/ 0 w 92"/>
                <a:gd name="T1" fmla="*/ 46 h 92"/>
                <a:gd name="T2" fmla="*/ 92 w 92"/>
                <a:gd name="T3" fmla="*/ 46 h 92"/>
                <a:gd name="T4" fmla="*/ 78 w 92"/>
                <a:gd name="T5" fmla="*/ 67 h 92"/>
                <a:gd name="T6" fmla="*/ 66 w 92"/>
                <a:gd name="T7" fmla="*/ 81 h 92"/>
                <a:gd name="T8" fmla="*/ 52 w 92"/>
                <a:gd name="T9" fmla="*/ 87 h 92"/>
                <a:gd name="T10" fmla="*/ 50 w 92"/>
                <a:gd name="T11" fmla="*/ 82 h 92"/>
                <a:gd name="T12" fmla="*/ 44 w 92"/>
                <a:gd name="T13" fmla="*/ 71 h 92"/>
                <a:gd name="T14" fmla="*/ 42 w 92"/>
                <a:gd name="T15" fmla="*/ 68 h 92"/>
                <a:gd name="T16" fmla="*/ 32 w 92"/>
                <a:gd name="T17" fmla="*/ 60 h 92"/>
                <a:gd name="T18" fmla="*/ 22 w 92"/>
                <a:gd name="T19" fmla="*/ 50 h 92"/>
                <a:gd name="T20" fmla="*/ 17 w 92"/>
                <a:gd name="T21" fmla="*/ 43 h 92"/>
                <a:gd name="T22" fmla="*/ 20 w 92"/>
                <a:gd name="T23" fmla="*/ 31 h 92"/>
                <a:gd name="T24" fmla="*/ 19 w 92"/>
                <a:gd name="T25" fmla="*/ 14 h 92"/>
                <a:gd name="T26" fmla="*/ 38 w 92"/>
                <a:gd name="T27" fmla="*/ 8 h 92"/>
                <a:gd name="T28" fmla="*/ 38 w 92"/>
                <a:gd name="T29" fmla="*/ 13 h 92"/>
                <a:gd name="T30" fmla="*/ 52 w 92"/>
                <a:gd name="T31" fmla="*/ 11 h 92"/>
                <a:gd name="T32" fmla="*/ 51 w 92"/>
                <a:gd name="T33" fmla="*/ 21 h 92"/>
                <a:gd name="T34" fmla="*/ 47 w 92"/>
                <a:gd name="T35" fmla="*/ 12 h 92"/>
                <a:gd name="T36" fmla="*/ 48 w 92"/>
                <a:gd name="T37" fmla="*/ 22 h 92"/>
                <a:gd name="T38" fmla="*/ 40 w 92"/>
                <a:gd name="T39" fmla="*/ 18 h 92"/>
                <a:gd name="T40" fmla="*/ 38 w 92"/>
                <a:gd name="T41" fmla="*/ 29 h 92"/>
                <a:gd name="T42" fmla="*/ 41 w 92"/>
                <a:gd name="T43" fmla="*/ 24 h 92"/>
                <a:gd name="T44" fmla="*/ 50 w 92"/>
                <a:gd name="T45" fmla="*/ 26 h 92"/>
                <a:gd name="T46" fmla="*/ 53 w 92"/>
                <a:gd name="T47" fmla="*/ 33 h 92"/>
                <a:gd name="T48" fmla="*/ 53 w 92"/>
                <a:gd name="T49" fmla="*/ 35 h 92"/>
                <a:gd name="T50" fmla="*/ 47 w 92"/>
                <a:gd name="T51" fmla="*/ 39 h 92"/>
                <a:gd name="T52" fmla="*/ 43 w 92"/>
                <a:gd name="T53" fmla="*/ 43 h 92"/>
                <a:gd name="T54" fmla="*/ 42 w 92"/>
                <a:gd name="T55" fmla="*/ 52 h 92"/>
                <a:gd name="T56" fmla="*/ 35 w 92"/>
                <a:gd name="T57" fmla="*/ 48 h 92"/>
                <a:gd name="T58" fmla="*/ 29 w 92"/>
                <a:gd name="T59" fmla="*/ 56 h 92"/>
                <a:gd name="T60" fmla="*/ 35 w 92"/>
                <a:gd name="T61" fmla="*/ 60 h 92"/>
                <a:gd name="T62" fmla="*/ 45 w 92"/>
                <a:gd name="T63" fmla="*/ 64 h 92"/>
                <a:gd name="T64" fmla="*/ 53 w 92"/>
                <a:gd name="T65" fmla="*/ 63 h 92"/>
                <a:gd name="T66" fmla="*/ 63 w 92"/>
                <a:gd name="T67" fmla="*/ 64 h 92"/>
                <a:gd name="T68" fmla="*/ 72 w 92"/>
                <a:gd name="T69" fmla="*/ 66 h 92"/>
                <a:gd name="T70" fmla="*/ 84 w 92"/>
                <a:gd name="T71" fmla="*/ 49 h 92"/>
                <a:gd name="T72" fmla="*/ 80 w 92"/>
                <a:gd name="T73" fmla="*/ 34 h 92"/>
                <a:gd name="T74" fmla="*/ 78 w 92"/>
                <a:gd name="T75" fmla="*/ 22 h 92"/>
                <a:gd name="T76" fmla="*/ 88 w 92"/>
                <a:gd name="T77" fmla="*/ 44 h 92"/>
                <a:gd name="T78" fmla="*/ 84 w 92"/>
                <a:gd name="T7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2" y="92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8" y="67"/>
                  </a:moveTo>
                  <a:cubicBezTo>
                    <a:pt x="77" y="69"/>
                    <a:pt x="73" y="71"/>
                    <a:pt x="73" y="74"/>
                  </a:cubicBezTo>
                  <a:cubicBezTo>
                    <a:pt x="72" y="77"/>
                    <a:pt x="69" y="78"/>
                    <a:pt x="66" y="81"/>
                  </a:cubicBezTo>
                  <a:cubicBezTo>
                    <a:pt x="63" y="83"/>
                    <a:pt x="62" y="84"/>
                    <a:pt x="62" y="85"/>
                  </a:cubicBezTo>
                  <a:cubicBezTo>
                    <a:pt x="59" y="86"/>
                    <a:pt x="55" y="87"/>
                    <a:pt x="52" y="87"/>
                  </a:cubicBezTo>
                  <a:cubicBezTo>
                    <a:pt x="51" y="87"/>
                    <a:pt x="51" y="85"/>
                    <a:pt x="52" y="84"/>
                  </a:cubicBezTo>
                  <a:cubicBezTo>
                    <a:pt x="52" y="83"/>
                    <a:pt x="52" y="82"/>
                    <a:pt x="50" y="82"/>
                  </a:cubicBezTo>
                  <a:cubicBezTo>
                    <a:pt x="47" y="82"/>
                    <a:pt x="49" y="79"/>
                    <a:pt x="44" y="77"/>
                  </a:cubicBezTo>
                  <a:cubicBezTo>
                    <a:pt x="40" y="76"/>
                    <a:pt x="41" y="71"/>
                    <a:pt x="44" y="71"/>
                  </a:cubicBezTo>
                  <a:cubicBezTo>
                    <a:pt x="46" y="70"/>
                    <a:pt x="44" y="69"/>
                    <a:pt x="45" y="66"/>
                  </a:cubicBezTo>
                  <a:cubicBezTo>
                    <a:pt x="46" y="64"/>
                    <a:pt x="44" y="68"/>
                    <a:pt x="42" y="68"/>
                  </a:cubicBezTo>
                  <a:cubicBezTo>
                    <a:pt x="39" y="68"/>
                    <a:pt x="38" y="63"/>
                    <a:pt x="35" y="63"/>
                  </a:cubicBezTo>
                  <a:cubicBezTo>
                    <a:pt x="33" y="63"/>
                    <a:pt x="34" y="62"/>
                    <a:pt x="32" y="60"/>
                  </a:cubicBezTo>
                  <a:cubicBezTo>
                    <a:pt x="29" y="59"/>
                    <a:pt x="25" y="60"/>
                    <a:pt x="24" y="57"/>
                  </a:cubicBezTo>
                  <a:cubicBezTo>
                    <a:pt x="22" y="54"/>
                    <a:pt x="23" y="53"/>
                    <a:pt x="22" y="50"/>
                  </a:cubicBezTo>
                  <a:cubicBezTo>
                    <a:pt x="21" y="48"/>
                    <a:pt x="21" y="47"/>
                    <a:pt x="19" y="49"/>
                  </a:cubicBezTo>
                  <a:cubicBezTo>
                    <a:pt x="18" y="51"/>
                    <a:pt x="18" y="47"/>
                    <a:pt x="17" y="43"/>
                  </a:cubicBezTo>
                  <a:cubicBezTo>
                    <a:pt x="17" y="40"/>
                    <a:pt x="18" y="38"/>
                    <a:pt x="18" y="36"/>
                  </a:cubicBezTo>
                  <a:cubicBezTo>
                    <a:pt x="19" y="34"/>
                    <a:pt x="19" y="32"/>
                    <a:pt x="20" y="31"/>
                  </a:cubicBezTo>
                  <a:cubicBezTo>
                    <a:pt x="21" y="27"/>
                    <a:pt x="24" y="21"/>
                    <a:pt x="21" y="20"/>
                  </a:cubicBezTo>
                  <a:cubicBezTo>
                    <a:pt x="20" y="19"/>
                    <a:pt x="18" y="17"/>
                    <a:pt x="19" y="14"/>
                  </a:cubicBezTo>
                  <a:cubicBezTo>
                    <a:pt x="24" y="9"/>
                    <a:pt x="30" y="6"/>
                    <a:pt x="38" y="4"/>
                  </a:cubicBezTo>
                  <a:cubicBezTo>
                    <a:pt x="38" y="5"/>
                    <a:pt x="38" y="7"/>
                    <a:pt x="38" y="8"/>
                  </a:cubicBezTo>
                  <a:cubicBezTo>
                    <a:pt x="38" y="10"/>
                    <a:pt x="35" y="13"/>
                    <a:pt x="36" y="15"/>
                  </a:cubicBezTo>
                  <a:cubicBezTo>
                    <a:pt x="38" y="17"/>
                    <a:pt x="39" y="16"/>
                    <a:pt x="38" y="13"/>
                  </a:cubicBezTo>
                  <a:cubicBezTo>
                    <a:pt x="38" y="10"/>
                    <a:pt x="42" y="9"/>
                    <a:pt x="46" y="9"/>
                  </a:cubicBezTo>
                  <a:cubicBezTo>
                    <a:pt x="50" y="9"/>
                    <a:pt x="53" y="8"/>
                    <a:pt x="52" y="11"/>
                  </a:cubicBezTo>
                  <a:cubicBezTo>
                    <a:pt x="52" y="15"/>
                    <a:pt x="53" y="17"/>
                    <a:pt x="54" y="20"/>
                  </a:cubicBezTo>
                  <a:cubicBezTo>
                    <a:pt x="56" y="23"/>
                    <a:pt x="53" y="22"/>
                    <a:pt x="51" y="21"/>
                  </a:cubicBezTo>
                  <a:cubicBezTo>
                    <a:pt x="49" y="21"/>
                    <a:pt x="50" y="20"/>
                    <a:pt x="49" y="18"/>
                  </a:cubicBezTo>
                  <a:cubicBezTo>
                    <a:pt x="48" y="16"/>
                    <a:pt x="49" y="13"/>
                    <a:pt x="47" y="12"/>
                  </a:cubicBezTo>
                  <a:cubicBezTo>
                    <a:pt x="44" y="11"/>
                    <a:pt x="40" y="15"/>
                    <a:pt x="43" y="16"/>
                  </a:cubicBezTo>
                  <a:cubicBezTo>
                    <a:pt x="45" y="17"/>
                    <a:pt x="46" y="19"/>
                    <a:pt x="48" y="22"/>
                  </a:cubicBezTo>
                  <a:cubicBezTo>
                    <a:pt x="49" y="25"/>
                    <a:pt x="45" y="23"/>
                    <a:pt x="43" y="20"/>
                  </a:cubicBezTo>
                  <a:cubicBezTo>
                    <a:pt x="42" y="18"/>
                    <a:pt x="40" y="17"/>
                    <a:pt x="40" y="18"/>
                  </a:cubicBezTo>
                  <a:cubicBezTo>
                    <a:pt x="41" y="20"/>
                    <a:pt x="39" y="22"/>
                    <a:pt x="37" y="24"/>
                  </a:cubicBezTo>
                  <a:cubicBezTo>
                    <a:pt x="35" y="26"/>
                    <a:pt x="36" y="28"/>
                    <a:pt x="38" y="29"/>
                  </a:cubicBezTo>
                  <a:cubicBezTo>
                    <a:pt x="39" y="30"/>
                    <a:pt x="41" y="32"/>
                    <a:pt x="41" y="29"/>
                  </a:cubicBezTo>
                  <a:cubicBezTo>
                    <a:pt x="41" y="27"/>
                    <a:pt x="40" y="26"/>
                    <a:pt x="41" y="24"/>
                  </a:cubicBezTo>
                  <a:cubicBezTo>
                    <a:pt x="43" y="23"/>
                    <a:pt x="43" y="25"/>
                    <a:pt x="44" y="26"/>
                  </a:cubicBezTo>
                  <a:cubicBezTo>
                    <a:pt x="46" y="27"/>
                    <a:pt x="48" y="24"/>
                    <a:pt x="50" y="26"/>
                  </a:cubicBezTo>
                  <a:cubicBezTo>
                    <a:pt x="52" y="28"/>
                    <a:pt x="55" y="30"/>
                    <a:pt x="56" y="32"/>
                  </a:cubicBezTo>
                  <a:cubicBezTo>
                    <a:pt x="57" y="34"/>
                    <a:pt x="55" y="35"/>
                    <a:pt x="53" y="33"/>
                  </a:cubicBezTo>
                  <a:cubicBezTo>
                    <a:pt x="52" y="31"/>
                    <a:pt x="49" y="30"/>
                    <a:pt x="49" y="32"/>
                  </a:cubicBezTo>
                  <a:cubicBezTo>
                    <a:pt x="49" y="34"/>
                    <a:pt x="53" y="33"/>
                    <a:pt x="53" y="35"/>
                  </a:cubicBezTo>
                  <a:cubicBezTo>
                    <a:pt x="52" y="37"/>
                    <a:pt x="49" y="34"/>
                    <a:pt x="48" y="35"/>
                  </a:cubicBezTo>
                  <a:cubicBezTo>
                    <a:pt x="47" y="37"/>
                    <a:pt x="49" y="38"/>
                    <a:pt x="47" y="39"/>
                  </a:cubicBezTo>
                  <a:cubicBezTo>
                    <a:pt x="46" y="40"/>
                    <a:pt x="43" y="40"/>
                    <a:pt x="43" y="42"/>
                  </a:cubicBezTo>
                  <a:cubicBezTo>
                    <a:pt x="43" y="42"/>
                    <a:pt x="43" y="42"/>
                    <a:pt x="43" y="43"/>
                  </a:cubicBezTo>
                  <a:cubicBezTo>
                    <a:pt x="45" y="44"/>
                    <a:pt x="43" y="45"/>
                    <a:pt x="41" y="46"/>
                  </a:cubicBezTo>
                  <a:cubicBezTo>
                    <a:pt x="40" y="48"/>
                    <a:pt x="41" y="50"/>
                    <a:pt x="42" y="52"/>
                  </a:cubicBezTo>
                  <a:cubicBezTo>
                    <a:pt x="43" y="54"/>
                    <a:pt x="40" y="54"/>
                    <a:pt x="40" y="52"/>
                  </a:cubicBezTo>
                  <a:cubicBezTo>
                    <a:pt x="40" y="49"/>
                    <a:pt x="36" y="47"/>
                    <a:pt x="35" y="48"/>
                  </a:cubicBezTo>
                  <a:cubicBezTo>
                    <a:pt x="34" y="50"/>
                    <a:pt x="33" y="51"/>
                    <a:pt x="31" y="50"/>
                  </a:cubicBezTo>
                  <a:cubicBezTo>
                    <a:pt x="29" y="49"/>
                    <a:pt x="27" y="54"/>
                    <a:pt x="29" y="56"/>
                  </a:cubicBezTo>
                  <a:cubicBezTo>
                    <a:pt x="30" y="58"/>
                    <a:pt x="33" y="56"/>
                    <a:pt x="35" y="56"/>
                  </a:cubicBezTo>
                  <a:cubicBezTo>
                    <a:pt x="36" y="56"/>
                    <a:pt x="36" y="58"/>
                    <a:pt x="35" y="60"/>
                  </a:cubicBezTo>
                  <a:cubicBezTo>
                    <a:pt x="36" y="62"/>
                    <a:pt x="40" y="60"/>
                    <a:pt x="40" y="64"/>
                  </a:cubicBezTo>
                  <a:cubicBezTo>
                    <a:pt x="41" y="68"/>
                    <a:pt x="43" y="66"/>
                    <a:pt x="45" y="64"/>
                  </a:cubicBezTo>
                  <a:cubicBezTo>
                    <a:pt x="47" y="63"/>
                    <a:pt x="48" y="63"/>
                    <a:pt x="49" y="64"/>
                  </a:cubicBezTo>
                  <a:cubicBezTo>
                    <a:pt x="50" y="64"/>
                    <a:pt x="53" y="65"/>
                    <a:pt x="53" y="63"/>
                  </a:cubicBezTo>
                  <a:cubicBezTo>
                    <a:pt x="54" y="61"/>
                    <a:pt x="57" y="62"/>
                    <a:pt x="58" y="63"/>
                  </a:cubicBezTo>
                  <a:cubicBezTo>
                    <a:pt x="60" y="65"/>
                    <a:pt x="61" y="64"/>
                    <a:pt x="63" y="64"/>
                  </a:cubicBezTo>
                  <a:cubicBezTo>
                    <a:pt x="65" y="64"/>
                    <a:pt x="66" y="64"/>
                    <a:pt x="66" y="66"/>
                  </a:cubicBezTo>
                  <a:cubicBezTo>
                    <a:pt x="66" y="68"/>
                    <a:pt x="68" y="68"/>
                    <a:pt x="72" y="66"/>
                  </a:cubicBezTo>
                  <a:cubicBezTo>
                    <a:pt x="76" y="65"/>
                    <a:pt x="79" y="64"/>
                    <a:pt x="78" y="67"/>
                  </a:cubicBezTo>
                  <a:close/>
                  <a:moveTo>
                    <a:pt x="84" y="49"/>
                  </a:moveTo>
                  <a:cubicBezTo>
                    <a:pt x="82" y="50"/>
                    <a:pt x="82" y="48"/>
                    <a:pt x="82" y="43"/>
                  </a:cubicBezTo>
                  <a:cubicBezTo>
                    <a:pt x="82" y="37"/>
                    <a:pt x="80" y="37"/>
                    <a:pt x="80" y="34"/>
                  </a:cubicBezTo>
                  <a:cubicBezTo>
                    <a:pt x="79" y="32"/>
                    <a:pt x="81" y="31"/>
                    <a:pt x="80" y="28"/>
                  </a:cubicBezTo>
                  <a:cubicBezTo>
                    <a:pt x="78" y="26"/>
                    <a:pt x="76" y="20"/>
                    <a:pt x="78" y="22"/>
                  </a:cubicBezTo>
                  <a:cubicBezTo>
                    <a:pt x="79" y="24"/>
                    <a:pt x="81" y="24"/>
                    <a:pt x="82" y="23"/>
                  </a:cubicBezTo>
                  <a:cubicBezTo>
                    <a:pt x="86" y="29"/>
                    <a:pt x="88" y="36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4" y="45"/>
                    <a:pt x="86" y="49"/>
                    <a:pt x="84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ICON">
            <a:extLst>
              <a:ext uri="{FF2B5EF4-FFF2-40B4-BE49-F238E27FC236}">
                <a16:creationId xmlns:a16="http://schemas.microsoft.com/office/drawing/2014/main" id="{57DCC852-D700-4B52-8217-0E56415CF333}"/>
              </a:ext>
            </a:extLst>
          </p:cNvPr>
          <p:cNvSpPr>
            <a:spLocks noEditPoints="1"/>
          </p:cNvSpPr>
          <p:nvPr/>
        </p:nvSpPr>
        <p:spPr bwMode="auto">
          <a:xfrm>
            <a:off x="3377004" y="5362929"/>
            <a:ext cx="667541" cy="549589"/>
          </a:xfrm>
          <a:custGeom>
            <a:avLst/>
            <a:gdLst>
              <a:gd name="T0" fmla="*/ 460 w 486"/>
              <a:gd name="T1" fmla="*/ 98 h 400"/>
              <a:gd name="T2" fmla="*/ 342 w 486"/>
              <a:gd name="T3" fmla="*/ 0 h 400"/>
              <a:gd name="T4" fmla="*/ 243 w 486"/>
              <a:gd name="T5" fmla="*/ 58 h 400"/>
              <a:gd name="T6" fmla="*/ 144 w 486"/>
              <a:gd name="T7" fmla="*/ 0 h 400"/>
              <a:gd name="T8" fmla="*/ 25 w 486"/>
              <a:gd name="T9" fmla="*/ 98 h 400"/>
              <a:gd name="T10" fmla="*/ 239 w 486"/>
              <a:gd name="T11" fmla="*/ 398 h 400"/>
              <a:gd name="T12" fmla="*/ 243 w 486"/>
              <a:gd name="T13" fmla="*/ 400 h 400"/>
              <a:gd name="T14" fmla="*/ 246 w 486"/>
              <a:gd name="T15" fmla="*/ 398 h 400"/>
              <a:gd name="T16" fmla="*/ 460 w 486"/>
              <a:gd name="T17" fmla="*/ 98 h 400"/>
              <a:gd name="T18" fmla="*/ 243 w 486"/>
              <a:gd name="T19" fmla="*/ 384 h 400"/>
              <a:gd name="T20" fmla="*/ 39 w 486"/>
              <a:gd name="T21" fmla="*/ 102 h 400"/>
              <a:gd name="T22" fmla="*/ 144 w 486"/>
              <a:gd name="T23" fmla="*/ 14 h 400"/>
              <a:gd name="T24" fmla="*/ 237 w 486"/>
              <a:gd name="T25" fmla="*/ 74 h 400"/>
              <a:gd name="T26" fmla="*/ 243 w 486"/>
              <a:gd name="T27" fmla="*/ 83 h 400"/>
              <a:gd name="T28" fmla="*/ 249 w 486"/>
              <a:gd name="T29" fmla="*/ 74 h 400"/>
              <a:gd name="T30" fmla="*/ 342 w 486"/>
              <a:gd name="T31" fmla="*/ 14 h 400"/>
              <a:gd name="T32" fmla="*/ 447 w 486"/>
              <a:gd name="T33" fmla="*/ 102 h 400"/>
              <a:gd name="T34" fmla="*/ 243 w 486"/>
              <a:gd name="T35" fmla="*/ 384 h 400"/>
              <a:gd name="T36" fmla="*/ 144 w 486"/>
              <a:gd name="T37" fmla="*/ 38 h 400"/>
              <a:gd name="T38" fmla="*/ 62 w 486"/>
              <a:gd name="T39" fmla="*/ 107 h 400"/>
              <a:gd name="T40" fmla="*/ 64 w 486"/>
              <a:gd name="T41" fmla="*/ 112 h 400"/>
              <a:gd name="T42" fmla="*/ 65 w 486"/>
              <a:gd name="T43" fmla="*/ 112 h 400"/>
              <a:gd name="T44" fmla="*/ 69 w 486"/>
              <a:gd name="T45" fmla="*/ 109 h 400"/>
              <a:gd name="T46" fmla="*/ 144 w 486"/>
              <a:gd name="T47" fmla="*/ 45 h 400"/>
              <a:gd name="T48" fmla="*/ 147 w 486"/>
              <a:gd name="T49" fmla="*/ 41 h 400"/>
              <a:gd name="T50" fmla="*/ 144 w 486"/>
              <a:gd name="T51" fmla="*/ 3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6" h="400">
                <a:moveTo>
                  <a:pt x="460" y="98"/>
                </a:moveTo>
                <a:cubicBezTo>
                  <a:pt x="445" y="40"/>
                  <a:pt x="397" y="0"/>
                  <a:pt x="342" y="0"/>
                </a:cubicBezTo>
                <a:cubicBezTo>
                  <a:pt x="303" y="0"/>
                  <a:pt x="268" y="20"/>
                  <a:pt x="243" y="58"/>
                </a:cubicBezTo>
                <a:cubicBezTo>
                  <a:pt x="217" y="20"/>
                  <a:pt x="182" y="0"/>
                  <a:pt x="144" y="0"/>
                </a:cubicBezTo>
                <a:cubicBezTo>
                  <a:pt x="89" y="0"/>
                  <a:pt x="40" y="40"/>
                  <a:pt x="25" y="98"/>
                </a:cubicBezTo>
                <a:cubicBezTo>
                  <a:pt x="0" y="199"/>
                  <a:pt x="80" y="311"/>
                  <a:pt x="239" y="398"/>
                </a:cubicBezTo>
                <a:cubicBezTo>
                  <a:pt x="243" y="400"/>
                  <a:pt x="243" y="400"/>
                  <a:pt x="243" y="400"/>
                </a:cubicBezTo>
                <a:cubicBezTo>
                  <a:pt x="246" y="398"/>
                  <a:pt x="246" y="398"/>
                  <a:pt x="246" y="398"/>
                </a:cubicBezTo>
                <a:cubicBezTo>
                  <a:pt x="406" y="311"/>
                  <a:pt x="486" y="199"/>
                  <a:pt x="460" y="98"/>
                </a:cubicBezTo>
                <a:close/>
                <a:moveTo>
                  <a:pt x="243" y="384"/>
                </a:moveTo>
                <a:cubicBezTo>
                  <a:pt x="91" y="300"/>
                  <a:pt x="15" y="195"/>
                  <a:pt x="39" y="102"/>
                </a:cubicBezTo>
                <a:cubicBezTo>
                  <a:pt x="52" y="50"/>
                  <a:pt x="95" y="14"/>
                  <a:pt x="144" y="14"/>
                </a:cubicBezTo>
                <a:cubicBezTo>
                  <a:pt x="180" y="14"/>
                  <a:pt x="214" y="35"/>
                  <a:pt x="237" y="74"/>
                </a:cubicBezTo>
                <a:cubicBezTo>
                  <a:pt x="243" y="83"/>
                  <a:pt x="243" y="83"/>
                  <a:pt x="243" y="83"/>
                </a:cubicBezTo>
                <a:cubicBezTo>
                  <a:pt x="249" y="74"/>
                  <a:pt x="249" y="74"/>
                  <a:pt x="249" y="74"/>
                </a:cubicBezTo>
                <a:cubicBezTo>
                  <a:pt x="272" y="35"/>
                  <a:pt x="305" y="14"/>
                  <a:pt x="342" y="14"/>
                </a:cubicBezTo>
                <a:cubicBezTo>
                  <a:pt x="391" y="14"/>
                  <a:pt x="434" y="50"/>
                  <a:pt x="447" y="102"/>
                </a:cubicBezTo>
                <a:cubicBezTo>
                  <a:pt x="471" y="195"/>
                  <a:pt x="394" y="300"/>
                  <a:pt x="243" y="384"/>
                </a:cubicBezTo>
                <a:close/>
                <a:moveTo>
                  <a:pt x="144" y="38"/>
                </a:moveTo>
                <a:cubicBezTo>
                  <a:pt x="107" y="38"/>
                  <a:pt x="72" y="67"/>
                  <a:pt x="62" y="107"/>
                </a:cubicBezTo>
                <a:cubicBezTo>
                  <a:pt x="62" y="109"/>
                  <a:pt x="63" y="111"/>
                  <a:pt x="64" y="112"/>
                </a:cubicBezTo>
                <a:cubicBezTo>
                  <a:pt x="65" y="112"/>
                  <a:pt x="65" y="112"/>
                  <a:pt x="65" y="112"/>
                </a:cubicBezTo>
                <a:cubicBezTo>
                  <a:pt x="67" y="112"/>
                  <a:pt x="68" y="111"/>
                  <a:pt x="69" y="109"/>
                </a:cubicBezTo>
                <a:cubicBezTo>
                  <a:pt x="78" y="72"/>
                  <a:pt x="110" y="45"/>
                  <a:pt x="144" y="45"/>
                </a:cubicBezTo>
                <a:cubicBezTo>
                  <a:pt x="145" y="45"/>
                  <a:pt x="147" y="43"/>
                  <a:pt x="147" y="41"/>
                </a:cubicBezTo>
                <a:cubicBezTo>
                  <a:pt x="147" y="39"/>
                  <a:pt x="145" y="38"/>
                  <a:pt x="144" y="38"/>
                </a:cubicBezTo>
                <a:close/>
              </a:path>
            </a:pathLst>
          </a:custGeom>
          <a:solidFill>
            <a:srgbClr val="FFA30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ICON">
            <a:extLst>
              <a:ext uri="{FF2B5EF4-FFF2-40B4-BE49-F238E27FC236}">
                <a16:creationId xmlns:a16="http://schemas.microsoft.com/office/drawing/2014/main" id="{6E06962D-2CAC-4CD1-8FC2-F5C28D39F600}"/>
              </a:ext>
            </a:extLst>
          </p:cNvPr>
          <p:cNvSpPr>
            <a:spLocks noEditPoints="1"/>
          </p:cNvSpPr>
          <p:nvPr/>
        </p:nvSpPr>
        <p:spPr bwMode="auto">
          <a:xfrm>
            <a:off x="6110691" y="5398228"/>
            <a:ext cx="640190" cy="513690"/>
          </a:xfrm>
          <a:custGeom>
            <a:avLst/>
            <a:gdLst>
              <a:gd name="T0" fmla="*/ 315 w 466"/>
              <a:gd name="T1" fmla="*/ 12 h 373"/>
              <a:gd name="T2" fmla="*/ 239 w 466"/>
              <a:gd name="T3" fmla="*/ 75 h 373"/>
              <a:gd name="T4" fmla="*/ 38 w 466"/>
              <a:gd name="T5" fmla="*/ 111 h 373"/>
              <a:gd name="T6" fmla="*/ 0 w 466"/>
              <a:gd name="T7" fmla="*/ 228 h 373"/>
              <a:gd name="T8" fmla="*/ 38 w 466"/>
              <a:gd name="T9" fmla="*/ 263 h 373"/>
              <a:gd name="T10" fmla="*/ 144 w 466"/>
              <a:gd name="T11" fmla="*/ 325 h 373"/>
              <a:gd name="T12" fmla="*/ 239 w 466"/>
              <a:gd name="T13" fmla="*/ 299 h 373"/>
              <a:gd name="T14" fmla="*/ 315 w 466"/>
              <a:gd name="T15" fmla="*/ 362 h 373"/>
              <a:gd name="T16" fmla="*/ 357 w 466"/>
              <a:gd name="T17" fmla="*/ 318 h 373"/>
              <a:gd name="T18" fmla="*/ 334 w 466"/>
              <a:gd name="T19" fmla="*/ 0 h 373"/>
              <a:gd name="T20" fmla="*/ 69 w 466"/>
              <a:gd name="T21" fmla="*/ 251 h 373"/>
              <a:gd name="T22" fmla="*/ 135 w 466"/>
              <a:gd name="T23" fmla="*/ 284 h 373"/>
              <a:gd name="T24" fmla="*/ 197 w 466"/>
              <a:gd name="T25" fmla="*/ 287 h 373"/>
              <a:gd name="T26" fmla="*/ 105 w 466"/>
              <a:gd name="T27" fmla="*/ 261 h 373"/>
              <a:gd name="T28" fmla="*/ 135 w 466"/>
              <a:gd name="T29" fmla="*/ 275 h 373"/>
              <a:gd name="T30" fmla="*/ 339 w 466"/>
              <a:gd name="T31" fmla="*/ 318 h 373"/>
              <a:gd name="T32" fmla="*/ 328 w 466"/>
              <a:gd name="T33" fmla="*/ 351 h 373"/>
              <a:gd name="T34" fmla="*/ 244 w 466"/>
              <a:gd name="T35" fmla="*/ 282 h 373"/>
              <a:gd name="T36" fmla="*/ 49 w 466"/>
              <a:gd name="T37" fmla="*/ 237 h 373"/>
              <a:gd name="T38" fmla="*/ 17 w 466"/>
              <a:gd name="T39" fmla="*/ 228 h 373"/>
              <a:gd name="T40" fmla="*/ 38 w 466"/>
              <a:gd name="T41" fmla="*/ 129 h 373"/>
              <a:gd name="T42" fmla="*/ 50 w 466"/>
              <a:gd name="T43" fmla="*/ 146 h 373"/>
              <a:gd name="T44" fmla="*/ 324 w 466"/>
              <a:gd name="T45" fmla="*/ 29 h 373"/>
              <a:gd name="T46" fmla="*/ 334 w 466"/>
              <a:gd name="T47" fmla="*/ 18 h 373"/>
              <a:gd name="T48" fmla="*/ 339 w 466"/>
              <a:gd name="T49" fmla="*/ 318 h 373"/>
              <a:gd name="T50" fmla="*/ 453 w 466"/>
              <a:gd name="T51" fmla="*/ 114 h 373"/>
              <a:gd name="T52" fmla="*/ 457 w 466"/>
              <a:gd name="T53" fmla="*/ 183 h 373"/>
              <a:gd name="T54" fmla="*/ 456 w 466"/>
              <a:gd name="T55" fmla="*/ 242 h 373"/>
              <a:gd name="T56" fmla="*/ 461 w 466"/>
              <a:gd name="T57" fmla="*/ 238 h 373"/>
              <a:gd name="T58" fmla="*/ 459 w 466"/>
              <a:gd name="T59" fmla="*/ 117 h 373"/>
              <a:gd name="T60" fmla="*/ 386 w 466"/>
              <a:gd name="T61" fmla="*/ 96 h 373"/>
              <a:gd name="T62" fmla="*/ 386 w 466"/>
              <a:gd name="T63" fmla="*/ 269 h 373"/>
              <a:gd name="T64" fmla="*/ 390 w 466"/>
              <a:gd name="T65" fmla="*/ 276 h 373"/>
              <a:gd name="T66" fmla="*/ 417 w 466"/>
              <a:gd name="T67" fmla="*/ 183 h 373"/>
              <a:gd name="T68" fmla="*/ 388 w 466"/>
              <a:gd name="T69" fmla="*/ 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6" h="373">
                <a:moveTo>
                  <a:pt x="334" y="0"/>
                </a:moveTo>
                <a:cubicBezTo>
                  <a:pt x="328" y="0"/>
                  <a:pt x="321" y="4"/>
                  <a:pt x="315" y="12"/>
                </a:cubicBezTo>
                <a:cubicBezTo>
                  <a:pt x="313" y="14"/>
                  <a:pt x="312" y="16"/>
                  <a:pt x="310" y="19"/>
                </a:cubicBezTo>
                <a:cubicBezTo>
                  <a:pt x="298" y="34"/>
                  <a:pt x="277" y="62"/>
                  <a:pt x="239" y="75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58" y="116"/>
                  <a:pt x="49" y="111"/>
                  <a:pt x="38" y="111"/>
                </a:cubicBezTo>
                <a:cubicBezTo>
                  <a:pt x="20" y="111"/>
                  <a:pt x="0" y="125"/>
                  <a:pt x="0" y="146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49"/>
                  <a:pt x="20" y="263"/>
                  <a:pt x="38" y="263"/>
                </a:cubicBezTo>
                <a:cubicBezTo>
                  <a:pt x="38" y="263"/>
                  <a:pt x="38" y="263"/>
                  <a:pt x="38" y="263"/>
                </a:cubicBezTo>
                <a:cubicBezTo>
                  <a:pt x="44" y="263"/>
                  <a:pt x="49" y="262"/>
                  <a:pt x="53" y="259"/>
                </a:cubicBezTo>
                <a:cubicBezTo>
                  <a:pt x="66" y="298"/>
                  <a:pt x="102" y="325"/>
                  <a:pt x="144" y="325"/>
                </a:cubicBezTo>
                <a:cubicBezTo>
                  <a:pt x="172" y="325"/>
                  <a:pt x="198" y="313"/>
                  <a:pt x="216" y="292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77" y="312"/>
                  <a:pt x="298" y="340"/>
                  <a:pt x="310" y="355"/>
                </a:cubicBezTo>
                <a:cubicBezTo>
                  <a:pt x="312" y="358"/>
                  <a:pt x="313" y="360"/>
                  <a:pt x="315" y="362"/>
                </a:cubicBezTo>
                <a:cubicBezTo>
                  <a:pt x="321" y="369"/>
                  <a:pt x="328" y="373"/>
                  <a:pt x="334" y="373"/>
                </a:cubicBezTo>
                <a:cubicBezTo>
                  <a:pt x="357" y="373"/>
                  <a:pt x="357" y="333"/>
                  <a:pt x="357" y="318"/>
                </a:cubicBezTo>
                <a:cubicBezTo>
                  <a:pt x="357" y="56"/>
                  <a:pt x="357" y="56"/>
                  <a:pt x="357" y="56"/>
                </a:cubicBezTo>
                <a:cubicBezTo>
                  <a:pt x="357" y="41"/>
                  <a:pt x="357" y="0"/>
                  <a:pt x="334" y="0"/>
                </a:cubicBezTo>
                <a:close/>
                <a:moveTo>
                  <a:pt x="144" y="308"/>
                </a:moveTo>
                <a:cubicBezTo>
                  <a:pt x="109" y="308"/>
                  <a:pt x="78" y="284"/>
                  <a:pt x="69" y="251"/>
                </a:cubicBezTo>
                <a:cubicBezTo>
                  <a:pt x="92" y="258"/>
                  <a:pt x="92" y="258"/>
                  <a:pt x="92" y="258"/>
                </a:cubicBezTo>
                <a:cubicBezTo>
                  <a:pt x="100" y="274"/>
                  <a:pt x="116" y="284"/>
                  <a:pt x="135" y="284"/>
                </a:cubicBezTo>
                <a:cubicBezTo>
                  <a:pt x="144" y="284"/>
                  <a:pt x="152" y="281"/>
                  <a:pt x="160" y="277"/>
                </a:cubicBezTo>
                <a:cubicBezTo>
                  <a:pt x="197" y="287"/>
                  <a:pt x="197" y="287"/>
                  <a:pt x="197" y="287"/>
                </a:cubicBezTo>
                <a:cubicBezTo>
                  <a:pt x="183" y="300"/>
                  <a:pt x="164" y="308"/>
                  <a:pt x="144" y="308"/>
                </a:cubicBezTo>
                <a:close/>
                <a:moveTo>
                  <a:pt x="105" y="261"/>
                </a:moveTo>
                <a:cubicBezTo>
                  <a:pt x="147" y="273"/>
                  <a:pt x="147" y="273"/>
                  <a:pt x="147" y="273"/>
                </a:cubicBezTo>
                <a:cubicBezTo>
                  <a:pt x="143" y="274"/>
                  <a:pt x="139" y="275"/>
                  <a:pt x="135" y="275"/>
                </a:cubicBezTo>
                <a:cubicBezTo>
                  <a:pt x="123" y="275"/>
                  <a:pt x="112" y="270"/>
                  <a:pt x="105" y="261"/>
                </a:cubicBezTo>
                <a:close/>
                <a:moveTo>
                  <a:pt x="339" y="318"/>
                </a:moveTo>
                <a:cubicBezTo>
                  <a:pt x="339" y="346"/>
                  <a:pt x="335" y="354"/>
                  <a:pt x="334" y="356"/>
                </a:cubicBezTo>
                <a:cubicBezTo>
                  <a:pt x="333" y="355"/>
                  <a:pt x="331" y="354"/>
                  <a:pt x="328" y="351"/>
                </a:cubicBezTo>
                <a:cubicBezTo>
                  <a:pt x="327" y="349"/>
                  <a:pt x="326" y="347"/>
                  <a:pt x="324" y="345"/>
                </a:cubicBezTo>
                <a:cubicBezTo>
                  <a:pt x="311" y="328"/>
                  <a:pt x="288" y="297"/>
                  <a:pt x="244" y="282"/>
                </a:cubicBezTo>
                <a:cubicBezTo>
                  <a:pt x="50" y="228"/>
                  <a:pt x="50" y="228"/>
                  <a:pt x="50" y="228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8" y="239"/>
                  <a:pt x="47" y="245"/>
                  <a:pt x="38" y="245"/>
                </a:cubicBezTo>
                <a:cubicBezTo>
                  <a:pt x="30" y="245"/>
                  <a:pt x="17" y="239"/>
                  <a:pt x="17" y="228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17" y="135"/>
                  <a:pt x="30" y="129"/>
                  <a:pt x="38" y="129"/>
                </a:cubicBezTo>
                <a:cubicBezTo>
                  <a:pt x="47" y="129"/>
                  <a:pt x="48" y="135"/>
                  <a:pt x="49" y="137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245" y="92"/>
                  <a:pt x="245" y="92"/>
                  <a:pt x="245" y="92"/>
                </a:cubicBezTo>
                <a:cubicBezTo>
                  <a:pt x="288" y="77"/>
                  <a:pt x="311" y="46"/>
                  <a:pt x="324" y="29"/>
                </a:cubicBezTo>
                <a:cubicBezTo>
                  <a:pt x="326" y="27"/>
                  <a:pt x="327" y="25"/>
                  <a:pt x="328" y="23"/>
                </a:cubicBezTo>
                <a:cubicBezTo>
                  <a:pt x="331" y="20"/>
                  <a:pt x="333" y="19"/>
                  <a:pt x="334" y="18"/>
                </a:cubicBezTo>
                <a:cubicBezTo>
                  <a:pt x="335" y="20"/>
                  <a:pt x="339" y="28"/>
                  <a:pt x="339" y="56"/>
                </a:cubicBezTo>
                <a:lnTo>
                  <a:pt x="339" y="318"/>
                </a:lnTo>
                <a:close/>
                <a:moveTo>
                  <a:pt x="459" y="117"/>
                </a:moveTo>
                <a:cubicBezTo>
                  <a:pt x="458" y="115"/>
                  <a:pt x="456" y="113"/>
                  <a:pt x="453" y="114"/>
                </a:cubicBezTo>
                <a:cubicBezTo>
                  <a:pt x="451" y="114"/>
                  <a:pt x="450" y="117"/>
                  <a:pt x="450" y="119"/>
                </a:cubicBezTo>
                <a:cubicBezTo>
                  <a:pt x="455" y="139"/>
                  <a:pt x="457" y="161"/>
                  <a:pt x="457" y="183"/>
                </a:cubicBezTo>
                <a:cubicBezTo>
                  <a:pt x="457" y="201"/>
                  <a:pt x="456" y="219"/>
                  <a:pt x="452" y="237"/>
                </a:cubicBezTo>
                <a:cubicBezTo>
                  <a:pt x="452" y="239"/>
                  <a:pt x="453" y="241"/>
                  <a:pt x="456" y="242"/>
                </a:cubicBezTo>
                <a:cubicBezTo>
                  <a:pt x="456" y="242"/>
                  <a:pt x="456" y="242"/>
                  <a:pt x="457" y="242"/>
                </a:cubicBezTo>
                <a:cubicBezTo>
                  <a:pt x="459" y="242"/>
                  <a:pt x="460" y="240"/>
                  <a:pt x="461" y="238"/>
                </a:cubicBezTo>
                <a:cubicBezTo>
                  <a:pt x="464" y="220"/>
                  <a:pt x="466" y="202"/>
                  <a:pt x="466" y="183"/>
                </a:cubicBezTo>
                <a:cubicBezTo>
                  <a:pt x="466" y="160"/>
                  <a:pt x="464" y="138"/>
                  <a:pt x="459" y="117"/>
                </a:cubicBezTo>
                <a:close/>
                <a:moveTo>
                  <a:pt x="388" y="90"/>
                </a:moveTo>
                <a:cubicBezTo>
                  <a:pt x="386" y="91"/>
                  <a:pt x="385" y="94"/>
                  <a:pt x="386" y="96"/>
                </a:cubicBezTo>
                <a:cubicBezTo>
                  <a:pt x="400" y="119"/>
                  <a:pt x="408" y="150"/>
                  <a:pt x="408" y="183"/>
                </a:cubicBezTo>
                <a:cubicBezTo>
                  <a:pt x="408" y="215"/>
                  <a:pt x="400" y="246"/>
                  <a:pt x="386" y="269"/>
                </a:cubicBezTo>
                <a:cubicBezTo>
                  <a:pt x="385" y="271"/>
                  <a:pt x="386" y="274"/>
                  <a:pt x="388" y="275"/>
                </a:cubicBezTo>
                <a:cubicBezTo>
                  <a:pt x="389" y="276"/>
                  <a:pt x="389" y="276"/>
                  <a:pt x="390" y="276"/>
                </a:cubicBezTo>
                <a:cubicBezTo>
                  <a:pt x="392" y="276"/>
                  <a:pt x="393" y="275"/>
                  <a:pt x="394" y="274"/>
                </a:cubicBezTo>
                <a:cubicBezTo>
                  <a:pt x="409" y="249"/>
                  <a:pt x="417" y="217"/>
                  <a:pt x="417" y="183"/>
                </a:cubicBezTo>
                <a:cubicBezTo>
                  <a:pt x="417" y="148"/>
                  <a:pt x="409" y="116"/>
                  <a:pt x="394" y="91"/>
                </a:cubicBezTo>
                <a:cubicBezTo>
                  <a:pt x="393" y="89"/>
                  <a:pt x="390" y="89"/>
                  <a:pt x="388" y="90"/>
                </a:cubicBezTo>
                <a:close/>
              </a:path>
            </a:pathLst>
          </a:custGeom>
          <a:solidFill>
            <a:srgbClr val="FFA30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FREEFORM">
            <a:extLst>
              <a:ext uri="{FF2B5EF4-FFF2-40B4-BE49-F238E27FC236}">
                <a16:creationId xmlns:a16="http://schemas.microsoft.com/office/drawing/2014/main" id="{41AF7342-E973-45AB-A9FB-5FCB18087FE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0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">
            <a:extLst>
              <a:ext uri="{FF2B5EF4-FFF2-40B4-BE49-F238E27FC236}">
                <a16:creationId xmlns:a16="http://schemas.microsoft.com/office/drawing/2014/main" id="{C5B5F61D-34A9-4A59-B569-05F4A4E5C236}"/>
              </a:ext>
            </a:extLst>
          </p:cNvPr>
          <p:cNvSpPr>
            <a:spLocks/>
          </p:cNvSpPr>
          <p:nvPr/>
        </p:nvSpPr>
        <p:spPr bwMode="auto">
          <a:xfrm>
            <a:off x="11487293" y="7508952"/>
            <a:ext cx="6829766" cy="2879759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8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2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6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9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16" presetClass="entr" presetSubtype="37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6" presetClass="exit" presetSubtype="2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0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16" presetClass="entr" presetSubtype="3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6" presetClass="exit" presetSubtype="21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0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4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4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8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2" dur="5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3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3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1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9" presetClass="entr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grpId="3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5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decel="100000" fill="hold" grpId="6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4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7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8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8" dur="5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9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49" presetClass="exit" presetSubtype="0" accel="100000" fill="hold" grpId="1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1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/>
          <p:bldP spid="8" grpId="1"/>
          <p:bldP spid="8" grpId="2"/>
          <p:bldP spid="8" grpId="3"/>
          <p:bldP spid="8" grpId="4"/>
          <p:bldP spid="8" grpId="5"/>
          <p:bldP spid="8" grpId="6"/>
          <p:bldP spid="8" grpId="7"/>
          <p:bldP spid="8" grpId="8"/>
          <p:bldP spid="8" grpId="9"/>
          <p:bldP spid="10" grpId="0"/>
          <p:bldP spid="10" grpId="1"/>
          <p:bldP spid="10" grpId="2"/>
          <p:bldP spid="11" grpId="0"/>
          <p:bldP spid="11" grpId="1"/>
          <p:bldP spid="11" grpId="2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4" grpId="5" animBg="1"/>
          <p:bldP spid="24" grpId="6" animBg="1"/>
          <p:bldP spid="24" grpId="7" animBg="1"/>
          <p:bldP spid="24" grpId="8" animBg="1"/>
          <p:bldP spid="24" grpId="9" animBg="1"/>
          <p:bldP spid="24" grpId="10" animBg="1"/>
          <p:bldP spid="24" grpId="11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5" grpId="5" animBg="1"/>
          <p:bldP spid="25" grpId="6" animBg="1"/>
          <p:bldP spid="25" grpId="7" animBg="1"/>
          <p:bldP spid="25" grpId="8" animBg="1"/>
          <p:bldP spid="25" grpId="9" animBg="1"/>
          <p:bldP spid="25" grpId="10" animBg="1"/>
          <p:bldP spid="25" grpId="11" animBg="1"/>
          <p:bldP spid="26" grpId="0" animBg="1"/>
          <p:bldP spid="26" grpId="1" animBg="1"/>
          <p:bldP spid="26" grpId="2" animBg="1"/>
          <p:bldP spid="27" grpId="0" animBg="1"/>
          <p:bldP spid="27" grpId="1" animBg="1"/>
          <p:bldP spid="27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8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2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6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9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16" presetClass="entr" presetSubtype="37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6" presetClass="exit" presetSubtype="2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0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16" presetClass="entr" presetSubtype="3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6" presetClass="exit" presetSubtype="21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0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8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2" dur="5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3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3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1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9" presetClass="entr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grpId="3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5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decel="100000" fill="hold" grpId="6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4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7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8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8" dur="5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9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49" presetClass="exit" presetSubtype="0" accel="100000" fill="hold" grpId="1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1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/>
          <p:bldP spid="8" grpId="1"/>
          <p:bldP spid="8" grpId="2"/>
          <p:bldP spid="8" grpId="3"/>
          <p:bldP spid="8" grpId="4"/>
          <p:bldP spid="8" grpId="5"/>
          <p:bldP spid="8" grpId="6"/>
          <p:bldP spid="8" grpId="7"/>
          <p:bldP spid="8" grpId="8"/>
          <p:bldP spid="8" grpId="9"/>
          <p:bldP spid="10" grpId="0"/>
          <p:bldP spid="10" grpId="1"/>
          <p:bldP spid="10" grpId="2"/>
          <p:bldP spid="11" grpId="0"/>
          <p:bldP spid="11" grpId="1"/>
          <p:bldP spid="11" grpId="2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4" grpId="5" animBg="1"/>
          <p:bldP spid="24" grpId="6" animBg="1"/>
          <p:bldP spid="24" grpId="7" animBg="1"/>
          <p:bldP spid="24" grpId="8" animBg="1"/>
          <p:bldP spid="24" grpId="9" animBg="1"/>
          <p:bldP spid="24" grpId="10" animBg="1"/>
          <p:bldP spid="24" grpId="11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5" grpId="5" animBg="1"/>
          <p:bldP spid="25" grpId="6" animBg="1"/>
          <p:bldP spid="25" grpId="7" animBg="1"/>
          <p:bldP spid="25" grpId="8" animBg="1"/>
          <p:bldP spid="25" grpId="9" animBg="1"/>
          <p:bldP spid="25" grpId="10" animBg="1"/>
          <p:bldP spid="25" grpId="11" animBg="1"/>
          <p:bldP spid="26" grpId="0" animBg="1"/>
          <p:bldP spid="26" grpId="1" animBg="1"/>
          <p:bldP spid="26" grpId="2" animBg="1"/>
          <p:bldP spid="27" grpId="0" animBg="1"/>
          <p:bldP spid="27" grpId="1" animBg="1"/>
          <p:bldP spid="27" grpId="2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LINE GROUP">
            <a:extLst>
              <a:ext uri="{FF2B5EF4-FFF2-40B4-BE49-F238E27FC236}">
                <a16:creationId xmlns:a16="http://schemas.microsoft.com/office/drawing/2014/main" id="{5AB0BA9B-46D2-4506-A7EC-79CB820D5E24}"/>
              </a:ext>
            </a:extLst>
          </p:cNvPr>
          <p:cNvGrpSpPr/>
          <p:nvPr/>
        </p:nvGrpSpPr>
        <p:grpSpPr>
          <a:xfrm>
            <a:off x="2121355" y="2936840"/>
            <a:ext cx="14045290" cy="2790989"/>
            <a:chOff x="2121355" y="2936840"/>
            <a:chExt cx="14045290" cy="279098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2FAB80C-14C4-46E8-8061-34849005CC85}"/>
                </a:ext>
              </a:extLst>
            </p:cNvPr>
            <p:cNvCxnSpPr>
              <a:cxnSpLocks/>
            </p:cNvCxnSpPr>
            <p:nvPr/>
          </p:nvCxnSpPr>
          <p:spPr>
            <a:xfrm>
              <a:off x="2121355" y="2936840"/>
              <a:ext cx="396326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E24F50-401A-414B-BF8A-861D64C54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03382" y="2936840"/>
              <a:ext cx="396326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78A843-D526-450B-B956-6E560E32C3F8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36" y="2955621"/>
              <a:ext cx="0" cy="2772208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7A0CE8-0CF1-45CE-8E55-5B08D0AE6DBE}"/>
                </a:ext>
              </a:extLst>
            </p:cNvPr>
            <p:cNvCxnSpPr>
              <a:cxnSpLocks/>
            </p:cNvCxnSpPr>
            <p:nvPr/>
          </p:nvCxnSpPr>
          <p:spPr>
            <a:xfrm>
              <a:off x="16147562" y="2936840"/>
              <a:ext cx="0" cy="2790989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10B8C2-BDAD-47A6-8512-897DD6022105}"/>
                </a:ext>
              </a:extLst>
            </p:cNvPr>
            <p:cNvCxnSpPr/>
            <p:nvPr/>
          </p:nvCxnSpPr>
          <p:spPr>
            <a:xfrm>
              <a:off x="2140436" y="5706625"/>
              <a:ext cx="14007126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86B1D6DD-EF6C-4B6E-B92B-20953C7778D4}"/>
              </a:ext>
            </a:extLst>
          </p:cNvPr>
          <p:cNvGrpSpPr/>
          <p:nvPr/>
        </p:nvGrpSpPr>
        <p:grpSpPr>
          <a:xfrm>
            <a:off x="2359667" y="3506926"/>
            <a:ext cx="2527644" cy="1119282"/>
            <a:chOff x="2824888" y="3506926"/>
            <a:chExt cx="2527644" cy="11192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E7C1D3-B788-4430-A2EC-2094EFDF66DD}"/>
                </a:ext>
              </a:extLst>
            </p:cNvPr>
            <p:cNvSpPr/>
            <p:nvPr/>
          </p:nvSpPr>
          <p:spPr>
            <a:xfrm>
              <a:off x="2824888" y="3506926"/>
              <a:ext cx="2527644" cy="11192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ANGE TEXT HERE">
              <a:extLst>
                <a:ext uri="{FF2B5EF4-FFF2-40B4-BE49-F238E27FC236}">
                  <a16:creationId xmlns:a16="http://schemas.microsoft.com/office/drawing/2014/main" id="{CC2D187F-B176-43B4-B32A-434E6622EF8A}"/>
                </a:ext>
              </a:extLst>
            </p:cNvPr>
            <p:cNvSpPr txBox="1"/>
            <p:nvPr/>
          </p:nvSpPr>
          <p:spPr>
            <a:xfrm>
              <a:off x="3226026" y="3819916"/>
              <a:ext cx="172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Montserrat "/>
                </a:rPr>
                <a:t>TITLE HERE</a:t>
              </a: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8FC28EB8-1888-42A2-97A9-148600A3733F}"/>
              </a:ext>
            </a:extLst>
          </p:cNvPr>
          <p:cNvGrpSpPr/>
          <p:nvPr/>
        </p:nvGrpSpPr>
        <p:grpSpPr>
          <a:xfrm>
            <a:off x="4887312" y="3506926"/>
            <a:ext cx="2527644" cy="1119282"/>
            <a:chOff x="5352533" y="3506926"/>
            <a:chExt cx="2527644" cy="11192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1753EE-0247-4FE0-AC4D-0D082DC0EFD7}"/>
                </a:ext>
              </a:extLst>
            </p:cNvPr>
            <p:cNvSpPr/>
            <p:nvPr/>
          </p:nvSpPr>
          <p:spPr>
            <a:xfrm>
              <a:off x="5352533" y="3506926"/>
              <a:ext cx="2527644" cy="11192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ANGE TEXT HERE">
              <a:extLst>
                <a:ext uri="{FF2B5EF4-FFF2-40B4-BE49-F238E27FC236}">
                  <a16:creationId xmlns:a16="http://schemas.microsoft.com/office/drawing/2014/main" id="{E584ED8F-6040-47B6-AF1D-3FBA17ADBB54}"/>
                </a:ext>
              </a:extLst>
            </p:cNvPr>
            <p:cNvSpPr txBox="1"/>
            <p:nvPr/>
          </p:nvSpPr>
          <p:spPr>
            <a:xfrm>
              <a:off x="5753671" y="3819916"/>
              <a:ext cx="172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Montserrat "/>
                </a:rPr>
                <a:t>TITLE HERE</a:t>
              </a:r>
            </a:p>
          </p:txBody>
        </p:sp>
      </p:grpSp>
      <p:grpSp>
        <p:nvGrpSpPr>
          <p:cNvPr id="20" name="SHAPE GROUP AND TEXT">
            <a:extLst>
              <a:ext uri="{FF2B5EF4-FFF2-40B4-BE49-F238E27FC236}">
                <a16:creationId xmlns:a16="http://schemas.microsoft.com/office/drawing/2014/main" id="{039D169E-652F-47A0-B53F-CF266A9C17D9}"/>
              </a:ext>
            </a:extLst>
          </p:cNvPr>
          <p:cNvGrpSpPr/>
          <p:nvPr/>
        </p:nvGrpSpPr>
        <p:grpSpPr>
          <a:xfrm>
            <a:off x="7414956" y="3506926"/>
            <a:ext cx="2527644" cy="1119282"/>
            <a:chOff x="7880177" y="3506926"/>
            <a:chExt cx="2527644" cy="11192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D8FC58-76F1-4321-B0EE-8A9FBD3A39C6}"/>
                </a:ext>
              </a:extLst>
            </p:cNvPr>
            <p:cNvSpPr/>
            <p:nvPr/>
          </p:nvSpPr>
          <p:spPr>
            <a:xfrm>
              <a:off x="7880177" y="3506926"/>
              <a:ext cx="2527644" cy="1119282"/>
            </a:xfrm>
            <a:prstGeom prst="rect">
              <a:avLst/>
            </a:prstGeom>
            <a:solidFill>
              <a:srgbClr val="00C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56290FDB-93D4-4B39-A85A-51BA985AE480}"/>
                </a:ext>
              </a:extLst>
            </p:cNvPr>
            <p:cNvSpPr txBox="1"/>
            <p:nvPr/>
          </p:nvSpPr>
          <p:spPr>
            <a:xfrm>
              <a:off x="8281315" y="3819916"/>
              <a:ext cx="172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 "/>
                </a:rPr>
                <a:t>TITLE HERE</a:t>
              </a:r>
            </a:p>
          </p:txBody>
        </p:sp>
      </p:grpSp>
      <p:grpSp>
        <p:nvGrpSpPr>
          <p:cNvPr id="23" name="SHAPE GROUP AND TEXT">
            <a:extLst>
              <a:ext uri="{FF2B5EF4-FFF2-40B4-BE49-F238E27FC236}">
                <a16:creationId xmlns:a16="http://schemas.microsoft.com/office/drawing/2014/main" id="{AB9D409B-F188-42DA-AD5E-A901C3CC8B88}"/>
              </a:ext>
            </a:extLst>
          </p:cNvPr>
          <p:cNvGrpSpPr/>
          <p:nvPr/>
        </p:nvGrpSpPr>
        <p:grpSpPr>
          <a:xfrm>
            <a:off x="9942601" y="3506926"/>
            <a:ext cx="2527644" cy="1119282"/>
            <a:chOff x="10407822" y="3506926"/>
            <a:chExt cx="2527644" cy="1119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708F00-5CA5-4C02-9C65-F130918508F0}"/>
                </a:ext>
              </a:extLst>
            </p:cNvPr>
            <p:cNvSpPr/>
            <p:nvPr/>
          </p:nvSpPr>
          <p:spPr>
            <a:xfrm>
              <a:off x="10407822" y="3506926"/>
              <a:ext cx="2527644" cy="11192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ANGE TEXT HERE">
              <a:extLst>
                <a:ext uri="{FF2B5EF4-FFF2-40B4-BE49-F238E27FC236}">
                  <a16:creationId xmlns:a16="http://schemas.microsoft.com/office/drawing/2014/main" id="{84B850D2-C382-4013-9A13-C1758EF73378}"/>
                </a:ext>
              </a:extLst>
            </p:cNvPr>
            <p:cNvSpPr txBox="1"/>
            <p:nvPr/>
          </p:nvSpPr>
          <p:spPr>
            <a:xfrm>
              <a:off x="10808960" y="3819916"/>
              <a:ext cx="172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 "/>
                </a:rPr>
                <a:t>TITLE HERE</a:t>
              </a:r>
            </a:p>
          </p:txBody>
        </p:sp>
      </p:grpSp>
      <p:grpSp>
        <p:nvGrpSpPr>
          <p:cNvPr id="25" name="SHAPE GROUP AND TEXT">
            <a:extLst>
              <a:ext uri="{FF2B5EF4-FFF2-40B4-BE49-F238E27FC236}">
                <a16:creationId xmlns:a16="http://schemas.microsoft.com/office/drawing/2014/main" id="{29321404-DF96-48A8-94BE-1646336ABD70}"/>
              </a:ext>
            </a:extLst>
          </p:cNvPr>
          <p:cNvGrpSpPr/>
          <p:nvPr/>
        </p:nvGrpSpPr>
        <p:grpSpPr>
          <a:xfrm>
            <a:off x="12470245" y="3506926"/>
            <a:ext cx="2527644" cy="1119282"/>
            <a:chOff x="12935466" y="3506926"/>
            <a:chExt cx="2527644" cy="11192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285458-1418-4AD6-A6E0-D9EB73962D97}"/>
                </a:ext>
              </a:extLst>
            </p:cNvPr>
            <p:cNvSpPr/>
            <p:nvPr/>
          </p:nvSpPr>
          <p:spPr>
            <a:xfrm>
              <a:off x="12935466" y="3506926"/>
              <a:ext cx="2527644" cy="1119282"/>
            </a:xfrm>
            <a:prstGeom prst="rect">
              <a:avLst/>
            </a:prstGeom>
            <a:solidFill>
              <a:srgbClr val="FA4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6B369209-14A7-411E-A599-A6700B7CCB13}"/>
                </a:ext>
              </a:extLst>
            </p:cNvPr>
            <p:cNvSpPr txBox="1"/>
            <p:nvPr/>
          </p:nvSpPr>
          <p:spPr>
            <a:xfrm>
              <a:off x="13336604" y="3819916"/>
              <a:ext cx="172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 "/>
                </a:rPr>
                <a:t>TITLE HERE</a:t>
              </a:r>
            </a:p>
          </p:txBody>
        </p:sp>
      </p:grp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AD7B1A25-7CEB-426B-BBD8-D37B4B689B42}"/>
              </a:ext>
            </a:extLst>
          </p:cNvPr>
          <p:cNvSpPr txBox="1"/>
          <p:nvPr/>
        </p:nvSpPr>
        <p:spPr>
          <a:xfrm>
            <a:off x="3099936" y="6634234"/>
            <a:ext cx="196491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dirty="0">
                <a:latin typeface="Montserrat "/>
              </a:rPr>
              <a:t>Lorem Ipsum</a:t>
            </a:r>
          </a:p>
        </p:txBody>
      </p: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4092D71F-D238-4A76-982D-238982B76FBA}"/>
              </a:ext>
            </a:extLst>
          </p:cNvPr>
          <p:cNvSpPr txBox="1"/>
          <p:nvPr/>
        </p:nvSpPr>
        <p:spPr>
          <a:xfrm>
            <a:off x="6359551" y="2637108"/>
            <a:ext cx="556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 "/>
              </a:rPr>
              <a:t>SOME TEXT HERE</a:t>
            </a: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74F541A1-A8E5-456E-A72B-1406B3C3C4EB}"/>
              </a:ext>
            </a:extLst>
          </p:cNvPr>
          <p:cNvSpPr txBox="1"/>
          <p:nvPr/>
        </p:nvSpPr>
        <p:spPr>
          <a:xfrm>
            <a:off x="5630739" y="6634234"/>
            <a:ext cx="196491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dirty="0">
                <a:latin typeface="Montserrat "/>
              </a:rPr>
              <a:t>Lorem Ipsum</a:t>
            </a: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069986B2-8FA3-4FDF-9225-FD740C4A7C35}"/>
              </a:ext>
            </a:extLst>
          </p:cNvPr>
          <p:cNvSpPr txBox="1"/>
          <p:nvPr/>
        </p:nvSpPr>
        <p:spPr>
          <a:xfrm>
            <a:off x="8161544" y="6634234"/>
            <a:ext cx="196491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dirty="0">
                <a:latin typeface="Montserrat "/>
              </a:rPr>
              <a:t>Lorem Ipsum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F1A172F6-6C4A-421B-9800-D51B75E6C176}"/>
              </a:ext>
            </a:extLst>
          </p:cNvPr>
          <p:cNvSpPr txBox="1"/>
          <p:nvPr/>
        </p:nvSpPr>
        <p:spPr>
          <a:xfrm>
            <a:off x="10689188" y="6634234"/>
            <a:ext cx="196491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dirty="0">
                <a:latin typeface="Montserrat "/>
              </a:rPr>
              <a:t>Lorem Ipsum</a:t>
            </a: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0BB7870B-B691-4819-AF51-0EDE7C15EE1A}"/>
              </a:ext>
            </a:extLst>
          </p:cNvPr>
          <p:cNvSpPr txBox="1"/>
          <p:nvPr/>
        </p:nvSpPr>
        <p:spPr>
          <a:xfrm>
            <a:off x="13223152" y="6634234"/>
            <a:ext cx="196491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dirty="0">
                <a:latin typeface="Montserrat "/>
              </a:rPr>
              <a:t>Lorem Ipsum</a:t>
            </a:r>
          </a:p>
        </p:txBody>
      </p:sp>
      <p:grpSp>
        <p:nvGrpSpPr>
          <p:cNvPr id="44" name="SHAPE GROUP AND ICON">
            <a:extLst>
              <a:ext uri="{FF2B5EF4-FFF2-40B4-BE49-F238E27FC236}">
                <a16:creationId xmlns:a16="http://schemas.microsoft.com/office/drawing/2014/main" id="{E6E6AA38-52D9-494D-B577-B0A9DA40C2E2}"/>
              </a:ext>
            </a:extLst>
          </p:cNvPr>
          <p:cNvGrpSpPr/>
          <p:nvPr/>
        </p:nvGrpSpPr>
        <p:grpSpPr>
          <a:xfrm>
            <a:off x="3512315" y="5137886"/>
            <a:ext cx="1140153" cy="1140151"/>
            <a:chOff x="3512315" y="5137886"/>
            <a:chExt cx="1140153" cy="11401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38D92-6B26-4B54-A97D-86B98C3AA80B}"/>
                </a:ext>
              </a:extLst>
            </p:cNvPr>
            <p:cNvSpPr/>
            <p:nvPr/>
          </p:nvSpPr>
          <p:spPr>
            <a:xfrm>
              <a:off x="3512315" y="5137886"/>
              <a:ext cx="1140153" cy="11401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CON">
              <a:extLst>
                <a:ext uri="{FF2B5EF4-FFF2-40B4-BE49-F238E27FC236}">
                  <a16:creationId xmlns:a16="http://schemas.microsoft.com/office/drawing/2014/main" id="{8195A26E-53A1-4830-9E36-D2F6DB6C2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647" y="5417549"/>
              <a:ext cx="786404" cy="607385"/>
            </a:xfrm>
            <a:custGeom>
              <a:avLst/>
              <a:gdLst>
                <a:gd name="T0" fmla="*/ 82 w 160"/>
                <a:gd name="T1" fmla="*/ 76 h 121"/>
                <a:gd name="T2" fmla="*/ 78 w 160"/>
                <a:gd name="T3" fmla="*/ 85 h 121"/>
                <a:gd name="T4" fmla="*/ 84 w 160"/>
                <a:gd name="T5" fmla="*/ 79 h 121"/>
                <a:gd name="T6" fmla="*/ 68 w 160"/>
                <a:gd name="T7" fmla="*/ 61 h 121"/>
                <a:gd name="T8" fmla="*/ 68 w 160"/>
                <a:gd name="T9" fmla="*/ 65 h 121"/>
                <a:gd name="T10" fmla="*/ 71 w 160"/>
                <a:gd name="T11" fmla="*/ 67 h 121"/>
                <a:gd name="T12" fmla="*/ 72 w 160"/>
                <a:gd name="T13" fmla="*/ 59 h 121"/>
                <a:gd name="T14" fmla="*/ 81 w 160"/>
                <a:gd name="T15" fmla="*/ 27 h 121"/>
                <a:gd name="T16" fmla="*/ 72 w 160"/>
                <a:gd name="T17" fmla="*/ 7 h 121"/>
                <a:gd name="T18" fmla="*/ 66 w 160"/>
                <a:gd name="T19" fmla="*/ 28 h 121"/>
                <a:gd name="T20" fmla="*/ 81 w 160"/>
                <a:gd name="T21" fmla="*/ 27 h 121"/>
                <a:gd name="T22" fmla="*/ 86 w 160"/>
                <a:gd name="T23" fmla="*/ 87 h 121"/>
                <a:gd name="T24" fmla="*/ 78 w 160"/>
                <a:gd name="T25" fmla="*/ 93 h 121"/>
                <a:gd name="T26" fmla="*/ 74 w 160"/>
                <a:gd name="T27" fmla="*/ 95 h 121"/>
                <a:gd name="T28" fmla="*/ 72 w 160"/>
                <a:gd name="T29" fmla="*/ 90 h 121"/>
                <a:gd name="T30" fmla="*/ 64 w 160"/>
                <a:gd name="T31" fmla="*/ 85 h 121"/>
                <a:gd name="T32" fmla="*/ 62 w 160"/>
                <a:gd name="T33" fmla="*/ 81 h 121"/>
                <a:gd name="T34" fmla="*/ 62 w 160"/>
                <a:gd name="T35" fmla="*/ 79 h 121"/>
                <a:gd name="T36" fmla="*/ 67 w 160"/>
                <a:gd name="T37" fmla="*/ 79 h 121"/>
                <a:gd name="T38" fmla="*/ 68 w 160"/>
                <a:gd name="T39" fmla="*/ 81 h 121"/>
                <a:gd name="T40" fmla="*/ 72 w 160"/>
                <a:gd name="T41" fmla="*/ 84 h 121"/>
                <a:gd name="T42" fmla="*/ 65 w 160"/>
                <a:gd name="T43" fmla="*/ 70 h 121"/>
                <a:gd name="T44" fmla="*/ 62 w 160"/>
                <a:gd name="T45" fmla="*/ 63 h 121"/>
                <a:gd name="T46" fmla="*/ 65 w 160"/>
                <a:gd name="T47" fmla="*/ 56 h 121"/>
                <a:gd name="T48" fmla="*/ 72 w 160"/>
                <a:gd name="T49" fmla="*/ 50 h 121"/>
                <a:gd name="T50" fmla="*/ 76 w 160"/>
                <a:gd name="T51" fmla="*/ 48 h 121"/>
                <a:gd name="T52" fmla="*/ 78 w 160"/>
                <a:gd name="T53" fmla="*/ 53 h 121"/>
                <a:gd name="T54" fmla="*/ 86 w 160"/>
                <a:gd name="T55" fmla="*/ 57 h 121"/>
                <a:gd name="T56" fmla="*/ 89 w 160"/>
                <a:gd name="T57" fmla="*/ 61 h 121"/>
                <a:gd name="T58" fmla="*/ 89 w 160"/>
                <a:gd name="T59" fmla="*/ 63 h 121"/>
                <a:gd name="T60" fmla="*/ 84 w 160"/>
                <a:gd name="T61" fmla="*/ 63 h 121"/>
                <a:gd name="T62" fmla="*/ 83 w 160"/>
                <a:gd name="T63" fmla="*/ 61 h 121"/>
                <a:gd name="T64" fmla="*/ 78 w 160"/>
                <a:gd name="T65" fmla="*/ 59 h 121"/>
                <a:gd name="T66" fmla="*/ 82 w 160"/>
                <a:gd name="T67" fmla="*/ 70 h 121"/>
                <a:gd name="T68" fmla="*/ 88 w 160"/>
                <a:gd name="T69" fmla="*/ 75 h 121"/>
                <a:gd name="T70" fmla="*/ 89 w 160"/>
                <a:gd name="T71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21">
                  <a:moveTo>
                    <a:pt x="83" y="77"/>
                  </a:moveTo>
                  <a:cubicBezTo>
                    <a:pt x="83" y="77"/>
                    <a:pt x="82" y="76"/>
                    <a:pt x="82" y="76"/>
                  </a:cubicBezTo>
                  <a:cubicBezTo>
                    <a:pt x="80" y="75"/>
                    <a:pt x="79" y="75"/>
                    <a:pt x="78" y="7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84"/>
                    <a:pt x="82" y="84"/>
                    <a:pt x="83" y="82"/>
                  </a:cubicBezTo>
                  <a:cubicBezTo>
                    <a:pt x="84" y="81"/>
                    <a:pt x="84" y="80"/>
                    <a:pt x="84" y="79"/>
                  </a:cubicBezTo>
                  <a:cubicBezTo>
                    <a:pt x="84" y="78"/>
                    <a:pt x="83" y="77"/>
                    <a:pt x="83" y="77"/>
                  </a:cubicBezTo>
                  <a:close/>
                  <a:moveTo>
                    <a:pt x="68" y="61"/>
                  </a:moveTo>
                  <a:cubicBezTo>
                    <a:pt x="68" y="62"/>
                    <a:pt x="67" y="62"/>
                    <a:pt x="67" y="63"/>
                  </a:cubicBezTo>
                  <a:cubicBezTo>
                    <a:pt x="67" y="64"/>
                    <a:pt x="67" y="64"/>
                    <a:pt x="68" y="65"/>
                  </a:cubicBezTo>
                  <a:cubicBezTo>
                    <a:pt x="68" y="65"/>
                    <a:pt x="68" y="66"/>
                    <a:pt x="69" y="66"/>
                  </a:cubicBezTo>
                  <a:cubicBezTo>
                    <a:pt x="69" y="67"/>
                    <a:pt x="70" y="67"/>
                    <a:pt x="71" y="67"/>
                  </a:cubicBezTo>
                  <a:cubicBezTo>
                    <a:pt x="71" y="67"/>
                    <a:pt x="72" y="68"/>
                    <a:pt x="72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1" y="59"/>
                    <a:pt x="69" y="60"/>
                    <a:pt x="68" y="61"/>
                  </a:cubicBezTo>
                  <a:close/>
                  <a:moveTo>
                    <a:pt x="81" y="27"/>
                  </a:moveTo>
                  <a:cubicBezTo>
                    <a:pt x="90" y="20"/>
                    <a:pt x="95" y="4"/>
                    <a:pt x="92" y="4"/>
                  </a:cubicBezTo>
                  <a:cubicBezTo>
                    <a:pt x="87" y="3"/>
                    <a:pt x="77" y="7"/>
                    <a:pt x="72" y="7"/>
                  </a:cubicBezTo>
                  <a:cubicBezTo>
                    <a:pt x="66" y="8"/>
                    <a:pt x="58" y="0"/>
                    <a:pt x="54" y="5"/>
                  </a:cubicBezTo>
                  <a:cubicBezTo>
                    <a:pt x="50" y="8"/>
                    <a:pt x="56" y="22"/>
                    <a:pt x="66" y="28"/>
                  </a:cubicBezTo>
                  <a:cubicBezTo>
                    <a:pt x="38" y="41"/>
                    <a:pt x="0" y="109"/>
                    <a:pt x="67" y="114"/>
                  </a:cubicBezTo>
                  <a:cubicBezTo>
                    <a:pt x="160" y="121"/>
                    <a:pt x="113" y="41"/>
                    <a:pt x="81" y="27"/>
                  </a:cubicBezTo>
                  <a:close/>
                  <a:moveTo>
                    <a:pt x="89" y="81"/>
                  </a:moveTo>
                  <a:cubicBezTo>
                    <a:pt x="89" y="83"/>
                    <a:pt x="88" y="86"/>
                    <a:pt x="86" y="87"/>
                  </a:cubicBezTo>
                  <a:cubicBezTo>
                    <a:pt x="83" y="89"/>
                    <a:pt x="81" y="90"/>
                    <a:pt x="78" y="9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4"/>
                    <a:pt x="77" y="95"/>
                    <a:pt x="77" y="95"/>
                  </a:cubicBezTo>
                  <a:cubicBezTo>
                    <a:pt x="76" y="96"/>
                    <a:pt x="75" y="96"/>
                    <a:pt x="74" y="95"/>
                  </a:cubicBezTo>
                  <a:cubicBezTo>
                    <a:pt x="73" y="95"/>
                    <a:pt x="72" y="94"/>
                    <a:pt x="72" y="9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1" y="90"/>
                    <a:pt x="71" y="89"/>
                  </a:cubicBezTo>
                  <a:cubicBezTo>
                    <a:pt x="68" y="89"/>
                    <a:pt x="66" y="87"/>
                    <a:pt x="64" y="85"/>
                  </a:cubicBezTo>
                  <a:cubicBezTo>
                    <a:pt x="63" y="84"/>
                    <a:pt x="63" y="83"/>
                    <a:pt x="62" y="82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2" y="81"/>
                    <a:pt x="62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8"/>
                    <a:pt x="64" y="77"/>
                    <a:pt x="65" y="77"/>
                  </a:cubicBezTo>
                  <a:cubicBezTo>
                    <a:pt x="66" y="77"/>
                    <a:pt x="67" y="78"/>
                    <a:pt x="67" y="79"/>
                  </a:cubicBezTo>
                  <a:cubicBezTo>
                    <a:pt x="67" y="79"/>
                    <a:pt x="67" y="80"/>
                    <a:pt x="67" y="80"/>
                  </a:cubicBezTo>
                  <a:cubicBezTo>
                    <a:pt x="67" y="80"/>
                    <a:pt x="67" y="80"/>
                    <a:pt x="68" y="81"/>
                  </a:cubicBezTo>
                  <a:cubicBezTo>
                    <a:pt x="68" y="81"/>
                    <a:pt x="68" y="82"/>
                    <a:pt x="69" y="82"/>
                  </a:cubicBezTo>
                  <a:cubicBezTo>
                    <a:pt x="70" y="83"/>
                    <a:pt x="71" y="84"/>
                    <a:pt x="72" y="84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0" y="73"/>
                    <a:pt x="67" y="72"/>
                    <a:pt x="65" y="70"/>
                  </a:cubicBezTo>
                  <a:cubicBezTo>
                    <a:pt x="64" y="70"/>
                    <a:pt x="63" y="69"/>
                    <a:pt x="63" y="67"/>
                  </a:cubicBezTo>
                  <a:cubicBezTo>
                    <a:pt x="62" y="66"/>
                    <a:pt x="62" y="65"/>
                    <a:pt x="62" y="63"/>
                  </a:cubicBezTo>
                  <a:cubicBezTo>
                    <a:pt x="62" y="62"/>
                    <a:pt x="62" y="61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7" y="55"/>
                    <a:pt x="70" y="54"/>
                    <a:pt x="72" y="53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49"/>
                    <a:pt x="73" y="49"/>
                    <a:pt x="73" y="48"/>
                  </a:cubicBezTo>
                  <a:cubicBezTo>
                    <a:pt x="74" y="47"/>
                    <a:pt x="75" y="47"/>
                    <a:pt x="76" y="48"/>
                  </a:cubicBezTo>
                  <a:cubicBezTo>
                    <a:pt x="77" y="48"/>
                    <a:pt x="78" y="49"/>
                    <a:pt x="78" y="5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3"/>
                  </a:cubicBezTo>
                  <a:cubicBezTo>
                    <a:pt x="82" y="54"/>
                    <a:pt x="84" y="55"/>
                    <a:pt x="86" y="57"/>
                  </a:cubicBezTo>
                  <a:cubicBezTo>
                    <a:pt x="87" y="58"/>
                    <a:pt x="88" y="59"/>
                    <a:pt x="88" y="60"/>
                  </a:cubicBezTo>
                  <a:cubicBezTo>
                    <a:pt x="88" y="60"/>
                    <a:pt x="88" y="61"/>
                    <a:pt x="89" y="61"/>
                  </a:cubicBezTo>
                  <a:cubicBezTo>
                    <a:pt x="89" y="61"/>
                    <a:pt x="89" y="62"/>
                    <a:pt x="89" y="62"/>
                  </a:cubicBezTo>
                  <a:cubicBezTo>
                    <a:pt x="89" y="62"/>
                    <a:pt x="89" y="63"/>
                    <a:pt x="89" y="63"/>
                  </a:cubicBezTo>
                  <a:cubicBezTo>
                    <a:pt x="88" y="64"/>
                    <a:pt x="87" y="65"/>
                    <a:pt x="86" y="65"/>
                  </a:cubicBezTo>
                  <a:cubicBezTo>
                    <a:pt x="85" y="65"/>
                    <a:pt x="84" y="64"/>
                    <a:pt x="84" y="63"/>
                  </a:cubicBezTo>
                  <a:cubicBezTo>
                    <a:pt x="83" y="63"/>
                    <a:pt x="83" y="63"/>
                    <a:pt x="83" y="62"/>
                  </a:cubicBezTo>
                  <a:cubicBezTo>
                    <a:pt x="83" y="62"/>
                    <a:pt x="83" y="62"/>
                    <a:pt x="83" y="61"/>
                  </a:cubicBezTo>
                  <a:cubicBezTo>
                    <a:pt x="83" y="61"/>
                    <a:pt x="82" y="61"/>
                    <a:pt x="82" y="60"/>
                  </a:cubicBezTo>
                  <a:cubicBezTo>
                    <a:pt x="80" y="59"/>
                    <a:pt x="79" y="59"/>
                    <a:pt x="78" y="5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9"/>
                    <a:pt x="81" y="70"/>
                    <a:pt x="82" y="70"/>
                  </a:cubicBezTo>
                  <a:cubicBezTo>
                    <a:pt x="85" y="71"/>
                    <a:pt x="87" y="73"/>
                    <a:pt x="88" y="75"/>
                  </a:cubicBezTo>
                  <a:cubicBezTo>
                    <a:pt x="88" y="75"/>
                    <a:pt x="88" y="74"/>
                    <a:pt x="88" y="75"/>
                  </a:cubicBezTo>
                  <a:cubicBezTo>
                    <a:pt x="89" y="76"/>
                    <a:pt x="88" y="75"/>
                    <a:pt x="88" y="75"/>
                  </a:cubicBezTo>
                  <a:cubicBezTo>
                    <a:pt x="89" y="77"/>
                    <a:pt x="90" y="79"/>
                    <a:pt x="89" y="8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SHAPE GROUP AND ICON">
            <a:extLst>
              <a:ext uri="{FF2B5EF4-FFF2-40B4-BE49-F238E27FC236}">
                <a16:creationId xmlns:a16="http://schemas.microsoft.com/office/drawing/2014/main" id="{493549C0-149A-4575-B652-DC86AE639FBE}"/>
              </a:ext>
            </a:extLst>
          </p:cNvPr>
          <p:cNvGrpSpPr/>
          <p:nvPr/>
        </p:nvGrpSpPr>
        <p:grpSpPr>
          <a:xfrm>
            <a:off x="6048035" y="5137886"/>
            <a:ext cx="1140153" cy="1140151"/>
            <a:chOff x="6048035" y="5137886"/>
            <a:chExt cx="1140153" cy="114015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91F123-70B5-4FC3-A468-22ECD9A17248}"/>
                </a:ext>
              </a:extLst>
            </p:cNvPr>
            <p:cNvSpPr/>
            <p:nvPr/>
          </p:nvSpPr>
          <p:spPr>
            <a:xfrm>
              <a:off x="6048035" y="5137886"/>
              <a:ext cx="1140153" cy="11401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CON">
              <a:extLst>
                <a:ext uri="{FF2B5EF4-FFF2-40B4-BE49-F238E27FC236}">
                  <a16:creationId xmlns:a16="http://schemas.microsoft.com/office/drawing/2014/main" id="{115FA65A-1E7D-45E8-BB19-BA9EE358E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908" y="5479174"/>
              <a:ext cx="501892" cy="506688"/>
            </a:xfrm>
            <a:custGeom>
              <a:avLst/>
              <a:gdLst>
                <a:gd name="T0" fmla="*/ 4 w 102"/>
                <a:gd name="T1" fmla="*/ 85 h 101"/>
                <a:gd name="T2" fmla="*/ 4 w 102"/>
                <a:gd name="T3" fmla="*/ 99 h 101"/>
                <a:gd name="T4" fmla="*/ 10 w 102"/>
                <a:gd name="T5" fmla="*/ 101 h 101"/>
                <a:gd name="T6" fmla="*/ 17 w 102"/>
                <a:gd name="T7" fmla="*/ 99 h 101"/>
                <a:gd name="T8" fmla="*/ 48 w 102"/>
                <a:gd name="T9" fmla="*/ 68 h 101"/>
                <a:gd name="T10" fmla="*/ 35 w 102"/>
                <a:gd name="T11" fmla="*/ 54 h 101"/>
                <a:gd name="T12" fmla="*/ 4 w 102"/>
                <a:gd name="T13" fmla="*/ 85 h 101"/>
                <a:gd name="T14" fmla="*/ 81 w 102"/>
                <a:gd name="T15" fmla="*/ 28 h 101"/>
                <a:gd name="T16" fmla="*/ 95 w 102"/>
                <a:gd name="T17" fmla="*/ 21 h 101"/>
                <a:gd name="T18" fmla="*/ 102 w 102"/>
                <a:gd name="T19" fmla="*/ 7 h 101"/>
                <a:gd name="T20" fmla="*/ 95 w 102"/>
                <a:gd name="T21" fmla="*/ 0 h 101"/>
                <a:gd name="T22" fmla="*/ 82 w 102"/>
                <a:gd name="T23" fmla="*/ 7 h 101"/>
                <a:gd name="T24" fmla="*/ 75 w 102"/>
                <a:gd name="T25" fmla="*/ 21 h 101"/>
                <a:gd name="T26" fmla="*/ 58 w 102"/>
                <a:gd name="T27" fmla="*/ 37 h 101"/>
                <a:gd name="T28" fmla="*/ 65 w 102"/>
                <a:gd name="T29" fmla="*/ 44 h 101"/>
                <a:gd name="T30" fmla="*/ 81 w 102"/>
                <a:gd name="T31" fmla="*/ 28 h 101"/>
                <a:gd name="T32" fmla="*/ 84 w 102"/>
                <a:gd name="T33" fmla="*/ 64 h 101"/>
                <a:gd name="T34" fmla="*/ 83 w 102"/>
                <a:gd name="T35" fmla="*/ 63 h 101"/>
                <a:gd name="T36" fmla="*/ 77 w 102"/>
                <a:gd name="T37" fmla="*/ 65 h 101"/>
                <a:gd name="T38" fmla="*/ 38 w 102"/>
                <a:gd name="T39" fmla="*/ 26 h 101"/>
                <a:gd name="T40" fmla="*/ 39 w 102"/>
                <a:gd name="T41" fmla="*/ 19 h 101"/>
                <a:gd name="T42" fmla="*/ 39 w 102"/>
                <a:gd name="T43" fmla="*/ 18 h 101"/>
                <a:gd name="T44" fmla="*/ 20 w 102"/>
                <a:gd name="T45" fmla="*/ 0 h 101"/>
                <a:gd name="T46" fmla="*/ 12 w 102"/>
                <a:gd name="T47" fmla="*/ 2 h 101"/>
                <a:gd name="T48" fmla="*/ 24 w 102"/>
                <a:gd name="T49" fmla="*/ 15 h 101"/>
                <a:gd name="T50" fmla="*/ 26 w 102"/>
                <a:gd name="T51" fmla="*/ 17 h 101"/>
                <a:gd name="T52" fmla="*/ 24 w 102"/>
                <a:gd name="T53" fmla="*/ 24 h 101"/>
                <a:gd name="T54" fmla="*/ 20 w 102"/>
                <a:gd name="T55" fmla="*/ 25 h 101"/>
                <a:gd name="T56" fmla="*/ 18 w 102"/>
                <a:gd name="T57" fmla="*/ 25 h 101"/>
                <a:gd name="T58" fmla="*/ 15 w 102"/>
                <a:gd name="T59" fmla="*/ 24 h 101"/>
                <a:gd name="T60" fmla="*/ 3 w 102"/>
                <a:gd name="T61" fmla="*/ 11 h 101"/>
                <a:gd name="T62" fmla="*/ 1 w 102"/>
                <a:gd name="T63" fmla="*/ 19 h 101"/>
                <a:gd name="T64" fmla="*/ 19 w 102"/>
                <a:gd name="T65" fmla="*/ 38 h 101"/>
                <a:gd name="T66" fmla="*/ 20 w 102"/>
                <a:gd name="T67" fmla="*/ 38 h 101"/>
                <a:gd name="T68" fmla="*/ 26 w 102"/>
                <a:gd name="T69" fmla="*/ 37 h 101"/>
                <a:gd name="T70" fmla="*/ 65 w 102"/>
                <a:gd name="T71" fmla="*/ 76 h 101"/>
                <a:gd name="T72" fmla="*/ 64 w 102"/>
                <a:gd name="T73" fmla="*/ 82 h 101"/>
                <a:gd name="T74" fmla="*/ 64 w 102"/>
                <a:gd name="T75" fmla="*/ 84 h 101"/>
                <a:gd name="T76" fmla="*/ 83 w 102"/>
                <a:gd name="T77" fmla="*/ 101 h 101"/>
                <a:gd name="T78" fmla="*/ 91 w 102"/>
                <a:gd name="T79" fmla="*/ 99 h 101"/>
                <a:gd name="T80" fmla="*/ 79 w 102"/>
                <a:gd name="T81" fmla="*/ 87 h 101"/>
                <a:gd name="T82" fmla="*/ 77 w 102"/>
                <a:gd name="T83" fmla="*/ 85 h 101"/>
                <a:gd name="T84" fmla="*/ 79 w 102"/>
                <a:gd name="T85" fmla="*/ 78 h 101"/>
                <a:gd name="T86" fmla="*/ 83 w 102"/>
                <a:gd name="T87" fmla="*/ 76 h 101"/>
                <a:gd name="T88" fmla="*/ 85 w 102"/>
                <a:gd name="T89" fmla="*/ 76 h 101"/>
                <a:gd name="T90" fmla="*/ 88 w 102"/>
                <a:gd name="T91" fmla="*/ 78 h 101"/>
                <a:gd name="T92" fmla="*/ 100 w 102"/>
                <a:gd name="T93" fmla="*/ 90 h 101"/>
                <a:gd name="T94" fmla="*/ 102 w 102"/>
                <a:gd name="T95" fmla="*/ 82 h 101"/>
                <a:gd name="T96" fmla="*/ 84 w 102"/>
                <a:gd name="T97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" h="101">
                  <a:moveTo>
                    <a:pt x="4" y="85"/>
                  </a:moveTo>
                  <a:cubicBezTo>
                    <a:pt x="0" y="89"/>
                    <a:pt x="0" y="95"/>
                    <a:pt x="4" y="99"/>
                  </a:cubicBezTo>
                  <a:cubicBezTo>
                    <a:pt x="5" y="100"/>
                    <a:pt x="8" y="101"/>
                    <a:pt x="10" y="101"/>
                  </a:cubicBezTo>
                  <a:cubicBezTo>
                    <a:pt x="13" y="101"/>
                    <a:pt x="15" y="100"/>
                    <a:pt x="17" y="9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35" y="54"/>
                    <a:pt x="35" y="54"/>
                    <a:pt x="35" y="54"/>
                  </a:cubicBezTo>
                  <a:lnTo>
                    <a:pt x="4" y="85"/>
                  </a:lnTo>
                  <a:close/>
                  <a:moveTo>
                    <a:pt x="81" y="28"/>
                  </a:moveTo>
                  <a:cubicBezTo>
                    <a:pt x="95" y="21"/>
                    <a:pt x="95" y="21"/>
                    <a:pt x="95" y="21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65" y="44"/>
                    <a:pt x="65" y="44"/>
                    <a:pt x="65" y="44"/>
                  </a:cubicBezTo>
                  <a:lnTo>
                    <a:pt x="81" y="28"/>
                  </a:lnTo>
                  <a:close/>
                  <a:moveTo>
                    <a:pt x="84" y="64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1" y="63"/>
                    <a:pt x="79" y="64"/>
                    <a:pt x="77" y="6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4"/>
                    <a:pt x="39" y="21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8"/>
                    <a:pt x="30" y="0"/>
                    <a:pt x="20" y="0"/>
                  </a:cubicBezTo>
                  <a:cubicBezTo>
                    <a:pt x="17" y="0"/>
                    <a:pt x="14" y="1"/>
                    <a:pt x="12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6" y="17"/>
                  </a:cubicBezTo>
                  <a:cubicBezTo>
                    <a:pt x="27" y="19"/>
                    <a:pt x="26" y="22"/>
                    <a:pt x="24" y="24"/>
                  </a:cubicBezTo>
                  <a:cubicBezTo>
                    <a:pt x="23" y="25"/>
                    <a:pt x="22" y="25"/>
                    <a:pt x="20" y="25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4"/>
                    <a:pt x="1" y="16"/>
                    <a:pt x="1" y="19"/>
                  </a:cubicBezTo>
                  <a:cubicBezTo>
                    <a:pt x="1" y="29"/>
                    <a:pt x="9" y="37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38"/>
                    <a:pt x="24" y="38"/>
                    <a:pt x="26" y="3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8"/>
                    <a:pt x="64" y="80"/>
                    <a:pt x="64" y="82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5" y="93"/>
                    <a:pt x="73" y="101"/>
                    <a:pt x="83" y="101"/>
                  </a:cubicBezTo>
                  <a:cubicBezTo>
                    <a:pt x="86" y="101"/>
                    <a:pt x="89" y="101"/>
                    <a:pt x="91" y="99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78" y="86"/>
                    <a:pt x="78" y="85"/>
                    <a:pt x="77" y="85"/>
                  </a:cubicBezTo>
                  <a:cubicBezTo>
                    <a:pt x="76" y="82"/>
                    <a:pt x="77" y="80"/>
                    <a:pt x="79" y="78"/>
                  </a:cubicBezTo>
                  <a:cubicBezTo>
                    <a:pt x="80" y="77"/>
                    <a:pt x="81" y="76"/>
                    <a:pt x="83" y="76"/>
                  </a:cubicBezTo>
                  <a:cubicBezTo>
                    <a:pt x="84" y="76"/>
                    <a:pt x="85" y="76"/>
                    <a:pt x="85" y="76"/>
                  </a:cubicBezTo>
                  <a:cubicBezTo>
                    <a:pt x="86" y="77"/>
                    <a:pt x="87" y="77"/>
                    <a:pt x="88" y="78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1" y="88"/>
                    <a:pt x="102" y="85"/>
                    <a:pt x="102" y="82"/>
                  </a:cubicBezTo>
                  <a:cubicBezTo>
                    <a:pt x="102" y="72"/>
                    <a:pt x="94" y="64"/>
                    <a:pt x="84" y="64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SHAPE GROUP AND ICON">
            <a:extLst>
              <a:ext uri="{FF2B5EF4-FFF2-40B4-BE49-F238E27FC236}">
                <a16:creationId xmlns:a16="http://schemas.microsoft.com/office/drawing/2014/main" id="{5DBC8D0B-980E-492E-81FC-B8162BE1242E}"/>
              </a:ext>
            </a:extLst>
          </p:cNvPr>
          <p:cNvGrpSpPr/>
          <p:nvPr/>
        </p:nvGrpSpPr>
        <p:grpSpPr>
          <a:xfrm>
            <a:off x="8573923" y="5137886"/>
            <a:ext cx="1140153" cy="1140151"/>
            <a:chOff x="8573923" y="5137886"/>
            <a:chExt cx="1140153" cy="114015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A8FA21-7C5D-4852-9473-1DA5D1DACA38}"/>
                </a:ext>
              </a:extLst>
            </p:cNvPr>
            <p:cNvSpPr/>
            <p:nvPr/>
          </p:nvSpPr>
          <p:spPr>
            <a:xfrm>
              <a:off x="8573923" y="5137886"/>
              <a:ext cx="1140153" cy="11401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C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CON">
              <a:extLst>
                <a:ext uri="{FF2B5EF4-FFF2-40B4-BE49-F238E27FC236}">
                  <a16:creationId xmlns:a16="http://schemas.microsoft.com/office/drawing/2014/main" id="{CDD821F2-EB30-40E2-8767-D2000F982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7451" y="5439736"/>
              <a:ext cx="546647" cy="557836"/>
            </a:xfrm>
            <a:custGeom>
              <a:avLst/>
              <a:gdLst>
                <a:gd name="T0" fmla="*/ 110 w 111"/>
                <a:gd name="T1" fmla="*/ 94 h 111"/>
                <a:gd name="T2" fmla="*/ 88 w 111"/>
                <a:gd name="T3" fmla="*/ 72 h 111"/>
                <a:gd name="T4" fmla="*/ 103 w 111"/>
                <a:gd name="T5" fmla="*/ 63 h 111"/>
                <a:gd name="T6" fmla="*/ 105 w 111"/>
                <a:gd name="T7" fmla="*/ 60 h 111"/>
                <a:gd name="T8" fmla="*/ 103 w 111"/>
                <a:gd name="T9" fmla="*/ 56 h 111"/>
                <a:gd name="T10" fmla="*/ 32 w 111"/>
                <a:gd name="T11" fmla="*/ 28 h 111"/>
                <a:gd name="T12" fmla="*/ 28 w 111"/>
                <a:gd name="T13" fmla="*/ 29 h 111"/>
                <a:gd name="T14" fmla="*/ 28 w 111"/>
                <a:gd name="T15" fmla="*/ 33 h 111"/>
                <a:gd name="T16" fmla="*/ 56 w 111"/>
                <a:gd name="T17" fmla="*/ 103 h 111"/>
                <a:gd name="T18" fmla="*/ 59 w 111"/>
                <a:gd name="T19" fmla="*/ 106 h 111"/>
                <a:gd name="T20" fmla="*/ 62 w 111"/>
                <a:gd name="T21" fmla="*/ 104 h 111"/>
                <a:gd name="T22" fmla="*/ 71 w 111"/>
                <a:gd name="T23" fmla="*/ 88 h 111"/>
                <a:gd name="T24" fmla="*/ 94 w 111"/>
                <a:gd name="T25" fmla="*/ 110 h 111"/>
                <a:gd name="T26" fmla="*/ 96 w 111"/>
                <a:gd name="T27" fmla="*/ 111 h 111"/>
                <a:gd name="T28" fmla="*/ 99 w 111"/>
                <a:gd name="T29" fmla="*/ 110 h 111"/>
                <a:gd name="T30" fmla="*/ 110 w 111"/>
                <a:gd name="T31" fmla="*/ 99 h 111"/>
                <a:gd name="T32" fmla="*/ 110 w 111"/>
                <a:gd name="T33" fmla="*/ 94 h 111"/>
                <a:gd name="T34" fmla="*/ 16 w 111"/>
                <a:gd name="T35" fmla="*/ 11 h 111"/>
                <a:gd name="T36" fmla="*/ 11 w 111"/>
                <a:gd name="T37" fmla="*/ 11 h 111"/>
                <a:gd name="T38" fmla="*/ 11 w 111"/>
                <a:gd name="T39" fmla="*/ 17 h 111"/>
                <a:gd name="T40" fmla="*/ 19 w 111"/>
                <a:gd name="T41" fmla="*/ 25 h 111"/>
                <a:gd name="T42" fmla="*/ 22 w 111"/>
                <a:gd name="T43" fmla="*/ 26 h 111"/>
                <a:gd name="T44" fmla="*/ 24 w 111"/>
                <a:gd name="T45" fmla="*/ 25 h 111"/>
                <a:gd name="T46" fmla="*/ 24 w 111"/>
                <a:gd name="T47" fmla="*/ 20 h 111"/>
                <a:gd name="T48" fmla="*/ 16 w 111"/>
                <a:gd name="T49" fmla="*/ 11 h 111"/>
                <a:gd name="T50" fmla="*/ 19 w 111"/>
                <a:gd name="T51" fmla="*/ 37 h 111"/>
                <a:gd name="T52" fmla="*/ 15 w 111"/>
                <a:gd name="T53" fmla="*/ 33 h 111"/>
                <a:gd name="T54" fmla="*/ 3 w 111"/>
                <a:gd name="T55" fmla="*/ 33 h 111"/>
                <a:gd name="T56" fmla="*/ 0 w 111"/>
                <a:gd name="T57" fmla="*/ 37 h 111"/>
                <a:gd name="T58" fmla="*/ 3 w 111"/>
                <a:gd name="T59" fmla="*/ 41 h 111"/>
                <a:gd name="T60" fmla="*/ 15 w 111"/>
                <a:gd name="T61" fmla="*/ 41 h 111"/>
                <a:gd name="T62" fmla="*/ 19 w 111"/>
                <a:gd name="T63" fmla="*/ 37 h 111"/>
                <a:gd name="T64" fmla="*/ 17 w 111"/>
                <a:gd name="T65" fmla="*/ 48 h 111"/>
                <a:gd name="T66" fmla="*/ 9 w 111"/>
                <a:gd name="T67" fmla="*/ 57 h 111"/>
                <a:gd name="T68" fmla="*/ 9 w 111"/>
                <a:gd name="T69" fmla="*/ 62 h 111"/>
                <a:gd name="T70" fmla="*/ 12 w 111"/>
                <a:gd name="T71" fmla="*/ 63 h 111"/>
                <a:gd name="T72" fmla="*/ 14 w 111"/>
                <a:gd name="T73" fmla="*/ 62 h 111"/>
                <a:gd name="T74" fmla="*/ 22 w 111"/>
                <a:gd name="T75" fmla="*/ 54 h 111"/>
                <a:gd name="T76" fmla="*/ 22 w 111"/>
                <a:gd name="T77" fmla="*/ 48 h 111"/>
                <a:gd name="T78" fmla="*/ 17 w 111"/>
                <a:gd name="T79" fmla="*/ 48 h 111"/>
                <a:gd name="T80" fmla="*/ 36 w 111"/>
                <a:gd name="T81" fmla="*/ 19 h 111"/>
                <a:gd name="T82" fmla="*/ 40 w 111"/>
                <a:gd name="T83" fmla="*/ 16 h 111"/>
                <a:gd name="T84" fmla="*/ 40 w 111"/>
                <a:gd name="T85" fmla="*/ 4 h 111"/>
                <a:gd name="T86" fmla="*/ 36 w 111"/>
                <a:gd name="T87" fmla="*/ 0 h 111"/>
                <a:gd name="T88" fmla="*/ 33 w 111"/>
                <a:gd name="T89" fmla="*/ 4 h 111"/>
                <a:gd name="T90" fmla="*/ 33 w 111"/>
                <a:gd name="T91" fmla="*/ 16 h 111"/>
                <a:gd name="T92" fmla="*/ 36 w 111"/>
                <a:gd name="T93" fmla="*/ 19 h 111"/>
                <a:gd name="T94" fmla="*/ 50 w 111"/>
                <a:gd name="T95" fmla="*/ 24 h 111"/>
                <a:gd name="T96" fmla="*/ 53 w 111"/>
                <a:gd name="T97" fmla="*/ 23 h 111"/>
                <a:gd name="T98" fmla="*/ 61 w 111"/>
                <a:gd name="T99" fmla="*/ 15 h 111"/>
                <a:gd name="T100" fmla="*/ 61 w 111"/>
                <a:gd name="T101" fmla="*/ 10 h 111"/>
                <a:gd name="T102" fmla="*/ 56 w 111"/>
                <a:gd name="T103" fmla="*/ 10 h 111"/>
                <a:gd name="T104" fmla="*/ 48 w 111"/>
                <a:gd name="T105" fmla="*/ 18 h 111"/>
                <a:gd name="T106" fmla="*/ 48 w 111"/>
                <a:gd name="T107" fmla="*/ 23 h 111"/>
                <a:gd name="T108" fmla="*/ 50 w 111"/>
                <a:gd name="T109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" h="111">
                  <a:moveTo>
                    <a:pt x="110" y="94"/>
                  </a:moveTo>
                  <a:cubicBezTo>
                    <a:pt x="88" y="72"/>
                    <a:pt x="88" y="72"/>
                    <a:pt x="88" y="7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5" y="62"/>
                    <a:pt x="105" y="61"/>
                    <a:pt x="105" y="60"/>
                  </a:cubicBezTo>
                  <a:cubicBezTo>
                    <a:pt x="105" y="58"/>
                    <a:pt x="104" y="57"/>
                    <a:pt x="103" y="5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0" y="28"/>
                    <a:pt x="28" y="29"/>
                  </a:cubicBezTo>
                  <a:cubicBezTo>
                    <a:pt x="27" y="30"/>
                    <a:pt x="27" y="32"/>
                    <a:pt x="28" y="3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5"/>
                    <a:pt x="57" y="106"/>
                    <a:pt x="59" y="106"/>
                  </a:cubicBezTo>
                  <a:cubicBezTo>
                    <a:pt x="60" y="106"/>
                    <a:pt x="62" y="105"/>
                    <a:pt x="62" y="10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5" y="111"/>
                    <a:pt x="96" y="111"/>
                  </a:cubicBezTo>
                  <a:cubicBezTo>
                    <a:pt x="97" y="111"/>
                    <a:pt x="98" y="111"/>
                    <a:pt x="99" y="11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8"/>
                    <a:pt x="111" y="96"/>
                    <a:pt x="110" y="94"/>
                  </a:cubicBezTo>
                  <a:close/>
                  <a:moveTo>
                    <a:pt x="16" y="11"/>
                  </a:moveTo>
                  <a:cubicBezTo>
                    <a:pt x="14" y="10"/>
                    <a:pt x="12" y="10"/>
                    <a:pt x="11" y="11"/>
                  </a:cubicBezTo>
                  <a:cubicBezTo>
                    <a:pt x="9" y="13"/>
                    <a:pt x="9" y="15"/>
                    <a:pt x="11" y="1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1" y="26"/>
                    <a:pt x="22" y="26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6" y="23"/>
                    <a:pt x="26" y="21"/>
                    <a:pt x="24" y="20"/>
                  </a:cubicBezTo>
                  <a:lnTo>
                    <a:pt x="16" y="11"/>
                  </a:lnTo>
                  <a:close/>
                  <a:moveTo>
                    <a:pt x="19" y="37"/>
                  </a:moveTo>
                  <a:cubicBezTo>
                    <a:pt x="19" y="35"/>
                    <a:pt x="17" y="33"/>
                    <a:pt x="15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5"/>
                    <a:pt x="0" y="37"/>
                  </a:cubicBezTo>
                  <a:cubicBezTo>
                    <a:pt x="0" y="39"/>
                    <a:pt x="1" y="41"/>
                    <a:pt x="3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1"/>
                    <a:pt x="19" y="39"/>
                    <a:pt x="19" y="37"/>
                  </a:cubicBezTo>
                  <a:close/>
                  <a:moveTo>
                    <a:pt x="17" y="48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8" y="58"/>
                    <a:pt x="8" y="61"/>
                    <a:pt x="9" y="62"/>
                  </a:cubicBezTo>
                  <a:cubicBezTo>
                    <a:pt x="10" y="63"/>
                    <a:pt x="11" y="63"/>
                    <a:pt x="12" y="63"/>
                  </a:cubicBezTo>
                  <a:cubicBezTo>
                    <a:pt x="13" y="63"/>
                    <a:pt x="14" y="63"/>
                    <a:pt x="14" y="6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4" y="52"/>
                    <a:pt x="24" y="50"/>
                    <a:pt x="22" y="48"/>
                  </a:cubicBezTo>
                  <a:cubicBezTo>
                    <a:pt x="21" y="47"/>
                    <a:pt x="19" y="47"/>
                    <a:pt x="17" y="48"/>
                  </a:cubicBezTo>
                  <a:close/>
                  <a:moveTo>
                    <a:pt x="36" y="19"/>
                  </a:moveTo>
                  <a:cubicBezTo>
                    <a:pt x="38" y="19"/>
                    <a:pt x="40" y="18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3" y="2"/>
                    <a:pt x="33" y="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8"/>
                    <a:pt x="34" y="19"/>
                    <a:pt x="36" y="19"/>
                  </a:cubicBezTo>
                  <a:close/>
                  <a:moveTo>
                    <a:pt x="50" y="24"/>
                  </a:moveTo>
                  <a:cubicBezTo>
                    <a:pt x="51" y="24"/>
                    <a:pt x="52" y="24"/>
                    <a:pt x="53" y="23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3" y="13"/>
                    <a:pt x="63" y="11"/>
                    <a:pt x="61" y="10"/>
                  </a:cubicBezTo>
                  <a:cubicBezTo>
                    <a:pt x="60" y="8"/>
                    <a:pt x="58" y="8"/>
                    <a:pt x="56" y="1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6" y="19"/>
                    <a:pt x="46" y="22"/>
                    <a:pt x="48" y="23"/>
                  </a:cubicBezTo>
                  <a:cubicBezTo>
                    <a:pt x="49" y="24"/>
                    <a:pt x="50" y="24"/>
                    <a:pt x="50" y="24"/>
                  </a:cubicBezTo>
                  <a:close/>
                </a:path>
              </a:pathLst>
            </a:custGeom>
            <a:solidFill>
              <a:srgbClr val="00CC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SHAPE GROUP AND ICON">
            <a:extLst>
              <a:ext uri="{FF2B5EF4-FFF2-40B4-BE49-F238E27FC236}">
                <a16:creationId xmlns:a16="http://schemas.microsoft.com/office/drawing/2014/main" id="{1DF40C94-8C09-4775-A3FD-D53B95B3D760}"/>
              </a:ext>
            </a:extLst>
          </p:cNvPr>
          <p:cNvGrpSpPr/>
          <p:nvPr/>
        </p:nvGrpSpPr>
        <p:grpSpPr>
          <a:xfrm>
            <a:off x="11108891" y="5137886"/>
            <a:ext cx="1140153" cy="1140151"/>
            <a:chOff x="11108891" y="5137886"/>
            <a:chExt cx="1140153" cy="114015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E486DC-BBB5-4B32-945A-8E1BA657EAD2}"/>
                </a:ext>
              </a:extLst>
            </p:cNvPr>
            <p:cNvSpPr/>
            <p:nvPr/>
          </p:nvSpPr>
          <p:spPr>
            <a:xfrm>
              <a:off x="11108891" y="5137886"/>
              <a:ext cx="1140153" cy="11401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CON">
              <a:extLst>
                <a:ext uri="{FF2B5EF4-FFF2-40B4-BE49-F238E27FC236}">
                  <a16:creationId xmlns:a16="http://schemas.microsoft.com/office/drawing/2014/main" id="{DDFBD157-BEAB-4DDE-BDC8-B47C0EBF2C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44463" y="5432339"/>
              <a:ext cx="437957" cy="572221"/>
            </a:xfrm>
            <a:custGeom>
              <a:avLst/>
              <a:gdLst>
                <a:gd name="T0" fmla="*/ 31 w 89"/>
                <a:gd name="T1" fmla="*/ 100 h 114"/>
                <a:gd name="T2" fmla="*/ 31 w 89"/>
                <a:gd name="T3" fmla="*/ 100 h 114"/>
                <a:gd name="T4" fmla="*/ 45 w 89"/>
                <a:gd name="T5" fmla="*/ 114 h 114"/>
                <a:gd name="T6" fmla="*/ 58 w 89"/>
                <a:gd name="T7" fmla="*/ 100 h 114"/>
                <a:gd name="T8" fmla="*/ 58 w 89"/>
                <a:gd name="T9" fmla="*/ 100 h 114"/>
                <a:gd name="T10" fmla="*/ 31 w 89"/>
                <a:gd name="T11" fmla="*/ 100 h 114"/>
                <a:gd name="T12" fmla="*/ 88 w 89"/>
                <a:gd name="T13" fmla="*/ 83 h 114"/>
                <a:gd name="T14" fmla="*/ 76 w 89"/>
                <a:gd name="T15" fmla="*/ 65 h 114"/>
                <a:gd name="T16" fmla="*/ 76 w 89"/>
                <a:gd name="T17" fmla="*/ 43 h 114"/>
                <a:gd name="T18" fmla="*/ 51 w 89"/>
                <a:gd name="T19" fmla="*/ 13 h 114"/>
                <a:gd name="T20" fmla="*/ 51 w 89"/>
                <a:gd name="T21" fmla="*/ 6 h 114"/>
                <a:gd name="T22" fmla="*/ 45 w 89"/>
                <a:gd name="T23" fmla="*/ 0 h 114"/>
                <a:gd name="T24" fmla="*/ 39 w 89"/>
                <a:gd name="T25" fmla="*/ 6 h 114"/>
                <a:gd name="T26" fmla="*/ 39 w 89"/>
                <a:gd name="T27" fmla="*/ 13 h 114"/>
                <a:gd name="T28" fmla="*/ 14 w 89"/>
                <a:gd name="T29" fmla="*/ 43 h 114"/>
                <a:gd name="T30" fmla="*/ 14 w 89"/>
                <a:gd name="T31" fmla="*/ 65 h 114"/>
                <a:gd name="T32" fmla="*/ 1 w 89"/>
                <a:gd name="T33" fmla="*/ 83 h 114"/>
                <a:gd name="T34" fmla="*/ 1 w 89"/>
                <a:gd name="T35" fmla="*/ 90 h 114"/>
                <a:gd name="T36" fmla="*/ 7 w 89"/>
                <a:gd name="T37" fmla="*/ 93 h 114"/>
                <a:gd name="T38" fmla="*/ 83 w 89"/>
                <a:gd name="T39" fmla="*/ 93 h 114"/>
                <a:gd name="T40" fmla="*/ 88 w 89"/>
                <a:gd name="T41" fmla="*/ 90 h 114"/>
                <a:gd name="T42" fmla="*/ 88 w 89"/>
                <a:gd name="T43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14">
                  <a:moveTo>
                    <a:pt x="31" y="100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31" y="108"/>
                    <a:pt x="37" y="114"/>
                    <a:pt x="45" y="114"/>
                  </a:cubicBezTo>
                  <a:cubicBezTo>
                    <a:pt x="52" y="114"/>
                    <a:pt x="58" y="108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lnTo>
                    <a:pt x="31" y="100"/>
                  </a:lnTo>
                  <a:close/>
                  <a:moveTo>
                    <a:pt x="88" y="83"/>
                  </a:moveTo>
                  <a:cubicBezTo>
                    <a:pt x="76" y="65"/>
                    <a:pt x="76" y="65"/>
                    <a:pt x="76" y="65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28"/>
                    <a:pt x="65" y="16"/>
                    <a:pt x="51" y="13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ubicBezTo>
                    <a:pt x="41" y="0"/>
                    <a:pt x="39" y="2"/>
                    <a:pt x="39" y="6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4" y="16"/>
                    <a:pt x="14" y="28"/>
                    <a:pt x="14" y="43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5"/>
                    <a:pt x="0" y="88"/>
                    <a:pt x="1" y="90"/>
                  </a:cubicBezTo>
                  <a:cubicBezTo>
                    <a:pt x="2" y="92"/>
                    <a:pt x="4" y="93"/>
                    <a:pt x="7" y="93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5" y="93"/>
                    <a:pt x="87" y="92"/>
                    <a:pt x="88" y="90"/>
                  </a:cubicBezTo>
                  <a:cubicBezTo>
                    <a:pt x="89" y="88"/>
                    <a:pt x="89" y="85"/>
                    <a:pt x="88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SHAPE GROUP AND ICON">
            <a:extLst>
              <a:ext uri="{FF2B5EF4-FFF2-40B4-BE49-F238E27FC236}">
                <a16:creationId xmlns:a16="http://schemas.microsoft.com/office/drawing/2014/main" id="{3392C53E-D2A4-456A-BB76-301DE9F0559A}"/>
              </a:ext>
            </a:extLst>
          </p:cNvPr>
          <p:cNvGrpSpPr/>
          <p:nvPr/>
        </p:nvGrpSpPr>
        <p:grpSpPr>
          <a:xfrm>
            <a:off x="13635531" y="5137886"/>
            <a:ext cx="1140153" cy="1140151"/>
            <a:chOff x="13635531" y="5137886"/>
            <a:chExt cx="1140153" cy="114015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CB5E91-447D-4F26-AB60-7F98FE1D9C54}"/>
                </a:ext>
              </a:extLst>
            </p:cNvPr>
            <p:cNvSpPr/>
            <p:nvPr/>
          </p:nvSpPr>
          <p:spPr>
            <a:xfrm>
              <a:off x="13635531" y="5137886"/>
              <a:ext cx="1140153" cy="11401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A4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CON">
              <a:extLst>
                <a:ext uri="{FF2B5EF4-FFF2-40B4-BE49-F238E27FC236}">
                  <a16:creationId xmlns:a16="http://schemas.microsoft.com/office/drawing/2014/main" id="{557A35AF-CC12-4898-B8AE-DCEEDA46EA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14503" y="5417549"/>
              <a:ext cx="572222" cy="572222"/>
            </a:xfrm>
            <a:custGeom>
              <a:avLst/>
              <a:gdLst>
                <a:gd name="T0" fmla="*/ 0 w 92"/>
                <a:gd name="T1" fmla="*/ 46 h 92"/>
                <a:gd name="T2" fmla="*/ 92 w 92"/>
                <a:gd name="T3" fmla="*/ 46 h 92"/>
                <a:gd name="T4" fmla="*/ 78 w 92"/>
                <a:gd name="T5" fmla="*/ 67 h 92"/>
                <a:gd name="T6" fmla="*/ 66 w 92"/>
                <a:gd name="T7" fmla="*/ 81 h 92"/>
                <a:gd name="T8" fmla="*/ 52 w 92"/>
                <a:gd name="T9" fmla="*/ 87 h 92"/>
                <a:gd name="T10" fmla="*/ 50 w 92"/>
                <a:gd name="T11" fmla="*/ 82 h 92"/>
                <a:gd name="T12" fmla="*/ 44 w 92"/>
                <a:gd name="T13" fmla="*/ 71 h 92"/>
                <a:gd name="T14" fmla="*/ 42 w 92"/>
                <a:gd name="T15" fmla="*/ 68 h 92"/>
                <a:gd name="T16" fmla="*/ 32 w 92"/>
                <a:gd name="T17" fmla="*/ 60 h 92"/>
                <a:gd name="T18" fmla="*/ 22 w 92"/>
                <a:gd name="T19" fmla="*/ 50 h 92"/>
                <a:gd name="T20" fmla="*/ 17 w 92"/>
                <a:gd name="T21" fmla="*/ 43 h 92"/>
                <a:gd name="T22" fmla="*/ 20 w 92"/>
                <a:gd name="T23" fmla="*/ 31 h 92"/>
                <a:gd name="T24" fmla="*/ 19 w 92"/>
                <a:gd name="T25" fmla="*/ 14 h 92"/>
                <a:gd name="T26" fmla="*/ 38 w 92"/>
                <a:gd name="T27" fmla="*/ 8 h 92"/>
                <a:gd name="T28" fmla="*/ 38 w 92"/>
                <a:gd name="T29" fmla="*/ 13 h 92"/>
                <a:gd name="T30" fmla="*/ 52 w 92"/>
                <a:gd name="T31" fmla="*/ 11 h 92"/>
                <a:gd name="T32" fmla="*/ 51 w 92"/>
                <a:gd name="T33" fmla="*/ 21 h 92"/>
                <a:gd name="T34" fmla="*/ 47 w 92"/>
                <a:gd name="T35" fmla="*/ 12 h 92"/>
                <a:gd name="T36" fmla="*/ 48 w 92"/>
                <a:gd name="T37" fmla="*/ 22 h 92"/>
                <a:gd name="T38" fmla="*/ 40 w 92"/>
                <a:gd name="T39" fmla="*/ 18 h 92"/>
                <a:gd name="T40" fmla="*/ 38 w 92"/>
                <a:gd name="T41" fmla="*/ 29 h 92"/>
                <a:gd name="T42" fmla="*/ 41 w 92"/>
                <a:gd name="T43" fmla="*/ 24 h 92"/>
                <a:gd name="T44" fmla="*/ 50 w 92"/>
                <a:gd name="T45" fmla="*/ 26 h 92"/>
                <a:gd name="T46" fmla="*/ 53 w 92"/>
                <a:gd name="T47" fmla="*/ 33 h 92"/>
                <a:gd name="T48" fmla="*/ 53 w 92"/>
                <a:gd name="T49" fmla="*/ 35 h 92"/>
                <a:gd name="T50" fmla="*/ 47 w 92"/>
                <a:gd name="T51" fmla="*/ 39 h 92"/>
                <a:gd name="T52" fmla="*/ 43 w 92"/>
                <a:gd name="T53" fmla="*/ 43 h 92"/>
                <a:gd name="T54" fmla="*/ 42 w 92"/>
                <a:gd name="T55" fmla="*/ 52 h 92"/>
                <a:gd name="T56" fmla="*/ 35 w 92"/>
                <a:gd name="T57" fmla="*/ 48 h 92"/>
                <a:gd name="T58" fmla="*/ 29 w 92"/>
                <a:gd name="T59" fmla="*/ 56 h 92"/>
                <a:gd name="T60" fmla="*/ 35 w 92"/>
                <a:gd name="T61" fmla="*/ 60 h 92"/>
                <a:gd name="T62" fmla="*/ 45 w 92"/>
                <a:gd name="T63" fmla="*/ 64 h 92"/>
                <a:gd name="T64" fmla="*/ 53 w 92"/>
                <a:gd name="T65" fmla="*/ 63 h 92"/>
                <a:gd name="T66" fmla="*/ 63 w 92"/>
                <a:gd name="T67" fmla="*/ 64 h 92"/>
                <a:gd name="T68" fmla="*/ 72 w 92"/>
                <a:gd name="T69" fmla="*/ 66 h 92"/>
                <a:gd name="T70" fmla="*/ 84 w 92"/>
                <a:gd name="T71" fmla="*/ 49 h 92"/>
                <a:gd name="T72" fmla="*/ 80 w 92"/>
                <a:gd name="T73" fmla="*/ 34 h 92"/>
                <a:gd name="T74" fmla="*/ 78 w 92"/>
                <a:gd name="T75" fmla="*/ 22 h 92"/>
                <a:gd name="T76" fmla="*/ 88 w 92"/>
                <a:gd name="T77" fmla="*/ 44 h 92"/>
                <a:gd name="T78" fmla="*/ 84 w 92"/>
                <a:gd name="T7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2" y="92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8" y="67"/>
                  </a:moveTo>
                  <a:cubicBezTo>
                    <a:pt x="77" y="69"/>
                    <a:pt x="73" y="71"/>
                    <a:pt x="73" y="74"/>
                  </a:cubicBezTo>
                  <a:cubicBezTo>
                    <a:pt x="72" y="77"/>
                    <a:pt x="69" y="78"/>
                    <a:pt x="66" y="81"/>
                  </a:cubicBezTo>
                  <a:cubicBezTo>
                    <a:pt x="63" y="83"/>
                    <a:pt x="62" y="84"/>
                    <a:pt x="62" y="85"/>
                  </a:cubicBezTo>
                  <a:cubicBezTo>
                    <a:pt x="59" y="86"/>
                    <a:pt x="55" y="87"/>
                    <a:pt x="52" y="87"/>
                  </a:cubicBezTo>
                  <a:cubicBezTo>
                    <a:pt x="51" y="87"/>
                    <a:pt x="51" y="85"/>
                    <a:pt x="52" y="84"/>
                  </a:cubicBezTo>
                  <a:cubicBezTo>
                    <a:pt x="52" y="83"/>
                    <a:pt x="52" y="82"/>
                    <a:pt x="50" y="82"/>
                  </a:cubicBezTo>
                  <a:cubicBezTo>
                    <a:pt x="47" y="82"/>
                    <a:pt x="49" y="79"/>
                    <a:pt x="44" y="77"/>
                  </a:cubicBezTo>
                  <a:cubicBezTo>
                    <a:pt x="40" y="76"/>
                    <a:pt x="41" y="71"/>
                    <a:pt x="44" y="71"/>
                  </a:cubicBezTo>
                  <a:cubicBezTo>
                    <a:pt x="46" y="70"/>
                    <a:pt x="44" y="69"/>
                    <a:pt x="45" y="66"/>
                  </a:cubicBezTo>
                  <a:cubicBezTo>
                    <a:pt x="46" y="64"/>
                    <a:pt x="44" y="68"/>
                    <a:pt x="42" y="68"/>
                  </a:cubicBezTo>
                  <a:cubicBezTo>
                    <a:pt x="39" y="68"/>
                    <a:pt x="38" y="63"/>
                    <a:pt x="35" y="63"/>
                  </a:cubicBezTo>
                  <a:cubicBezTo>
                    <a:pt x="33" y="63"/>
                    <a:pt x="34" y="62"/>
                    <a:pt x="32" y="60"/>
                  </a:cubicBezTo>
                  <a:cubicBezTo>
                    <a:pt x="29" y="59"/>
                    <a:pt x="25" y="60"/>
                    <a:pt x="24" y="57"/>
                  </a:cubicBezTo>
                  <a:cubicBezTo>
                    <a:pt x="22" y="54"/>
                    <a:pt x="23" y="53"/>
                    <a:pt x="22" y="50"/>
                  </a:cubicBezTo>
                  <a:cubicBezTo>
                    <a:pt x="21" y="48"/>
                    <a:pt x="21" y="47"/>
                    <a:pt x="19" y="49"/>
                  </a:cubicBezTo>
                  <a:cubicBezTo>
                    <a:pt x="18" y="51"/>
                    <a:pt x="18" y="47"/>
                    <a:pt x="17" y="43"/>
                  </a:cubicBezTo>
                  <a:cubicBezTo>
                    <a:pt x="17" y="40"/>
                    <a:pt x="18" y="38"/>
                    <a:pt x="18" y="36"/>
                  </a:cubicBezTo>
                  <a:cubicBezTo>
                    <a:pt x="19" y="34"/>
                    <a:pt x="19" y="32"/>
                    <a:pt x="20" y="31"/>
                  </a:cubicBezTo>
                  <a:cubicBezTo>
                    <a:pt x="21" y="27"/>
                    <a:pt x="24" y="21"/>
                    <a:pt x="21" y="20"/>
                  </a:cubicBezTo>
                  <a:cubicBezTo>
                    <a:pt x="20" y="19"/>
                    <a:pt x="18" y="17"/>
                    <a:pt x="19" y="14"/>
                  </a:cubicBezTo>
                  <a:cubicBezTo>
                    <a:pt x="24" y="9"/>
                    <a:pt x="30" y="6"/>
                    <a:pt x="38" y="4"/>
                  </a:cubicBezTo>
                  <a:cubicBezTo>
                    <a:pt x="38" y="5"/>
                    <a:pt x="38" y="7"/>
                    <a:pt x="38" y="8"/>
                  </a:cubicBezTo>
                  <a:cubicBezTo>
                    <a:pt x="38" y="10"/>
                    <a:pt x="35" y="13"/>
                    <a:pt x="36" y="15"/>
                  </a:cubicBezTo>
                  <a:cubicBezTo>
                    <a:pt x="38" y="17"/>
                    <a:pt x="39" y="16"/>
                    <a:pt x="38" y="13"/>
                  </a:cubicBezTo>
                  <a:cubicBezTo>
                    <a:pt x="38" y="10"/>
                    <a:pt x="42" y="9"/>
                    <a:pt x="46" y="9"/>
                  </a:cubicBezTo>
                  <a:cubicBezTo>
                    <a:pt x="50" y="9"/>
                    <a:pt x="53" y="8"/>
                    <a:pt x="52" y="11"/>
                  </a:cubicBezTo>
                  <a:cubicBezTo>
                    <a:pt x="52" y="15"/>
                    <a:pt x="53" y="17"/>
                    <a:pt x="54" y="20"/>
                  </a:cubicBezTo>
                  <a:cubicBezTo>
                    <a:pt x="56" y="23"/>
                    <a:pt x="53" y="22"/>
                    <a:pt x="51" y="21"/>
                  </a:cubicBezTo>
                  <a:cubicBezTo>
                    <a:pt x="49" y="21"/>
                    <a:pt x="50" y="20"/>
                    <a:pt x="49" y="18"/>
                  </a:cubicBezTo>
                  <a:cubicBezTo>
                    <a:pt x="48" y="16"/>
                    <a:pt x="49" y="13"/>
                    <a:pt x="47" y="12"/>
                  </a:cubicBezTo>
                  <a:cubicBezTo>
                    <a:pt x="44" y="11"/>
                    <a:pt x="40" y="15"/>
                    <a:pt x="43" y="16"/>
                  </a:cubicBezTo>
                  <a:cubicBezTo>
                    <a:pt x="45" y="17"/>
                    <a:pt x="46" y="19"/>
                    <a:pt x="48" y="22"/>
                  </a:cubicBezTo>
                  <a:cubicBezTo>
                    <a:pt x="49" y="25"/>
                    <a:pt x="45" y="23"/>
                    <a:pt x="43" y="20"/>
                  </a:cubicBezTo>
                  <a:cubicBezTo>
                    <a:pt x="42" y="18"/>
                    <a:pt x="40" y="17"/>
                    <a:pt x="40" y="18"/>
                  </a:cubicBezTo>
                  <a:cubicBezTo>
                    <a:pt x="41" y="20"/>
                    <a:pt x="39" y="22"/>
                    <a:pt x="37" y="24"/>
                  </a:cubicBezTo>
                  <a:cubicBezTo>
                    <a:pt x="35" y="26"/>
                    <a:pt x="36" y="28"/>
                    <a:pt x="38" y="29"/>
                  </a:cubicBezTo>
                  <a:cubicBezTo>
                    <a:pt x="39" y="30"/>
                    <a:pt x="41" y="32"/>
                    <a:pt x="41" y="29"/>
                  </a:cubicBezTo>
                  <a:cubicBezTo>
                    <a:pt x="41" y="27"/>
                    <a:pt x="40" y="26"/>
                    <a:pt x="41" y="24"/>
                  </a:cubicBezTo>
                  <a:cubicBezTo>
                    <a:pt x="43" y="23"/>
                    <a:pt x="43" y="25"/>
                    <a:pt x="44" y="26"/>
                  </a:cubicBezTo>
                  <a:cubicBezTo>
                    <a:pt x="46" y="27"/>
                    <a:pt x="48" y="24"/>
                    <a:pt x="50" y="26"/>
                  </a:cubicBezTo>
                  <a:cubicBezTo>
                    <a:pt x="52" y="28"/>
                    <a:pt x="55" y="30"/>
                    <a:pt x="56" y="32"/>
                  </a:cubicBezTo>
                  <a:cubicBezTo>
                    <a:pt x="57" y="34"/>
                    <a:pt x="55" y="35"/>
                    <a:pt x="53" y="33"/>
                  </a:cubicBezTo>
                  <a:cubicBezTo>
                    <a:pt x="52" y="31"/>
                    <a:pt x="49" y="30"/>
                    <a:pt x="49" y="32"/>
                  </a:cubicBezTo>
                  <a:cubicBezTo>
                    <a:pt x="49" y="34"/>
                    <a:pt x="53" y="33"/>
                    <a:pt x="53" y="35"/>
                  </a:cubicBezTo>
                  <a:cubicBezTo>
                    <a:pt x="52" y="37"/>
                    <a:pt x="49" y="34"/>
                    <a:pt x="48" y="35"/>
                  </a:cubicBezTo>
                  <a:cubicBezTo>
                    <a:pt x="47" y="37"/>
                    <a:pt x="49" y="38"/>
                    <a:pt x="47" y="39"/>
                  </a:cubicBezTo>
                  <a:cubicBezTo>
                    <a:pt x="46" y="40"/>
                    <a:pt x="43" y="40"/>
                    <a:pt x="43" y="42"/>
                  </a:cubicBezTo>
                  <a:cubicBezTo>
                    <a:pt x="43" y="42"/>
                    <a:pt x="43" y="42"/>
                    <a:pt x="43" y="43"/>
                  </a:cubicBezTo>
                  <a:cubicBezTo>
                    <a:pt x="45" y="44"/>
                    <a:pt x="43" y="45"/>
                    <a:pt x="41" y="46"/>
                  </a:cubicBezTo>
                  <a:cubicBezTo>
                    <a:pt x="40" y="48"/>
                    <a:pt x="41" y="50"/>
                    <a:pt x="42" y="52"/>
                  </a:cubicBezTo>
                  <a:cubicBezTo>
                    <a:pt x="43" y="54"/>
                    <a:pt x="40" y="54"/>
                    <a:pt x="40" y="52"/>
                  </a:cubicBezTo>
                  <a:cubicBezTo>
                    <a:pt x="40" y="49"/>
                    <a:pt x="36" y="47"/>
                    <a:pt x="35" y="48"/>
                  </a:cubicBezTo>
                  <a:cubicBezTo>
                    <a:pt x="34" y="50"/>
                    <a:pt x="33" y="51"/>
                    <a:pt x="31" y="50"/>
                  </a:cubicBezTo>
                  <a:cubicBezTo>
                    <a:pt x="29" y="49"/>
                    <a:pt x="27" y="54"/>
                    <a:pt x="29" y="56"/>
                  </a:cubicBezTo>
                  <a:cubicBezTo>
                    <a:pt x="30" y="58"/>
                    <a:pt x="33" y="56"/>
                    <a:pt x="35" y="56"/>
                  </a:cubicBezTo>
                  <a:cubicBezTo>
                    <a:pt x="36" y="56"/>
                    <a:pt x="36" y="58"/>
                    <a:pt x="35" y="60"/>
                  </a:cubicBezTo>
                  <a:cubicBezTo>
                    <a:pt x="36" y="62"/>
                    <a:pt x="40" y="60"/>
                    <a:pt x="40" y="64"/>
                  </a:cubicBezTo>
                  <a:cubicBezTo>
                    <a:pt x="41" y="68"/>
                    <a:pt x="43" y="66"/>
                    <a:pt x="45" y="64"/>
                  </a:cubicBezTo>
                  <a:cubicBezTo>
                    <a:pt x="47" y="63"/>
                    <a:pt x="48" y="63"/>
                    <a:pt x="49" y="64"/>
                  </a:cubicBezTo>
                  <a:cubicBezTo>
                    <a:pt x="50" y="64"/>
                    <a:pt x="53" y="65"/>
                    <a:pt x="53" y="63"/>
                  </a:cubicBezTo>
                  <a:cubicBezTo>
                    <a:pt x="54" y="61"/>
                    <a:pt x="57" y="62"/>
                    <a:pt x="58" y="63"/>
                  </a:cubicBezTo>
                  <a:cubicBezTo>
                    <a:pt x="60" y="65"/>
                    <a:pt x="61" y="64"/>
                    <a:pt x="63" y="64"/>
                  </a:cubicBezTo>
                  <a:cubicBezTo>
                    <a:pt x="65" y="64"/>
                    <a:pt x="66" y="64"/>
                    <a:pt x="66" y="66"/>
                  </a:cubicBezTo>
                  <a:cubicBezTo>
                    <a:pt x="66" y="68"/>
                    <a:pt x="68" y="68"/>
                    <a:pt x="72" y="66"/>
                  </a:cubicBezTo>
                  <a:cubicBezTo>
                    <a:pt x="76" y="65"/>
                    <a:pt x="79" y="64"/>
                    <a:pt x="78" y="67"/>
                  </a:cubicBezTo>
                  <a:close/>
                  <a:moveTo>
                    <a:pt x="84" y="49"/>
                  </a:moveTo>
                  <a:cubicBezTo>
                    <a:pt x="82" y="50"/>
                    <a:pt x="82" y="48"/>
                    <a:pt x="82" y="43"/>
                  </a:cubicBezTo>
                  <a:cubicBezTo>
                    <a:pt x="82" y="37"/>
                    <a:pt x="80" y="37"/>
                    <a:pt x="80" y="34"/>
                  </a:cubicBezTo>
                  <a:cubicBezTo>
                    <a:pt x="79" y="32"/>
                    <a:pt x="81" y="31"/>
                    <a:pt x="80" y="28"/>
                  </a:cubicBezTo>
                  <a:cubicBezTo>
                    <a:pt x="78" y="26"/>
                    <a:pt x="76" y="20"/>
                    <a:pt x="78" y="22"/>
                  </a:cubicBezTo>
                  <a:cubicBezTo>
                    <a:pt x="79" y="24"/>
                    <a:pt x="81" y="24"/>
                    <a:pt x="82" y="23"/>
                  </a:cubicBezTo>
                  <a:cubicBezTo>
                    <a:pt x="86" y="29"/>
                    <a:pt x="88" y="36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4" y="45"/>
                    <a:pt x="86" y="49"/>
                    <a:pt x="84" y="49"/>
                  </a:cubicBez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FREEFORM">
            <a:extLst>
              <a:ext uri="{FF2B5EF4-FFF2-40B4-BE49-F238E27FC236}">
                <a16:creationId xmlns:a16="http://schemas.microsoft.com/office/drawing/2014/main" id="{22AEEB6E-3FE4-4DAA-85D9-C74B5E78965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">
            <a:extLst>
              <a:ext uri="{FF2B5EF4-FFF2-40B4-BE49-F238E27FC236}">
                <a16:creationId xmlns:a16="http://schemas.microsoft.com/office/drawing/2014/main" id="{CAB98526-C94C-4785-B067-AABA6AE93B31}"/>
              </a:ext>
            </a:extLst>
          </p:cNvPr>
          <p:cNvSpPr>
            <a:spLocks/>
          </p:cNvSpPr>
          <p:nvPr/>
        </p:nvSpPr>
        <p:spPr bwMode="auto">
          <a:xfrm>
            <a:off x="11487293" y="7508952"/>
            <a:ext cx="6829766" cy="2879759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86111E-6 3.95062E-6 L 0.02804 0.0004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4.16667E-7 3.95062E-6 L 0.02804 0.0004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64" dur="4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02778E-6 3.95062E-6 L 0.02803 0.0004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68" dur="4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0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3" presetClass="pat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1.52778E-6 3.95062E-6 L 0.02804 0.0004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8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3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77778E-7 3.95062E-6 L 0.02804 0.0004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00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420000">
                                      <p:cBhvr>
                                        <p:cTn id="11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8" presetClass="emp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420000">
                                      <p:cBhvr>
                                        <p:cTn id="1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8" presetClass="emph" presetSubtype="0" decel="100000" fill="hold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420000">
                                      <p:cBhvr>
                                        <p:cTn id="13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420000">
                                      <p:cBhvr>
                                        <p:cTn id="14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8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420000">
                                      <p:cBhvr>
                                        <p:cTn id="15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8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0" dur="800" fill="hold"/>
                                        <p:tgtEl>
                                          <p:spTgt spid="3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1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62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4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5" nodeType="withEffect">
                                  <p:stCondLst>
                                    <p:cond delay="2650"/>
                                  </p:stCondLst>
                                  <p:childTnLst>
                                    <p:animScale>
                                      <p:cBhvr>
                                        <p:cTn id="166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8" presetClass="emph" presetSubtype="0" decel="100000" fill="hold" grpId="6" nodeType="withEffect">
                                  <p:stCondLst>
                                    <p:cond delay="2650"/>
                                  </p:stCondLst>
                                  <p:childTnLst>
                                    <p:animRot by="600000">
                                      <p:cBhvr>
                                        <p:cTn id="16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70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grpId="8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-600000">
                                      <p:cBhvr>
                                        <p:cTn id="17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6" presetClass="emph" presetSubtype="0" decel="100000" fill="hold" grpId="9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174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3" presetClass="exit" presetSubtype="32" fill="hold" grpId="10" nodeType="withEffect">
                                  <p:stCondLst>
                                    <p:cond delay="3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182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84" dur="800" fill="hold"/>
                                        <p:tgtEl>
                                          <p:spTgt spid="3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5" presetID="6" presetClass="emph" presetSubtype="0" fill="hold" grpId="3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186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decel="100000" fill="hold" grpId="4" nodeType="withEffect">
                                  <p:stCondLst>
                                    <p:cond delay="2150"/>
                                  </p:stCondLst>
                                  <p:childTnLst>
                                    <p:animScale>
                                      <p:cBhvr>
                                        <p:cTn id="188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grpId="5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90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8" presetClass="emph" presetSubtype="0" decel="100000" fill="hold" grpId="6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600000">
                                      <p:cBhvr>
                                        <p:cTn id="19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7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94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8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19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6" presetClass="emph" presetSubtype="0" decel="100000" fill="hold" grpId="9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98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06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08" dur="800" fill="hold"/>
                                        <p:tgtEl>
                                          <p:spTgt spid="3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9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10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12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214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2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218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2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22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3" presetClass="exit" presetSubtype="32" fill="hold" grpId="10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230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decel="10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232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3" presetID="6" presetClass="emph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34" dur="300" fill="hold"/>
                                        <p:tgtEl>
                                          <p:spTgt spid="3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grpId="4" nodeType="withEffect">
                                  <p:stCondLst>
                                    <p:cond delay="2450"/>
                                  </p:stCondLst>
                                  <p:childTnLst>
                                    <p:animScale>
                                      <p:cBhvr>
                                        <p:cTn id="236" dur="3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decel="100000" fill="hold" grpId="5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238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8" presetClass="emph" presetSubtype="0" decel="100000" fill="hold" grpId="6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600000">
                                      <p:cBhvr>
                                        <p:cTn id="24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6" presetClass="emph" presetSubtype="0" fill="hold" grpId="7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242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600000">
                                      <p:cBhvr>
                                        <p:cTn id="2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6" presetClass="emph" presetSubtype="0" decel="100000" fill="hold" grpId="9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46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3" presetClass="exit" presetSubtype="32" fill="hold" grpId="1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54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56" dur="800" fill="hold"/>
                                        <p:tgtEl>
                                          <p:spTgt spid="2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7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58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60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decel="10000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262" dur="4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8" presetClass="emph" presetSubtype="0" decel="10000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600000">
                                      <p:cBhvr>
                                        <p:cTn id="26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6" presetClass="emph" presetSubtype="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66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8" presetClass="emph" presetSubtype="0" fill="hold" grpId="8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600000">
                                      <p:cBhvr>
                                        <p:cTn id="26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6" presetClass="emph" presetSubtype="0" decel="100000" fill="hold" grpId="9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270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3" presetClass="exit" presetSubtype="32" fill="hold" grpId="10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xit" presetSubtype="1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6" presetClass="entr" presetSubtype="3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6" presetClass="exit" presetSubtype="2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  <p:bldP spid="21" grpId="10"/>
      <p:bldP spid="30" grpId="0"/>
      <p:bldP spid="30" grpId="1"/>
      <p:bldP spid="31" grpId="0"/>
      <p:bldP spid="31" grpId="1"/>
      <p:bldP spid="31" grpId="2"/>
      <p:bldP spid="31" grpId="3"/>
      <p:bldP spid="31" grpId="4"/>
      <p:bldP spid="31" grpId="5"/>
      <p:bldP spid="31" grpId="6"/>
      <p:bldP spid="31" grpId="7"/>
      <p:bldP spid="31" grpId="8"/>
      <p:bldP spid="31" grpId="9"/>
      <p:bldP spid="31" grpId="10"/>
      <p:bldP spid="32" grpId="0"/>
      <p:bldP spid="32" grpId="1"/>
      <p:bldP spid="32" grpId="2"/>
      <p:bldP spid="32" grpId="3"/>
      <p:bldP spid="32" grpId="4"/>
      <p:bldP spid="32" grpId="5"/>
      <p:bldP spid="32" grpId="6"/>
      <p:bldP spid="32" grpId="7"/>
      <p:bldP spid="32" grpId="8"/>
      <p:bldP spid="32" grpId="9"/>
      <p:bldP spid="32" grpId="10"/>
      <p:bldP spid="33" grpId="0"/>
      <p:bldP spid="33" grpId="1"/>
      <p:bldP spid="33" grpId="2"/>
      <p:bldP spid="33" grpId="3"/>
      <p:bldP spid="33" grpId="4"/>
      <p:bldP spid="33" grpId="5"/>
      <p:bldP spid="33" grpId="6"/>
      <p:bldP spid="33" grpId="7"/>
      <p:bldP spid="33" grpId="8"/>
      <p:bldP spid="33" grpId="9"/>
      <p:bldP spid="33" grpId="10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34" grpId="8"/>
      <p:bldP spid="34" grpId="9"/>
      <p:bldP spid="34" grpId="1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GROUP">
            <a:extLst>
              <a:ext uri="{FF2B5EF4-FFF2-40B4-BE49-F238E27FC236}">
                <a16:creationId xmlns:a16="http://schemas.microsoft.com/office/drawing/2014/main" id="{2F489715-7024-4FF3-825B-0487F756A1FB}"/>
              </a:ext>
            </a:extLst>
          </p:cNvPr>
          <p:cNvGrpSpPr/>
          <p:nvPr/>
        </p:nvGrpSpPr>
        <p:grpSpPr>
          <a:xfrm>
            <a:off x="2306379" y="2319167"/>
            <a:ext cx="13461881" cy="4813292"/>
            <a:chOff x="2811463" y="1625600"/>
            <a:chExt cx="6565900" cy="3606801"/>
          </a:xfrm>
        </p:grpSpPr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F47D0DC5-6674-46F9-B7C8-3323FFFD1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754438"/>
              <a:ext cx="1539875" cy="1477963"/>
            </a:xfrm>
            <a:custGeom>
              <a:avLst/>
              <a:gdLst>
                <a:gd name="T0" fmla="*/ 214 w 427"/>
                <a:gd name="T1" fmla="*/ 0 h 410"/>
                <a:gd name="T2" fmla="*/ 427 w 427"/>
                <a:gd name="T3" fmla="*/ 410 h 410"/>
                <a:gd name="T4" fmla="*/ 0 w 427"/>
                <a:gd name="T5" fmla="*/ 410 h 410"/>
                <a:gd name="T6" fmla="*/ 214 w 427"/>
                <a:gd name="T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410">
                  <a:moveTo>
                    <a:pt x="214" y="0"/>
                  </a:moveTo>
                  <a:cubicBezTo>
                    <a:pt x="214" y="0"/>
                    <a:pt x="302" y="290"/>
                    <a:pt x="427" y="410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125" y="290"/>
                    <a:pt x="214" y="0"/>
                    <a:pt x="214" y="0"/>
                  </a:cubicBezTo>
                </a:path>
              </a:pathLst>
            </a:custGeom>
            <a:solidFill>
              <a:srgbClr val="A3A3A3">
                <a:alpha val="8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65B81538-E685-413A-B28B-A83BB29E2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776538"/>
              <a:ext cx="1539875" cy="2455863"/>
            </a:xfrm>
            <a:custGeom>
              <a:avLst/>
              <a:gdLst>
                <a:gd name="T0" fmla="*/ 213 w 427"/>
                <a:gd name="T1" fmla="*/ 0 h 681"/>
                <a:gd name="T2" fmla="*/ 427 w 427"/>
                <a:gd name="T3" fmla="*/ 681 h 681"/>
                <a:gd name="T4" fmla="*/ 0 w 427"/>
                <a:gd name="T5" fmla="*/ 681 h 681"/>
                <a:gd name="T6" fmla="*/ 213 w 427"/>
                <a:gd name="T7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81">
                  <a:moveTo>
                    <a:pt x="213" y="0"/>
                  </a:moveTo>
                  <a:cubicBezTo>
                    <a:pt x="213" y="0"/>
                    <a:pt x="302" y="481"/>
                    <a:pt x="427" y="681"/>
                  </a:cubicBezTo>
                  <a:cubicBezTo>
                    <a:pt x="0" y="681"/>
                    <a:pt x="0" y="681"/>
                    <a:pt x="0" y="681"/>
                  </a:cubicBezTo>
                  <a:cubicBezTo>
                    <a:pt x="124" y="481"/>
                    <a:pt x="213" y="0"/>
                    <a:pt x="213" y="0"/>
                  </a:cubicBezTo>
                </a:path>
              </a:pathLst>
            </a:custGeom>
            <a:solidFill>
              <a:srgbClr val="323232">
                <a:alpha val="8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0210FA26-442A-42E1-ACC3-4932AC8A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2087563"/>
              <a:ext cx="1536700" cy="3144838"/>
            </a:xfrm>
            <a:custGeom>
              <a:avLst/>
              <a:gdLst>
                <a:gd name="T0" fmla="*/ 213 w 426"/>
                <a:gd name="T1" fmla="*/ 0 h 872"/>
                <a:gd name="T2" fmla="*/ 426 w 426"/>
                <a:gd name="T3" fmla="*/ 872 h 872"/>
                <a:gd name="T4" fmla="*/ 0 w 426"/>
                <a:gd name="T5" fmla="*/ 872 h 872"/>
                <a:gd name="T6" fmla="*/ 213 w 426"/>
                <a:gd name="T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872">
                  <a:moveTo>
                    <a:pt x="213" y="0"/>
                  </a:moveTo>
                  <a:cubicBezTo>
                    <a:pt x="213" y="0"/>
                    <a:pt x="302" y="616"/>
                    <a:pt x="426" y="872"/>
                  </a:cubicBezTo>
                  <a:cubicBezTo>
                    <a:pt x="0" y="872"/>
                    <a:pt x="0" y="872"/>
                    <a:pt x="0" y="872"/>
                  </a:cubicBezTo>
                  <a:cubicBezTo>
                    <a:pt x="124" y="616"/>
                    <a:pt x="213" y="0"/>
                    <a:pt x="213" y="0"/>
                  </a:cubicBezTo>
                </a:path>
              </a:pathLst>
            </a:custGeom>
            <a:solidFill>
              <a:srgbClr val="FF4B41">
                <a:alpha val="8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CC3F0DA4-BDB9-461D-8849-10283A37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713" y="2595563"/>
              <a:ext cx="1539875" cy="2636838"/>
            </a:xfrm>
            <a:custGeom>
              <a:avLst/>
              <a:gdLst>
                <a:gd name="T0" fmla="*/ 214 w 427"/>
                <a:gd name="T1" fmla="*/ 0 h 731"/>
                <a:gd name="T2" fmla="*/ 427 w 427"/>
                <a:gd name="T3" fmla="*/ 731 h 731"/>
                <a:gd name="T4" fmla="*/ 0 w 427"/>
                <a:gd name="T5" fmla="*/ 731 h 731"/>
                <a:gd name="T6" fmla="*/ 214 w 427"/>
                <a:gd name="T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731">
                  <a:moveTo>
                    <a:pt x="214" y="0"/>
                  </a:moveTo>
                  <a:cubicBezTo>
                    <a:pt x="214" y="0"/>
                    <a:pt x="303" y="516"/>
                    <a:pt x="427" y="731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125" y="516"/>
                    <a:pt x="214" y="0"/>
                    <a:pt x="214" y="0"/>
                  </a:cubicBezTo>
                </a:path>
              </a:pathLst>
            </a:custGeom>
            <a:solidFill>
              <a:srgbClr val="FFAF28">
                <a:alpha val="8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19A5B8A0-A4D7-445D-854E-E489F7807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1625600"/>
              <a:ext cx="1539875" cy="3606800"/>
            </a:xfrm>
            <a:custGeom>
              <a:avLst/>
              <a:gdLst>
                <a:gd name="T0" fmla="*/ 213 w 427"/>
                <a:gd name="T1" fmla="*/ 0 h 1000"/>
                <a:gd name="T2" fmla="*/ 427 w 427"/>
                <a:gd name="T3" fmla="*/ 1000 h 1000"/>
                <a:gd name="T4" fmla="*/ 0 w 427"/>
                <a:gd name="T5" fmla="*/ 1000 h 1000"/>
                <a:gd name="T6" fmla="*/ 213 w 427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1000">
                  <a:moveTo>
                    <a:pt x="213" y="0"/>
                  </a:moveTo>
                  <a:cubicBezTo>
                    <a:pt x="213" y="0"/>
                    <a:pt x="302" y="706"/>
                    <a:pt x="427" y="1000"/>
                  </a:cubicBezTo>
                  <a:cubicBezTo>
                    <a:pt x="0" y="1000"/>
                    <a:pt x="0" y="1000"/>
                    <a:pt x="0" y="1000"/>
                  </a:cubicBezTo>
                  <a:cubicBezTo>
                    <a:pt x="124" y="706"/>
                    <a:pt x="213" y="0"/>
                    <a:pt x="213" y="0"/>
                  </a:cubicBezTo>
                </a:path>
              </a:pathLst>
            </a:custGeom>
            <a:solidFill>
              <a:srgbClr val="96C832">
                <a:alpha val="8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37F23AD8-DB11-4AA1-A11F-9616CC9D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2286000"/>
              <a:ext cx="1536700" cy="2946400"/>
            </a:xfrm>
            <a:custGeom>
              <a:avLst/>
              <a:gdLst>
                <a:gd name="T0" fmla="*/ 213 w 426"/>
                <a:gd name="T1" fmla="*/ 0 h 817"/>
                <a:gd name="T2" fmla="*/ 426 w 426"/>
                <a:gd name="T3" fmla="*/ 817 h 817"/>
                <a:gd name="T4" fmla="*/ 0 w 426"/>
                <a:gd name="T5" fmla="*/ 817 h 817"/>
                <a:gd name="T6" fmla="*/ 213 w 426"/>
                <a:gd name="T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817">
                  <a:moveTo>
                    <a:pt x="213" y="0"/>
                  </a:moveTo>
                  <a:cubicBezTo>
                    <a:pt x="213" y="0"/>
                    <a:pt x="302" y="577"/>
                    <a:pt x="426" y="817"/>
                  </a:cubicBezTo>
                  <a:cubicBezTo>
                    <a:pt x="0" y="817"/>
                    <a:pt x="0" y="817"/>
                    <a:pt x="0" y="817"/>
                  </a:cubicBezTo>
                  <a:cubicBezTo>
                    <a:pt x="124" y="577"/>
                    <a:pt x="213" y="0"/>
                    <a:pt x="213" y="0"/>
                  </a:cubicBezTo>
                </a:path>
              </a:pathLst>
            </a:custGeom>
            <a:solidFill>
              <a:srgbClr val="19C896">
                <a:alpha val="8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54" name="LINE">
            <a:extLst>
              <a:ext uri="{FF2B5EF4-FFF2-40B4-BE49-F238E27FC236}">
                <a16:creationId xmlns:a16="http://schemas.microsoft.com/office/drawing/2014/main" id="{369B830E-C804-413B-B7A7-59CEB51B0374}"/>
              </a:ext>
            </a:extLst>
          </p:cNvPr>
          <p:cNvCxnSpPr>
            <a:cxnSpLocks/>
          </p:cNvCxnSpPr>
          <p:nvPr/>
        </p:nvCxnSpPr>
        <p:spPr>
          <a:xfrm flipV="1">
            <a:off x="2306379" y="7859765"/>
            <a:ext cx="13461881" cy="1"/>
          </a:xfrm>
          <a:prstGeom prst="line">
            <a:avLst/>
          </a:prstGeom>
          <a:noFill/>
          <a:ln w="12700" cap="flat" cmpd="sng" algn="ctr">
            <a:solidFill>
              <a:srgbClr val="7D8287">
                <a:lumMod val="40000"/>
                <a:lumOff val="60000"/>
              </a:srgbClr>
            </a:solidFill>
            <a:prstDash val="solid"/>
            <a:miter lim="800000"/>
          </a:ln>
          <a:effectLst/>
        </p:spPr>
      </p:cxnSp>
      <p:grpSp>
        <p:nvGrpSpPr>
          <p:cNvPr id="55" name="TEXT GROUP">
            <a:extLst>
              <a:ext uri="{FF2B5EF4-FFF2-40B4-BE49-F238E27FC236}">
                <a16:creationId xmlns:a16="http://schemas.microsoft.com/office/drawing/2014/main" id="{0EC87CB3-207C-42EE-A2D3-8FC5473BA0A7}"/>
              </a:ext>
            </a:extLst>
          </p:cNvPr>
          <p:cNvGrpSpPr/>
          <p:nvPr/>
        </p:nvGrpSpPr>
        <p:grpSpPr>
          <a:xfrm>
            <a:off x="3182044" y="7627950"/>
            <a:ext cx="11720307" cy="369333"/>
            <a:chOff x="2106171" y="5175354"/>
            <a:chExt cx="7986306" cy="251666"/>
          </a:xfrm>
        </p:grpSpPr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811480AD-574B-4E9B-B767-98FA8E76F6AA}"/>
                </a:ext>
              </a:extLst>
            </p:cNvPr>
            <p:cNvSpPr txBox="1"/>
            <p:nvPr/>
          </p:nvSpPr>
          <p:spPr>
            <a:xfrm>
              <a:off x="2106171" y="5175354"/>
              <a:ext cx="957943" cy="25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Open Sans "/>
                </a:rPr>
                <a:t>Jan</a:t>
              </a:r>
            </a:p>
          </p:txBody>
        </p:sp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72FBAEC6-FC14-490E-8CE2-61824AED6AE1}"/>
                </a:ext>
              </a:extLst>
            </p:cNvPr>
            <p:cNvSpPr txBox="1"/>
            <p:nvPr/>
          </p:nvSpPr>
          <p:spPr>
            <a:xfrm>
              <a:off x="3512288" y="5175354"/>
              <a:ext cx="957943" cy="25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Open Sans "/>
                </a:rPr>
                <a:t>Feb</a:t>
              </a:r>
            </a:p>
          </p:txBody>
        </p:sp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8487E0DD-7AF3-4988-9C56-81C3F5380A87}"/>
                </a:ext>
              </a:extLst>
            </p:cNvPr>
            <p:cNvSpPr txBox="1"/>
            <p:nvPr/>
          </p:nvSpPr>
          <p:spPr>
            <a:xfrm>
              <a:off x="4916187" y="5175354"/>
              <a:ext cx="957943" cy="25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Open Sans "/>
                </a:rPr>
                <a:t>Mar</a:t>
              </a:r>
            </a:p>
          </p:txBody>
        </p:sp>
        <p:sp>
          <p:nvSpPr>
            <p:cNvPr id="59" name="CHANGE TEXT HERE">
              <a:extLst>
                <a:ext uri="{FF2B5EF4-FFF2-40B4-BE49-F238E27FC236}">
                  <a16:creationId xmlns:a16="http://schemas.microsoft.com/office/drawing/2014/main" id="{73C67EA7-2615-41F0-9A42-1BDC694D634E}"/>
                </a:ext>
              </a:extLst>
            </p:cNvPr>
            <p:cNvSpPr txBox="1"/>
            <p:nvPr/>
          </p:nvSpPr>
          <p:spPr>
            <a:xfrm>
              <a:off x="6317872" y="5175354"/>
              <a:ext cx="957943" cy="25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Open Sans "/>
                </a:rPr>
                <a:t>Apr</a:t>
              </a:r>
            </a:p>
          </p:txBody>
        </p:sp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5C01A987-C021-41F1-B17A-6D023D6DCDB3}"/>
                </a:ext>
              </a:extLst>
            </p:cNvPr>
            <p:cNvSpPr txBox="1"/>
            <p:nvPr/>
          </p:nvSpPr>
          <p:spPr>
            <a:xfrm>
              <a:off x="7726203" y="5175354"/>
              <a:ext cx="957943" cy="25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Open Sans "/>
                </a:rPr>
                <a:t>May</a:t>
              </a:r>
            </a:p>
          </p:txBody>
        </p:sp>
        <p:sp>
          <p:nvSpPr>
            <p:cNvPr id="61" name="CHANGE TEXT HERE">
              <a:extLst>
                <a:ext uri="{FF2B5EF4-FFF2-40B4-BE49-F238E27FC236}">
                  <a16:creationId xmlns:a16="http://schemas.microsoft.com/office/drawing/2014/main" id="{6E915BE3-7EA7-4D09-9EB7-1519D680D3BC}"/>
                </a:ext>
              </a:extLst>
            </p:cNvPr>
            <p:cNvSpPr txBox="1"/>
            <p:nvPr/>
          </p:nvSpPr>
          <p:spPr>
            <a:xfrm>
              <a:off x="9134534" y="5175354"/>
              <a:ext cx="957943" cy="25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Open Sans "/>
                </a:rPr>
                <a:t>Jun</a:t>
              </a:r>
            </a:p>
          </p:txBody>
        </p:sp>
      </p:grpSp>
      <p:sp>
        <p:nvSpPr>
          <p:cNvPr id="62" name="CHANGE TEXT HERE">
            <a:extLst>
              <a:ext uri="{FF2B5EF4-FFF2-40B4-BE49-F238E27FC236}">
                <a16:creationId xmlns:a16="http://schemas.microsoft.com/office/drawing/2014/main" id="{6EE00622-5598-45CC-AC61-BA1329206A93}"/>
              </a:ext>
            </a:extLst>
          </p:cNvPr>
          <p:cNvSpPr txBox="1"/>
          <p:nvPr/>
        </p:nvSpPr>
        <p:spPr>
          <a:xfrm>
            <a:off x="3182044" y="4488681"/>
            <a:ext cx="14058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7D8287"/>
                </a:solidFill>
                <a:latin typeface="Open Sans "/>
              </a:rPr>
              <a:t>150.68K</a:t>
            </a:r>
          </a:p>
        </p:txBody>
      </p:sp>
      <p:sp>
        <p:nvSpPr>
          <p:cNvPr id="63" name="CHANGE TEXT HERE">
            <a:extLst>
              <a:ext uri="{FF2B5EF4-FFF2-40B4-BE49-F238E27FC236}">
                <a16:creationId xmlns:a16="http://schemas.microsoft.com/office/drawing/2014/main" id="{89B9756A-C8AC-41F1-9D70-B570B459F9F7}"/>
              </a:ext>
            </a:extLst>
          </p:cNvPr>
          <p:cNvSpPr txBox="1"/>
          <p:nvPr/>
        </p:nvSpPr>
        <p:spPr>
          <a:xfrm>
            <a:off x="5245590" y="3254203"/>
            <a:ext cx="14058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7D8287">
                    <a:lumMod val="50000"/>
                  </a:srgbClr>
                </a:solidFill>
                <a:latin typeface="Open Sans "/>
              </a:rPr>
              <a:t>156.23K</a:t>
            </a:r>
          </a:p>
        </p:txBody>
      </p:sp>
      <p:sp>
        <p:nvSpPr>
          <p:cNvPr id="64" name="CHANGE TEXT HERE">
            <a:extLst>
              <a:ext uri="{FF2B5EF4-FFF2-40B4-BE49-F238E27FC236}">
                <a16:creationId xmlns:a16="http://schemas.microsoft.com/office/drawing/2014/main" id="{3CF62922-15DC-4285-9234-F17BAD0A2389}"/>
              </a:ext>
            </a:extLst>
          </p:cNvPr>
          <p:cNvSpPr txBox="1"/>
          <p:nvPr/>
        </p:nvSpPr>
        <p:spPr>
          <a:xfrm>
            <a:off x="7305883" y="2300572"/>
            <a:ext cx="14058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FA4655"/>
                </a:solidFill>
                <a:latin typeface="Open Sans "/>
              </a:rPr>
              <a:t>356.23K</a:t>
            </a:r>
          </a:p>
        </p:txBody>
      </p:sp>
      <p:sp>
        <p:nvSpPr>
          <p:cNvPr id="65" name="CHANGE TEXT HERE">
            <a:extLst>
              <a:ext uri="{FF2B5EF4-FFF2-40B4-BE49-F238E27FC236}">
                <a16:creationId xmlns:a16="http://schemas.microsoft.com/office/drawing/2014/main" id="{7B599B02-6B35-44F8-8EEE-206354229CD7}"/>
              </a:ext>
            </a:extLst>
          </p:cNvPr>
          <p:cNvSpPr txBox="1"/>
          <p:nvPr/>
        </p:nvSpPr>
        <p:spPr>
          <a:xfrm>
            <a:off x="9362926" y="3076065"/>
            <a:ext cx="14058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FFAF28"/>
                </a:solidFill>
                <a:latin typeface="Open Sans "/>
              </a:rPr>
              <a:t>356.23K</a:t>
            </a:r>
          </a:p>
        </p:txBody>
      </p:sp>
      <p:sp>
        <p:nvSpPr>
          <p:cNvPr id="66" name="CHANGE TEXT HERE">
            <a:extLst>
              <a:ext uri="{FF2B5EF4-FFF2-40B4-BE49-F238E27FC236}">
                <a16:creationId xmlns:a16="http://schemas.microsoft.com/office/drawing/2014/main" id="{031CC0D5-8996-4286-83BA-F3AAAFB77549}"/>
              </a:ext>
            </a:extLst>
          </p:cNvPr>
          <p:cNvSpPr txBox="1"/>
          <p:nvPr/>
        </p:nvSpPr>
        <p:spPr>
          <a:xfrm>
            <a:off x="11429725" y="1756673"/>
            <a:ext cx="14058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B2D235"/>
                </a:solidFill>
                <a:latin typeface="Open Sans "/>
              </a:rPr>
              <a:t>356.23K</a:t>
            </a:r>
          </a:p>
        </p:txBody>
      </p:sp>
      <p:sp>
        <p:nvSpPr>
          <p:cNvPr id="67" name="CHANGE TEXT HERE">
            <a:extLst>
              <a:ext uri="{FF2B5EF4-FFF2-40B4-BE49-F238E27FC236}">
                <a16:creationId xmlns:a16="http://schemas.microsoft.com/office/drawing/2014/main" id="{CB6D815C-5680-4C92-BEF3-E09909019414}"/>
              </a:ext>
            </a:extLst>
          </p:cNvPr>
          <p:cNvSpPr txBox="1"/>
          <p:nvPr/>
        </p:nvSpPr>
        <p:spPr>
          <a:xfrm>
            <a:off x="13496521" y="2613328"/>
            <a:ext cx="14058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3CBEB4"/>
                </a:solidFill>
                <a:latin typeface="Open Sans "/>
              </a:rPr>
              <a:t>356.23K</a:t>
            </a:r>
          </a:p>
        </p:txBody>
      </p:sp>
      <p:sp>
        <p:nvSpPr>
          <p:cNvPr id="69" name="FREEFORM">
            <a:extLst>
              <a:ext uri="{FF2B5EF4-FFF2-40B4-BE49-F238E27FC236}">
                <a16:creationId xmlns:a16="http://schemas.microsoft.com/office/drawing/2014/main" id="{EBF1780E-C9C0-4083-8264-636C80EDB23C}"/>
              </a:ext>
            </a:extLst>
          </p:cNvPr>
          <p:cNvSpPr>
            <a:spLocks/>
          </p:cNvSpPr>
          <p:nvPr/>
        </p:nvSpPr>
        <p:spPr bwMode="auto">
          <a:xfrm rot="10800000">
            <a:off x="13810129" y="8246592"/>
            <a:ext cx="4477868" cy="2040403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42D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70" name="FREEFORM">
            <a:extLst>
              <a:ext uri="{FF2B5EF4-FFF2-40B4-BE49-F238E27FC236}">
                <a16:creationId xmlns:a16="http://schemas.microsoft.com/office/drawing/2014/main" id="{BEFF7671-248C-4CBE-B45B-02F9E2948A96}"/>
              </a:ext>
            </a:extLst>
          </p:cNvPr>
          <p:cNvSpPr>
            <a:spLocks/>
          </p:cNvSpPr>
          <p:nvPr/>
        </p:nvSpPr>
        <p:spPr bwMode="auto">
          <a:xfrm flipH="1">
            <a:off x="-15241" y="-8206"/>
            <a:ext cx="3810000" cy="3482492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FFBD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F5AF2CBD-AEBF-4F7E-ABEA-8AC9D29D1D2C}"/>
              </a:ext>
            </a:extLst>
          </p:cNvPr>
          <p:cNvSpPr/>
          <p:nvPr/>
        </p:nvSpPr>
        <p:spPr>
          <a:xfrm>
            <a:off x="5775158" y="-545432"/>
            <a:ext cx="368968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8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2.36111E-6 -3.58025E-6 L 2.36111E-6 -0.03101 " pathEditMode="relative" rAng="0" ptsTypes="AA">
                                          <p:cBhvr>
                                            <p:cTn id="54" dur="2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6" presetClass="entr" presetSubtype="37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67" dur="20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6" presetClass="exit" presetSubtype="2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7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0" dur="20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0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2" dur="20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  <p:bldP spid="62" grpId="1"/>
          <p:bldP spid="62" grpId="2"/>
          <p:bldP spid="63" grpId="0"/>
          <p:bldP spid="63" grpId="1"/>
          <p:bldP spid="63" grpId="2"/>
          <p:bldP spid="64" grpId="0"/>
          <p:bldP spid="64" grpId="1"/>
          <p:bldP spid="64" grpId="2"/>
          <p:bldP spid="65" grpId="0"/>
          <p:bldP spid="65" grpId="1"/>
          <p:bldP spid="65" grpId="2"/>
          <p:bldP spid="66" grpId="0"/>
          <p:bldP spid="66" grpId="1"/>
          <p:bldP spid="66" grpId="2"/>
          <p:bldP spid="67" grpId="0"/>
          <p:bldP spid="67" grpId="1"/>
          <p:bldP spid="67" grpId="2"/>
          <p:bldP spid="69" grpId="0" animBg="1"/>
          <p:bldP spid="69" grpId="1" animBg="1"/>
          <p:bldP spid="69" grpId="2" animBg="1"/>
          <p:bldP spid="70" grpId="0" animBg="1"/>
          <p:bldP spid="70" grpId="1" animBg="1"/>
          <p:bldP spid="70" grpId="2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2.36111E-6 -3.58025E-6 L 2.36111E-6 -0.03101 " pathEditMode="relative" rAng="0" ptsTypes="AA">
                                          <p:cBhvr>
                                            <p:cTn id="54" dur="2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6" presetClass="entr" presetSubtype="37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20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6" presetClass="exit" presetSubtype="2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7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  <p:bldP spid="62" grpId="1"/>
          <p:bldP spid="62" grpId="2"/>
          <p:bldP spid="63" grpId="0"/>
          <p:bldP spid="63" grpId="1"/>
          <p:bldP spid="63" grpId="2"/>
          <p:bldP spid="64" grpId="0"/>
          <p:bldP spid="64" grpId="1"/>
          <p:bldP spid="64" grpId="2"/>
          <p:bldP spid="65" grpId="0"/>
          <p:bldP spid="65" grpId="1"/>
          <p:bldP spid="65" grpId="2"/>
          <p:bldP spid="66" grpId="0"/>
          <p:bldP spid="66" grpId="1"/>
          <p:bldP spid="66" grpId="2"/>
          <p:bldP spid="67" grpId="0"/>
          <p:bldP spid="67" grpId="1"/>
          <p:bldP spid="67" grpId="2"/>
          <p:bldP spid="69" grpId="0" animBg="1"/>
          <p:bldP spid="69" grpId="1" animBg="1"/>
          <p:bldP spid="69" grpId="2" animBg="1"/>
          <p:bldP spid="70" grpId="0" animBg="1"/>
          <p:bldP spid="70" grpId="1" animBg="1"/>
          <p:bldP spid="70" grpId="2" animBg="1"/>
          <p:bldP spid="2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LINE">
            <a:extLst>
              <a:ext uri="{FF2B5EF4-FFF2-40B4-BE49-F238E27FC236}">
                <a16:creationId xmlns:a16="http://schemas.microsoft.com/office/drawing/2014/main" id="{04B2AEF3-9C34-46A8-B465-15AD80F94D52}"/>
              </a:ext>
            </a:extLst>
          </p:cNvPr>
          <p:cNvCxnSpPr>
            <a:cxnSpLocks/>
          </p:cNvCxnSpPr>
          <p:nvPr/>
        </p:nvCxnSpPr>
        <p:spPr>
          <a:xfrm>
            <a:off x="6553027" y="8205526"/>
            <a:ext cx="0" cy="14869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SHAPE GROUP AND TEXT">
            <a:extLst>
              <a:ext uri="{FF2B5EF4-FFF2-40B4-BE49-F238E27FC236}">
                <a16:creationId xmlns:a16="http://schemas.microsoft.com/office/drawing/2014/main" id="{F16C0B5F-AA42-48C1-A6CA-E45D667DB01A}"/>
              </a:ext>
            </a:extLst>
          </p:cNvPr>
          <p:cNvGrpSpPr/>
          <p:nvPr/>
        </p:nvGrpSpPr>
        <p:grpSpPr>
          <a:xfrm>
            <a:off x="13022591" y="2910810"/>
            <a:ext cx="2627369" cy="1364790"/>
            <a:chOff x="9508238" y="4985898"/>
            <a:chExt cx="2042075" cy="1060759"/>
          </a:xfrm>
        </p:grpSpPr>
        <p:sp>
          <p:nvSpPr>
            <p:cNvPr id="36" name="CHANGE TEXT HERE">
              <a:extLst>
                <a:ext uri="{FF2B5EF4-FFF2-40B4-BE49-F238E27FC236}">
                  <a16:creationId xmlns:a16="http://schemas.microsoft.com/office/drawing/2014/main" id="{6D73EA54-287C-4C12-A5FA-501CD263040F}"/>
                </a:ext>
              </a:extLst>
            </p:cNvPr>
            <p:cNvSpPr txBox="1"/>
            <p:nvPr/>
          </p:nvSpPr>
          <p:spPr>
            <a:xfrm>
              <a:off x="9723179" y="5349797"/>
              <a:ext cx="1827134" cy="69686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Lorem ipsum dolor sit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amet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consectetur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elit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, sed do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eiusmod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tempor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incididunt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ut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labore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et dolore.</a:t>
              </a:r>
            </a:p>
          </p:txBody>
        </p:sp>
        <p:sp>
          <p:nvSpPr>
            <p:cNvPr id="37" name="CHANGE TEXT HERE">
              <a:extLst>
                <a:ext uri="{FF2B5EF4-FFF2-40B4-BE49-F238E27FC236}">
                  <a16:creationId xmlns:a16="http://schemas.microsoft.com/office/drawing/2014/main" id="{8F181D2C-062C-4320-ABA8-37BF61EF8824}"/>
                </a:ext>
              </a:extLst>
            </p:cNvPr>
            <p:cNvSpPr txBox="1"/>
            <p:nvPr/>
          </p:nvSpPr>
          <p:spPr>
            <a:xfrm>
              <a:off x="9694899" y="4985898"/>
              <a:ext cx="1754114" cy="39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3200" b="1" spc="300" dirty="0">
                  <a:solidFill>
                    <a:srgbClr val="00CCAF"/>
                  </a:solidFill>
                  <a:latin typeface="Montserrat" panose="00000500000000000000" pitchFamily="50" charset="0"/>
                  <a:ea typeface="Montserrat" charset="0"/>
                  <a:cs typeface="Montserrat" charset="0"/>
                </a:rPr>
                <a:t>2000</a:t>
              </a:r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03014131-2059-4341-8A58-17E5336627F6}"/>
                </a:ext>
              </a:extLst>
            </p:cNvPr>
            <p:cNvSpPr/>
            <p:nvPr/>
          </p:nvSpPr>
          <p:spPr>
            <a:xfrm rot="2700000">
              <a:off x="9508238" y="5077824"/>
              <a:ext cx="154635" cy="154635"/>
            </a:xfrm>
            <a:prstGeom prst="rtTriangle">
              <a:avLst/>
            </a:prstGeom>
            <a:solidFill>
              <a:srgbClr val="00C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SHAPE GROUP AND TEXT">
            <a:extLst>
              <a:ext uri="{FF2B5EF4-FFF2-40B4-BE49-F238E27FC236}">
                <a16:creationId xmlns:a16="http://schemas.microsoft.com/office/drawing/2014/main" id="{99C0342C-195D-481B-ABC8-3FE5C309699F}"/>
              </a:ext>
            </a:extLst>
          </p:cNvPr>
          <p:cNvGrpSpPr/>
          <p:nvPr/>
        </p:nvGrpSpPr>
        <p:grpSpPr>
          <a:xfrm>
            <a:off x="13022591" y="6408687"/>
            <a:ext cx="2627369" cy="1364790"/>
            <a:chOff x="9508238" y="4985898"/>
            <a:chExt cx="2042075" cy="1060759"/>
          </a:xfrm>
        </p:grpSpPr>
        <p:sp>
          <p:nvSpPr>
            <p:cNvPr id="40" name="CHANGE TEXT HERE">
              <a:extLst>
                <a:ext uri="{FF2B5EF4-FFF2-40B4-BE49-F238E27FC236}">
                  <a16:creationId xmlns:a16="http://schemas.microsoft.com/office/drawing/2014/main" id="{41DA0DBF-6F60-44CC-BB8A-847A0681D6A1}"/>
                </a:ext>
              </a:extLst>
            </p:cNvPr>
            <p:cNvSpPr txBox="1"/>
            <p:nvPr/>
          </p:nvSpPr>
          <p:spPr>
            <a:xfrm>
              <a:off x="9723179" y="5349797"/>
              <a:ext cx="1827134" cy="69686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Lorem ipsum dolor sit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amet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consectetur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elit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, sed do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eiusmod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tempor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incididunt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ut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labore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50" charset="0"/>
                  <a:ea typeface="Montserrat Light" charset="0"/>
                  <a:cs typeface="Montserrat Light" charset="0"/>
                </a:rPr>
                <a:t> et dolore.</a:t>
              </a:r>
            </a:p>
          </p:txBody>
        </p:sp>
        <p:sp>
          <p:nvSpPr>
            <p:cNvPr id="41" name="CHANGE TEXT HERE">
              <a:extLst>
                <a:ext uri="{FF2B5EF4-FFF2-40B4-BE49-F238E27FC236}">
                  <a16:creationId xmlns:a16="http://schemas.microsoft.com/office/drawing/2014/main" id="{7CBDEA1F-63E3-4CF1-AF61-EFD7C420A607}"/>
                </a:ext>
              </a:extLst>
            </p:cNvPr>
            <p:cNvSpPr txBox="1"/>
            <p:nvPr/>
          </p:nvSpPr>
          <p:spPr>
            <a:xfrm>
              <a:off x="9694899" y="4985898"/>
              <a:ext cx="1754114" cy="39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3200" b="1" spc="300" dirty="0">
                  <a:solidFill>
                    <a:srgbClr val="00B0F0"/>
                  </a:solidFill>
                  <a:latin typeface="Montserrat" panose="00000500000000000000" pitchFamily="50" charset="0"/>
                  <a:ea typeface="Montserrat" charset="0"/>
                  <a:cs typeface="Montserrat" charset="0"/>
                </a:rPr>
                <a:t>2008</a:t>
              </a:r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7B8B392D-8D56-49A6-A6D5-2A296C6D72A1}"/>
                </a:ext>
              </a:extLst>
            </p:cNvPr>
            <p:cNvSpPr/>
            <p:nvPr/>
          </p:nvSpPr>
          <p:spPr>
            <a:xfrm rot="2700000">
              <a:off x="9508238" y="5077824"/>
              <a:ext cx="154635" cy="15463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SHAPE GROUP AND TEXT">
            <a:extLst>
              <a:ext uri="{FF2B5EF4-FFF2-40B4-BE49-F238E27FC236}">
                <a16:creationId xmlns:a16="http://schemas.microsoft.com/office/drawing/2014/main" id="{9317D495-CDE7-4B06-B4D8-5CDCCD7DA8F9}"/>
              </a:ext>
            </a:extLst>
          </p:cNvPr>
          <p:cNvGrpSpPr/>
          <p:nvPr/>
        </p:nvGrpSpPr>
        <p:grpSpPr>
          <a:xfrm>
            <a:off x="2638040" y="2910812"/>
            <a:ext cx="2615138" cy="1364789"/>
            <a:chOff x="14841145" y="1587080"/>
            <a:chExt cx="2032569" cy="106075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AE3903-EF5F-4FB2-8E34-1FA2B643A06F}"/>
                </a:ext>
              </a:extLst>
            </p:cNvPr>
            <p:cNvGrpSpPr/>
            <p:nvPr/>
          </p:nvGrpSpPr>
          <p:grpSpPr>
            <a:xfrm>
              <a:off x="14841145" y="1587080"/>
              <a:ext cx="1877934" cy="1060758"/>
              <a:chOff x="14499285" y="1587080"/>
              <a:chExt cx="1877934" cy="1060758"/>
            </a:xfrm>
          </p:grpSpPr>
          <p:sp>
            <p:nvSpPr>
              <p:cNvPr id="46" name="CHANGE TEXT HERE">
                <a:extLst>
                  <a:ext uri="{FF2B5EF4-FFF2-40B4-BE49-F238E27FC236}">
                    <a16:creationId xmlns:a16="http://schemas.microsoft.com/office/drawing/2014/main" id="{EF592421-764B-4103-B146-7BF7F43FCF95}"/>
                  </a:ext>
                </a:extLst>
              </p:cNvPr>
              <p:cNvSpPr txBox="1"/>
              <p:nvPr/>
            </p:nvSpPr>
            <p:spPr>
              <a:xfrm>
                <a:off x="14499285" y="1950978"/>
                <a:ext cx="1827134" cy="696860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Lorem ipsum dolor sit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amet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,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consectetur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adipiscing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elit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, sed do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eiusmod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tempor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incididunt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ut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labore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et dolore.</a:t>
                </a:r>
              </a:p>
            </p:txBody>
          </p:sp>
          <p:sp>
            <p:nvSpPr>
              <p:cNvPr id="47" name="CHANGE TEXT HERE">
                <a:extLst>
                  <a:ext uri="{FF2B5EF4-FFF2-40B4-BE49-F238E27FC236}">
                    <a16:creationId xmlns:a16="http://schemas.microsoft.com/office/drawing/2014/main" id="{5475B296-401A-4D6F-BE88-0D4E0FCE8C2C}"/>
                  </a:ext>
                </a:extLst>
              </p:cNvPr>
              <p:cNvSpPr txBox="1"/>
              <p:nvPr/>
            </p:nvSpPr>
            <p:spPr>
              <a:xfrm>
                <a:off x="14623105" y="1587080"/>
                <a:ext cx="1754114" cy="390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200"/>
                  </a:lnSpc>
                </a:pPr>
                <a:r>
                  <a:rPr lang="en-US" sz="3200" b="1" spc="300" dirty="0">
                    <a:solidFill>
                      <a:schemeClr val="accent4"/>
                    </a:solidFill>
                    <a:latin typeface="Montserrat" panose="00000500000000000000" pitchFamily="50" charset="0"/>
                    <a:ea typeface="Montserrat" charset="0"/>
                    <a:cs typeface="Montserrat" charset="0"/>
                  </a:rPr>
                  <a:t>1999</a:t>
                </a:r>
              </a:p>
            </p:txBody>
          </p:sp>
        </p:grpSp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9FBD689A-6BC9-44AA-A6DA-1753B65B33F6}"/>
                </a:ext>
              </a:extLst>
            </p:cNvPr>
            <p:cNvSpPr/>
            <p:nvPr/>
          </p:nvSpPr>
          <p:spPr>
            <a:xfrm rot="13500000">
              <a:off x="16719079" y="1679006"/>
              <a:ext cx="154635" cy="15463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SHAPE GROUP AND TEXT">
            <a:extLst>
              <a:ext uri="{FF2B5EF4-FFF2-40B4-BE49-F238E27FC236}">
                <a16:creationId xmlns:a16="http://schemas.microsoft.com/office/drawing/2014/main" id="{D428500B-8866-496E-BF07-C483CE946ECE}"/>
              </a:ext>
            </a:extLst>
          </p:cNvPr>
          <p:cNvGrpSpPr/>
          <p:nvPr/>
        </p:nvGrpSpPr>
        <p:grpSpPr>
          <a:xfrm>
            <a:off x="2638040" y="6408689"/>
            <a:ext cx="2615138" cy="1364789"/>
            <a:chOff x="14841145" y="1587080"/>
            <a:chExt cx="2032569" cy="106075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9B0322-2CB6-457F-8C03-B16000F4520D}"/>
                </a:ext>
              </a:extLst>
            </p:cNvPr>
            <p:cNvGrpSpPr/>
            <p:nvPr/>
          </p:nvGrpSpPr>
          <p:grpSpPr>
            <a:xfrm>
              <a:off x="14841145" y="1587080"/>
              <a:ext cx="1877934" cy="1060758"/>
              <a:chOff x="14499285" y="1587080"/>
              <a:chExt cx="1877934" cy="1060758"/>
            </a:xfrm>
          </p:grpSpPr>
          <p:sp>
            <p:nvSpPr>
              <p:cNvPr id="51" name="CHANGE TEXT HERE">
                <a:extLst>
                  <a:ext uri="{FF2B5EF4-FFF2-40B4-BE49-F238E27FC236}">
                    <a16:creationId xmlns:a16="http://schemas.microsoft.com/office/drawing/2014/main" id="{499CDFD6-8E2A-4679-8117-03EE400DE5E9}"/>
                  </a:ext>
                </a:extLst>
              </p:cNvPr>
              <p:cNvSpPr txBox="1"/>
              <p:nvPr/>
            </p:nvSpPr>
            <p:spPr>
              <a:xfrm>
                <a:off x="14499285" y="1950978"/>
                <a:ext cx="1827134" cy="696860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Lorem ipsum dolor sit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amet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,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consectetur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adipiscing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elit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, sed do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eiusmod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tempor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incididunt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ut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labore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50" charset="0"/>
                    <a:ea typeface="Montserrat Light" charset="0"/>
                    <a:cs typeface="Montserrat Light" charset="0"/>
                  </a:rPr>
                  <a:t> et dolore.</a:t>
                </a:r>
              </a:p>
            </p:txBody>
          </p:sp>
          <p:sp>
            <p:nvSpPr>
              <p:cNvPr id="52" name="CHANGE TEXT HERE">
                <a:extLst>
                  <a:ext uri="{FF2B5EF4-FFF2-40B4-BE49-F238E27FC236}">
                    <a16:creationId xmlns:a16="http://schemas.microsoft.com/office/drawing/2014/main" id="{5EE513A1-4CC9-48CE-B8E2-F3B80F0BC275}"/>
                  </a:ext>
                </a:extLst>
              </p:cNvPr>
              <p:cNvSpPr txBox="1"/>
              <p:nvPr/>
            </p:nvSpPr>
            <p:spPr>
              <a:xfrm>
                <a:off x="14623105" y="1587080"/>
                <a:ext cx="1754114" cy="390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200"/>
                  </a:lnSpc>
                </a:pPr>
                <a:r>
                  <a:rPr lang="en-US" sz="3200" b="1" spc="300" dirty="0">
                    <a:solidFill>
                      <a:srgbClr val="FA4655"/>
                    </a:solidFill>
                    <a:latin typeface="Montserrat" panose="00000500000000000000" pitchFamily="50" charset="0"/>
                    <a:ea typeface="Montserrat" charset="0"/>
                    <a:cs typeface="Montserrat" charset="0"/>
                  </a:rPr>
                  <a:t>2013</a:t>
                </a:r>
              </a:p>
            </p:txBody>
          </p:sp>
        </p:grp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6704A010-872B-44C7-87BA-AA9C850753E3}"/>
                </a:ext>
              </a:extLst>
            </p:cNvPr>
            <p:cNvSpPr/>
            <p:nvPr/>
          </p:nvSpPr>
          <p:spPr>
            <a:xfrm rot="13500000">
              <a:off x="16719079" y="1679006"/>
              <a:ext cx="154635" cy="154635"/>
            </a:xfrm>
            <a:prstGeom prst="rtTriangle">
              <a:avLst/>
            </a:prstGeom>
            <a:solidFill>
              <a:srgbClr val="FA4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SHAPE GROUP AND TEXT">
            <a:extLst>
              <a:ext uri="{FF2B5EF4-FFF2-40B4-BE49-F238E27FC236}">
                <a16:creationId xmlns:a16="http://schemas.microsoft.com/office/drawing/2014/main" id="{315DFBAF-07C5-419F-A675-CB765FEAC362}"/>
              </a:ext>
            </a:extLst>
          </p:cNvPr>
          <p:cNvGrpSpPr/>
          <p:nvPr/>
        </p:nvGrpSpPr>
        <p:grpSpPr>
          <a:xfrm>
            <a:off x="6311963" y="868849"/>
            <a:ext cx="482126" cy="1600381"/>
            <a:chOff x="6311963" y="868849"/>
            <a:chExt cx="482126" cy="160038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CA3FDB-86EF-4ED7-AFA8-DCBE541E92D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27" y="868849"/>
              <a:ext cx="0" cy="59130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F0ADFC-F34A-4BC7-9808-83FCD2808BC0}"/>
                </a:ext>
              </a:extLst>
            </p:cNvPr>
            <p:cNvGrpSpPr/>
            <p:nvPr/>
          </p:nvGrpSpPr>
          <p:grpSpPr>
            <a:xfrm>
              <a:off x="6311963" y="1583802"/>
              <a:ext cx="482126" cy="482126"/>
              <a:chOff x="6311963" y="1583802"/>
              <a:chExt cx="482126" cy="4821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E35005-018A-4D89-B182-D1051D9A54B3}"/>
                  </a:ext>
                </a:extLst>
              </p:cNvPr>
              <p:cNvSpPr/>
              <p:nvPr/>
            </p:nvSpPr>
            <p:spPr>
              <a:xfrm>
                <a:off x="6311963" y="1583802"/>
                <a:ext cx="482126" cy="482126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CHANGE TEXT HERE">
                <a:extLst>
                  <a:ext uri="{FF2B5EF4-FFF2-40B4-BE49-F238E27FC236}">
                    <a16:creationId xmlns:a16="http://schemas.microsoft.com/office/drawing/2014/main" id="{33CA8662-C825-477B-B584-CF4FD3B3382C}"/>
                  </a:ext>
                </a:extLst>
              </p:cNvPr>
              <p:cNvSpPr txBox="1"/>
              <p:nvPr/>
            </p:nvSpPr>
            <p:spPr>
              <a:xfrm>
                <a:off x="6382320" y="1616971"/>
                <a:ext cx="34141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10101"/>
                    </a:solidFill>
                    <a:latin typeface="Montserrat" charset="0"/>
                    <a:ea typeface="Montserrat" charset="0"/>
                    <a:cs typeface="Montserrat" charset="0"/>
                  </a:rPr>
                  <a:t>2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CF4E35-F6B2-49FC-8BFE-3F624061EFE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27" y="2189576"/>
              <a:ext cx="0" cy="27965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SHAPE GROUP AND TEXT">
            <a:extLst>
              <a:ext uri="{FF2B5EF4-FFF2-40B4-BE49-F238E27FC236}">
                <a16:creationId xmlns:a16="http://schemas.microsoft.com/office/drawing/2014/main" id="{E33B665C-9988-4B78-8CBE-2536DD7A37E3}"/>
              </a:ext>
            </a:extLst>
          </p:cNvPr>
          <p:cNvGrpSpPr/>
          <p:nvPr/>
        </p:nvGrpSpPr>
        <p:grpSpPr>
          <a:xfrm>
            <a:off x="7671082" y="6788534"/>
            <a:ext cx="2945836" cy="482126"/>
            <a:chOff x="7671082" y="6788534"/>
            <a:chExt cx="2945836" cy="48212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F20AB4-DBB6-4D00-9262-7974C76EA417}"/>
                </a:ext>
              </a:extLst>
            </p:cNvPr>
            <p:cNvGrpSpPr/>
            <p:nvPr/>
          </p:nvGrpSpPr>
          <p:grpSpPr>
            <a:xfrm>
              <a:off x="8902937" y="6788534"/>
              <a:ext cx="482126" cy="482126"/>
              <a:chOff x="2266076" y="4053416"/>
              <a:chExt cx="374724" cy="37472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24C7B70-465D-4D35-BE9D-071E1BD9306B}"/>
                  </a:ext>
                </a:extLst>
              </p:cNvPr>
              <p:cNvSpPr/>
              <p:nvPr/>
            </p:nvSpPr>
            <p:spPr>
              <a:xfrm>
                <a:off x="2266076" y="4053416"/>
                <a:ext cx="374724" cy="374724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CHANGE TEXT HERE">
                <a:extLst>
                  <a:ext uri="{FF2B5EF4-FFF2-40B4-BE49-F238E27FC236}">
                    <a16:creationId xmlns:a16="http://schemas.microsoft.com/office/drawing/2014/main" id="{454434AF-9237-4BE8-B6A9-FEE277E4EECB}"/>
                  </a:ext>
                </a:extLst>
              </p:cNvPr>
              <p:cNvSpPr txBox="1"/>
              <p:nvPr/>
            </p:nvSpPr>
            <p:spPr>
              <a:xfrm>
                <a:off x="2320760" y="4079196"/>
                <a:ext cx="265357" cy="31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10101"/>
                    </a:solidFill>
                    <a:latin typeface="Montserrat" charset="0"/>
                    <a:ea typeface="Montserrat" charset="0"/>
                    <a:cs typeface="Montserrat" charset="0"/>
                  </a:rPr>
                  <a:t>5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DD9923B-45CF-42A6-91A6-6BBF86A9E37A}"/>
                </a:ext>
              </a:extLst>
            </p:cNvPr>
            <p:cNvGrpSpPr/>
            <p:nvPr/>
          </p:nvGrpSpPr>
          <p:grpSpPr>
            <a:xfrm>
              <a:off x="7671082" y="7029597"/>
              <a:ext cx="2945836" cy="0"/>
              <a:chOff x="4951201" y="4788330"/>
              <a:chExt cx="2289598" cy="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BF82C29-CD62-4975-BA9D-6C22B0822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22651" y="4788330"/>
                <a:ext cx="818148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81701A5-4AF2-4465-A4B9-CD98FAD84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1201" y="4788330"/>
                <a:ext cx="818148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SHAPE GROUP AND TEXT">
            <a:extLst>
              <a:ext uri="{FF2B5EF4-FFF2-40B4-BE49-F238E27FC236}">
                <a16:creationId xmlns:a16="http://schemas.microsoft.com/office/drawing/2014/main" id="{26985B79-F1B0-455C-B7A2-6399986B3A1B}"/>
              </a:ext>
            </a:extLst>
          </p:cNvPr>
          <p:cNvGrpSpPr/>
          <p:nvPr/>
        </p:nvGrpSpPr>
        <p:grpSpPr>
          <a:xfrm>
            <a:off x="7671082" y="3284594"/>
            <a:ext cx="2945836" cy="482126"/>
            <a:chOff x="7671082" y="3284594"/>
            <a:chExt cx="2945836" cy="48212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36C6A7-B80E-466B-8C2B-1A0A081A446A}"/>
                </a:ext>
              </a:extLst>
            </p:cNvPr>
            <p:cNvGrpSpPr/>
            <p:nvPr/>
          </p:nvGrpSpPr>
          <p:grpSpPr>
            <a:xfrm>
              <a:off x="8902937" y="3284594"/>
              <a:ext cx="482126" cy="482126"/>
              <a:chOff x="2266076" y="4053416"/>
              <a:chExt cx="374724" cy="37472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D7F7E64-550C-403D-8335-8FC380D99159}"/>
                  </a:ext>
                </a:extLst>
              </p:cNvPr>
              <p:cNvSpPr/>
              <p:nvPr/>
            </p:nvSpPr>
            <p:spPr>
              <a:xfrm>
                <a:off x="2266076" y="4053416"/>
                <a:ext cx="374724" cy="374724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ANGE TEXT HERE">
                <a:extLst>
                  <a:ext uri="{FF2B5EF4-FFF2-40B4-BE49-F238E27FC236}">
                    <a16:creationId xmlns:a16="http://schemas.microsoft.com/office/drawing/2014/main" id="{C614CC29-B9AE-4B17-A47D-41FABF5D7BA4}"/>
                  </a:ext>
                </a:extLst>
              </p:cNvPr>
              <p:cNvSpPr txBox="1"/>
              <p:nvPr/>
            </p:nvSpPr>
            <p:spPr>
              <a:xfrm>
                <a:off x="2320760" y="4079196"/>
                <a:ext cx="265357" cy="31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10101"/>
                    </a:solidFill>
                    <a:latin typeface="Montserrat" charset="0"/>
                    <a:ea typeface="Montserrat" charset="0"/>
                    <a:cs typeface="Montserrat" charset="0"/>
                  </a:rPr>
                  <a:t>3</a:t>
                </a:r>
              </a:p>
            </p:txBody>
          </p:sp>
        </p:grpSp>
        <p:cxnSp>
          <p:nvCxnSpPr>
            <p:cNvPr id="57" name="LINE">
              <a:extLst>
                <a:ext uri="{FF2B5EF4-FFF2-40B4-BE49-F238E27FC236}">
                  <a16:creationId xmlns:a16="http://schemas.microsoft.com/office/drawing/2014/main" id="{3C805126-7334-49B7-B02D-7D1BBC524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4275" y="3531721"/>
              <a:ext cx="105264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E">
              <a:extLst>
                <a:ext uri="{FF2B5EF4-FFF2-40B4-BE49-F238E27FC236}">
                  <a16:creationId xmlns:a16="http://schemas.microsoft.com/office/drawing/2014/main" id="{0C75E2E9-37C3-4545-9F98-945629CFE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1082" y="3531721"/>
              <a:ext cx="105264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SHAPE GROUP AND TEXT">
            <a:extLst>
              <a:ext uri="{FF2B5EF4-FFF2-40B4-BE49-F238E27FC236}">
                <a16:creationId xmlns:a16="http://schemas.microsoft.com/office/drawing/2014/main" id="{38C97281-FCEB-4D35-AAA2-41916A5F448E}"/>
              </a:ext>
            </a:extLst>
          </p:cNvPr>
          <p:cNvGrpSpPr/>
          <p:nvPr/>
        </p:nvGrpSpPr>
        <p:grpSpPr>
          <a:xfrm>
            <a:off x="11493909" y="4624360"/>
            <a:ext cx="482126" cy="1312599"/>
            <a:chOff x="11493909" y="4624360"/>
            <a:chExt cx="482126" cy="131259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6C23E-F3E0-4471-BFE8-1CFC6DF1B9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973" y="4624360"/>
              <a:ext cx="0" cy="2614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87CA60-517F-40C5-9752-0ADD098D646A}"/>
                </a:ext>
              </a:extLst>
            </p:cNvPr>
            <p:cNvGrpSpPr/>
            <p:nvPr/>
          </p:nvGrpSpPr>
          <p:grpSpPr>
            <a:xfrm>
              <a:off x="11493909" y="5039596"/>
              <a:ext cx="482126" cy="482126"/>
              <a:chOff x="2266076" y="4053416"/>
              <a:chExt cx="374724" cy="37472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0296C60-2724-4857-B06E-836833EBA052}"/>
                  </a:ext>
                </a:extLst>
              </p:cNvPr>
              <p:cNvSpPr/>
              <p:nvPr/>
            </p:nvSpPr>
            <p:spPr>
              <a:xfrm>
                <a:off x="2266076" y="4053416"/>
                <a:ext cx="374724" cy="374724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CHANGE TEXT HERE">
                <a:extLst>
                  <a:ext uri="{FF2B5EF4-FFF2-40B4-BE49-F238E27FC236}">
                    <a16:creationId xmlns:a16="http://schemas.microsoft.com/office/drawing/2014/main" id="{548CCF88-611D-47B4-8E17-6A6C0D2B5E0C}"/>
                  </a:ext>
                </a:extLst>
              </p:cNvPr>
              <p:cNvSpPr txBox="1"/>
              <p:nvPr/>
            </p:nvSpPr>
            <p:spPr>
              <a:xfrm>
                <a:off x="2320760" y="4079196"/>
                <a:ext cx="265357" cy="31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10101"/>
                    </a:solidFill>
                    <a:latin typeface="Montserrat" charset="0"/>
                    <a:ea typeface="Montserrat" charset="0"/>
                    <a:cs typeface="Montserrat" charset="0"/>
                  </a:rPr>
                  <a:t>4</a:t>
                </a:r>
              </a:p>
            </p:txBody>
          </p:sp>
        </p:grpSp>
        <p:cxnSp>
          <p:nvCxnSpPr>
            <p:cNvPr id="59" name="LINE">
              <a:extLst>
                <a:ext uri="{FF2B5EF4-FFF2-40B4-BE49-F238E27FC236}">
                  <a16:creationId xmlns:a16="http://schemas.microsoft.com/office/drawing/2014/main" id="{27F7CF7D-F26D-4510-ABBE-DA0A06B87D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973" y="5675518"/>
              <a:ext cx="0" cy="2614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718ACBF5-ABF9-4EF2-860E-41933335ABB0}"/>
              </a:ext>
            </a:extLst>
          </p:cNvPr>
          <p:cNvGrpSpPr/>
          <p:nvPr/>
        </p:nvGrpSpPr>
        <p:grpSpPr>
          <a:xfrm>
            <a:off x="10796130" y="6090754"/>
            <a:ext cx="1877687" cy="1877687"/>
            <a:chOff x="10796130" y="6090754"/>
            <a:chExt cx="1877687" cy="187768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6F9F3-D8E7-4A79-A476-7D68C05EC7C1}"/>
                </a:ext>
              </a:extLst>
            </p:cNvPr>
            <p:cNvSpPr/>
            <p:nvPr/>
          </p:nvSpPr>
          <p:spPr>
            <a:xfrm>
              <a:off x="10796130" y="6090754"/>
              <a:ext cx="1877687" cy="187768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ICON">
              <a:extLst>
                <a:ext uri="{FF2B5EF4-FFF2-40B4-BE49-F238E27FC236}">
                  <a16:creationId xmlns:a16="http://schemas.microsoft.com/office/drawing/2014/main" id="{7E5A34A0-14F4-4E02-914D-8278F29E3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8138" y="6711164"/>
              <a:ext cx="853671" cy="636867"/>
            </a:xfrm>
            <a:custGeom>
              <a:avLst/>
              <a:gdLst>
                <a:gd name="T0" fmla="*/ 81 w 220"/>
                <a:gd name="T1" fmla="*/ 162 h 165"/>
                <a:gd name="T2" fmla="*/ 68 w 220"/>
                <a:gd name="T3" fmla="*/ 161 h 165"/>
                <a:gd name="T4" fmla="*/ 4 w 220"/>
                <a:gd name="T5" fmla="*/ 87 h 165"/>
                <a:gd name="T6" fmla="*/ 4 w 220"/>
                <a:gd name="T7" fmla="*/ 74 h 165"/>
                <a:gd name="T8" fmla="*/ 25 w 220"/>
                <a:gd name="T9" fmla="*/ 57 h 165"/>
                <a:gd name="T10" fmla="*/ 37 w 220"/>
                <a:gd name="T11" fmla="*/ 57 h 165"/>
                <a:gd name="T12" fmla="*/ 72 w 220"/>
                <a:gd name="T13" fmla="*/ 96 h 165"/>
                <a:gd name="T14" fmla="*/ 84 w 220"/>
                <a:gd name="T15" fmla="*/ 97 h 165"/>
                <a:gd name="T16" fmla="*/ 185 w 220"/>
                <a:gd name="T17" fmla="*/ 3 h 165"/>
                <a:gd name="T18" fmla="*/ 198 w 220"/>
                <a:gd name="T19" fmla="*/ 3 h 165"/>
                <a:gd name="T20" fmla="*/ 216 w 220"/>
                <a:gd name="T21" fmla="*/ 23 h 165"/>
                <a:gd name="T22" fmla="*/ 216 w 220"/>
                <a:gd name="T23" fmla="*/ 36 h 165"/>
                <a:gd name="T24" fmla="*/ 81 w 220"/>
                <a:gd name="T25" fmla="*/ 16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165">
                  <a:moveTo>
                    <a:pt x="81" y="162"/>
                  </a:moveTo>
                  <a:cubicBezTo>
                    <a:pt x="77" y="165"/>
                    <a:pt x="71" y="165"/>
                    <a:pt x="68" y="16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3"/>
                    <a:pt x="1" y="78"/>
                    <a:pt x="4" y="7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9" y="53"/>
                    <a:pt x="34" y="54"/>
                    <a:pt x="37" y="5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5" y="100"/>
                    <a:pt x="80" y="101"/>
                    <a:pt x="84" y="97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9" y="0"/>
                    <a:pt x="194" y="0"/>
                    <a:pt x="198" y="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20" y="27"/>
                    <a:pt x="219" y="32"/>
                    <a:pt x="216" y="36"/>
                  </a:cubicBezTo>
                  <a:lnTo>
                    <a:pt x="81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C3370F2C-EB7B-4724-8F82-025CEEB6CE43}"/>
              </a:ext>
            </a:extLst>
          </p:cNvPr>
          <p:cNvGrpSpPr/>
          <p:nvPr/>
        </p:nvGrpSpPr>
        <p:grpSpPr>
          <a:xfrm>
            <a:off x="5614184" y="2592877"/>
            <a:ext cx="1877687" cy="1877687"/>
            <a:chOff x="5614184" y="2592877"/>
            <a:chExt cx="1877687" cy="18776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13037E-784B-4603-A958-B42838CFFABF}"/>
                </a:ext>
              </a:extLst>
            </p:cNvPr>
            <p:cNvSpPr/>
            <p:nvPr/>
          </p:nvSpPr>
          <p:spPr>
            <a:xfrm>
              <a:off x="5614184" y="2592877"/>
              <a:ext cx="1877687" cy="1877687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ICON">
              <a:extLst>
                <a:ext uri="{FF2B5EF4-FFF2-40B4-BE49-F238E27FC236}">
                  <a16:creationId xmlns:a16="http://schemas.microsoft.com/office/drawing/2014/main" id="{BA15AA53-31B1-43C8-99C9-83361BECC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037" y="3118730"/>
              <a:ext cx="825981" cy="825981"/>
            </a:xfrm>
            <a:custGeom>
              <a:avLst/>
              <a:gdLst>
                <a:gd name="T0" fmla="*/ 121 w 123"/>
                <a:gd name="T1" fmla="*/ 103 h 122"/>
                <a:gd name="T2" fmla="*/ 97 w 123"/>
                <a:gd name="T3" fmla="*/ 79 h 122"/>
                <a:gd name="T4" fmla="*/ 114 w 123"/>
                <a:gd name="T5" fmla="*/ 69 h 122"/>
                <a:gd name="T6" fmla="*/ 116 w 123"/>
                <a:gd name="T7" fmla="*/ 65 h 122"/>
                <a:gd name="T8" fmla="*/ 113 w 123"/>
                <a:gd name="T9" fmla="*/ 62 h 122"/>
                <a:gd name="T10" fmla="*/ 36 w 123"/>
                <a:gd name="T11" fmla="*/ 31 h 122"/>
                <a:gd name="T12" fmla="*/ 32 w 123"/>
                <a:gd name="T13" fmla="*/ 32 h 122"/>
                <a:gd name="T14" fmla="*/ 31 w 123"/>
                <a:gd name="T15" fmla="*/ 36 h 122"/>
                <a:gd name="T16" fmla="*/ 62 w 123"/>
                <a:gd name="T17" fmla="*/ 113 h 122"/>
                <a:gd name="T18" fmla="*/ 65 w 123"/>
                <a:gd name="T19" fmla="*/ 116 h 122"/>
                <a:gd name="T20" fmla="*/ 69 w 123"/>
                <a:gd name="T21" fmla="*/ 114 h 122"/>
                <a:gd name="T22" fmla="*/ 79 w 123"/>
                <a:gd name="T23" fmla="*/ 97 h 122"/>
                <a:gd name="T24" fmla="*/ 103 w 123"/>
                <a:gd name="T25" fmla="*/ 121 h 122"/>
                <a:gd name="T26" fmla="*/ 106 w 123"/>
                <a:gd name="T27" fmla="*/ 122 h 122"/>
                <a:gd name="T28" fmla="*/ 109 w 123"/>
                <a:gd name="T29" fmla="*/ 121 h 122"/>
                <a:gd name="T30" fmla="*/ 121 w 123"/>
                <a:gd name="T31" fmla="*/ 109 h 122"/>
                <a:gd name="T32" fmla="*/ 121 w 123"/>
                <a:gd name="T33" fmla="*/ 103 h 122"/>
                <a:gd name="T34" fmla="*/ 18 w 123"/>
                <a:gd name="T35" fmla="*/ 12 h 122"/>
                <a:gd name="T36" fmla="*/ 12 w 123"/>
                <a:gd name="T37" fmla="*/ 12 h 122"/>
                <a:gd name="T38" fmla="*/ 12 w 123"/>
                <a:gd name="T39" fmla="*/ 18 h 122"/>
                <a:gd name="T40" fmla="*/ 21 w 123"/>
                <a:gd name="T41" fmla="*/ 27 h 122"/>
                <a:gd name="T42" fmla="*/ 24 w 123"/>
                <a:gd name="T43" fmla="*/ 28 h 122"/>
                <a:gd name="T44" fmla="*/ 27 w 123"/>
                <a:gd name="T45" fmla="*/ 27 h 122"/>
                <a:gd name="T46" fmla="*/ 27 w 123"/>
                <a:gd name="T47" fmla="*/ 21 h 122"/>
                <a:gd name="T48" fmla="*/ 18 w 123"/>
                <a:gd name="T49" fmla="*/ 12 h 122"/>
                <a:gd name="T50" fmla="*/ 21 w 123"/>
                <a:gd name="T51" fmla="*/ 40 h 122"/>
                <a:gd name="T52" fmla="*/ 17 w 123"/>
                <a:gd name="T53" fmla="*/ 36 h 122"/>
                <a:gd name="T54" fmla="*/ 4 w 123"/>
                <a:gd name="T55" fmla="*/ 36 h 122"/>
                <a:gd name="T56" fmla="*/ 0 w 123"/>
                <a:gd name="T57" fmla="*/ 40 h 122"/>
                <a:gd name="T58" fmla="*/ 4 w 123"/>
                <a:gd name="T59" fmla="*/ 45 h 122"/>
                <a:gd name="T60" fmla="*/ 17 w 123"/>
                <a:gd name="T61" fmla="*/ 45 h 122"/>
                <a:gd name="T62" fmla="*/ 21 w 123"/>
                <a:gd name="T63" fmla="*/ 40 h 122"/>
                <a:gd name="T64" fmla="*/ 19 w 123"/>
                <a:gd name="T65" fmla="*/ 53 h 122"/>
                <a:gd name="T66" fmla="*/ 10 w 123"/>
                <a:gd name="T67" fmla="*/ 62 h 122"/>
                <a:gd name="T68" fmla="*/ 10 w 123"/>
                <a:gd name="T69" fmla="*/ 68 h 122"/>
                <a:gd name="T70" fmla="*/ 13 w 123"/>
                <a:gd name="T71" fmla="*/ 69 h 122"/>
                <a:gd name="T72" fmla="*/ 16 w 123"/>
                <a:gd name="T73" fmla="*/ 68 h 122"/>
                <a:gd name="T74" fmla="*/ 25 w 123"/>
                <a:gd name="T75" fmla="*/ 59 h 122"/>
                <a:gd name="T76" fmla="*/ 25 w 123"/>
                <a:gd name="T77" fmla="*/ 53 h 122"/>
                <a:gd name="T78" fmla="*/ 19 w 123"/>
                <a:gd name="T79" fmla="*/ 53 h 122"/>
                <a:gd name="T80" fmla="*/ 40 w 123"/>
                <a:gd name="T81" fmla="*/ 21 h 122"/>
                <a:gd name="T82" fmla="*/ 45 w 123"/>
                <a:gd name="T83" fmla="*/ 17 h 122"/>
                <a:gd name="T84" fmla="*/ 45 w 123"/>
                <a:gd name="T85" fmla="*/ 4 h 122"/>
                <a:gd name="T86" fmla="*/ 40 w 123"/>
                <a:gd name="T87" fmla="*/ 0 h 122"/>
                <a:gd name="T88" fmla="*/ 36 w 123"/>
                <a:gd name="T89" fmla="*/ 4 h 122"/>
                <a:gd name="T90" fmla="*/ 36 w 123"/>
                <a:gd name="T91" fmla="*/ 17 h 122"/>
                <a:gd name="T92" fmla="*/ 40 w 123"/>
                <a:gd name="T93" fmla="*/ 21 h 122"/>
                <a:gd name="T94" fmla="*/ 56 w 123"/>
                <a:gd name="T95" fmla="*/ 26 h 122"/>
                <a:gd name="T96" fmla="*/ 59 w 123"/>
                <a:gd name="T97" fmla="*/ 25 h 122"/>
                <a:gd name="T98" fmla="*/ 68 w 123"/>
                <a:gd name="T99" fmla="*/ 16 h 122"/>
                <a:gd name="T100" fmla="*/ 68 w 123"/>
                <a:gd name="T101" fmla="*/ 10 h 122"/>
                <a:gd name="T102" fmla="*/ 62 w 123"/>
                <a:gd name="T103" fmla="*/ 10 h 122"/>
                <a:gd name="T104" fmla="*/ 53 w 123"/>
                <a:gd name="T105" fmla="*/ 19 h 122"/>
                <a:gd name="T106" fmla="*/ 53 w 123"/>
                <a:gd name="T107" fmla="*/ 25 h 122"/>
                <a:gd name="T108" fmla="*/ 56 w 123"/>
                <a:gd name="T109" fmla="*/ 2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22">
                  <a:moveTo>
                    <a:pt x="121" y="103"/>
                  </a:moveTo>
                  <a:cubicBezTo>
                    <a:pt x="97" y="79"/>
                    <a:pt x="97" y="79"/>
                    <a:pt x="97" y="79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68"/>
                    <a:pt x="116" y="67"/>
                    <a:pt x="116" y="65"/>
                  </a:cubicBezTo>
                  <a:cubicBezTo>
                    <a:pt x="116" y="64"/>
                    <a:pt x="115" y="62"/>
                    <a:pt x="113" y="6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3" y="31"/>
                    <a:pt x="32" y="32"/>
                  </a:cubicBezTo>
                  <a:cubicBezTo>
                    <a:pt x="31" y="33"/>
                    <a:pt x="30" y="35"/>
                    <a:pt x="31" y="36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5"/>
                    <a:pt x="64" y="116"/>
                    <a:pt x="65" y="116"/>
                  </a:cubicBezTo>
                  <a:cubicBezTo>
                    <a:pt x="67" y="116"/>
                    <a:pt x="68" y="115"/>
                    <a:pt x="69" y="114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4" y="122"/>
                    <a:pt x="105" y="122"/>
                    <a:pt x="106" y="122"/>
                  </a:cubicBezTo>
                  <a:cubicBezTo>
                    <a:pt x="107" y="122"/>
                    <a:pt x="108" y="122"/>
                    <a:pt x="109" y="121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23" y="108"/>
                    <a:pt x="123" y="105"/>
                    <a:pt x="121" y="103"/>
                  </a:cubicBezTo>
                  <a:close/>
                  <a:moveTo>
                    <a:pt x="18" y="12"/>
                  </a:moveTo>
                  <a:cubicBezTo>
                    <a:pt x="16" y="11"/>
                    <a:pt x="14" y="11"/>
                    <a:pt x="12" y="12"/>
                  </a:cubicBezTo>
                  <a:cubicBezTo>
                    <a:pt x="11" y="14"/>
                    <a:pt x="11" y="16"/>
                    <a:pt x="12" y="1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5" y="28"/>
                    <a:pt x="26" y="28"/>
                    <a:pt x="27" y="27"/>
                  </a:cubicBezTo>
                  <a:cubicBezTo>
                    <a:pt x="29" y="25"/>
                    <a:pt x="29" y="23"/>
                    <a:pt x="27" y="21"/>
                  </a:cubicBezTo>
                  <a:lnTo>
                    <a:pt x="18" y="12"/>
                  </a:lnTo>
                  <a:close/>
                  <a:moveTo>
                    <a:pt x="21" y="40"/>
                  </a:moveTo>
                  <a:cubicBezTo>
                    <a:pt x="21" y="38"/>
                    <a:pt x="19" y="36"/>
                    <a:pt x="17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9" y="45"/>
                    <a:pt x="21" y="43"/>
                    <a:pt x="21" y="40"/>
                  </a:cubicBezTo>
                  <a:close/>
                  <a:moveTo>
                    <a:pt x="19" y="53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9" y="64"/>
                    <a:pt x="9" y="66"/>
                    <a:pt x="10" y="68"/>
                  </a:cubicBezTo>
                  <a:cubicBezTo>
                    <a:pt x="11" y="69"/>
                    <a:pt x="12" y="69"/>
                    <a:pt x="13" y="69"/>
                  </a:cubicBezTo>
                  <a:cubicBezTo>
                    <a:pt x="14" y="69"/>
                    <a:pt x="15" y="69"/>
                    <a:pt x="16" y="68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7" y="57"/>
                    <a:pt x="27" y="55"/>
                    <a:pt x="25" y="53"/>
                  </a:cubicBezTo>
                  <a:cubicBezTo>
                    <a:pt x="24" y="51"/>
                    <a:pt x="21" y="51"/>
                    <a:pt x="19" y="53"/>
                  </a:cubicBezTo>
                  <a:close/>
                  <a:moveTo>
                    <a:pt x="40" y="21"/>
                  </a:moveTo>
                  <a:cubicBezTo>
                    <a:pt x="43" y="21"/>
                    <a:pt x="45" y="19"/>
                    <a:pt x="45" y="17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0" y="0"/>
                  </a:cubicBezTo>
                  <a:cubicBezTo>
                    <a:pt x="38" y="0"/>
                    <a:pt x="36" y="2"/>
                    <a:pt x="36" y="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9"/>
                    <a:pt x="38" y="21"/>
                    <a:pt x="40" y="21"/>
                  </a:cubicBezTo>
                  <a:close/>
                  <a:moveTo>
                    <a:pt x="56" y="26"/>
                  </a:moveTo>
                  <a:cubicBezTo>
                    <a:pt x="57" y="26"/>
                    <a:pt x="58" y="26"/>
                    <a:pt x="59" y="2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5"/>
                    <a:pt x="69" y="12"/>
                    <a:pt x="68" y="10"/>
                  </a:cubicBezTo>
                  <a:cubicBezTo>
                    <a:pt x="66" y="9"/>
                    <a:pt x="64" y="9"/>
                    <a:pt x="62" y="1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1" y="21"/>
                    <a:pt x="51" y="24"/>
                    <a:pt x="53" y="25"/>
                  </a:cubicBezTo>
                  <a:cubicBezTo>
                    <a:pt x="54" y="26"/>
                    <a:pt x="55" y="26"/>
                    <a:pt x="5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98C4620B-6DC1-433B-A7C4-F28B677C7EE0}"/>
              </a:ext>
            </a:extLst>
          </p:cNvPr>
          <p:cNvGrpSpPr/>
          <p:nvPr/>
        </p:nvGrpSpPr>
        <p:grpSpPr>
          <a:xfrm>
            <a:off x="10796130" y="2592877"/>
            <a:ext cx="1877687" cy="1877687"/>
            <a:chOff x="10796130" y="2592877"/>
            <a:chExt cx="1877687" cy="18776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259C98-08C6-42A5-A9BD-41AD75527ABA}"/>
                </a:ext>
              </a:extLst>
            </p:cNvPr>
            <p:cNvSpPr/>
            <p:nvPr/>
          </p:nvSpPr>
          <p:spPr>
            <a:xfrm>
              <a:off x="10796130" y="2592877"/>
              <a:ext cx="1877687" cy="1877687"/>
            </a:xfrm>
            <a:prstGeom prst="ellipse">
              <a:avLst/>
            </a:prstGeom>
            <a:solidFill>
              <a:srgbClr val="00CCA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ICON">
              <a:extLst>
                <a:ext uri="{FF2B5EF4-FFF2-40B4-BE49-F238E27FC236}">
                  <a16:creationId xmlns:a16="http://schemas.microsoft.com/office/drawing/2014/main" id="{E244B206-2904-463F-B75B-9DDF77548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3496" y="3058040"/>
              <a:ext cx="902954" cy="947361"/>
            </a:xfrm>
            <a:custGeom>
              <a:avLst/>
              <a:gdLst>
                <a:gd name="T0" fmla="*/ 83 w 134"/>
                <a:gd name="T1" fmla="*/ 126 h 140"/>
                <a:gd name="T2" fmla="*/ 76 w 134"/>
                <a:gd name="T3" fmla="*/ 136 h 140"/>
                <a:gd name="T4" fmla="*/ 62 w 134"/>
                <a:gd name="T5" fmla="*/ 140 h 140"/>
                <a:gd name="T6" fmla="*/ 56 w 134"/>
                <a:gd name="T7" fmla="*/ 133 h 140"/>
                <a:gd name="T8" fmla="*/ 51 w 134"/>
                <a:gd name="T9" fmla="*/ 122 h 140"/>
                <a:gd name="T10" fmla="*/ 79 w 134"/>
                <a:gd name="T11" fmla="*/ 118 h 140"/>
                <a:gd name="T12" fmla="*/ 101 w 134"/>
                <a:gd name="T13" fmla="*/ 67 h 140"/>
                <a:gd name="T14" fmla="*/ 83 w 134"/>
                <a:gd name="T15" fmla="*/ 108 h 140"/>
                <a:gd name="T16" fmla="*/ 56 w 134"/>
                <a:gd name="T17" fmla="*/ 113 h 140"/>
                <a:gd name="T18" fmla="*/ 42 w 134"/>
                <a:gd name="T19" fmla="*/ 91 h 140"/>
                <a:gd name="T20" fmla="*/ 66 w 134"/>
                <a:gd name="T21" fmla="*/ 33 h 140"/>
                <a:gd name="T22" fmla="*/ 71 w 134"/>
                <a:gd name="T23" fmla="*/ 47 h 140"/>
                <a:gd name="T24" fmla="*/ 42 w 134"/>
                <a:gd name="T25" fmla="*/ 67 h 140"/>
                <a:gd name="T26" fmla="*/ 50 w 134"/>
                <a:gd name="T27" fmla="*/ 67 h 140"/>
                <a:gd name="T28" fmla="*/ 71 w 134"/>
                <a:gd name="T29" fmla="*/ 47 h 140"/>
                <a:gd name="T30" fmla="*/ 71 w 134"/>
                <a:gd name="T31" fmla="*/ 18 h 140"/>
                <a:gd name="T32" fmla="*/ 67 w 134"/>
                <a:gd name="T33" fmla="*/ 0 h 140"/>
                <a:gd name="T34" fmla="*/ 63 w 134"/>
                <a:gd name="T35" fmla="*/ 18 h 140"/>
                <a:gd name="T36" fmla="*/ 21 w 134"/>
                <a:gd name="T37" fmla="*/ 67 h 140"/>
                <a:gd name="T38" fmla="*/ 4 w 134"/>
                <a:gd name="T39" fmla="*/ 63 h 140"/>
                <a:gd name="T40" fmla="*/ 4 w 134"/>
                <a:gd name="T41" fmla="*/ 71 h 140"/>
                <a:gd name="T42" fmla="*/ 21 w 134"/>
                <a:gd name="T43" fmla="*/ 67 h 140"/>
                <a:gd name="T44" fmla="*/ 116 w 134"/>
                <a:gd name="T45" fmla="*/ 63 h 140"/>
                <a:gd name="T46" fmla="*/ 116 w 134"/>
                <a:gd name="T47" fmla="*/ 71 h 140"/>
                <a:gd name="T48" fmla="*/ 134 w 134"/>
                <a:gd name="T49" fmla="*/ 67 h 140"/>
                <a:gd name="T50" fmla="*/ 29 w 134"/>
                <a:gd name="T51" fmla="*/ 100 h 140"/>
                <a:gd name="T52" fmla="*/ 19 w 134"/>
                <a:gd name="T53" fmla="*/ 115 h 140"/>
                <a:gd name="T54" fmla="*/ 25 w 134"/>
                <a:gd name="T55" fmla="*/ 115 h 140"/>
                <a:gd name="T56" fmla="*/ 34 w 134"/>
                <a:gd name="T57" fmla="*/ 100 h 140"/>
                <a:gd name="T58" fmla="*/ 102 w 134"/>
                <a:gd name="T59" fmla="*/ 36 h 140"/>
                <a:gd name="T60" fmla="*/ 114 w 134"/>
                <a:gd name="T61" fmla="*/ 26 h 140"/>
                <a:gd name="T62" fmla="*/ 108 w 134"/>
                <a:gd name="T63" fmla="*/ 20 h 140"/>
                <a:gd name="T64" fmla="*/ 99 w 134"/>
                <a:gd name="T65" fmla="*/ 35 h 140"/>
                <a:gd name="T66" fmla="*/ 29 w 134"/>
                <a:gd name="T67" fmla="*/ 35 h 140"/>
                <a:gd name="T68" fmla="*/ 34 w 134"/>
                <a:gd name="T69" fmla="*/ 35 h 140"/>
                <a:gd name="T70" fmla="*/ 25 w 134"/>
                <a:gd name="T71" fmla="*/ 20 h 140"/>
                <a:gd name="T72" fmla="*/ 19 w 134"/>
                <a:gd name="T73" fmla="*/ 26 h 140"/>
                <a:gd name="T74" fmla="*/ 104 w 134"/>
                <a:gd name="T75" fmla="*/ 100 h 140"/>
                <a:gd name="T76" fmla="*/ 99 w 134"/>
                <a:gd name="T77" fmla="*/ 105 h 140"/>
                <a:gd name="T78" fmla="*/ 111 w 134"/>
                <a:gd name="T79" fmla="*/ 116 h 140"/>
                <a:gd name="T80" fmla="*/ 114 w 134"/>
                <a:gd name="T81" fmla="*/ 109 h 140"/>
                <a:gd name="T82" fmla="*/ 104 w 134"/>
                <a:gd name="T83" fmla="*/ 10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" h="140">
                  <a:moveTo>
                    <a:pt x="83" y="122"/>
                  </a:moveTo>
                  <a:cubicBezTo>
                    <a:pt x="83" y="126"/>
                    <a:pt x="83" y="126"/>
                    <a:pt x="83" y="126"/>
                  </a:cubicBezTo>
                  <a:cubicBezTo>
                    <a:pt x="83" y="130"/>
                    <a:pt x="80" y="132"/>
                    <a:pt x="77" y="13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8"/>
                    <a:pt x="74" y="140"/>
                    <a:pt x="7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0" y="140"/>
                    <a:pt x="58" y="138"/>
                    <a:pt x="57" y="136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3" y="132"/>
                    <a:pt x="51" y="130"/>
                    <a:pt x="51" y="126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0"/>
                    <a:pt x="53" y="118"/>
                    <a:pt x="55" y="118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81" y="118"/>
                    <a:pt x="83" y="120"/>
                    <a:pt x="83" y="122"/>
                  </a:cubicBezTo>
                  <a:close/>
                  <a:moveTo>
                    <a:pt x="101" y="67"/>
                  </a:moveTo>
                  <a:cubicBezTo>
                    <a:pt x="101" y="77"/>
                    <a:pt x="97" y="85"/>
                    <a:pt x="91" y="91"/>
                  </a:cubicBezTo>
                  <a:cubicBezTo>
                    <a:pt x="87" y="96"/>
                    <a:pt x="84" y="102"/>
                    <a:pt x="83" y="108"/>
                  </a:cubicBezTo>
                  <a:cubicBezTo>
                    <a:pt x="82" y="111"/>
                    <a:pt x="80" y="113"/>
                    <a:pt x="77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3" y="113"/>
                    <a:pt x="51" y="111"/>
                    <a:pt x="50" y="108"/>
                  </a:cubicBezTo>
                  <a:cubicBezTo>
                    <a:pt x="49" y="102"/>
                    <a:pt x="46" y="96"/>
                    <a:pt x="42" y="91"/>
                  </a:cubicBezTo>
                  <a:cubicBezTo>
                    <a:pt x="36" y="85"/>
                    <a:pt x="32" y="77"/>
                    <a:pt x="32" y="68"/>
                  </a:cubicBezTo>
                  <a:cubicBezTo>
                    <a:pt x="32" y="49"/>
                    <a:pt x="47" y="33"/>
                    <a:pt x="66" y="33"/>
                  </a:cubicBezTo>
                  <a:cubicBezTo>
                    <a:pt x="86" y="33"/>
                    <a:pt x="101" y="48"/>
                    <a:pt x="101" y="67"/>
                  </a:cubicBezTo>
                  <a:close/>
                  <a:moveTo>
                    <a:pt x="71" y="47"/>
                  </a:moveTo>
                  <a:cubicBezTo>
                    <a:pt x="71" y="44"/>
                    <a:pt x="69" y="43"/>
                    <a:pt x="67" y="43"/>
                  </a:cubicBezTo>
                  <a:cubicBezTo>
                    <a:pt x="53" y="43"/>
                    <a:pt x="42" y="54"/>
                    <a:pt x="42" y="67"/>
                  </a:cubicBezTo>
                  <a:cubicBezTo>
                    <a:pt x="42" y="70"/>
                    <a:pt x="44" y="71"/>
                    <a:pt x="46" y="71"/>
                  </a:cubicBezTo>
                  <a:cubicBezTo>
                    <a:pt x="48" y="71"/>
                    <a:pt x="50" y="70"/>
                    <a:pt x="50" y="67"/>
                  </a:cubicBezTo>
                  <a:cubicBezTo>
                    <a:pt x="50" y="58"/>
                    <a:pt x="57" y="50"/>
                    <a:pt x="67" y="50"/>
                  </a:cubicBezTo>
                  <a:cubicBezTo>
                    <a:pt x="69" y="50"/>
                    <a:pt x="71" y="49"/>
                    <a:pt x="71" y="47"/>
                  </a:cubicBezTo>
                  <a:close/>
                  <a:moveTo>
                    <a:pt x="67" y="22"/>
                  </a:moveTo>
                  <a:cubicBezTo>
                    <a:pt x="69" y="22"/>
                    <a:pt x="71" y="20"/>
                    <a:pt x="71" y="18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"/>
                    <a:pt x="69" y="0"/>
                    <a:pt x="67" y="0"/>
                  </a:cubicBezTo>
                  <a:cubicBezTo>
                    <a:pt x="65" y="0"/>
                    <a:pt x="63" y="2"/>
                    <a:pt x="63" y="4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20"/>
                    <a:pt x="65" y="22"/>
                    <a:pt x="67" y="22"/>
                  </a:cubicBezTo>
                  <a:close/>
                  <a:moveTo>
                    <a:pt x="21" y="67"/>
                  </a:moveTo>
                  <a:cubicBezTo>
                    <a:pt x="21" y="65"/>
                    <a:pt x="19" y="63"/>
                    <a:pt x="17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9" y="71"/>
                    <a:pt x="21" y="69"/>
                    <a:pt x="21" y="67"/>
                  </a:cubicBezTo>
                  <a:close/>
                  <a:moveTo>
                    <a:pt x="130" y="63"/>
                  </a:moveTo>
                  <a:cubicBezTo>
                    <a:pt x="116" y="63"/>
                    <a:pt x="116" y="63"/>
                    <a:pt x="116" y="63"/>
                  </a:cubicBezTo>
                  <a:cubicBezTo>
                    <a:pt x="114" y="63"/>
                    <a:pt x="112" y="65"/>
                    <a:pt x="112" y="67"/>
                  </a:cubicBezTo>
                  <a:cubicBezTo>
                    <a:pt x="112" y="69"/>
                    <a:pt x="114" y="71"/>
                    <a:pt x="116" y="71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32" y="71"/>
                    <a:pt x="134" y="69"/>
                    <a:pt x="134" y="67"/>
                  </a:cubicBezTo>
                  <a:cubicBezTo>
                    <a:pt x="134" y="65"/>
                    <a:pt x="132" y="63"/>
                    <a:pt x="130" y="63"/>
                  </a:cubicBezTo>
                  <a:close/>
                  <a:moveTo>
                    <a:pt x="29" y="100"/>
                  </a:moveTo>
                  <a:cubicBezTo>
                    <a:pt x="19" y="109"/>
                    <a:pt x="19" y="109"/>
                    <a:pt x="19" y="109"/>
                  </a:cubicBezTo>
                  <a:cubicBezTo>
                    <a:pt x="18" y="111"/>
                    <a:pt x="18" y="113"/>
                    <a:pt x="19" y="115"/>
                  </a:cubicBezTo>
                  <a:cubicBezTo>
                    <a:pt x="20" y="115"/>
                    <a:pt x="21" y="116"/>
                    <a:pt x="22" y="116"/>
                  </a:cubicBezTo>
                  <a:cubicBezTo>
                    <a:pt x="23" y="116"/>
                    <a:pt x="24" y="115"/>
                    <a:pt x="25" y="11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6" y="104"/>
                    <a:pt x="36" y="101"/>
                    <a:pt x="34" y="100"/>
                  </a:cubicBezTo>
                  <a:cubicBezTo>
                    <a:pt x="33" y="98"/>
                    <a:pt x="31" y="98"/>
                    <a:pt x="29" y="100"/>
                  </a:cubicBezTo>
                  <a:close/>
                  <a:moveTo>
                    <a:pt x="102" y="36"/>
                  </a:moveTo>
                  <a:cubicBezTo>
                    <a:pt x="103" y="36"/>
                    <a:pt x="104" y="36"/>
                    <a:pt x="104" y="3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4"/>
                    <a:pt x="115" y="22"/>
                    <a:pt x="114" y="20"/>
                  </a:cubicBezTo>
                  <a:cubicBezTo>
                    <a:pt x="112" y="19"/>
                    <a:pt x="110" y="19"/>
                    <a:pt x="108" y="2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7" y="31"/>
                    <a:pt x="97" y="34"/>
                    <a:pt x="99" y="35"/>
                  </a:cubicBezTo>
                  <a:cubicBezTo>
                    <a:pt x="100" y="36"/>
                    <a:pt x="101" y="36"/>
                    <a:pt x="102" y="36"/>
                  </a:cubicBezTo>
                  <a:close/>
                  <a:moveTo>
                    <a:pt x="29" y="35"/>
                  </a:moveTo>
                  <a:cubicBezTo>
                    <a:pt x="30" y="36"/>
                    <a:pt x="31" y="36"/>
                    <a:pt x="32" y="36"/>
                  </a:cubicBezTo>
                  <a:cubicBezTo>
                    <a:pt x="33" y="36"/>
                    <a:pt x="34" y="36"/>
                    <a:pt x="34" y="35"/>
                  </a:cubicBezTo>
                  <a:cubicBezTo>
                    <a:pt x="36" y="34"/>
                    <a:pt x="36" y="31"/>
                    <a:pt x="34" y="3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9"/>
                    <a:pt x="21" y="19"/>
                    <a:pt x="19" y="20"/>
                  </a:cubicBezTo>
                  <a:cubicBezTo>
                    <a:pt x="18" y="22"/>
                    <a:pt x="18" y="24"/>
                    <a:pt x="19" y="26"/>
                  </a:cubicBezTo>
                  <a:lnTo>
                    <a:pt x="29" y="35"/>
                  </a:lnTo>
                  <a:close/>
                  <a:moveTo>
                    <a:pt x="104" y="100"/>
                  </a:moveTo>
                  <a:cubicBezTo>
                    <a:pt x="103" y="98"/>
                    <a:pt x="100" y="98"/>
                    <a:pt x="99" y="100"/>
                  </a:cubicBezTo>
                  <a:cubicBezTo>
                    <a:pt x="97" y="101"/>
                    <a:pt x="97" y="104"/>
                    <a:pt x="99" y="10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9" y="115"/>
                    <a:pt x="110" y="116"/>
                    <a:pt x="111" y="116"/>
                  </a:cubicBezTo>
                  <a:cubicBezTo>
                    <a:pt x="112" y="116"/>
                    <a:pt x="113" y="115"/>
                    <a:pt x="114" y="115"/>
                  </a:cubicBezTo>
                  <a:cubicBezTo>
                    <a:pt x="115" y="113"/>
                    <a:pt x="115" y="111"/>
                    <a:pt x="114" y="109"/>
                  </a:cubicBezTo>
                  <a:lnTo>
                    <a:pt x="104" y="100"/>
                  </a:lnTo>
                  <a:close/>
                  <a:moveTo>
                    <a:pt x="104" y="100"/>
                  </a:moveTo>
                  <a:cubicBezTo>
                    <a:pt x="104" y="100"/>
                    <a:pt x="104" y="100"/>
                    <a:pt x="104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46401DB1-D73B-4ED9-874F-5C61C11729FB}"/>
              </a:ext>
            </a:extLst>
          </p:cNvPr>
          <p:cNvGrpSpPr/>
          <p:nvPr/>
        </p:nvGrpSpPr>
        <p:grpSpPr>
          <a:xfrm>
            <a:off x="5614184" y="6090754"/>
            <a:ext cx="1877687" cy="1877687"/>
            <a:chOff x="5614184" y="6090754"/>
            <a:chExt cx="1877687" cy="18776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24B3E0-B15A-46D7-9A00-C52740B40453}"/>
                </a:ext>
              </a:extLst>
            </p:cNvPr>
            <p:cNvSpPr/>
            <p:nvPr/>
          </p:nvSpPr>
          <p:spPr>
            <a:xfrm>
              <a:off x="5614184" y="6090754"/>
              <a:ext cx="1877687" cy="1877687"/>
            </a:xfrm>
            <a:prstGeom prst="ellipse">
              <a:avLst/>
            </a:prstGeom>
            <a:solidFill>
              <a:srgbClr val="FA46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CON">
              <a:extLst>
                <a:ext uri="{FF2B5EF4-FFF2-40B4-BE49-F238E27FC236}">
                  <a16:creationId xmlns:a16="http://schemas.microsoft.com/office/drawing/2014/main" id="{687BF9CF-7832-4CFC-8B0E-B02C8408B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7387" y="6657622"/>
              <a:ext cx="751280" cy="743951"/>
            </a:xfrm>
            <a:custGeom>
              <a:avLst/>
              <a:gdLst>
                <a:gd name="T0" fmla="*/ 7 w 180"/>
                <a:gd name="T1" fmla="*/ 150 h 178"/>
                <a:gd name="T2" fmla="*/ 7 w 180"/>
                <a:gd name="T3" fmla="*/ 173 h 178"/>
                <a:gd name="T4" fmla="*/ 18 w 180"/>
                <a:gd name="T5" fmla="*/ 178 h 178"/>
                <a:gd name="T6" fmla="*/ 30 w 180"/>
                <a:gd name="T7" fmla="*/ 173 h 178"/>
                <a:gd name="T8" fmla="*/ 85 w 180"/>
                <a:gd name="T9" fmla="*/ 118 h 178"/>
                <a:gd name="T10" fmla="*/ 62 w 180"/>
                <a:gd name="T11" fmla="*/ 95 h 178"/>
                <a:gd name="T12" fmla="*/ 7 w 180"/>
                <a:gd name="T13" fmla="*/ 150 h 178"/>
                <a:gd name="T14" fmla="*/ 144 w 180"/>
                <a:gd name="T15" fmla="*/ 48 h 178"/>
                <a:gd name="T16" fmla="*/ 168 w 180"/>
                <a:gd name="T17" fmla="*/ 36 h 178"/>
                <a:gd name="T18" fmla="*/ 180 w 180"/>
                <a:gd name="T19" fmla="*/ 11 h 178"/>
                <a:gd name="T20" fmla="*/ 169 w 180"/>
                <a:gd name="T21" fmla="*/ 0 h 178"/>
                <a:gd name="T22" fmla="*/ 144 w 180"/>
                <a:gd name="T23" fmla="*/ 12 h 178"/>
                <a:gd name="T24" fmla="*/ 132 w 180"/>
                <a:gd name="T25" fmla="*/ 36 h 178"/>
                <a:gd name="T26" fmla="*/ 103 w 180"/>
                <a:gd name="T27" fmla="*/ 65 h 178"/>
                <a:gd name="T28" fmla="*/ 115 w 180"/>
                <a:gd name="T29" fmla="*/ 77 h 178"/>
                <a:gd name="T30" fmla="*/ 144 w 180"/>
                <a:gd name="T31" fmla="*/ 48 h 178"/>
                <a:gd name="T32" fmla="*/ 149 w 180"/>
                <a:gd name="T33" fmla="*/ 111 h 178"/>
                <a:gd name="T34" fmla="*/ 147 w 180"/>
                <a:gd name="T35" fmla="*/ 111 h 178"/>
                <a:gd name="T36" fmla="*/ 135 w 180"/>
                <a:gd name="T37" fmla="*/ 113 h 178"/>
                <a:gd name="T38" fmla="*/ 67 w 180"/>
                <a:gd name="T39" fmla="*/ 45 h 178"/>
                <a:gd name="T40" fmla="*/ 69 w 180"/>
                <a:gd name="T41" fmla="*/ 33 h 178"/>
                <a:gd name="T42" fmla="*/ 69 w 180"/>
                <a:gd name="T43" fmla="*/ 31 h 178"/>
                <a:gd name="T44" fmla="*/ 35 w 180"/>
                <a:gd name="T45" fmla="*/ 0 h 178"/>
                <a:gd name="T46" fmla="*/ 21 w 180"/>
                <a:gd name="T47" fmla="*/ 3 h 178"/>
                <a:gd name="T48" fmla="*/ 43 w 180"/>
                <a:gd name="T49" fmla="*/ 25 h 178"/>
                <a:gd name="T50" fmla="*/ 46 w 180"/>
                <a:gd name="T51" fmla="*/ 29 h 178"/>
                <a:gd name="T52" fmla="*/ 43 w 180"/>
                <a:gd name="T53" fmla="*/ 41 h 178"/>
                <a:gd name="T54" fmla="*/ 35 w 180"/>
                <a:gd name="T55" fmla="*/ 44 h 178"/>
                <a:gd name="T56" fmla="*/ 32 w 180"/>
                <a:gd name="T57" fmla="*/ 43 h 178"/>
                <a:gd name="T58" fmla="*/ 27 w 180"/>
                <a:gd name="T59" fmla="*/ 41 h 178"/>
                <a:gd name="T60" fmla="*/ 5 w 180"/>
                <a:gd name="T61" fmla="*/ 19 h 178"/>
                <a:gd name="T62" fmla="*/ 2 w 180"/>
                <a:gd name="T63" fmla="*/ 33 h 178"/>
                <a:gd name="T64" fmla="*/ 33 w 180"/>
                <a:gd name="T65" fmla="*/ 66 h 178"/>
                <a:gd name="T66" fmla="*/ 35 w 180"/>
                <a:gd name="T67" fmla="*/ 67 h 178"/>
                <a:gd name="T68" fmla="*/ 47 w 180"/>
                <a:gd name="T69" fmla="*/ 64 h 178"/>
                <a:gd name="T70" fmla="*/ 116 w 180"/>
                <a:gd name="T71" fmla="*/ 133 h 178"/>
                <a:gd name="T72" fmla="*/ 113 w 180"/>
                <a:gd name="T73" fmla="*/ 145 h 178"/>
                <a:gd name="T74" fmla="*/ 114 w 180"/>
                <a:gd name="T75" fmla="*/ 147 h 178"/>
                <a:gd name="T76" fmla="*/ 147 w 180"/>
                <a:gd name="T77" fmla="*/ 178 h 178"/>
                <a:gd name="T78" fmla="*/ 161 w 180"/>
                <a:gd name="T79" fmla="*/ 175 h 178"/>
                <a:gd name="T80" fmla="*/ 139 w 180"/>
                <a:gd name="T81" fmla="*/ 153 h 178"/>
                <a:gd name="T82" fmla="*/ 136 w 180"/>
                <a:gd name="T83" fmla="*/ 149 h 178"/>
                <a:gd name="T84" fmla="*/ 139 w 180"/>
                <a:gd name="T85" fmla="*/ 137 h 178"/>
                <a:gd name="T86" fmla="*/ 147 w 180"/>
                <a:gd name="T87" fmla="*/ 134 h 178"/>
                <a:gd name="T88" fmla="*/ 151 w 180"/>
                <a:gd name="T89" fmla="*/ 134 h 178"/>
                <a:gd name="T90" fmla="*/ 155 w 180"/>
                <a:gd name="T91" fmla="*/ 137 h 178"/>
                <a:gd name="T92" fmla="*/ 177 w 180"/>
                <a:gd name="T93" fmla="*/ 159 h 178"/>
                <a:gd name="T94" fmla="*/ 180 w 180"/>
                <a:gd name="T95" fmla="*/ 145 h 178"/>
                <a:gd name="T96" fmla="*/ 149 w 180"/>
                <a:gd name="T97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78">
                  <a:moveTo>
                    <a:pt x="7" y="150"/>
                  </a:moveTo>
                  <a:cubicBezTo>
                    <a:pt x="0" y="156"/>
                    <a:pt x="0" y="167"/>
                    <a:pt x="7" y="173"/>
                  </a:cubicBezTo>
                  <a:cubicBezTo>
                    <a:pt x="10" y="177"/>
                    <a:pt x="14" y="178"/>
                    <a:pt x="18" y="178"/>
                  </a:cubicBezTo>
                  <a:cubicBezTo>
                    <a:pt x="23" y="178"/>
                    <a:pt x="27" y="177"/>
                    <a:pt x="30" y="17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62" y="95"/>
                    <a:pt x="62" y="95"/>
                    <a:pt x="62" y="95"/>
                  </a:cubicBezTo>
                  <a:lnTo>
                    <a:pt x="7" y="150"/>
                  </a:lnTo>
                  <a:close/>
                  <a:moveTo>
                    <a:pt x="144" y="48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5" y="77"/>
                    <a:pt x="115" y="77"/>
                    <a:pt x="115" y="77"/>
                  </a:cubicBezTo>
                  <a:lnTo>
                    <a:pt x="144" y="48"/>
                  </a:lnTo>
                  <a:close/>
                  <a:moveTo>
                    <a:pt x="149" y="111"/>
                  </a:moveTo>
                  <a:cubicBezTo>
                    <a:pt x="147" y="111"/>
                    <a:pt x="147" y="111"/>
                    <a:pt x="147" y="111"/>
                  </a:cubicBezTo>
                  <a:cubicBezTo>
                    <a:pt x="143" y="111"/>
                    <a:pt x="139" y="112"/>
                    <a:pt x="135" y="113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8" y="41"/>
                    <a:pt x="69" y="37"/>
                    <a:pt x="69" y="33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7" y="13"/>
                    <a:pt x="53" y="0"/>
                    <a:pt x="35" y="0"/>
                  </a:cubicBezTo>
                  <a:cubicBezTo>
                    <a:pt x="30" y="0"/>
                    <a:pt x="25" y="1"/>
                    <a:pt x="21" y="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5" y="28"/>
                    <a:pt x="46" y="29"/>
                  </a:cubicBezTo>
                  <a:cubicBezTo>
                    <a:pt x="47" y="33"/>
                    <a:pt x="46" y="38"/>
                    <a:pt x="43" y="41"/>
                  </a:cubicBezTo>
                  <a:cubicBezTo>
                    <a:pt x="41" y="43"/>
                    <a:pt x="38" y="44"/>
                    <a:pt x="35" y="44"/>
                  </a:cubicBezTo>
                  <a:cubicBezTo>
                    <a:pt x="34" y="44"/>
                    <a:pt x="33" y="44"/>
                    <a:pt x="32" y="43"/>
                  </a:cubicBezTo>
                  <a:cubicBezTo>
                    <a:pt x="30" y="43"/>
                    <a:pt x="29" y="42"/>
                    <a:pt x="27" y="4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3"/>
                    <a:pt x="2" y="28"/>
                    <a:pt x="2" y="33"/>
                  </a:cubicBezTo>
                  <a:cubicBezTo>
                    <a:pt x="2" y="51"/>
                    <a:pt x="16" y="65"/>
                    <a:pt x="33" y="66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9" y="67"/>
                    <a:pt x="43" y="66"/>
                    <a:pt x="47" y="6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4" y="137"/>
                    <a:pt x="113" y="141"/>
                    <a:pt x="113" y="145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5" y="164"/>
                    <a:pt x="129" y="178"/>
                    <a:pt x="147" y="178"/>
                  </a:cubicBezTo>
                  <a:cubicBezTo>
                    <a:pt x="152" y="178"/>
                    <a:pt x="157" y="177"/>
                    <a:pt x="161" y="175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8" y="151"/>
                    <a:pt x="137" y="150"/>
                    <a:pt x="136" y="149"/>
                  </a:cubicBezTo>
                  <a:cubicBezTo>
                    <a:pt x="135" y="145"/>
                    <a:pt x="136" y="140"/>
                    <a:pt x="139" y="137"/>
                  </a:cubicBezTo>
                  <a:cubicBezTo>
                    <a:pt x="141" y="135"/>
                    <a:pt x="144" y="134"/>
                    <a:pt x="147" y="134"/>
                  </a:cubicBezTo>
                  <a:cubicBezTo>
                    <a:pt x="148" y="134"/>
                    <a:pt x="150" y="134"/>
                    <a:pt x="151" y="134"/>
                  </a:cubicBezTo>
                  <a:cubicBezTo>
                    <a:pt x="152" y="135"/>
                    <a:pt x="154" y="136"/>
                    <a:pt x="155" y="137"/>
                  </a:cubicBezTo>
                  <a:cubicBezTo>
                    <a:pt x="177" y="159"/>
                    <a:pt x="177" y="159"/>
                    <a:pt x="177" y="159"/>
                  </a:cubicBezTo>
                  <a:cubicBezTo>
                    <a:pt x="179" y="155"/>
                    <a:pt x="180" y="150"/>
                    <a:pt x="180" y="145"/>
                  </a:cubicBezTo>
                  <a:cubicBezTo>
                    <a:pt x="180" y="127"/>
                    <a:pt x="167" y="113"/>
                    <a:pt x="149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">
            <a:extLst>
              <a:ext uri="{FF2B5EF4-FFF2-40B4-BE49-F238E27FC236}">
                <a16:creationId xmlns:a16="http://schemas.microsoft.com/office/drawing/2014/main" id="{44D4AB33-E39F-4F75-AEEA-7CAF6BDB7052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">
            <a:extLst>
              <a:ext uri="{FF2B5EF4-FFF2-40B4-BE49-F238E27FC236}">
                <a16:creationId xmlns:a16="http://schemas.microsoft.com/office/drawing/2014/main" id="{6B488604-F40D-460E-8E78-A34457F5FD12}"/>
              </a:ext>
            </a:extLst>
          </p:cNvPr>
          <p:cNvSpPr>
            <a:spLocks/>
          </p:cNvSpPr>
          <p:nvPr/>
        </p:nvSpPr>
        <p:spPr bwMode="auto">
          <a:xfrm rot="10800000">
            <a:off x="13513116" y="7923587"/>
            <a:ext cx="4774881" cy="2363410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00B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0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8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6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6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6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6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6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6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6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6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6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5" grpId="1" animBg="1"/>
          <p:bldP spid="65" grpId="2" animBg="1"/>
          <p:bldP spid="66" grpId="0" animBg="1"/>
          <p:bldP spid="66" grpId="1" animBg="1"/>
          <p:bldP spid="66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0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8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5" grpId="1" animBg="1"/>
          <p:bldP spid="65" grpId="2" animBg="1"/>
          <p:bldP spid="66" grpId="0" animBg="1"/>
          <p:bldP spid="66" grpId="1" animBg="1"/>
          <p:bldP spid="66" grpId="2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GROUP AND TEXT">
            <a:extLst>
              <a:ext uri="{FF2B5EF4-FFF2-40B4-BE49-F238E27FC236}">
                <a16:creationId xmlns:a16="http://schemas.microsoft.com/office/drawing/2014/main" id="{CFBAC82F-7CCA-43C6-86E8-46C22365FFC9}"/>
              </a:ext>
            </a:extLst>
          </p:cNvPr>
          <p:cNvGrpSpPr/>
          <p:nvPr/>
        </p:nvGrpSpPr>
        <p:grpSpPr>
          <a:xfrm>
            <a:off x="1950539" y="4898895"/>
            <a:ext cx="2947424" cy="946408"/>
            <a:chOff x="1950539" y="4898895"/>
            <a:chExt cx="2947424" cy="9464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461CC21-6F5B-47EC-B8BB-393004AE2E77}"/>
                </a:ext>
              </a:extLst>
            </p:cNvPr>
            <p:cNvSpPr/>
            <p:nvPr/>
          </p:nvSpPr>
          <p:spPr>
            <a:xfrm>
              <a:off x="1950539" y="4898895"/>
              <a:ext cx="2947424" cy="946408"/>
            </a:xfrm>
            <a:custGeom>
              <a:avLst/>
              <a:gdLst>
                <a:gd name="connsiteX0" fmla="*/ 0 w 2243730"/>
                <a:gd name="connsiteY0" fmla="*/ 0 h 715553"/>
                <a:gd name="connsiteX1" fmla="*/ 1885954 w 2243730"/>
                <a:gd name="connsiteY1" fmla="*/ 0 h 715553"/>
                <a:gd name="connsiteX2" fmla="*/ 2243730 w 2243730"/>
                <a:gd name="connsiteY2" fmla="*/ 357777 h 715553"/>
                <a:gd name="connsiteX3" fmla="*/ 1885954 w 2243730"/>
                <a:gd name="connsiteY3" fmla="*/ 715553 h 715553"/>
                <a:gd name="connsiteX4" fmla="*/ 0 w 2243730"/>
                <a:gd name="connsiteY4" fmla="*/ 715553 h 715553"/>
                <a:gd name="connsiteX5" fmla="*/ 357776 w 2243730"/>
                <a:gd name="connsiteY5" fmla="*/ 357777 h 715553"/>
                <a:gd name="connsiteX6" fmla="*/ 0 w 2243730"/>
                <a:gd name="connsiteY6" fmla="*/ 0 h 7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730" h="715553">
                  <a:moveTo>
                    <a:pt x="0" y="0"/>
                  </a:moveTo>
                  <a:lnTo>
                    <a:pt x="1885954" y="0"/>
                  </a:lnTo>
                  <a:lnTo>
                    <a:pt x="2243730" y="357777"/>
                  </a:lnTo>
                  <a:lnTo>
                    <a:pt x="1885954" y="715553"/>
                  </a:lnTo>
                  <a:lnTo>
                    <a:pt x="0" y="715553"/>
                  </a:lnTo>
                  <a:lnTo>
                    <a:pt x="357776" y="35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228260E4-0FDB-4272-ACA7-DF50F6F5403B}"/>
                </a:ext>
              </a:extLst>
            </p:cNvPr>
            <p:cNvSpPr txBox="1"/>
            <p:nvPr/>
          </p:nvSpPr>
          <p:spPr>
            <a:xfrm>
              <a:off x="2781500" y="5158385"/>
              <a:ext cx="1285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2008</a:t>
              </a:r>
            </a:p>
          </p:txBody>
        </p:sp>
      </p:grpSp>
      <p:grpSp>
        <p:nvGrpSpPr>
          <p:cNvPr id="47" name="SHAPE GROUP AND TEXT">
            <a:extLst>
              <a:ext uri="{FF2B5EF4-FFF2-40B4-BE49-F238E27FC236}">
                <a16:creationId xmlns:a16="http://schemas.microsoft.com/office/drawing/2014/main" id="{8D0F43B3-E479-4202-837E-3D513A47927F}"/>
              </a:ext>
            </a:extLst>
          </p:cNvPr>
          <p:cNvGrpSpPr/>
          <p:nvPr/>
        </p:nvGrpSpPr>
        <p:grpSpPr>
          <a:xfrm>
            <a:off x="4690733" y="4898895"/>
            <a:ext cx="2947424" cy="946408"/>
            <a:chOff x="4690733" y="4898895"/>
            <a:chExt cx="2947424" cy="94640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598EF3-A126-4C19-9EFA-8EBEE9666ECE}"/>
                </a:ext>
              </a:extLst>
            </p:cNvPr>
            <p:cNvSpPr/>
            <p:nvPr/>
          </p:nvSpPr>
          <p:spPr>
            <a:xfrm>
              <a:off x="4690733" y="4898895"/>
              <a:ext cx="2947424" cy="946408"/>
            </a:xfrm>
            <a:custGeom>
              <a:avLst/>
              <a:gdLst>
                <a:gd name="connsiteX0" fmla="*/ 0 w 2243730"/>
                <a:gd name="connsiteY0" fmla="*/ 0 h 715553"/>
                <a:gd name="connsiteX1" fmla="*/ 1885954 w 2243730"/>
                <a:gd name="connsiteY1" fmla="*/ 0 h 715553"/>
                <a:gd name="connsiteX2" fmla="*/ 2243730 w 2243730"/>
                <a:gd name="connsiteY2" fmla="*/ 357777 h 715553"/>
                <a:gd name="connsiteX3" fmla="*/ 1885954 w 2243730"/>
                <a:gd name="connsiteY3" fmla="*/ 715553 h 715553"/>
                <a:gd name="connsiteX4" fmla="*/ 0 w 2243730"/>
                <a:gd name="connsiteY4" fmla="*/ 715553 h 715553"/>
                <a:gd name="connsiteX5" fmla="*/ 357776 w 2243730"/>
                <a:gd name="connsiteY5" fmla="*/ 357777 h 715553"/>
                <a:gd name="connsiteX6" fmla="*/ 0 w 2243730"/>
                <a:gd name="connsiteY6" fmla="*/ 0 h 7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730" h="715553">
                  <a:moveTo>
                    <a:pt x="0" y="0"/>
                  </a:moveTo>
                  <a:lnTo>
                    <a:pt x="1885954" y="0"/>
                  </a:lnTo>
                  <a:lnTo>
                    <a:pt x="2243730" y="357777"/>
                  </a:lnTo>
                  <a:lnTo>
                    <a:pt x="1885954" y="715553"/>
                  </a:lnTo>
                  <a:lnTo>
                    <a:pt x="0" y="715553"/>
                  </a:lnTo>
                  <a:lnTo>
                    <a:pt x="357776" y="35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CHANGE TEXT HERE">
              <a:extLst>
                <a:ext uri="{FF2B5EF4-FFF2-40B4-BE49-F238E27FC236}">
                  <a16:creationId xmlns:a16="http://schemas.microsoft.com/office/drawing/2014/main" id="{860B367B-32D1-4663-B95D-6420876935F8}"/>
                </a:ext>
              </a:extLst>
            </p:cNvPr>
            <p:cNvSpPr txBox="1"/>
            <p:nvPr/>
          </p:nvSpPr>
          <p:spPr>
            <a:xfrm>
              <a:off x="5521694" y="5158385"/>
              <a:ext cx="1285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2011</a:t>
              </a:r>
            </a:p>
          </p:txBody>
        </p:sp>
      </p:grpSp>
      <p:grpSp>
        <p:nvGrpSpPr>
          <p:cNvPr id="46" name="SHAPE GROUP AND TEXT">
            <a:extLst>
              <a:ext uri="{FF2B5EF4-FFF2-40B4-BE49-F238E27FC236}">
                <a16:creationId xmlns:a16="http://schemas.microsoft.com/office/drawing/2014/main" id="{1E447AC5-328D-44A9-924B-3D8CF52DEDE4}"/>
              </a:ext>
            </a:extLst>
          </p:cNvPr>
          <p:cNvGrpSpPr/>
          <p:nvPr/>
        </p:nvGrpSpPr>
        <p:grpSpPr>
          <a:xfrm>
            <a:off x="7430926" y="4898895"/>
            <a:ext cx="2947424" cy="946408"/>
            <a:chOff x="7430926" y="4898895"/>
            <a:chExt cx="2947424" cy="94640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C866AB-251F-40C7-9C60-D68452C68C68}"/>
                </a:ext>
              </a:extLst>
            </p:cNvPr>
            <p:cNvSpPr/>
            <p:nvPr/>
          </p:nvSpPr>
          <p:spPr>
            <a:xfrm>
              <a:off x="7430926" y="4898895"/>
              <a:ext cx="2947424" cy="946408"/>
            </a:xfrm>
            <a:custGeom>
              <a:avLst/>
              <a:gdLst>
                <a:gd name="connsiteX0" fmla="*/ 0 w 2243730"/>
                <a:gd name="connsiteY0" fmla="*/ 0 h 715553"/>
                <a:gd name="connsiteX1" fmla="*/ 1885954 w 2243730"/>
                <a:gd name="connsiteY1" fmla="*/ 0 h 715553"/>
                <a:gd name="connsiteX2" fmla="*/ 2243730 w 2243730"/>
                <a:gd name="connsiteY2" fmla="*/ 357777 h 715553"/>
                <a:gd name="connsiteX3" fmla="*/ 1885954 w 2243730"/>
                <a:gd name="connsiteY3" fmla="*/ 715553 h 715553"/>
                <a:gd name="connsiteX4" fmla="*/ 0 w 2243730"/>
                <a:gd name="connsiteY4" fmla="*/ 715553 h 715553"/>
                <a:gd name="connsiteX5" fmla="*/ 357776 w 2243730"/>
                <a:gd name="connsiteY5" fmla="*/ 357777 h 715553"/>
                <a:gd name="connsiteX6" fmla="*/ 0 w 2243730"/>
                <a:gd name="connsiteY6" fmla="*/ 0 h 7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730" h="715553">
                  <a:moveTo>
                    <a:pt x="0" y="0"/>
                  </a:moveTo>
                  <a:lnTo>
                    <a:pt x="1885954" y="0"/>
                  </a:lnTo>
                  <a:lnTo>
                    <a:pt x="2243730" y="357777"/>
                  </a:lnTo>
                  <a:lnTo>
                    <a:pt x="1885954" y="715553"/>
                  </a:lnTo>
                  <a:lnTo>
                    <a:pt x="0" y="715553"/>
                  </a:lnTo>
                  <a:lnTo>
                    <a:pt x="357776" y="35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CHANGE TEXT HERE">
              <a:extLst>
                <a:ext uri="{FF2B5EF4-FFF2-40B4-BE49-F238E27FC236}">
                  <a16:creationId xmlns:a16="http://schemas.microsoft.com/office/drawing/2014/main" id="{BCBB599D-F54D-4616-B1DA-D6A6E6F98C15}"/>
                </a:ext>
              </a:extLst>
            </p:cNvPr>
            <p:cNvSpPr txBox="1"/>
            <p:nvPr/>
          </p:nvSpPr>
          <p:spPr>
            <a:xfrm>
              <a:off x="8261886" y="5158385"/>
              <a:ext cx="1285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2013</a:t>
              </a: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4598ECE9-F264-4A68-B376-D30B9A470CA1}"/>
              </a:ext>
            </a:extLst>
          </p:cNvPr>
          <p:cNvGrpSpPr/>
          <p:nvPr/>
        </p:nvGrpSpPr>
        <p:grpSpPr>
          <a:xfrm>
            <a:off x="10171120" y="4898895"/>
            <a:ext cx="2947424" cy="946408"/>
            <a:chOff x="10171120" y="4898895"/>
            <a:chExt cx="2947424" cy="9464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E5CC4D-555B-4FFA-847E-16DA16580B36}"/>
                </a:ext>
              </a:extLst>
            </p:cNvPr>
            <p:cNvSpPr/>
            <p:nvPr/>
          </p:nvSpPr>
          <p:spPr>
            <a:xfrm>
              <a:off x="10171120" y="4898895"/>
              <a:ext cx="2947424" cy="946408"/>
            </a:xfrm>
            <a:custGeom>
              <a:avLst/>
              <a:gdLst>
                <a:gd name="connsiteX0" fmla="*/ 0 w 2243730"/>
                <a:gd name="connsiteY0" fmla="*/ 0 h 715553"/>
                <a:gd name="connsiteX1" fmla="*/ 1885954 w 2243730"/>
                <a:gd name="connsiteY1" fmla="*/ 0 h 715553"/>
                <a:gd name="connsiteX2" fmla="*/ 2243730 w 2243730"/>
                <a:gd name="connsiteY2" fmla="*/ 357777 h 715553"/>
                <a:gd name="connsiteX3" fmla="*/ 1885954 w 2243730"/>
                <a:gd name="connsiteY3" fmla="*/ 715553 h 715553"/>
                <a:gd name="connsiteX4" fmla="*/ 0 w 2243730"/>
                <a:gd name="connsiteY4" fmla="*/ 715553 h 715553"/>
                <a:gd name="connsiteX5" fmla="*/ 357776 w 2243730"/>
                <a:gd name="connsiteY5" fmla="*/ 357777 h 715553"/>
                <a:gd name="connsiteX6" fmla="*/ 0 w 2243730"/>
                <a:gd name="connsiteY6" fmla="*/ 0 h 7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730" h="715553">
                  <a:moveTo>
                    <a:pt x="0" y="0"/>
                  </a:moveTo>
                  <a:lnTo>
                    <a:pt x="1885954" y="0"/>
                  </a:lnTo>
                  <a:lnTo>
                    <a:pt x="2243730" y="357777"/>
                  </a:lnTo>
                  <a:lnTo>
                    <a:pt x="1885954" y="715553"/>
                  </a:lnTo>
                  <a:lnTo>
                    <a:pt x="0" y="715553"/>
                  </a:lnTo>
                  <a:lnTo>
                    <a:pt x="357776" y="35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CHANGE TEXT HERE">
              <a:extLst>
                <a:ext uri="{FF2B5EF4-FFF2-40B4-BE49-F238E27FC236}">
                  <a16:creationId xmlns:a16="http://schemas.microsoft.com/office/drawing/2014/main" id="{8EBB54CF-E282-4C7A-A78C-EB756C3E80EF}"/>
                </a:ext>
              </a:extLst>
            </p:cNvPr>
            <p:cNvSpPr txBox="1"/>
            <p:nvPr/>
          </p:nvSpPr>
          <p:spPr>
            <a:xfrm>
              <a:off x="11002078" y="5158385"/>
              <a:ext cx="12855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2014</a:t>
              </a: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F0D2F9CC-2760-4802-8F23-4AA611DFE7BE}"/>
              </a:ext>
            </a:extLst>
          </p:cNvPr>
          <p:cNvGrpSpPr/>
          <p:nvPr/>
        </p:nvGrpSpPr>
        <p:grpSpPr>
          <a:xfrm>
            <a:off x="12911314" y="4898895"/>
            <a:ext cx="2947424" cy="946408"/>
            <a:chOff x="12911314" y="4898895"/>
            <a:chExt cx="2947424" cy="9464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06A8C6-9A51-41C0-BA4F-14138FA395EF}"/>
                </a:ext>
              </a:extLst>
            </p:cNvPr>
            <p:cNvSpPr/>
            <p:nvPr/>
          </p:nvSpPr>
          <p:spPr>
            <a:xfrm>
              <a:off x="12911314" y="4898895"/>
              <a:ext cx="2947424" cy="946408"/>
            </a:xfrm>
            <a:custGeom>
              <a:avLst/>
              <a:gdLst>
                <a:gd name="connsiteX0" fmla="*/ 0 w 2243730"/>
                <a:gd name="connsiteY0" fmla="*/ 0 h 715553"/>
                <a:gd name="connsiteX1" fmla="*/ 1885954 w 2243730"/>
                <a:gd name="connsiteY1" fmla="*/ 0 h 715553"/>
                <a:gd name="connsiteX2" fmla="*/ 2243730 w 2243730"/>
                <a:gd name="connsiteY2" fmla="*/ 357777 h 715553"/>
                <a:gd name="connsiteX3" fmla="*/ 1885954 w 2243730"/>
                <a:gd name="connsiteY3" fmla="*/ 715553 h 715553"/>
                <a:gd name="connsiteX4" fmla="*/ 0 w 2243730"/>
                <a:gd name="connsiteY4" fmla="*/ 715553 h 715553"/>
                <a:gd name="connsiteX5" fmla="*/ 357776 w 2243730"/>
                <a:gd name="connsiteY5" fmla="*/ 357777 h 715553"/>
                <a:gd name="connsiteX6" fmla="*/ 0 w 2243730"/>
                <a:gd name="connsiteY6" fmla="*/ 0 h 7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730" h="715553">
                  <a:moveTo>
                    <a:pt x="0" y="0"/>
                  </a:moveTo>
                  <a:lnTo>
                    <a:pt x="1885954" y="0"/>
                  </a:lnTo>
                  <a:lnTo>
                    <a:pt x="2243730" y="357777"/>
                  </a:lnTo>
                  <a:lnTo>
                    <a:pt x="1885954" y="715553"/>
                  </a:lnTo>
                  <a:lnTo>
                    <a:pt x="0" y="715553"/>
                  </a:lnTo>
                  <a:lnTo>
                    <a:pt x="357776" y="35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D2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CHANGE TEXT HERE">
              <a:extLst>
                <a:ext uri="{FF2B5EF4-FFF2-40B4-BE49-F238E27FC236}">
                  <a16:creationId xmlns:a16="http://schemas.microsoft.com/office/drawing/2014/main" id="{09198138-F9FD-4869-AC78-C45D454DA088}"/>
                </a:ext>
              </a:extLst>
            </p:cNvPr>
            <p:cNvSpPr txBox="1"/>
            <p:nvPr/>
          </p:nvSpPr>
          <p:spPr>
            <a:xfrm>
              <a:off x="13742271" y="5158385"/>
              <a:ext cx="12855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2018</a:t>
              </a:r>
            </a:p>
          </p:txBody>
        </p:sp>
      </p:grpSp>
      <p:grpSp>
        <p:nvGrpSpPr>
          <p:cNvPr id="52" name="SHAPE GROUP AND ICON">
            <a:extLst>
              <a:ext uri="{FF2B5EF4-FFF2-40B4-BE49-F238E27FC236}">
                <a16:creationId xmlns:a16="http://schemas.microsoft.com/office/drawing/2014/main" id="{0E3A8ACB-6B57-4BC1-8E85-F93EBA625BC8}"/>
              </a:ext>
            </a:extLst>
          </p:cNvPr>
          <p:cNvGrpSpPr/>
          <p:nvPr/>
        </p:nvGrpSpPr>
        <p:grpSpPr>
          <a:xfrm>
            <a:off x="5681759" y="6003839"/>
            <a:ext cx="965371" cy="965371"/>
            <a:chOff x="5681759" y="6003839"/>
            <a:chExt cx="965371" cy="965371"/>
          </a:xfrm>
        </p:grpSpPr>
        <p:sp>
          <p:nvSpPr>
            <p:cNvPr id="14" name="ICON">
              <a:extLst>
                <a:ext uri="{FF2B5EF4-FFF2-40B4-BE49-F238E27FC236}">
                  <a16:creationId xmlns:a16="http://schemas.microsoft.com/office/drawing/2014/main" id="{634CF75C-D13E-4FE5-90F4-541EF117C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588" y="6269155"/>
              <a:ext cx="431710" cy="434740"/>
            </a:xfrm>
            <a:custGeom>
              <a:avLst/>
              <a:gdLst>
                <a:gd name="T0" fmla="*/ 187 w 187"/>
                <a:gd name="T1" fmla="*/ 9 h 187"/>
                <a:gd name="T2" fmla="*/ 185 w 187"/>
                <a:gd name="T3" fmla="*/ 2 h 187"/>
                <a:gd name="T4" fmla="*/ 178 w 187"/>
                <a:gd name="T5" fmla="*/ 0 h 187"/>
                <a:gd name="T6" fmla="*/ 121 w 187"/>
                <a:gd name="T7" fmla="*/ 39 h 187"/>
                <a:gd name="T8" fmla="*/ 93 w 187"/>
                <a:gd name="T9" fmla="*/ 39 h 187"/>
                <a:gd name="T10" fmla="*/ 94 w 187"/>
                <a:gd name="T11" fmla="*/ 35 h 187"/>
                <a:gd name="T12" fmla="*/ 89 w 187"/>
                <a:gd name="T13" fmla="*/ 28 h 187"/>
                <a:gd name="T14" fmla="*/ 82 w 187"/>
                <a:gd name="T15" fmla="*/ 28 h 187"/>
                <a:gd name="T16" fmla="*/ 73 w 187"/>
                <a:gd name="T17" fmla="*/ 33 h 187"/>
                <a:gd name="T18" fmla="*/ 72 w 187"/>
                <a:gd name="T19" fmla="*/ 26 h 187"/>
                <a:gd name="T20" fmla="*/ 65 w 187"/>
                <a:gd name="T21" fmla="*/ 21 h 187"/>
                <a:gd name="T22" fmla="*/ 56 w 187"/>
                <a:gd name="T23" fmla="*/ 28 h 187"/>
                <a:gd name="T24" fmla="*/ 31 w 187"/>
                <a:gd name="T25" fmla="*/ 21 h 187"/>
                <a:gd name="T26" fmla="*/ 19 w 187"/>
                <a:gd name="T27" fmla="*/ 31 h 187"/>
                <a:gd name="T28" fmla="*/ 20 w 187"/>
                <a:gd name="T29" fmla="*/ 38 h 187"/>
                <a:gd name="T30" fmla="*/ 69 w 187"/>
                <a:gd name="T31" fmla="*/ 65 h 187"/>
                <a:gd name="T32" fmla="*/ 50 w 187"/>
                <a:gd name="T33" fmla="*/ 117 h 187"/>
                <a:gd name="T34" fmla="*/ 10 w 187"/>
                <a:gd name="T35" fmla="*/ 117 h 187"/>
                <a:gd name="T36" fmla="*/ 5 w 187"/>
                <a:gd name="T37" fmla="*/ 118 h 187"/>
                <a:gd name="T38" fmla="*/ 0 w 187"/>
                <a:gd name="T39" fmla="*/ 125 h 187"/>
                <a:gd name="T40" fmla="*/ 29 w 187"/>
                <a:gd name="T41" fmla="*/ 142 h 187"/>
                <a:gd name="T42" fmla="*/ 32 w 187"/>
                <a:gd name="T43" fmla="*/ 145 h 187"/>
                <a:gd name="T44" fmla="*/ 33 w 187"/>
                <a:gd name="T45" fmla="*/ 155 h 187"/>
                <a:gd name="T46" fmla="*/ 33 w 187"/>
                <a:gd name="T47" fmla="*/ 155 h 187"/>
                <a:gd name="T48" fmla="*/ 42 w 187"/>
                <a:gd name="T49" fmla="*/ 155 h 187"/>
                <a:gd name="T50" fmla="*/ 45 w 187"/>
                <a:gd name="T51" fmla="*/ 159 h 187"/>
                <a:gd name="T52" fmla="*/ 62 w 187"/>
                <a:gd name="T53" fmla="*/ 187 h 187"/>
                <a:gd name="T54" fmla="*/ 65 w 187"/>
                <a:gd name="T55" fmla="*/ 186 h 187"/>
                <a:gd name="T56" fmla="*/ 71 w 187"/>
                <a:gd name="T57" fmla="*/ 177 h 187"/>
                <a:gd name="T58" fmla="*/ 67 w 187"/>
                <a:gd name="T59" fmla="*/ 140 h 187"/>
                <a:gd name="T60" fmla="*/ 108 w 187"/>
                <a:gd name="T61" fmla="*/ 105 h 187"/>
                <a:gd name="T62" fmla="*/ 123 w 187"/>
                <a:gd name="T63" fmla="*/ 119 h 187"/>
                <a:gd name="T64" fmla="*/ 153 w 187"/>
                <a:gd name="T65" fmla="*/ 170 h 187"/>
                <a:gd name="T66" fmla="*/ 165 w 187"/>
                <a:gd name="T67" fmla="*/ 160 h 187"/>
                <a:gd name="T68" fmla="*/ 166 w 187"/>
                <a:gd name="T69" fmla="*/ 154 h 187"/>
                <a:gd name="T70" fmla="*/ 165 w 187"/>
                <a:gd name="T71" fmla="*/ 126 h 187"/>
                <a:gd name="T72" fmla="*/ 165 w 187"/>
                <a:gd name="T73" fmla="*/ 119 h 187"/>
                <a:gd name="T74" fmla="*/ 157 w 187"/>
                <a:gd name="T75" fmla="*/ 114 h 187"/>
                <a:gd name="T76" fmla="*/ 153 w 187"/>
                <a:gd name="T77" fmla="*/ 111 h 187"/>
                <a:gd name="T78" fmla="*/ 161 w 187"/>
                <a:gd name="T79" fmla="*/ 102 h 187"/>
                <a:gd name="T80" fmla="*/ 155 w 187"/>
                <a:gd name="T81" fmla="*/ 94 h 187"/>
                <a:gd name="T82" fmla="*/ 148 w 187"/>
                <a:gd name="T83" fmla="*/ 94 h 187"/>
                <a:gd name="T84" fmla="*/ 141 w 187"/>
                <a:gd name="T85" fmla="*/ 72 h 187"/>
                <a:gd name="T86" fmla="*/ 175 w 187"/>
                <a:gd name="T87" fmla="*/ 38 h 187"/>
                <a:gd name="T88" fmla="*/ 175 w 187"/>
                <a:gd name="T89" fmla="*/ 3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7" h="187">
                  <a:moveTo>
                    <a:pt x="175" y="38"/>
                  </a:moveTo>
                  <a:cubicBezTo>
                    <a:pt x="183" y="27"/>
                    <a:pt x="187" y="17"/>
                    <a:pt x="187" y="9"/>
                  </a:cubicBezTo>
                  <a:cubicBezTo>
                    <a:pt x="187" y="7"/>
                    <a:pt x="187" y="5"/>
                    <a:pt x="186" y="3"/>
                  </a:cubicBezTo>
                  <a:cubicBezTo>
                    <a:pt x="186" y="3"/>
                    <a:pt x="186" y="2"/>
                    <a:pt x="185" y="2"/>
                  </a:cubicBezTo>
                  <a:cubicBezTo>
                    <a:pt x="185" y="2"/>
                    <a:pt x="184" y="1"/>
                    <a:pt x="184" y="1"/>
                  </a:cubicBezTo>
                  <a:cubicBezTo>
                    <a:pt x="183" y="0"/>
                    <a:pt x="181" y="0"/>
                    <a:pt x="178" y="0"/>
                  </a:cubicBezTo>
                  <a:cubicBezTo>
                    <a:pt x="171" y="0"/>
                    <a:pt x="160" y="4"/>
                    <a:pt x="150" y="12"/>
                  </a:cubicBezTo>
                  <a:cubicBezTo>
                    <a:pt x="141" y="18"/>
                    <a:pt x="133" y="27"/>
                    <a:pt x="121" y="39"/>
                  </a:cubicBezTo>
                  <a:cubicBezTo>
                    <a:pt x="119" y="41"/>
                    <a:pt x="117" y="43"/>
                    <a:pt x="115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4" y="38"/>
                    <a:pt x="94" y="37"/>
                    <a:pt x="94" y="35"/>
                  </a:cubicBezTo>
                  <a:cubicBezTo>
                    <a:pt x="94" y="34"/>
                    <a:pt x="94" y="33"/>
                    <a:pt x="93" y="32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88" y="27"/>
                    <a:pt x="87" y="26"/>
                    <a:pt x="85" y="26"/>
                  </a:cubicBezTo>
                  <a:cubicBezTo>
                    <a:pt x="84" y="26"/>
                    <a:pt x="83" y="27"/>
                    <a:pt x="82" y="28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2"/>
                    <a:pt x="74" y="31"/>
                    <a:pt x="74" y="30"/>
                  </a:cubicBezTo>
                  <a:cubicBezTo>
                    <a:pt x="74" y="29"/>
                    <a:pt x="73" y="27"/>
                    <a:pt x="72" y="2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7" y="21"/>
                    <a:pt x="66" y="21"/>
                    <a:pt x="65" y="21"/>
                  </a:cubicBezTo>
                  <a:cubicBezTo>
                    <a:pt x="63" y="21"/>
                    <a:pt x="62" y="21"/>
                    <a:pt x="61" y="22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30" y="21"/>
                    <a:pt x="28" y="21"/>
                    <a:pt x="27" y="23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3"/>
                    <a:pt x="18" y="34"/>
                  </a:cubicBezTo>
                  <a:cubicBezTo>
                    <a:pt x="18" y="36"/>
                    <a:pt x="19" y="37"/>
                    <a:pt x="20" y="38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9" y="65"/>
                    <a:pt x="69" y="6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70" y="92"/>
                    <a:pt x="59" y="105"/>
                    <a:pt x="50" y="117"/>
                  </a:cubicBezTo>
                  <a:cubicBezTo>
                    <a:pt x="49" y="118"/>
                    <a:pt x="48" y="119"/>
                    <a:pt x="47" y="120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8" y="117"/>
                    <a:pt x="6" y="117"/>
                    <a:pt x="5" y="118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5"/>
                  </a:cubicBezTo>
                  <a:cubicBezTo>
                    <a:pt x="0" y="127"/>
                    <a:pt x="1" y="129"/>
                    <a:pt x="3" y="130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29" y="142"/>
                    <a:pt x="30" y="143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1" y="147"/>
                    <a:pt x="31" y="148"/>
                    <a:pt x="31" y="150"/>
                  </a:cubicBezTo>
                  <a:cubicBezTo>
                    <a:pt x="31" y="152"/>
                    <a:pt x="31" y="153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6"/>
                    <a:pt x="36" y="156"/>
                    <a:pt x="37" y="156"/>
                  </a:cubicBezTo>
                  <a:cubicBezTo>
                    <a:pt x="39" y="156"/>
                    <a:pt x="41" y="156"/>
                    <a:pt x="42" y="155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8"/>
                    <a:pt x="45" y="158"/>
                    <a:pt x="45" y="159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6"/>
                    <a:pt x="60" y="187"/>
                    <a:pt x="62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3" y="187"/>
                    <a:pt x="64" y="187"/>
                    <a:pt x="65" y="186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70" y="181"/>
                    <a:pt x="71" y="179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8" y="139"/>
                    <a:pt x="69" y="138"/>
                    <a:pt x="70" y="138"/>
                  </a:cubicBezTo>
                  <a:cubicBezTo>
                    <a:pt x="82" y="129"/>
                    <a:pt x="95" y="117"/>
                    <a:pt x="108" y="105"/>
                  </a:cubicBezTo>
                  <a:cubicBezTo>
                    <a:pt x="122" y="118"/>
                    <a:pt x="122" y="118"/>
                    <a:pt x="122" y="118"/>
                  </a:cubicBezTo>
                  <a:cubicBezTo>
                    <a:pt x="122" y="118"/>
                    <a:pt x="122" y="119"/>
                    <a:pt x="123" y="119"/>
                  </a:cubicBezTo>
                  <a:cubicBezTo>
                    <a:pt x="149" y="167"/>
                    <a:pt x="149" y="167"/>
                    <a:pt x="149" y="167"/>
                  </a:cubicBezTo>
                  <a:cubicBezTo>
                    <a:pt x="150" y="169"/>
                    <a:pt x="152" y="170"/>
                    <a:pt x="153" y="170"/>
                  </a:cubicBezTo>
                  <a:cubicBezTo>
                    <a:pt x="155" y="170"/>
                    <a:pt x="156" y="169"/>
                    <a:pt x="157" y="168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66" y="159"/>
                    <a:pt x="166" y="158"/>
                    <a:pt x="166" y="156"/>
                  </a:cubicBezTo>
                  <a:cubicBezTo>
                    <a:pt x="166" y="155"/>
                    <a:pt x="166" y="155"/>
                    <a:pt x="166" y="154"/>
                  </a:cubicBezTo>
                  <a:cubicBezTo>
                    <a:pt x="159" y="132"/>
                    <a:pt x="159" y="132"/>
                    <a:pt x="159" y="132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6" y="125"/>
                    <a:pt x="166" y="124"/>
                    <a:pt x="166" y="123"/>
                  </a:cubicBezTo>
                  <a:cubicBezTo>
                    <a:pt x="166" y="121"/>
                    <a:pt x="166" y="120"/>
                    <a:pt x="165" y="119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0" y="114"/>
                    <a:pt x="159" y="114"/>
                    <a:pt x="157" y="114"/>
                  </a:cubicBezTo>
                  <a:cubicBezTo>
                    <a:pt x="156" y="114"/>
                    <a:pt x="155" y="114"/>
                    <a:pt x="154" y="115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0" y="104"/>
                    <a:pt x="161" y="103"/>
                    <a:pt x="161" y="102"/>
                  </a:cubicBezTo>
                  <a:cubicBezTo>
                    <a:pt x="161" y="100"/>
                    <a:pt x="160" y="99"/>
                    <a:pt x="159" y="98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3" y="93"/>
                    <a:pt x="152" y="93"/>
                  </a:cubicBezTo>
                  <a:cubicBezTo>
                    <a:pt x="150" y="93"/>
                    <a:pt x="149" y="93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4" y="70"/>
                    <a:pt x="146" y="68"/>
                    <a:pt x="148" y="66"/>
                  </a:cubicBezTo>
                  <a:cubicBezTo>
                    <a:pt x="160" y="54"/>
                    <a:pt x="169" y="46"/>
                    <a:pt x="175" y="38"/>
                  </a:cubicBezTo>
                  <a:close/>
                  <a:moveTo>
                    <a:pt x="175" y="38"/>
                  </a:moveTo>
                  <a:cubicBezTo>
                    <a:pt x="175" y="38"/>
                    <a:pt x="175" y="38"/>
                    <a:pt x="175" y="38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D57DC-5B82-45FB-9F36-74291DC970C0}"/>
                </a:ext>
              </a:extLst>
            </p:cNvPr>
            <p:cNvSpPr/>
            <p:nvPr/>
          </p:nvSpPr>
          <p:spPr>
            <a:xfrm rot="10800000">
              <a:off x="5681759" y="6003839"/>
              <a:ext cx="965371" cy="965371"/>
            </a:xfrm>
            <a:prstGeom prst="ellipse">
              <a:avLst/>
            </a:prstGeom>
            <a:noFill/>
            <a:ln w="25400">
              <a:solidFill>
                <a:srgbClr val="57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187F6021-39FC-4E77-8EAA-E39B34AA6274}"/>
              </a:ext>
            </a:extLst>
          </p:cNvPr>
          <p:cNvSpPr txBox="1"/>
          <p:nvPr/>
        </p:nvSpPr>
        <p:spPr>
          <a:xfrm>
            <a:off x="4690732" y="7090369"/>
            <a:ext cx="29474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84FD1A10-0DEC-47AE-B770-2953C0EFA091}"/>
              </a:ext>
            </a:extLst>
          </p:cNvPr>
          <p:cNvSpPr txBox="1"/>
          <p:nvPr/>
        </p:nvSpPr>
        <p:spPr>
          <a:xfrm>
            <a:off x="5238366" y="7447922"/>
            <a:ext cx="1852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text</a:t>
            </a:r>
          </a:p>
        </p:txBody>
      </p:sp>
      <p:grpSp>
        <p:nvGrpSpPr>
          <p:cNvPr id="55" name="SHAPE GROUP AND ICON">
            <a:extLst>
              <a:ext uri="{FF2B5EF4-FFF2-40B4-BE49-F238E27FC236}">
                <a16:creationId xmlns:a16="http://schemas.microsoft.com/office/drawing/2014/main" id="{28E52235-F02B-4E19-B7D6-3ADD624276CD}"/>
              </a:ext>
            </a:extLst>
          </p:cNvPr>
          <p:cNvGrpSpPr/>
          <p:nvPr/>
        </p:nvGrpSpPr>
        <p:grpSpPr>
          <a:xfrm>
            <a:off x="11162146" y="6003839"/>
            <a:ext cx="965371" cy="965371"/>
            <a:chOff x="11162146" y="6003839"/>
            <a:chExt cx="965371" cy="9653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410E44-0A4C-4296-A58B-145C2A978FCC}"/>
                </a:ext>
              </a:extLst>
            </p:cNvPr>
            <p:cNvGrpSpPr/>
            <p:nvPr/>
          </p:nvGrpSpPr>
          <p:grpSpPr>
            <a:xfrm>
              <a:off x="11450549" y="6280032"/>
              <a:ext cx="388564" cy="412986"/>
              <a:chOff x="6670357" y="2277094"/>
              <a:chExt cx="555626" cy="590551"/>
            </a:xfrm>
            <a:solidFill>
              <a:srgbClr val="FFBD4F"/>
            </a:solidFill>
          </p:grpSpPr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D70DF30B-55EE-45DE-BD6E-0B023FD55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358" y="2277094"/>
                <a:ext cx="46038" cy="150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82E00B90-AE81-44C9-A33B-C2FBBE16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358" y="2716832"/>
                <a:ext cx="46038" cy="150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100B3E30-DD73-432E-9776-549F3E8200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70357" y="2462832"/>
                <a:ext cx="254000" cy="219075"/>
              </a:xfrm>
              <a:custGeom>
                <a:avLst/>
                <a:gdLst>
                  <a:gd name="T0" fmla="*/ 22 w 22"/>
                  <a:gd name="T1" fmla="*/ 13 h 19"/>
                  <a:gd name="T2" fmla="*/ 10 w 22"/>
                  <a:gd name="T3" fmla="*/ 13 h 19"/>
                  <a:gd name="T4" fmla="*/ 6 w 22"/>
                  <a:gd name="T5" fmla="*/ 10 h 19"/>
                  <a:gd name="T6" fmla="*/ 10 w 22"/>
                  <a:gd name="T7" fmla="*/ 6 h 19"/>
                  <a:gd name="T8" fmla="*/ 22 w 22"/>
                  <a:gd name="T9" fmla="*/ 6 h 19"/>
                  <a:gd name="T10" fmla="*/ 22 w 22"/>
                  <a:gd name="T11" fmla="*/ 0 h 19"/>
                  <a:gd name="T12" fmla="*/ 10 w 22"/>
                  <a:gd name="T13" fmla="*/ 0 h 19"/>
                  <a:gd name="T14" fmla="*/ 0 w 22"/>
                  <a:gd name="T15" fmla="*/ 10 h 19"/>
                  <a:gd name="T16" fmla="*/ 10 w 22"/>
                  <a:gd name="T17" fmla="*/ 19 h 19"/>
                  <a:gd name="T18" fmla="*/ 22 w 22"/>
                  <a:gd name="T19" fmla="*/ 19 h 19"/>
                  <a:gd name="T20" fmla="*/ 22 w 22"/>
                  <a:gd name="T21" fmla="*/ 13 h 19"/>
                  <a:gd name="T22" fmla="*/ 22 w 22"/>
                  <a:gd name="T23" fmla="*/ 13 h 19"/>
                  <a:gd name="T24" fmla="*/ 22 w 22"/>
                  <a:gd name="T2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9">
                    <a:moveTo>
                      <a:pt x="22" y="13"/>
                    </a:moveTo>
                    <a:cubicBezTo>
                      <a:pt x="10" y="13"/>
                      <a:pt x="10" y="13"/>
                      <a:pt x="10" y="13"/>
                    </a:cubicBezTo>
                    <a:cubicBezTo>
                      <a:pt x="8" y="13"/>
                      <a:pt x="6" y="12"/>
                      <a:pt x="6" y="10"/>
                    </a:cubicBezTo>
                    <a:cubicBezTo>
                      <a:pt x="6" y="8"/>
                      <a:pt x="8" y="6"/>
                      <a:pt x="10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22" y="19"/>
                      <a:pt x="22" y="19"/>
                      <a:pt x="22" y="19"/>
                    </a:cubicBezTo>
                    <a:lnTo>
                      <a:pt x="22" y="13"/>
                    </a:lnTo>
                    <a:close/>
                    <a:moveTo>
                      <a:pt x="22" y="13"/>
                    </a:moveTo>
                    <a:cubicBezTo>
                      <a:pt x="22" y="13"/>
                      <a:pt x="22" y="13"/>
                      <a:pt x="2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8BCEE963-3977-48BD-B739-CAE316DB68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70395" y="2462832"/>
                <a:ext cx="255588" cy="219075"/>
              </a:xfrm>
              <a:custGeom>
                <a:avLst/>
                <a:gdLst>
                  <a:gd name="T0" fmla="*/ 12 w 22"/>
                  <a:gd name="T1" fmla="*/ 0 h 19"/>
                  <a:gd name="T2" fmla="*/ 0 w 22"/>
                  <a:gd name="T3" fmla="*/ 0 h 19"/>
                  <a:gd name="T4" fmla="*/ 0 w 22"/>
                  <a:gd name="T5" fmla="*/ 6 h 19"/>
                  <a:gd name="T6" fmla="*/ 12 w 22"/>
                  <a:gd name="T7" fmla="*/ 6 h 19"/>
                  <a:gd name="T8" fmla="*/ 16 w 22"/>
                  <a:gd name="T9" fmla="*/ 10 h 19"/>
                  <a:gd name="T10" fmla="*/ 12 w 22"/>
                  <a:gd name="T11" fmla="*/ 13 h 19"/>
                  <a:gd name="T12" fmla="*/ 0 w 22"/>
                  <a:gd name="T13" fmla="*/ 13 h 19"/>
                  <a:gd name="T14" fmla="*/ 0 w 22"/>
                  <a:gd name="T15" fmla="*/ 19 h 19"/>
                  <a:gd name="T16" fmla="*/ 12 w 22"/>
                  <a:gd name="T17" fmla="*/ 19 h 19"/>
                  <a:gd name="T18" fmla="*/ 22 w 22"/>
                  <a:gd name="T19" fmla="*/ 10 h 19"/>
                  <a:gd name="T20" fmla="*/ 12 w 22"/>
                  <a:gd name="T21" fmla="*/ 0 h 19"/>
                  <a:gd name="T22" fmla="*/ 12 w 22"/>
                  <a:gd name="T23" fmla="*/ 0 h 19"/>
                  <a:gd name="T24" fmla="*/ 12 w 22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9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6"/>
                      <a:pt x="16" y="8"/>
                      <a:pt x="16" y="10"/>
                    </a:cubicBezTo>
                    <a:cubicBezTo>
                      <a:pt x="16" y="12"/>
                      <a:pt x="14" y="13"/>
                      <a:pt x="12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8" y="19"/>
                      <a:pt x="22" y="15"/>
                      <a:pt x="22" y="10"/>
                    </a:cubicBezTo>
                    <a:cubicBezTo>
                      <a:pt x="22" y="4"/>
                      <a:pt x="18" y="0"/>
                      <a:pt x="12" y="0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278024E9-92DC-43B6-A043-C65A5415C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3545" y="2716832"/>
                <a:ext cx="115888" cy="127000"/>
              </a:xfrm>
              <a:custGeom>
                <a:avLst/>
                <a:gdLst>
                  <a:gd name="T0" fmla="*/ 15 w 73"/>
                  <a:gd name="T1" fmla="*/ 80 h 80"/>
                  <a:gd name="T2" fmla="*/ 73 w 73"/>
                  <a:gd name="T3" fmla="*/ 0 h 80"/>
                  <a:gd name="T4" fmla="*/ 44 w 73"/>
                  <a:gd name="T5" fmla="*/ 0 h 80"/>
                  <a:gd name="T6" fmla="*/ 0 w 73"/>
                  <a:gd name="T7" fmla="*/ 73 h 80"/>
                  <a:gd name="T8" fmla="*/ 15 w 73"/>
                  <a:gd name="T9" fmla="*/ 80 h 80"/>
                  <a:gd name="T10" fmla="*/ 15 w 73"/>
                  <a:gd name="T11" fmla="*/ 80 h 80"/>
                  <a:gd name="T12" fmla="*/ 15 w 73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80">
                    <a:moveTo>
                      <a:pt x="15" y="80"/>
                    </a:moveTo>
                    <a:lnTo>
                      <a:pt x="73" y="0"/>
                    </a:lnTo>
                    <a:lnTo>
                      <a:pt x="44" y="0"/>
                    </a:lnTo>
                    <a:lnTo>
                      <a:pt x="0" y="73"/>
                    </a:lnTo>
                    <a:lnTo>
                      <a:pt x="15" y="80"/>
                    </a:lnTo>
                    <a:close/>
                    <a:moveTo>
                      <a:pt x="15" y="80"/>
                    </a:moveTo>
                    <a:lnTo>
                      <a:pt x="1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86E8BBA0-2398-47FA-8E3E-F2983360D0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3545" y="2716832"/>
                <a:ext cx="115888" cy="127000"/>
              </a:xfrm>
              <a:custGeom>
                <a:avLst/>
                <a:gdLst>
                  <a:gd name="T0" fmla="*/ 15 w 73"/>
                  <a:gd name="T1" fmla="*/ 80 h 80"/>
                  <a:gd name="T2" fmla="*/ 73 w 73"/>
                  <a:gd name="T3" fmla="*/ 0 h 80"/>
                  <a:gd name="T4" fmla="*/ 44 w 73"/>
                  <a:gd name="T5" fmla="*/ 0 h 80"/>
                  <a:gd name="T6" fmla="*/ 0 w 73"/>
                  <a:gd name="T7" fmla="*/ 73 h 80"/>
                  <a:gd name="T8" fmla="*/ 15 w 73"/>
                  <a:gd name="T9" fmla="*/ 80 h 80"/>
                  <a:gd name="T10" fmla="*/ 15 w 73"/>
                  <a:gd name="T11" fmla="*/ 80 h 80"/>
                  <a:gd name="T12" fmla="*/ 15 w 73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80">
                    <a:moveTo>
                      <a:pt x="15" y="80"/>
                    </a:moveTo>
                    <a:lnTo>
                      <a:pt x="73" y="0"/>
                    </a:lnTo>
                    <a:lnTo>
                      <a:pt x="44" y="0"/>
                    </a:lnTo>
                    <a:lnTo>
                      <a:pt x="0" y="73"/>
                    </a:lnTo>
                    <a:lnTo>
                      <a:pt x="15" y="80"/>
                    </a:lnTo>
                    <a:moveTo>
                      <a:pt x="15" y="80"/>
                    </a:moveTo>
                    <a:lnTo>
                      <a:pt x="15" y="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5E8FDC55-89E0-486C-B39F-B957F47380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320" y="2716832"/>
                <a:ext cx="115888" cy="127000"/>
              </a:xfrm>
              <a:custGeom>
                <a:avLst/>
                <a:gdLst>
                  <a:gd name="T0" fmla="*/ 59 w 73"/>
                  <a:gd name="T1" fmla="*/ 80 h 80"/>
                  <a:gd name="T2" fmla="*/ 0 w 73"/>
                  <a:gd name="T3" fmla="*/ 0 h 80"/>
                  <a:gd name="T4" fmla="*/ 29 w 73"/>
                  <a:gd name="T5" fmla="*/ 0 h 80"/>
                  <a:gd name="T6" fmla="*/ 73 w 73"/>
                  <a:gd name="T7" fmla="*/ 73 h 80"/>
                  <a:gd name="T8" fmla="*/ 59 w 73"/>
                  <a:gd name="T9" fmla="*/ 80 h 80"/>
                  <a:gd name="T10" fmla="*/ 59 w 73"/>
                  <a:gd name="T11" fmla="*/ 80 h 80"/>
                  <a:gd name="T12" fmla="*/ 59 w 73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80">
                    <a:moveTo>
                      <a:pt x="59" y="80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73" y="73"/>
                    </a:lnTo>
                    <a:lnTo>
                      <a:pt x="59" y="80"/>
                    </a:lnTo>
                    <a:close/>
                    <a:moveTo>
                      <a:pt x="59" y="80"/>
                    </a:moveTo>
                    <a:lnTo>
                      <a:pt x="59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1520BB8-53BA-4F10-834D-CEEFDAEDC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320" y="2716832"/>
                <a:ext cx="115888" cy="127000"/>
              </a:xfrm>
              <a:custGeom>
                <a:avLst/>
                <a:gdLst>
                  <a:gd name="T0" fmla="*/ 59 w 73"/>
                  <a:gd name="T1" fmla="*/ 80 h 80"/>
                  <a:gd name="T2" fmla="*/ 0 w 73"/>
                  <a:gd name="T3" fmla="*/ 0 h 80"/>
                  <a:gd name="T4" fmla="*/ 29 w 73"/>
                  <a:gd name="T5" fmla="*/ 0 h 80"/>
                  <a:gd name="T6" fmla="*/ 73 w 73"/>
                  <a:gd name="T7" fmla="*/ 73 h 80"/>
                  <a:gd name="T8" fmla="*/ 59 w 73"/>
                  <a:gd name="T9" fmla="*/ 80 h 80"/>
                  <a:gd name="T10" fmla="*/ 59 w 73"/>
                  <a:gd name="T11" fmla="*/ 80 h 80"/>
                  <a:gd name="T12" fmla="*/ 59 w 73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80">
                    <a:moveTo>
                      <a:pt x="59" y="80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73" y="73"/>
                    </a:lnTo>
                    <a:lnTo>
                      <a:pt x="59" y="80"/>
                    </a:lnTo>
                    <a:moveTo>
                      <a:pt x="59" y="80"/>
                    </a:moveTo>
                    <a:lnTo>
                      <a:pt x="59" y="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A896484-FE9D-44CA-869D-90793198B7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320" y="2312019"/>
                <a:ext cx="115888" cy="115888"/>
              </a:xfrm>
              <a:custGeom>
                <a:avLst/>
                <a:gdLst>
                  <a:gd name="T0" fmla="*/ 59 w 73"/>
                  <a:gd name="T1" fmla="*/ 0 h 73"/>
                  <a:gd name="T2" fmla="*/ 0 w 73"/>
                  <a:gd name="T3" fmla="*/ 73 h 73"/>
                  <a:gd name="T4" fmla="*/ 29 w 73"/>
                  <a:gd name="T5" fmla="*/ 73 h 73"/>
                  <a:gd name="T6" fmla="*/ 73 w 73"/>
                  <a:gd name="T7" fmla="*/ 7 h 73"/>
                  <a:gd name="T8" fmla="*/ 59 w 73"/>
                  <a:gd name="T9" fmla="*/ 0 h 73"/>
                  <a:gd name="T10" fmla="*/ 59 w 73"/>
                  <a:gd name="T11" fmla="*/ 0 h 73"/>
                  <a:gd name="T12" fmla="*/ 59 w 73"/>
                  <a:gd name="T1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3">
                    <a:moveTo>
                      <a:pt x="59" y="0"/>
                    </a:moveTo>
                    <a:lnTo>
                      <a:pt x="0" y="73"/>
                    </a:lnTo>
                    <a:lnTo>
                      <a:pt x="29" y="73"/>
                    </a:lnTo>
                    <a:lnTo>
                      <a:pt x="73" y="7"/>
                    </a:lnTo>
                    <a:lnTo>
                      <a:pt x="59" y="0"/>
                    </a:lnTo>
                    <a:close/>
                    <a:moveTo>
                      <a:pt x="59" y="0"/>
                    </a:move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CFC48F28-D6BF-4A65-A985-128E072C3E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320" y="2312019"/>
                <a:ext cx="115888" cy="115888"/>
              </a:xfrm>
              <a:custGeom>
                <a:avLst/>
                <a:gdLst>
                  <a:gd name="T0" fmla="*/ 59 w 73"/>
                  <a:gd name="T1" fmla="*/ 0 h 73"/>
                  <a:gd name="T2" fmla="*/ 0 w 73"/>
                  <a:gd name="T3" fmla="*/ 73 h 73"/>
                  <a:gd name="T4" fmla="*/ 29 w 73"/>
                  <a:gd name="T5" fmla="*/ 73 h 73"/>
                  <a:gd name="T6" fmla="*/ 73 w 73"/>
                  <a:gd name="T7" fmla="*/ 7 h 73"/>
                  <a:gd name="T8" fmla="*/ 59 w 73"/>
                  <a:gd name="T9" fmla="*/ 0 h 73"/>
                  <a:gd name="T10" fmla="*/ 59 w 73"/>
                  <a:gd name="T11" fmla="*/ 0 h 73"/>
                  <a:gd name="T12" fmla="*/ 59 w 73"/>
                  <a:gd name="T1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3">
                    <a:moveTo>
                      <a:pt x="59" y="0"/>
                    </a:moveTo>
                    <a:lnTo>
                      <a:pt x="0" y="73"/>
                    </a:lnTo>
                    <a:lnTo>
                      <a:pt x="29" y="73"/>
                    </a:lnTo>
                    <a:lnTo>
                      <a:pt x="73" y="7"/>
                    </a:lnTo>
                    <a:lnTo>
                      <a:pt x="59" y="0"/>
                    </a:lnTo>
                    <a:moveTo>
                      <a:pt x="59" y="0"/>
                    </a:moveTo>
                    <a:lnTo>
                      <a:pt x="5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7B4EE034-39C8-42BC-B9DE-7FF062155C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3545" y="2312019"/>
                <a:ext cx="115888" cy="115888"/>
              </a:xfrm>
              <a:custGeom>
                <a:avLst/>
                <a:gdLst>
                  <a:gd name="T0" fmla="*/ 15 w 73"/>
                  <a:gd name="T1" fmla="*/ 0 h 73"/>
                  <a:gd name="T2" fmla="*/ 73 w 73"/>
                  <a:gd name="T3" fmla="*/ 73 h 73"/>
                  <a:gd name="T4" fmla="*/ 44 w 73"/>
                  <a:gd name="T5" fmla="*/ 73 h 73"/>
                  <a:gd name="T6" fmla="*/ 0 w 73"/>
                  <a:gd name="T7" fmla="*/ 7 h 73"/>
                  <a:gd name="T8" fmla="*/ 15 w 73"/>
                  <a:gd name="T9" fmla="*/ 0 h 73"/>
                  <a:gd name="T10" fmla="*/ 15 w 73"/>
                  <a:gd name="T11" fmla="*/ 0 h 73"/>
                  <a:gd name="T12" fmla="*/ 15 w 73"/>
                  <a:gd name="T1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3">
                    <a:moveTo>
                      <a:pt x="15" y="0"/>
                    </a:moveTo>
                    <a:lnTo>
                      <a:pt x="73" y="73"/>
                    </a:lnTo>
                    <a:lnTo>
                      <a:pt x="44" y="73"/>
                    </a:lnTo>
                    <a:lnTo>
                      <a:pt x="0" y="7"/>
                    </a:lnTo>
                    <a:lnTo>
                      <a:pt x="15" y="0"/>
                    </a:lnTo>
                    <a:close/>
                    <a:moveTo>
                      <a:pt x="15" y="0"/>
                    </a:move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323E17EB-0222-458D-9B70-3A255D346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3545" y="2312019"/>
                <a:ext cx="115888" cy="115888"/>
              </a:xfrm>
              <a:custGeom>
                <a:avLst/>
                <a:gdLst>
                  <a:gd name="T0" fmla="*/ 15 w 73"/>
                  <a:gd name="T1" fmla="*/ 0 h 73"/>
                  <a:gd name="T2" fmla="*/ 73 w 73"/>
                  <a:gd name="T3" fmla="*/ 73 h 73"/>
                  <a:gd name="T4" fmla="*/ 44 w 73"/>
                  <a:gd name="T5" fmla="*/ 73 h 73"/>
                  <a:gd name="T6" fmla="*/ 0 w 73"/>
                  <a:gd name="T7" fmla="*/ 7 h 73"/>
                  <a:gd name="T8" fmla="*/ 15 w 73"/>
                  <a:gd name="T9" fmla="*/ 0 h 73"/>
                  <a:gd name="T10" fmla="*/ 15 w 73"/>
                  <a:gd name="T11" fmla="*/ 0 h 73"/>
                  <a:gd name="T12" fmla="*/ 15 w 73"/>
                  <a:gd name="T1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3">
                    <a:moveTo>
                      <a:pt x="15" y="0"/>
                    </a:moveTo>
                    <a:lnTo>
                      <a:pt x="73" y="73"/>
                    </a:lnTo>
                    <a:lnTo>
                      <a:pt x="44" y="73"/>
                    </a:lnTo>
                    <a:lnTo>
                      <a:pt x="0" y="7"/>
                    </a:lnTo>
                    <a:lnTo>
                      <a:pt x="15" y="0"/>
                    </a:lnTo>
                    <a:moveTo>
                      <a:pt x="15" y="0"/>
                    </a:moveTo>
                    <a:lnTo>
                      <a:pt x="1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ABD01-3F51-4946-9AF9-52F58E9A9047}"/>
                </a:ext>
              </a:extLst>
            </p:cNvPr>
            <p:cNvSpPr/>
            <p:nvPr/>
          </p:nvSpPr>
          <p:spPr>
            <a:xfrm>
              <a:off x="11162146" y="6003839"/>
              <a:ext cx="965371" cy="965371"/>
            </a:xfrm>
            <a:prstGeom prst="ellipse">
              <a:avLst/>
            </a:prstGeom>
            <a:noFill/>
            <a:ln w="25400">
              <a:solidFill>
                <a:srgbClr val="FFB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D36904AC-3E45-4770-8889-A7EFC4A43F0E}"/>
              </a:ext>
            </a:extLst>
          </p:cNvPr>
          <p:cNvSpPr txBox="1"/>
          <p:nvPr/>
        </p:nvSpPr>
        <p:spPr>
          <a:xfrm>
            <a:off x="10171118" y="7090369"/>
            <a:ext cx="29474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2F9ADCA9-F505-4AAE-A52F-1E4A3EB2DF1E}"/>
              </a:ext>
            </a:extLst>
          </p:cNvPr>
          <p:cNvSpPr txBox="1"/>
          <p:nvPr/>
        </p:nvSpPr>
        <p:spPr>
          <a:xfrm>
            <a:off x="10731605" y="7447922"/>
            <a:ext cx="182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text</a:t>
            </a:r>
          </a:p>
        </p:txBody>
      </p:sp>
      <p:grpSp>
        <p:nvGrpSpPr>
          <p:cNvPr id="51" name="SHAPE GROUP AND ICON">
            <a:extLst>
              <a:ext uri="{FF2B5EF4-FFF2-40B4-BE49-F238E27FC236}">
                <a16:creationId xmlns:a16="http://schemas.microsoft.com/office/drawing/2014/main" id="{29574B1F-B19A-4F89-829B-24C2ECFDB530}"/>
              </a:ext>
            </a:extLst>
          </p:cNvPr>
          <p:cNvGrpSpPr/>
          <p:nvPr/>
        </p:nvGrpSpPr>
        <p:grpSpPr>
          <a:xfrm>
            <a:off x="2941565" y="2929911"/>
            <a:ext cx="965371" cy="965371"/>
            <a:chOff x="2941565" y="2929911"/>
            <a:chExt cx="965371" cy="965371"/>
          </a:xfrm>
        </p:grpSpPr>
        <p:sp>
          <p:nvSpPr>
            <p:cNvPr id="34" name="ICON">
              <a:extLst>
                <a:ext uri="{FF2B5EF4-FFF2-40B4-BE49-F238E27FC236}">
                  <a16:creationId xmlns:a16="http://schemas.microsoft.com/office/drawing/2014/main" id="{B2B34F55-145D-4A00-9CE4-19E7F8E56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2356" y="3194752"/>
              <a:ext cx="523790" cy="435690"/>
            </a:xfrm>
            <a:custGeom>
              <a:avLst/>
              <a:gdLst>
                <a:gd name="T0" fmla="*/ 141 w 143"/>
                <a:gd name="T1" fmla="*/ 55 h 117"/>
                <a:gd name="T2" fmla="*/ 77 w 143"/>
                <a:gd name="T3" fmla="*/ 4 h 117"/>
                <a:gd name="T4" fmla="*/ 74 w 143"/>
                <a:gd name="T5" fmla="*/ 1 h 117"/>
                <a:gd name="T6" fmla="*/ 69 w 143"/>
                <a:gd name="T7" fmla="*/ 1 h 117"/>
                <a:gd name="T8" fmla="*/ 51 w 143"/>
                <a:gd name="T9" fmla="*/ 16 h 117"/>
                <a:gd name="T10" fmla="*/ 51 w 143"/>
                <a:gd name="T11" fmla="*/ 10 h 117"/>
                <a:gd name="T12" fmla="*/ 47 w 143"/>
                <a:gd name="T13" fmla="*/ 6 h 117"/>
                <a:gd name="T14" fmla="*/ 33 w 143"/>
                <a:gd name="T15" fmla="*/ 6 h 117"/>
                <a:gd name="T16" fmla="*/ 30 w 143"/>
                <a:gd name="T17" fmla="*/ 10 h 117"/>
                <a:gd name="T18" fmla="*/ 30 w 143"/>
                <a:gd name="T19" fmla="*/ 33 h 117"/>
                <a:gd name="T20" fmla="*/ 2 w 143"/>
                <a:gd name="T21" fmla="*/ 56 h 117"/>
                <a:gd name="T22" fmla="*/ 1 w 143"/>
                <a:gd name="T23" fmla="*/ 61 h 117"/>
                <a:gd name="T24" fmla="*/ 4 w 143"/>
                <a:gd name="T25" fmla="*/ 63 h 117"/>
                <a:gd name="T26" fmla="*/ 6 w 143"/>
                <a:gd name="T27" fmla="*/ 62 h 117"/>
                <a:gd name="T28" fmla="*/ 17 w 143"/>
                <a:gd name="T29" fmla="*/ 53 h 117"/>
                <a:gd name="T30" fmla="*/ 17 w 143"/>
                <a:gd name="T31" fmla="*/ 113 h 117"/>
                <a:gd name="T32" fmla="*/ 21 w 143"/>
                <a:gd name="T33" fmla="*/ 117 h 117"/>
                <a:gd name="T34" fmla="*/ 59 w 143"/>
                <a:gd name="T35" fmla="*/ 117 h 117"/>
                <a:gd name="T36" fmla="*/ 63 w 143"/>
                <a:gd name="T37" fmla="*/ 113 h 117"/>
                <a:gd name="T38" fmla="*/ 63 w 143"/>
                <a:gd name="T39" fmla="*/ 85 h 117"/>
                <a:gd name="T40" fmla="*/ 80 w 143"/>
                <a:gd name="T41" fmla="*/ 85 h 117"/>
                <a:gd name="T42" fmla="*/ 80 w 143"/>
                <a:gd name="T43" fmla="*/ 113 h 117"/>
                <a:gd name="T44" fmla="*/ 84 w 143"/>
                <a:gd name="T45" fmla="*/ 117 h 117"/>
                <a:gd name="T46" fmla="*/ 122 w 143"/>
                <a:gd name="T47" fmla="*/ 117 h 117"/>
                <a:gd name="T48" fmla="*/ 126 w 143"/>
                <a:gd name="T49" fmla="*/ 113 h 117"/>
                <a:gd name="T50" fmla="*/ 126 w 143"/>
                <a:gd name="T51" fmla="*/ 52 h 117"/>
                <a:gd name="T52" fmla="*/ 137 w 143"/>
                <a:gd name="T53" fmla="*/ 61 h 117"/>
                <a:gd name="T54" fmla="*/ 139 w 143"/>
                <a:gd name="T55" fmla="*/ 62 h 117"/>
                <a:gd name="T56" fmla="*/ 142 w 143"/>
                <a:gd name="T57" fmla="*/ 60 h 117"/>
                <a:gd name="T58" fmla="*/ 141 w 143"/>
                <a:gd name="T59" fmla="*/ 55 h 117"/>
                <a:gd name="T60" fmla="*/ 37 w 143"/>
                <a:gd name="T61" fmla="*/ 13 h 117"/>
                <a:gd name="T62" fmla="*/ 43 w 143"/>
                <a:gd name="T63" fmla="*/ 13 h 117"/>
                <a:gd name="T64" fmla="*/ 43 w 143"/>
                <a:gd name="T65" fmla="*/ 22 h 117"/>
                <a:gd name="T66" fmla="*/ 37 w 143"/>
                <a:gd name="T67" fmla="*/ 27 h 117"/>
                <a:gd name="T68" fmla="*/ 37 w 143"/>
                <a:gd name="T69" fmla="*/ 13 h 117"/>
                <a:gd name="T70" fmla="*/ 119 w 143"/>
                <a:gd name="T71" fmla="*/ 47 h 117"/>
                <a:gd name="T72" fmla="*/ 119 w 143"/>
                <a:gd name="T73" fmla="*/ 109 h 117"/>
                <a:gd name="T74" fmla="*/ 87 w 143"/>
                <a:gd name="T75" fmla="*/ 109 h 117"/>
                <a:gd name="T76" fmla="*/ 87 w 143"/>
                <a:gd name="T77" fmla="*/ 81 h 117"/>
                <a:gd name="T78" fmla="*/ 84 w 143"/>
                <a:gd name="T79" fmla="*/ 78 h 117"/>
                <a:gd name="T80" fmla="*/ 59 w 143"/>
                <a:gd name="T81" fmla="*/ 78 h 117"/>
                <a:gd name="T82" fmla="*/ 56 w 143"/>
                <a:gd name="T83" fmla="*/ 81 h 117"/>
                <a:gd name="T84" fmla="*/ 56 w 143"/>
                <a:gd name="T85" fmla="*/ 109 h 117"/>
                <a:gd name="T86" fmla="*/ 24 w 143"/>
                <a:gd name="T87" fmla="*/ 109 h 117"/>
                <a:gd name="T88" fmla="*/ 24 w 143"/>
                <a:gd name="T89" fmla="*/ 47 h 117"/>
                <a:gd name="T90" fmla="*/ 38 w 143"/>
                <a:gd name="T91" fmla="*/ 36 h 117"/>
                <a:gd name="T92" fmla="*/ 72 w 143"/>
                <a:gd name="T93" fmla="*/ 8 h 117"/>
                <a:gd name="T94" fmla="*/ 119 w 143"/>
                <a:gd name="T95" fmla="*/ 47 h 117"/>
                <a:gd name="T96" fmla="*/ 119 w 143"/>
                <a:gd name="T97" fmla="*/ 47 h 117"/>
                <a:gd name="T98" fmla="*/ 119 w 143"/>
                <a:gd name="T99" fmla="*/ 4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3" h="117">
                  <a:moveTo>
                    <a:pt x="141" y="55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2" y="0"/>
                    <a:pt x="71" y="0"/>
                    <a:pt x="69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8"/>
                    <a:pt x="49" y="6"/>
                    <a:pt x="47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1" y="6"/>
                    <a:pt x="30" y="8"/>
                    <a:pt x="30" y="10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8"/>
                    <a:pt x="0" y="60"/>
                    <a:pt x="1" y="61"/>
                  </a:cubicBezTo>
                  <a:cubicBezTo>
                    <a:pt x="2" y="62"/>
                    <a:pt x="3" y="63"/>
                    <a:pt x="4" y="63"/>
                  </a:cubicBezTo>
                  <a:cubicBezTo>
                    <a:pt x="5" y="63"/>
                    <a:pt x="5" y="63"/>
                    <a:pt x="6" y="62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5"/>
                    <a:pt x="19" y="117"/>
                    <a:pt x="21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61" y="117"/>
                    <a:pt x="63" y="115"/>
                    <a:pt x="63" y="113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80" y="115"/>
                    <a:pt x="82" y="117"/>
                    <a:pt x="84" y="117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4" y="117"/>
                    <a:pt x="126" y="115"/>
                    <a:pt x="126" y="11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62"/>
                    <a:pt x="138" y="62"/>
                    <a:pt x="139" y="62"/>
                  </a:cubicBezTo>
                  <a:cubicBezTo>
                    <a:pt x="140" y="62"/>
                    <a:pt x="141" y="61"/>
                    <a:pt x="142" y="60"/>
                  </a:cubicBezTo>
                  <a:cubicBezTo>
                    <a:pt x="143" y="59"/>
                    <a:pt x="143" y="57"/>
                    <a:pt x="141" y="55"/>
                  </a:cubicBezTo>
                  <a:close/>
                  <a:moveTo>
                    <a:pt x="37" y="13"/>
                  </a:moveTo>
                  <a:cubicBezTo>
                    <a:pt x="43" y="13"/>
                    <a:pt x="43" y="13"/>
                    <a:pt x="43" y="1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37" y="27"/>
                    <a:pt x="37" y="27"/>
                    <a:pt x="37" y="27"/>
                  </a:cubicBezTo>
                  <a:lnTo>
                    <a:pt x="37" y="13"/>
                  </a:lnTo>
                  <a:close/>
                  <a:moveTo>
                    <a:pt x="119" y="47"/>
                  </a:moveTo>
                  <a:cubicBezTo>
                    <a:pt x="119" y="109"/>
                    <a:pt x="119" y="109"/>
                    <a:pt x="119" y="109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79"/>
                    <a:pt x="86" y="78"/>
                    <a:pt x="84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7" y="78"/>
                    <a:pt x="56" y="79"/>
                    <a:pt x="56" y="81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71" y="9"/>
                    <a:pt x="72" y="8"/>
                  </a:cubicBezTo>
                  <a:lnTo>
                    <a:pt x="119" y="47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CDAEA9-46E8-42D7-854A-AE592761215D}"/>
                </a:ext>
              </a:extLst>
            </p:cNvPr>
            <p:cNvSpPr/>
            <p:nvPr/>
          </p:nvSpPr>
          <p:spPr>
            <a:xfrm>
              <a:off x="2941565" y="2929911"/>
              <a:ext cx="965371" cy="965371"/>
            </a:xfrm>
            <a:prstGeom prst="ellipse">
              <a:avLst/>
            </a:prstGeom>
            <a:noFill/>
            <a:ln w="25400"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804C6671-28F4-48FE-BD8F-D1793DC70785}"/>
              </a:ext>
            </a:extLst>
          </p:cNvPr>
          <p:cNvSpPr txBox="1"/>
          <p:nvPr/>
        </p:nvSpPr>
        <p:spPr>
          <a:xfrm>
            <a:off x="1950538" y="4016441"/>
            <a:ext cx="29474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D650E2B5-72C5-4AD0-A0CC-F65FF81C97C5}"/>
              </a:ext>
            </a:extLst>
          </p:cNvPr>
          <p:cNvSpPr txBox="1"/>
          <p:nvPr/>
        </p:nvSpPr>
        <p:spPr>
          <a:xfrm>
            <a:off x="2742318" y="4373994"/>
            <a:ext cx="136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text</a:t>
            </a:r>
          </a:p>
        </p:txBody>
      </p:sp>
      <p:grpSp>
        <p:nvGrpSpPr>
          <p:cNvPr id="50" name="SHAPE GROUP AND ICON">
            <a:extLst>
              <a:ext uri="{FF2B5EF4-FFF2-40B4-BE49-F238E27FC236}">
                <a16:creationId xmlns:a16="http://schemas.microsoft.com/office/drawing/2014/main" id="{4EB3666A-4D09-45F8-9999-74191FB36F03}"/>
              </a:ext>
            </a:extLst>
          </p:cNvPr>
          <p:cNvGrpSpPr/>
          <p:nvPr/>
        </p:nvGrpSpPr>
        <p:grpSpPr>
          <a:xfrm>
            <a:off x="8421952" y="2929911"/>
            <a:ext cx="965371" cy="965371"/>
            <a:chOff x="8421952" y="2929911"/>
            <a:chExt cx="965371" cy="965371"/>
          </a:xfrm>
        </p:grpSpPr>
        <p:sp>
          <p:nvSpPr>
            <p:cNvPr id="38" name="ICON">
              <a:extLst>
                <a:ext uri="{FF2B5EF4-FFF2-40B4-BE49-F238E27FC236}">
                  <a16:creationId xmlns:a16="http://schemas.microsoft.com/office/drawing/2014/main" id="{D15C50F2-5933-4309-BF87-C8872FD4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9726" y="3219635"/>
              <a:ext cx="469824" cy="385924"/>
            </a:xfrm>
            <a:custGeom>
              <a:avLst/>
              <a:gdLst>
                <a:gd name="connsiteX0" fmla="*/ 63500 w 2667000"/>
                <a:gd name="connsiteY0" fmla="*/ 1381350 h 2190750"/>
                <a:gd name="connsiteX1" fmla="*/ 222018 w 2667000"/>
                <a:gd name="connsiteY1" fmla="*/ 1417577 h 2190750"/>
                <a:gd name="connsiteX2" fmla="*/ 1122426 w 2667000"/>
                <a:gd name="connsiteY2" fmla="*/ 1417577 h 2190750"/>
                <a:gd name="connsiteX3" fmla="*/ 1343024 w 2667000"/>
                <a:gd name="connsiteY3" fmla="*/ 1581987 h 2190750"/>
                <a:gd name="connsiteX4" fmla="*/ 1563506 w 2667000"/>
                <a:gd name="connsiteY4" fmla="*/ 1417577 h 2190750"/>
                <a:gd name="connsiteX5" fmla="*/ 2463912 w 2667000"/>
                <a:gd name="connsiteY5" fmla="*/ 1417577 h 2190750"/>
                <a:gd name="connsiteX6" fmla="*/ 2622550 w 2667000"/>
                <a:gd name="connsiteY6" fmla="*/ 1381542 h 2190750"/>
                <a:gd name="connsiteX7" fmla="*/ 2622550 w 2667000"/>
                <a:gd name="connsiteY7" fmla="*/ 1978661 h 2190750"/>
                <a:gd name="connsiteX8" fmla="*/ 2410244 w 2667000"/>
                <a:gd name="connsiteY8" fmla="*/ 2190750 h 2190750"/>
                <a:gd name="connsiteX9" fmla="*/ 275688 w 2667000"/>
                <a:gd name="connsiteY9" fmla="*/ 2190750 h 2190750"/>
                <a:gd name="connsiteX10" fmla="*/ 63500 w 2667000"/>
                <a:gd name="connsiteY10" fmla="*/ 1978661 h 2190750"/>
                <a:gd name="connsiteX11" fmla="*/ 1343024 w 2667000"/>
                <a:gd name="connsiteY11" fmla="*/ 1155700 h 2190750"/>
                <a:gd name="connsiteX12" fmla="*/ 1473820 w 2667000"/>
                <a:gd name="connsiteY12" fmla="*/ 1286088 h 2190750"/>
                <a:gd name="connsiteX13" fmla="*/ 1473820 w 2667000"/>
                <a:gd name="connsiteY13" fmla="*/ 1345363 h 2190750"/>
                <a:gd name="connsiteX14" fmla="*/ 1343024 w 2667000"/>
                <a:gd name="connsiteY14" fmla="*/ 1475895 h 2190750"/>
                <a:gd name="connsiteX15" fmla="*/ 1212466 w 2667000"/>
                <a:gd name="connsiteY15" fmla="*/ 1345363 h 2190750"/>
                <a:gd name="connsiteX16" fmla="*/ 1212466 w 2667000"/>
                <a:gd name="connsiteY16" fmla="*/ 1286088 h 2190750"/>
                <a:gd name="connsiteX17" fmla="*/ 1343024 w 2667000"/>
                <a:gd name="connsiteY17" fmla="*/ 1155700 h 2190750"/>
                <a:gd name="connsiteX18" fmla="*/ 1133626 w 2667000"/>
                <a:gd name="connsiteY18" fmla="*/ 203200 h 2190750"/>
                <a:gd name="connsiteX19" fmla="*/ 939800 w 2667000"/>
                <a:gd name="connsiteY19" fmla="*/ 342900 h 2190750"/>
                <a:gd name="connsiteX20" fmla="*/ 1735138 w 2667000"/>
                <a:gd name="connsiteY20" fmla="*/ 342900 h 2190750"/>
                <a:gd name="connsiteX21" fmla="*/ 1541348 w 2667000"/>
                <a:gd name="connsiteY21" fmla="*/ 203200 h 2190750"/>
                <a:gd name="connsiteX22" fmla="*/ 1129276 w 2667000"/>
                <a:gd name="connsiteY22" fmla="*/ 0 h 2190750"/>
                <a:gd name="connsiteX23" fmla="*/ 1537724 w 2667000"/>
                <a:gd name="connsiteY23" fmla="*/ 0 h 2190750"/>
                <a:gd name="connsiteX24" fmla="*/ 1936044 w 2667000"/>
                <a:gd name="connsiteY24" fmla="*/ 339833 h 2190750"/>
                <a:gd name="connsiteX25" fmla="*/ 2445862 w 2667000"/>
                <a:gd name="connsiteY25" fmla="*/ 339833 h 2190750"/>
                <a:gd name="connsiteX26" fmla="*/ 2667000 w 2667000"/>
                <a:gd name="connsiteY26" fmla="*/ 552163 h 2190750"/>
                <a:gd name="connsiteX27" fmla="*/ 2667000 w 2667000"/>
                <a:gd name="connsiteY27" fmla="*/ 1041969 h 2190750"/>
                <a:gd name="connsiteX28" fmla="*/ 2454752 w 2667000"/>
                <a:gd name="connsiteY28" fmla="*/ 1254125 h 2190750"/>
                <a:gd name="connsiteX29" fmla="*/ 1563900 w 2667000"/>
                <a:gd name="connsiteY29" fmla="*/ 1254125 h 2190750"/>
                <a:gd name="connsiteX30" fmla="*/ 1493150 w 2667000"/>
                <a:gd name="connsiteY30" fmla="*/ 1098462 h 2190750"/>
                <a:gd name="connsiteX31" fmla="*/ 1488952 w 2667000"/>
                <a:gd name="connsiteY31" fmla="*/ 1095095 h 2190750"/>
                <a:gd name="connsiteX32" fmla="*/ 1459936 w 2667000"/>
                <a:gd name="connsiteY32" fmla="*/ 1071696 h 2190750"/>
                <a:gd name="connsiteX33" fmla="*/ 1447958 w 2667000"/>
                <a:gd name="connsiteY33" fmla="*/ 1065368 h 2190750"/>
                <a:gd name="connsiteX34" fmla="*/ 1421660 w 2667000"/>
                <a:gd name="connsiteY34" fmla="*/ 1051607 h 2190750"/>
                <a:gd name="connsiteX35" fmla="*/ 1399064 w 2667000"/>
                <a:gd name="connsiteY35" fmla="*/ 1044582 h 2190750"/>
                <a:gd name="connsiteX36" fmla="*/ 1379432 w 2667000"/>
                <a:gd name="connsiteY36" fmla="*/ 1038601 h 2190750"/>
                <a:gd name="connsiteX37" fmla="*/ 1333500 w 2667000"/>
                <a:gd name="connsiteY37" fmla="*/ 1033956 h 2190750"/>
                <a:gd name="connsiteX38" fmla="*/ 1287568 w 2667000"/>
                <a:gd name="connsiteY38" fmla="*/ 1038601 h 2190750"/>
                <a:gd name="connsiteX39" fmla="*/ 1267812 w 2667000"/>
                <a:gd name="connsiteY39" fmla="*/ 1044582 h 2190750"/>
                <a:gd name="connsiteX40" fmla="*/ 1245094 w 2667000"/>
                <a:gd name="connsiteY40" fmla="*/ 1051607 h 2190750"/>
                <a:gd name="connsiteX41" fmla="*/ 1218918 w 2667000"/>
                <a:gd name="connsiteY41" fmla="*/ 1065368 h 2190750"/>
                <a:gd name="connsiteX42" fmla="*/ 1206940 w 2667000"/>
                <a:gd name="connsiteY42" fmla="*/ 1071696 h 2190750"/>
                <a:gd name="connsiteX43" fmla="*/ 1177678 w 2667000"/>
                <a:gd name="connsiteY43" fmla="*/ 1095095 h 2190750"/>
                <a:gd name="connsiteX44" fmla="*/ 1173728 w 2667000"/>
                <a:gd name="connsiteY44" fmla="*/ 1098462 h 2190750"/>
                <a:gd name="connsiteX45" fmla="*/ 1102978 w 2667000"/>
                <a:gd name="connsiteY45" fmla="*/ 1254125 h 2190750"/>
                <a:gd name="connsiteX46" fmla="*/ 212248 w 2667000"/>
                <a:gd name="connsiteY46" fmla="*/ 1254125 h 2190750"/>
                <a:gd name="connsiteX47" fmla="*/ 0 w 2667000"/>
                <a:gd name="connsiteY47" fmla="*/ 1041737 h 2190750"/>
                <a:gd name="connsiteX48" fmla="*/ 0 w 2667000"/>
                <a:gd name="connsiteY48" fmla="*/ 552163 h 2190750"/>
                <a:gd name="connsiteX49" fmla="*/ 221138 w 2667000"/>
                <a:gd name="connsiteY49" fmla="*/ 339833 h 2190750"/>
                <a:gd name="connsiteX50" fmla="*/ 730586 w 2667000"/>
                <a:gd name="connsiteY50" fmla="*/ 339833 h 2190750"/>
                <a:gd name="connsiteX51" fmla="*/ 1129276 w 2667000"/>
                <a:gd name="connsiteY51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67000" h="2190750">
                  <a:moveTo>
                    <a:pt x="63500" y="1381350"/>
                  </a:moveTo>
                  <a:cubicBezTo>
                    <a:pt x="111720" y="1404352"/>
                    <a:pt x="165270" y="1417577"/>
                    <a:pt x="222018" y="1417577"/>
                  </a:cubicBezTo>
                  <a:lnTo>
                    <a:pt x="1122426" y="1417577"/>
                  </a:lnTo>
                  <a:cubicBezTo>
                    <a:pt x="1151570" y="1512265"/>
                    <a:pt x="1238768" y="1581987"/>
                    <a:pt x="1343024" y="1581987"/>
                  </a:cubicBezTo>
                  <a:cubicBezTo>
                    <a:pt x="1447164" y="1581987"/>
                    <a:pt x="1534480" y="1512265"/>
                    <a:pt x="1563506" y="1417577"/>
                  </a:cubicBezTo>
                  <a:cubicBezTo>
                    <a:pt x="1563506" y="1417577"/>
                    <a:pt x="2463912" y="1417577"/>
                    <a:pt x="2463912" y="1417577"/>
                  </a:cubicBezTo>
                  <a:cubicBezTo>
                    <a:pt x="2520780" y="1417577"/>
                    <a:pt x="2574330" y="1404352"/>
                    <a:pt x="2622550" y="1381542"/>
                  </a:cubicBezTo>
                  <a:lnTo>
                    <a:pt x="2622550" y="1978661"/>
                  </a:lnTo>
                  <a:cubicBezTo>
                    <a:pt x="2622550" y="2095248"/>
                    <a:pt x="2527178" y="2190750"/>
                    <a:pt x="2410244" y="2190750"/>
                  </a:cubicBezTo>
                  <a:lnTo>
                    <a:pt x="275688" y="2190750"/>
                  </a:lnTo>
                  <a:cubicBezTo>
                    <a:pt x="158754" y="2190750"/>
                    <a:pt x="63500" y="2095248"/>
                    <a:pt x="63500" y="1978661"/>
                  </a:cubicBezTo>
                  <a:close/>
                  <a:moveTo>
                    <a:pt x="1343024" y="1155700"/>
                  </a:moveTo>
                  <a:cubicBezTo>
                    <a:pt x="1415294" y="1155700"/>
                    <a:pt x="1473820" y="1213826"/>
                    <a:pt x="1473820" y="1286088"/>
                  </a:cubicBezTo>
                  <a:lnTo>
                    <a:pt x="1473820" y="1345363"/>
                  </a:lnTo>
                  <a:cubicBezTo>
                    <a:pt x="1473820" y="1417290"/>
                    <a:pt x="1415294" y="1475895"/>
                    <a:pt x="1343024" y="1475895"/>
                  </a:cubicBezTo>
                  <a:cubicBezTo>
                    <a:pt x="1270636" y="1475895"/>
                    <a:pt x="1212466" y="1417290"/>
                    <a:pt x="1212466" y="1345363"/>
                  </a:cubicBezTo>
                  <a:lnTo>
                    <a:pt x="1212466" y="1286088"/>
                  </a:lnTo>
                  <a:cubicBezTo>
                    <a:pt x="1212466" y="1213826"/>
                    <a:pt x="1270636" y="1155700"/>
                    <a:pt x="1343024" y="1155700"/>
                  </a:cubicBezTo>
                  <a:close/>
                  <a:moveTo>
                    <a:pt x="1133626" y="203200"/>
                  </a:moveTo>
                  <a:cubicBezTo>
                    <a:pt x="1042974" y="203200"/>
                    <a:pt x="966900" y="262204"/>
                    <a:pt x="939800" y="342900"/>
                  </a:cubicBezTo>
                  <a:cubicBezTo>
                    <a:pt x="939800" y="342900"/>
                    <a:pt x="1735138" y="342900"/>
                    <a:pt x="1735138" y="342900"/>
                  </a:cubicBezTo>
                  <a:cubicBezTo>
                    <a:pt x="1708038" y="262204"/>
                    <a:pt x="1631928" y="203200"/>
                    <a:pt x="1541348" y="203200"/>
                  </a:cubicBezTo>
                  <a:close/>
                  <a:moveTo>
                    <a:pt x="1129276" y="0"/>
                  </a:moveTo>
                  <a:lnTo>
                    <a:pt x="1537724" y="0"/>
                  </a:lnTo>
                  <a:cubicBezTo>
                    <a:pt x="1738612" y="0"/>
                    <a:pt x="1905546" y="147650"/>
                    <a:pt x="1936044" y="339833"/>
                  </a:cubicBezTo>
                  <a:lnTo>
                    <a:pt x="2445862" y="339833"/>
                  </a:lnTo>
                  <a:cubicBezTo>
                    <a:pt x="2567482" y="339833"/>
                    <a:pt x="2667000" y="435402"/>
                    <a:pt x="2667000" y="552163"/>
                  </a:cubicBezTo>
                  <a:lnTo>
                    <a:pt x="2667000" y="1041969"/>
                  </a:lnTo>
                  <a:cubicBezTo>
                    <a:pt x="2667000" y="1159079"/>
                    <a:pt x="2571804" y="1254125"/>
                    <a:pt x="2454752" y="1254125"/>
                  </a:cubicBezTo>
                  <a:lnTo>
                    <a:pt x="1563900" y="1254125"/>
                  </a:lnTo>
                  <a:cubicBezTo>
                    <a:pt x="1560812" y="1192928"/>
                    <a:pt x="1534636" y="1138293"/>
                    <a:pt x="1493150" y="1098462"/>
                  </a:cubicBezTo>
                  <a:cubicBezTo>
                    <a:pt x="1491792" y="1097127"/>
                    <a:pt x="1490310" y="1096314"/>
                    <a:pt x="1488952" y="1095095"/>
                  </a:cubicBezTo>
                  <a:cubicBezTo>
                    <a:pt x="1479938" y="1086734"/>
                    <a:pt x="1470308" y="1078722"/>
                    <a:pt x="1459936" y="1071696"/>
                  </a:cubicBezTo>
                  <a:cubicBezTo>
                    <a:pt x="1455984" y="1069374"/>
                    <a:pt x="1451910" y="1067632"/>
                    <a:pt x="1447958" y="1065368"/>
                  </a:cubicBezTo>
                  <a:cubicBezTo>
                    <a:pt x="1439440" y="1060374"/>
                    <a:pt x="1430920" y="1055439"/>
                    <a:pt x="1421660" y="1051607"/>
                  </a:cubicBezTo>
                  <a:cubicBezTo>
                    <a:pt x="1414250" y="1048472"/>
                    <a:pt x="1406596" y="1046614"/>
                    <a:pt x="1399064" y="1044582"/>
                  </a:cubicBezTo>
                  <a:cubicBezTo>
                    <a:pt x="1392272" y="1042491"/>
                    <a:pt x="1386100" y="1039937"/>
                    <a:pt x="1379432" y="1038601"/>
                  </a:cubicBezTo>
                  <a:cubicBezTo>
                    <a:pt x="1364616" y="1035466"/>
                    <a:pt x="1349304" y="1033956"/>
                    <a:pt x="1333500" y="1033956"/>
                  </a:cubicBezTo>
                  <a:cubicBezTo>
                    <a:pt x="1317820" y="1033956"/>
                    <a:pt x="1302384" y="1035466"/>
                    <a:pt x="1287568" y="1038601"/>
                  </a:cubicBezTo>
                  <a:cubicBezTo>
                    <a:pt x="1280900" y="1039937"/>
                    <a:pt x="1274604" y="1042491"/>
                    <a:pt x="1267812" y="1044582"/>
                  </a:cubicBezTo>
                  <a:cubicBezTo>
                    <a:pt x="1260404" y="1046614"/>
                    <a:pt x="1252378" y="1048472"/>
                    <a:pt x="1245094" y="1051607"/>
                  </a:cubicBezTo>
                  <a:cubicBezTo>
                    <a:pt x="1236080" y="1055207"/>
                    <a:pt x="1227438" y="1060374"/>
                    <a:pt x="1218918" y="1065368"/>
                  </a:cubicBezTo>
                  <a:cubicBezTo>
                    <a:pt x="1214966" y="1067632"/>
                    <a:pt x="1210646" y="1069374"/>
                    <a:pt x="1206940" y="1071696"/>
                  </a:cubicBezTo>
                  <a:cubicBezTo>
                    <a:pt x="1196570" y="1078722"/>
                    <a:pt x="1187062" y="1086734"/>
                    <a:pt x="1177678" y="1095095"/>
                  </a:cubicBezTo>
                  <a:cubicBezTo>
                    <a:pt x="1176320" y="1096314"/>
                    <a:pt x="1174838" y="1097127"/>
                    <a:pt x="1173728" y="1098462"/>
                  </a:cubicBezTo>
                  <a:cubicBezTo>
                    <a:pt x="1132364" y="1137944"/>
                    <a:pt x="1105940" y="1192928"/>
                    <a:pt x="1102978" y="1254125"/>
                  </a:cubicBezTo>
                  <a:lnTo>
                    <a:pt x="212248" y="1254125"/>
                  </a:lnTo>
                  <a:cubicBezTo>
                    <a:pt x="95198" y="1254125"/>
                    <a:pt x="0" y="1159079"/>
                    <a:pt x="0" y="1041737"/>
                  </a:cubicBezTo>
                  <a:lnTo>
                    <a:pt x="0" y="552163"/>
                  </a:lnTo>
                  <a:cubicBezTo>
                    <a:pt x="0" y="435402"/>
                    <a:pt x="99518" y="339833"/>
                    <a:pt x="221138" y="339833"/>
                  </a:cubicBezTo>
                  <a:lnTo>
                    <a:pt x="730586" y="339833"/>
                  </a:lnTo>
                  <a:cubicBezTo>
                    <a:pt x="761454" y="147650"/>
                    <a:pt x="928388" y="0"/>
                    <a:pt x="1129276" y="0"/>
                  </a:cubicBezTo>
                  <a:close/>
                </a:path>
              </a:pathLst>
            </a:custGeom>
            <a:solidFill>
              <a:srgbClr val="FF6B63"/>
            </a:solidFill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9AA184-AFFA-4A88-ABD4-9EFFB4696021}"/>
                </a:ext>
              </a:extLst>
            </p:cNvPr>
            <p:cNvSpPr/>
            <p:nvPr/>
          </p:nvSpPr>
          <p:spPr>
            <a:xfrm rot="10800000">
              <a:off x="8421952" y="2929911"/>
              <a:ext cx="965371" cy="965371"/>
            </a:xfrm>
            <a:prstGeom prst="ellipse">
              <a:avLst/>
            </a:prstGeom>
            <a:noFill/>
            <a:ln w="25400">
              <a:solidFill>
                <a:srgbClr val="FF6B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1E053C02-0444-45A2-91B8-7AC3777F7E8B}"/>
              </a:ext>
            </a:extLst>
          </p:cNvPr>
          <p:cNvSpPr txBox="1"/>
          <p:nvPr/>
        </p:nvSpPr>
        <p:spPr>
          <a:xfrm>
            <a:off x="7430926" y="4016441"/>
            <a:ext cx="29474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</a:t>
            </a: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3D2DEE20-0293-4DC8-924F-1A32F24C4435}"/>
              </a:ext>
            </a:extLst>
          </p:cNvPr>
          <p:cNvSpPr txBox="1"/>
          <p:nvPr/>
        </p:nvSpPr>
        <p:spPr>
          <a:xfrm>
            <a:off x="8222705" y="4373994"/>
            <a:ext cx="136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text</a:t>
            </a:r>
          </a:p>
        </p:txBody>
      </p:sp>
      <p:grpSp>
        <p:nvGrpSpPr>
          <p:cNvPr id="49" name="SHAPE GROUP AND ICON">
            <a:extLst>
              <a:ext uri="{FF2B5EF4-FFF2-40B4-BE49-F238E27FC236}">
                <a16:creationId xmlns:a16="http://schemas.microsoft.com/office/drawing/2014/main" id="{695C6462-7886-46ED-B3BE-18BFA717A252}"/>
              </a:ext>
            </a:extLst>
          </p:cNvPr>
          <p:cNvGrpSpPr/>
          <p:nvPr/>
        </p:nvGrpSpPr>
        <p:grpSpPr>
          <a:xfrm>
            <a:off x="13902340" y="2929911"/>
            <a:ext cx="965371" cy="965371"/>
            <a:chOff x="13902340" y="2929911"/>
            <a:chExt cx="965371" cy="965371"/>
          </a:xfrm>
        </p:grpSpPr>
        <p:sp>
          <p:nvSpPr>
            <p:cNvPr id="42" name="ICON">
              <a:extLst>
                <a:ext uri="{FF2B5EF4-FFF2-40B4-BE49-F238E27FC236}">
                  <a16:creationId xmlns:a16="http://schemas.microsoft.com/office/drawing/2014/main" id="{7321A033-4D68-4140-A701-6EA008B6B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427" y="3195227"/>
              <a:ext cx="417197" cy="43473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86" y="15360"/>
                  </a:moveTo>
                  <a:cubicBezTo>
                    <a:pt x="16640" y="15125"/>
                    <a:pt x="16246" y="15125"/>
                    <a:pt x="16000" y="15360"/>
                  </a:cubicBezTo>
                  <a:cubicBezTo>
                    <a:pt x="15755" y="15595"/>
                    <a:pt x="15755" y="15973"/>
                    <a:pt x="16000" y="16209"/>
                  </a:cubicBezTo>
                  <a:lnTo>
                    <a:pt x="17552" y="17698"/>
                  </a:lnTo>
                  <a:cubicBezTo>
                    <a:pt x="17673" y="17813"/>
                    <a:pt x="17835" y="17871"/>
                    <a:pt x="17992" y="17871"/>
                  </a:cubicBezTo>
                  <a:cubicBezTo>
                    <a:pt x="18149" y="17871"/>
                    <a:pt x="18312" y="17813"/>
                    <a:pt x="18431" y="17698"/>
                  </a:cubicBezTo>
                  <a:cubicBezTo>
                    <a:pt x="18677" y="17462"/>
                    <a:pt x="18677" y="17085"/>
                    <a:pt x="18431" y="16849"/>
                  </a:cubicBezTo>
                  <a:cubicBezTo>
                    <a:pt x="18431" y="16849"/>
                    <a:pt x="16886" y="15360"/>
                    <a:pt x="16886" y="15360"/>
                  </a:cubicBezTo>
                  <a:close/>
                  <a:moveTo>
                    <a:pt x="4715" y="5368"/>
                  </a:moveTo>
                  <a:cubicBezTo>
                    <a:pt x="4835" y="5484"/>
                    <a:pt x="4997" y="5542"/>
                    <a:pt x="5154" y="5542"/>
                  </a:cubicBezTo>
                  <a:cubicBezTo>
                    <a:pt x="5312" y="5542"/>
                    <a:pt x="5474" y="5484"/>
                    <a:pt x="5594" y="5368"/>
                  </a:cubicBezTo>
                  <a:cubicBezTo>
                    <a:pt x="5840" y="5133"/>
                    <a:pt x="5840" y="4756"/>
                    <a:pt x="5594" y="4520"/>
                  </a:cubicBezTo>
                  <a:lnTo>
                    <a:pt x="4043" y="3031"/>
                  </a:lnTo>
                  <a:cubicBezTo>
                    <a:pt x="3798" y="2796"/>
                    <a:pt x="3404" y="2796"/>
                    <a:pt x="3158" y="3031"/>
                  </a:cubicBezTo>
                  <a:cubicBezTo>
                    <a:pt x="2913" y="3266"/>
                    <a:pt x="2913" y="3644"/>
                    <a:pt x="3158" y="3880"/>
                  </a:cubicBezTo>
                  <a:cubicBezTo>
                    <a:pt x="3158" y="3880"/>
                    <a:pt x="4715" y="5368"/>
                    <a:pt x="4715" y="5368"/>
                  </a:cubicBezTo>
                  <a:close/>
                  <a:moveTo>
                    <a:pt x="16445" y="5546"/>
                  </a:moveTo>
                  <a:cubicBezTo>
                    <a:pt x="16603" y="5546"/>
                    <a:pt x="16765" y="5489"/>
                    <a:pt x="16886" y="5373"/>
                  </a:cubicBezTo>
                  <a:lnTo>
                    <a:pt x="18436" y="3885"/>
                  </a:lnTo>
                  <a:cubicBezTo>
                    <a:pt x="18681" y="3649"/>
                    <a:pt x="18681" y="3271"/>
                    <a:pt x="18436" y="3035"/>
                  </a:cubicBezTo>
                  <a:cubicBezTo>
                    <a:pt x="18191" y="2800"/>
                    <a:pt x="17798" y="2800"/>
                    <a:pt x="17552" y="3035"/>
                  </a:cubicBezTo>
                  <a:lnTo>
                    <a:pt x="16000" y="4524"/>
                  </a:lnTo>
                  <a:cubicBezTo>
                    <a:pt x="15755" y="4760"/>
                    <a:pt x="15755" y="5138"/>
                    <a:pt x="16000" y="5373"/>
                  </a:cubicBezTo>
                  <a:cubicBezTo>
                    <a:pt x="16125" y="5489"/>
                    <a:pt x="16283" y="5546"/>
                    <a:pt x="16445" y="5546"/>
                  </a:cubicBezTo>
                  <a:cubicBezTo>
                    <a:pt x="16445" y="5546"/>
                    <a:pt x="16445" y="5546"/>
                    <a:pt x="16445" y="5546"/>
                  </a:cubicBezTo>
                  <a:close/>
                  <a:moveTo>
                    <a:pt x="4715" y="15360"/>
                  </a:moveTo>
                  <a:lnTo>
                    <a:pt x="3164" y="16849"/>
                  </a:lnTo>
                  <a:cubicBezTo>
                    <a:pt x="2918" y="17085"/>
                    <a:pt x="2918" y="17462"/>
                    <a:pt x="3164" y="17698"/>
                  </a:cubicBezTo>
                  <a:cubicBezTo>
                    <a:pt x="3283" y="17813"/>
                    <a:pt x="3446" y="17871"/>
                    <a:pt x="3603" y="17871"/>
                  </a:cubicBezTo>
                  <a:cubicBezTo>
                    <a:pt x="3760" y="17871"/>
                    <a:pt x="3923" y="17813"/>
                    <a:pt x="4043" y="17698"/>
                  </a:cubicBezTo>
                  <a:lnTo>
                    <a:pt x="5594" y="16209"/>
                  </a:lnTo>
                  <a:cubicBezTo>
                    <a:pt x="5840" y="15973"/>
                    <a:pt x="5840" y="15595"/>
                    <a:pt x="5594" y="15360"/>
                  </a:cubicBezTo>
                  <a:cubicBezTo>
                    <a:pt x="5354" y="15125"/>
                    <a:pt x="4955" y="15125"/>
                    <a:pt x="4715" y="15360"/>
                  </a:cubicBezTo>
                  <a:cubicBezTo>
                    <a:pt x="4715" y="15360"/>
                    <a:pt x="4715" y="15360"/>
                    <a:pt x="4715" y="15360"/>
                  </a:cubicBezTo>
                  <a:close/>
                  <a:moveTo>
                    <a:pt x="20974" y="9764"/>
                  </a:moveTo>
                  <a:lnTo>
                    <a:pt x="18784" y="9764"/>
                  </a:lnTo>
                  <a:cubicBezTo>
                    <a:pt x="18441" y="9764"/>
                    <a:pt x="18158" y="10031"/>
                    <a:pt x="18158" y="10365"/>
                  </a:cubicBezTo>
                  <a:cubicBezTo>
                    <a:pt x="18158" y="10694"/>
                    <a:pt x="18436" y="10964"/>
                    <a:pt x="18784" y="10964"/>
                  </a:cubicBezTo>
                  <a:lnTo>
                    <a:pt x="20974" y="10964"/>
                  </a:lnTo>
                  <a:cubicBezTo>
                    <a:pt x="21317" y="10964"/>
                    <a:pt x="21600" y="10698"/>
                    <a:pt x="21600" y="10365"/>
                  </a:cubicBezTo>
                  <a:cubicBezTo>
                    <a:pt x="21600" y="10036"/>
                    <a:pt x="21321" y="9764"/>
                    <a:pt x="20974" y="9764"/>
                  </a:cubicBezTo>
                  <a:cubicBezTo>
                    <a:pt x="20974" y="9764"/>
                    <a:pt x="20974" y="9764"/>
                    <a:pt x="20974" y="9764"/>
                  </a:cubicBezTo>
                  <a:close/>
                  <a:moveTo>
                    <a:pt x="3441" y="10365"/>
                  </a:moveTo>
                  <a:cubicBezTo>
                    <a:pt x="3441" y="10036"/>
                    <a:pt x="3164" y="9764"/>
                    <a:pt x="2816" y="9764"/>
                  </a:cubicBezTo>
                  <a:lnTo>
                    <a:pt x="625" y="9764"/>
                  </a:lnTo>
                  <a:cubicBezTo>
                    <a:pt x="283" y="9764"/>
                    <a:pt x="0" y="10031"/>
                    <a:pt x="0" y="10365"/>
                  </a:cubicBezTo>
                  <a:cubicBezTo>
                    <a:pt x="0" y="10694"/>
                    <a:pt x="278" y="10964"/>
                    <a:pt x="625" y="10964"/>
                  </a:cubicBezTo>
                  <a:lnTo>
                    <a:pt x="2816" y="10964"/>
                  </a:lnTo>
                  <a:cubicBezTo>
                    <a:pt x="3164" y="10964"/>
                    <a:pt x="3441" y="10698"/>
                    <a:pt x="3441" y="10365"/>
                  </a:cubicBezTo>
                  <a:cubicBezTo>
                    <a:pt x="3441" y="10365"/>
                    <a:pt x="3441" y="10365"/>
                    <a:pt x="3441" y="10365"/>
                  </a:cubicBezTo>
                  <a:close/>
                  <a:moveTo>
                    <a:pt x="10800" y="3302"/>
                  </a:moveTo>
                  <a:cubicBezTo>
                    <a:pt x="11143" y="3302"/>
                    <a:pt x="11425" y="3035"/>
                    <a:pt x="11425" y="2702"/>
                  </a:cubicBezTo>
                  <a:lnTo>
                    <a:pt x="11425" y="600"/>
                  </a:lnTo>
                  <a:cubicBezTo>
                    <a:pt x="11425" y="271"/>
                    <a:pt x="11147" y="0"/>
                    <a:pt x="10800" y="0"/>
                  </a:cubicBezTo>
                  <a:cubicBezTo>
                    <a:pt x="10453" y="0"/>
                    <a:pt x="10175" y="267"/>
                    <a:pt x="10175" y="600"/>
                  </a:cubicBezTo>
                  <a:lnTo>
                    <a:pt x="10175" y="2702"/>
                  </a:lnTo>
                  <a:cubicBezTo>
                    <a:pt x="10175" y="3035"/>
                    <a:pt x="10457" y="3302"/>
                    <a:pt x="10800" y="3302"/>
                  </a:cubicBezTo>
                  <a:cubicBezTo>
                    <a:pt x="10800" y="3302"/>
                    <a:pt x="10800" y="3302"/>
                    <a:pt x="10800" y="3302"/>
                  </a:cubicBezTo>
                  <a:close/>
                  <a:moveTo>
                    <a:pt x="11425" y="7146"/>
                  </a:moveTo>
                  <a:cubicBezTo>
                    <a:pt x="11425" y="6817"/>
                    <a:pt x="11147" y="6547"/>
                    <a:pt x="10800" y="6547"/>
                  </a:cubicBezTo>
                  <a:cubicBezTo>
                    <a:pt x="8595" y="6547"/>
                    <a:pt x="6799" y="8266"/>
                    <a:pt x="6799" y="10386"/>
                  </a:cubicBezTo>
                  <a:cubicBezTo>
                    <a:pt x="6799" y="10715"/>
                    <a:pt x="7077" y="10987"/>
                    <a:pt x="7424" y="10987"/>
                  </a:cubicBezTo>
                  <a:cubicBezTo>
                    <a:pt x="7766" y="10987"/>
                    <a:pt x="8049" y="10720"/>
                    <a:pt x="8049" y="10386"/>
                  </a:cubicBezTo>
                  <a:cubicBezTo>
                    <a:pt x="8049" y="8929"/>
                    <a:pt x="9286" y="7747"/>
                    <a:pt x="10800" y="7747"/>
                  </a:cubicBezTo>
                  <a:cubicBezTo>
                    <a:pt x="11147" y="7747"/>
                    <a:pt x="11425" y="7480"/>
                    <a:pt x="11425" y="7146"/>
                  </a:cubicBezTo>
                  <a:cubicBezTo>
                    <a:pt x="11425" y="7146"/>
                    <a:pt x="11425" y="7146"/>
                    <a:pt x="11425" y="7146"/>
                  </a:cubicBezTo>
                  <a:close/>
                  <a:moveTo>
                    <a:pt x="16343" y="10369"/>
                  </a:moveTo>
                  <a:cubicBezTo>
                    <a:pt x="16343" y="11804"/>
                    <a:pt x="15751" y="13106"/>
                    <a:pt x="14788" y="14062"/>
                  </a:cubicBezTo>
                  <a:cubicBezTo>
                    <a:pt x="14056" y="14791"/>
                    <a:pt x="13583" y="15719"/>
                    <a:pt x="13426" y="16711"/>
                  </a:cubicBezTo>
                  <a:cubicBezTo>
                    <a:pt x="13356" y="17138"/>
                    <a:pt x="12972" y="17453"/>
                    <a:pt x="12517" y="17453"/>
                  </a:cubicBezTo>
                  <a:lnTo>
                    <a:pt x="9077" y="17453"/>
                  </a:lnTo>
                  <a:cubicBezTo>
                    <a:pt x="8628" y="17453"/>
                    <a:pt x="8239" y="17142"/>
                    <a:pt x="8174" y="16716"/>
                  </a:cubicBezTo>
                  <a:cubicBezTo>
                    <a:pt x="8012" y="15724"/>
                    <a:pt x="7535" y="14782"/>
                    <a:pt x="6803" y="14058"/>
                  </a:cubicBezTo>
                  <a:cubicBezTo>
                    <a:pt x="5858" y="13115"/>
                    <a:pt x="5270" y="11836"/>
                    <a:pt x="5256" y="10426"/>
                  </a:cubicBezTo>
                  <a:cubicBezTo>
                    <a:pt x="5224" y="7467"/>
                    <a:pt x="7679" y="5071"/>
                    <a:pt x="10763" y="5049"/>
                  </a:cubicBezTo>
                  <a:cubicBezTo>
                    <a:pt x="13843" y="5026"/>
                    <a:pt x="16343" y="7418"/>
                    <a:pt x="16343" y="10369"/>
                  </a:cubicBezTo>
                  <a:cubicBezTo>
                    <a:pt x="16343" y="10369"/>
                    <a:pt x="16343" y="10369"/>
                    <a:pt x="16343" y="10369"/>
                  </a:cubicBezTo>
                  <a:close/>
                  <a:moveTo>
                    <a:pt x="13366" y="18875"/>
                  </a:moveTo>
                  <a:lnTo>
                    <a:pt x="13366" y="19507"/>
                  </a:lnTo>
                  <a:cubicBezTo>
                    <a:pt x="13366" y="20009"/>
                    <a:pt x="12981" y="20427"/>
                    <a:pt x="12481" y="20498"/>
                  </a:cubicBezTo>
                  <a:lnTo>
                    <a:pt x="12319" y="21071"/>
                  </a:lnTo>
                  <a:cubicBezTo>
                    <a:pt x="12231" y="21382"/>
                    <a:pt x="11938" y="21600"/>
                    <a:pt x="11601" y="21600"/>
                  </a:cubicBezTo>
                  <a:lnTo>
                    <a:pt x="9994" y="21600"/>
                  </a:lnTo>
                  <a:cubicBezTo>
                    <a:pt x="9656" y="21600"/>
                    <a:pt x="9364" y="21382"/>
                    <a:pt x="9276" y="21071"/>
                  </a:cubicBezTo>
                  <a:lnTo>
                    <a:pt x="9119" y="20498"/>
                  </a:lnTo>
                  <a:cubicBezTo>
                    <a:pt x="8614" y="20422"/>
                    <a:pt x="8230" y="20009"/>
                    <a:pt x="8230" y="19502"/>
                  </a:cubicBezTo>
                  <a:lnTo>
                    <a:pt x="8230" y="18871"/>
                  </a:lnTo>
                  <a:cubicBezTo>
                    <a:pt x="8230" y="18534"/>
                    <a:pt x="8512" y="18263"/>
                    <a:pt x="8864" y="18263"/>
                  </a:cubicBezTo>
                  <a:lnTo>
                    <a:pt x="12731" y="18263"/>
                  </a:lnTo>
                  <a:cubicBezTo>
                    <a:pt x="13083" y="18267"/>
                    <a:pt x="13366" y="18538"/>
                    <a:pt x="13366" y="18875"/>
                  </a:cubicBezTo>
                  <a:cubicBezTo>
                    <a:pt x="13366" y="18875"/>
                    <a:pt x="13366" y="18875"/>
                    <a:pt x="13366" y="18875"/>
                  </a:cubicBezTo>
                  <a:close/>
                  <a:moveTo>
                    <a:pt x="13366" y="18875"/>
                  </a:moveTo>
                </a:path>
              </a:pathLst>
            </a:custGeom>
            <a:solidFill>
              <a:srgbClr val="A9D257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B77130-73CF-4FF0-B0FA-8F96925DC4E2}"/>
                </a:ext>
              </a:extLst>
            </p:cNvPr>
            <p:cNvSpPr/>
            <p:nvPr/>
          </p:nvSpPr>
          <p:spPr>
            <a:xfrm>
              <a:off x="13902340" y="2929911"/>
              <a:ext cx="965371" cy="965371"/>
            </a:xfrm>
            <a:prstGeom prst="ellipse">
              <a:avLst/>
            </a:prstGeom>
            <a:noFill/>
            <a:ln w="25400">
              <a:solidFill>
                <a:srgbClr val="A9D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4" name="CHANGE TEXT HERE">
            <a:extLst>
              <a:ext uri="{FF2B5EF4-FFF2-40B4-BE49-F238E27FC236}">
                <a16:creationId xmlns:a16="http://schemas.microsoft.com/office/drawing/2014/main" id="{26D6B900-F9E4-4567-8D56-26E8F7989B4E}"/>
              </a:ext>
            </a:extLst>
          </p:cNvPr>
          <p:cNvSpPr txBox="1"/>
          <p:nvPr/>
        </p:nvSpPr>
        <p:spPr>
          <a:xfrm>
            <a:off x="12432588" y="4016441"/>
            <a:ext cx="390487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</a:t>
            </a:r>
          </a:p>
        </p:txBody>
      </p:sp>
      <p:sp>
        <p:nvSpPr>
          <p:cNvPr id="45" name="CHANGE TEXT HERE">
            <a:extLst>
              <a:ext uri="{FF2B5EF4-FFF2-40B4-BE49-F238E27FC236}">
                <a16:creationId xmlns:a16="http://schemas.microsoft.com/office/drawing/2014/main" id="{4A3C5EEE-6798-4707-B238-84403C743AF2}"/>
              </a:ext>
            </a:extLst>
          </p:cNvPr>
          <p:cNvSpPr txBox="1"/>
          <p:nvPr/>
        </p:nvSpPr>
        <p:spPr>
          <a:xfrm>
            <a:off x="13390040" y="4373994"/>
            <a:ext cx="198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text</a:t>
            </a:r>
          </a:p>
        </p:txBody>
      </p:sp>
      <p:sp>
        <p:nvSpPr>
          <p:cNvPr id="53" name="FREEFORM">
            <a:extLst>
              <a:ext uri="{FF2B5EF4-FFF2-40B4-BE49-F238E27FC236}">
                <a16:creationId xmlns:a16="http://schemas.microsoft.com/office/drawing/2014/main" id="{260D3116-0EFC-463A-9E77-F6E297C56271}"/>
              </a:ext>
            </a:extLst>
          </p:cNvPr>
          <p:cNvSpPr>
            <a:spLocks/>
          </p:cNvSpPr>
          <p:nvPr/>
        </p:nvSpPr>
        <p:spPr bwMode="auto">
          <a:xfrm rot="10800000">
            <a:off x="0" y="-15342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">
            <a:extLst>
              <a:ext uri="{FF2B5EF4-FFF2-40B4-BE49-F238E27FC236}">
                <a16:creationId xmlns:a16="http://schemas.microsoft.com/office/drawing/2014/main" id="{7247949B-8C84-4652-93E4-00301AF98E35}"/>
              </a:ext>
            </a:extLst>
          </p:cNvPr>
          <p:cNvSpPr>
            <a:spLocks/>
          </p:cNvSpPr>
          <p:nvPr/>
        </p:nvSpPr>
        <p:spPr bwMode="auto">
          <a:xfrm rot="10800000">
            <a:off x="12009119" y="7179157"/>
            <a:ext cx="6278879" cy="3107840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2.71605E-6 L 0.02803 0.0004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6.94444E-7 -2.71605E-6 L 0.02804 0.0004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64" dur="400" fill="hold"/>
                                        <p:tgtEl>
                                          <p:spTgt spid="46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2.71605E-6 L 0.02804 0.0004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68" dur="4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0" dur="400" fill="hold"/>
                                        <p:tgtEl>
                                          <p:spTgt spid="4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3" presetClass="pat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5.55556E-7 -2.71605E-6 L 0.02804 0.0004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84" dur="4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3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-2.71605E-6 L 0.02804 0.00047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00" dur="4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420000">
                                      <p:cBhvr>
                                        <p:cTn id="110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8" presetClass="emp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420000">
                                      <p:cBhvr>
                                        <p:cTn id="12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1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8" presetClass="emph" presetSubtype="0" decel="100000" fill="hold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420000">
                                      <p:cBhvr>
                                        <p:cTn id="130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420000">
                                      <p:cBhvr>
                                        <p:cTn id="140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8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420000">
                                      <p:cBhvr>
                                        <p:cTn id="15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8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0" dur="800" fill="hold"/>
                                        <p:tgtEl>
                                          <p:spTgt spid="4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1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62" dur="300" fill="hold"/>
                                        <p:tgtEl>
                                          <p:spTgt spid="4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4" dur="300" fill="hold"/>
                                        <p:tgtEl>
                                          <p:spTgt spid="4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5" nodeType="withEffect">
                                  <p:stCondLst>
                                    <p:cond delay="2650"/>
                                  </p:stCondLst>
                                  <p:childTnLst>
                                    <p:animScale>
                                      <p:cBhvr>
                                        <p:cTn id="166" dur="40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8" presetClass="emph" presetSubtype="0" decel="100000" fill="hold" grpId="6" nodeType="withEffect">
                                  <p:stCondLst>
                                    <p:cond delay="2650"/>
                                  </p:stCondLst>
                                  <p:childTnLst>
                                    <p:animRot by="600000">
                                      <p:cBhvr>
                                        <p:cTn id="16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70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grpId="8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-600000">
                                      <p:cBhvr>
                                        <p:cTn id="17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6" presetClass="emph" presetSubtype="0" decel="100000" fill="hold" grpId="9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174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3" presetClass="exit" presetSubtype="32" fill="hold" grpId="10" nodeType="withEffect">
                                  <p:stCondLst>
                                    <p:cond delay="3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9" presetID="16" presetClass="entr" presetSubtype="4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1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xit" presetSubtype="26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8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188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90" dur="800" fill="hold"/>
                                        <p:tgtEl>
                                          <p:spTgt spid="3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1" presetID="6" presetClass="emph" presetSubtype="0" fill="hold" grpId="3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192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decel="100000" fill="hold" grpId="4" nodeType="withEffect">
                                  <p:stCondLst>
                                    <p:cond delay="2150"/>
                                  </p:stCondLst>
                                  <p:childTnLst>
                                    <p:animScale>
                                      <p:cBhvr>
                                        <p:cTn id="194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5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96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8" presetClass="emph" presetSubtype="0" decel="100000" fill="hold" grpId="6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600000">
                                      <p:cBhvr>
                                        <p:cTn id="19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7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200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grpId="8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20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6" presetClass="emph" presetSubtype="0" decel="100000" fill="hold" grpId="9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04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9" presetID="16" presetClass="entr" presetSubtype="42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1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xit" presetSubtype="26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8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20" dur="800" fill="hold"/>
                                        <p:tgtEl>
                                          <p:spTgt spid="4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1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22" dur="300" fill="hold"/>
                                        <p:tgtEl>
                                          <p:spTgt spid="4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24" dur="300" fill="hold"/>
                                        <p:tgtEl>
                                          <p:spTgt spid="4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226" dur="4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22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230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23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34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3" presetClass="exit" presetSubtype="32" fill="hold" grpId="10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9" presetID="16" presetClass="entr" presetSubtype="4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1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xit" presetSubtype="26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4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6" presetClass="emph" presetSubtype="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248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decel="10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250" dur="800" fill="hold"/>
                                        <p:tgtEl>
                                          <p:spTgt spid="1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1" presetID="6" presetClass="emph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52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decel="100000" fill="hold" grpId="4" nodeType="withEffect">
                                  <p:stCondLst>
                                    <p:cond delay="2450"/>
                                  </p:stCondLst>
                                  <p:childTnLst>
                                    <p:animScale>
                                      <p:cBhvr>
                                        <p:cTn id="254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grpId="5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256" dur="4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8" presetClass="emph" presetSubtype="0" decel="100000" fill="hold" grpId="6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600000">
                                      <p:cBhvr>
                                        <p:cTn id="25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7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260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8" presetClass="emph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600000">
                                      <p:cBhvr>
                                        <p:cTn id="26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6" presetClass="emph" presetSubtype="0" decel="100000" fill="hold" grpId="9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64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3" presetClass="exit" presetSubtype="32" fill="hold" grpId="1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6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9" presetID="16" presetClass="entr" presetSubtype="4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1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xit" presetSubtype="26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7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78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80" dur="800" fill="hold"/>
                                        <p:tgtEl>
                                          <p:spTgt spid="3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1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82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6" presetClass="emph" presetSubtype="0" decel="100000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84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6" presetClass="emph" presetSubtype="0" decel="10000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286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8" presetClass="emph" presetSubtype="0" decel="10000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600000">
                                      <p:cBhvr>
                                        <p:cTn id="28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90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8" presetClass="emph" presetSubtype="0" fill="hold" grpId="8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600000">
                                      <p:cBhvr>
                                        <p:cTn id="29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6" presetClass="emph" presetSubtype="0" decel="100000" fill="hold" grpId="9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294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3" presetClass="exit" presetSubtype="32" fill="hold" grpId="10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6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9" presetID="16" presetClass="entr" presetSubtype="4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6" presetClass="exit" presetSubtype="26" fill="hold" grpId="1" nodeType="withEffect">
                                  <p:stCondLst>
                                    <p:cond delay="40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0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  <p:bldP spid="16" grpId="4"/>
      <p:bldP spid="16" grpId="5"/>
      <p:bldP spid="16" grpId="6"/>
      <p:bldP spid="16" grpId="7"/>
      <p:bldP spid="16" grpId="8"/>
      <p:bldP spid="16" grpId="9"/>
      <p:bldP spid="16" grpId="10"/>
      <p:bldP spid="17" grpId="0"/>
      <p:bldP spid="17" grpId="1"/>
      <p:bldP spid="32" grpId="0"/>
      <p:bldP spid="32" grpId="1"/>
      <p:bldP spid="32" grpId="2"/>
      <p:bldP spid="32" grpId="3"/>
      <p:bldP spid="32" grpId="4"/>
      <p:bldP spid="32" grpId="5"/>
      <p:bldP spid="32" grpId="6"/>
      <p:bldP spid="32" grpId="7"/>
      <p:bldP spid="32" grpId="8"/>
      <p:bldP spid="32" grpId="9"/>
      <p:bldP spid="32" grpId="10"/>
      <p:bldP spid="33" grpId="0"/>
      <p:bldP spid="33" grpId="1"/>
      <p:bldP spid="36" grpId="0"/>
      <p:bldP spid="36" grpId="1"/>
      <p:bldP spid="36" grpId="2"/>
      <p:bldP spid="36" grpId="3"/>
      <p:bldP spid="36" grpId="4"/>
      <p:bldP spid="36" grpId="5"/>
      <p:bldP spid="36" grpId="6"/>
      <p:bldP spid="36" grpId="7"/>
      <p:bldP spid="36" grpId="8"/>
      <p:bldP spid="36" grpId="9"/>
      <p:bldP spid="36" grpId="10"/>
      <p:bldP spid="37" grpId="0"/>
      <p:bldP spid="37" grpId="1"/>
      <p:bldP spid="40" grpId="0"/>
      <p:bldP spid="40" grpId="1"/>
      <p:bldP spid="40" grpId="2"/>
      <p:bldP spid="40" grpId="3"/>
      <p:bldP spid="40" grpId="4"/>
      <p:bldP spid="40" grpId="5"/>
      <p:bldP spid="40" grpId="6"/>
      <p:bldP spid="40" grpId="7"/>
      <p:bldP spid="40" grpId="8"/>
      <p:bldP spid="40" grpId="9"/>
      <p:bldP spid="40" grpId="10"/>
      <p:bldP spid="41" grpId="0"/>
      <p:bldP spid="41" grpId="1"/>
      <p:bldP spid="44" grpId="0"/>
      <p:bldP spid="44" grpId="1"/>
      <p:bldP spid="44" grpId="2"/>
      <p:bldP spid="44" grpId="3"/>
      <p:bldP spid="44" grpId="4"/>
      <p:bldP spid="44" grpId="5"/>
      <p:bldP spid="44" grpId="6"/>
      <p:bldP spid="44" grpId="7"/>
      <p:bldP spid="44" grpId="8"/>
      <p:bldP spid="44" grpId="9"/>
      <p:bldP spid="44" grpId="10"/>
      <p:bldP spid="45" grpId="0"/>
      <p:bldP spid="45" grpId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GROUP AND TEXT">
            <a:extLst>
              <a:ext uri="{FF2B5EF4-FFF2-40B4-BE49-F238E27FC236}">
                <a16:creationId xmlns:a16="http://schemas.microsoft.com/office/drawing/2014/main" id="{0711FA8D-2F0E-4650-9A04-978A00A7F7DA}"/>
              </a:ext>
            </a:extLst>
          </p:cNvPr>
          <p:cNvGrpSpPr/>
          <p:nvPr/>
        </p:nvGrpSpPr>
        <p:grpSpPr>
          <a:xfrm>
            <a:off x="7776004" y="2626566"/>
            <a:ext cx="3191482" cy="3191483"/>
            <a:chOff x="2859764" y="2165486"/>
            <a:chExt cx="1245046" cy="1245046"/>
          </a:xfrm>
        </p:grpSpPr>
        <p:sp>
          <p:nvSpPr>
            <p:cNvPr id="120" name="CHANGE TEXT HERE">
              <a:extLst>
                <a:ext uri="{FF2B5EF4-FFF2-40B4-BE49-F238E27FC236}">
                  <a16:creationId xmlns:a16="http://schemas.microsoft.com/office/drawing/2014/main" id="{BFC760C1-CE71-496C-842E-74B636425B50}"/>
                </a:ext>
              </a:extLst>
            </p:cNvPr>
            <p:cNvSpPr/>
            <p:nvPr/>
          </p:nvSpPr>
          <p:spPr>
            <a:xfrm>
              <a:off x="3170172" y="2593864"/>
              <a:ext cx="624231" cy="3602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AF28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75%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58E2D90-A68D-4657-804A-E9195EA7CC59}"/>
                </a:ext>
              </a:extLst>
            </p:cNvPr>
            <p:cNvGrpSpPr/>
            <p:nvPr/>
          </p:nvGrpSpPr>
          <p:grpSpPr>
            <a:xfrm>
              <a:off x="2859764" y="2165486"/>
              <a:ext cx="1245046" cy="1245046"/>
              <a:chOff x="6525110" y="2578565"/>
              <a:chExt cx="1245046" cy="1245046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88E5C75-39F8-4399-81E5-4E2086BF805B}"/>
                  </a:ext>
                </a:extLst>
              </p:cNvPr>
              <p:cNvSpPr/>
              <p:nvPr/>
            </p:nvSpPr>
            <p:spPr>
              <a:xfrm>
                <a:off x="6525110" y="2578565"/>
                <a:ext cx="1245046" cy="1245046"/>
              </a:xfrm>
              <a:custGeom>
                <a:avLst/>
                <a:gdLst>
                  <a:gd name="connsiteX0" fmla="*/ 622523 w 1245046"/>
                  <a:gd name="connsiteY0" fmla="*/ 0 h 1245046"/>
                  <a:gd name="connsiteX1" fmla="*/ 1245046 w 1245046"/>
                  <a:gd name="connsiteY1" fmla="*/ 622523 h 1245046"/>
                  <a:gd name="connsiteX2" fmla="*/ 622523 w 1245046"/>
                  <a:gd name="connsiteY2" fmla="*/ 1245046 h 1245046"/>
                  <a:gd name="connsiteX3" fmla="*/ 0 w 1245046"/>
                  <a:gd name="connsiteY3" fmla="*/ 622523 h 1245046"/>
                  <a:gd name="connsiteX4" fmla="*/ 622523 w 1245046"/>
                  <a:gd name="connsiteY4" fmla="*/ 0 h 1245046"/>
                  <a:gd name="connsiteX5" fmla="*/ 622523 w 1245046"/>
                  <a:gd name="connsiteY5" fmla="*/ 176203 h 1245046"/>
                  <a:gd name="connsiteX6" fmla="*/ 176203 w 1245046"/>
                  <a:gd name="connsiteY6" fmla="*/ 622523 h 1245046"/>
                  <a:gd name="connsiteX7" fmla="*/ 622523 w 1245046"/>
                  <a:gd name="connsiteY7" fmla="*/ 1068843 h 1245046"/>
                  <a:gd name="connsiteX8" fmla="*/ 1068843 w 1245046"/>
                  <a:gd name="connsiteY8" fmla="*/ 622523 h 1245046"/>
                  <a:gd name="connsiteX9" fmla="*/ 622523 w 1245046"/>
                  <a:gd name="connsiteY9" fmla="*/ 176203 h 124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046" h="1245046">
                    <a:moveTo>
                      <a:pt x="622523" y="0"/>
                    </a:moveTo>
                    <a:cubicBezTo>
                      <a:pt x="966333" y="0"/>
                      <a:pt x="1245046" y="278713"/>
                      <a:pt x="1245046" y="622523"/>
                    </a:cubicBezTo>
                    <a:cubicBezTo>
                      <a:pt x="1245046" y="966333"/>
                      <a:pt x="966333" y="1245046"/>
                      <a:pt x="622523" y="1245046"/>
                    </a:cubicBezTo>
                    <a:cubicBezTo>
                      <a:pt x="278713" y="1245046"/>
                      <a:pt x="0" y="966333"/>
                      <a:pt x="0" y="622523"/>
                    </a:cubicBezTo>
                    <a:cubicBezTo>
                      <a:pt x="0" y="278713"/>
                      <a:pt x="278713" y="0"/>
                      <a:pt x="622523" y="0"/>
                    </a:cubicBezTo>
                    <a:close/>
                    <a:moveTo>
                      <a:pt x="622523" y="176203"/>
                    </a:moveTo>
                    <a:cubicBezTo>
                      <a:pt x="376027" y="176203"/>
                      <a:pt x="176203" y="376027"/>
                      <a:pt x="176203" y="622523"/>
                    </a:cubicBezTo>
                    <a:cubicBezTo>
                      <a:pt x="176203" y="869019"/>
                      <a:pt x="376027" y="1068843"/>
                      <a:pt x="622523" y="1068843"/>
                    </a:cubicBezTo>
                    <a:cubicBezTo>
                      <a:pt x="869019" y="1068843"/>
                      <a:pt x="1068843" y="869019"/>
                      <a:pt x="1068843" y="622523"/>
                    </a:cubicBezTo>
                    <a:cubicBezTo>
                      <a:pt x="1068843" y="376027"/>
                      <a:pt x="869019" y="176203"/>
                      <a:pt x="622523" y="1762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3BA2645-80F8-4A09-8D87-493818E1B016}"/>
                  </a:ext>
                </a:extLst>
              </p:cNvPr>
              <p:cNvSpPr/>
              <p:nvPr/>
            </p:nvSpPr>
            <p:spPr>
              <a:xfrm>
                <a:off x="6525182" y="2578565"/>
                <a:ext cx="1244903" cy="1245046"/>
              </a:xfrm>
              <a:custGeom>
                <a:avLst/>
                <a:gdLst>
                  <a:gd name="connsiteX0" fmla="*/ 622523 w 1244903"/>
                  <a:gd name="connsiteY0" fmla="*/ 0 h 1245046"/>
                  <a:gd name="connsiteX1" fmla="*/ 630196 w 1244903"/>
                  <a:gd name="connsiteY1" fmla="*/ 774 h 1245046"/>
                  <a:gd name="connsiteX2" fmla="*/ 630196 w 1244903"/>
                  <a:gd name="connsiteY2" fmla="*/ 176977 h 1245046"/>
                  <a:gd name="connsiteX3" fmla="*/ 622523 w 1244903"/>
                  <a:gd name="connsiteY3" fmla="*/ 176203 h 1245046"/>
                  <a:gd name="connsiteX4" fmla="*/ 176203 w 1244903"/>
                  <a:gd name="connsiteY4" fmla="*/ 622523 h 1245046"/>
                  <a:gd name="connsiteX5" fmla="*/ 622523 w 1244903"/>
                  <a:gd name="connsiteY5" fmla="*/ 1068843 h 1245046"/>
                  <a:gd name="connsiteX6" fmla="*/ 1059775 w 1244903"/>
                  <a:gd name="connsiteY6" fmla="*/ 712472 h 1245046"/>
                  <a:gd name="connsiteX7" fmla="*/ 1068699 w 1244903"/>
                  <a:gd name="connsiteY7" fmla="*/ 623949 h 1245046"/>
                  <a:gd name="connsiteX8" fmla="*/ 1244903 w 1244903"/>
                  <a:gd name="connsiteY8" fmla="*/ 623949 h 1245046"/>
                  <a:gd name="connsiteX9" fmla="*/ 1232399 w 1244903"/>
                  <a:gd name="connsiteY9" fmla="*/ 747983 h 1245046"/>
                  <a:gd name="connsiteX10" fmla="*/ 622523 w 1244903"/>
                  <a:gd name="connsiteY10" fmla="*/ 1245046 h 1245046"/>
                  <a:gd name="connsiteX11" fmla="*/ 0 w 1244903"/>
                  <a:gd name="connsiteY11" fmla="*/ 622523 h 1245046"/>
                  <a:gd name="connsiteX12" fmla="*/ 622523 w 1244903"/>
                  <a:gd name="connsiteY12" fmla="*/ 0 h 124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4903" h="1245046">
                    <a:moveTo>
                      <a:pt x="622523" y="0"/>
                    </a:moveTo>
                    <a:lnTo>
                      <a:pt x="630196" y="774"/>
                    </a:lnTo>
                    <a:lnTo>
                      <a:pt x="630196" y="176977"/>
                    </a:lnTo>
                    <a:lnTo>
                      <a:pt x="622523" y="176203"/>
                    </a:lnTo>
                    <a:cubicBezTo>
                      <a:pt x="376027" y="176203"/>
                      <a:pt x="176203" y="376027"/>
                      <a:pt x="176203" y="622523"/>
                    </a:cubicBezTo>
                    <a:cubicBezTo>
                      <a:pt x="176203" y="869019"/>
                      <a:pt x="376027" y="1068843"/>
                      <a:pt x="622523" y="1068843"/>
                    </a:cubicBezTo>
                    <a:cubicBezTo>
                      <a:pt x="838207" y="1068843"/>
                      <a:pt x="1018158" y="915853"/>
                      <a:pt x="1059775" y="712472"/>
                    </a:cubicBezTo>
                    <a:lnTo>
                      <a:pt x="1068699" y="623949"/>
                    </a:lnTo>
                    <a:lnTo>
                      <a:pt x="1244903" y="623949"/>
                    </a:lnTo>
                    <a:lnTo>
                      <a:pt x="1232399" y="747983"/>
                    </a:lnTo>
                    <a:cubicBezTo>
                      <a:pt x="1174351" y="1031656"/>
                      <a:pt x="923357" y="1245046"/>
                      <a:pt x="622523" y="1245046"/>
                    </a:cubicBezTo>
                    <a:cubicBezTo>
                      <a:pt x="278713" y="1245046"/>
                      <a:pt x="0" y="966333"/>
                      <a:pt x="0" y="622523"/>
                    </a:cubicBezTo>
                    <a:cubicBezTo>
                      <a:pt x="0" y="278713"/>
                      <a:pt x="278713" y="0"/>
                      <a:pt x="622523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9" name="SHAPE GROUP AND TEXT">
            <a:extLst>
              <a:ext uri="{FF2B5EF4-FFF2-40B4-BE49-F238E27FC236}">
                <a16:creationId xmlns:a16="http://schemas.microsoft.com/office/drawing/2014/main" id="{36B75F45-19EE-4248-9190-202C460B4E6E}"/>
              </a:ext>
            </a:extLst>
          </p:cNvPr>
          <p:cNvGrpSpPr/>
          <p:nvPr/>
        </p:nvGrpSpPr>
        <p:grpSpPr>
          <a:xfrm>
            <a:off x="8355123" y="6145368"/>
            <a:ext cx="2940736" cy="277013"/>
            <a:chOff x="5467259" y="4290446"/>
            <a:chExt cx="2091498" cy="197016"/>
          </a:xfrm>
        </p:grpSpPr>
        <p:sp>
          <p:nvSpPr>
            <p:cNvPr id="116" name="Rectangle 16">
              <a:extLst>
                <a:ext uri="{FF2B5EF4-FFF2-40B4-BE49-F238E27FC236}">
                  <a16:creationId xmlns:a16="http://schemas.microsoft.com/office/drawing/2014/main" id="{BFDE4138-5B14-412E-83D4-BB128795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712" y="4313409"/>
              <a:ext cx="143866" cy="146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ectangle 15">
              <a:extLst>
                <a:ext uri="{FF2B5EF4-FFF2-40B4-BE49-F238E27FC236}">
                  <a16:creationId xmlns:a16="http://schemas.microsoft.com/office/drawing/2014/main" id="{C9C2822C-B2D8-4C54-9DA4-E0535FDB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259" y="4313409"/>
              <a:ext cx="142010" cy="146650"/>
            </a:xfrm>
            <a:prstGeom prst="rect">
              <a:avLst/>
            </a:pr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CHANGE TEXT HERE">
              <a:extLst>
                <a:ext uri="{FF2B5EF4-FFF2-40B4-BE49-F238E27FC236}">
                  <a16:creationId xmlns:a16="http://schemas.microsoft.com/office/drawing/2014/main" id="{D07ABAFD-ECD3-4358-9C7D-E7123C7108DF}"/>
                </a:ext>
              </a:extLst>
            </p:cNvPr>
            <p:cNvSpPr/>
            <p:nvPr/>
          </p:nvSpPr>
          <p:spPr>
            <a:xfrm>
              <a:off x="5577702" y="4290456"/>
              <a:ext cx="850729" cy="197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CHANGE TEXT HERE">
              <a:extLst>
                <a:ext uri="{FF2B5EF4-FFF2-40B4-BE49-F238E27FC236}">
                  <a16:creationId xmlns:a16="http://schemas.microsoft.com/office/drawing/2014/main" id="{02FF2919-9242-4EED-A4BB-34AD2F8E0960}"/>
                </a:ext>
              </a:extLst>
            </p:cNvPr>
            <p:cNvSpPr/>
            <p:nvPr/>
          </p:nvSpPr>
          <p:spPr>
            <a:xfrm>
              <a:off x="6708028" y="4290446"/>
              <a:ext cx="850729" cy="197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</p:grpSp>
      <p:sp>
        <p:nvSpPr>
          <p:cNvPr id="70" name="CHANGE TEXT HERE">
            <a:extLst>
              <a:ext uri="{FF2B5EF4-FFF2-40B4-BE49-F238E27FC236}">
                <a16:creationId xmlns:a16="http://schemas.microsoft.com/office/drawing/2014/main" id="{E52ADB28-58B0-45E8-A76B-7561FBF2FFE7}"/>
              </a:ext>
            </a:extLst>
          </p:cNvPr>
          <p:cNvSpPr/>
          <p:nvPr/>
        </p:nvSpPr>
        <p:spPr>
          <a:xfrm>
            <a:off x="7618401" y="6770803"/>
            <a:ext cx="3778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AF2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DOLOR SIT</a:t>
            </a:r>
          </a:p>
        </p:txBody>
      </p:sp>
      <p:sp>
        <p:nvSpPr>
          <p:cNvPr id="71" name="CHANGE TEXT HERE">
            <a:extLst>
              <a:ext uri="{FF2B5EF4-FFF2-40B4-BE49-F238E27FC236}">
                <a16:creationId xmlns:a16="http://schemas.microsoft.com/office/drawing/2014/main" id="{5D399A24-F5C6-452C-AD0B-16F0F82B19F6}"/>
              </a:ext>
            </a:extLst>
          </p:cNvPr>
          <p:cNvSpPr txBox="1"/>
          <p:nvPr/>
        </p:nvSpPr>
        <p:spPr>
          <a:xfrm>
            <a:off x="7618401" y="7335856"/>
            <a:ext cx="372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to Lorem Ipsum is not simply and random dummy</a:t>
            </a:r>
          </a:p>
        </p:txBody>
      </p:sp>
      <p:grpSp>
        <p:nvGrpSpPr>
          <p:cNvPr id="72" name="SHAPE GROUP AND TEXT">
            <a:extLst>
              <a:ext uri="{FF2B5EF4-FFF2-40B4-BE49-F238E27FC236}">
                <a16:creationId xmlns:a16="http://schemas.microsoft.com/office/drawing/2014/main" id="{D66B1897-C0E6-4E00-841E-731D917F42B6}"/>
              </a:ext>
            </a:extLst>
          </p:cNvPr>
          <p:cNvGrpSpPr/>
          <p:nvPr/>
        </p:nvGrpSpPr>
        <p:grpSpPr>
          <a:xfrm>
            <a:off x="12516971" y="2626566"/>
            <a:ext cx="3191482" cy="3191483"/>
            <a:chOff x="2859764" y="2165486"/>
            <a:chExt cx="1245046" cy="1245046"/>
          </a:xfrm>
        </p:grpSpPr>
        <p:sp>
          <p:nvSpPr>
            <p:cNvPr id="110" name="CHANGE TEXT HERE">
              <a:extLst>
                <a:ext uri="{FF2B5EF4-FFF2-40B4-BE49-F238E27FC236}">
                  <a16:creationId xmlns:a16="http://schemas.microsoft.com/office/drawing/2014/main" id="{5A6E57F4-FF82-4985-A56E-97583ACE2454}"/>
                </a:ext>
              </a:extLst>
            </p:cNvPr>
            <p:cNvSpPr/>
            <p:nvPr/>
          </p:nvSpPr>
          <p:spPr>
            <a:xfrm>
              <a:off x="3170170" y="2593864"/>
              <a:ext cx="624231" cy="3602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BFD730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32%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B370FAC-BD69-429B-A932-DBC171565D56}"/>
                </a:ext>
              </a:extLst>
            </p:cNvPr>
            <p:cNvGrpSpPr/>
            <p:nvPr/>
          </p:nvGrpSpPr>
          <p:grpSpPr>
            <a:xfrm>
              <a:off x="2859764" y="2165486"/>
              <a:ext cx="1245046" cy="1245046"/>
              <a:chOff x="6525110" y="2578565"/>
              <a:chExt cx="1245046" cy="1245046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1E6D2DE-F37B-49F4-9110-AE0F4F0C573A}"/>
                  </a:ext>
                </a:extLst>
              </p:cNvPr>
              <p:cNvSpPr/>
              <p:nvPr/>
            </p:nvSpPr>
            <p:spPr>
              <a:xfrm>
                <a:off x="6525110" y="2578565"/>
                <a:ext cx="1245046" cy="1245046"/>
              </a:xfrm>
              <a:custGeom>
                <a:avLst/>
                <a:gdLst>
                  <a:gd name="connsiteX0" fmla="*/ 622523 w 1245046"/>
                  <a:gd name="connsiteY0" fmla="*/ 0 h 1245046"/>
                  <a:gd name="connsiteX1" fmla="*/ 1245046 w 1245046"/>
                  <a:gd name="connsiteY1" fmla="*/ 622523 h 1245046"/>
                  <a:gd name="connsiteX2" fmla="*/ 622523 w 1245046"/>
                  <a:gd name="connsiteY2" fmla="*/ 1245046 h 1245046"/>
                  <a:gd name="connsiteX3" fmla="*/ 0 w 1245046"/>
                  <a:gd name="connsiteY3" fmla="*/ 622523 h 1245046"/>
                  <a:gd name="connsiteX4" fmla="*/ 622523 w 1245046"/>
                  <a:gd name="connsiteY4" fmla="*/ 0 h 1245046"/>
                  <a:gd name="connsiteX5" fmla="*/ 622523 w 1245046"/>
                  <a:gd name="connsiteY5" fmla="*/ 176203 h 1245046"/>
                  <a:gd name="connsiteX6" fmla="*/ 176203 w 1245046"/>
                  <a:gd name="connsiteY6" fmla="*/ 622523 h 1245046"/>
                  <a:gd name="connsiteX7" fmla="*/ 622523 w 1245046"/>
                  <a:gd name="connsiteY7" fmla="*/ 1068843 h 1245046"/>
                  <a:gd name="connsiteX8" fmla="*/ 1068843 w 1245046"/>
                  <a:gd name="connsiteY8" fmla="*/ 622523 h 1245046"/>
                  <a:gd name="connsiteX9" fmla="*/ 622523 w 1245046"/>
                  <a:gd name="connsiteY9" fmla="*/ 176203 h 124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046" h="1245046">
                    <a:moveTo>
                      <a:pt x="622523" y="0"/>
                    </a:moveTo>
                    <a:cubicBezTo>
                      <a:pt x="966333" y="0"/>
                      <a:pt x="1245046" y="278713"/>
                      <a:pt x="1245046" y="622523"/>
                    </a:cubicBezTo>
                    <a:cubicBezTo>
                      <a:pt x="1245046" y="966333"/>
                      <a:pt x="966333" y="1245046"/>
                      <a:pt x="622523" y="1245046"/>
                    </a:cubicBezTo>
                    <a:cubicBezTo>
                      <a:pt x="278713" y="1245046"/>
                      <a:pt x="0" y="966333"/>
                      <a:pt x="0" y="622523"/>
                    </a:cubicBezTo>
                    <a:cubicBezTo>
                      <a:pt x="0" y="278713"/>
                      <a:pt x="278713" y="0"/>
                      <a:pt x="622523" y="0"/>
                    </a:cubicBezTo>
                    <a:close/>
                    <a:moveTo>
                      <a:pt x="622523" y="176203"/>
                    </a:moveTo>
                    <a:cubicBezTo>
                      <a:pt x="376027" y="176203"/>
                      <a:pt x="176203" y="376027"/>
                      <a:pt x="176203" y="622523"/>
                    </a:cubicBezTo>
                    <a:cubicBezTo>
                      <a:pt x="176203" y="869019"/>
                      <a:pt x="376027" y="1068843"/>
                      <a:pt x="622523" y="1068843"/>
                    </a:cubicBezTo>
                    <a:cubicBezTo>
                      <a:pt x="869019" y="1068843"/>
                      <a:pt x="1068843" y="869019"/>
                      <a:pt x="1068843" y="622523"/>
                    </a:cubicBezTo>
                    <a:cubicBezTo>
                      <a:pt x="1068843" y="376027"/>
                      <a:pt x="869019" y="176203"/>
                      <a:pt x="622523" y="1762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92C6D58-ECB4-4BF5-A278-664204AF74A8}"/>
                  </a:ext>
                </a:extLst>
              </p:cNvPr>
              <p:cNvSpPr/>
              <p:nvPr/>
            </p:nvSpPr>
            <p:spPr>
              <a:xfrm>
                <a:off x="6525182" y="2578565"/>
                <a:ext cx="1244903" cy="1245046"/>
              </a:xfrm>
              <a:custGeom>
                <a:avLst/>
                <a:gdLst>
                  <a:gd name="connsiteX0" fmla="*/ 622523 w 1244903"/>
                  <a:gd name="connsiteY0" fmla="*/ 0 h 1245046"/>
                  <a:gd name="connsiteX1" fmla="*/ 630196 w 1244903"/>
                  <a:gd name="connsiteY1" fmla="*/ 774 h 1245046"/>
                  <a:gd name="connsiteX2" fmla="*/ 630196 w 1244903"/>
                  <a:gd name="connsiteY2" fmla="*/ 176977 h 1245046"/>
                  <a:gd name="connsiteX3" fmla="*/ 622523 w 1244903"/>
                  <a:gd name="connsiteY3" fmla="*/ 176203 h 1245046"/>
                  <a:gd name="connsiteX4" fmla="*/ 176203 w 1244903"/>
                  <a:gd name="connsiteY4" fmla="*/ 622523 h 1245046"/>
                  <a:gd name="connsiteX5" fmla="*/ 622523 w 1244903"/>
                  <a:gd name="connsiteY5" fmla="*/ 1068843 h 1245046"/>
                  <a:gd name="connsiteX6" fmla="*/ 1059775 w 1244903"/>
                  <a:gd name="connsiteY6" fmla="*/ 712472 h 1245046"/>
                  <a:gd name="connsiteX7" fmla="*/ 1068699 w 1244903"/>
                  <a:gd name="connsiteY7" fmla="*/ 623949 h 1245046"/>
                  <a:gd name="connsiteX8" fmla="*/ 1244903 w 1244903"/>
                  <a:gd name="connsiteY8" fmla="*/ 623949 h 1245046"/>
                  <a:gd name="connsiteX9" fmla="*/ 1232399 w 1244903"/>
                  <a:gd name="connsiteY9" fmla="*/ 747983 h 1245046"/>
                  <a:gd name="connsiteX10" fmla="*/ 622523 w 1244903"/>
                  <a:gd name="connsiteY10" fmla="*/ 1245046 h 1245046"/>
                  <a:gd name="connsiteX11" fmla="*/ 0 w 1244903"/>
                  <a:gd name="connsiteY11" fmla="*/ 622523 h 1245046"/>
                  <a:gd name="connsiteX12" fmla="*/ 622523 w 1244903"/>
                  <a:gd name="connsiteY12" fmla="*/ 0 h 124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4903" h="1245046">
                    <a:moveTo>
                      <a:pt x="622523" y="0"/>
                    </a:moveTo>
                    <a:lnTo>
                      <a:pt x="630196" y="774"/>
                    </a:lnTo>
                    <a:lnTo>
                      <a:pt x="630196" y="176977"/>
                    </a:lnTo>
                    <a:lnTo>
                      <a:pt x="622523" y="176203"/>
                    </a:lnTo>
                    <a:cubicBezTo>
                      <a:pt x="376027" y="176203"/>
                      <a:pt x="176203" y="376027"/>
                      <a:pt x="176203" y="622523"/>
                    </a:cubicBezTo>
                    <a:cubicBezTo>
                      <a:pt x="176203" y="869019"/>
                      <a:pt x="376027" y="1068843"/>
                      <a:pt x="622523" y="1068843"/>
                    </a:cubicBezTo>
                    <a:cubicBezTo>
                      <a:pt x="838207" y="1068843"/>
                      <a:pt x="1018158" y="915853"/>
                      <a:pt x="1059775" y="712472"/>
                    </a:cubicBezTo>
                    <a:lnTo>
                      <a:pt x="1068699" y="623949"/>
                    </a:lnTo>
                    <a:lnTo>
                      <a:pt x="1244903" y="623949"/>
                    </a:lnTo>
                    <a:lnTo>
                      <a:pt x="1232399" y="747983"/>
                    </a:lnTo>
                    <a:cubicBezTo>
                      <a:pt x="1174351" y="1031656"/>
                      <a:pt x="923357" y="1245046"/>
                      <a:pt x="622523" y="1245046"/>
                    </a:cubicBezTo>
                    <a:cubicBezTo>
                      <a:pt x="278713" y="1245046"/>
                      <a:pt x="0" y="966333"/>
                      <a:pt x="0" y="622523"/>
                    </a:cubicBezTo>
                    <a:cubicBezTo>
                      <a:pt x="0" y="278713"/>
                      <a:pt x="278713" y="0"/>
                      <a:pt x="622523" y="0"/>
                    </a:cubicBezTo>
                    <a:close/>
                  </a:path>
                </a:pathLst>
              </a:custGeom>
              <a:solidFill>
                <a:srgbClr val="BFD73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3" name="SHAPE GROUP AND TEXT">
            <a:extLst>
              <a:ext uri="{FF2B5EF4-FFF2-40B4-BE49-F238E27FC236}">
                <a16:creationId xmlns:a16="http://schemas.microsoft.com/office/drawing/2014/main" id="{06FB92DB-3169-487C-8395-C8392439262D}"/>
              </a:ext>
            </a:extLst>
          </p:cNvPr>
          <p:cNvGrpSpPr/>
          <p:nvPr/>
        </p:nvGrpSpPr>
        <p:grpSpPr>
          <a:xfrm>
            <a:off x="13104487" y="6145368"/>
            <a:ext cx="2940736" cy="277013"/>
            <a:chOff x="5467259" y="4290446"/>
            <a:chExt cx="2091498" cy="197016"/>
          </a:xfrm>
        </p:grpSpPr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02CEE1CF-3CCF-4BCF-945A-57A946EA4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712" y="4313409"/>
              <a:ext cx="143866" cy="146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34850082-EF5D-451E-AE0D-819B4975A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259" y="4313409"/>
              <a:ext cx="142010" cy="146650"/>
            </a:xfrm>
            <a:prstGeom prst="rect">
              <a:avLst/>
            </a:pr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BFD73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CHANGE TEXT HERE">
              <a:extLst>
                <a:ext uri="{FF2B5EF4-FFF2-40B4-BE49-F238E27FC236}">
                  <a16:creationId xmlns:a16="http://schemas.microsoft.com/office/drawing/2014/main" id="{7D74A302-91F6-4529-8BBD-66B2ADA5736D}"/>
                </a:ext>
              </a:extLst>
            </p:cNvPr>
            <p:cNvSpPr/>
            <p:nvPr/>
          </p:nvSpPr>
          <p:spPr>
            <a:xfrm>
              <a:off x="5577701" y="4290446"/>
              <a:ext cx="850729" cy="197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09" name="CHANGE TEXT HERE">
              <a:extLst>
                <a:ext uri="{FF2B5EF4-FFF2-40B4-BE49-F238E27FC236}">
                  <a16:creationId xmlns:a16="http://schemas.microsoft.com/office/drawing/2014/main" id="{9361B6F3-A01F-4E0B-8BA9-B5CFB9CCB333}"/>
                </a:ext>
              </a:extLst>
            </p:cNvPr>
            <p:cNvSpPr/>
            <p:nvPr/>
          </p:nvSpPr>
          <p:spPr>
            <a:xfrm>
              <a:off x="6708028" y="4290456"/>
              <a:ext cx="850729" cy="197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</p:grpSp>
      <p:sp>
        <p:nvSpPr>
          <p:cNvPr id="74" name="CHANGE TEXT HERE">
            <a:extLst>
              <a:ext uri="{FF2B5EF4-FFF2-40B4-BE49-F238E27FC236}">
                <a16:creationId xmlns:a16="http://schemas.microsoft.com/office/drawing/2014/main" id="{96F4F767-AB62-4911-B07D-EC7D9DDF9CB5}"/>
              </a:ext>
            </a:extLst>
          </p:cNvPr>
          <p:cNvSpPr/>
          <p:nvPr/>
        </p:nvSpPr>
        <p:spPr>
          <a:xfrm>
            <a:off x="12392074" y="6770803"/>
            <a:ext cx="3778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BFD73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DOLOR SIT</a:t>
            </a:r>
          </a:p>
        </p:txBody>
      </p:sp>
      <p:sp>
        <p:nvSpPr>
          <p:cNvPr id="75" name="CHANGE TEXT HERE">
            <a:extLst>
              <a:ext uri="{FF2B5EF4-FFF2-40B4-BE49-F238E27FC236}">
                <a16:creationId xmlns:a16="http://schemas.microsoft.com/office/drawing/2014/main" id="{5B831FCC-603B-4D49-A5A1-558E939B8267}"/>
              </a:ext>
            </a:extLst>
          </p:cNvPr>
          <p:cNvSpPr txBox="1"/>
          <p:nvPr/>
        </p:nvSpPr>
        <p:spPr>
          <a:xfrm>
            <a:off x="12392074" y="7335856"/>
            <a:ext cx="372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to Lorem Ipsum is not simply and random dummy</a:t>
            </a:r>
          </a:p>
        </p:txBody>
      </p:sp>
      <p:grpSp>
        <p:nvGrpSpPr>
          <p:cNvPr id="94" name="TEXT GROUP">
            <a:extLst>
              <a:ext uri="{FF2B5EF4-FFF2-40B4-BE49-F238E27FC236}">
                <a16:creationId xmlns:a16="http://schemas.microsoft.com/office/drawing/2014/main" id="{C33CDEE3-618B-4736-9AD5-B562A8E65BE4}"/>
              </a:ext>
            </a:extLst>
          </p:cNvPr>
          <p:cNvGrpSpPr/>
          <p:nvPr/>
        </p:nvGrpSpPr>
        <p:grpSpPr>
          <a:xfrm>
            <a:off x="4012843" y="1428540"/>
            <a:ext cx="1941955" cy="822971"/>
            <a:chOff x="9519151" y="3025166"/>
            <a:chExt cx="1381149" cy="585310"/>
          </a:xfrm>
        </p:grpSpPr>
        <p:sp>
          <p:nvSpPr>
            <p:cNvPr id="95" name="CHANGE TEXT HERE">
              <a:extLst>
                <a:ext uri="{FF2B5EF4-FFF2-40B4-BE49-F238E27FC236}">
                  <a16:creationId xmlns:a16="http://schemas.microsoft.com/office/drawing/2014/main" id="{B743F747-365D-4B13-AD1B-D19A42D1FCF7}"/>
                </a:ext>
              </a:extLst>
            </p:cNvPr>
            <p:cNvSpPr txBox="1"/>
            <p:nvPr/>
          </p:nvSpPr>
          <p:spPr>
            <a:xfrm>
              <a:off x="9519151" y="3025166"/>
              <a:ext cx="1381149" cy="41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AF28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300.8K</a:t>
              </a:r>
            </a:p>
          </p:txBody>
        </p:sp>
        <p:sp>
          <p:nvSpPr>
            <p:cNvPr id="96" name="CHANGE TEXT HERE">
              <a:extLst>
                <a:ext uri="{FF2B5EF4-FFF2-40B4-BE49-F238E27FC236}">
                  <a16:creationId xmlns:a16="http://schemas.microsoft.com/office/drawing/2014/main" id="{3F3D446C-77B9-4ACE-9A3F-B37FFAB8C711}"/>
                </a:ext>
              </a:extLst>
            </p:cNvPr>
            <p:cNvSpPr txBox="1"/>
            <p:nvPr/>
          </p:nvSpPr>
          <p:spPr>
            <a:xfrm>
              <a:off x="9519153" y="3325912"/>
              <a:ext cx="1250448" cy="284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</a:t>
              </a:r>
            </a:p>
          </p:txBody>
        </p:sp>
      </p:grpSp>
      <p:grpSp>
        <p:nvGrpSpPr>
          <p:cNvPr id="81" name="TEXT GROUP">
            <a:extLst>
              <a:ext uri="{FF2B5EF4-FFF2-40B4-BE49-F238E27FC236}">
                <a16:creationId xmlns:a16="http://schemas.microsoft.com/office/drawing/2014/main" id="{83B49650-48C9-4CB5-B9E2-ACBB65D4034F}"/>
              </a:ext>
            </a:extLst>
          </p:cNvPr>
          <p:cNvGrpSpPr/>
          <p:nvPr/>
        </p:nvGrpSpPr>
        <p:grpSpPr>
          <a:xfrm>
            <a:off x="4012838" y="2757764"/>
            <a:ext cx="1758186" cy="822971"/>
            <a:chOff x="9519151" y="3025166"/>
            <a:chExt cx="1250450" cy="585310"/>
          </a:xfrm>
        </p:grpSpPr>
        <p:sp>
          <p:nvSpPr>
            <p:cNvPr id="82" name="CHANGE TEXT HERE">
              <a:extLst>
                <a:ext uri="{FF2B5EF4-FFF2-40B4-BE49-F238E27FC236}">
                  <a16:creationId xmlns:a16="http://schemas.microsoft.com/office/drawing/2014/main" id="{CE929348-67C9-4990-9B53-4CD1CD8CCE52}"/>
                </a:ext>
              </a:extLst>
            </p:cNvPr>
            <p:cNvSpPr txBox="1"/>
            <p:nvPr/>
          </p:nvSpPr>
          <p:spPr>
            <a:xfrm>
              <a:off x="9519151" y="3025166"/>
              <a:ext cx="1250448" cy="41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BFD730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128.3K</a:t>
              </a:r>
            </a:p>
          </p:txBody>
        </p:sp>
        <p:sp>
          <p:nvSpPr>
            <p:cNvPr id="83" name="CHANGE TEXT HERE">
              <a:extLst>
                <a:ext uri="{FF2B5EF4-FFF2-40B4-BE49-F238E27FC236}">
                  <a16:creationId xmlns:a16="http://schemas.microsoft.com/office/drawing/2014/main" id="{96A94C15-EEEF-4019-86DD-470064DD7D20}"/>
                </a:ext>
              </a:extLst>
            </p:cNvPr>
            <p:cNvSpPr txBox="1"/>
            <p:nvPr/>
          </p:nvSpPr>
          <p:spPr>
            <a:xfrm>
              <a:off x="9519153" y="3325912"/>
              <a:ext cx="1250448" cy="284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Contrary to popular belief, Lorem Ipsum</a:t>
              </a:r>
            </a:p>
          </p:txBody>
        </p:sp>
      </p:grpSp>
      <p:cxnSp>
        <p:nvCxnSpPr>
          <p:cNvPr id="79" name="LINE">
            <a:extLst>
              <a:ext uri="{FF2B5EF4-FFF2-40B4-BE49-F238E27FC236}">
                <a16:creationId xmlns:a16="http://schemas.microsoft.com/office/drawing/2014/main" id="{EA5D1539-864E-4216-9757-D3C94EDB159B}"/>
              </a:ext>
            </a:extLst>
          </p:cNvPr>
          <p:cNvCxnSpPr/>
          <p:nvPr/>
        </p:nvCxnSpPr>
        <p:spPr>
          <a:xfrm>
            <a:off x="3053042" y="2636666"/>
            <a:ext cx="2643219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26" name="SHAPE">
            <a:extLst>
              <a:ext uri="{FF2B5EF4-FFF2-40B4-BE49-F238E27FC236}">
                <a16:creationId xmlns:a16="http://schemas.microsoft.com/office/drawing/2014/main" id="{CD692CF4-640E-400E-9E25-8A016629376D}"/>
              </a:ext>
            </a:extLst>
          </p:cNvPr>
          <p:cNvSpPr/>
          <p:nvPr/>
        </p:nvSpPr>
        <p:spPr>
          <a:xfrm>
            <a:off x="-2925197" y="-60960"/>
            <a:ext cx="7326430" cy="10456985"/>
          </a:xfrm>
          <a:custGeom>
            <a:avLst/>
            <a:gdLst>
              <a:gd name="connsiteX0" fmla="*/ 12263 w 18026462"/>
              <a:gd name="connsiteY0" fmla="*/ 0 h 18196560"/>
              <a:gd name="connsiteX1" fmla="*/ 12826688 w 18026462"/>
              <a:gd name="connsiteY1" fmla="*/ 0 h 18196560"/>
              <a:gd name="connsiteX2" fmla="*/ 12732885 w 18026462"/>
              <a:gd name="connsiteY2" fmla="*/ 178192 h 18196560"/>
              <a:gd name="connsiteX3" fmla="*/ 10771703 w 18026462"/>
              <a:gd name="connsiteY3" fmla="*/ 4297681 h 18196560"/>
              <a:gd name="connsiteX4" fmla="*/ 18025944 w 18026462"/>
              <a:gd name="connsiteY4" fmla="*/ 12893040 h 18196560"/>
              <a:gd name="connsiteX5" fmla="*/ 14551223 w 18026462"/>
              <a:gd name="connsiteY5" fmla="*/ 18196560 h 18196560"/>
              <a:gd name="connsiteX6" fmla="*/ 2877383 w 18026462"/>
              <a:gd name="connsiteY6" fmla="*/ 18196560 h 18196560"/>
              <a:gd name="connsiteX7" fmla="*/ 6717864 w 18026462"/>
              <a:gd name="connsiteY7" fmla="*/ 10637520 h 18196560"/>
              <a:gd name="connsiteX8" fmla="*/ 1200983 w 18026462"/>
              <a:gd name="connsiteY8" fmla="*/ 6492241 h 18196560"/>
              <a:gd name="connsiteX9" fmla="*/ 12263 w 18026462"/>
              <a:gd name="connsiteY9" fmla="*/ 2346961 h 18196560"/>
              <a:gd name="connsiteX0" fmla="*/ 12263 w 18029048"/>
              <a:gd name="connsiteY0" fmla="*/ 0 h 18196560"/>
              <a:gd name="connsiteX1" fmla="*/ 12826688 w 18029048"/>
              <a:gd name="connsiteY1" fmla="*/ 0 h 18196560"/>
              <a:gd name="connsiteX2" fmla="*/ 12732885 w 18029048"/>
              <a:gd name="connsiteY2" fmla="*/ 178192 h 18196560"/>
              <a:gd name="connsiteX3" fmla="*/ 10771703 w 18029048"/>
              <a:gd name="connsiteY3" fmla="*/ 4297681 h 18196560"/>
              <a:gd name="connsiteX4" fmla="*/ 18025944 w 18029048"/>
              <a:gd name="connsiteY4" fmla="*/ 12893040 h 18196560"/>
              <a:gd name="connsiteX5" fmla="*/ 14551223 w 18029048"/>
              <a:gd name="connsiteY5" fmla="*/ 18196560 h 18196560"/>
              <a:gd name="connsiteX6" fmla="*/ 2877383 w 18029048"/>
              <a:gd name="connsiteY6" fmla="*/ 18196560 h 18196560"/>
              <a:gd name="connsiteX7" fmla="*/ 6717864 w 18029048"/>
              <a:gd name="connsiteY7" fmla="*/ 10637520 h 18196560"/>
              <a:gd name="connsiteX8" fmla="*/ 1200983 w 18029048"/>
              <a:gd name="connsiteY8" fmla="*/ 6492241 h 18196560"/>
              <a:gd name="connsiteX9" fmla="*/ 12263 w 18029048"/>
              <a:gd name="connsiteY9" fmla="*/ 2346961 h 18196560"/>
              <a:gd name="connsiteX10" fmla="*/ 12263 w 18029048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  <a:gd name="connsiteX0" fmla="*/ 12263 w 18028625"/>
              <a:gd name="connsiteY0" fmla="*/ 0 h 18196560"/>
              <a:gd name="connsiteX1" fmla="*/ 12826688 w 18028625"/>
              <a:gd name="connsiteY1" fmla="*/ 0 h 18196560"/>
              <a:gd name="connsiteX2" fmla="*/ 12732885 w 18028625"/>
              <a:gd name="connsiteY2" fmla="*/ 178192 h 18196560"/>
              <a:gd name="connsiteX3" fmla="*/ 10771703 w 18028625"/>
              <a:gd name="connsiteY3" fmla="*/ 4297681 h 18196560"/>
              <a:gd name="connsiteX4" fmla="*/ 18025944 w 18028625"/>
              <a:gd name="connsiteY4" fmla="*/ 12893040 h 18196560"/>
              <a:gd name="connsiteX5" fmla="*/ 14551223 w 18028625"/>
              <a:gd name="connsiteY5" fmla="*/ 18196560 h 18196560"/>
              <a:gd name="connsiteX6" fmla="*/ 2877383 w 18028625"/>
              <a:gd name="connsiteY6" fmla="*/ 18196560 h 18196560"/>
              <a:gd name="connsiteX7" fmla="*/ 6717864 w 18028625"/>
              <a:gd name="connsiteY7" fmla="*/ 10637520 h 18196560"/>
              <a:gd name="connsiteX8" fmla="*/ 1200983 w 18028625"/>
              <a:gd name="connsiteY8" fmla="*/ 6492241 h 18196560"/>
              <a:gd name="connsiteX9" fmla="*/ 12263 w 18028625"/>
              <a:gd name="connsiteY9" fmla="*/ 2346961 h 18196560"/>
              <a:gd name="connsiteX10" fmla="*/ 12263 w 18028625"/>
              <a:gd name="connsiteY10" fmla="*/ 0 h 181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28625" h="18196560">
                <a:moveTo>
                  <a:pt x="12263" y="0"/>
                </a:moveTo>
                <a:lnTo>
                  <a:pt x="12826688" y="0"/>
                </a:lnTo>
                <a:lnTo>
                  <a:pt x="12732885" y="178192"/>
                </a:lnTo>
                <a:cubicBezTo>
                  <a:pt x="11974234" y="1504474"/>
                  <a:pt x="10533578" y="2526030"/>
                  <a:pt x="10771703" y="4297681"/>
                </a:cubicBezTo>
                <a:cubicBezTo>
                  <a:pt x="11025703" y="6187441"/>
                  <a:pt x="17924344" y="9570720"/>
                  <a:pt x="18025944" y="12893040"/>
                </a:cubicBezTo>
                <a:cubicBezTo>
                  <a:pt x="18127544" y="16215360"/>
                  <a:pt x="15313223" y="17556480"/>
                  <a:pt x="14551223" y="18196560"/>
                </a:cubicBezTo>
                <a:lnTo>
                  <a:pt x="2877383" y="18196560"/>
                </a:lnTo>
                <a:cubicBezTo>
                  <a:pt x="3720664" y="15270480"/>
                  <a:pt x="7337624" y="12918440"/>
                  <a:pt x="6717864" y="10637520"/>
                </a:cubicBezTo>
                <a:cubicBezTo>
                  <a:pt x="6098104" y="8356600"/>
                  <a:pt x="2318583" y="7874001"/>
                  <a:pt x="1200983" y="6492241"/>
                </a:cubicBezTo>
                <a:cubicBezTo>
                  <a:pt x="83383" y="5110481"/>
                  <a:pt x="-48697" y="4277361"/>
                  <a:pt x="12263" y="2346961"/>
                </a:cubicBezTo>
                <a:lnTo>
                  <a:pt x="12263" y="0"/>
                </a:lnTo>
                <a:close/>
              </a:path>
            </a:pathLst>
          </a:custGeom>
          <a:solidFill>
            <a:srgbClr val="BFD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SHAPE GROUP">
            <a:extLst>
              <a:ext uri="{FF2B5EF4-FFF2-40B4-BE49-F238E27FC236}">
                <a16:creationId xmlns:a16="http://schemas.microsoft.com/office/drawing/2014/main" id="{A41D1208-F811-41E8-B5D1-AB345671E71F}"/>
              </a:ext>
            </a:extLst>
          </p:cNvPr>
          <p:cNvGrpSpPr/>
          <p:nvPr/>
        </p:nvGrpSpPr>
        <p:grpSpPr>
          <a:xfrm>
            <a:off x="3060153" y="2903391"/>
            <a:ext cx="801322" cy="799089"/>
            <a:chOff x="3060153" y="2903391"/>
            <a:chExt cx="801322" cy="799089"/>
          </a:xfrm>
        </p:grpSpPr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7F2EBEC2-D1F3-49F1-8D28-B6150CBB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950" y="3291775"/>
              <a:ext cx="189729" cy="410705"/>
            </a:xfrm>
            <a:custGeom>
              <a:avLst/>
              <a:gdLst>
                <a:gd name="T0" fmla="*/ 8 w 16"/>
                <a:gd name="T1" fmla="*/ 35 h 35"/>
                <a:gd name="T2" fmla="*/ 15 w 16"/>
                <a:gd name="T3" fmla="*/ 26 h 35"/>
                <a:gd name="T4" fmla="*/ 8 w 16"/>
                <a:gd name="T5" fmla="*/ 0 h 35"/>
                <a:gd name="T6" fmla="*/ 8 w 16"/>
                <a:gd name="T7" fmla="*/ 0 h 35"/>
                <a:gd name="T8" fmla="*/ 1 w 16"/>
                <a:gd name="T9" fmla="*/ 26 h 35"/>
                <a:gd name="T10" fmla="*/ 8 w 16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13" y="35"/>
                    <a:pt x="16" y="31"/>
                    <a:pt x="15" y="2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3" y="35"/>
                    <a:pt x="8" y="35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558F4F25-2EA4-42E8-A3CD-C826A6727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37" y="3291775"/>
              <a:ext cx="341511" cy="341511"/>
            </a:xfrm>
            <a:custGeom>
              <a:avLst/>
              <a:gdLst>
                <a:gd name="T0" fmla="*/ 25 w 29"/>
                <a:gd name="T1" fmla="*/ 25 h 29"/>
                <a:gd name="T2" fmla="*/ 24 w 29"/>
                <a:gd name="T3" fmla="*/ 13 h 29"/>
                <a:gd name="T4" fmla="*/ 0 w 29"/>
                <a:gd name="T5" fmla="*/ 0 h 29"/>
                <a:gd name="T6" fmla="*/ 0 w 29"/>
                <a:gd name="T7" fmla="*/ 0 h 29"/>
                <a:gd name="T8" fmla="*/ 14 w 29"/>
                <a:gd name="T9" fmla="*/ 24 h 29"/>
                <a:gd name="T10" fmla="*/ 25 w 29"/>
                <a:gd name="T11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5" y="25"/>
                  </a:moveTo>
                  <a:cubicBezTo>
                    <a:pt x="29" y="22"/>
                    <a:pt x="28" y="16"/>
                    <a:pt x="2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6" y="28"/>
                    <a:pt x="22" y="29"/>
                    <a:pt x="25" y="25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46894188-884D-4A5B-9570-75B2B2EA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37" y="3209187"/>
              <a:ext cx="412938" cy="187496"/>
            </a:xfrm>
            <a:custGeom>
              <a:avLst/>
              <a:gdLst>
                <a:gd name="T0" fmla="*/ 35 w 35"/>
                <a:gd name="T1" fmla="*/ 8 h 16"/>
                <a:gd name="T2" fmla="*/ 26 w 35"/>
                <a:gd name="T3" fmla="*/ 1 h 16"/>
                <a:gd name="T4" fmla="*/ 0 w 35"/>
                <a:gd name="T5" fmla="*/ 8 h 16"/>
                <a:gd name="T6" fmla="*/ 0 w 35"/>
                <a:gd name="T7" fmla="*/ 8 h 16"/>
                <a:gd name="T8" fmla="*/ 26 w 35"/>
                <a:gd name="T9" fmla="*/ 15 h 16"/>
                <a:gd name="T10" fmla="*/ 35 w 35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">
                  <a:moveTo>
                    <a:pt x="35" y="8"/>
                  </a:moveTo>
                  <a:cubicBezTo>
                    <a:pt x="35" y="3"/>
                    <a:pt x="31" y="0"/>
                    <a:pt x="26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16"/>
                    <a:pt x="35" y="13"/>
                    <a:pt x="35" y="8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749E6FF8-AB25-42F1-A48B-33C778708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37" y="2972585"/>
              <a:ext cx="341511" cy="341511"/>
            </a:xfrm>
            <a:custGeom>
              <a:avLst/>
              <a:gdLst>
                <a:gd name="T0" fmla="*/ 25 w 29"/>
                <a:gd name="T1" fmla="*/ 4 h 29"/>
                <a:gd name="T2" fmla="*/ 14 w 29"/>
                <a:gd name="T3" fmla="*/ 5 h 29"/>
                <a:gd name="T4" fmla="*/ 0 w 29"/>
                <a:gd name="T5" fmla="*/ 29 h 29"/>
                <a:gd name="T6" fmla="*/ 0 w 29"/>
                <a:gd name="T7" fmla="*/ 29 h 29"/>
                <a:gd name="T8" fmla="*/ 24 w 29"/>
                <a:gd name="T9" fmla="*/ 15 h 29"/>
                <a:gd name="T10" fmla="*/ 25 w 29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5" y="4"/>
                  </a:moveTo>
                  <a:cubicBezTo>
                    <a:pt x="22" y="0"/>
                    <a:pt x="16" y="1"/>
                    <a:pt x="14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3"/>
                    <a:pt x="29" y="7"/>
                    <a:pt x="25" y="4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A0EBCACB-7BBD-4059-830E-3DC1EC57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950" y="2903391"/>
              <a:ext cx="189729" cy="410705"/>
            </a:xfrm>
            <a:custGeom>
              <a:avLst/>
              <a:gdLst>
                <a:gd name="T0" fmla="*/ 8 w 16"/>
                <a:gd name="T1" fmla="*/ 0 h 35"/>
                <a:gd name="T2" fmla="*/ 1 w 16"/>
                <a:gd name="T3" fmla="*/ 9 h 35"/>
                <a:gd name="T4" fmla="*/ 8 w 16"/>
                <a:gd name="T5" fmla="*/ 35 h 35"/>
                <a:gd name="T6" fmla="*/ 8 w 16"/>
                <a:gd name="T7" fmla="*/ 35 h 35"/>
                <a:gd name="T8" fmla="*/ 15 w 16"/>
                <a:gd name="T9" fmla="*/ 9 h 35"/>
                <a:gd name="T10" fmla="*/ 8 w 16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5">
                  <a:moveTo>
                    <a:pt x="8" y="0"/>
                  </a:moveTo>
                  <a:cubicBezTo>
                    <a:pt x="3" y="0"/>
                    <a:pt x="0" y="4"/>
                    <a:pt x="1" y="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4E9E0181-C786-40C6-8A28-9321ACE77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580" y="2972585"/>
              <a:ext cx="341511" cy="341511"/>
            </a:xfrm>
            <a:custGeom>
              <a:avLst/>
              <a:gdLst>
                <a:gd name="T0" fmla="*/ 4 w 29"/>
                <a:gd name="T1" fmla="*/ 4 h 29"/>
                <a:gd name="T2" fmla="*/ 5 w 29"/>
                <a:gd name="T3" fmla="*/ 15 h 29"/>
                <a:gd name="T4" fmla="*/ 29 w 29"/>
                <a:gd name="T5" fmla="*/ 29 h 29"/>
                <a:gd name="T6" fmla="*/ 29 w 29"/>
                <a:gd name="T7" fmla="*/ 29 h 29"/>
                <a:gd name="T8" fmla="*/ 16 w 29"/>
                <a:gd name="T9" fmla="*/ 5 h 29"/>
                <a:gd name="T10" fmla="*/ 4 w 29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4" y="4"/>
                  </a:moveTo>
                  <a:cubicBezTo>
                    <a:pt x="0" y="7"/>
                    <a:pt x="1" y="13"/>
                    <a:pt x="5" y="15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1"/>
                    <a:pt x="7" y="0"/>
                    <a:pt x="4" y="4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EEB92E0E-899B-4399-BCB2-978C928A6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153" y="3209187"/>
              <a:ext cx="412938" cy="187496"/>
            </a:xfrm>
            <a:custGeom>
              <a:avLst/>
              <a:gdLst>
                <a:gd name="T0" fmla="*/ 0 w 35"/>
                <a:gd name="T1" fmla="*/ 8 h 16"/>
                <a:gd name="T2" fmla="*/ 9 w 35"/>
                <a:gd name="T3" fmla="*/ 15 h 16"/>
                <a:gd name="T4" fmla="*/ 35 w 35"/>
                <a:gd name="T5" fmla="*/ 8 h 16"/>
                <a:gd name="T6" fmla="*/ 35 w 35"/>
                <a:gd name="T7" fmla="*/ 8 h 16"/>
                <a:gd name="T8" fmla="*/ 9 w 35"/>
                <a:gd name="T9" fmla="*/ 1 h 16"/>
                <a:gd name="T10" fmla="*/ 0 w 35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">
                  <a:moveTo>
                    <a:pt x="0" y="8"/>
                  </a:moveTo>
                  <a:cubicBezTo>
                    <a:pt x="0" y="13"/>
                    <a:pt x="4" y="16"/>
                    <a:pt x="9" y="1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130A269-1B39-4402-BFFA-30B134EC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580" y="3291775"/>
              <a:ext cx="341511" cy="341511"/>
            </a:xfrm>
            <a:custGeom>
              <a:avLst/>
              <a:gdLst>
                <a:gd name="T0" fmla="*/ 4 w 29"/>
                <a:gd name="T1" fmla="*/ 25 h 29"/>
                <a:gd name="T2" fmla="*/ 16 w 29"/>
                <a:gd name="T3" fmla="*/ 24 h 29"/>
                <a:gd name="T4" fmla="*/ 29 w 29"/>
                <a:gd name="T5" fmla="*/ 0 h 29"/>
                <a:gd name="T6" fmla="*/ 29 w 29"/>
                <a:gd name="T7" fmla="*/ 0 h 29"/>
                <a:gd name="T8" fmla="*/ 5 w 29"/>
                <a:gd name="T9" fmla="*/ 13 h 29"/>
                <a:gd name="T10" fmla="*/ 4 w 29"/>
                <a:gd name="T11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4" y="25"/>
                  </a:moveTo>
                  <a:cubicBezTo>
                    <a:pt x="7" y="29"/>
                    <a:pt x="13" y="28"/>
                    <a:pt x="16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6"/>
                    <a:pt x="0" y="22"/>
                    <a:pt x="4" y="25"/>
                  </a:cubicBezTo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Oval 76">
              <a:extLst>
                <a:ext uri="{FF2B5EF4-FFF2-40B4-BE49-F238E27FC236}">
                  <a16:creationId xmlns:a16="http://schemas.microsoft.com/office/drawing/2014/main" id="{142DDEA6-DB8C-4260-BD45-5BC73C30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007" y="3044012"/>
              <a:ext cx="515614" cy="517845"/>
            </a:xfrm>
            <a:prstGeom prst="ellipse">
              <a:avLst/>
            </a:prstGeom>
            <a:solidFill>
              <a:srgbClr val="BFD73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SHAPE GROUP">
            <a:extLst>
              <a:ext uri="{FF2B5EF4-FFF2-40B4-BE49-F238E27FC236}">
                <a16:creationId xmlns:a16="http://schemas.microsoft.com/office/drawing/2014/main" id="{522C52FA-00F8-4FB8-9DBD-C2AB998B4F04}"/>
              </a:ext>
            </a:extLst>
          </p:cNvPr>
          <p:cNvGrpSpPr/>
          <p:nvPr/>
        </p:nvGrpSpPr>
        <p:grpSpPr>
          <a:xfrm>
            <a:off x="3060151" y="1574167"/>
            <a:ext cx="801322" cy="799089"/>
            <a:chOff x="3060151" y="1574167"/>
            <a:chExt cx="801322" cy="799089"/>
          </a:xfrm>
        </p:grpSpPr>
        <p:sp>
          <p:nvSpPr>
            <p:cNvPr id="129" name="Freeform 68">
              <a:extLst>
                <a:ext uri="{FF2B5EF4-FFF2-40B4-BE49-F238E27FC236}">
                  <a16:creationId xmlns:a16="http://schemas.microsoft.com/office/drawing/2014/main" id="{37F54282-594F-4141-9837-91FEFC17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948" y="1962551"/>
              <a:ext cx="189729" cy="410705"/>
            </a:xfrm>
            <a:custGeom>
              <a:avLst/>
              <a:gdLst>
                <a:gd name="T0" fmla="*/ 8 w 16"/>
                <a:gd name="T1" fmla="*/ 35 h 35"/>
                <a:gd name="T2" fmla="*/ 15 w 16"/>
                <a:gd name="T3" fmla="*/ 26 h 35"/>
                <a:gd name="T4" fmla="*/ 8 w 16"/>
                <a:gd name="T5" fmla="*/ 0 h 35"/>
                <a:gd name="T6" fmla="*/ 8 w 16"/>
                <a:gd name="T7" fmla="*/ 0 h 35"/>
                <a:gd name="T8" fmla="*/ 1 w 16"/>
                <a:gd name="T9" fmla="*/ 26 h 35"/>
                <a:gd name="T10" fmla="*/ 8 w 16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13" y="35"/>
                    <a:pt x="16" y="31"/>
                    <a:pt x="15" y="2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3" y="35"/>
                    <a:pt x="8" y="35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69">
              <a:extLst>
                <a:ext uri="{FF2B5EF4-FFF2-40B4-BE49-F238E27FC236}">
                  <a16:creationId xmlns:a16="http://schemas.microsoft.com/office/drawing/2014/main" id="{1FA3F878-F7A7-497C-81D1-D2CC69E5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35" y="1962551"/>
              <a:ext cx="341511" cy="341511"/>
            </a:xfrm>
            <a:custGeom>
              <a:avLst/>
              <a:gdLst>
                <a:gd name="T0" fmla="*/ 25 w 29"/>
                <a:gd name="T1" fmla="*/ 25 h 29"/>
                <a:gd name="T2" fmla="*/ 24 w 29"/>
                <a:gd name="T3" fmla="*/ 13 h 29"/>
                <a:gd name="T4" fmla="*/ 0 w 29"/>
                <a:gd name="T5" fmla="*/ 0 h 29"/>
                <a:gd name="T6" fmla="*/ 0 w 29"/>
                <a:gd name="T7" fmla="*/ 0 h 29"/>
                <a:gd name="T8" fmla="*/ 14 w 29"/>
                <a:gd name="T9" fmla="*/ 24 h 29"/>
                <a:gd name="T10" fmla="*/ 25 w 29"/>
                <a:gd name="T11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5" y="25"/>
                  </a:moveTo>
                  <a:cubicBezTo>
                    <a:pt x="29" y="22"/>
                    <a:pt x="28" y="16"/>
                    <a:pt x="2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6" y="28"/>
                    <a:pt x="22" y="29"/>
                    <a:pt x="25" y="25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70">
              <a:extLst>
                <a:ext uri="{FF2B5EF4-FFF2-40B4-BE49-F238E27FC236}">
                  <a16:creationId xmlns:a16="http://schemas.microsoft.com/office/drawing/2014/main" id="{7AC83EE9-DEF5-4512-B68D-853576F1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35" y="1879963"/>
              <a:ext cx="412938" cy="187496"/>
            </a:xfrm>
            <a:custGeom>
              <a:avLst/>
              <a:gdLst>
                <a:gd name="T0" fmla="*/ 35 w 35"/>
                <a:gd name="T1" fmla="*/ 8 h 16"/>
                <a:gd name="T2" fmla="*/ 26 w 35"/>
                <a:gd name="T3" fmla="*/ 1 h 16"/>
                <a:gd name="T4" fmla="*/ 0 w 35"/>
                <a:gd name="T5" fmla="*/ 8 h 16"/>
                <a:gd name="T6" fmla="*/ 0 w 35"/>
                <a:gd name="T7" fmla="*/ 8 h 16"/>
                <a:gd name="T8" fmla="*/ 26 w 35"/>
                <a:gd name="T9" fmla="*/ 15 h 16"/>
                <a:gd name="T10" fmla="*/ 35 w 35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">
                  <a:moveTo>
                    <a:pt x="35" y="8"/>
                  </a:moveTo>
                  <a:cubicBezTo>
                    <a:pt x="35" y="3"/>
                    <a:pt x="31" y="0"/>
                    <a:pt x="26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16"/>
                    <a:pt x="35" y="13"/>
                    <a:pt x="35" y="8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71">
              <a:extLst>
                <a:ext uri="{FF2B5EF4-FFF2-40B4-BE49-F238E27FC236}">
                  <a16:creationId xmlns:a16="http://schemas.microsoft.com/office/drawing/2014/main" id="{2C6B8CA1-1613-4F09-A665-6BBC193BB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35" y="1643361"/>
              <a:ext cx="341511" cy="341511"/>
            </a:xfrm>
            <a:custGeom>
              <a:avLst/>
              <a:gdLst>
                <a:gd name="T0" fmla="*/ 25 w 29"/>
                <a:gd name="T1" fmla="*/ 4 h 29"/>
                <a:gd name="T2" fmla="*/ 14 w 29"/>
                <a:gd name="T3" fmla="*/ 5 h 29"/>
                <a:gd name="T4" fmla="*/ 0 w 29"/>
                <a:gd name="T5" fmla="*/ 29 h 29"/>
                <a:gd name="T6" fmla="*/ 0 w 29"/>
                <a:gd name="T7" fmla="*/ 29 h 29"/>
                <a:gd name="T8" fmla="*/ 24 w 29"/>
                <a:gd name="T9" fmla="*/ 15 h 29"/>
                <a:gd name="T10" fmla="*/ 25 w 29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5" y="4"/>
                  </a:moveTo>
                  <a:cubicBezTo>
                    <a:pt x="22" y="0"/>
                    <a:pt x="16" y="1"/>
                    <a:pt x="14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3"/>
                    <a:pt x="29" y="7"/>
                    <a:pt x="25" y="4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72">
              <a:extLst>
                <a:ext uri="{FF2B5EF4-FFF2-40B4-BE49-F238E27FC236}">
                  <a16:creationId xmlns:a16="http://schemas.microsoft.com/office/drawing/2014/main" id="{48CE5292-6DE2-4AC0-9435-6ECDDD2E7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948" y="1574167"/>
              <a:ext cx="189729" cy="410705"/>
            </a:xfrm>
            <a:custGeom>
              <a:avLst/>
              <a:gdLst>
                <a:gd name="T0" fmla="*/ 8 w 16"/>
                <a:gd name="T1" fmla="*/ 0 h 35"/>
                <a:gd name="T2" fmla="*/ 1 w 16"/>
                <a:gd name="T3" fmla="*/ 9 h 35"/>
                <a:gd name="T4" fmla="*/ 8 w 16"/>
                <a:gd name="T5" fmla="*/ 35 h 35"/>
                <a:gd name="T6" fmla="*/ 8 w 16"/>
                <a:gd name="T7" fmla="*/ 35 h 35"/>
                <a:gd name="T8" fmla="*/ 15 w 16"/>
                <a:gd name="T9" fmla="*/ 9 h 35"/>
                <a:gd name="T10" fmla="*/ 8 w 16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5">
                  <a:moveTo>
                    <a:pt x="8" y="0"/>
                  </a:moveTo>
                  <a:cubicBezTo>
                    <a:pt x="3" y="0"/>
                    <a:pt x="0" y="4"/>
                    <a:pt x="1" y="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73">
              <a:extLst>
                <a:ext uri="{FF2B5EF4-FFF2-40B4-BE49-F238E27FC236}">
                  <a16:creationId xmlns:a16="http://schemas.microsoft.com/office/drawing/2014/main" id="{F81F16C0-75CF-4783-B644-76B065B81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578" y="1643361"/>
              <a:ext cx="341511" cy="341511"/>
            </a:xfrm>
            <a:custGeom>
              <a:avLst/>
              <a:gdLst>
                <a:gd name="T0" fmla="*/ 4 w 29"/>
                <a:gd name="T1" fmla="*/ 4 h 29"/>
                <a:gd name="T2" fmla="*/ 5 w 29"/>
                <a:gd name="T3" fmla="*/ 15 h 29"/>
                <a:gd name="T4" fmla="*/ 29 w 29"/>
                <a:gd name="T5" fmla="*/ 29 h 29"/>
                <a:gd name="T6" fmla="*/ 29 w 29"/>
                <a:gd name="T7" fmla="*/ 29 h 29"/>
                <a:gd name="T8" fmla="*/ 16 w 29"/>
                <a:gd name="T9" fmla="*/ 5 h 29"/>
                <a:gd name="T10" fmla="*/ 4 w 29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4" y="4"/>
                  </a:moveTo>
                  <a:cubicBezTo>
                    <a:pt x="0" y="7"/>
                    <a:pt x="1" y="13"/>
                    <a:pt x="5" y="15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1"/>
                    <a:pt x="7" y="0"/>
                    <a:pt x="4" y="4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74">
              <a:extLst>
                <a:ext uri="{FF2B5EF4-FFF2-40B4-BE49-F238E27FC236}">
                  <a16:creationId xmlns:a16="http://schemas.microsoft.com/office/drawing/2014/main" id="{8829CC56-6231-4F7B-B43B-3100D60F3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151" y="1879963"/>
              <a:ext cx="412938" cy="187496"/>
            </a:xfrm>
            <a:custGeom>
              <a:avLst/>
              <a:gdLst>
                <a:gd name="T0" fmla="*/ 0 w 35"/>
                <a:gd name="T1" fmla="*/ 8 h 16"/>
                <a:gd name="T2" fmla="*/ 9 w 35"/>
                <a:gd name="T3" fmla="*/ 15 h 16"/>
                <a:gd name="T4" fmla="*/ 35 w 35"/>
                <a:gd name="T5" fmla="*/ 8 h 16"/>
                <a:gd name="T6" fmla="*/ 35 w 35"/>
                <a:gd name="T7" fmla="*/ 8 h 16"/>
                <a:gd name="T8" fmla="*/ 9 w 35"/>
                <a:gd name="T9" fmla="*/ 1 h 16"/>
                <a:gd name="T10" fmla="*/ 0 w 35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">
                  <a:moveTo>
                    <a:pt x="0" y="8"/>
                  </a:moveTo>
                  <a:cubicBezTo>
                    <a:pt x="0" y="13"/>
                    <a:pt x="4" y="16"/>
                    <a:pt x="9" y="1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75">
              <a:extLst>
                <a:ext uri="{FF2B5EF4-FFF2-40B4-BE49-F238E27FC236}">
                  <a16:creationId xmlns:a16="http://schemas.microsoft.com/office/drawing/2014/main" id="{235D7A3F-0843-4B42-9CF8-5C65741D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578" y="1962551"/>
              <a:ext cx="341511" cy="341511"/>
            </a:xfrm>
            <a:custGeom>
              <a:avLst/>
              <a:gdLst>
                <a:gd name="T0" fmla="*/ 4 w 29"/>
                <a:gd name="T1" fmla="*/ 25 h 29"/>
                <a:gd name="T2" fmla="*/ 16 w 29"/>
                <a:gd name="T3" fmla="*/ 24 h 29"/>
                <a:gd name="T4" fmla="*/ 29 w 29"/>
                <a:gd name="T5" fmla="*/ 0 h 29"/>
                <a:gd name="T6" fmla="*/ 29 w 29"/>
                <a:gd name="T7" fmla="*/ 0 h 29"/>
                <a:gd name="T8" fmla="*/ 5 w 29"/>
                <a:gd name="T9" fmla="*/ 13 h 29"/>
                <a:gd name="T10" fmla="*/ 4 w 29"/>
                <a:gd name="T11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4" y="25"/>
                  </a:moveTo>
                  <a:cubicBezTo>
                    <a:pt x="7" y="29"/>
                    <a:pt x="13" y="28"/>
                    <a:pt x="16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6"/>
                    <a:pt x="0" y="22"/>
                    <a:pt x="4" y="25"/>
                  </a:cubicBezTo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val 76">
              <a:extLst>
                <a:ext uri="{FF2B5EF4-FFF2-40B4-BE49-F238E27FC236}">
                  <a16:creationId xmlns:a16="http://schemas.microsoft.com/office/drawing/2014/main" id="{19119CF1-7B7D-40D3-ADC6-8414A83E2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005" y="1714788"/>
              <a:ext cx="515614" cy="517845"/>
            </a:xfrm>
            <a:prstGeom prst="ellipse">
              <a:avLst/>
            </a:pr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SHAPE GROUP AND TEXT">
            <a:extLst>
              <a:ext uri="{FF2B5EF4-FFF2-40B4-BE49-F238E27FC236}">
                <a16:creationId xmlns:a16="http://schemas.microsoft.com/office/drawing/2014/main" id="{603CCB7F-395D-414F-8B6B-427F45D2ADE9}"/>
              </a:ext>
            </a:extLst>
          </p:cNvPr>
          <p:cNvGrpSpPr/>
          <p:nvPr/>
        </p:nvGrpSpPr>
        <p:grpSpPr>
          <a:xfrm>
            <a:off x="9677011" y="1999436"/>
            <a:ext cx="1290111" cy="912892"/>
            <a:chOff x="9677011" y="1999436"/>
            <a:chExt cx="1290111" cy="912892"/>
          </a:xfrm>
        </p:grpSpPr>
        <p:sp>
          <p:nvSpPr>
            <p:cNvPr id="138" name="Freeform 65">
              <a:extLst>
                <a:ext uri="{FF2B5EF4-FFF2-40B4-BE49-F238E27FC236}">
                  <a16:creationId xmlns:a16="http://schemas.microsoft.com/office/drawing/2014/main" id="{C86CA545-1315-487C-A9D4-4DD48AF90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011" y="1999436"/>
              <a:ext cx="1290111" cy="912892"/>
            </a:xfrm>
            <a:custGeom>
              <a:avLst/>
              <a:gdLst>
                <a:gd name="T0" fmla="*/ 920 w 920"/>
                <a:gd name="T1" fmla="*/ 0 h 651"/>
                <a:gd name="T2" fmla="*/ 0 w 920"/>
                <a:gd name="T3" fmla="*/ 0 h 651"/>
                <a:gd name="T4" fmla="*/ 0 w 920"/>
                <a:gd name="T5" fmla="*/ 394 h 651"/>
                <a:gd name="T6" fmla="*/ 139 w 920"/>
                <a:gd name="T7" fmla="*/ 394 h 651"/>
                <a:gd name="T8" fmla="*/ 73 w 920"/>
                <a:gd name="T9" fmla="*/ 651 h 651"/>
                <a:gd name="T10" fmla="*/ 345 w 920"/>
                <a:gd name="T11" fmla="*/ 394 h 651"/>
                <a:gd name="T12" fmla="*/ 920 w 920"/>
                <a:gd name="T13" fmla="*/ 394 h 651"/>
                <a:gd name="T14" fmla="*/ 920 w 920"/>
                <a:gd name="T15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651">
                  <a:moveTo>
                    <a:pt x="920" y="0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139" y="394"/>
                  </a:lnTo>
                  <a:lnTo>
                    <a:pt x="73" y="651"/>
                  </a:lnTo>
                  <a:lnTo>
                    <a:pt x="345" y="394"/>
                  </a:lnTo>
                  <a:lnTo>
                    <a:pt x="920" y="39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CHANGE TEXT HERE">
              <a:extLst>
                <a:ext uri="{FF2B5EF4-FFF2-40B4-BE49-F238E27FC236}">
                  <a16:creationId xmlns:a16="http://schemas.microsoft.com/office/drawing/2014/main" id="{3E46AC44-FD6D-45FB-8F7B-C4011483F294}"/>
                </a:ext>
              </a:extLst>
            </p:cNvPr>
            <p:cNvSpPr/>
            <p:nvPr/>
          </p:nvSpPr>
          <p:spPr>
            <a:xfrm>
              <a:off x="9849783" y="2093831"/>
              <a:ext cx="9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</a:rPr>
                <a:t>75/95%</a:t>
              </a:r>
            </a:p>
          </p:txBody>
        </p:sp>
      </p:grpSp>
      <p:grpSp>
        <p:nvGrpSpPr>
          <p:cNvPr id="5" name="SHAPE GROUP AND TEXT">
            <a:extLst>
              <a:ext uri="{FF2B5EF4-FFF2-40B4-BE49-F238E27FC236}">
                <a16:creationId xmlns:a16="http://schemas.microsoft.com/office/drawing/2014/main" id="{65B06D65-0E74-4D81-B5B6-DDDFC0867FCE}"/>
              </a:ext>
            </a:extLst>
          </p:cNvPr>
          <p:cNvGrpSpPr/>
          <p:nvPr/>
        </p:nvGrpSpPr>
        <p:grpSpPr>
          <a:xfrm>
            <a:off x="14417978" y="1999436"/>
            <a:ext cx="1290111" cy="912892"/>
            <a:chOff x="14417978" y="1999436"/>
            <a:chExt cx="1290111" cy="912892"/>
          </a:xfrm>
        </p:grpSpPr>
        <p:sp>
          <p:nvSpPr>
            <p:cNvPr id="140" name="Freeform 65">
              <a:extLst>
                <a:ext uri="{FF2B5EF4-FFF2-40B4-BE49-F238E27FC236}">
                  <a16:creationId xmlns:a16="http://schemas.microsoft.com/office/drawing/2014/main" id="{36348619-2F32-45F9-B409-642679BEE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7978" y="1999436"/>
              <a:ext cx="1290111" cy="912892"/>
            </a:xfrm>
            <a:custGeom>
              <a:avLst/>
              <a:gdLst>
                <a:gd name="T0" fmla="*/ 920 w 920"/>
                <a:gd name="T1" fmla="*/ 0 h 651"/>
                <a:gd name="T2" fmla="*/ 0 w 920"/>
                <a:gd name="T3" fmla="*/ 0 h 651"/>
                <a:gd name="T4" fmla="*/ 0 w 920"/>
                <a:gd name="T5" fmla="*/ 394 h 651"/>
                <a:gd name="T6" fmla="*/ 139 w 920"/>
                <a:gd name="T7" fmla="*/ 394 h 651"/>
                <a:gd name="T8" fmla="*/ 73 w 920"/>
                <a:gd name="T9" fmla="*/ 651 h 651"/>
                <a:gd name="T10" fmla="*/ 345 w 920"/>
                <a:gd name="T11" fmla="*/ 394 h 651"/>
                <a:gd name="T12" fmla="*/ 920 w 920"/>
                <a:gd name="T13" fmla="*/ 394 h 651"/>
                <a:gd name="T14" fmla="*/ 920 w 920"/>
                <a:gd name="T15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651">
                  <a:moveTo>
                    <a:pt x="920" y="0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139" y="394"/>
                  </a:lnTo>
                  <a:lnTo>
                    <a:pt x="73" y="651"/>
                  </a:lnTo>
                  <a:lnTo>
                    <a:pt x="345" y="394"/>
                  </a:lnTo>
                  <a:lnTo>
                    <a:pt x="920" y="39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BFD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CHANGE TEXT HERE">
              <a:extLst>
                <a:ext uri="{FF2B5EF4-FFF2-40B4-BE49-F238E27FC236}">
                  <a16:creationId xmlns:a16="http://schemas.microsoft.com/office/drawing/2014/main" id="{56E2A469-5929-4407-8616-A5293F93FE96}"/>
                </a:ext>
              </a:extLst>
            </p:cNvPr>
            <p:cNvSpPr/>
            <p:nvPr/>
          </p:nvSpPr>
          <p:spPr>
            <a:xfrm>
              <a:off x="14590750" y="2093831"/>
              <a:ext cx="9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</a:rPr>
                <a:t>32/95%</a:t>
              </a:r>
            </a:p>
          </p:txBody>
        </p:sp>
      </p:grpSp>
      <p:sp>
        <p:nvSpPr>
          <p:cNvPr id="87" name="SHAPE">
            <a:extLst>
              <a:ext uri="{FF2B5EF4-FFF2-40B4-BE49-F238E27FC236}">
                <a16:creationId xmlns:a16="http://schemas.microsoft.com/office/drawing/2014/main" id="{FCEA1C56-D651-4A58-9CEC-BB77962CCDAC}"/>
              </a:ext>
            </a:extLst>
          </p:cNvPr>
          <p:cNvSpPr/>
          <p:nvPr/>
        </p:nvSpPr>
        <p:spPr>
          <a:xfrm>
            <a:off x="10224153" y="-5489373"/>
            <a:ext cx="890886" cy="890886"/>
          </a:xfrm>
          <a:prstGeom prst="roundRect">
            <a:avLst>
              <a:gd name="adj" fmla="val 18176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40">
              <a:solidFill>
                <a:schemeClr val="lt1"/>
              </a:solidFill>
              <a:latin typeface="+mj-lt"/>
            </a:endParaRPr>
          </a:p>
        </p:txBody>
      </p:sp>
      <p:grpSp>
        <p:nvGrpSpPr>
          <p:cNvPr id="88" name="TEXT GROUP">
            <a:extLst>
              <a:ext uri="{FF2B5EF4-FFF2-40B4-BE49-F238E27FC236}">
                <a16:creationId xmlns:a16="http://schemas.microsoft.com/office/drawing/2014/main" id="{7120B806-36E1-4045-A374-3F2FE7FB56EB}"/>
              </a:ext>
            </a:extLst>
          </p:cNvPr>
          <p:cNvGrpSpPr/>
          <p:nvPr/>
        </p:nvGrpSpPr>
        <p:grpSpPr>
          <a:xfrm>
            <a:off x="11609397" y="-5520902"/>
            <a:ext cx="3345163" cy="861455"/>
            <a:chOff x="1233037" y="2099470"/>
            <a:chExt cx="2208663" cy="568781"/>
          </a:xfrm>
        </p:grpSpPr>
        <p:sp>
          <p:nvSpPr>
            <p:cNvPr id="89" name="CHANGE TEXT HERE">
              <a:extLst>
                <a:ext uri="{FF2B5EF4-FFF2-40B4-BE49-F238E27FC236}">
                  <a16:creationId xmlns:a16="http://schemas.microsoft.com/office/drawing/2014/main" id="{E57875B1-6D99-455E-A671-FA134BCB0CE4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gradFill>
                    <a:gsLst>
                      <a:gs pos="0">
                        <a:srgbClr val="F58C23"/>
                      </a:gs>
                      <a:gs pos="100000">
                        <a:srgbClr val="FBB215"/>
                      </a:gs>
                    </a:gsLst>
                    <a:lin ang="54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0" name="CHANGE TEXT HERE">
              <a:extLst>
                <a:ext uri="{FF2B5EF4-FFF2-40B4-BE49-F238E27FC236}">
                  <a16:creationId xmlns:a16="http://schemas.microsoft.com/office/drawing/2014/main" id="{5196CB0E-ADF9-4A26-91AE-E3D908286C21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sp>
        <p:nvSpPr>
          <p:cNvPr id="6" name="TIMER">
            <a:extLst>
              <a:ext uri="{FF2B5EF4-FFF2-40B4-BE49-F238E27FC236}">
                <a16:creationId xmlns:a16="http://schemas.microsoft.com/office/drawing/2014/main" id="{C0816B33-9F12-49D5-BE83-05B6735E5415}"/>
              </a:ext>
            </a:extLst>
          </p:cNvPr>
          <p:cNvSpPr/>
          <p:nvPr/>
        </p:nvSpPr>
        <p:spPr>
          <a:xfrm>
            <a:off x="7040880" y="-533400"/>
            <a:ext cx="259080" cy="25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0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" dur="1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" dur="2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00" fill="hold"/>
                                            <p:tgtEl>
                                              <p:spTgt spid="87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xit" presetSubtype="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4.72222E-6 3.08642E-6 L -0.01962 -0.00093 " pathEditMode="relative" rAng="0" ptsTypes="AA">
                                          <p:cBhvr>
                                            <p:cTn id="26" dur="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00" y="-46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 p14:presetBounceEnd="1000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46" dur="20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52" dur="1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54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6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4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6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35" presetClass="pat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4.16667E-7 -2.46914E-6 L -0.01962 -0.00092 " pathEditMode="relative" rAng="0" ptsTypes="AA">
                                          <p:cBhvr>
                                            <p:cTn id="78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00" y="-46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8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4" dur="2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0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07" presetID="16" presetClass="entr" presetSubtype="4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09" dur="3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6" presetClass="exit" presetSubtype="26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111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 p14:presetBounceEnd="1000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18" dur="20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24" dur="1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126" dur="4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6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38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6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6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4.16667E-7 -2.46914E-6 L -0.01962 -0.00092 " pathEditMode="relative" rAng="0" ptsTypes="AA">
                                          <p:cBhvr>
                                            <p:cTn id="150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00" y="-46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2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8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1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4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8" dur="4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5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2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3" presetClass="exit" presetSubtype="32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6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9" presetID="16" presetClass="entr" presetSubtype="4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81" dur="3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6" presetClass="exit" presetSubtype="26" fill="hold" grpId="1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183" dur="3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8" dur="3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3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01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2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3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4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05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6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14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9" dur="2000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0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1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8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9" dur="3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0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31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2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33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3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34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35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6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37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1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2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43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4" presetID="8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5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23" presetClass="exit" presetSubtype="32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4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52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7" dur="2000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22" presetClass="exit" presetSubtype="8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26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70" grpId="1"/>
          <p:bldP spid="70" grpId="2"/>
          <p:bldP spid="70" grpId="3"/>
          <p:bldP spid="70" grpId="4"/>
          <p:bldP spid="70" grpId="5"/>
          <p:bldP spid="70" grpId="6"/>
          <p:bldP spid="70" grpId="7"/>
          <p:bldP spid="70" grpId="8"/>
          <p:bldP spid="70" grpId="9"/>
          <p:bldP spid="70" grpId="10"/>
          <p:bldP spid="71" grpId="0"/>
          <p:bldP spid="71" grpId="1"/>
          <p:bldP spid="74" grpId="0"/>
          <p:bldP spid="74" grpId="1"/>
          <p:bldP spid="74" grpId="2"/>
          <p:bldP spid="74" grpId="3"/>
          <p:bldP spid="74" grpId="4"/>
          <p:bldP spid="74" grpId="5"/>
          <p:bldP spid="74" grpId="6"/>
          <p:bldP spid="74" grpId="7"/>
          <p:bldP spid="74" grpId="8"/>
          <p:bldP spid="74" grpId="9"/>
          <p:bldP spid="74" grpId="10"/>
          <p:bldP spid="75" grpId="0"/>
          <p:bldP spid="75" grpId="1"/>
          <p:bldP spid="126" grpId="0" animBg="1"/>
          <p:bldP spid="126" grpId="1" animBg="1"/>
          <p:bldP spid="126" grpId="2" animBg="1"/>
          <p:bldP spid="87" grpId="0" animBg="1"/>
          <p:bldP spid="87" grpId="1" animBg="1"/>
          <p:bldP spid="87" grpId="2" animBg="1"/>
          <p:bldP spid="87" grpId="3" animBg="1"/>
          <p:bldP spid="87" grpId="4" animBg="1"/>
          <p:bldP spid="87" grpId="5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" dur="1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" dur="2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00" fill="hold"/>
                                            <p:tgtEl>
                                              <p:spTgt spid="87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xit" presetSubtype="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4.72222E-6 3.08642E-6 L -0.01962 -0.00093 " pathEditMode="relative" rAng="0" ptsTypes="AA">
                                          <p:cBhvr>
                                            <p:cTn id="26" dur="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4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1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52" dur="1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54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6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4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6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35" presetClass="pat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4.16667E-7 -2.46914E-6 L -0.01962 -0.00092 " pathEditMode="relative" rAng="0" ptsTypes="AA">
                                          <p:cBhvr>
                                            <p:cTn id="78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8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4" dur="2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0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07" presetID="16" presetClass="entr" presetSubtype="4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09" dur="3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6" presetClass="exit" presetSubtype="26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111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2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4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24" dur="1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126" dur="4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4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6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38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6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6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4.16667E-7 -2.46914E-6 L -0.01962 -0.00092 " pathEditMode="relative" rAng="0" ptsTypes="AA">
                                          <p:cBhvr>
                                            <p:cTn id="150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2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8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1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4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8" dur="4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5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2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3" presetClass="exit" presetSubtype="32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6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9" presetID="16" presetClass="entr" presetSubtype="4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81" dur="3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6" presetClass="exit" presetSubtype="26" fill="hold" grpId="1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183" dur="3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8" dur="3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3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01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2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3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4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05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6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14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19" dur="2000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0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1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8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9" dur="3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0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31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2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33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3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34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35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6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37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1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2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43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4" presetID="8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5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23" presetClass="exit" presetSubtype="32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4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52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2000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22" presetClass="exit" presetSubtype="8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26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70" grpId="1"/>
          <p:bldP spid="70" grpId="2"/>
          <p:bldP spid="70" grpId="3"/>
          <p:bldP spid="70" grpId="4"/>
          <p:bldP spid="70" grpId="5"/>
          <p:bldP spid="70" grpId="6"/>
          <p:bldP spid="70" grpId="7"/>
          <p:bldP spid="70" grpId="8"/>
          <p:bldP spid="70" grpId="9"/>
          <p:bldP spid="70" grpId="10"/>
          <p:bldP spid="71" grpId="0"/>
          <p:bldP spid="71" grpId="1"/>
          <p:bldP spid="74" grpId="0"/>
          <p:bldP spid="74" grpId="1"/>
          <p:bldP spid="74" grpId="2"/>
          <p:bldP spid="74" grpId="3"/>
          <p:bldP spid="74" grpId="4"/>
          <p:bldP spid="74" grpId="5"/>
          <p:bldP spid="74" grpId="6"/>
          <p:bldP spid="74" grpId="7"/>
          <p:bldP spid="74" grpId="8"/>
          <p:bldP spid="74" grpId="9"/>
          <p:bldP spid="74" grpId="10"/>
          <p:bldP spid="75" grpId="0"/>
          <p:bldP spid="75" grpId="1"/>
          <p:bldP spid="126" grpId="0" animBg="1"/>
          <p:bldP spid="126" grpId="1" animBg="1"/>
          <p:bldP spid="126" grpId="2" animBg="1"/>
          <p:bldP spid="87" grpId="0" animBg="1"/>
          <p:bldP spid="87" grpId="1" animBg="1"/>
          <p:bldP spid="87" grpId="2" animBg="1"/>
          <p:bldP spid="87" grpId="3" animBg="1"/>
          <p:bldP spid="87" grpId="4" animBg="1"/>
          <p:bldP spid="87" grpId="5" animBg="1"/>
          <p:bldP spid="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HANGE TEXT HERE">
            <a:extLst>
              <a:ext uri="{FF2B5EF4-FFF2-40B4-BE49-F238E27FC236}">
                <a16:creationId xmlns:a16="http://schemas.microsoft.com/office/drawing/2014/main" id="{B5721FC0-128D-4E88-AD4E-941F39844DBF}"/>
              </a:ext>
            </a:extLst>
          </p:cNvPr>
          <p:cNvSpPr txBox="1"/>
          <p:nvPr/>
        </p:nvSpPr>
        <p:spPr>
          <a:xfrm>
            <a:off x="2046494" y="4343633"/>
            <a:ext cx="373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SHAPE GROUP AND TEXT">
            <a:extLst>
              <a:ext uri="{FF2B5EF4-FFF2-40B4-BE49-F238E27FC236}">
                <a16:creationId xmlns:a16="http://schemas.microsoft.com/office/drawing/2014/main" id="{23A441A9-0A03-4418-B822-A345062E5163}"/>
              </a:ext>
            </a:extLst>
          </p:cNvPr>
          <p:cNvGrpSpPr/>
          <p:nvPr/>
        </p:nvGrpSpPr>
        <p:grpSpPr>
          <a:xfrm>
            <a:off x="2046494" y="5614532"/>
            <a:ext cx="4673931" cy="2379798"/>
            <a:chOff x="2046494" y="5614532"/>
            <a:chExt cx="4673931" cy="23797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F9D323-64A6-46B1-8264-F0C751FC5864}"/>
                </a:ext>
              </a:extLst>
            </p:cNvPr>
            <p:cNvSpPr/>
            <p:nvPr/>
          </p:nvSpPr>
          <p:spPr>
            <a:xfrm>
              <a:off x="2882237" y="6735547"/>
              <a:ext cx="1862947" cy="109039"/>
            </a:xfrm>
            <a:prstGeom prst="rect">
              <a:avLst/>
            </a:prstGeom>
            <a:solidFill>
              <a:srgbClr val="FF6B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2358FB-CC5A-4ED8-A8FC-BAFB7DAB1E7B}"/>
                </a:ext>
              </a:extLst>
            </p:cNvPr>
            <p:cNvSpPr/>
            <p:nvPr/>
          </p:nvSpPr>
          <p:spPr>
            <a:xfrm>
              <a:off x="2882237" y="7081290"/>
              <a:ext cx="2437766" cy="109039"/>
            </a:xfrm>
            <a:prstGeom prst="rect">
              <a:avLst/>
            </a:prstGeom>
            <a:solidFill>
              <a:srgbClr val="FFAF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AAF3C2E-F1C4-4603-88DE-E89AE40C8AC9}"/>
                </a:ext>
              </a:extLst>
            </p:cNvPr>
            <p:cNvSpPr/>
            <p:nvPr/>
          </p:nvSpPr>
          <p:spPr>
            <a:xfrm>
              <a:off x="2882237" y="7427034"/>
              <a:ext cx="2685191" cy="109039"/>
            </a:xfrm>
            <a:prstGeom prst="rect">
              <a:avLst/>
            </a:prstGeom>
            <a:solidFill>
              <a:srgbClr val="E2E4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B33E90-324A-4D47-90CB-AD4F11DF7A21}"/>
                </a:ext>
              </a:extLst>
            </p:cNvPr>
            <p:cNvSpPr/>
            <p:nvPr/>
          </p:nvSpPr>
          <p:spPr>
            <a:xfrm>
              <a:off x="2882237" y="7772779"/>
              <a:ext cx="1634493" cy="109039"/>
            </a:xfrm>
            <a:prstGeom prst="rect">
              <a:avLst/>
            </a:prstGeom>
            <a:solidFill>
              <a:srgbClr val="42D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CHANGE TEXT HERE">
              <a:extLst>
                <a:ext uri="{FF2B5EF4-FFF2-40B4-BE49-F238E27FC236}">
                  <a16:creationId xmlns:a16="http://schemas.microsoft.com/office/drawing/2014/main" id="{111956F1-C846-4BB4-8C62-F54ABB71C477}"/>
                </a:ext>
              </a:extLst>
            </p:cNvPr>
            <p:cNvSpPr txBox="1"/>
            <p:nvPr/>
          </p:nvSpPr>
          <p:spPr>
            <a:xfrm>
              <a:off x="2046494" y="5614532"/>
              <a:ext cx="3311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Goes Here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Lorem Ipsum</a:t>
              </a:r>
            </a:p>
          </p:txBody>
        </p:sp>
        <p:sp>
          <p:nvSpPr>
            <p:cNvPr id="64" name="CHANGE TEXT HERE">
              <a:extLst>
                <a:ext uri="{FF2B5EF4-FFF2-40B4-BE49-F238E27FC236}">
                  <a16:creationId xmlns:a16="http://schemas.microsoft.com/office/drawing/2014/main" id="{8CEA0AFD-9F2D-4274-860A-6F99FAFFB3DC}"/>
                </a:ext>
              </a:extLst>
            </p:cNvPr>
            <p:cNvSpPr txBox="1"/>
            <p:nvPr/>
          </p:nvSpPr>
          <p:spPr>
            <a:xfrm>
              <a:off x="2046494" y="6602916"/>
              <a:ext cx="1011701" cy="1350563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Ai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PSD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HTML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CSS</a:t>
              </a:r>
            </a:p>
          </p:txBody>
        </p:sp>
        <p:sp>
          <p:nvSpPr>
            <p:cNvPr id="65" name="CHANGE TEXT HERE">
              <a:extLst>
                <a:ext uri="{FF2B5EF4-FFF2-40B4-BE49-F238E27FC236}">
                  <a16:creationId xmlns:a16="http://schemas.microsoft.com/office/drawing/2014/main" id="{03A15B2A-BF34-45BD-BCDC-462CBE2EF2B6}"/>
                </a:ext>
              </a:extLst>
            </p:cNvPr>
            <p:cNvSpPr txBox="1"/>
            <p:nvPr/>
          </p:nvSpPr>
          <p:spPr>
            <a:xfrm>
              <a:off x="4782575" y="6477248"/>
              <a:ext cx="1937850" cy="1517082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60%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           85%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                95%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48%</a:t>
              </a: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C199EB40-666E-4140-864B-057973EB7D3D}"/>
              </a:ext>
            </a:extLst>
          </p:cNvPr>
          <p:cNvGrpSpPr/>
          <p:nvPr/>
        </p:nvGrpSpPr>
        <p:grpSpPr>
          <a:xfrm>
            <a:off x="7088660" y="5614532"/>
            <a:ext cx="4673929" cy="2379798"/>
            <a:chOff x="7088660" y="5614532"/>
            <a:chExt cx="4673929" cy="23797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432A0E-B97E-4C09-A002-061E5220CDC1}"/>
                </a:ext>
              </a:extLst>
            </p:cNvPr>
            <p:cNvSpPr/>
            <p:nvPr/>
          </p:nvSpPr>
          <p:spPr>
            <a:xfrm>
              <a:off x="7924403" y="6735547"/>
              <a:ext cx="1862947" cy="109039"/>
            </a:xfrm>
            <a:prstGeom prst="rect">
              <a:avLst/>
            </a:prstGeom>
            <a:solidFill>
              <a:srgbClr val="FF6B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184854-398C-4F21-AD4B-A803FB417A35}"/>
                </a:ext>
              </a:extLst>
            </p:cNvPr>
            <p:cNvSpPr/>
            <p:nvPr/>
          </p:nvSpPr>
          <p:spPr>
            <a:xfrm>
              <a:off x="7924403" y="7081290"/>
              <a:ext cx="2437766" cy="109039"/>
            </a:xfrm>
            <a:prstGeom prst="rect">
              <a:avLst/>
            </a:prstGeom>
            <a:solidFill>
              <a:srgbClr val="FFAF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9E9797F-CA45-431E-AE1D-ABFACE29F1CB}"/>
                </a:ext>
              </a:extLst>
            </p:cNvPr>
            <p:cNvSpPr/>
            <p:nvPr/>
          </p:nvSpPr>
          <p:spPr>
            <a:xfrm>
              <a:off x="7924403" y="7427034"/>
              <a:ext cx="2685191" cy="109039"/>
            </a:xfrm>
            <a:prstGeom prst="rect">
              <a:avLst/>
            </a:prstGeom>
            <a:solidFill>
              <a:srgbClr val="E2E4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563424-C356-4C4F-8069-22D27C878A0C}"/>
                </a:ext>
              </a:extLst>
            </p:cNvPr>
            <p:cNvSpPr/>
            <p:nvPr/>
          </p:nvSpPr>
          <p:spPr>
            <a:xfrm>
              <a:off x="7924403" y="7772779"/>
              <a:ext cx="1634493" cy="109039"/>
            </a:xfrm>
            <a:prstGeom prst="rect">
              <a:avLst/>
            </a:prstGeom>
            <a:solidFill>
              <a:srgbClr val="42D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15AB8F95-D907-44F7-8FF9-B084F9651FB7}"/>
                </a:ext>
              </a:extLst>
            </p:cNvPr>
            <p:cNvSpPr txBox="1"/>
            <p:nvPr/>
          </p:nvSpPr>
          <p:spPr>
            <a:xfrm>
              <a:off x="7088660" y="5614532"/>
              <a:ext cx="3311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sz="2000" b="1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Goes Here</a:t>
              </a:r>
            </a:p>
            <a:p>
              <a:pPr lvl="0" defTabSz="914400">
                <a:defRPr/>
              </a:pPr>
              <a:r>
                <a:rPr lang="en-US" sz="2800" b="1" kern="0" dirty="0">
                  <a:solidFill>
                    <a:prstClr val="black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Lorem Ipsum</a:t>
              </a:r>
            </a:p>
          </p:txBody>
        </p:sp>
        <p:sp>
          <p:nvSpPr>
            <p:cNvPr id="55" name="CHANGE TEXT HERE">
              <a:extLst>
                <a:ext uri="{FF2B5EF4-FFF2-40B4-BE49-F238E27FC236}">
                  <a16:creationId xmlns:a16="http://schemas.microsoft.com/office/drawing/2014/main" id="{F0215D2C-FCFC-43DB-BD8B-F89EC93FC97C}"/>
                </a:ext>
              </a:extLst>
            </p:cNvPr>
            <p:cNvSpPr txBox="1"/>
            <p:nvPr/>
          </p:nvSpPr>
          <p:spPr>
            <a:xfrm>
              <a:off x="7088660" y="6602916"/>
              <a:ext cx="1011701" cy="1350563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Ai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PSD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HTML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CSS</a:t>
              </a:r>
            </a:p>
          </p:txBody>
        </p: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BF1A700D-4F76-4DBC-BD68-36A8B2203A26}"/>
                </a:ext>
              </a:extLst>
            </p:cNvPr>
            <p:cNvSpPr txBox="1"/>
            <p:nvPr/>
          </p:nvSpPr>
          <p:spPr>
            <a:xfrm>
              <a:off x="9824739" y="6477248"/>
              <a:ext cx="1937850" cy="1517082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60%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           85%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                95%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48%</a:t>
              </a: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01DDA5E1-A299-4B55-BF66-BF399FB0DDE8}"/>
              </a:ext>
            </a:extLst>
          </p:cNvPr>
          <p:cNvGrpSpPr/>
          <p:nvPr/>
        </p:nvGrpSpPr>
        <p:grpSpPr>
          <a:xfrm>
            <a:off x="12130826" y="5614532"/>
            <a:ext cx="4673931" cy="2379798"/>
            <a:chOff x="12130826" y="5614532"/>
            <a:chExt cx="4673931" cy="23797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E09F35-7B44-4181-8353-2B1FF0BAC15B}"/>
                </a:ext>
              </a:extLst>
            </p:cNvPr>
            <p:cNvSpPr/>
            <p:nvPr/>
          </p:nvSpPr>
          <p:spPr>
            <a:xfrm>
              <a:off x="12966569" y="6735547"/>
              <a:ext cx="1862947" cy="109039"/>
            </a:xfrm>
            <a:prstGeom prst="rect">
              <a:avLst/>
            </a:prstGeom>
            <a:solidFill>
              <a:srgbClr val="FF6B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2AD7AC-8629-4048-84B7-81CEC176DBDE}"/>
                </a:ext>
              </a:extLst>
            </p:cNvPr>
            <p:cNvSpPr/>
            <p:nvPr/>
          </p:nvSpPr>
          <p:spPr>
            <a:xfrm>
              <a:off x="12966569" y="7081290"/>
              <a:ext cx="2437766" cy="109039"/>
            </a:xfrm>
            <a:prstGeom prst="rect">
              <a:avLst/>
            </a:prstGeom>
            <a:solidFill>
              <a:srgbClr val="FFAF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EB7C6B-D85E-4A18-AC99-7EA835C421A0}"/>
                </a:ext>
              </a:extLst>
            </p:cNvPr>
            <p:cNvSpPr/>
            <p:nvPr/>
          </p:nvSpPr>
          <p:spPr>
            <a:xfrm>
              <a:off x="12966569" y="7427034"/>
              <a:ext cx="2685191" cy="109039"/>
            </a:xfrm>
            <a:prstGeom prst="rect">
              <a:avLst/>
            </a:prstGeom>
            <a:solidFill>
              <a:srgbClr val="E2E4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8DB1CB-46C1-4FFE-B6FB-D8DC8AE1BB20}"/>
                </a:ext>
              </a:extLst>
            </p:cNvPr>
            <p:cNvSpPr/>
            <p:nvPr/>
          </p:nvSpPr>
          <p:spPr>
            <a:xfrm>
              <a:off x="12966569" y="7772779"/>
              <a:ext cx="1634493" cy="109039"/>
            </a:xfrm>
            <a:prstGeom prst="rect">
              <a:avLst/>
            </a:prstGeom>
            <a:solidFill>
              <a:srgbClr val="42D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CHANGE TEXT HERE">
              <a:extLst>
                <a:ext uri="{FF2B5EF4-FFF2-40B4-BE49-F238E27FC236}">
                  <a16:creationId xmlns:a16="http://schemas.microsoft.com/office/drawing/2014/main" id="{A832FE76-D91E-4EFB-A2E6-89947665846A}"/>
                </a:ext>
              </a:extLst>
            </p:cNvPr>
            <p:cNvSpPr txBox="1"/>
            <p:nvPr/>
          </p:nvSpPr>
          <p:spPr>
            <a:xfrm>
              <a:off x="12130826" y="5614532"/>
              <a:ext cx="3311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sz="2000" b="1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Goes Here</a:t>
              </a:r>
            </a:p>
            <a:p>
              <a:pPr lvl="0" defTabSz="914400">
                <a:defRPr/>
              </a:pPr>
              <a:r>
                <a:rPr lang="en-US" sz="2800" b="1" kern="0" dirty="0">
                  <a:solidFill>
                    <a:prstClr val="black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Lorem Ipsum</a:t>
              </a:r>
            </a:p>
          </p:txBody>
        </p:sp>
        <p:sp>
          <p:nvSpPr>
            <p:cNvPr id="46" name="CHANGE TEXT HERE">
              <a:extLst>
                <a:ext uri="{FF2B5EF4-FFF2-40B4-BE49-F238E27FC236}">
                  <a16:creationId xmlns:a16="http://schemas.microsoft.com/office/drawing/2014/main" id="{E41C8C88-C299-4B83-84F3-45158A7D18F9}"/>
                </a:ext>
              </a:extLst>
            </p:cNvPr>
            <p:cNvSpPr txBox="1"/>
            <p:nvPr/>
          </p:nvSpPr>
          <p:spPr>
            <a:xfrm>
              <a:off x="12130826" y="6602916"/>
              <a:ext cx="1011701" cy="1350563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Ai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PSD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HTML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CSS</a:t>
              </a:r>
            </a:p>
          </p:txBody>
        </p:sp>
        <p:sp>
          <p:nvSpPr>
            <p:cNvPr id="47" name="CHANGE TEXT HERE">
              <a:extLst>
                <a:ext uri="{FF2B5EF4-FFF2-40B4-BE49-F238E27FC236}">
                  <a16:creationId xmlns:a16="http://schemas.microsoft.com/office/drawing/2014/main" id="{C12A47AE-5A8F-47AC-A97B-6CFCE58C3F23}"/>
                </a:ext>
              </a:extLst>
            </p:cNvPr>
            <p:cNvSpPr txBox="1"/>
            <p:nvPr/>
          </p:nvSpPr>
          <p:spPr>
            <a:xfrm>
              <a:off x="14866907" y="6477248"/>
              <a:ext cx="1937850" cy="1517082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60%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           85%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                95%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48%</a:t>
              </a:r>
            </a:p>
          </p:txBody>
        </p:sp>
      </p:grpSp>
      <p:sp>
        <p:nvSpPr>
          <p:cNvPr id="66" name="CHANGE TEXT HERE">
            <a:extLst>
              <a:ext uri="{FF2B5EF4-FFF2-40B4-BE49-F238E27FC236}">
                <a16:creationId xmlns:a16="http://schemas.microsoft.com/office/drawing/2014/main" id="{F66AE8EC-CE7B-48BF-B944-32C11F808531}"/>
              </a:ext>
            </a:extLst>
          </p:cNvPr>
          <p:cNvSpPr txBox="1"/>
          <p:nvPr/>
        </p:nvSpPr>
        <p:spPr>
          <a:xfrm>
            <a:off x="7088660" y="4343633"/>
            <a:ext cx="373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CHANGE TEXT HERE">
            <a:extLst>
              <a:ext uri="{FF2B5EF4-FFF2-40B4-BE49-F238E27FC236}">
                <a16:creationId xmlns:a16="http://schemas.microsoft.com/office/drawing/2014/main" id="{07ADF959-2B6F-4E39-B1C1-61ED014FAA02}"/>
              </a:ext>
            </a:extLst>
          </p:cNvPr>
          <p:cNvSpPr txBox="1"/>
          <p:nvPr/>
        </p:nvSpPr>
        <p:spPr>
          <a:xfrm>
            <a:off x="12318690" y="4343633"/>
            <a:ext cx="373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ICON">
            <a:extLst>
              <a:ext uri="{FF2B5EF4-FFF2-40B4-BE49-F238E27FC236}">
                <a16:creationId xmlns:a16="http://schemas.microsoft.com/office/drawing/2014/main" id="{C29AFD12-4D2F-48BF-9266-2ED72ABFE53F}"/>
              </a:ext>
            </a:extLst>
          </p:cNvPr>
          <p:cNvSpPr>
            <a:spLocks noEditPoints="1"/>
          </p:cNvSpPr>
          <p:nvPr/>
        </p:nvSpPr>
        <p:spPr bwMode="auto">
          <a:xfrm>
            <a:off x="8344730" y="2680147"/>
            <a:ext cx="1022292" cy="1030327"/>
          </a:xfrm>
          <a:custGeom>
            <a:avLst/>
            <a:gdLst>
              <a:gd name="T0" fmla="*/ 231 w 280"/>
              <a:gd name="T1" fmla="*/ 103 h 280"/>
              <a:gd name="T2" fmla="*/ 255 w 280"/>
              <a:gd name="T3" fmla="*/ 63 h 280"/>
              <a:gd name="T4" fmla="*/ 207 w 280"/>
              <a:gd name="T5" fmla="*/ 29 h 280"/>
              <a:gd name="T6" fmla="*/ 172 w 280"/>
              <a:gd name="T7" fmla="*/ 41 h 280"/>
              <a:gd name="T8" fmla="*/ 124 w 280"/>
              <a:gd name="T9" fmla="*/ 0 h 280"/>
              <a:gd name="T10" fmla="*/ 103 w 280"/>
              <a:gd name="T11" fmla="*/ 50 h 280"/>
              <a:gd name="T12" fmla="*/ 53 w 280"/>
              <a:gd name="T13" fmla="*/ 29 h 280"/>
              <a:gd name="T14" fmla="*/ 30 w 280"/>
              <a:gd name="T15" fmla="*/ 73 h 280"/>
              <a:gd name="T16" fmla="*/ 41 w 280"/>
              <a:gd name="T17" fmla="*/ 109 h 280"/>
              <a:gd name="T18" fmla="*/ 0 w 280"/>
              <a:gd name="T19" fmla="*/ 157 h 280"/>
              <a:gd name="T20" fmla="*/ 50 w 280"/>
              <a:gd name="T21" fmla="*/ 178 h 280"/>
              <a:gd name="T22" fmla="*/ 25 w 280"/>
              <a:gd name="T23" fmla="*/ 217 h 280"/>
              <a:gd name="T24" fmla="*/ 74 w 280"/>
              <a:gd name="T25" fmla="*/ 251 h 280"/>
              <a:gd name="T26" fmla="*/ 109 w 280"/>
              <a:gd name="T27" fmla="*/ 240 h 280"/>
              <a:gd name="T28" fmla="*/ 157 w 280"/>
              <a:gd name="T29" fmla="*/ 280 h 280"/>
              <a:gd name="T30" fmla="*/ 178 w 280"/>
              <a:gd name="T31" fmla="*/ 230 h 280"/>
              <a:gd name="T32" fmla="*/ 228 w 280"/>
              <a:gd name="T33" fmla="*/ 251 h 280"/>
              <a:gd name="T34" fmla="*/ 251 w 280"/>
              <a:gd name="T35" fmla="*/ 207 h 280"/>
              <a:gd name="T36" fmla="*/ 240 w 280"/>
              <a:gd name="T37" fmla="*/ 171 h 280"/>
              <a:gd name="T38" fmla="*/ 280 w 280"/>
              <a:gd name="T39" fmla="*/ 124 h 280"/>
              <a:gd name="T40" fmla="*/ 266 w 280"/>
              <a:gd name="T41" fmla="*/ 161 h 280"/>
              <a:gd name="T42" fmla="*/ 225 w 280"/>
              <a:gd name="T43" fmla="*/ 196 h 280"/>
              <a:gd name="T44" fmla="*/ 220 w 280"/>
              <a:gd name="T45" fmla="*/ 244 h 280"/>
              <a:gd name="T46" fmla="*/ 174 w 280"/>
              <a:gd name="T47" fmla="*/ 221 h 280"/>
              <a:gd name="T48" fmla="*/ 157 w 280"/>
              <a:gd name="T49" fmla="*/ 270 h 280"/>
              <a:gd name="T50" fmla="*/ 120 w 280"/>
              <a:gd name="T51" fmla="*/ 240 h 280"/>
              <a:gd name="T52" fmla="*/ 85 w 280"/>
              <a:gd name="T53" fmla="*/ 225 h 280"/>
              <a:gd name="T54" fmla="*/ 37 w 280"/>
              <a:gd name="T55" fmla="*/ 220 h 280"/>
              <a:gd name="T56" fmla="*/ 60 w 280"/>
              <a:gd name="T57" fmla="*/ 174 h 280"/>
              <a:gd name="T58" fmla="*/ 11 w 280"/>
              <a:gd name="T59" fmla="*/ 157 h 280"/>
              <a:gd name="T60" fmla="*/ 41 w 280"/>
              <a:gd name="T61" fmla="*/ 120 h 280"/>
              <a:gd name="T62" fmla="*/ 37 w 280"/>
              <a:gd name="T63" fmla="*/ 66 h 280"/>
              <a:gd name="T64" fmla="*/ 66 w 280"/>
              <a:gd name="T65" fmla="*/ 37 h 280"/>
              <a:gd name="T66" fmla="*/ 120 w 280"/>
              <a:gd name="T67" fmla="*/ 41 h 280"/>
              <a:gd name="T68" fmla="*/ 157 w 280"/>
              <a:gd name="T69" fmla="*/ 11 h 280"/>
              <a:gd name="T70" fmla="*/ 174 w 280"/>
              <a:gd name="T71" fmla="*/ 60 h 280"/>
              <a:gd name="T72" fmla="*/ 220 w 280"/>
              <a:gd name="T73" fmla="*/ 37 h 280"/>
              <a:gd name="T74" fmla="*/ 225 w 280"/>
              <a:gd name="T75" fmla="*/ 85 h 280"/>
              <a:gd name="T76" fmla="*/ 266 w 280"/>
              <a:gd name="T77" fmla="*/ 120 h 280"/>
              <a:gd name="T78" fmla="*/ 140 w 280"/>
              <a:gd name="T79" fmla="*/ 94 h 280"/>
              <a:gd name="T80" fmla="*/ 187 w 280"/>
              <a:gd name="T81" fmla="*/ 140 h 280"/>
              <a:gd name="T82" fmla="*/ 104 w 280"/>
              <a:gd name="T83" fmla="*/ 140 h 280"/>
              <a:gd name="T84" fmla="*/ 140 w 280"/>
              <a:gd name="T85" fmla="*/ 17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280">
                <a:moveTo>
                  <a:pt x="266" y="109"/>
                </a:moveTo>
                <a:cubicBezTo>
                  <a:pt x="240" y="109"/>
                  <a:pt x="240" y="109"/>
                  <a:pt x="240" y="109"/>
                </a:cubicBezTo>
                <a:cubicBezTo>
                  <a:pt x="236" y="109"/>
                  <a:pt x="232" y="107"/>
                  <a:pt x="231" y="103"/>
                </a:cubicBezTo>
                <a:cubicBezTo>
                  <a:pt x="229" y="99"/>
                  <a:pt x="230" y="95"/>
                  <a:pt x="233" y="92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54" y="71"/>
                  <a:pt x="255" y="67"/>
                  <a:pt x="255" y="63"/>
                </a:cubicBezTo>
                <a:cubicBezTo>
                  <a:pt x="255" y="59"/>
                  <a:pt x="254" y="56"/>
                  <a:pt x="251" y="53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2" y="24"/>
                  <a:pt x="213" y="24"/>
                  <a:pt x="207" y="29"/>
                </a:cubicBezTo>
                <a:cubicBezTo>
                  <a:pt x="189" y="48"/>
                  <a:pt x="189" y="48"/>
                  <a:pt x="189" y="48"/>
                </a:cubicBezTo>
                <a:cubicBezTo>
                  <a:pt x="186" y="51"/>
                  <a:pt x="182" y="52"/>
                  <a:pt x="178" y="50"/>
                </a:cubicBezTo>
                <a:cubicBezTo>
                  <a:pt x="174" y="49"/>
                  <a:pt x="172" y="45"/>
                  <a:pt x="172" y="41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7"/>
                  <a:pt x="165" y="0"/>
                  <a:pt x="15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16" y="0"/>
                  <a:pt x="109" y="7"/>
                  <a:pt x="109" y="15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9" y="45"/>
                  <a:pt x="107" y="49"/>
                  <a:pt x="103" y="50"/>
                </a:cubicBezTo>
                <a:cubicBezTo>
                  <a:pt x="99" y="52"/>
                  <a:pt x="95" y="51"/>
                  <a:pt x="92" y="48"/>
                </a:cubicBezTo>
                <a:cubicBezTo>
                  <a:pt x="74" y="29"/>
                  <a:pt x="74" y="29"/>
                  <a:pt x="74" y="29"/>
                </a:cubicBezTo>
                <a:cubicBezTo>
                  <a:pt x="68" y="24"/>
                  <a:pt x="59" y="24"/>
                  <a:pt x="53" y="29"/>
                </a:cubicBezTo>
                <a:cubicBezTo>
                  <a:pt x="30" y="53"/>
                  <a:pt x="30" y="53"/>
                  <a:pt x="30" y="53"/>
                </a:cubicBezTo>
                <a:cubicBezTo>
                  <a:pt x="27" y="56"/>
                  <a:pt x="25" y="59"/>
                  <a:pt x="25" y="63"/>
                </a:cubicBezTo>
                <a:cubicBezTo>
                  <a:pt x="25" y="67"/>
                  <a:pt x="27" y="71"/>
                  <a:pt x="30" y="73"/>
                </a:cubicBezTo>
                <a:cubicBezTo>
                  <a:pt x="48" y="92"/>
                  <a:pt x="48" y="92"/>
                  <a:pt x="48" y="92"/>
                </a:cubicBezTo>
                <a:cubicBezTo>
                  <a:pt x="51" y="95"/>
                  <a:pt x="52" y="99"/>
                  <a:pt x="50" y="103"/>
                </a:cubicBezTo>
                <a:cubicBezTo>
                  <a:pt x="49" y="107"/>
                  <a:pt x="45" y="109"/>
                  <a:pt x="41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7" y="109"/>
                  <a:pt x="0" y="116"/>
                  <a:pt x="0" y="124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5"/>
                  <a:pt x="7" y="171"/>
                  <a:pt x="15" y="171"/>
                </a:cubicBezTo>
                <a:cubicBezTo>
                  <a:pt x="41" y="171"/>
                  <a:pt x="41" y="171"/>
                  <a:pt x="41" y="171"/>
                </a:cubicBezTo>
                <a:cubicBezTo>
                  <a:pt x="45" y="171"/>
                  <a:pt x="49" y="174"/>
                  <a:pt x="50" y="178"/>
                </a:cubicBezTo>
                <a:cubicBezTo>
                  <a:pt x="52" y="181"/>
                  <a:pt x="51" y="186"/>
                  <a:pt x="48" y="189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27" y="210"/>
                  <a:pt x="25" y="213"/>
                  <a:pt x="25" y="217"/>
                </a:cubicBezTo>
                <a:cubicBezTo>
                  <a:pt x="25" y="221"/>
                  <a:pt x="27" y="225"/>
                  <a:pt x="30" y="227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9" y="257"/>
                  <a:pt x="68" y="257"/>
                  <a:pt x="74" y="251"/>
                </a:cubicBezTo>
                <a:cubicBezTo>
                  <a:pt x="92" y="233"/>
                  <a:pt x="92" y="233"/>
                  <a:pt x="92" y="233"/>
                </a:cubicBezTo>
                <a:cubicBezTo>
                  <a:pt x="95" y="230"/>
                  <a:pt x="99" y="229"/>
                  <a:pt x="103" y="230"/>
                </a:cubicBezTo>
                <a:cubicBezTo>
                  <a:pt x="107" y="232"/>
                  <a:pt x="109" y="235"/>
                  <a:pt x="109" y="240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09" y="274"/>
                  <a:pt x="116" y="280"/>
                  <a:pt x="124" y="280"/>
                </a:cubicBezTo>
                <a:cubicBezTo>
                  <a:pt x="157" y="280"/>
                  <a:pt x="157" y="280"/>
                  <a:pt x="157" y="280"/>
                </a:cubicBezTo>
                <a:cubicBezTo>
                  <a:pt x="165" y="280"/>
                  <a:pt x="172" y="274"/>
                  <a:pt x="172" y="266"/>
                </a:cubicBezTo>
                <a:cubicBezTo>
                  <a:pt x="172" y="240"/>
                  <a:pt x="172" y="240"/>
                  <a:pt x="172" y="240"/>
                </a:cubicBezTo>
                <a:cubicBezTo>
                  <a:pt x="172" y="235"/>
                  <a:pt x="174" y="232"/>
                  <a:pt x="178" y="230"/>
                </a:cubicBezTo>
                <a:cubicBezTo>
                  <a:pt x="182" y="229"/>
                  <a:pt x="186" y="230"/>
                  <a:pt x="189" y="233"/>
                </a:cubicBezTo>
                <a:cubicBezTo>
                  <a:pt x="207" y="251"/>
                  <a:pt x="207" y="251"/>
                  <a:pt x="207" y="251"/>
                </a:cubicBezTo>
                <a:cubicBezTo>
                  <a:pt x="213" y="257"/>
                  <a:pt x="222" y="257"/>
                  <a:pt x="228" y="251"/>
                </a:cubicBezTo>
                <a:cubicBezTo>
                  <a:pt x="251" y="227"/>
                  <a:pt x="251" y="227"/>
                  <a:pt x="251" y="227"/>
                </a:cubicBezTo>
                <a:cubicBezTo>
                  <a:pt x="254" y="225"/>
                  <a:pt x="255" y="221"/>
                  <a:pt x="255" y="217"/>
                </a:cubicBezTo>
                <a:cubicBezTo>
                  <a:pt x="255" y="213"/>
                  <a:pt x="254" y="210"/>
                  <a:pt x="251" y="207"/>
                </a:cubicBezTo>
                <a:cubicBezTo>
                  <a:pt x="233" y="189"/>
                  <a:pt x="233" y="189"/>
                  <a:pt x="233" y="189"/>
                </a:cubicBezTo>
                <a:cubicBezTo>
                  <a:pt x="230" y="186"/>
                  <a:pt x="229" y="181"/>
                  <a:pt x="231" y="178"/>
                </a:cubicBezTo>
                <a:cubicBezTo>
                  <a:pt x="232" y="174"/>
                  <a:pt x="236" y="171"/>
                  <a:pt x="240" y="171"/>
                </a:cubicBezTo>
                <a:cubicBezTo>
                  <a:pt x="266" y="171"/>
                  <a:pt x="266" y="171"/>
                  <a:pt x="266" y="171"/>
                </a:cubicBezTo>
                <a:cubicBezTo>
                  <a:pt x="274" y="171"/>
                  <a:pt x="280" y="165"/>
                  <a:pt x="280" y="157"/>
                </a:cubicBezTo>
                <a:cubicBezTo>
                  <a:pt x="280" y="124"/>
                  <a:pt x="280" y="124"/>
                  <a:pt x="280" y="124"/>
                </a:cubicBezTo>
                <a:cubicBezTo>
                  <a:pt x="280" y="116"/>
                  <a:pt x="274" y="109"/>
                  <a:pt x="266" y="109"/>
                </a:cubicBezTo>
                <a:moveTo>
                  <a:pt x="270" y="157"/>
                </a:moveTo>
                <a:cubicBezTo>
                  <a:pt x="270" y="159"/>
                  <a:pt x="268" y="161"/>
                  <a:pt x="266" y="161"/>
                </a:cubicBezTo>
                <a:cubicBezTo>
                  <a:pt x="240" y="161"/>
                  <a:pt x="240" y="161"/>
                  <a:pt x="240" y="161"/>
                </a:cubicBezTo>
                <a:cubicBezTo>
                  <a:pt x="231" y="161"/>
                  <a:pt x="224" y="166"/>
                  <a:pt x="221" y="174"/>
                </a:cubicBezTo>
                <a:cubicBezTo>
                  <a:pt x="218" y="181"/>
                  <a:pt x="219" y="190"/>
                  <a:pt x="225" y="196"/>
                </a:cubicBezTo>
                <a:cubicBezTo>
                  <a:pt x="244" y="214"/>
                  <a:pt x="244" y="214"/>
                  <a:pt x="244" y="214"/>
                </a:cubicBezTo>
                <a:cubicBezTo>
                  <a:pt x="245" y="216"/>
                  <a:pt x="245" y="219"/>
                  <a:pt x="244" y="220"/>
                </a:cubicBezTo>
                <a:cubicBezTo>
                  <a:pt x="220" y="244"/>
                  <a:pt x="220" y="244"/>
                  <a:pt x="220" y="244"/>
                </a:cubicBezTo>
                <a:cubicBezTo>
                  <a:pt x="219" y="245"/>
                  <a:pt x="216" y="245"/>
                  <a:pt x="215" y="244"/>
                </a:cubicBezTo>
                <a:cubicBezTo>
                  <a:pt x="196" y="225"/>
                  <a:pt x="196" y="225"/>
                  <a:pt x="196" y="225"/>
                </a:cubicBezTo>
                <a:cubicBezTo>
                  <a:pt x="190" y="219"/>
                  <a:pt x="182" y="218"/>
                  <a:pt x="174" y="221"/>
                </a:cubicBezTo>
                <a:cubicBezTo>
                  <a:pt x="166" y="224"/>
                  <a:pt x="161" y="231"/>
                  <a:pt x="161" y="240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1" y="268"/>
                  <a:pt x="159" y="270"/>
                  <a:pt x="157" y="270"/>
                </a:cubicBezTo>
                <a:cubicBezTo>
                  <a:pt x="124" y="270"/>
                  <a:pt x="124" y="270"/>
                  <a:pt x="124" y="270"/>
                </a:cubicBezTo>
                <a:cubicBezTo>
                  <a:pt x="121" y="270"/>
                  <a:pt x="120" y="268"/>
                  <a:pt x="120" y="266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20" y="231"/>
                  <a:pt x="115" y="224"/>
                  <a:pt x="107" y="221"/>
                </a:cubicBezTo>
                <a:cubicBezTo>
                  <a:pt x="104" y="220"/>
                  <a:pt x="102" y="219"/>
                  <a:pt x="99" y="219"/>
                </a:cubicBezTo>
                <a:cubicBezTo>
                  <a:pt x="94" y="219"/>
                  <a:pt x="89" y="221"/>
                  <a:pt x="85" y="225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2" y="245"/>
                  <a:pt x="61" y="244"/>
                </a:cubicBezTo>
                <a:cubicBezTo>
                  <a:pt x="37" y="220"/>
                  <a:pt x="37" y="220"/>
                  <a:pt x="37" y="220"/>
                </a:cubicBezTo>
                <a:cubicBezTo>
                  <a:pt x="35" y="219"/>
                  <a:pt x="35" y="216"/>
                  <a:pt x="37" y="214"/>
                </a:cubicBezTo>
                <a:cubicBezTo>
                  <a:pt x="55" y="196"/>
                  <a:pt x="55" y="196"/>
                  <a:pt x="55" y="196"/>
                </a:cubicBezTo>
                <a:cubicBezTo>
                  <a:pt x="61" y="190"/>
                  <a:pt x="63" y="181"/>
                  <a:pt x="60" y="174"/>
                </a:cubicBezTo>
                <a:cubicBezTo>
                  <a:pt x="57" y="166"/>
                  <a:pt x="49" y="161"/>
                  <a:pt x="41" y="161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3" y="161"/>
                  <a:pt x="11" y="159"/>
                  <a:pt x="11" y="157"/>
                </a:cubicBezTo>
                <a:cubicBezTo>
                  <a:pt x="11" y="124"/>
                  <a:pt x="11" y="124"/>
                  <a:pt x="11" y="124"/>
                </a:cubicBezTo>
                <a:cubicBezTo>
                  <a:pt x="11" y="121"/>
                  <a:pt x="13" y="120"/>
                  <a:pt x="15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9" y="120"/>
                  <a:pt x="57" y="115"/>
                  <a:pt x="60" y="107"/>
                </a:cubicBezTo>
                <a:cubicBezTo>
                  <a:pt x="63" y="99"/>
                  <a:pt x="61" y="91"/>
                  <a:pt x="55" y="85"/>
                </a:cubicBezTo>
                <a:cubicBezTo>
                  <a:pt x="37" y="66"/>
                  <a:pt x="37" y="66"/>
                  <a:pt x="37" y="66"/>
                </a:cubicBezTo>
                <a:cubicBezTo>
                  <a:pt x="35" y="65"/>
                  <a:pt x="35" y="62"/>
                  <a:pt x="37" y="60"/>
                </a:cubicBezTo>
                <a:cubicBezTo>
                  <a:pt x="61" y="37"/>
                  <a:pt x="61" y="37"/>
                  <a:pt x="61" y="37"/>
                </a:cubicBezTo>
                <a:cubicBezTo>
                  <a:pt x="62" y="35"/>
                  <a:pt x="65" y="35"/>
                  <a:pt x="66" y="37"/>
                </a:cubicBezTo>
                <a:cubicBezTo>
                  <a:pt x="85" y="55"/>
                  <a:pt x="85" y="55"/>
                  <a:pt x="85" y="55"/>
                </a:cubicBezTo>
                <a:cubicBezTo>
                  <a:pt x="91" y="61"/>
                  <a:pt x="99" y="63"/>
                  <a:pt x="107" y="60"/>
                </a:cubicBezTo>
                <a:cubicBezTo>
                  <a:pt x="115" y="57"/>
                  <a:pt x="120" y="49"/>
                  <a:pt x="120" y="41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2"/>
                  <a:pt x="121" y="11"/>
                  <a:pt x="124" y="11"/>
                </a:cubicBezTo>
                <a:cubicBezTo>
                  <a:pt x="157" y="11"/>
                  <a:pt x="157" y="11"/>
                  <a:pt x="157" y="11"/>
                </a:cubicBezTo>
                <a:cubicBezTo>
                  <a:pt x="159" y="11"/>
                  <a:pt x="161" y="12"/>
                  <a:pt x="161" y="15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1" y="49"/>
                  <a:pt x="166" y="57"/>
                  <a:pt x="174" y="60"/>
                </a:cubicBezTo>
                <a:cubicBezTo>
                  <a:pt x="182" y="63"/>
                  <a:pt x="190" y="61"/>
                  <a:pt x="196" y="55"/>
                </a:cubicBezTo>
                <a:cubicBezTo>
                  <a:pt x="215" y="37"/>
                  <a:pt x="215" y="37"/>
                  <a:pt x="215" y="37"/>
                </a:cubicBezTo>
                <a:cubicBezTo>
                  <a:pt x="216" y="35"/>
                  <a:pt x="219" y="35"/>
                  <a:pt x="220" y="37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45" y="62"/>
                  <a:pt x="245" y="65"/>
                  <a:pt x="244" y="66"/>
                </a:cubicBezTo>
                <a:cubicBezTo>
                  <a:pt x="225" y="85"/>
                  <a:pt x="225" y="85"/>
                  <a:pt x="225" y="85"/>
                </a:cubicBezTo>
                <a:cubicBezTo>
                  <a:pt x="219" y="91"/>
                  <a:pt x="218" y="99"/>
                  <a:pt x="221" y="107"/>
                </a:cubicBezTo>
                <a:cubicBezTo>
                  <a:pt x="224" y="115"/>
                  <a:pt x="231" y="120"/>
                  <a:pt x="240" y="120"/>
                </a:cubicBezTo>
                <a:cubicBezTo>
                  <a:pt x="266" y="120"/>
                  <a:pt x="266" y="120"/>
                  <a:pt x="266" y="120"/>
                </a:cubicBezTo>
                <a:cubicBezTo>
                  <a:pt x="268" y="120"/>
                  <a:pt x="270" y="121"/>
                  <a:pt x="270" y="124"/>
                </a:cubicBezTo>
                <a:lnTo>
                  <a:pt x="270" y="157"/>
                </a:lnTo>
                <a:close/>
                <a:moveTo>
                  <a:pt x="140" y="94"/>
                </a:moveTo>
                <a:cubicBezTo>
                  <a:pt x="115" y="94"/>
                  <a:pt x="94" y="115"/>
                  <a:pt x="94" y="140"/>
                </a:cubicBezTo>
                <a:cubicBezTo>
                  <a:pt x="94" y="166"/>
                  <a:pt x="115" y="187"/>
                  <a:pt x="140" y="187"/>
                </a:cubicBezTo>
                <a:cubicBezTo>
                  <a:pt x="166" y="187"/>
                  <a:pt x="187" y="166"/>
                  <a:pt x="187" y="140"/>
                </a:cubicBezTo>
                <a:cubicBezTo>
                  <a:pt x="187" y="115"/>
                  <a:pt x="166" y="94"/>
                  <a:pt x="140" y="94"/>
                </a:cubicBezTo>
                <a:moveTo>
                  <a:pt x="140" y="177"/>
                </a:moveTo>
                <a:cubicBezTo>
                  <a:pt x="120" y="177"/>
                  <a:pt x="104" y="160"/>
                  <a:pt x="104" y="140"/>
                </a:cubicBezTo>
                <a:cubicBezTo>
                  <a:pt x="104" y="120"/>
                  <a:pt x="120" y="104"/>
                  <a:pt x="140" y="104"/>
                </a:cubicBezTo>
                <a:cubicBezTo>
                  <a:pt x="160" y="104"/>
                  <a:pt x="177" y="120"/>
                  <a:pt x="177" y="140"/>
                </a:cubicBezTo>
                <a:cubicBezTo>
                  <a:pt x="177" y="160"/>
                  <a:pt x="160" y="177"/>
                  <a:pt x="140" y="177"/>
                </a:cubicBezTo>
              </a:path>
            </a:pathLst>
          </a:custGeom>
          <a:solidFill>
            <a:srgbClr val="FFA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ICON">
            <a:extLst>
              <a:ext uri="{FF2B5EF4-FFF2-40B4-BE49-F238E27FC236}">
                <a16:creationId xmlns:a16="http://schemas.microsoft.com/office/drawing/2014/main" id="{07377EC2-1831-4CDA-9EEA-AAA6C09DC441}"/>
              </a:ext>
            </a:extLst>
          </p:cNvPr>
          <p:cNvSpPr>
            <a:spLocks noEditPoints="1"/>
          </p:cNvSpPr>
          <p:nvPr/>
        </p:nvSpPr>
        <p:spPr bwMode="auto">
          <a:xfrm>
            <a:off x="3310015" y="2510998"/>
            <a:ext cx="1122771" cy="1211184"/>
          </a:xfrm>
          <a:custGeom>
            <a:avLst/>
            <a:gdLst>
              <a:gd name="T0" fmla="*/ 4357 w 20002"/>
              <a:gd name="T1" fmla="*/ 9901 h 21590"/>
              <a:gd name="T2" fmla="*/ 7025 w 20002"/>
              <a:gd name="T3" fmla="*/ 19102 h 21590"/>
              <a:gd name="T4" fmla="*/ 7053 w 20002"/>
              <a:gd name="T5" fmla="*/ 19270 h 21590"/>
              <a:gd name="T6" fmla="*/ 8485 w 20002"/>
              <a:gd name="T7" fmla="*/ 21414 h 21590"/>
              <a:gd name="T8" fmla="*/ 11145 w 20002"/>
              <a:gd name="T9" fmla="*/ 21590 h 21590"/>
              <a:gd name="T10" fmla="*/ 12885 w 20002"/>
              <a:gd name="T11" fmla="*/ 19318 h 21590"/>
              <a:gd name="T12" fmla="*/ 12909 w 20002"/>
              <a:gd name="T13" fmla="*/ 19238 h 21590"/>
              <a:gd name="T14" fmla="*/ 12937 w 20002"/>
              <a:gd name="T15" fmla="*/ 15025 h 21590"/>
              <a:gd name="T16" fmla="*/ 10001 w 20002"/>
              <a:gd name="T17" fmla="*/ 4256 h 21590"/>
              <a:gd name="T18" fmla="*/ 9601 w 20002"/>
              <a:gd name="T19" fmla="*/ 400 h 21590"/>
              <a:gd name="T20" fmla="*/ 9989 w 20002"/>
              <a:gd name="T21" fmla="*/ 3704 h 21590"/>
              <a:gd name="T22" fmla="*/ 10401 w 20002"/>
              <a:gd name="T23" fmla="*/ 3304 h 21590"/>
              <a:gd name="T24" fmla="*/ 10001 w 20002"/>
              <a:gd name="T25" fmla="*/ 0 h 21590"/>
              <a:gd name="T26" fmla="*/ 3484 w 20002"/>
              <a:gd name="T27" fmla="*/ 2800 h 21590"/>
              <a:gd name="T28" fmla="*/ 2920 w 20002"/>
              <a:gd name="T29" fmla="*/ 3364 h 21590"/>
              <a:gd name="T30" fmla="*/ 5529 w 20002"/>
              <a:gd name="T31" fmla="*/ 5365 h 21590"/>
              <a:gd name="T32" fmla="*/ 17161 w 20002"/>
              <a:gd name="T33" fmla="*/ 16482 h 21590"/>
              <a:gd name="T34" fmla="*/ 15037 w 20002"/>
              <a:gd name="T35" fmla="*/ 14349 h 21590"/>
              <a:gd name="T36" fmla="*/ 14430 w 20002"/>
              <a:gd name="T37" fmla="*/ 14870 h 21590"/>
              <a:gd name="T38" fmla="*/ 16518 w 20002"/>
              <a:gd name="T39" fmla="*/ 16958 h 21590"/>
              <a:gd name="T40" fmla="*/ 17161 w 20002"/>
              <a:gd name="T41" fmla="*/ 16482 h 21590"/>
              <a:gd name="T42" fmla="*/ 16518 w 20002"/>
              <a:gd name="T43" fmla="*/ 2800 h 21590"/>
              <a:gd name="T44" fmla="*/ 14471 w 20002"/>
              <a:gd name="T45" fmla="*/ 5410 h 21590"/>
              <a:gd name="T46" fmla="*/ 14753 w 20002"/>
              <a:gd name="T47" fmla="*/ 5525 h 21590"/>
              <a:gd name="T48" fmla="*/ 17082 w 20002"/>
              <a:gd name="T49" fmla="*/ 3364 h 21590"/>
              <a:gd name="T50" fmla="*/ 5572 w 20002"/>
              <a:gd name="T51" fmla="*/ 14357 h 21590"/>
              <a:gd name="T52" fmla="*/ 4965 w 20002"/>
              <a:gd name="T53" fmla="*/ 14357 h 21590"/>
              <a:gd name="T54" fmla="*/ 2920 w 20002"/>
              <a:gd name="T55" fmla="*/ 16402 h 21590"/>
              <a:gd name="T56" fmla="*/ 3441 w 20002"/>
              <a:gd name="T57" fmla="*/ 17009 h 21590"/>
              <a:gd name="T58" fmla="*/ 5529 w 20002"/>
              <a:gd name="T59" fmla="*/ 14921 h 21590"/>
              <a:gd name="T60" fmla="*/ 19602 w 20002"/>
              <a:gd name="T61" fmla="*/ 9481 h 21590"/>
              <a:gd name="T62" fmla="*/ 16322 w 20002"/>
              <a:gd name="T63" fmla="*/ 9881 h 21590"/>
              <a:gd name="T64" fmla="*/ 19602 w 20002"/>
              <a:gd name="T65" fmla="*/ 10281 h 21590"/>
              <a:gd name="T66" fmla="*/ 19602 w 20002"/>
              <a:gd name="T67" fmla="*/ 9481 h 21590"/>
              <a:gd name="T68" fmla="*/ 400 w 20002"/>
              <a:gd name="T69" fmla="*/ 9481 h 21590"/>
              <a:gd name="T70" fmla="*/ 400 w 20002"/>
              <a:gd name="T71" fmla="*/ 10281 h 21590"/>
              <a:gd name="T72" fmla="*/ 3680 w 20002"/>
              <a:gd name="T73" fmla="*/ 9881 h 21590"/>
              <a:gd name="T74" fmla="*/ 3280 w 20002"/>
              <a:gd name="T75" fmla="*/ 9481 h 21590"/>
              <a:gd name="T76" fmla="*/ 9761 w 20002"/>
              <a:gd name="T77" fmla="*/ 6469 h 21590"/>
              <a:gd name="T78" fmla="*/ 13173 w 20002"/>
              <a:gd name="T79" fmla="*/ 9881 h 21590"/>
              <a:gd name="T80" fmla="*/ 13973 w 20002"/>
              <a:gd name="T81" fmla="*/ 9881 h 21590"/>
              <a:gd name="T82" fmla="*/ 10953 w 20002"/>
              <a:gd name="T83" fmla="*/ 20802 h 21590"/>
              <a:gd name="T84" fmla="*/ 8177 w 20002"/>
              <a:gd name="T85" fmla="*/ 19506 h 21590"/>
              <a:gd name="T86" fmla="*/ 10953 w 20002"/>
              <a:gd name="T87" fmla="*/ 20802 h 21590"/>
              <a:gd name="T88" fmla="*/ 7829 w 20002"/>
              <a:gd name="T89" fmla="*/ 17646 h 21590"/>
              <a:gd name="T90" fmla="*/ 12177 w 20002"/>
              <a:gd name="T91" fmla="*/ 18706 h 21590"/>
              <a:gd name="T92" fmla="*/ 12357 w 20002"/>
              <a:gd name="T93" fmla="*/ 14477 h 21590"/>
              <a:gd name="T94" fmla="*/ 12177 w 20002"/>
              <a:gd name="T95" fmla="*/ 14825 h 21590"/>
              <a:gd name="T96" fmla="*/ 7829 w 20002"/>
              <a:gd name="T97" fmla="*/ 16858 h 21590"/>
              <a:gd name="T98" fmla="*/ 7649 w 20002"/>
              <a:gd name="T99" fmla="*/ 14465 h 21590"/>
              <a:gd name="T100" fmla="*/ 10142 w 20002"/>
              <a:gd name="T101" fmla="*/ 5186 h 21590"/>
              <a:gd name="T102" fmla="*/ 12357 w 20002"/>
              <a:gd name="T103" fmla="*/ 14477 h 2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002" h="21590">
                <a:moveTo>
                  <a:pt x="10001" y="4256"/>
                </a:moveTo>
                <a:cubicBezTo>
                  <a:pt x="6885" y="4259"/>
                  <a:pt x="4359" y="6785"/>
                  <a:pt x="4357" y="9901"/>
                </a:cubicBezTo>
                <a:cubicBezTo>
                  <a:pt x="4384" y="11935"/>
                  <a:pt x="5374" y="13836"/>
                  <a:pt x="7025" y="15025"/>
                </a:cubicBezTo>
                <a:lnTo>
                  <a:pt x="7025" y="19102"/>
                </a:lnTo>
                <a:cubicBezTo>
                  <a:pt x="7026" y="19148"/>
                  <a:pt x="7036" y="19195"/>
                  <a:pt x="7053" y="19238"/>
                </a:cubicBezTo>
                <a:lnTo>
                  <a:pt x="7053" y="19270"/>
                </a:lnTo>
                <a:cubicBezTo>
                  <a:pt x="7060" y="19286"/>
                  <a:pt x="7068" y="19302"/>
                  <a:pt x="7077" y="19318"/>
                </a:cubicBezTo>
                <a:lnTo>
                  <a:pt x="8485" y="21414"/>
                </a:lnTo>
                <a:cubicBezTo>
                  <a:pt x="8559" y="21524"/>
                  <a:pt x="8684" y="21590"/>
                  <a:pt x="8817" y="21590"/>
                </a:cubicBezTo>
                <a:lnTo>
                  <a:pt x="11145" y="21590"/>
                </a:lnTo>
                <a:cubicBezTo>
                  <a:pt x="11278" y="21590"/>
                  <a:pt x="11403" y="21524"/>
                  <a:pt x="11477" y="21414"/>
                </a:cubicBezTo>
                <a:lnTo>
                  <a:pt x="12885" y="19318"/>
                </a:lnTo>
                <a:cubicBezTo>
                  <a:pt x="12894" y="19302"/>
                  <a:pt x="12902" y="19286"/>
                  <a:pt x="12909" y="19270"/>
                </a:cubicBezTo>
                <a:lnTo>
                  <a:pt x="12909" y="19238"/>
                </a:lnTo>
                <a:cubicBezTo>
                  <a:pt x="12926" y="19195"/>
                  <a:pt x="12936" y="19148"/>
                  <a:pt x="12937" y="19102"/>
                </a:cubicBezTo>
                <a:lnTo>
                  <a:pt x="12937" y="15025"/>
                </a:lnTo>
                <a:cubicBezTo>
                  <a:pt x="14588" y="13836"/>
                  <a:pt x="15578" y="11935"/>
                  <a:pt x="15606" y="9901"/>
                </a:cubicBezTo>
                <a:cubicBezTo>
                  <a:pt x="15603" y="6800"/>
                  <a:pt x="13102" y="4281"/>
                  <a:pt x="10001" y="4256"/>
                </a:cubicBezTo>
                <a:close/>
                <a:moveTo>
                  <a:pt x="10001" y="0"/>
                </a:moveTo>
                <a:cubicBezTo>
                  <a:pt x="9780" y="0"/>
                  <a:pt x="9601" y="179"/>
                  <a:pt x="9601" y="400"/>
                </a:cubicBezTo>
                <a:lnTo>
                  <a:pt x="9601" y="3292"/>
                </a:lnTo>
                <a:cubicBezTo>
                  <a:pt x="9594" y="3513"/>
                  <a:pt x="9768" y="3698"/>
                  <a:pt x="9989" y="3704"/>
                </a:cubicBezTo>
                <a:cubicBezTo>
                  <a:pt x="9993" y="3704"/>
                  <a:pt x="9997" y="3704"/>
                  <a:pt x="10001" y="3704"/>
                </a:cubicBezTo>
                <a:cubicBezTo>
                  <a:pt x="10222" y="3704"/>
                  <a:pt x="10401" y="3525"/>
                  <a:pt x="10401" y="3304"/>
                </a:cubicBezTo>
                <a:lnTo>
                  <a:pt x="10401" y="400"/>
                </a:lnTo>
                <a:cubicBezTo>
                  <a:pt x="10401" y="179"/>
                  <a:pt x="10222" y="0"/>
                  <a:pt x="10001" y="0"/>
                </a:cubicBezTo>
                <a:close/>
                <a:moveTo>
                  <a:pt x="5529" y="4845"/>
                </a:moveTo>
                <a:lnTo>
                  <a:pt x="3484" y="2800"/>
                </a:lnTo>
                <a:cubicBezTo>
                  <a:pt x="3317" y="2657"/>
                  <a:pt x="3064" y="2676"/>
                  <a:pt x="2920" y="2844"/>
                </a:cubicBezTo>
                <a:cubicBezTo>
                  <a:pt x="2792" y="2994"/>
                  <a:pt x="2792" y="3215"/>
                  <a:pt x="2920" y="3364"/>
                </a:cubicBezTo>
                <a:lnTo>
                  <a:pt x="4965" y="5409"/>
                </a:lnTo>
                <a:cubicBezTo>
                  <a:pt x="5132" y="5552"/>
                  <a:pt x="5385" y="5533"/>
                  <a:pt x="5529" y="5365"/>
                </a:cubicBezTo>
                <a:cubicBezTo>
                  <a:pt x="5657" y="5215"/>
                  <a:pt x="5657" y="4994"/>
                  <a:pt x="5529" y="4845"/>
                </a:cubicBezTo>
                <a:close/>
                <a:moveTo>
                  <a:pt x="17161" y="16482"/>
                </a:moveTo>
                <a:cubicBezTo>
                  <a:pt x="17139" y="16452"/>
                  <a:pt x="17112" y="16425"/>
                  <a:pt x="17082" y="16402"/>
                </a:cubicBezTo>
                <a:lnTo>
                  <a:pt x="15037" y="14349"/>
                </a:lnTo>
                <a:cubicBezTo>
                  <a:pt x="14894" y="14182"/>
                  <a:pt x="14641" y="14162"/>
                  <a:pt x="14473" y="14306"/>
                </a:cubicBezTo>
                <a:cubicBezTo>
                  <a:pt x="14306" y="14449"/>
                  <a:pt x="14286" y="14702"/>
                  <a:pt x="14430" y="14870"/>
                </a:cubicBezTo>
                <a:cubicBezTo>
                  <a:pt x="14443" y="14885"/>
                  <a:pt x="14458" y="14900"/>
                  <a:pt x="14473" y="14913"/>
                </a:cubicBezTo>
                <a:lnTo>
                  <a:pt x="16518" y="16958"/>
                </a:lnTo>
                <a:cubicBezTo>
                  <a:pt x="16649" y="17135"/>
                  <a:pt x="16899" y="17173"/>
                  <a:pt x="17077" y="17042"/>
                </a:cubicBezTo>
                <a:cubicBezTo>
                  <a:pt x="17255" y="16910"/>
                  <a:pt x="17292" y="16660"/>
                  <a:pt x="17161" y="16482"/>
                </a:cubicBezTo>
                <a:close/>
                <a:moveTo>
                  <a:pt x="17038" y="2800"/>
                </a:moveTo>
                <a:cubicBezTo>
                  <a:pt x="16888" y="2672"/>
                  <a:pt x="16667" y="2672"/>
                  <a:pt x="16518" y="2800"/>
                </a:cubicBezTo>
                <a:lnTo>
                  <a:pt x="14473" y="4845"/>
                </a:lnTo>
                <a:cubicBezTo>
                  <a:pt x="14317" y="5000"/>
                  <a:pt x="14316" y="5253"/>
                  <a:pt x="14471" y="5410"/>
                </a:cubicBezTo>
                <a:cubicBezTo>
                  <a:pt x="14547" y="5487"/>
                  <a:pt x="14650" y="5529"/>
                  <a:pt x="14757" y="5529"/>
                </a:cubicBezTo>
                <a:lnTo>
                  <a:pt x="14753" y="5525"/>
                </a:lnTo>
                <a:cubicBezTo>
                  <a:pt x="14860" y="5525"/>
                  <a:pt x="14962" y="5483"/>
                  <a:pt x="15037" y="5409"/>
                </a:cubicBezTo>
                <a:lnTo>
                  <a:pt x="17082" y="3364"/>
                </a:lnTo>
                <a:cubicBezTo>
                  <a:pt x="17225" y="3197"/>
                  <a:pt x="17206" y="2944"/>
                  <a:pt x="17038" y="2800"/>
                </a:cubicBezTo>
                <a:close/>
                <a:moveTo>
                  <a:pt x="5572" y="14357"/>
                </a:moveTo>
                <a:cubicBezTo>
                  <a:pt x="5429" y="14190"/>
                  <a:pt x="5176" y="14170"/>
                  <a:pt x="5008" y="14314"/>
                </a:cubicBezTo>
                <a:cubicBezTo>
                  <a:pt x="4993" y="14327"/>
                  <a:pt x="4978" y="14342"/>
                  <a:pt x="4965" y="14357"/>
                </a:cubicBezTo>
                <a:lnTo>
                  <a:pt x="4965" y="14349"/>
                </a:lnTo>
                <a:lnTo>
                  <a:pt x="2920" y="16402"/>
                </a:lnTo>
                <a:cubicBezTo>
                  <a:pt x="2753" y="16545"/>
                  <a:pt x="2733" y="16798"/>
                  <a:pt x="2877" y="16966"/>
                </a:cubicBezTo>
                <a:cubicBezTo>
                  <a:pt x="3020" y="17133"/>
                  <a:pt x="3273" y="17153"/>
                  <a:pt x="3441" y="17009"/>
                </a:cubicBezTo>
                <a:cubicBezTo>
                  <a:pt x="3456" y="16996"/>
                  <a:pt x="3471" y="16981"/>
                  <a:pt x="3484" y="16966"/>
                </a:cubicBezTo>
                <a:lnTo>
                  <a:pt x="5529" y="14921"/>
                </a:lnTo>
                <a:cubicBezTo>
                  <a:pt x="5696" y="14778"/>
                  <a:pt x="5716" y="14525"/>
                  <a:pt x="5572" y="14357"/>
                </a:cubicBezTo>
                <a:close/>
                <a:moveTo>
                  <a:pt x="19602" y="9481"/>
                </a:moveTo>
                <a:lnTo>
                  <a:pt x="16722" y="9481"/>
                </a:lnTo>
                <a:cubicBezTo>
                  <a:pt x="16501" y="9481"/>
                  <a:pt x="16322" y="9660"/>
                  <a:pt x="16322" y="9881"/>
                </a:cubicBezTo>
                <a:cubicBezTo>
                  <a:pt x="16322" y="10102"/>
                  <a:pt x="16501" y="10281"/>
                  <a:pt x="16722" y="10281"/>
                </a:cubicBezTo>
                <a:lnTo>
                  <a:pt x="19602" y="10281"/>
                </a:lnTo>
                <a:cubicBezTo>
                  <a:pt x="19823" y="10281"/>
                  <a:pt x="20002" y="10102"/>
                  <a:pt x="20002" y="9881"/>
                </a:cubicBezTo>
                <a:cubicBezTo>
                  <a:pt x="20002" y="9660"/>
                  <a:pt x="19823" y="9481"/>
                  <a:pt x="19602" y="9481"/>
                </a:cubicBezTo>
                <a:close/>
                <a:moveTo>
                  <a:pt x="3280" y="9481"/>
                </a:moveTo>
                <a:lnTo>
                  <a:pt x="400" y="9481"/>
                </a:lnTo>
                <a:cubicBezTo>
                  <a:pt x="179" y="9481"/>
                  <a:pt x="0" y="9660"/>
                  <a:pt x="0" y="9881"/>
                </a:cubicBezTo>
                <a:cubicBezTo>
                  <a:pt x="0" y="10102"/>
                  <a:pt x="179" y="10281"/>
                  <a:pt x="400" y="10281"/>
                </a:cubicBezTo>
                <a:lnTo>
                  <a:pt x="3280" y="10281"/>
                </a:lnTo>
                <a:cubicBezTo>
                  <a:pt x="3501" y="10281"/>
                  <a:pt x="3680" y="10102"/>
                  <a:pt x="3680" y="9881"/>
                </a:cubicBezTo>
                <a:cubicBezTo>
                  <a:pt x="3680" y="9881"/>
                  <a:pt x="3680" y="9881"/>
                  <a:pt x="3680" y="9881"/>
                </a:cubicBezTo>
                <a:cubicBezTo>
                  <a:pt x="3680" y="9660"/>
                  <a:pt x="3501" y="9481"/>
                  <a:pt x="3280" y="9481"/>
                </a:cubicBezTo>
                <a:close/>
                <a:moveTo>
                  <a:pt x="10161" y="6069"/>
                </a:moveTo>
                <a:cubicBezTo>
                  <a:pt x="9940" y="6069"/>
                  <a:pt x="9761" y="6248"/>
                  <a:pt x="9761" y="6469"/>
                </a:cubicBezTo>
                <a:cubicBezTo>
                  <a:pt x="9761" y="6690"/>
                  <a:pt x="9940" y="6869"/>
                  <a:pt x="10161" y="6869"/>
                </a:cubicBezTo>
                <a:cubicBezTo>
                  <a:pt x="11824" y="6871"/>
                  <a:pt x="13171" y="8218"/>
                  <a:pt x="13173" y="9881"/>
                </a:cubicBezTo>
                <a:cubicBezTo>
                  <a:pt x="13173" y="10102"/>
                  <a:pt x="13352" y="10281"/>
                  <a:pt x="13573" y="10281"/>
                </a:cubicBezTo>
                <a:cubicBezTo>
                  <a:pt x="13794" y="10281"/>
                  <a:pt x="13973" y="10102"/>
                  <a:pt x="13973" y="9881"/>
                </a:cubicBezTo>
                <a:cubicBezTo>
                  <a:pt x="13971" y="7776"/>
                  <a:pt x="12266" y="6071"/>
                  <a:pt x="10161" y="6069"/>
                </a:cubicBezTo>
                <a:close/>
                <a:moveTo>
                  <a:pt x="10953" y="20802"/>
                </a:moveTo>
                <a:lnTo>
                  <a:pt x="9049" y="20802"/>
                </a:lnTo>
                <a:lnTo>
                  <a:pt x="8177" y="19506"/>
                </a:lnTo>
                <a:lnTo>
                  <a:pt x="11821" y="19506"/>
                </a:lnTo>
                <a:lnTo>
                  <a:pt x="10953" y="20802"/>
                </a:lnTo>
                <a:close/>
                <a:moveTo>
                  <a:pt x="7829" y="18706"/>
                </a:moveTo>
                <a:lnTo>
                  <a:pt x="7829" y="17646"/>
                </a:lnTo>
                <a:lnTo>
                  <a:pt x="12173" y="17646"/>
                </a:lnTo>
                <a:lnTo>
                  <a:pt x="12177" y="18706"/>
                </a:lnTo>
                <a:lnTo>
                  <a:pt x="7829" y="18706"/>
                </a:lnTo>
                <a:close/>
                <a:moveTo>
                  <a:pt x="12357" y="14477"/>
                </a:moveTo>
                <a:lnTo>
                  <a:pt x="12357" y="14489"/>
                </a:lnTo>
                <a:cubicBezTo>
                  <a:pt x="12244" y="14564"/>
                  <a:pt x="12177" y="14690"/>
                  <a:pt x="12177" y="14825"/>
                </a:cubicBezTo>
                <a:lnTo>
                  <a:pt x="12177" y="16858"/>
                </a:lnTo>
                <a:lnTo>
                  <a:pt x="7829" y="16858"/>
                </a:lnTo>
                <a:lnTo>
                  <a:pt x="7829" y="14801"/>
                </a:lnTo>
                <a:cubicBezTo>
                  <a:pt x="7829" y="14666"/>
                  <a:pt x="7762" y="14540"/>
                  <a:pt x="7649" y="14465"/>
                </a:cubicBezTo>
                <a:cubicBezTo>
                  <a:pt x="6117" y="13442"/>
                  <a:pt x="5187" y="11731"/>
                  <a:pt x="5161" y="9889"/>
                </a:cubicBezTo>
                <a:cubicBezTo>
                  <a:pt x="5237" y="7215"/>
                  <a:pt x="7468" y="5109"/>
                  <a:pt x="10142" y="5186"/>
                </a:cubicBezTo>
                <a:cubicBezTo>
                  <a:pt x="12709" y="5259"/>
                  <a:pt x="14772" y="7323"/>
                  <a:pt x="14845" y="9889"/>
                </a:cubicBezTo>
                <a:cubicBezTo>
                  <a:pt x="14823" y="11735"/>
                  <a:pt x="13892" y="13452"/>
                  <a:pt x="12357" y="14477"/>
                </a:cubicBezTo>
                <a:close/>
              </a:path>
            </a:pathLst>
          </a:custGeom>
          <a:solidFill>
            <a:srgbClr val="B2D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ICON">
            <a:extLst>
              <a:ext uri="{FF2B5EF4-FFF2-40B4-BE49-F238E27FC236}">
                <a16:creationId xmlns:a16="http://schemas.microsoft.com/office/drawing/2014/main" id="{95DD3895-C40D-4119-A341-3D1397F62004}"/>
              </a:ext>
            </a:extLst>
          </p:cNvPr>
          <p:cNvSpPr>
            <a:spLocks noEditPoints="1"/>
          </p:cNvSpPr>
          <p:nvPr/>
        </p:nvSpPr>
        <p:spPr bwMode="auto">
          <a:xfrm>
            <a:off x="13668611" y="2625224"/>
            <a:ext cx="1033682" cy="1032513"/>
          </a:xfrm>
          <a:custGeom>
            <a:avLst/>
            <a:gdLst>
              <a:gd name="T0" fmla="*/ 10795 w 21590"/>
              <a:gd name="T1" fmla="*/ 0 h 21590"/>
              <a:gd name="T2" fmla="*/ 0 w 21590"/>
              <a:gd name="T3" fmla="*/ 10795 h 21590"/>
              <a:gd name="T4" fmla="*/ 10795 w 21590"/>
              <a:gd name="T5" fmla="*/ 21590 h 21590"/>
              <a:gd name="T6" fmla="*/ 21590 w 21590"/>
              <a:gd name="T7" fmla="*/ 10795 h 21590"/>
              <a:gd name="T8" fmla="*/ 10795 w 21590"/>
              <a:gd name="T9" fmla="*/ 0 h 21590"/>
              <a:gd name="T10" fmla="*/ 15681 w 21590"/>
              <a:gd name="T11" fmla="*/ 15102 h 21590"/>
              <a:gd name="T12" fmla="*/ 11258 w 21590"/>
              <a:gd name="T13" fmla="*/ 10605 h 21590"/>
              <a:gd name="T14" fmla="*/ 11258 w 21590"/>
              <a:gd name="T15" fmla="*/ 5932 h 21590"/>
              <a:gd name="T16" fmla="*/ 10795 w 21590"/>
              <a:gd name="T17" fmla="*/ 5469 h 21590"/>
              <a:gd name="T18" fmla="*/ 10332 w 21590"/>
              <a:gd name="T19" fmla="*/ 5932 h 21590"/>
              <a:gd name="T20" fmla="*/ 10332 w 21590"/>
              <a:gd name="T21" fmla="*/ 10795 h 21590"/>
              <a:gd name="T22" fmla="*/ 10466 w 21590"/>
              <a:gd name="T23" fmla="*/ 11119 h 21590"/>
              <a:gd name="T24" fmla="*/ 15019 w 21590"/>
              <a:gd name="T25" fmla="*/ 15750 h 21590"/>
              <a:gd name="T26" fmla="*/ 15674 w 21590"/>
              <a:gd name="T27" fmla="*/ 15757 h 21590"/>
              <a:gd name="T28" fmla="*/ 15681 w 21590"/>
              <a:gd name="T29" fmla="*/ 15102 h 21590"/>
              <a:gd name="T30" fmla="*/ 11258 w 21590"/>
              <a:gd name="T31" fmla="*/ 20641 h 21590"/>
              <a:gd name="T32" fmla="*/ 11258 w 21590"/>
              <a:gd name="T33" fmla="*/ 18742 h 21590"/>
              <a:gd name="T34" fmla="*/ 10795 w 21590"/>
              <a:gd name="T35" fmla="*/ 18279 h 21590"/>
              <a:gd name="T36" fmla="*/ 10332 w 21590"/>
              <a:gd name="T37" fmla="*/ 18742 h 21590"/>
              <a:gd name="T38" fmla="*/ 10332 w 21590"/>
              <a:gd name="T39" fmla="*/ 20641 h 21590"/>
              <a:gd name="T40" fmla="*/ 949 w 21590"/>
              <a:gd name="T41" fmla="*/ 11258 h 21590"/>
              <a:gd name="T42" fmla="*/ 2848 w 21590"/>
              <a:gd name="T43" fmla="*/ 11258 h 21590"/>
              <a:gd name="T44" fmla="*/ 3311 w 21590"/>
              <a:gd name="T45" fmla="*/ 10795 h 21590"/>
              <a:gd name="T46" fmla="*/ 2848 w 21590"/>
              <a:gd name="T47" fmla="*/ 10332 h 21590"/>
              <a:gd name="T48" fmla="*/ 949 w 21590"/>
              <a:gd name="T49" fmla="*/ 10332 h 21590"/>
              <a:gd name="T50" fmla="*/ 10332 w 21590"/>
              <a:gd name="T51" fmla="*/ 949 h 21590"/>
              <a:gd name="T52" fmla="*/ 10332 w 21590"/>
              <a:gd name="T53" fmla="*/ 2848 h 21590"/>
              <a:gd name="T54" fmla="*/ 10795 w 21590"/>
              <a:gd name="T55" fmla="*/ 3311 h 21590"/>
              <a:gd name="T56" fmla="*/ 11258 w 21590"/>
              <a:gd name="T57" fmla="*/ 2848 h 21590"/>
              <a:gd name="T58" fmla="*/ 11258 w 21590"/>
              <a:gd name="T59" fmla="*/ 949 h 21590"/>
              <a:gd name="T60" fmla="*/ 20641 w 21590"/>
              <a:gd name="T61" fmla="*/ 10332 h 21590"/>
              <a:gd name="T62" fmla="*/ 18742 w 21590"/>
              <a:gd name="T63" fmla="*/ 10332 h 21590"/>
              <a:gd name="T64" fmla="*/ 18279 w 21590"/>
              <a:gd name="T65" fmla="*/ 10795 h 21590"/>
              <a:gd name="T66" fmla="*/ 18742 w 21590"/>
              <a:gd name="T67" fmla="*/ 11258 h 21590"/>
              <a:gd name="T68" fmla="*/ 18747 w 21590"/>
              <a:gd name="T69" fmla="*/ 11258 h 21590"/>
              <a:gd name="T70" fmla="*/ 20645 w 21590"/>
              <a:gd name="T71" fmla="*/ 11258 h 21590"/>
              <a:gd name="T72" fmla="*/ 11258 w 21590"/>
              <a:gd name="T73" fmla="*/ 20641 h 2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90" h="21590">
                <a:moveTo>
                  <a:pt x="10795" y="0"/>
                </a:moveTo>
                <a:cubicBezTo>
                  <a:pt x="4833" y="0"/>
                  <a:pt x="0" y="4833"/>
                  <a:pt x="0" y="10795"/>
                </a:cubicBezTo>
                <a:cubicBezTo>
                  <a:pt x="0" y="16757"/>
                  <a:pt x="4833" y="21590"/>
                  <a:pt x="10795" y="21590"/>
                </a:cubicBezTo>
                <a:cubicBezTo>
                  <a:pt x="16757" y="21590"/>
                  <a:pt x="21590" y="16757"/>
                  <a:pt x="21590" y="10795"/>
                </a:cubicBezTo>
                <a:cubicBezTo>
                  <a:pt x="21582" y="4836"/>
                  <a:pt x="16754" y="8"/>
                  <a:pt x="10795" y="0"/>
                </a:cubicBezTo>
                <a:close/>
                <a:moveTo>
                  <a:pt x="15681" y="15102"/>
                </a:moveTo>
                <a:lnTo>
                  <a:pt x="11258" y="10605"/>
                </a:lnTo>
                <a:lnTo>
                  <a:pt x="11258" y="5932"/>
                </a:lnTo>
                <a:cubicBezTo>
                  <a:pt x="11258" y="5677"/>
                  <a:pt x="11051" y="5469"/>
                  <a:pt x="10795" y="5469"/>
                </a:cubicBezTo>
                <a:cubicBezTo>
                  <a:pt x="10539" y="5469"/>
                  <a:pt x="10332" y="5677"/>
                  <a:pt x="10332" y="5932"/>
                </a:cubicBezTo>
                <a:lnTo>
                  <a:pt x="10332" y="10795"/>
                </a:lnTo>
                <a:cubicBezTo>
                  <a:pt x="10333" y="10917"/>
                  <a:pt x="10381" y="11033"/>
                  <a:pt x="10466" y="11119"/>
                </a:cubicBezTo>
                <a:lnTo>
                  <a:pt x="15019" y="15750"/>
                </a:lnTo>
                <a:cubicBezTo>
                  <a:pt x="15198" y="15933"/>
                  <a:pt x="15491" y="15936"/>
                  <a:pt x="15674" y="15757"/>
                </a:cubicBezTo>
                <a:cubicBezTo>
                  <a:pt x="15857" y="15578"/>
                  <a:pt x="15860" y="15285"/>
                  <a:pt x="15681" y="15102"/>
                </a:cubicBezTo>
                <a:close/>
                <a:moveTo>
                  <a:pt x="11258" y="20641"/>
                </a:moveTo>
                <a:lnTo>
                  <a:pt x="11258" y="18742"/>
                </a:lnTo>
                <a:cubicBezTo>
                  <a:pt x="11258" y="18486"/>
                  <a:pt x="11051" y="18279"/>
                  <a:pt x="10795" y="18279"/>
                </a:cubicBezTo>
                <a:cubicBezTo>
                  <a:pt x="10539" y="18279"/>
                  <a:pt x="10332" y="18486"/>
                  <a:pt x="10332" y="18742"/>
                </a:cubicBezTo>
                <a:lnTo>
                  <a:pt x="10332" y="20641"/>
                </a:lnTo>
                <a:cubicBezTo>
                  <a:pt x="5254" y="20398"/>
                  <a:pt x="1192" y="16336"/>
                  <a:pt x="949" y="11258"/>
                </a:cubicBezTo>
                <a:lnTo>
                  <a:pt x="2848" y="11258"/>
                </a:lnTo>
                <a:cubicBezTo>
                  <a:pt x="3104" y="11258"/>
                  <a:pt x="3311" y="11051"/>
                  <a:pt x="3311" y="10795"/>
                </a:cubicBezTo>
                <a:cubicBezTo>
                  <a:pt x="3311" y="10539"/>
                  <a:pt x="3104" y="10332"/>
                  <a:pt x="2848" y="10332"/>
                </a:cubicBezTo>
                <a:lnTo>
                  <a:pt x="949" y="10332"/>
                </a:lnTo>
                <a:cubicBezTo>
                  <a:pt x="1192" y="5254"/>
                  <a:pt x="5254" y="1192"/>
                  <a:pt x="10332" y="949"/>
                </a:cubicBezTo>
                <a:lnTo>
                  <a:pt x="10332" y="2848"/>
                </a:lnTo>
                <a:cubicBezTo>
                  <a:pt x="10332" y="3104"/>
                  <a:pt x="10539" y="3311"/>
                  <a:pt x="10795" y="3311"/>
                </a:cubicBezTo>
                <a:cubicBezTo>
                  <a:pt x="11051" y="3311"/>
                  <a:pt x="11258" y="3104"/>
                  <a:pt x="11258" y="2848"/>
                </a:cubicBezTo>
                <a:lnTo>
                  <a:pt x="11258" y="949"/>
                </a:lnTo>
                <a:cubicBezTo>
                  <a:pt x="16336" y="1192"/>
                  <a:pt x="20398" y="5254"/>
                  <a:pt x="20641" y="10332"/>
                </a:cubicBezTo>
                <a:lnTo>
                  <a:pt x="18742" y="10332"/>
                </a:lnTo>
                <a:cubicBezTo>
                  <a:pt x="18486" y="10332"/>
                  <a:pt x="18279" y="10539"/>
                  <a:pt x="18279" y="10795"/>
                </a:cubicBezTo>
                <a:cubicBezTo>
                  <a:pt x="18279" y="11051"/>
                  <a:pt x="18486" y="11258"/>
                  <a:pt x="18742" y="11258"/>
                </a:cubicBezTo>
                <a:lnTo>
                  <a:pt x="18747" y="11258"/>
                </a:lnTo>
                <a:lnTo>
                  <a:pt x="20645" y="11258"/>
                </a:lnTo>
                <a:cubicBezTo>
                  <a:pt x="20403" y="16338"/>
                  <a:pt x="16338" y="20401"/>
                  <a:pt x="11258" y="20641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">
            <a:extLst>
              <a:ext uri="{FF2B5EF4-FFF2-40B4-BE49-F238E27FC236}">
                <a16:creationId xmlns:a16="http://schemas.microsoft.com/office/drawing/2014/main" id="{29FD2097-6BB8-41A5-B041-57C3B66E644F}"/>
              </a:ext>
            </a:extLst>
          </p:cNvPr>
          <p:cNvSpPr>
            <a:spLocks/>
          </p:cNvSpPr>
          <p:nvPr/>
        </p:nvSpPr>
        <p:spPr bwMode="auto">
          <a:xfrm rot="10800000">
            <a:off x="13810129" y="8246592"/>
            <a:ext cx="4477868" cy="2040403"/>
          </a:xfrm>
          <a:custGeom>
            <a:avLst/>
            <a:gdLst>
              <a:gd name="T0" fmla="*/ 19397 w 22325"/>
              <a:gd name="T1" fmla="*/ 2250 h 11034"/>
              <a:gd name="T2" fmla="*/ 22325 w 22325"/>
              <a:gd name="T3" fmla="*/ 0 h 11034"/>
              <a:gd name="T4" fmla="*/ 0 w 22325"/>
              <a:gd name="T5" fmla="*/ 0 h 11034"/>
              <a:gd name="T6" fmla="*/ 0 w 22325"/>
              <a:gd name="T7" fmla="*/ 7021 h 11034"/>
              <a:gd name="T8" fmla="*/ 497 w 22325"/>
              <a:gd name="T9" fmla="*/ 6953 h 11034"/>
              <a:gd name="T10" fmla="*/ 6661 w 22325"/>
              <a:gd name="T11" fmla="*/ 8304 h 11034"/>
              <a:gd name="T12" fmla="*/ 12931 w 22325"/>
              <a:gd name="T13" fmla="*/ 9983 h 11034"/>
              <a:gd name="T14" fmla="*/ 15246 w 22325"/>
              <a:gd name="T15" fmla="*/ 7127 h 11034"/>
              <a:gd name="T16" fmla="*/ 19397 w 22325"/>
              <a:gd name="T17" fmla="*/ 2250 h 1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25" h="11034">
                <a:moveTo>
                  <a:pt x="19397" y="2250"/>
                </a:moveTo>
                <a:cubicBezTo>
                  <a:pt x="21351" y="1476"/>
                  <a:pt x="22155" y="772"/>
                  <a:pt x="22325" y="0"/>
                </a:cubicBezTo>
                <a:lnTo>
                  <a:pt x="0" y="0"/>
                </a:lnTo>
                <a:lnTo>
                  <a:pt x="0" y="7021"/>
                </a:lnTo>
                <a:cubicBezTo>
                  <a:pt x="169" y="7005"/>
                  <a:pt x="335" y="6982"/>
                  <a:pt x="497" y="6953"/>
                </a:cubicBezTo>
                <a:cubicBezTo>
                  <a:pt x="2650" y="6580"/>
                  <a:pt x="4864" y="7061"/>
                  <a:pt x="6661" y="8304"/>
                </a:cubicBezTo>
                <a:cubicBezTo>
                  <a:pt x="8606" y="9648"/>
                  <a:pt x="10040" y="11034"/>
                  <a:pt x="12931" y="9983"/>
                </a:cubicBezTo>
                <a:cubicBezTo>
                  <a:pt x="14260" y="9499"/>
                  <a:pt x="14924" y="8415"/>
                  <a:pt x="15246" y="7127"/>
                </a:cubicBezTo>
                <a:cubicBezTo>
                  <a:pt x="15726" y="5206"/>
                  <a:pt x="17556" y="2978"/>
                  <a:pt x="19397" y="2250"/>
                </a:cubicBezTo>
                <a:close/>
              </a:path>
            </a:pathLst>
          </a:custGeom>
          <a:solidFill>
            <a:srgbClr val="FA46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  <p:sp>
        <p:nvSpPr>
          <p:cNvPr id="72" name="FREEFORM">
            <a:extLst>
              <a:ext uri="{FF2B5EF4-FFF2-40B4-BE49-F238E27FC236}">
                <a16:creationId xmlns:a16="http://schemas.microsoft.com/office/drawing/2014/main" id="{A5E24948-46C9-462C-BE38-EEA2611FFC07}"/>
              </a:ext>
            </a:extLst>
          </p:cNvPr>
          <p:cNvSpPr>
            <a:spLocks/>
          </p:cNvSpPr>
          <p:nvPr/>
        </p:nvSpPr>
        <p:spPr bwMode="auto">
          <a:xfrm flipH="1">
            <a:off x="-15241" y="-8206"/>
            <a:ext cx="3810000" cy="3482492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3CBE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70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3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3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8" dur="4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40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xit" presetSubtype="2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68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54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56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58" dur="4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8" presetClass="emph" presetSubtype="0" decel="100000" fill="hold" grpId="6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60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xit" presetSubtype="2" accel="100000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2" dur="400" fill="hold"/>
                                        <p:tgtEl>
                                          <p:spTgt spid="69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accel="10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7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76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6" presetClass="emph" presetSubtype="0" decel="100000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78" dur="4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6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80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2" presetClass="exit" presetSubtype="2" accel="10000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8" dur="200" fill="hold"/>
                                        <p:tgtEl>
                                          <p:spTgt spid="6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90" dur="800" fill="hold"/>
                                        <p:tgtEl>
                                          <p:spTgt spid="6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92" dur="300" fill="hold"/>
                                        <p:tgtEl>
                                          <p:spTgt spid="6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94" dur="300" fill="hold"/>
                                        <p:tgtEl>
                                          <p:spTgt spid="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6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98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10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04" dur="200" fill="hold"/>
                                        <p:tgtEl>
                                          <p:spTgt spid="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" presetClass="exit" presetSubtype="2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2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4" dur="800" fill="hold"/>
                                        <p:tgtEl>
                                          <p:spTgt spid="6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16" dur="300" fill="hold"/>
                                        <p:tgtEl>
                                          <p:spTgt spid="6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18" dur="300" fill="hold"/>
                                        <p:tgtEl>
                                          <p:spTgt spid="6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6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2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24" dur="250" fill="hold"/>
                                        <p:tgtEl>
                                          <p:spTgt spid="6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2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28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" presetClass="exit" presetSubtype="2" accel="100000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6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38" dur="800" fill="hold"/>
                                        <p:tgtEl>
                                          <p:spTgt spid="5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40" dur="300" fill="hold"/>
                                        <p:tgtEl>
                                          <p:spTgt spid="5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2" dur="300" fill="hold"/>
                                        <p:tgtEl>
                                          <p:spTgt spid="5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44" dur="40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14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48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15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52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" presetClass="exit" presetSubtype="2" accel="10000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66" grpId="0"/>
      <p:bldP spid="66" grpId="1"/>
      <p:bldP spid="66" grpId="2"/>
      <p:bldP spid="66" grpId="3"/>
      <p:bldP spid="66" grpId="4"/>
      <p:bldP spid="66" grpId="5"/>
      <p:bldP spid="66" grpId="6"/>
      <p:bldP spid="66" grpId="7"/>
      <p:bldP spid="66" grpId="8"/>
      <p:bldP spid="66" grpId="9"/>
      <p:bldP spid="66" grpId="10"/>
      <p:bldP spid="67" grpId="0"/>
      <p:bldP spid="67" grpId="1"/>
      <p:bldP spid="67" grpId="2"/>
      <p:bldP spid="67" grpId="3"/>
      <p:bldP spid="67" grpId="4"/>
      <p:bldP spid="67" grpId="5"/>
      <p:bldP spid="67" grpId="6"/>
      <p:bldP spid="67" grpId="7"/>
      <p:bldP spid="67" grpId="8"/>
      <p:bldP spid="67" grpId="9"/>
      <p:bldP spid="67" grpId="10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ANGE TEXT HERE">
            <a:extLst>
              <a:ext uri="{FF2B5EF4-FFF2-40B4-BE49-F238E27FC236}">
                <a16:creationId xmlns:a16="http://schemas.microsoft.com/office/drawing/2014/main" id="{2EBD02BD-8509-4649-B4CE-7A54DA1CDCBB}"/>
              </a:ext>
            </a:extLst>
          </p:cNvPr>
          <p:cNvSpPr txBox="1"/>
          <p:nvPr/>
        </p:nvSpPr>
        <p:spPr>
          <a:xfrm>
            <a:off x="7668309" y="3549643"/>
            <a:ext cx="2951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6000" dirty="0">
                <a:solidFill>
                  <a:srgbClr val="FF6B63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</a:t>
            </a:r>
          </a:p>
          <a:p>
            <a:pPr algn="ctr" defTabSz="914400"/>
            <a:r>
              <a:rPr lang="en-US" sz="6000" dirty="0">
                <a:solidFill>
                  <a:srgbClr val="FFAF2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  <a:p>
            <a:pPr algn="ctr" defTabSz="914400"/>
            <a:r>
              <a:rPr lang="en-US" sz="6000" dirty="0">
                <a:solidFill>
                  <a:prstClr val="white">
                    <a:lumMod val="85000"/>
                  </a:prst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Here</a:t>
            </a:r>
          </a:p>
        </p:txBody>
      </p:sp>
      <p:grpSp>
        <p:nvGrpSpPr>
          <p:cNvPr id="37" name="SHAPE GROUP AND TEXT">
            <a:extLst>
              <a:ext uri="{FF2B5EF4-FFF2-40B4-BE49-F238E27FC236}">
                <a16:creationId xmlns:a16="http://schemas.microsoft.com/office/drawing/2014/main" id="{CA8B843B-F815-4643-BE69-D14F9B849B49}"/>
              </a:ext>
            </a:extLst>
          </p:cNvPr>
          <p:cNvGrpSpPr/>
          <p:nvPr/>
        </p:nvGrpSpPr>
        <p:grpSpPr>
          <a:xfrm>
            <a:off x="6093085" y="1929890"/>
            <a:ext cx="6101828" cy="6101828"/>
            <a:chOff x="6093085" y="1929890"/>
            <a:chExt cx="6101828" cy="6101828"/>
          </a:xfrm>
        </p:grpSpPr>
        <p:sp>
          <p:nvSpPr>
            <p:cNvPr id="38" name="CHANGE TEXT HERE">
              <a:extLst>
                <a:ext uri="{FF2B5EF4-FFF2-40B4-BE49-F238E27FC236}">
                  <a16:creationId xmlns:a16="http://schemas.microsoft.com/office/drawing/2014/main" id="{E94CC4EF-7BB8-4585-AFFD-2D825FE46B57}"/>
                </a:ext>
              </a:extLst>
            </p:cNvPr>
            <p:cNvSpPr/>
            <p:nvPr/>
          </p:nvSpPr>
          <p:spPr>
            <a:xfrm>
              <a:off x="9899699" y="2066691"/>
              <a:ext cx="2158413" cy="2158413"/>
            </a:xfrm>
            <a:custGeom>
              <a:avLst/>
              <a:gdLst>
                <a:gd name="connsiteX0" fmla="*/ 0 w 2158413"/>
                <a:gd name="connsiteY0" fmla="*/ 0 h 2158413"/>
                <a:gd name="connsiteX1" fmla="*/ 2158413 w 2158413"/>
                <a:gd name="connsiteY1" fmla="*/ 0 h 2158413"/>
                <a:gd name="connsiteX2" fmla="*/ 2158413 w 2158413"/>
                <a:gd name="connsiteY2" fmla="*/ 2158413 h 2158413"/>
                <a:gd name="connsiteX3" fmla="*/ 0 w 2158413"/>
                <a:gd name="connsiteY3" fmla="*/ 2158413 h 2158413"/>
                <a:gd name="connsiteX4" fmla="*/ 0 w 2158413"/>
                <a:gd name="connsiteY4" fmla="*/ 0 h 21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413" h="2158413">
                  <a:moveTo>
                    <a:pt x="0" y="0"/>
                  </a:moveTo>
                  <a:lnTo>
                    <a:pt x="2158413" y="0"/>
                  </a:lnTo>
                  <a:lnTo>
                    <a:pt x="2158413" y="2158413"/>
                  </a:lnTo>
                  <a:lnTo>
                    <a:pt x="0" y="21584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39" name="Arrow: Circular 38">
              <a:extLst>
                <a:ext uri="{FF2B5EF4-FFF2-40B4-BE49-F238E27FC236}">
                  <a16:creationId xmlns:a16="http://schemas.microsoft.com/office/drawing/2014/main" id="{6B45B430-E243-4D6C-9AEC-DE459E7C017F}"/>
                </a:ext>
              </a:extLst>
            </p:cNvPr>
            <p:cNvSpPr/>
            <p:nvPr/>
          </p:nvSpPr>
          <p:spPr>
            <a:xfrm>
              <a:off x="6093085" y="1929890"/>
              <a:ext cx="6101828" cy="6101828"/>
            </a:xfrm>
            <a:prstGeom prst="circularArrow">
              <a:avLst>
                <a:gd name="adj1" fmla="val 6898"/>
                <a:gd name="adj2" fmla="val 465012"/>
                <a:gd name="adj3" fmla="val 550847"/>
                <a:gd name="adj4" fmla="val 20584141"/>
                <a:gd name="adj5" fmla="val 8047"/>
              </a:avLst>
            </a:prstGeom>
            <a:solidFill>
              <a:srgbClr val="42D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0" name="CHANGE TEXT HERE">
              <a:extLst>
                <a:ext uri="{FF2B5EF4-FFF2-40B4-BE49-F238E27FC236}">
                  <a16:creationId xmlns:a16="http://schemas.microsoft.com/office/drawing/2014/main" id="{E451D304-9429-4A93-997F-1FA6871AA288}"/>
                </a:ext>
              </a:extLst>
            </p:cNvPr>
            <p:cNvSpPr/>
            <p:nvPr/>
          </p:nvSpPr>
          <p:spPr>
            <a:xfrm>
              <a:off x="9899699" y="5736503"/>
              <a:ext cx="2158413" cy="2158413"/>
            </a:xfrm>
            <a:custGeom>
              <a:avLst/>
              <a:gdLst>
                <a:gd name="connsiteX0" fmla="*/ 0 w 2158413"/>
                <a:gd name="connsiteY0" fmla="*/ 0 h 2158413"/>
                <a:gd name="connsiteX1" fmla="*/ 2158413 w 2158413"/>
                <a:gd name="connsiteY1" fmla="*/ 0 h 2158413"/>
                <a:gd name="connsiteX2" fmla="*/ 2158413 w 2158413"/>
                <a:gd name="connsiteY2" fmla="*/ 2158413 h 2158413"/>
                <a:gd name="connsiteX3" fmla="*/ 0 w 2158413"/>
                <a:gd name="connsiteY3" fmla="*/ 2158413 h 2158413"/>
                <a:gd name="connsiteX4" fmla="*/ 0 w 2158413"/>
                <a:gd name="connsiteY4" fmla="*/ 0 h 21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413" h="2158413">
                  <a:moveTo>
                    <a:pt x="0" y="0"/>
                  </a:moveTo>
                  <a:lnTo>
                    <a:pt x="2158413" y="0"/>
                  </a:lnTo>
                  <a:lnTo>
                    <a:pt x="2158413" y="2158413"/>
                  </a:lnTo>
                  <a:lnTo>
                    <a:pt x="0" y="21584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41" name="Arrow: Circular 40">
              <a:extLst>
                <a:ext uri="{FF2B5EF4-FFF2-40B4-BE49-F238E27FC236}">
                  <a16:creationId xmlns:a16="http://schemas.microsoft.com/office/drawing/2014/main" id="{28C590DA-179F-4768-AC58-72E853DD6F3A}"/>
                </a:ext>
              </a:extLst>
            </p:cNvPr>
            <p:cNvSpPr/>
            <p:nvPr/>
          </p:nvSpPr>
          <p:spPr>
            <a:xfrm>
              <a:off x="6093085" y="1929890"/>
              <a:ext cx="6101828" cy="6101828"/>
            </a:xfrm>
            <a:prstGeom prst="circularArrow">
              <a:avLst>
                <a:gd name="adj1" fmla="val 6898"/>
                <a:gd name="adj2" fmla="val 465012"/>
                <a:gd name="adj3" fmla="val 5950847"/>
                <a:gd name="adj4" fmla="val 4384141"/>
                <a:gd name="adj5" fmla="val 8047"/>
              </a:avLst>
            </a:prstGeom>
            <a:solidFill>
              <a:srgbClr val="A9D257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CHANGE TEXT HERE">
              <a:extLst>
                <a:ext uri="{FF2B5EF4-FFF2-40B4-BE49-F238E27FC236}">
                  <a16:creationId xmlns:a16="http://schemas.microsoft.com/office/drawing/2014/main" id="{A0A6D3B2-C1E2-495E-84ED-1D379040694D}"/>
                </a:ext>
              </a:extLst>
            </p:cNvPr>
            <p:cNvSpPr/>
            <p:nvPr/>
          </p:nvSpPr>
          <p:spPr>
            <a:xfrm>
              <a:off x="6229886" y="5736503"/>
              <a:ext cx="2158413" cy="2158413"/>
            </a:xfrm>
            <a:custGeom>
              <a:avLst/>
              <a:gdLst>
                <a:gd name="connsiteX0" fmla="*/ 0 w 2158413"/>
                <a:gd name="connsiteY0" fmla="*/ 0 h 2158413"/>
                <a:gd name="connsiteX1" fmla="*/ 2158413 w 2158413"/>
                <a:gd name="connsiteY1" fmla="*/ 0 h 2158413"/>
                <a:gd name="connsiteX2" fmla="*/ 2158413 w 2158413"/>
                <a:gd name="connsiteY2" fmla="*/ 2158413 h 2158413"/>
                <a:gd name="connsiteX3" fmla="*/ 0 w 2158413"/>
                <a:gd name="connsiteY3" fmla="*/ 2158413 h 2158413"/>
                <a:gd name="connsiteX4" fmla="*/ 0 w 2158413"/>
                <a:gd name="connsiteY4" fmla="*/ 0 h 21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413" h="2158413">
                  <a:moveTo>
                    <a:pt x="0" y="0"/>
                  </a:moveTo>
                  <a:lnTo>
                    <a:pt x="2158413" y="0"/>
                  </a:lnTo>
                  <a:lnTo>
                    <a:pt x="2158413" y="2158413"/>
                  </a:lnTo>
                  <a:lnTo>
                    <a:pt x="0" y="21584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43" name="Arrow: Circular 42">
              <a:extLst>
                <a:ext uri="{FF2B5EF4-FFF2-40B4-BE49-F238E27FC236}">
                  <a16:creationId xmlns:a16="http://schemas.microsoft.com/office/drawing/2014/main" id="{4CD4CE36-761F-486C-99EB-128C5F1CE826}"/>
                </a:ext>
              </a:extLst>
            </p:cNvPr>
            <p:cNvSpPr/>
            <p:nvPr/>
          </p:nvSpPr>
          <p:spPr>
            <a:xfrm>
              <a:off x="6093085" y="1929890"/>
              <a:ext cx="6101828" cy="6101828"/>
            </a:xfrm>
            <a:prstGeom prst="circularArrow">
              <a:avLst>
                <a:gd name="adj1" fmla="val 6898"/>
                <a:gd name="adj2" fmla="val 465012"/>
                <a:gd name="adj3" fmla="val 11350847"/>
                <a:gd name="adj4" fmla="val 9784141"/>
                <a:gd name="adj5" fmla="val 8047"/>
              </a:avLst>
            </a:prstGeom>
            <a:solidFill>
              <a:srgbClr val="FFAF2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4" name="CHANGE TEXT HERE">
              <a:extLst>
                <a:ext uri="{FF2B5EF4-FFF2-40B4-BE49-F238E27FC236}">
                  <a16:creationId xmlns:a16="http://schemas.microsoft.com/office/drawing/2014/main" id="{56D22654-FEFC-4801-84C1-55F41700C4DB}"/>
                </a:ext>
              </a:extLst>
            </p:cNvPr>
            <p:cNvSpPr/>
            <p:nvPr/>
          </p:nvSpPr>
          <p:spPr>
            <a:xfrm>
              <a:off x="6229886" y="2066691"/>
              <a:ext cx="2158413" cy="2158413"/>
            </a:xfrm>
            <a:custGeom>
              <a:avLst/>
              <a:gdLst>
                <a:gd name="connsiteX0" fmla="*/ 0 w 2158413"/>
                <a:gd name="connsiteY0" fmla="*/ 0 h 2158413"/>
                <a:gd name="connsiteX1" fmla="*/ 2158413 w 2158413"/>
                <a:gd name="connsiteY1" fmla="*/ 0 h 2158413"/>
                <a:gd name="connsiteX2" fmla="*/ 2158413 w 2158413"/>
                <a:gd name="connsiteY2" fmla="*/ 2158413 h 2158413"/>
                <a:gd name="connsiteX3" fmla="*/ 0 w 2158413"/>
                <a:gd name="connsiteY3" fmla="*/ 2158413 h 2158413"/>
                <a:gd name="connsiteX4" fmla="*/ 0 w 2158413"/>
                <a:gd name="connsiteY4" fmla="*/ 0 h 21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413" h="2158413">
                  <a:moveTo>
                    <a:pt x="0" y="0"/>
                  </a:moveTo>
                  <a:lnTo>
                    <a:pt x="2158413" y="0"/>
                  </a:lnTo>
                  <a:lnTo>
                    <a:pt x="2158413" y="2158413"/>
                  </a:lnTo>
                  <a:lnTo>
                    <a:pt x="0" y="21584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sp>
          <p:nvSpPr>
            <p:cNvPr id="45" name="Arrow: Circular 44">
              <a:extLst>
                <a:ext uri="{FF2B5EF4-FFF2-40B4-BE49-F238E27FC236}">
                  <a16:creationId xmlns:a16="http://schemas.microsoft.com/office/drawing/2014/main" id="{47DC73B2-EC3C-42B8-83C3-8A7C727F97FF}"/>
                </a:ext>
              </a:extLst>
            </p:cNvPr>
            <p:cNvSpPr/>
            <p:nvPr/>
          </p:nvSpPr>
          <p:spPr>
            <a:xfrm>
              <a:off x="6093085" y="1929890"/>
              <a:ext cx="6101828" cy="6101828"/>
            </a:xfrm>
            <a:prstGeom prst="circularArrow">
              <a:avLst>
                <a:gd name="adj1" fmla="val 6898"/>
                <a:gd name="adj2" fmla="val 465012"/>
                <a:gd name="adj3" fmla="val 16750847"/>
                <a:gd name="adj4" fmla="val 15184141"/>
                <a:gd name="adj5" fmla="val 8047"/>
              </a:avLst>
            </a:prstGeom>
            <a:solidFill>
              <a:srgbClr val="FF6B6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9C4B0018-9935-4364-9A04-3357909D9623}"/>
              </a:ext>
            </a:extLst>
          </p:cNvPr>
          <p:cNvSpPr txBox="1"/>
          <p:nvPr/>
        </p:nvSpPr>
        <p:spPr>
          <a:xfrm>
            <a:off x="12497203" y="2886352"/>
            <a:ext cx="4162648" cy="71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ts val="1600"/>
              </a:lnSpc>
            </a:pP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consectetur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adipiscing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elit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sed do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eiusmod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tempor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incididunt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ut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labore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et dolore.</a:t>
            </a: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77272657-9538-4589-B0A3-79A33E3DF3AE}"/>
              </a:ext>
            </a:extLst>
          </p:cNvPr>
          <p:cNvSpPr txBox="1"/>
          <p:nvPr/>
        </p:nvSpPr>
        <p:spPr>
          <a:xfrm>
            <a:off x="12497203" y="6482009"/>
            <a:ext cx="4162648" cy="71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ts val="1600"/>
              </a:lnSpc>
            </a:pP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consectetur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adipiscing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elit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sed do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eiusmod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tempor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incididunt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ut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labore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et dolore.</a:t>
            </a: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6E231439-3FE1-4A59-9D08-97157484EDE7}"/>
              </a:ext>
            </a:extLst>
          </p:cNvPr>
          <p:cNvSpPr txBox="1"/>
          <p:nvPr/>
        </p:nvSpPr>
        <p:spPr>
          <a:xfrm>
            <a:off x="1628147" y="2886352"/>
            <a:ext cx="4162648" cy="7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ts val="1600"/>
              </a:lnSpc>
            </a:pP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consectetur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adipiscing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elit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sed do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eiusmod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tempor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incididunt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ut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labore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et dolore.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 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77E10EF2-2DDE-4D6F-BE73-28E4E5A3B62D}"/>
              </a:ext>
            </a:extLst>
          </p:cNvPr>
          <p:cNvSpPr txBox="1"/>
          <p:nvPr/>
        </p:nvSpPr>
        <p:spPr>
          <a:xfrm>
            <a:off x="1628147" y="6482009"/>
            <a:ext cx="4162648" cy="71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ts val="1600"/>
              </a:lnSpc>
            </a:pP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Lorem ipsum dolor sit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amet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consectetur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adipiscing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elit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, sed do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eiusmod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tempor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incididunt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ut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6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labore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rPr>
              <a:t> et dolore.</a:t>
            </a:r>
          </a:p>
        </p:txBody>
      </p:sp>
      <p:sp>
        <p:nvSpPr>
          <p:cNvPr id="46" name="FREEFORM">
            <a:extLst>
              <a:ext uri="{FF2B5EF4-FFF2-40B4-BE49-F238E27FC236}">
                <a16:creationId xmlns:a16="http://schemas.microsoft.com/office/drawing/2014/main" id="{B902E0DB-54D5-4539-BB41-1DA01F2ECC0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FF6B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D9CC210A-54D4-4594-82AB-649E6BE120B7}"/>
              </a:ext>
            </a:extLst>
          </p:cNvPr>
          <p:cNvSpPr>
            <a:spLocks/>
          </p:cNvSpPr>
          <p:nvPr/>
        </p:nvSpPr>
        <p:spPr bwMode="auto">
          <a:xfrm>
            <a:off x="11487293" y="7508952"/>
            <a:ext cx="6829766" cy="2879759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">
            <a:extLst>
              <a:ext uri="{FF2B5EF4-FFF2-40B4-BE49-F238E27FC236}">
                <a16:creationId xmlns:a16="http://schemas.microsoft.com/office/drawing/2014/main" id="{74FD89D8-14FA-49F6-A4D9-9B8DDA4FC5ED}"/>
              </a:ext>
            </a:extLst>
          </p:cNvPr>
          <p:cNvSpPr/>
          <p:nvPr/>
        </p:nvSpPr>
        <p:spPr>
          <a:xfrm>
            <a:off x="11800860" y="3008936"/>
            <a:ext cx="272314" cy="272313"/>
          </a:xfrm>
          <a:prstGeom prst="ellipse">
            <a:avLst/>
          </a:prstGeom>
          <a:solidFill>
            <a:srgbClr val="FF6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">
            <a:extLst>
              <a:ext uri="{FF2B5EF4-FFF2-40B4-BE49-F238E27FC236}">
                <a16:creationId xmlns:a16="http://schemas.microsoft.com/office/drawing/2014/main" id="{9E8A7D98-57B5-4BE2-A8E1-D737F2958217}"/>
              </a:ext>
            </a:extLst>
          </p:cNvPr>
          <p:cNvSpPr/>
          <p:nvPr/>
        </p:nvSpPr>
        <p:spPr>
          <a:xfrm>
            <a:off x="11800860" y="6604593"/>
            <a:ext cx="272314" cy="272313"/>
          </a:xfrm>
          <a:prstGeom prst="ellipse">
            <a:avLst/>
          </a:prstGeom>
          <a:solidFill>
            <a:srgbClr val="42D2A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">
            <a:extLst>
              <a:ext uri="{FF2B5EF4-FFF2-40B4-BE49-F238E27FC236}">
                <a16:creationId xmlns:a16="http://schemas.microsoft.com/office/drawing/2014/main" id="{14E2FC3E-AA99-442A-8B98-D40BF9E2CAC2}"/>
              </a:ext>
            </a:extLst>
          </p:cNvPr>
          <p:cNvSpPr/>
          <p:nvPr/>
        </p:nvSpPr>
        <p:spPr>
          <a:xfrm>
            <a:off x="6214825" y="3008936"/>
            <a:ext cx="272314" cy="272313"/>
          </a:xfrm>
          <a:prstGeom prst="ellipse">
            <a:avLst/>
          </a:prstGeom>
          <a:solidFill>
            <a:srgbClr val="FFAF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">
            <a:extLst>
              <a:ext uri="{FF2B5EF4-FFF2-40B4-BE49-F238E27FC236}">
                <a16:creationId xmlns:a16="http://schemas.microsoft.com/office/drawing/2014/main" id="{385E0D85-F0F4-4913-8AE0-D89611C63A4B}"/>
              </a:ext>
            </a:extLst>
          </p:cNvPr>
          <p:cNvSpPr/>
          <p:nvPr/>
        </p:nvSpPr>
        <p:spPr>
          <a:xfrm>
            <a:off x="6214825" y="6604593"/>
            <a:ext cx="272314" cy="272313"/>
          </a:xfrm>
          <a:prstGeom prst="ellipse">
            <a:avLst/>
          </a:prstGeom>
          <a:solidFill>
            <a:srgbClr val="A9D2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9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 p14:presetBounceEnd="1000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30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36" dur="1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3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decel="10000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4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4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0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" presetClass="exit" presetSubtype="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3.33333E-6 1.7284E-6 L -0.01962 -0.00093 " pathEditMode="relative" rAng="0" ptsTypes="AA">
                                          <p:cBhvr>
                                            <p:cTn id="6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2" dur="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76" dur="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1.94444E-6 -6.93889E-18 L -0.01962 -0.00093 " pathEditMode="relative" rAng="0" ptsTypes="AA">
                                          <p:cBhvr>
                                            <p:cTn id="8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2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02" dur="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" presetClass="exit" presetSubtype="8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2.91667E-6 -3.08642E-6 L 0.02022 0.00139 " pathEditMode="relative" rAng="0" ptsTypes="AA">
                                          <p:cBhvr>
                                            <p:cTn id="11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8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4" dur="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6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accel="100000" fill="hold" grpId="3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28" dur="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4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8" fill="hold" grpId="5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35" presetClass="path" presetSubtype="0" fill="hold" grpId="1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2.91667E-6 -2.46914E-7 L 0.02022 0.00139 " pathEditMode="relative" rAng="0" ptsTypes="AA">
                                          <p:cBhvr>
                                            <p:cTn id="14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8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8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4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8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2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2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0" grpId="2"/>
          <p:bldP spid="20" grpId="3"/>
          <p:bldP spid="20" grpId="4"/>
          <p:bldP spid="20" grpId="5"/>
          <p:bldP spid="20" grpId="6"/>
          <p:bldP spid="20" grpId="7"/>
          <p:bldP spid="20" grpId="8"/>
          <p:bldP spid="20" grpId="9"/>
          <p:bldP spid="20" grpId="10"/>
          <p:bldP spid="28" grpId="0"/>
          <p:bldP spid="28" grpId="1"/>
          <p:bldP spid="28" grpId="2"/>
          <p:bldP spid="26" grpId="0"/>
          <p:bldP spid="26" grpId="1"/>
          <p:bldP spid="26" grpId="2"/>
          <p:bldP spid="35" grpId="0"/>
          <p:bldP spid="35" grpId="1"/>
          <p:bldP spid="35" grpId="2"/>
          <p:bldP spid="33" grpId="0"/>
          <p:bldP spid="33" grpId="1"/>
          <p:bldP spid="33" grpId="2"/>
          <p:bldP spid="46" grpId="0" animBg="1"/>
          <p:bldP spid="46" grpId="1" animBg="1"/>
          <p:bldP spid="46" grpId="2" animBg="1"/>
          <p:bldP spid="48" grpId="0" animBg="1"/>
          <p:bldP spid="48" grpId="1" animBg="1"/>
          <p:bldP spid="48" grpId="2" animBg="1"/>
          <p:bldP spid="36" grpId="0" animBg="1"/>
          <p:bldP spid="36" grpId="1" animBg="1"/>
          <p:bldP spid="36" grpId="2" animBg="1"/>
          <p:bldP spid="36" grpId="3" animBg="1"/>
          <p:bldP spid="36" grpId="4" animBg="1"/>
          <p:bldP spid="36" grpId="5" animBg="1"/>
          <p:bldP spid="47" grpId="0" animBg="1"/>
          <p:bldP spid="47" grpId="1" animBg="1"/>
          <p:bldP spid="47" grpId="2" animBg="1"/>
          <p:bldP spid="47" grpId="3" animBg="1"/>
          <p:bldP spid="47" grpId="4" animBg="1"/>
          <p:bldP spid="47" grpId="5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1" grpId="5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36" dur="1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3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decel="10000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4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4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0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" presetClass="exit" presetSubtype="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3.33333E-6 1.7284E-6 L -0.01962 -0.00093 " pathEditMode="relative" rAng="0" ptsTypes="AA">
                                          <p:cBhvr>
                                            <p:cTn id="6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2" dur="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76" dur="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1.94444E-6 -6.93889E-18 L -0.01962 -0.00093 " pathEditMode="relative" rAng="0" ptsTypes="AA">
                                          <p:cBhvr>
                                            <p:cTn id="8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2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02" dur="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" presetClass="exit" presetSubtype="8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2.91667E-6 -3.08642E-6 L 0.02022 0.00139 " pathEditMode="relative" rAng="0" ptsTypes="AA">
                                          <p:cBhvr>
                                            <p:cTn id="11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8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4" dur="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6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accel="100000" fill="hold" grpId="3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28" dur="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4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8" fill="hold" grpId="5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35" presetClass="path" presetSubtype="0" fill="hold" grpId="1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2.91667E-6 -2.46914E-7 L 0.02022 0.00139 " pathEditMode="relative" rAng="0" ptsTypes="AA">
                                          <p:cBhvr>
                                            <p:cTn id="14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8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8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4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8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2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2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0" grpId="2"/>
          <p:bldP spid="20" grpId="3"/>
          <p:bldP spid="20" grpId="4"/>
          <p:bldP spid="20" grpId="5"/>
          <p:bldP spid="20" grpId="6"/>
          <p:bldP spid="20" grpId="7"/>
          <p:bldP spid="20" grpId="8"/>
          <p:bldP spid="20" grpId="9"/>
          <p:bldP spid="20" grpId="10"/>
          <p:bldP spid="28" grpId="0"/>
          <p:bldP spid="28" grpId="1"/>
          <p:bldP spid="28" grpId="2"/>
          <p:bldP spid="26" grpId="0"/>
          <p:bldP spid="26" grpId="1"/>
          <p:bldP spid="26" grpId="2"/>
          <p:bldP spid="35" grpId="0"/>
          <p:bldP spid="35" grpId="1"/>
          <p:bldP spid="35" grpId="2"/>
          <p:bldP spid="33" grpId="0"/>
          <p:bldP spid="33" grpId="1"/>
          <p:bldP spid="33" grpId="2"/>
          <p:bldP spid="46" grpId="0" animBg="1"/>
          <p:bldP spid="46" grpId="1" animBg="1"/>
          <p:bldP spid="46" grpId="2" animBg="1"/>
          <p:bldP spid="48" grpId="0" animBg="1"/>
          <p:bldP spid="48" grpId="1" animBg="1"/>
          <p:bldP spid="48" grpId="2" animBg="1"/>
          <p:bldP spid="36" grpId="0" animBg="1"/>
          <p:bldP spid="36" grpId="1" animBg="1"/>
          <p:bldP spid="36" grpId="2" animBg="1"/>
          <p:bldP spid="36" grpId="3" animBg="1"/>
          <p:bldP spid="36" grpId="4" animBg="1"/>
          <p:bldP spid="36" grpId="5" animBg="1"/>
          <p:bldP spid="47" grpId="0" animBg="1"/>
          <p:bldP spid="47" grpId="1" animBg="1"/>
          <p:bldP spid="47" grpId="2" animBg="1"/>
          <p:bldP spid="47" grpId="3" animBg="1"/>
          <p:bldP spid="47" grpId="4" animBg="1"/>
          <p:bldP spid="47" grpId="5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1" grpId="5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>
            <a:extLst>
              <a:ext uri="{FF2B5EF4-FFF2-40B4-BE49-F238E27FC236}">
                <a16:creationId xmlns:a16="http://schemas.microsoft.com/office/drawing/2014/main" id="{D6BB25FF-EEB8-4903-A9BE-72A6C7943B9E}"/>
              </a:ext>
            </a:extLst>
          </p:cNvPr>
          <p:cNvSpPr/>
          <p:nvPr/>
        </p:nvSpPr>
        <p:spPr>
          <a:xfrm>
            <a:off x="9234051" y="3329764"/>
            <a:ext cx="2529499" cy="1902821"/>
          </a:xfrm>
          <a:custGeom>
            <a:avLst/>
            <a:gdLst>
              <a:gd name="connsiteX0" fmla="*/ 113122 w 2092751"/>
              <a:gd name="connsiteY0" fmla="*/ 0 h 1574276"/>
              <a:gd name="connsiteX1" fmla="*/ 2092751 w 2092751"/>
              <a:gd name="connsiteY1" fmla="*/ 1112363 h 1574276"/>
              <a:gd name="connsiteX2" fmla="*/ 0 w 2092751"/>
              <a:gd name="connsiteY2" fmla="*/ 1574276 h 157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2751" h="1574276">
                <a:moveTo>
                  <a:pt x="113122" y="0"/>
                </a:moveTo>
                <a:lnTo>
                  <a:pt x="2092751" y="1112363"/>
                </a:lnTo>
                <a:lnTo>
                  <a:pt x="0" y="1574276"/>
                </a:lnTo>
              </a:path>
            </a:pathLst>
          </a:custGeom>
          <a:noFill/>
          <a:ln w="19050" cap="flat" cmpd="sng" algn="ctr">
            <a:solidFill>
              <a:srgbClr val="7D828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00D55CED-E06B-44C2-A7CF-9EDBD1E1CB1D}"/>
              </a:ext>
            </a:extLst>
          </p:cNvPr>
          <p:cNvSpPr/>
          <p:nvPr/>
        </p:nvSpPr>
        <p:spPr>
          <a:xfrm>
            <a:off x="7661660" y="4104564"/>
            <a:ext cx="4079101" cy="2700411"/>
          </a:xfrm>
          <a:custGeom>
            <a:avLst/>
            <a:gdLst>
              <a:gd name="connsiteX0" fmla="*/ 0 w 3374796"/>
              <a:gd name="connsiteY0" fmla="*/ 0 h 2234153"/>
              <a:gd name="connsiteX1" fmla="*/ 3374796 w 3374796"/>
              <a:gd name="connsiteY1" fmla="*/ 461914 h 2234153"/>
              <a:gd name="connsiteX2" fmla="*/ 1131217 w 3374796"/>
              <a:gd name="connsiteY2" fmla="*/ 2234153 h 22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796" h="2234153">
                <a:moveTo>
                  <a:pt x="0" y="0"/>
                </a:moveTo>
                <a:lnTo>
                  <a:pt x="3374796" y="461914"/>
                </a:lnTo>
                <a:lnTo>
                  <a:pt x="1131217" y="2234153"/>
                </a:lnTo>
              </a:path>
            </a:pathLst>
          </a:custGeom>
          <a:noFill/>
          <a:ln w="19050" cap="flat" cmpd="sng" algn="ctr">
            <a:solidFill>
              <a:srgbClr val="7D828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">
            <a:extLst>
              <a:ext uri="{FF2B5EF4-FFF2-40B4-BE49-F238E27FC236}">
                <a16:creationId xmlns:a16="http://schemas.microsoft.com/office/drawing/2014/main" id="{C91C4456-A283-4693-9667-70797FE94422}"/>
              </a:ext>
            </a:extLst>
          </p:cNvPr>
          <p:cNvSpPr/>
          <p:nvPr/>
        </p:nvSpPr>
        <p:spPr>
          <a:xfrm>
            <a:off x="12568546" y="4512447"/>
            <a:ext cx="3220094" cy="3220095"/>
          </a:xfrm>
          <a:prstGeom prst="ellipse">
            <a:avLst/>
          </a:prstGeom>
          <a:solidFill>
            <a:srgbClr val="8EBE3F">
              <a:alpha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">
            <a:extLst>
              <a:ext uri="{FF2B5EF4-FFF2-40B4-BE49-F238E27FC236}">
                <a16:creationId xmlns:a16="http://schemas.microsoft.com/office/drawing/2014/main" id="{1F71BEA3-2DFB-47C9-BCD8-A805AB1D8F93}"/>
              </a:ext>
            </a:extLst>
          </p:cNvPr>
          <p:cNvSpPr/>
          <p:nvPr/>
        </p:nvSpPr>
        <p:spPr>
          <a:xfrm>
            <a:off x="10330572" y="3260895"/>
            <a:ext cx="3313010" cy="3313011"/>
          </a:xfrm>
          <a:prstGeom prst="ellipse">
            <a:avLst/>
          </a:prstGeom>
          <a:solidFill>
            <a:srgbClr val="7D82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HANGE TEXT HERE">
            <a:extLst>
              <a:ext uri="{FF2B5EF4-FFF2-40B4-BE49-F238E27FC236}">
                <a16:creationId xmlns:a16="http://schemas.microsoft.com/office/drawing/2014/main" id="{DDD1FD8F-8444-4A5F-880B-43D00BE58BCF}"/>
              </a:ext>
            </a:extLst>
          </p:cNvPr>
          <p:cNvSpPr txBox="1"/>
          <p:nvPr/>
        </p:nvSpPr>
        <p:spPr>
          <a:xfrm>
            <a:off x="10696445" y="3936692"/>
            <a:ext cx="2581263" cy="19968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Lorem ipsum dolor sit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amet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,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consectetur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adipiscing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elit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, sed do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eiusmod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tempor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incididunt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ut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labore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et dolore magna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aliqua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. Ut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enim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 ad minim </a:t>
            </a:r>
            <a:r>
              <a:rPr lang="en-US" sz="1400" kern="0" dirty="0" err="1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veniam</a:t>
            </a:r>
            <a:r>
              <a:rPr lang="en-US" sz="1400" kern="0" dirty="0">
                <a:solidFill>
                  <a:srgbClr val="FFFFFF"/>
                </a:solidFill>
                <a:latin typeface="Open Sans "/>
                <a:ea typeface="Montserrat" charset="0"/>
                <a:cs typeface="Montserrat" charset="0"/>
              </a:rPr>
              <a:t>,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"/>
              <a:ea typeface="Montserrat" charset="0"/>
              <a:cs typeface="Montserrat" charset="0"/>
            </a:endParaRPr>
          </a:p>
        </p:txBody>
      </p:sp>
      <p:grpSp>
        <p:nvGrpSpPr>
          <p:cNvPr id="67" name="GROUP TEXT">
            <a:extLst>
              <a:ext uri="{FF2B5EF4-FFF2-40B4-BE49-F238E27FC236}">
                <a16:creationId xmlns:a16="http://schemas.microsoft.com/office/drawing/2014/main" id="{6867F025-948C-41A9-A666-9D0D89AF05ED}"/>
              </a:ext>
            </a:extLst>
          </p:cNvPr>
          <p:cNvGrpSpPr/>
          <p:nvPr/>
        </p:nvGrpSpPr>
        <p:grpSpPr>
          <a:xfrm>
            <a:off x="13533567" y="6074248"/>
            <a:ext cx="1409057" cy="1149918"/>
            <a:chOff x="6439955" y="4640475"/>
            <a:chExt cx="1165766" cy="951371"/>
          </a:xfrm>
        </p:grpSpPr>
        <p:sp>
          <p:nvSpPr>
            <p:cNvPr id="68" name="CHANGE TEXT HERE">
              <a:extLst>
                <a:ext uri="{FF2B5EF4-FFF2-40B4-BE49-F238E27FC236}">
                  <a16:creationId xmlns:a16="http://schemas.microsoft.com/office/drawing/2014/main" id="{CAA1BD0A-89F5-4921-96E5-BF727F09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955" y="4640475"/>
              <a:ext cx="1165766" cy="37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  <a:ea typeface="Lato" charset="0"/>
                  <a:cs typeface="Lato" charset="0"/>
                  <a:sym typeface="Montserrat-Regular" charset="0"/>
                </a:rPr>
                <a:t>YOUR TITLE</a:t>
              </a: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prstClr val="white"/>
                  </a:solidFill>
                  <a:latin typeface="Open Sans "/>
                  <a:ea typeface="Lato" charset="0"/>
                  <a:cs typeface="Lato" charset="0"/>
                  <a:sym typeface="Montserrat-Regular" charset="0"/>
                </a:rPr>
                <a:t>GOES HERE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"/>
                <a:ea typeface="Lato" charset="0"/>
                <a:cs typeface="Lato" charset="0"/>
                <a:sym typeface="Montserrat-Regular" charset="0"/>
              </a:endParaRPr>
            </a:p>
          </p:txBody>
        </p:sp>
        <p:sp>
          <p:nvSpPr>
            <p:cNvPr id="69" name="CHANGE TEXT HERE">
              <a:extLst>
                <a:ext uri="{FF2B5EF4-FFF2-40B4-BE49-F238E27FC236}">
                  <a16:creationId xmlns:a16="http://schemas.microsoft.com/office/drawing/2014/main" id="{E19C8171-1FDA-4DD2-A7ED-5E00C29F5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881" y="5131196"/>
              <a:ext cx="1091914" cy="46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  <a:ea typeface="Lato" charset="0"/>
                  <a:cs typeface="Lato" charset="0"/>
                  <a:sym typeface="Montserrat-Regular" charset="0"/>
                </a:rPr>
                <a:t>This letterhead design is meant to project an image.</a:t>
              </a:r>
            </a:p>
          </p:txBody>
        </p:sp>
      </p:grpSp>
      <p:grpSp>
        <p:nvGrpSpPr>
          <p:cNvPr id="7" name="SHAPE GROUP AND TEXT">
            <a:extLst>
              <a:ext uri="{FF2B5EF4-FFF2-40B4-BE49-F238E27FC236}">
                <a16:creationId xmlns:a16="http://schemas.microsoft.com/office/drawing/2014/main" id="{BB3BF30A-B045-4F24-91D7-60AA3E48D51F}"/>
              </a:ext>
            </a:extLst>
          </p:cNvPr>
          <p:cNvGrpSpPr/>
          <p:nvPr/>
        </p:nvGrpSpPr>
        <p:grpSpPr>
          <a:xfrm>
            <a:off x="2453640" y="2881183"/>
            <a:ext cx="860306" cy="860306"/>
            <a:chOff x="2453640" y="2881183"/>
            <a:chExt cx="860306" cy="8603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A5BD95-E2E3-4D9C-9C51-392542A87094}"/>
                </a:ext>
              </a:extLst>
            </p:cNvPr>
            <p:cNvSpPr/>
            <p:nvPr/>
          </p:nvSpPr>
          <p:spPr>
            <a:xfrm>
              <a:off x="2453640" y="2881183"/>
              <a:ext cx="860306" cy="860306"/>
            </a:xfrm>
            <a:prstGeom prst="ellipse">
              <a:avLst/>
            </a:prstGeom>
            <a:solidFill>
              <a:srgbClr val="3CBEB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CHANGE TEXT HERE">
              <a:extLst>
                <a:ext uri="{FF2B5EF4-FFF2-40B4-BE49-F238E27FC236}">
                  <a16:creationId xmlns:a16="http://schemas.microsoft.com/office/drawing/2014/main" id="{1C6D7D1C-F0BF-4A37-92E5-95D8A8BAF572}"/>
                </a:ext>
              </a:extLst>
            </p:cNvPr>
            <p:cNvSpPr txBox="1"/>
            <p:nvPr/>
          </p:nvSpPr>
          <p:spPr>
            <a:xfrm>
              <a:off x="2568273" y="3061558"/>
              <a:ext cx="62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  <a:ea typeface="Bebas" charset="0"/>
                  <a:cs typeface="Bebas" charset="0"/>
                </a:rPr>
                <a:t>01</a:t>
              </a:r>
            </a:p>
          </p:txBody>
        </p:sp>
      </p:grpSp>
      <p:grpSp>
        <p:nvGrpSpPr>
          <p:cNvPr id="8" name="SHAPE GROUP AND TEXT">
            <a:extLst>
              <a:ext uri="{FF2B5EF4-FFF2-40B4-BE49-F238E27FC236}">
                <a16:creationId xmlns:a16="http://schemas.microsoft.com/office/drawing/2014/main" id="{6922E15F-4AB0-46C6-A638-4D56E096E2E7}"/>
              </a:ext>
            </a:extLst>
          </p:cNvPr>
          <p:cNvGrpSpPr/>
          <p:nvPr/>
        </p:nvGrpSpPr>
        <p:grpSpPr>
          <a:xfrm>
            <a:off x="2453640" y="4074833"/>
            <a:ext cx="860306" cy="860306"/>
            <a:chOff x="2453640" y="4074833"/>
            <a:chExt cx="860306" cy="8603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D005A2-9776-43C6-80F3-45F2E17B832E}"/>
                </a:ext>
              </a:extLst>
            </p:cNvPr>
            <p:cNvSpPr/>
            <p:nvPr/>
          </p:nvSpPr>
          <p:spPr>
            <a:xfrm>
              <a:off x="2453640" y="4074833"/>
              <a:ext cx="860306" cy="860306"/>
            </a:xfrm>
            <a:prstGeom prst="ellipse">
              <a:avLst/>
            </a:prstGeom>
            <a:solidFill>
              <a:srgbClr val="B2D2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CHANGE TEXT HERE">
              <a:extLst>
                <a:ext uri="{FF2B5EF4-FFF2-40B4-BE49-F238E27FC236}">
                  <a16:creationId xmlns:a16="http://schemas.microsoft.com/office/drawing/2014/main" id="{8D7A22E5-777B-4E23-B8FC-23C62216C61E}"/>
                </a:ext>
              </a:extLst>
            </p:cNvPr>
            <p:cNvSpPr txBox="1"/>
            <p:nvPr/>
          </p:nvSpPr>
          <p:spPr>
            <a:xfrm>
              <a:off x="2553033" y="4255711"/>
              <a:ext cx="62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  <a:ea typeface="Bebas" charset="0"/>
                  <a:cs typeface="Bebas" charset="0"/>
                </a:rPr>
                <a:t>02</a:t>
              </a:r>
            </a:p>
          </p:txBody>
        </p:sp>
      </p:grpSp>
      <p:grpSp>
        <p:nvGrpSpPr>
          <p:cNvPr id="9" name="SHAPE GROUP AND TEXT">
            <a:extLst>
              <a:ext uri="{FF2B5EF4-FFF2-40B4-BE49-F238E27FC236}">
                <a16:creationId xmlns:a16="http://schemas.microsoft.com/office/drawing/2014/main" id="{C4FF58A4-6B4F-4CDB-93B4-923DD8D60299}"/>
              </a:ext>
            </a:extLst>
          </p:cNvPr>
          <p:cNvGrpSpPr/>
          <p:nvPr/>
        </p:nvGrpSpPr>
        <p:grpSpPr>
          <a:xfrm>
            <a:off x="2453640" y="5268483"/>
            <a:ext cx="860306" cy="860306"/>
            <a:chOff x="2453640" y="5268483"/>
            <a:chExt cx="860306" cy="860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C3691B0-B79D-4EE1-A7C4-16824F908F61}"/>
                </a:ext>
              </a:extLst>
            </p:cNvPr>
            <p:cNvSpPr/>
            <p:nvPr/>
          </p:nvSpPr>
          <p:spPr>
            <a:xfrm>
              <a:off x="2453640" y="5268483"/>
              <a:ext cx="860306" cy="860306"/>
            </a:xfrm>
            <a:prstGeom prst="ellipse">
              <a:avLst/>
            </a:prstGeom>
            <a:solidFill>
              <a:srgbClr val="FFAF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CHANGE TEXT HERE">
              <a:extLst>
                <a:ext uri="{FF2B5EF4-FFF2-40B4-BE49-F238E27FC236}">
                  <a16:creationId xmlns:a16="http://schemas.microsoft.com/office/drawing/2014/main" id="{F689E33B-AA8D-4463-90F7-34BE2BD1572D}"/>
                </a:ext>
              </a:extLst>
            </p:cNvPr>
            <p:cNvSpPr txBox="1"/>
            <p:nvPr/>
          </p:nvSpPr>
          <p:spPr>
            <a:xfrm>
              <a:off x="2553033" y="5449360"/>
              <a:ext cx="62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  <a:ea typeface="Bebas" charset="0"/>
                  <a:cs typeface="Bebas" charset="0"/>
                </a:rPr>
                <a:t>03</a:t>
              </a:r>
            </a:p>
          </p:txBody>
        </p:sp>
      </p:grp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197DB754-DD5A-4B86-9AD0-9768B0545984}"/>
              </a:ext>
            </a:extLst>
          </p:cNvPr>
          <p:cNvSpPr txBox="1">
            <a:spLocks/>
          </p:cNvSpPr>
          <p:nvPr/>
        </p:nvSpPr>
        <p:spPr>
          <a:xfrm>
            <a:off x="3401109" y="2881183"/>
            <a:ext cx="2347896" cy="801798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Open Sans "/>
                <a:ea typeface="Montserrat" charset="0"/>
                <a:cs typeface="Montserrat" charset="0"/>
              </a:rPr>
              <a:t>Lorem Ipsum</a:t>
            </a: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 dolor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Open Sans "/>
                <a:ea typeface="Montserrat" charset="0"/>
                <a:cs typeface="Montserrat" charset="0"/>
              </a:rPr>
              <a:t>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Open Sans "/>
                <a:ea typeface="Montserrat" charset="0"/>
                <a:cs typeface="Montserrat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Open Sans "/>
                <a:ea typeface="Montserrat" charset="0"/>
                <a:cs typeface="Montserrat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Open Sans "/>
                <a:ea typeface="Montserrat" charset="0"/>
                <a:cs typeface="Montserrat" charset="0"/>
              </a:rPr>
              <a:t>consectetur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Open Sans "/>
              <a:ea typeface="Montserrat" charset="0"/>
              <a:cs typeface="Montserrat" charset="0"/>
            </a:endParaRPr>
          </a:p>
        </p:txBody>
      </p:sp>
      <p:sp>
        <p:nvSpPr>
          <p:cNvPr id="47" name="CHANGE TEXT HERE">
            <a:extLst>
              <a:ext uri="{FF2B5EF4-FFF2-40B4-BE49-F238E27FC236}">
                <a16:creationId xmlns:a16="http://schemas.microsoft.com/office/drawing/2014/main" id="{6C3CD0B3-10E3-4ED4-8BAD-B4828E9F777B}"/>
              </a:ext>
            </a:extLst>
          </p:cNvPr>
          <p:cNvSpPr txBox="1">
            <a:spLocks/>
          </p:cNvSpPr>
          <p:nvPr/>
        </p:nvSpPr>
        <p:spPr>
          <a:xfrm>
            <a:off x="3401109" y="4119042"/>
            <a:ext cx="2445316" cy="801798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Lorem Ipsum dolor sit </a:t>
            </a:r>
            <a:r>
              <a:rPr lang="en-US" sz="1600" dirty="0" err="1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amet</a:t>
            </a: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consectetur</a:t>
            </a:r>
            <a:endParaRPr lang="en-US" sz="1600" dirty="0">
              <a:solidFill>
                <a:srgbClr val="7D8287"/>
              </a:solidFill>
              <a:latin typeface="Open Sans "/>
              <a:ea typeface="Montserrat" charset="0"/>
              <a:cs typeface="Montserrat" charset="0"/>
            </a:endParaRPr>
          </a:p>
        </p:txBody>
      </p:sp>
      <p:sp>
        <p:nvSpPr>
          <p:cNvPr id="48" name="CHANGE TEXT HERE">
            <a:extLst>
              <a:ext uri="{FF2B5EF4-FFF2-40B4-BE49-F238E27FC236}">
                <a16:creationId xmlns:a16="http://schemas.microsoft.com/office/drawing/2014/main" id="{9CBC38B2-8AEA-4F28-8896-991CD00EFE66}"/>
              </a:ext>
            </a:extLst>
          </p:cNvPr>
          <p:cNvSpPr txBox="1">
            <a:spLocks/>
          </p:cNvSpPr>
          <p:nvPr/>
        </p:nvSpPr>
        <p:spPr>
          <a:xfrm>
            <a:off x="3401109" y="5327428"/>
            <a:ext cx="2445316" cy="801798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Lorem Ipsum dolor sit </a:t>
            </a:r>
            <a:r>
              <a:rPr lang="en-US" sz="1600" dirty="0" err="1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amet</a:t>
            </a: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consectetur</a:t>
            </a:r>
            <a:endParaRPr lang="en-US" sz="1600" dirty="0">
              <a:solidFill>
                <a:srgbClr val="7D8287"/>
              </a:solidFill>
              <a:latin typeface="Open Sans "/>
              <a:ea typeface="Montserrat" charset="0"/>
              <a:cs typeface="Montserrat" charset="0"/>
            </a:endParaRPr>
          </a:p>
        </p:txBody>
      </p:sp>
      <p:grpSp>
        <p:nvGrpSpPr>
          <p:cNvPr id="10" name="SHAPE GROUP AND TEXT">
            <a:extLst>
              <a:ext uri="{FF2B5EF4-FFF2-40B4-BE49-F238E27FC236}">
                <a16:creationId xmlns:a16="http://schemas.microsoft.com/office/drawing/2014/main" id="{6438E93B-D9EE-4DD8-8A71-F32EA09969D6}"/>
              </a:ext>
            </a:extLst>
          </p:cNvPr>
          <p:cNvGrpSpPr/>
          <p:nvPr/>
        </p:nvGrpSpPr>
        <p:grpSpPr>
          <a:xfrm>
            <a:off x="2453640" y="6545511"/>
            <a:ext cx="860306" cy="860306"/>
            <a:chOff x="2453640" y="6545511"/>
            <a:chExt cx="860306" cy="86030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A1D898-9E2D-4018-9FB1-6C25D4B2266D}"/>
                </a:ext>
              </a:extLst>
            </p:cNvPr>
            <p:cNvSpPr/>
            <p:nvPr/>
          </p:nvSpPr>
          <p:spPr>
            <a:xfrm>
              <a:off x="2453640" y="6545511"/>
              <a:ext cx="860306" cy="860306"/>
            </a:xfrm>
            <a:prstGeom prst="ellipse">
              <a:avLst/>
            </a:prstGeom>
            <a:solidFill>
              <a:srgbClr val="FA46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CHANGE TEXT HERE">
              <a:extLst>
                <a:ext uri="{FF2B5EF4-FFF2-40B4-BE49-F238E27FC236}">
                  <a16:creationId xmlns:a16="http://schemas.microsoft.com/office/drawing/2014/main" id="{05F89A2C-B1F4-4A0F-A5E3-6F4FB253B8C1}"/>
                </a:ext>
              </a:extLst>
            </p:cNvPr>
            <p:cNvSpPr txBox="1"/>
            <p:nvPr/>
          </p:nvSpPr>
          <p:spPr>
            <a:xfrm>
              <a:off x="2553033" y="6741125"/>
              <a:ext cx="62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"/>
                  <a:ea typeface="Bebas" charset="0"/>
                  <a:cs typeface="Bebas" charset="0"/>
                </a:rPr>
                <a:t>04</a:t>
              </a:r>
            </a:p>
          </p:txBody>
        </p:sp>
      </p:grpSp>
      <p:sp>
        <p:nvSpPr>
          <p:cNvPr id="51" name="CHANGE TEXT HERE">
            <a:extLst>
              <a:ext uri="{FF2B5EF4-FFF2-40B4-BE49-F238E27FC236}">
                <a16:creationId xmlns:a16="http://schemas.microsoft.com/office/drawing/2014/main" id="{5816EBA5-241F-493F-B07B-530B06ADCE5F}"/>
              </a:ext>
            </a:extLst>
          </p:cNvPr>
          <p:cNvSpPr txBox="1">
            <a:spLocks/>
          </p:cNvSpPr>
          <p:nvPr/>
        </p:nvSpPr>
        <p:spPr>
          <a:xfrm>
            <a:off x="3401108" y="6545511"/>
            <a:ext cx="2347895" cy="801798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Lorem Ipsum dolor sit </a:t>
            </a:r>
            <a:r>
              <a:rPr lang="en-US" sz="1600" dirty="0" err="1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amet</a:t>
            </a:r>
            <a:r>
              <a:rPr lang="en-US" sz="1600" dirty="0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solidFill>
                  <a:srgbClr val="7D8287"/>
                </a:solidFill>
                <a:latin typeface="Open Sans "/>
                <a:ea typeface="Montserrat" charset="0"/>
                <a:cs typeface="Montserrat" charset="0"/>
              </a:rPr>
              <a:t>consectetur</a:t>
            </a:r>
            <a:endParaRPr lang="en-US" sz="1600" dirty="0">
              <a:solidFill>
                <a:srgbClr val="7D8287"/>
              </a:solidFill>
              <a:latin typeface="Open Sans "/>
              <a:ea typeface="Montserrat" charset="0"/>
              <a:cs typeface="Montserrat" charset="0"/>
            </a:endParaRPr>
          </a:p>
        </p:txBody>
      </p: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0BC1A341-8C44-46E8-AC8E-A77550A78C05}"/>
              </a:ext>
            </a:extLst>
          </p:cNvPr>
          <p:cNvGrpSpPr/>
          <p:nvPr/>
        </p:nvGrpSpPr>
        <p:grpSpPr>
          <a:xfrm>
            <a:off x="13304502" y="3181572"/>
            <a:ext cx="2435539" cy="2435539"/>
            <a:chOff x="13304502" y="3181572"/>
            <a:chExt cx="2435539" cy="243553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29D99CF-B903-4D6A-912E-2599D3CABFBA}"/>
                </a:ext>
              </a:extLst>
            </p:cNvPr>
            <p:cNvSpPr/>
            <p:nvPr/>
          </p:nvSpPr>
          <p:spPr>
            <a:xfrm>
              <a:off x="13304502" y="3181572"/>
              <a:ext cx="2435539" cy="243553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ICON">
              <a:extLst>
                <a:ext uri="{FF2B5EF4-FFF2-40B4-BE49-F238E27FC236}">
                  <a16:creationId xmlns:a16="http://schemas.microsoft.com/office/drawing/2014/main" id="{5853864A-88F5-4C23-808B-9768DAE87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84551" y="3666452"/>
              <a:ext cx="1310114" cy="1413279"/>
            </a:xfrm>
            <a:custGeom>
              <a:avLst/>
              <a:gdLst>
                <a:gd name="T0" fmla="*/ 4357 w 20002"/>
                <a:gd name="T1" fmla="*/ 9901 h 21590"/>
                <a:gd name="T2" fmla="*/ 7025 w 20002"/>
                <a:gd name="T3" fmla="*/ 19102 h 21590"/>
                <a:gd name="T4" fmla="*/ 7053 w 20002"/>
                <a:gd name="T5" fmla="*/ 19270 h 21590"/>
                <a:gd name="T6" fmla="*/ 8485 w 20002"/>
                <a:gd name="T7" fmla="*/ 21414 h 21590"/>
                <a:gd name="T8" fmla="*/ 11145 w 20002"/>
                <a:gd name="T9" fmla="*/ 21590 h 21590"/>
                <a:gd name="T10" fmla="*/ 12885 w 20002"/>
                <a:gd name="T11" fmla="*/ 19318 h 21590"/>
                <a:gd name="T12" fmla="*/ 12909 w 20002"/>
                <a:gd name="T13" fmla="*/ 19238 h 21590"/>
                <a:gd name="T14" fmla="*/ 12937 w 20002"/>
                <a:gd name="T15" fmla="*/ 15025 h 21590"/>
                <a:gd name="T16" fmla="*/ 10001 w 20002"/>
                <a:gd name="T17" fmla="*/ 4256 h 21590"/>
                <a:gd name="T18" fmla="*/ 9601 w 20002"/>
                <a:gd name="T19" fmla="*/ 400 h 21590"/>
                <a:gd name="T20" fmla="*/ 9989 w 20002"/>
                <a:gd name="T21" fmla="*/ 3704 h 21590"/>
                <a:gd name="T22" fmla="*/ 10401 w 20002"/>
                <a:gd name="T23" fmla="*/ 3304 h 21590"/>
                <a:gd name="T24" fmla="*/ 10001 w 20002"/>
                <a:gd name="T25" fmla="*/ 0 h 21590"/>
                <a:gd name="T26" fmla="*/ 3484 w 20002"/>
                <a:gd name="T27" fmla="*/ 2800 h 21590"/>
                <a:gd name="T28" fmla="*/ 2920 w 20002"/>
                <a:gd name="T29" fmla="*/ 3364 h 21590"/>
                <a:gd name="T30" fmla="*/ 5529 w 20002"/>
                <a:gd name="T31" fmla="*/ 5365 h 21590"/>
                <a:gd name="T32" fmla="*/ 17161 w 20002"/>
                <a:gd name="T33" fmla="*/ 16482 h 21590"/>
                <a:gd name="T34" fmla="*/ 15037 w 20002"/>
                <a:gd name="T35" fmla="*/ 14349 h 21590"/>
                <a:gd name="T36" fmla="*/ 14430 w 20002"/>
                <a:gd name="T37" fmla="*/ 14870 h 21590"/>
                <a:gd name="T38" fmla="*/ 16518 w 20002"/>
                <a:gd name="T39" fmla="*/ 16958 h 21590"/>
                <a:gd name="T40" fmla="*/ 17161 w 20002"/>
                <a:gd name="T41" fmla="*/ 16482 h 21590"/>
                <a:gd name="T42" fmla="*/ 16518 w 20002"/>
                <a:gd name="T43" fmla="*/ 2800 h 21590"/>
                <a:gd name="T44" fmla="*/ 14471 w 20002"/>
                <a:gd name="T45" fmla="*/ 5410 h 21590"/>
                <a:gd name="T46" fmla="*/ 14753 w 20002"/>
                <a:gd name="T47" fmla="*/ 5525 h 21590"/>
                <a:gd name="T48" fmla="*/ 17082 w 20002"/>
                <a:gd name="T49" fmla="*/ 3364 h 21590"/>
                <a:gd name="T50" fmla="*/ 5572 w 20002"/>
                <a:gd name="T51" fmla="*/ 14357 h 21590"/>
                <a:gd name="T52" fmla="*/ 4965 w 20002"/>
                <a:gd name="T53" fmla="*/ 14357 h 21590"/>
                <a:gd name="T54" fmla="*/ 2920 w 20002"/>
                <a:gd name="T55" fmla="*/ 16402 h 21590"/>
                <a:gd name="T56" fmla="*/ 3441 w 20002"/>
                <a:gd name="T57" fmla="*/ 17009 h 21590"/>
                <a:gd name="T58" fmla="*/ 5529 w 20002"/>
                <a:gd name="T59" fmla="*/ 14921 h 21590"/>
                <a:gd name="T60" fmla="*/ 19602 w 20002"/>
                <a:gd name="T61" fmla="*/ 9481 h 21590"/>
                <a:gd name="T62" fmla="*/ 16322 w 20002"/>
                <a:gd name="T63" fmla="*/ 9881 h 21590"/>
                <a:gd name="T64" fmla="*/ 19602 w 20002"/>
                <a:gd name="T65" fmla="*/ 10281 h 21590"/>
                <a:gd name="T66" fmla="*/ 19602 w 20002"/>
                <a:gd name="T67" fmla="*/ 9481 h 21590"/>
                <a:gd name="T68" fmla="*/ 400 w 20002"/>
                <a:gd name="T69" fmla="*/ 9481 h 21590"/>
                <a:gd name="T70" fmla="*/ 400 w 20002"/>
                <a:gd name="T71" fmla="*/ 10281 h 21590"/>
                <a:gd name="T72" fmla="*/ 3680 w 20002"/>
                <a:gd name="T73" fmla="*/ 9881 h 21590"/>
                <a:gd name="T74" fmla="*/ 3280 w 20002"/>
                <a:gd name="T75" fmla="*/ 9481 h 21590"/>
                <a:gd name="T76" fmla="*/ 9761 w 20002"/>
                <a:gd name="T77" fmla="*/ 6469 h 21590"/>
                <a:gd name="T78" fmla="*/ 13173 w 20002"/>
                <a:gd name="T79" fmla="*/ 9881 h 21590"/>
                <a:gd name="T80" fmla="*/ 13973 w 20002"/>
                <a:gd name="T81" fmla="*/ 9881 h 21590"/>
                <a:gd name="T82" fmla="*/ 10953 w 20002"/>
                <a:gd name="T83" fmla="*/ 20802 h 21590"/>
                <a:gd name="T84" fmla="*/ 8177 w 20002"/>
                <a:gd name="T85" fmla="*/ 19506 h 21590"/>
                <a:gd name="T86" fmla="*/ 10953 w 20002"/>
                <a:gd name="T87" fmla="*/ 20802 h 21590"/>
                <a:gd name="T88" fmla="*/ 7829 w 20002"/>
                <a:gd name="T89" fmla="*/ 17646 h 21590"/>
                <a:gd name="T90" fmla="*/ 12177 w 20002"/>
                <a:gd name="T91" fmla="*/ 18706 h 21590"/>
                <a:gd name="T92" fmla="*/ 12357 w 20002"/>
                <a:gd name="T93" fmla="*/ 14477 h 21590"/>
                <a:gd name="T94" fmla="*/ 12177 w 20002"/>
                <a:gd name="T95" fmla="*/ 14825 h 21590"/>
                <a:gd name="T96" fmla="*/ 7829 w 20002"/>
                <a:gd name="T97" fmla="*/ 16858 h 21590"/>
                <a:gd name="T98" fmla="*/ 7649 w 20002"/>
                <a:gd name="T99" fmla="*/ 14465 h 21590"/>
                <a:gd name="T100" fmla="*/ 10142 w 20002"/>
                <a:gd name="T101" fmla="*/ 5186 h 21590"/>
                <a:gd name="T102" fmla="*/ 12357 w 20002"/>
                <a:gd name="T103" fmla="*/ 14477 h 2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02" h="21590">
                  <a:moveTo>
                    <a:pt x="10001" y="4256"/>
                  </a:moveTo>
                  <a:cubicBezTo>
                    <a:pt x="6885" y="4259"/>
                    <a:pt x="4359" y="6785"/>
                    <a:pt x="4357" y="9901"/>
                  </a:cubicBezTo>
                  <a:cubicBezTo>
                    <a:pt x="4384" y="11935"/>
                    <a:pt x="5374" y="13836"/>
                    <a:pt x="7025" y="15025"/>
                  </a:cubicBezTo>
                  <a:lnTo>
                    <a:pt x="7025" y="19102"/>
                  </a:lnTo>
                  <a:cubicBezTo>
                    <a:pt x="7026" y="19148"/>
                    <a:pt x="7036" y="19195"/>
                    <a:pt x="7053" y="19238"/>
                  </a:cubicBezTo>
                  <a:lnTo>
                    <a:pt x="7053" y="19270"/>
                  </a:lnTo>
                  <a:cubicBezTo>
                    <a:pt x="7060" y="19286"/>
                    <a:pt x="7068" y="19302"/>
                    <a:pt x="7077" y="19318"/>
                  </a:cubicBezTo>
                  <a:lnTo>
                    <a:pt x="8485" y="21414"/>
                  </a:lnTo>
                  <a:cubicBezTo>
                    <a:pt x="8559" y="21524"/>
                    <a:pt x="8684" y="21590"/>
                    <a:pt x="8817" y="21590"/>
                  </a:cubicBezTo>
                  <a:lnTo>
                    <a:pt x="11145" y="21590"/>
                  </a:lnTo>
                  <a:cubicBezTo>
                    <a:pt x="11278" y="21590"/>
                    <a:pt x="11403" y="21524"/>
                    <a:pt x="11477" y="21414"/>
                  </a:cubicBezTo>
                  <a:lnTo>
                    <a:pt x="12885" y="19318"/>
                  </a:lnTo>
                  <a:cubicBezTo>
                    <a:pt x="12894" y="19302"/>
                    <a:pt x="12902" y="19286"/>
                    <a:pt x="12909" y="19270"/>
                  </a:cubicBezTo>
                  <a:lnTo>
                    <a:pt x="12909" y="19238"/>
                  </a:lnTo>
                  <a:cubicBezTo>
                    <a:pt x="12926" y="19195"/>
                    <a:pt x="12936" y="19148"/>
                    <a:pt x="12937" y="19102"/>
                  </a:cubicBezTo>
                  <a:lnTo>
                    <a:pt x="12937" y="15025"/>
                  </a:lnTo>
                  <a:cubicBezTo>
                    <a:pt x="14588" y="13836"/>
                    <a:pt x="15578" y="11935"/>
                    <a:pt x="15606" y="9901"/>
                  </a:cubicBezTo>
                  <a:cubicBezTo>
                    <a:pt x="15603" y="6800"/>
                    <a:pt x="13102" y="4281"/>
                    <a:pt x="10001" y="4256"/>
                  </a:cubicBezTo>
                  <a:close/>
                  <a:moveTo>
                    <a:pt x="10001" y="0"/>
                  </a:moveTo>
                  <a:cubicBezTo>
                    <a:pt x="9780" y="0"/>
                    <a:pt x="9601" y="179"/>
                    <a:pt x="9601" y="400"/>
                  </a:cubicBezTo>
                  <a:lnTo>
                    <a:pt x="9601" y="3292"/>
                  </a:lnTo>
                  <a:cubicBezTo>
                    <a:pt x="9594" y="3513"/>
                    <a:pt x="9768" y="3698"/>
                    <a:pt x="9989" y="3704"/>
                  </a:cubicBezTo>
                  <a:cubicBezTo>
                    <a:pt x="9993" y="3704"/>
                    <a:pt x="9997" y="3704"/>
                    <a:pt x="10001" y="3704"/>
                  </a:cubicBezTo>
                  <a:cubicBezTo>
                    <a:pt x="10222" y="3704"/>
                    <a:pt x="10401" y="3525"/>
                    <a:pt x="10401" y="3304"/>
                  </a:cubicBezTo>
                  <a:lnTo>
                    <a:pt x="10401" y="400"/>
                  </a:lnTo>
                  <a:cubicBezTo>
                    <a:pt x="10401" y="179"/>
                    <a:pt x="10222" y="0"/>
                    <a:pt x="10001" y="0"/>
                  </a:cubicBezTo>
                  <a:close/>
                  <a:moveTo>
                    <a:pt x="5529" y="4845"/>
                  </a:moveTo>
                  <a:lnTo>
                    <a:pt x="3484" y="2800"/>
                  </a:lnTo>
                  <a:cubicBezTo>
                    <a:pt x="3317" y="2657"/>
                    <a:pt x="3064" y="2676"/>
                    <a:pt x="2920" y="2844"/>
                  </a:cubicBezTo>
                  <a:cubicBezTo>
                    <a:pt x="2792" y="2994"/>
                    <a:pt x="2792" y="3215"/>
                    <a:pt x="2920" y="3364"/>
                  </a:cubicBezTo>
                  <a:lnTo>
                    <a:pt x="4965" y="5409"/>
                  </a:lnTo>
                  <a:cubicBezTo>
                    <a:pt x="5132" y="5552"/>
                    <a:pt x="5385" y="5533"/>
                    <a:pt x="5529" y="5365"/>
                  </a:cubicBezTo>
                  <a:cubicBezTo>
                    <a:pt x="5657" y="5215"/>
                    <a:pt x="5657" y="4994"/>
                    <a:pt x="5529" y="4845"/>
                  </a:cubicBezTo>
                  <a:close/>
                  <a:moveTo>
                    <a:pt x="17161" y="16482"/>
                  </a:moveTo>
                  <a:cubicBezTo>
                    <a:pt x="17139" y="16452"/>
                    <a:pt x="17112" y="16425"/>
                    <a:pt x="17082" y="16402"/>
                  </a:cubicBezTo>
                  <a:lnTo>
                    <a:pt x="15037" y="14349"/>
                  </a:lnTo>
                  <a:cubicBezTo>
                    <a:pt x="14894" y="14182"/>
                    <a:pt x="14641" y="14162"/>
                    <a:pt x="14473" y="14306"/>
                  </a:cubicBezTo>
                  <a:cubicBezTo>
                    <a:pt x="14306" y="14449"/>
                    <a:pt x="14286" y="14702"/>
                    <a:pt x="14430" y="14870"/>
                  </a:cubicBezTo>
                  <a:cubicBezTo>
                    <a:pt x="14443" y="14885"/>
                    <a:pt x="14458" y="14900"/>
                    <a:pt x="14473" y="14913"/>
                  </a:cubicBezTo>
                  <a:lnTo>
                    <a:pt x="16518" y="16958"/>
                  </a:lnTo>
                  <a:cubicBezTo>
                    <a:pt x="16649" y="17135"/>
                    <a:pt x="16899" y="17173"/>
                    <a:pt x="17077" y="17042"/>
                  </a:cubicBezTo>
                  <a:cubicBezTo>
                    <a:pt x="17255" y="16910"/>
                    <a:pt x="17292" y="16660"/>
                    <a:pt x="17161" y="16482"/>
                  </a:cubicBezTo>
                  <a:close/>
                  <a:moveTo>
                    <a:pt x="17038" y="2800"/>
                  </a:moveTo>
                  <a:cubicBezTo>
                    <a:pt x="16888" y="2672"/>
                    <a:pt x="16667" y="2672"/>
                    <a:pt x="16518" y="2800"/>
                  </a:cubicBezTo>
                  <a:lnTo>
                    <a:pt x="14473" y="4845"/>
                  </a:lnTo>
                  <a:cubicBezTo>
                    <a:pt x="14317" y="5000"/>
                    <a:pt x="14316" y="5253"/>
                    <a:pt x="14471" y="5410"/>
                  </a:cubicBezTo>
                  <a:cubicBezTo>
                    <a:pt x="14547" y="5487"/>
                    <a:pt x="14650" y="5529"/>
                    <a:pt x="14757" y="5529"/>
                  </a:cubicBezTo>
                  <a:lnTo>
                    <a:pt x="14753" y="5525"/>
                  </a:lnTo>
                  <a:cubicBezTo>
                    <a:pt x="14860" y="5525"/>
                    <a:pt x="14962" y="5483"/>
                    <a:pt x="15037" y="5409"/>
                  </a:cubicBezTo>
                  <a:lnTo>
                    <a:pt x="17082" y="3364"/>
                  </a:lnTo>
                  <a:cubicBezTo>
                    <a:pt x="17225" y="3197"/>
                    <a:pt x="17206" y="2944"/>
                    <a:pt x="17038" y="2800"/>
                  </a:cubicBezTo>
                  <a:close/>
                  <a:moveTo>
                    <a:pt x="5572" y="14357"/>
                  </a:moveTo>
                  <a:cubicBezTo>
                    <a:pt x="5429" y="14190"/>
                    <a:pt x="5176" y="14170"/>
                    <a:pt x="5008" y="14314"/>
                  </a:cubicBezTo>
                  <a:cubicBezTo>
                    <a:pt x="4993" y="14327"/>
                    <a:pt x="4978" y="14342"/>
                    <a:pt x="4965" y="14357"/>
                  </a:cubicBezTo>
                  <a:lnTo>
                    <a:pt x="4965" y="14349"/>
                  </a:lnTo>
                  <a:lnTo>
                    <a:pt x="2920" y="16402"/>
                  </a:lnTo>
                  <a:cubicBezTo>
                    <a:pt x="2753" y="16545"/>
                    <a:pt x="2733" y="16798"/>
                    <a:pt x="2877" y="16966"/>
                  </a:cubicBezTo>
                  <a:cubicBezTo>
                    <a:pt x="3020" y="17133"/>
                    <a:pt x="3273" y="17153"/>
                    <a:pt x="3441" y="17009"/>
                  </a:cubicBezTo>
                  <a:cubicBezTo>
                    <a:pt x="3456" y="16996"/>
                    <a:pt x="3471" y="16981"/>
                    <a:pt x="3484" y="16966"/>
                  </a:cubicBezTo>
                  <a:lnTo>
                    <a:pt x="5529" y="14921"/>
                  </a:lnTo>
                  <a:cubicBezTo>
                    <a:pt x="5696" y="14778"/>
                    <a:pt x="5716" y="14525"/>
                    <a:pt x="5572" y="14357"/>
                  </a:cubicBezTo>
                  <a:close/>
                  <a:moveTo>
                    <a:pt x="19602" y="9481"/>
                  </a:moveTo>
                  <a:lnTo>
                    <a:pt x="16722" y="9481"/>
                  </a:lnTo>
                  <a:cubicBezTo>
                    <a:pt x="16501" y="9481"/>
                    <a:pt x="16322" y="9660"/>
                    <a:pt x="16322" y="9881"/>
                  </a:cubicBezTo>
                  <a:cubicBezTo>
                    <a:pt x="16322" y="10102"/>
                    <a:pt x="16501" y="10281"/>
                    <a:pt x="16722" y="10281"/>
                  </a:cubicBezTo>
                  <a:lnTo>
                    <a:pt x="19602" y="10281"/>
                  </a:lnTo>
                  <a:cubicBezTo>
                    <a:pt x="19823" y="10281"/>
                    <a:pt x="20002" y="10102"/>
                    <a:pt x="20002" y="9881"/>
                  </a:cubicBezTo>
                  <a:cubicBezTo>
                    <a:pt x="20002" y="9660"/>
                    <a:pt x="19823" y="9481"/>
                    <a:pt x="19602" y="9481"/>
                  </a:cubicBezTo>
                  <a:close/>
                  <a:moveTo>
                    <a:pt x="3280" y="9481"/>
                  </a:moveTo>
                  <a:lnTo>
                    <a:pt x="400" y="9481"/>
                  </a:lnTo>
                  <a:cubicBezTo>
                    <a:pt x="179" y="9481"/>
                    <a:pt x="0" y="9660"/>
                    <a:pt x="0" y="9881"/>
                  </a:cubicBezTo>
                  <a:cubicBezTo>
                    <a:pt x="0" y="10102"/>
                    <a:pt x="179" y="10281"/>
                    <a:pt x="400" y="10281"/>
                  </a:cubicBezTo>
                  <a:lnTo>
                    <a:pt x="3280" y="10281"/>
                  </a:lnTo>
                  <a:cubicBezTo>
                    <a:pt x="3501" y="10281"/>
                    <a:pt x="3680" y="10102"/>
                    <a:pt x="3680" y="9881"/>
                  </a:cubicBezTo>
                  <a:cubicBezTo>
                    <a:pt x="3680" y="9881"/>
                    <a:pt x="3680" y="9881"/>
                    <a:pt x="3680" y="9881"/>
                  </a:cubicBezTo>
                  <a:cubicBezTo>
                    <a:pt x="3680" y="9660"/>
                    <a:pt x="3501" y="9481"/>
                    <a:pt x="3280" y="9481"/>
                  </a:cubicBezTo>
                  <a:close/>
                  <a:moveTo>
                    <a:pt x="10161" y="6069"/>
                  </a:moveTo>
                  <a:cubicBezTo>
                    <a:pt x="9940" y="6069"/>
                    <a:pt x="9761" y="6248"/>
                    <a:pt x="9761" y="6469"/>
                  </a:cubicBezTo>
                  <a:cubicBezTo>
                    <a:pt x="9761" y="6690"/>
                    <a:pt x="9940" y="6869"/>
                    <a:pt x="10161" y="6869"/>
                  </a:cubicBezTo>
                  <a:cubicBezTo>
                    <a:pt x="11824" y="6871"/>
                    <a:pt x="13171" y="8218"/>
                    <a:pt x="13173" y="9881"/>
                  </a:cubicBezTo>
                  <a:cubicBezTo>
                    <a:pt x="13173" y="10102"/>
                    <a:pt x="13352" y="10281"/>
                    <a:pt x="13573" y="10281"/>
                  </a:cubicBezTo>
                  <a:cubicBezTo>
                    <a:pt x="13794" y="10281"/>
                    <a:pt x="13973" y="10102"/>
                    <a:pt x="13973" y="9881"/>
                  </a:cubicBezTo>
                  <a:cubicBezTo>
                    <a:pt x="13971" y="7776"/>
                    <a:pt x="12266" y="6071"/>
                    <a:pt x="10161" y="6069"/>
                  </a:cubicBezTo>
                  <a:close/>
                  <a:moveTo>
                    <a:pt x="10953" y="20802"/>
                  </a:moveTo>
                  <a:lnTo>
                    <a:pt x="9049" y="20802"/>
                  </a:lnTo>
                  <a:lnTo>
                    <a:pt x="8177" y="19506"/>
                  </a:lnTo>
                  <a:lnTo>
                    <a:pt x="11821" y="19506"/>
                  </a:lnTo>
                  <a:lnTo>
                    <a:pt x="10953" y="20802"/>
                  </a:lnTo>
                  <a:close/>
                  <a:moveTo>
                    <a:pt x="7829" y="18706"/>
                  </a:moveTo>
                  <a:lnTo>
                    <a:pt x="7829" y="17646"/>
                  </a:lnTo>
                  <a:lnTo>
                    <a:pt x="12173" y="17646"/>
                  </a:lnTo>
                  <a:lnTo>
                    <a:pt x="12177" y="18706"/>
                  </a:lnTo>
                  <a:lnTo>
                    <a:pt x="7829" y="18706"/>
                  </a:lnTo>
                  <a:close/>
                  <a:moveTo>
                    <a:pt x="12357" y="14477"/>
                  </a:moveTo>
                  <a:lnTo>
                    <a:pt x="12357" y="14489"/>
                  </a:lnTo>
                  <a:cubicBezTo>
                    <a:pt x="12244" y="14564"/>
                    <a:pt x="12177" y="14690"/>
                    <a:pt x="12177" y="14825"/>
                  </a:cubicBezTo>
                  <a:lnTo>
                    <a:pt x="12177" y="16858"/>
                  </a:lnTo>
                  <a:lnTo>
                    <a:pt x="7829" y="16858"/>
                  </a:lnTo>
                  <a:lnTo>
                    <a:pt x="7829" y="14801"/>
                  </a:lnTo>
                  <a:cubicBezTo>
                    <a:pt x="7829" y="14666"/>
                    <a:pt x="7762" y="14540"/>
                    <a:pt x="7649" y="14465"/>
                  </a:cubicBezTo>
                  <a:cubicBezTo>
                    <a:pt x="6117" y="13442"/>
                    <a:pt x="5187" y="11731"/>
                    <a:pt x="5161" y="9889"/>
                  </a:cubicBezTo>
                  <a:cubicBezTo>
                    <a:pt x="5237" y="7215"/>
                    <a:pt x="7468" y="5109"/>
                    <a:pt x="10142" y="5186"/>
                  </a:cubicBezTo>
                  <a:cubicBezTo>
                    <a:pt x="12709" y="5259"/>
                    <a:pt x="14772" y="7323"/>
                    <a:pt x="14845" y="9889"/>
                  </a:cubicBezTo>
                  <a:cubicBezTo>
                    <a:pt x="14823" y="11735"/>
                    <a:pt x="13892" y="13452"/>
                    <a:pt x="12357" y="14477"/>
                  </a:cubicBez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F4B29E77-06FE-4D11-BF16-F0799DFD6282}"/>
              </a:ext>
            </a:extLst>
          </p:cNvPr>
          <p:cNvGrpSpPr/>
          <p:nvPr/>
        </p:nvGrpSpPr>
        <p:grpSpPr>
          <a:xfrm>
            <a:off x="6992087" y="3532009"/>
            <a:ext cx="1376008" cy="1376008"/>
            <a:chOff x="6992087" y="3532009"/>
            <a:chExt cx="1376008" cy="137600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A14542D-C02C-4713-9B3B-DBD6A3A2DA7E}"/>
                </a:ext>
              </a:extLst>
            </p:cNvPr>
            <p:cNvSpPr/>
            <p:nvPr/>
          </p:nvSpPr>
          <p:spPr>
            <a:xfrm>
              <a:off x="6992087" y="3532009"/>
              <a:ext cx="1376008" cy="1376008"/>
            </a:xfrm>
            <a:prstGeom prst="ellipse">
              <a:avLst/>
            </a:prstGeom>
            <a:solidFill>
              <a:srgbClr val="B2D2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ICON">
              <a:extLst>
                <a:ext uri="{FF2B5EF4-FFF2-40B4-BE49-F238E27FC236}">
                  <a16:creationId xmlns:a16="http://schemas.microsoft.com/office/drawing/2014/main" id="{13E60FA1-6151-4B7E-82C0-31915AB38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4164" y="3921760"/>
              <a:ext cx="591855" cy="596507"/>
            </a:xfrm>
            <a:custGeom>
              <a:avLst/>
              <a:gdLst>
                <a:gd name="T0" fmla="*/ 231 w 280"/>
                <a:gd name="T1" fmla="*/ 103 h 280"/>
                <a:gd name="T2" fmla="*/ 255 w 280"/>
                <a:gd name="T3" fmla="*/ 63 h 280"/>
                <a:gd name="T4" fmla="*/ 207 w 280"/>
                <a:gd name="T5" fmla="*/ 29 h 280"/>
                <a:gd name="T6" fmla="*/ 172 w 280"/>
                <a:gd name="T7" fmla="*/ 41 h 280"/>
                <a:gd name="T8" fmla="*/ 124 w 280"/>
                <a:gd name="T9" fmla="*/ 0 h 280"/>
                <a:gd name="T10" fmla="*/ 103 w 280"/>
                <a:gd name="T11" fmla="*/ 50 h 280"/>
                <a:gd name="T12" fmla="*/ 53 w 280"/>
                <a:gd name="T13" fmla="*/ 29 h 280"/>
                <a:gd name="T14" fmla="*/ 30 w 280"/>
                <a:gd name="T15" fmla="*/ 73 h 280"/>
                <a:gd name="T16" fmla="*/ 41 w 280"/>
                <a:gd name="T17" fmla="*/ 109 h 280"/>
                <a:gd name="T18" fmla="*/ 0 w 280"/>
                <a:gd name="T19" fmla="*/ 157 h 280"/>
                <a:gd name="T20" fmla="*/ 50 w 280"/>
                <a:gd name="T21" fmla="*/ 178 h 280"/>
                <a:gd name="T22" fmla="*/ 25 w 280"/>
                <a:gd name="T23" fmla="*/ 217 h 280"/>
                <a:gd name="T24" fmla="*/ 74 w 280"/>
                <a:gd name="T25" fmla="*/ 251 h 280"/>
                <a:gd name="T26" fmla="*/ 109 w 280"/>
                <a:gd name="T27" fmla="*/ 240 h 280"/>
                <a:gd name="T28" fmla="*/ 157 w 280"/>
                <a:gd name="T29" fmla="*/ 280 h 280"/>
                <a:gd name="T30" fmla="*/ 178 w 280"/>
                <a:gd name="T31" fmla="*/ 230 h 280"/>
                <a:gd name="T32" fmla="*/ 228 w 280"/>
                <a:gd name="T33" fmla="*/ 251 h 280"/>
                <a:gd name="T34" fmla="*/ 251 w 280"/>
                <a:gd name="T35" fmla="*/ 207 h 280"/>
                <a:gd name="T36" fmla="*/ 240 w 280"/>
                <a:gd name="T37" fmla="*/ 171 h 280"/>
                <a:gd name="T38" fmla="*/ 280 w 280"/>
                <a:gd name="T39" fmla="*/ 124 h 280"/>
                <a:gd name="T40" fmla="*/ 266 w 280"/>
                <a:gd name="T41" fmla="*/ 161 h 280"/>
                <a:gd name="T42" fmla="*/ 225 w 280"/>
                <a:gd name="T43" fmla="*/ 196 h 280"/>
                <a:gd name="T44" fmla="*/ 220 w 280"/>
                <a:gd name="T45" fmla="*/ 244 h 280"/>
                <a:gd name="T46" fmla="*/ 174 w 280"/>
                <a:gd name="T47" fmla="*/ 221 h 280"/>
                <a:gd name="T48" fmla="*/ 157 w 280"/>
                <a:gd name="T49" fmla="*/ 270 h 280"/>
                <a:gd name="T50" fmla="*/ 120 w 280"/>
                <a:gd name="T51" fmla="*/ 240 h 280"/>
                <a:gd name="T52" fmla="*/ 85 w 280"/>
                <a:gd name="T53" fmla="*/ 225 h 280"/>
                <a:gd name="T54" fmla="*/ 37 w 280"/>
                <a:gd name="T55" fmla="*/ 220 h 280"/>
                <a:gd name="T56" fmla="*/ 60 w 280"/>
                <a:gd name="T57" fmla="*/ 174 h 280"/>
                <a:gd name="T58" fmla="*/ 11 w 280"/>
                <a:gd name="T59" fmla="*/ 157 h 280"/>
                <a:gd name="T60" fmla="*/ 41 w 280"/>
                <a:gd name="T61" fmla="*/ 120 h 280"/>
                <a:gd name="T62" fmla="*/ 37 w 280"/>
                <a:gd name="T63" fmla="*/ 66 h 280"/>
                <a:gd name="T64" fmla="*/ 66 w 280"/>
                <a:gd name="T65" fmla="*/ 37 h 280"/>
                <a:gd name="T66" fmla="*/ 120 w 280"/>
                <a:gd name="T67" fmla="*/ 41 h 280"/>
                <a:gd name="T68" fmla="*/ 157 w 280"/>
                <a:gd name="T69" fmla="*/ 11 h 280"/>
                <a:gd name="T70" fmla="*/ 174 w 280"/>
                <a:gd name="T71" fmla="*/ 60 h 280"/>
                <a:gd name="T72" fmla="*/ 220 w 280"/>
                <a:gd name="T73" fmla="*/ 37 h 280"/>
                <a:gd name="T74" fmla="*/ 225 w 280"/>
                <a:gd name="T75" fmla="*/ 85 h 280"/>
                <a:gd name="T76" fmla="*/ 266 w 280"/>
                <a:gd name="T77" fmla="*/ 120 h 280"/>
                <a:gd name="T78" fmla="*/ 140 w 280"/>
                <a:gd name="T79" fmla="*/ 94 h 280"/>
                <a:gd name="T80" fmla="*/ 187 w 280"/>
                <a:gd name="T81" fmla="*/ 140 h 280"/>
                <a:gd name="T82" fmla="*/ 104 w 280"/>
                <a:gd name="T83" fmla="*/ 140 h 280"/>
                <a:gd name="T84" fmla="*/ 140 w 280"/>
                <a:gd name="T85" fmla="*/ 1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280">
                  <a:moveTo>
                    <a:pt x="266" y="109"/>
                  </a:moveTo>
                  <a:cubicBezTo>
                    <a:pt x="240" y="109"/>
                    <a:pt x="240" y="109"/>
                    <a:pt x="240" y="109"/>
                  </a:cubicBezTo>
                  <a:cubicBezTo>
                    <a:pt x="236" y="109"/>
                    <a:pt x="232" y="107"/>
                    <a:pt x="231" y="103"/>
                  </a:cubicBezTo>
                  <a:cubicBezTo>
                    <a:pt x="229" y="99"/>
                    <a:pt x="230" y="95"/>
                    <a:pt x="233" y="9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4" y="71"/>
                    <a:pt x="255" y="67"/>
                    <a:pt x="255" y="63"/>
                  </a:cubicBezTo>
                  <a:cubicBezTo>
                    <a:pt x="255" y="59"/>
                    <a:pt x="254" y="56"/>
                    <a:pt x="251" y="53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2" y="24"/>
                    <a:pt x="213" y="24"/>
                    <a:pt x="207" y="2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6" y="51"/>
                    <a:pt x="182" y="52"/>
                    <a:pt x="178" y="50"/>
                  </a:cubicBezTo>
                  <a:cubicBezTo>
                    <a:pt x="174" y="49"/>
                    <a:pt x="172" y="45"/>
                    <a:pt x="172" y="41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5"/>
                    <a:pt x="107" y="49"/>
                    <a:pt x="103" y="50"/>
                  </a:cubicBezTo>
                  <a:cubicBezTo>
                    <a:pt x="99" y="52"/>
                    <a:pt x="95" y="51"/>
                    <a:pt x="92" y="48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8" y="24"/>
                    <a:pt x="59" y="24"/>
                    <a:pt x="53" y="29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7" y="56"/>
                    <a:pt x="25" y="59"/>
                    <a:pt x="25" y="63"/>
                  </a:cubicBezTo>
                  <a:cubicBezTo>
                    <a:pt x="25" y="67"/>
                    <a:pt x="27" y="71"/>
                    <a:pt x="30" y="7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1" y="95"/>
                    <a:pt x="52" y="99"/>
                    <a:pt x="50" y="103"/>
                  </a:cubicBezTo>
                  <a:cubicBezTo>
                    <a:pt x="49" y="107"/>
                    <a:pt x="45" y="109"/>
                    <a:pt x="41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7" y="109"/>
                    <a:pt x="0" y="116"/>
                    <a:pt x="0" y="12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5"/>
                    <a:pt x="7" y="171"/>
                    <a:pt x="15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45" y="171"/>
                    <a:pt x="49" y="174"/>
                    <a:pt x="50" y="178"/>
                  </a:cubicBezTo>
                  <a:cubicBezTo>
                    <a:pt x="52" y="181"/>
                    <a:pt x="51" y="186"/>
                    <a:pt x="48" y="189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27" y="210"/>
                    <a:pt x="25" y="213"/>
                    <a:pt x="25" y="217"/>
                  </a:cubicBezTo>
                  <a:cubicBezTo>
                    <a:pt x="25" y="221"/>
                    <a:pt x="27" y="225"/>
                    <a:pt x="30" y="227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9" y="257"/>
                    <a:pt x="68" y="257"/>
                    <a:pt x="74" y="251"/>
                  </a:cubicBezTo>
                  <a:cubicBezTo>
                    <a:pt x="92" y="233"/>
                    <a:pt x="92" y="233"/>
                    <a:pt x="92" y="233"/>
                  </a:cubicBezTo>
                  <a:cubicBezTo>
                    <a:pt x="95" y="230"/>
                    <a:pt x="99" y="229"/>
                    <a:pt x="103" y="230"/>
                  </a:cubicBezTo>
                  <a:cubicBezTo>
                    <a:pt x="107" y="232"/>
                    <a:pt x="109" y="235"/>
                    <a:pt x="109" y="240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09" y="274"/>
                    <a:pt x="116" y="280"/>
                    <a:pt x="124" y="280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65" y="280"/>
                    <a:pt x="172" y="274"/>
                    <a:pt x="172" y="266"/>
                  </a:cubicBezTo>
                  <a:cubicBezTo>
                    <a:pt x="172" y="240"/>
                    <a:pt x="172" y="240"/>
                    <a:pt x="172" y="240"/>
                  </a:cubicBezTo>
                  <a:cubicBezTo>
                    <a:pt x="172" y="235"/>
                    <a:pt x="174" y="232"/>
                    <a:pt x="178" y="230"/>
                  </a:cubicBezTo>
                  <a:cubicBezTo>
                    <a:pt x="182" y="229"/>
                    <a:pt x="186" y="230"/>
                    <a:pt x="189" y="233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13" y="257"/>
                    <a:pt x="222" y="257"/>
                    <a:pt x="228" y="251"/>
                  </a:cubicBezTo>
                  <a:cubicBezTo>
                    <a:pt x="251" y="227"/>
                    <a:pt x="251" y="227"/>
                    <a:pt x="251" y="227"/>
                  </a:cubicBezTo>
                  <a:cubicBezTo>
                    <a:pt x="254" y="225"/>
                    <a:pt x="255" y="221"/>
                    <a:pt x="255" y="217"/>
                  </a:cubicBezTo>
                  <a:cubicBezTo>
                    <a:pt x="255" y="213"/>
                    <a:pt x="254" y="210"/>
                    <a:pt x="251" y="207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0" y="186"/>
                    <a:pt x="229" y="181"/>
                    <a:pt x="231" y="178"/>
                  </a:cubicBezTo>
                  <a:cubicBezTo>
                    <a:pt x="232" y="174"/>
                    <a:pt x="236" y="171"/>
                    <a:pt x="24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4" y="171"/>
                    <a:pt x="280" y="165"/>
                    <a:pt x="280" y="157"/>
                  </a:cubicBezTo>
                  <a:cubicBezTo>
                    <a:pt x="280" y="124"/>
                    <a:pt x="280" y="124"/>
                    <a:pt x="280" y="124"/>
                  </a:cubicBezTo>
                  <a:cubicBezTo>
                    <a:pt x="280" y="116"/>
                    <a:pt x="274" y="109"/>
                    <a:pt x="266" y="109"/>
                  </a:cubicBezTo>
                  <a:moveTo>
                    <a:pt x="270" y="157"/>
                  </a:moveTo>
                  <a:cubicBezTo>
                    <a:pt x="270" y="159"/>
                    <a:pt x="268" y="161"/>
                    <a:pt x="266" y="161"/>
                  </a:cubicBezTo>
                  <a:cubicBezTo>
                    <a:pt x="240" y="161"/>
                    <a:pt x="240" y="161"/>
                    <a:pt x="240" y="161"/>
                  </a:cubicBezTo>
                  <a:cubicBezTo>
                    <a:pt x="231" y="161"/>
                    <a:pt x="224" y="166"/>
                    <a:pt x="221" y="174"/>
                  </a:cubicBezTo>
                  <a:cubicBezTo>
                    <a:pt x="218" y="181"/>
                    <a:pt x="219" y="190"/>
                    <a:pt x="225" y="196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5" y="216"/>
                    <a:pt x="245" y="219"/>
                    <a:pt x="244" y="220"/>
                  </a:cubicBezTo>
                  <a:cubicBezTo>
                    <a:pt x="220" y="244"/>
                    <a:pt x="220" y="244"/>
                    <a:pt x="220" y="244"/>
                  </a:cubicBezTo>
                  <a:cubicBezTo>
                    <a:pt x="219" y="245"/>
                    <a:pt x="216" y="245"/>
                    <a:pt x="215" y="244"/>
                  </a:cubicBezTo>
                  <a:cubicBezTo>
                    <a:pt x="196" y="225"/>
                    <a:pt x="196" y="225"/>
                    <a:pt x="196" y="225"/>
                  </a:cubicBezTo>
                  <a:cubicBezTo>
                    <a:pt x="190" y="219"/>
                    <a:pt x="182" y="218"/>
                    <a:pt x="174" y="221"/>
                  </a:cubicBezTo>
                  <a:cubicBezTo>
                    <a:pt x="166" y="224"/>
                    <a:pt x="161" y="231"/>
                    <a:pt x="161" y="240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1" y="268"/>
                    <a:pt x="159" y="270"/>
                    <a:pt x="157" y="270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121" y="270"/>
                    <a:pt x="120" y="268"/>
                    <a:pt x="120" y="266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0" y="231"/>
                    <a:pt x="115" y="224"/>
                    <a:pt x="107" y="221"/>
                  </a:cubicBezTo>
                  <a:cubicBezTo>
                    <a:pt x="104" y="220"/>
                    <a:pt x="102" y="219"/>
                    <a:pt x="99" y="219"/>
                  </a:cubicBezTo>
                  <a:cubicBezTo>
                    <a:pt x="94" y="219"/>
                    <a:pt x="89" y="221"/>
                    <a:pt x="85" y="225"/>
                  </a:cubicBezTo>
                  <a:cubicBezTo>
                    <a:pt x="66" y="244"/>
                    <a:pt x="66" y="244"/>
                    <a:pt x="66" y="244"/>
                  </a:cubicBezTo>
                  <a:cubicBezTo>
                    <a:pt x="65" y="245"/>
                    <a:pt x="62" y="245"/>
                    <a:pt x="61" y="244"/>
                  </a:cubicBezTo>
                  <a:cubicBezTo>
                    <a:pt x="37" y="220"/>
                    <a:pt x="37" y="220"/>
                    <a:pt x="37" y="220"/>
                  </a:cubicBezTo>
                  <a:cubicBezTo>
                    <a:pt x="35" y="219"/>
                    <a:pt x="35" y="216"/>
                    <a:pt x="37" y="214"/>
                  </a:cubicBezTo>
                  <a:cubicBezTo>
                    <a:pt x="55" y="196"/>
                    <a:pt x="55" y="196"/>
                    <a:pt x="55" y="196"/>
                  </a:cubicBezTo>
                  <a:cubicBezTo>
                    <a:pt x="61" y="190"/>
                    <a:pt x="63" y="181"/>
                    <a:pt x="60" y="174"/>
                  </a:cubicBezTo>
                  <a:cubicBezTo>
                    <a:pt x="57" y="166"/>
                    <a:pt x="49" y="161"/>
                    <a:pt x="41" y="161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3" y="161"/>
                    <a:pt x="11" y="159"/>
                    <a:pt x="11" y="157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1"/>
                    <a:pt x="13" y="120"/>
                    <a:pt x="15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9" y="120"/>
                    <a:pt x="57" y="115"/>
                    <a:pt x="60" y="107"/>
                  </a:cubicBezTo>
                  <a:cubicBezTo>
                    <a:pt x="63" y="99"/>
                    <a:pt x="61" y="91"/>
                    <a:pt x="55" y="8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2"/>
                    <a:pt x="37" y="6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5"/>
                    <a:pt x="65" y="35"/>
                    <a:pt x="66" y="37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91" y="61"/>
                    <a:pt x="99" y="63"/>
                    <a:pt x="107" y="60"/>
                  </a:cubicBezTo>
                  <a:cubicBezTo>
                    <a:pt x="115" y="57"/>
                    <a:pt x="120" y="49"/>
                    <a:pt x="120" y="41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2"/>
                    <a:pt x="121" y="11"/>
                    <a:pt x="124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9" y="11"/>
                    <a:pt x="161" y="12"/>
                    <a:pt x="161" y="15"/>
                  </a:cubicBezTo>
                  <a:cubicBezTo>
                    <a:pt x="161" y="41"/>
                    <a:pt x="161" y="41"/>
                    <a:pt x="161" y="41"/>
                  </a:cubicBezTo>
                  <a:cubicBezTo>
                    <a:pt x="161" y="49"/>
                    <a:pt x="166" y="57"/>
                    <a:pt x="174" y="60"/>
                  </a:cubicBezTo>
                  <a:cubicBezTo>
                    <a:pt x="182" y="63"/>
                    <a:pt x="190" y="61"/>
                    <a:pt x="196" y="55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6" y="35"/>
                    <a:pt x="219" y="35"/>
                    <a:pt x="220" y="37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45" y="62"/>
                    <a:pt x="245" y="65"/>
                    <a:pt x="244" y="66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19" y="91"/>
                    <a:pt x="218" y="99"/>
                    <a:pt x="221" y="107"/>
                  </a:cubicBezTo>
                  <a:cubicBezTo>
                    <a:pt x="224" y="115"/>
                    <a:pt x="231" y="120"/>
                    <a:pt x="240" y="120"/>
                  </a:cubicBezTo>
                  <a:cubicBezTo>
                    <a:pt x="266" y="120"/>
                    <a:pt x="266" y="120"/>
                    <a:pt x="266" y="120"/>
                  </a:cubicBezTo>
                  <a:cubicBezTo>
                    <a:pt x="268" y="120"/>
                    <a:pt x="270" y="121"/>
                    <a:pt x="270" y="124"/>
                  </a:cubicBezTo>
                  <a:lnTo>
                    <a:pt x="270" y="157"/>
                  </a:lnTo>
                  <a:close/>
                  <a:moveTo>
                    <a:pt x="140" y="94"/>
                  </a:moveTo>
                  <a:cubicBezTo>
                    <a:pt x="115" y="94"/>
                    <a:pt x="94" y="115"/>
                    <a:pt x="94" y="140"/>
                  </a:cubicBezTo>
                  <a:cubicBezTo>
                    <a:pt x="94" y="166"/>
                    <a:pt x="115" y="187"/>
                    <a:pt x="140" y="187"/>
                  </a:cubicBezTo>
                  <a:cubicBezTo>
                    <a:pt x="166" y="187"/>
                    <a:pt x="187" y="166"/>
                    <a:pt x="187" y="140"/>
                  </a:cubicBezTo>
                  <a:cubicBezTo>
                    <a:pt x="187" y="115"/>
                    <a:pt x="166" y="94"/>
                    <a:pt x="140" y="94"/>
                  </a:cubicBezTo>
                  <a:moveTo>
                    <a:pt x="140" y="177"/>
                  </a:moveTo>
                  <a:cubicBezTo>
                    <a:pt x="120" y="177"/>
                    <a:pt x="104" y="160"/>
                    <a:pt x="104" y="140"/>
                  </a:cubicBezTo>
                  <a:cubicBezTo>
                    <a:pt x="104" y="120"/>
                    <a:pt x="120" y="104"/>
                    <a:pt x="140" y="104"/>
                  </a:cubicBezTo>
                  <a:cubicBezTo>
                    <a:pt x="160" y="104"/>
                    <a:pt x="177" y="120"/>
                    <a:pt x="177" y="140"/>
                  </a:cubicBezTo>
                  <a:cubicBezTo>
                    <a:pt x="177" y="160"/>
                    <a:pt x="160" y="177"/>
                    <a:pt x="140" y="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70C9B327-21DA-4835-9D2F-916A47A034B5}"/>
              </a:ext>
            </a:extLst>
          </p:cNvPr>
          <p:cNvGrpSpPr/>
          <p:nvPr/>
        </p:nvGrpSpPr>
        <p:grpSpPr>
          <a:xfrm>
            <a:off x="8518903" y="2554458"/>
            <a:ext cx="1535527" cy="1535527"/>
            <a:chOff x="8518903" y="2554458"/>
            <a:chExt cx="1535527" cy="153552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5908E7-D39A-40D0-8BAF-BADF13A2FF74}"/>
                </a:ext>
              </a:extLst>
            </p:cNvPr>
            <p:cNvSpPr/>
            <p:nvPr/>
          </p:nvSpPr>
          <p:spPr>
            <a:xfrm>
              <a:off x="8518903" y="2554458"/>
              <a:ext cx="1535527" cy="1535527"/>
            </a:xfrm>
            <a:prstGeom prst="ellipse">
              <a:avLst/>
            </a:prstGeom>
            <a:solidFill>
              <a:srgbClr val="42D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ICON">
              <a:extLst>
                <a:ext uri="{FF2B5EF4-FFF2-40B4-BE49-F238E27FC236}">
                  <a16:creationId xmlns:a16="http://schemas.microsoft.com/office/drawing/2014/main" id="{D6FD35C4-6F8C-46F8-96F0-E5049A1D5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2102" y="2948080"/>
              <a:ext cx="749129" cy="748282"/>
            </a:xfrm>
            <a:custGeom>
              <a:avLst/>
              <a:gdLst>
                <a:gd name="T0" fmla="*/ 10795 w 21590"/>
                <a:gd name="T1" fmla="*/ 0 h 21590"/>
                <a:gd name="T2" fmla="*/ 0 w 21590"/>
                <a:gd name="T3" fmla="*/ 10795 h 21590"/>
                <a:gd name="T4" fmla="*/ 10795 w 21590"/>
                <a:gd name="T5" fmla="*/ 21590 h 21590"/>
                <a:gd name="T6" fmla="*/ 21590 w 21590"/>
                <a:gd name="T7" fmla="*/ 10795 h 21590"/>
                <a:gd name="T8" fmla="*/ 10795 w 21590"/>
                <a:gd name="T9" fmla="*/ 0 h 21590"/>
                <a:gd name="T10" fmla="*/ 15681 w 21590"/>
                <a:gd name="T11" fmla="*/ 15102 h 21590"/>
                <a:gd name="T12" fmla="*/ 11258 w 21590"/>
                <a:gd name="T13" fmla="*/ 10605 h 21590"/>
                <a:gd name="T14" fmla="*/ 11258 w 21590"/>
                <a:gd name="T15" fmla="*/ 5932 h 21590"/>
                <a:gd name="T16" fmla="*/ 10795 w 21590"/>
                <a:gd name="T17" fmla="*/ 5469 h 21590"/>
                <a:gd name="T18" fmla="*/ 10332 w 21590"/>
                <a:gd name="T19" fmla="*/ 5932 h 21590"/>
                <a:gd name="T20" fmla="*/ 10332 w 21590"/>
                <a:gd name="T21" fmla="*/ 10795 h 21590"/>
                <a:gd name="T22" fmla="*/ 10466 w 21590"/>
                <a:gd name="T23" fmla="*/ 11119 h 21590"/>
                <a:gd name="T24" fmla="*/ 15019 w 21590"/>
                <a:gd name="T25" fmla="*/ 15750 h 21590"/>
                <a:gd name="T26" fmla="*/ 15674 w 21590"/>
                <a:gd name="T27" fmla="*/ 15757 h 21590"/>
                <a:gd name="T28" fmla="*/ 15681 w 21590"/>
                <a:gd name="T29" fmla="*/ 15102 h 21590"/>
                <a:gd name="T30" fmla="*/ 11258 w 21590"/>
                <a:gd name="T31" fmla="*/ 20641 h 21590"/>
                <a:gd name="T32" fmla="*/ 11258 w 21590"/>
                <a:gd name="T33" fmla="*/ 18742 h 21590"/>
                <a:gd name="T34" fmla="*/ 10795 w 21590"/>
                <a:gd name="T35" fmla="*/ 18279 h 21590"/>
                <a:gd name="T36" fmla="*/ 10332 w 21590"/>
                <a:gd name="T37" fmla="*/ 18742 h 21590"/>
                <a:gd name="T38" fmla="*/ 10332 w 21590"/>
                <a:gd name="T39" fmla="*/ 20641 h 21590"/>
                <a:gd name="T40" fmla="*/ 949 w 21590"/>
                <a:gd name="T41" fmla="*/ 11258 h 21590"/>
                <a:gd name="T42" fmla="*/ 2848 w 21590"/>
                <a:gd name="T43" fmla="*/ 11258 h 21590"/>
                <a:gd name="T44" fmla="*/ 3311 w 21590"/>
                <a:gd name="T45" fmla="*/ 10795 h 21590"/>
                <a:gd name="T46" fmla="*/ 2848 w 21590"/>
                <a:gd name="T47" fmla="*/ 10332 h 21590"/>
                <a:gd name="T48" fmla="*/ 949 w 21590"/>
                <a:gd name="T49" fmla="*/ 10332 h 21590"/>
                <a:gd name="T50" fmla="*/ 10332 w 21590"/>
                <a:gd name="T51" fmla="*/ 949 h 21590"/>
                <a:gd name="T52" fmla="*/ 10332 w 21590"/>
                <a:gd name="T53" fmla="*/ 2848 h 21590"/>
                <a:gd name="T54" fmla="*/ 10795 w 21590"/>
                <a:gd name="T55" fmla="*/ 3311 h 21590"/>
                <a:gd name="T56" fmla="*/ 11258 w 21590"/>
                <a:gd name="T57" fmla="*/ 2848 h 21590"/>
                <a:gd name="T58" fmla="*/ 11258 w 21590"/>
                <a:gd name="T59" fmla="*/ 949 h 21590"/>
                <a:gd name="T60" fmla="*/ 20641 w 21590"/>
                <a:gd name="T61" fmla="*/ 10332 h 21590"/>
                <a:gd name="T62" fmla="*/ 18742 w 21590"/>
                <a:gd name="T63" fmla="*/ 10332 h 21590"/>
                <a:gd name="T64" fmla="*/ 18279 w 21590"/>
                <a:gd name="T65" fmla="*/ 10795 h 21590"/>
                <a:gd name="T66" fmla="*/ 18742 w 21590"/>
                <a:gd name="T67" fmla="*/ 11258 h 21590"/>
                <a:gd name="T68" fmla="*/ 18747 w 21590"/>
                <a:gd name="T69" fmla="*/ 11258 h 21590"/>
                <a:gd name="T70" fmla="*/ 20645 w 21590"/>
                <a:gd name="T71" fmla="*/ 11258 h 21590"/>
                <a:gd name="T72" fmla="*/ 11258 w 21590"/>
                <a:gd name="T73" fmla="*/ 20641 h 2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90" h="21590">
                  <a:moveTo>
                    <a:pt x="10795" y="0"/>
                  </a:moveTo>
                  <a:cubicBezTo>
                    <a:pt x="4833" y="0"/>
                    <a:pt x="0" y="4833"/>
                    <a:pt x="0" y="10795"/>
                  </a:cubicBezTo>
                  <a:cubicBezTo>
                    <a:pt x="0" y="16757"/>
                    <a:pt x="4833" y="21590"/>
                    <a:pt x="10795" y="21590"/>
                  </a:cubicBezTo>
                  <a:cubicBezTo>
                    <a:pt x="16757" y="21590"/>
                    <a:pt x="21590" y="16757"/>
                    <a:pt x="21590" y="10795"/>
                  </a:cubicBezTo>
                  <a:cubicBezTo>
                    <a:pt x="21582" y="4836"/>
                    <a:pt x="16754" y="8"/>
                    <a:pt x="10795" y="0"/>
                  </a:cubicBezTo>
                  <a:close/>
                  <a:moveTo>
                    <a:pt x="15681" y="15102"/>
                  </a:moveTo>
                  <a:lnTo>
                    <a:pt x="11258" y="10605"/>
                  </a:lnTo>
                  <a:lnTo>
                    <a:pt x="11258" y="5932"/>
                  </a:lnTo>
                  <a:cubicBezTo>
                    <a:pt x="11258" y="5677"/>
                    <a:pt x="11051" y="5469"/>
                    <a:pt x="10795" y="5469"/>
                  </a:cubicBezTo>
                  <a:cubicBezTo>
                    <a:pt x="10539" y="5469"/>
                    <a:pt x="10332" y="5677"/>
                    <a:pt x="10332" y="5932"/>
                  </a:cubicBezTo>
                  <a:lnTo>
                    <a:pt x="10332" y="10795"/>
                  </a:lnTo>
                  <a:cubicBezTo>
                    <a:pt x="10333" y="10917"/>
                    <a:pt x="10381" y="11033"/>
                    <a:pt x="10466" y="11119"/>
                  </a:cubicBezTo>
                  <a:lnTo>
                    <a:pt x="15019" y="15750"/>
                  </a:lnTo>
                  <a:cubicBezTo>
                    <a:pt x="15198" y="15933"/>
                    <a:pt x="15491" y="15936"/>
                    <a:pt x="15674" y="15757"/>
                  </a:cubicBezTo>
                  <a:cubicBezTo>
                    <a:pt x="15857" y="15578"/>
                    <a:pt x="15860" y="15285"/>
                    <a:pt x="15681" y="15102"/>
                  </a:cubicBezTo>
                  <a:close/>
                  <a:moveTo>
                    <a:pt x="11258" y="20641"/>
                  </a:moveTo>
                  <a:lnTo>
                    <a:pt x="11258" y="18742"/>
                  </a:lnTo>
                  <a:cubicBezTo>
                    <a:pt x="11258" y="18486"/>
                    <a:pt x="11051" y="18279"/>
                    <a:pt x="10795" y="18279"/>
                  </a:cubicBezTo>
                  <a:cubicBezTo>
                    <a:pt x="10539" y="18279"/>
                    <a:pt x="10332" y="18486"/>
                    <a:pt x="10332" y="18742"/>
                  </a:cubicBezTo>
                  <a:lnTo>
                    <a:pt x="10332" y="20641"/>
                  </a:lnTo>
                  <a:cubicBezTo>
                    <a:pt x="5254" y="20398"/>
                    <a:pt x="1192" y="16336"/>
                    <a:pt x="949" y="11258"/>
                  </a:cubicBezTo>
                  <a:lnTo>
                    <a:pt x="2848" y="11258"/>
                  </a:lnTo>
                  <a:cubicBezTo>
                    <a:pt x="3104" y="11258"/>
                    <a:pt x="3311" y="11051"/>
                    <a:pt x="3311" y="10795"/>
                  </a:cubicBezTo>
                  <a:cubicBezTo>
                    <a:pt x="3311" y="10539"/>
                    <a:pt x="3104" y="10332"/>
                    <a:pt x="2848" y="10332"/>
                  </a:cubicBezTo>
                  <a:lnTo>
                    <a:pt x="949" y="10332"/>
                  </a:lnTo>
                  <a:cubicBezTo>
                    <a:pt x="1192" y="5254"/>
                    <a:pt x="5254" y="1192"/>
                    <a:pt x="10332" y="949"/>
                  </a:cubicBezTo>
                  <a:lnTo>
                    <a:pt x="10332" y="2848"/>
                  </a:lnTo>
                  <a:cubicBezTo>
                    <a:pt x="10332" y="3104"/>
                    <a:pt x="10539" y="3311"/>
                    <a:pt x="10795" y="3311"/>
                  </a:cubicBezTo>
                  <a:cubicBezTo>
                    <a:pt x="11051" y="3311"/>
                    <a:pt x="11258" y="3104"/>
                    <a:pt x="11258" y="2848"/>
                  </a:cubicBezTo>
                  <a:lnTo>
                    <a:pt x="11258" y="949"/>
                  </a:lnTo>
                  <a:cubicBezTo>
                    <a:pt x="16336" y="1192"/>
                    <a:pt x="20398" y="5254"/>
                    <a:pt x="20641" y="10332"/>
                  </a:cubicBezTo>
                  <a:lnTo>
                    <a:pt x="18742" y="10332"/>
                  </a:lnTo>
                  <a:cubicBezTo>
                    <a:pt x="18486" y="10332"/>
                    <a:pt x="18279" y="10539"/>
                    <a:pt x="18279" y="10795"/>
                  </a:cubicBezTo>
                  <a:cubicBezTo>
                    <a:pt x="18279" y="11051"/>
                    <a:pt x="18486" y="11258"/>
                    <a:pt x="18742" y="11258"/>
                  </a:cubicBezTo>
                  <a:lnTo>
                    <a:pt x="18747" y="11258"/>
                  </a:lnTo>
                  <a:lnTo>
                    <a:pt x="20645" y="11258"/>
                  </a:lnTo>
                  <a:cubicBezTo>
                    <a:pt x="20403" y="16338"/>
                    <a:pt x="16338" y="20401"/>
                    <a:pt x="11258" y="206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2139C2B7-48AF-498E-8912-9F63BC4291F7}"/>
              </a:ext>
            </a:extLst>
          </p:cNvPr>
          <p:cNvGrpSpPr/>
          <p:nvPr/>
        </p:nvGrpSpPr>
        <p:grpSpPr>
          <a:xfrm>
            <a:off x="8352348" y="4600686"/>
            <a:ext cx="1383710" cy="1383710"/>
            <a:chOff x="8352348" y="4600686"/>
            <a:chExt cx="1383710" cy="138371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C76DAB-6683-47F0-AC84-E6F85ACCBB7A}"/>
                </a:ext>
              </a:extLst>
            </p:cNvPr>
            <p:cNvSpPr/>
            <p:nvPr/>
          </p:nvSpPr>
          <p:spPr>
            <a:xfrm>
              <a:off x="8352348" y="4600686"/>
              <a:ext cx="1383710" cy="1383710"/>
            </a:xfrm>
            <a:prstGeom prst="ellipse">
              <a:avLst/>
            </a:prstGeom>
            <a:solidFill>
              <a:srgbClr val="FFAF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CON">
              <a:extLst>
                <a:ext uri="{FF2B5EF4-FFF2-40B4-BE49-F238E27FC236}">
                  <a16:creationId xmlns:a16="http://schemas.microsoft.com/office/drawing/2014/main" id="{E65F2E39-E1D7-4C47-9335-A18A648C9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816" y="4958380"/>
              <a:ext cx="805732" cy="686148"/>
            </a:xfrm>
            <a:custGeom>
              <a:avLst/>
              <a:gdLst>
                <a:gd name="T0" fmla="*/ 19703 w 22219"/>
                <a:gd name="T1" fmla="*/ 4308 h 18905"/>
                <a:gd name="T2" fmla="*/ 7607 w 22219"/>
                <a:gd name="T3" fmla="*/ 2971 h 18905"/>
                <a:gd name="T4" fmla="*/ 747 w 22219"/>
                <a:gd name="T5" fmla="*/ 3356 h 18905"/>
                <a:gd name="T6" fmla="*/ 0 w 22219"/>
                <a:gd name="T7" fmla="*/ 10185 h 18905"/>
                <a:gd name="T8" fmla="*/ 4462 w 22219"/>
                <a:gd name="T9" fmla="*/ 10931 h 18905"/>
                <a:gd name="T10" fmla="*/ 19681 w 22219"/>
                <a:gd name="T11" fmla="*/ 15117 h 18905"/>
                <a:gd name="T12" fmla="*/ 19703 w 22219"/>
                <a:gd name="T13" fmla="*/ 15072 h 18905"/>
                <a:gd name="T14" fmla="*/ 12605 w 22219"/>
                <a:gd name="T15" fmla="*/ 1870 h 18905"/>
                <a:gd name="T16" fmla="*/ 10182 w 22219"/>
                <a:gd name="T17" fmla="*/ 5678 h 18905"/>
                <a:gd name="T18" fmla="*/ 10070 w 22219"/>
                <a:gd name="T19" fmla="*/ 3707 h 18905"/>
                <a:gd name="T20" fmla="*/ 12605 w 22219"/>
                <a:gd name="T21" fmla="*/ 9330 h 18905"/>
                <a:gd name="T22" fmla="*/ 10182 w 22219"/>
                <a:gd name="T23" fmla="*/ 6443 h 18905"/>
                <a:gd name="T24" fmla="*/ 12605 w 22219"/>
                <a:gd name="T25" fmla="*/ 9330 h 18905"/>
                <a:gd name="T26" fmla="*/ 9405 w 22219"/>
                <a:gd name="T27" fmla="*/ 3356 h 18905"/>
                <a:gd name="T28" fmla="*/ 10242 w 22219"/>
                <a:gd name="T29" fmla="*/ 2321 h 18905"/>
                <a:gd name="T30" fmla="*/ 766 w 22219"/>
                <a:gd name="T31" fmla="*/ 4099 h 18905"/>
                <a:gd name="T32" fmla="*/ 7378 w 22219"/>
                <a:gd name="T33" fmla="*/ 4099 h 18905"/>
                <a:gd name="T34" fmla="*/ 9450 w 22219"/>
                <a:gd name="T35" fmla="*/ 10181 h 18905"/>
                <a:gd name="T36" fmla="*/ 7285 w 22219"/>
                <a:gd name="T37" fmla="*/ 10491 h 18905"/>
                <a:gd name="T38" fmla="*/ 6273 w 22219"/>
                <a:gd name="T39" fmla="*/ 10401 h 18905"/>
                <a:gd name="T40" fmla="*/ 766 w 22219"/>
                <a:gd name="T41" fmla="*/ 10185 h 18905"/>
                <a:gd name="T42" fmla="*/ 5209 w 22219"/>
                <a:gd name="T43" fmla="*/ 10913 h 18905"/>
                <a:gd name="T44" fmla="*/ 6896 w 22219"/>
                <a:gd name="T45" fmla="*/ 13216 h 18905"/>
                <a:gd name="T46" fmla="*/ 7285 w 22219"/>
                <a:gd name="T47" fmla="*/ 13418 h 18905"/>
                <a:gd name="T48" fmla="*/ 7841 w 22219"/>
                <a:gd name="T49" fmla="*/ 11671 h 18905"/>
                <a:gd name="T50" fmla="*/ 6635 w 22219"/>
                <a:gd name="T51" fmla="*/ 14374 h 18905"/>
                <a:gd name="T52" fmla="*/ 8483 w 22219"/>
                <a:gd name="T53" fmla="*/ 14243 h 18905"/>
                <a:gd name="T54" fmla="*/ 7105 w 22219"/>
                <a:gd name="T55" fmla="*/ 14956 h 18905"/>
                <a:gd name="T56" fmla="*/ 9196 w 22219"/>
                <a:gd name="T57" fmla="*/ 13989 h 18905"/>
                <a:gd name="T58" fmla="*/ 12605 w 22219"/>
                <a:gd name="T59" fmla="*/ 17544 h 18905"/>
                <a:gd name="T60" fmla="*/ 8942 w 22219"/>
                <a:gd name="T61" fmla="*/ 13284 h 18905"/>
                <a:gd name="T62" fmla="*/ 9443 w 22219"/>
                <a:gd name="T63" fmla="*/ 10913 h 18905"/>
                <a:gd name="T64" fmla="*/ 10190 w 22219"/>
                <a:gd name="T65" fmla="*/ 10076 h 18905"/>
                <a:gd name="T66" fmla="*/ 12605 w 22219"/>
                <a:gd name="T67" fmla="*/ 12690 h 18905"/>
                <a:gd name="T68" fmla="*/ 20835 w 22219"/>
                <a:gd name="T69" fmla="*/ 9330 h 18905"/>
                <a:gd name="T70" fmla="*/ 17706 w 22219"/>
                <a:gd name="T71" fmla="*/ 5872 h 18905"/>
                <a:gd name="T72" fmla="*/ 18837 w 22219"/>
                <a:gd name="T73" fmla="*/ 4476 h 18905"/>
                <a:gd name="T74" fmla="*/ 15708 w 22219"/>
                <a:gd name="T75" fmla="*/ 2344 h 18905"/>
                <a:gd name="T76" fmla="*/ 13352 w 22219"/>
                <a:gd name="T77" fmla="*/ 1862 h 18905"/>
                <a:gd name="T78" fmla="*/ 13352 w 22219"/>
                <a:gd name="T79" fmla="*/ 5969 h 18905"/>
                <a:gd name="T80" fmla="*/ 13352 w 22219"/>
                <a:gd name="T81" fmla="*/ 6716 h 18905"/>
                <a:gd name="T82" fmla="*/ 17497 w 22219"/>
                <a:gd name="T83" fmla="*/ 9330 h 18905"/>
                <a:gd name="T84" fmla="*/ 13352 w 22219"/>
                <a:gd name="T85" fmla="*/ 6716 h 18905"/>
                <a:gd name="T86" fmla="*/ 17497 w 22219"/>
                <a:gd name="T87" fmla="*/ 10076 h 18905"/>
                <a:gd name="T88" fmla="*/ 13352 w 22219"/>
                <a:gd name="T89" fmla="*/ 12690 h 18905"/>
                <a:gd name="T90" fmla="*/ 13352 w 22219"/>
                <a:gd name="T91" fmla="*/ 17544 h 18905"/>
                <a:gd name="T92" fmla="*/ 16783 w 22219"/>
                <a:gd name="T93" fmla="*/ 13993 h 18905"/>
                <a:gd name="T94" fmla="*/ 15708 w 22219"/>
                <a:gd name="T95" fmla="*/ 17081 h 18905"/>
                <a:gd name="T96" fmla="*/ 18837 w 22219"/>
                <a:gd name="T97" fmla="*/ 14930 h 18905"/>
                <a:gd name="T98" fmla="*/ 19309 w 22219"/>
                <a:gd name="T99" fmla="*/ 14365 h 18905"/>
                <a:gd name="T100" fmla="*/ 18251 w 22219"/>
                <a:gd name="T101" fmla="*/ 10076 h 18905"/>
                <a:gd name="T102" fmla="*/ 19309 w 22219"/>
                <a:gd name="T103" fmla="*/ 14365 h 18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219" h="18905">
                  <a:moveTo>
                    <a:pt x="19703" y="4330"/>
                  </a:moveTo>
                  <a:cubicBezTo>
                    <a:pt x="19703" y="4330"/>
                    <a:pt x="19707" y="4315"/>
                    <a:pt x="19703" y="4308"/>
                  </a:cubicBezTo>
                  <a:lnTo>
                    <a:pt x="19681" y="4285"/>
                  </a:lnTo>
                  <a:cubicBezTo>
                    <a:pt x="16710" y="588"/>
                    <a:pt x="11304" y="0"/>
                    <a:pt x="7607" y="2971"/>
                  </a:cubicBezTo>
                  <a:cubicBezTo>
                    <a:pt x="7454" y="3094"/>
                    <a:pt x="7306" y="3222"/>
                    <a:pt x="7161" y="3356"/>
                  </a:cubicBezTo>
                  <a:lnTo>
                    <a:pt x="747" y="3356"/>
                  </a:lnTo>
                  <a:cubicBezTo>
                    <a:pt x="334" y="3356"/>
                    <a:pt x="0" y="3690"/>
                    <a:pt x="0" y="4102"/>
                  </a:cubicBezTo>
                  <a:lnTo>
                    <a:pt x="0" y="10185"/>
                  </a:lnTo>
                  <a:cubicBezTo>
                    <a:pt x="0" y="10597"/>
                    <a:pt x="334" y="10931"/>
                    <a:pt x="747" y="10931"/>
                  </a:cubicBezTo>
                  <a:lnTo>
                    <a:pt x="4462" y="10931"/>
                  </a:lnTo>
                  <a:cubicBezTo>
                    <a:pt x="5139" y="15638"/>
                    <a:pt x="9504" y="18905"/>
                    <a:pt x="14211" y="18227"/>
                  </a:cubicBezTo>
                  <a:cubicBezTo>
                    <a:pt x="16361" y="17918"/>
                    <a:pt x="18315" y="16807"/>
                    <a:pt x="19681" y="15117"/>
                  </a:cubicBezTo>
                  <a:lnTo>
                    <a:pt x="19703" y="15098"/>
                  </a:lnTo>
                  <a:cubicBezTo>
                    <a:pt x="19703" y="15098"/>
                    <a:pt x="19703" y="15098"/>
                    <a:pt x="19703" y="15072"/>
                  </a:cubicBezTo>
                  <a:cubicBezTo>
                    <a:pt x="22219" y="11933"/>
                    <a:pt x="22219" y="7469"/>
                    <a:pt x="19703" y="4330"/>
                  </a:cubicBezTo>
                  <a:close/>
                  <a:moveTo>
                    <a:pt x="12605" y="1870"/>
                  </a:moveTo>
                  <a:lnTo>
                    <a:pt x="12605" y="5969"/>
                  </a:lnTo>
                  <a:cubicBezTo>
                    <a:pt x="11790" y="5949"/>
                    <a:pt x="10979" y="5852"/>
                    <a:pt x="10182" y="5678"/>
                  </a:cubicBezTo>
                  <a:lnTo>
                    <a:pt x="10182" y="4080"/>
                  </a:lnTo>
                  <a:cubicBezTo>
                    <a:pt x="10180" y="3947"/>
                    <a:pt x="10141" y="3818"/>
                    <a:pt x="10070" y="3707"/>
                  </a:cubicBezTo>
                  <a:cubicBezTo>
                    <a:pt x="10794" y="2646"/>
                    <a:pt x="11676" y="2004"/>
                    <a:pt x="12605" y="1870"/>
                  </a:cubicBezTo>
                  <a:close/>
                  <a:moveTo>
                    <a:pt x="12605" y="9330"/>
                  </a:moveTo>
                  <a:lnTo>
                    <a:pt x="10182" y="9330"/>
                  </a:lnTo>
                  <a:lnTo>
                    <a:pt x="10182" y="6443"/>
                  </a:lnTo>
                  <a:cubicBezTo>
                    <a:pt x="10980" y="6608"/>
                    <a:pt x="11791" y="6700"/>
                    <a:pt x="12605" y="6720"/>
                  </a:cubicBezTo>
                  <a:lnTo>
                    <a:pt x="12605" y="9330"/>
                  </a:lnTo>
                  <a:close/>
                  <a:moveTo>
                    <a:pt x="10242" y="2321"/>
                  </a:moveTo>
                  <a:cubicBezTo>
                    <a:pt x="9928" y="2636"/>
                    <a:pt x="9648" y="2983"/>
                    <a:pt x="9405" y="3356"/>
                  </a:cubicBezTo>
                  <a:lnTo>
                    <a:pt x="8338" y="3356"/>
                  </a:lnTo>
                  <a:cubicBezTo>
                    <a:pt x="8921" y="2924"/>
                    <a:pt x="9562" y="2576"/>
                    <a:pt x="10242" y="2321"/>
                  </a:cubicBezTo>
                  <a:close/>
                  <a:moveTo>
                    <a:pt x="766" y="10185"/>
                  </a:moveTo>
                  <a:lnTo>
                    <a:pt x="766" y="4099"/>
                  </a:lnTo>
                  <a:lnTo>
                    <a:pt x="7251" y="4099"/>
                  </a:lnTo>
                  <a:cubicBezTo>
                    <a:pt x="7293" y="4106"/>
                    <a:pt x="7336" y="4106"/>
                    <a:pt x="7378" y="4099"/>
                  </a:cubicBezTo>
                  <a:lnTo>
                    <a:pt x="9450" y="4099"/>
                  </a:lnTo>
                  <a:lnTo>
                    <a:pt x="9450" y="10181"/>
                  </a:lnTo>
                  <a:lnTo>
                    <a:pt x="7658" y="10181"/>
                  </a:lnTo>
                  <a:cubicBezTo>
                    <a:pt x="7474" y="10178"/>
                    <a:pt x="7316" y="10310"/>
                    <a:pt x="7285" y="10491"/>
                  </a:cubicBezTo>
                  <a:lnTo>
                    <a:pt x="7046" y="11895"/>
                  </a:lnTo>
                  <a:lnTo>
                    <a:pt x="6273" y="10401"/>
                  </a:lnTo>
                  <a:cubicBezTo>
                    <a:pt x="6209" y="10277"/>
                    <a:pt x="6080" y="10199"/>
                    <a:pt x="5941" y="10200"/>
                  </a:cubicBezTo>
                  <a:lnTo>
                    <a:pt x="766" y="10185"/>
                  </a:lnTo>
                  <a:close/>
                  <a:moveTo>
                    <a:pt x="6635" y="14374"/>
                  </a:moveTo>
                  <a:cubicBezTo>
                    <a:pt x="5887" y="13352"/>
                    <a:pt x="5398" y="12165"/>
                    <a:pt x="5209" y="10913"/>
                  </a:cubicBezTo>
                  <a:lnTo>
                    <a:pt x="5717" y="10913"/>
                  </a:lnTo>
                  <a:lnTo>
                    <a:pt x="6896" y="13216"/>
                  </a:lnTo>
                  <a:cubicBezTo>
                    <a:pt x="6961" y="13341"/>
                    <a:pt x="7089" y="13418"/>
                    <a:pt x="7229" y="13418"/>
                  </a:cubicBezTo>
                  <a:lnTo>
                    <a:pt x="7285" y="13418"/>
                  </a:lnTo>
                  <a:cubicBezTo>
                    <a:pt x="7443" y="13393"/>
                    <a:pt x="7568" y="13270"/>
                    <a:pt x="7595" y="13112"/>
                  </a:cubicBezTo>
                  <a:lnTo>
                    <a:pt x="7841" y="11671"/>
                  </a:lnTo>
                  <a:cubicBezTo>
                    <a:pt x="7928" y="12302"/>
                    <a:pt x="8063" y="12926"/>
                    <a:pt x="8244" y="13538"/>
                  </a:cubicBezTo>
                  <a:cubicBezTo>
                    <a:pt x="7681" y="13761"/>
                    <a:pt x="7141" y="14041"/>
                    <a:pt x="6635" y="14374"/>
                  </a:cubicBezTo>
                  <a:close/>
                  <a:moveTo>
                    <a:pt x="7105" y="14956"/>
                  </a:moveTo>
                  <a:cubicBezTo>
                    <a:pt x="7541" y="14675"/>
                    <a:pt x="8002" y="14436"/>
                    <a:pt x="8483" y="14243"/>
                  </a:cubicBezTo>
                  <a:cubicBezTo>
                    <a:pt x="8860" y="15307"/>
                    <a:pt x="9461" y="16277"/>
                    <a:pt x="10246" y="17088"/>
                  </a:cubicBezTo>
                  <a:cubicBezTo>
                    <a:pt x="9040" y="16646"/>
                    <a:pt x="7962" y="15913"/>
                    <a:pt x="7105" y="14956"/>
                  </a:cubicBezTo>
                  <a:close/>
                  <a:moveTo>
                    <a:pt x="12605" y="17544"/>
                  </a:moveTo>
                  <a:cubicBezTo>
                    <a:pt x="11201" y="17335"/>
                    <a:pt x="9951" y="15968"/>
                    <a:pt x="9196" y="13989"/>
                  </a:cubicBezTo>
                  <a:cubicBezTo>
                    <a:pt x="10301" y="13647"/>
                    <a:pt x="11449" y="13461"/>
                    <a:pt x="12605" y="13437"/>
                  </a:cubicBezTo>
                  <a:lnTo>
                    <a:pt x="12605" y="17544"/>
                  </a:lnTo>
                  <a:close/>
                  <a:moveTo>
                    <a:pt x="12605" y="12690"/>
                  </a:moveTo>
                  <a:cubicBezTo>
                    <a:pt x="11362" y="12714"/>
                    <a:pt x="10129" y="12913"/>
                    <a:pt x="8942" y="13284"/>
                  </a:cubicBezTo>
                  <a:cubicBezTo>
                    <a:pt x="8716" y="12510"/>
                    <a:pt x="8567" y="11716"/>
                    <a:pt x="8498" y="10913"/>
                  </a:cubicBezTo>
                  <a:lnTo>
                    <a:pt x="9443" y="10913"/>
                  </a:lnTo>
                  <a:cubicBezTo>
                    <a:pt x="9855" y="10913"/>
                    <a:pt x="10190" y="10578"/>
                    <a:pt x="10190" y="10166"/>
                  </a:cubicBezTo>
                  <a:lnTo>
                    <a:pt x="10190" y="10076"/>
                  </a:lnTo>
                  <a:lnTo>
                    <a:pt x="12613" y="10076"/>
                  </a:lnTo>
                  <a:lnTo>
                    <a:pt x="12605" y="12690"/>
                  </a:lnTo>
                  <a:close/>
                  <a:moveTo>
                    <a:pt x="19311" y="5039"/>
                  </a:moveTo>
                  <a:cubicBezTo>
                    <a:pt x="20233" y="6287"/>
                    <a:pt x="20764" y="7780"/>
                    <a:pt x="20835" y="9330"/>
                  </a:cubicBezTo>
                  <a:lnTo>
                    <a:pt x="18251" y="9330"/>
                  </a:lnTo>
                  <a:cubicBezTo>
                    <a:pt x="18225" y="8158"/>
                    <a:pt x="18042" y="6995"/>
                    <a:pt x="17706" y="5872"/>
                  </a:cubicBezTo>
                  <a:cubicBezTo>
                    <a:pt x="18268" y="5650"/>
                    <a:pt x="18806" y="5371"/>
                    <a:pt x="19311" y="5039"/>
                  </a:cubicBezTo>
                  <a:close/>
                  <a:moveTo>
                    <a:pt x="18837" y="4476"/>
                  </a:moveTo>
                  <a:cubicBezTo>
                    <a:pt x="18402" y="4754"/>
                    <a:pt x="17942" y="4990"/>
                    <a:pt x="17463" y="5181"/>
                  </a:cubicBezTo>
                  <a:cubicBezTo>
                    <a:pt x="17084" y="4122"/>
                    <a:pt x="16486" y="3155"/>
                    <a:pt x="15708" y="2344"/>
                  </a:cubicBezTo>
                  <a:cubicBezTo>
                    <a:pt x="16909" y="2790"/>
                    <a:pt x="17983" y="3522"/>
                    <a:pt x="18837" y="4476"/>
                  </a:cubicBezTo>
                  <a:close/>
                  <a:moveTo>
                    <a:pt x="13352" y="1862"/>
                  </a:moveTo>
                  <a:cubicBezTo>
                    <a:pt x="14782" y="2067"/>
                    <a:pt x="16029" y="3430"/>
                    <a:pt x="16772" y="5413"/>
                  </a:cubicBezTo>
                  <a:cubicBezTo>
                    <a:pt x="15664" y="5758"/>
                    <a:pt x="14513" y="5945"/>
                    <a:pt x="13352" y="5969"/>
                  </a:cubicBezTo>
                  <a:lnTo>
                    <a:pt x="13352" y="1862"/>
                  </a:lnTo>
                  <a:close/>
                  <a:moveTo>
                    <a:pt x="13352" y="6716"/>
                  </a:moveTo>
                  <a:cubicBezTo>
                    <a:pt x="14593" y="6690"/>
                    <a:pt x="15823" y="6489"/>
                    <a:pt x="17007" y="6119"/>
                  </a:cubicBezTo>
                  <a:cubicBezTo>
                    <a:pt x="17308" y="7163"/>
                    <a:pt x="17473" y="8243"/>
                    <a:pt x="17497" y="9330"/>
                  </a:cubicBezTo>
                  <a:lnTo>
                    <a:pt x="13352" y="9330"/>
                  </a:lnTo>
                  <a:lnTo>
                    <a:pt x="13352" y="6716"/>
                  </a:lnTo>
                  <a:close/>
                  <a:moveTo>
                    <a:pt x="13352" y="10076"/>
                  </a:moveTo>
                  <a:lnTo>
                    <a:pt x="17497" y="10076"/>
                  </a:lnTo>
                  <a:cubicBezTo>
                    <a:pt x="17473" y="11163"/>
                    <a:pt x="17308" y="12243"/>
                    <a:pt x="17007" y="13287"/>
                  </a:cubicBezTo>
                  <a:cubicBezTo>
                    <a:pt x="15823" y="12917"/>
                    <a:pt x="14593" y="12715"/>
                    <a:pt x="13352" y="12690"/>
                  </a:cubicBezTo>
                  <a:lnTo>
                    <a:pt x="13352" y="10076"/>
                  </a:lnTo>
                  <a:close/>
                  <a:moveTo>
                    <a:pt x="13352" y="17544"/>
                  </a:moveTo>
                  <a:lnTo>
                    <a:pt x="13352" y="13437"/>
                  </a:lnTo>
                  <a:cubicBezTo>
                    <a:pt x="14516" y="13460"/>
                    <a:pt x="15671" y="13647"/>
                    <a:pt x="16783" y="13993"/>
                  </a:cubicBezTo>
                  <a:cubicBezTo>
                    <a:pt x="16037" y="15976"/>
                    <a:pt x="14782" y="17338"/>
                    <a:pt x="13352" y="17544"/>
                  </a:cubicBezTo>
                  <a:close/>
                  <a:moveTo>
                    <a:pt x="15708" y="17081"/>
                  </a:moveTo>
                  <a:cubicBezTo>
                    <a:pt x="16486" y="16269"/>
                    <a:pt x="17084" y="15302"/>
                    <a:pt x="17463" y="14243"/>
                  </a:cubicBezTo>
                  <a:cubicBezTo>
                    <a:pt x="17942" y="14428"/>
                    <a:pt x="18402" y="14658"/>
                    <a:pt x="18837" y="14930"/>
                  </a:cubicBezTo>
                  <a:cubicBezTo>
                    <a:pt x="17985" y="15891"/>
                    <a:pt x="16911" y="16629"/>
                    <a:pt x="15708" y="17081"/>
                  </a:cubicBezTo>
                  <a:close/>
                  <a:moveTo>
                    <a:pt x="19309" y="14365"/>
                  </a:moveTo>
                  <a:cubicBezTo>
                    <a:pt x="18804" y="14034"/>
                    <a:pt x="18267" y="13755"/>
                    <a:pt x="17706" y="13534"/>
                  </a:cubicBezTo>
                  <a:cubicBezTo>
                    <a:pt x="18042" y="12411"/>
                    <a:pt x="18225" y="11248"/>
                    <a:pt x="18251" y="10076"/>
                  </a:cubicBezTo>
                  <a:lnTo>
                    <a:pt x="20835" y="10076"/>
                  </a:lnTo>
                  <a:cubicBezTo>
                    <a:pt x="20762" y="11626"/>
                    <a:pt x="20231" y="13118"/>
                    <a:pt x="19309" y="143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SHAPE GROUP AND ICON">
            <a:extLst>
              <a:ext uri="{FF2B5EF4-FFF2-40B4-BE49-F238E27FC236}">
                <a16:creationId xmlns:a16="http://schemas.microsoft.com/office/drawing/2014/main" id="{F2A76BAD-5F78-424A-95D8-7737C50C8E5E}"/>
              </a:ext>
            </a:extLst>
          </p:cNvPr>
          <p:cNvGrpSpPr/>
          <p:nvPr/>
        </p:nvGrpSpPr>
        <p:grpSpPr>
          <a:xfrm>
            <a:off x="7946010" y="6128651"/>
            <a:ext cx="1603891" cy="1603891"/>
            <a:chOff x="7946010" y="6128651"/>
            <a:chExt cx="1603891" cy="160389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D4E6F8B-352E-4EC2-B383-5E01EDBF4AB7}"/>
                </a:ext>
              </a:extLst>
            </p:cNvPr>
            <p:cNvSpPr/>
            <p:nvPr/>
          </p:nvSpPr>
          <p:spPr>
            <a:xfrm>
              <a:off x="7946010" y="6128651"/>
              <a:ext cx="1603891" cy="1603891"/>
            </a:xfrm>
            <a:prstGeom prst="ellipse">
              <a:avLst/>
            </a:prstGeom>
            <a:solidFill>
              <a:srgbClr val="FA46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ICON">
              <a:extLst>
                <a:ext uri="{FF2B5EF4-FFF2-40B4-BE49-F238E27FC236}">
                  <a16:creationId xmlns:a16="http://schemas.microsoft.com/office/drawing/2014/main" id="{7D580A05-58EF-4B68-9E99-5AFED7DDB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5262" y="6630348"/>
              <a:ext cx="825387" cy="600496"/>
            </a:xfrm>
            <a:custGeom>
              <a:avLst/>
              <a:gdLst>
                <a:gd name="T0" fmla="*/ 21182 w 21640"/>
                <a:gd name="T1" fmla="*/ 31 h 15745"/>
                <a:gd name="T2" fmla="*/ 12525 w 21640"/>
                <a:gd name="T3" fmla="*/ 1078 h 15745"/>
                <a:gd name="T4" fmla="*/ 3414 w 21640"/>
                <a:gd name="T5" fmla="*/ 382 h 15745"/>
                <a:gd name="T6" fmla="*/ 3411 w 21640"/>
                <a:gd name="T7" fmla="*/ 6375 h 15745"/>
                <a:gd name="T8" fmla="*/ 190 w 21640"/>
                <a:gd name="T9" fmla="*/ 14345 h 15745"/>
                <a:gd name="T10" fmla="*/ 720 w 21640"/>
                <a:gd name="T11" fmla="*/ 14963 h 15745"/>
                <a:gd name="T12" fmla="*/ 3407 w 21640"/>
                <a:gd name="T13" fmla="*/ 12276 h 15745"/>
                <a:gd name="T14" fmla="*/ 3766 w 21640"/>
                <a:gd name="T15" fmla="*/ 14691 h 15745"/>
                <a:gd name="T16" fmla="*/ 12582 w 21640"/>
                <a:gd name="T17" fmla="*/ 15745 h 15745"/>
                <a:gd name="T18" fmla="*/ 21638 w 21640"/>
                <a:gd name="T19" fmla="*/ 14283 h 15745"/>
                <a:gd name="T20" fmla="*/ 21234 w 21640"/>
                <a:gd name="T21" fmla="*/ 28 h 15745"/>
                <a:gd name="T22" fmla="*/ 19684 w 21640"/>
                <a:gd name="T23" fmla="*/ 10175 h 15745"/>
                <a:gd name="T24" fmla="*/ 13600 w 21640"/>
                <a:gd name="T25" fmla="*/ 11299 h 15745"/>
                <a:gd name="T26" fmla="*/ 14031 w 21640"/>
                <a:gd name="T27" fmla="*/ 11681 h 15745"/>
                <a:gd name="T28" fmla="*/ 19781 w 21640"/>
                <a:gd name="T29" fmla="*/ 10989 h 15745"/>
                <a:gd name="T30" fmla="*/ 20140 w 21640"/>
                <a:gd name="T31" fmla="*/ 7104 h 15745"/>
                <a:gd name="T32" fmla="*/ 13983 w 21640"/>
                <a:gd name="T33" fmla="*/ 7438 h 15745"/>
                <a:gd name="T34" fmla="*/ 14031 w 21640"/>
                <a:gd name="T35" fmla="*/ 8253 h 15745"/>
                <a:gd name="T36" fmla="*/ 14080 w 21640"/>
                <a:gd name="T37" fmla="*/ 8253 h 15745"/>
                <a:gd name="T38" fmla="*/ 20140 w 21640"/>
                <a:gd name="T39" fmla="*/ 7104 h 15745"/>
                <a:gd name="T40" fmla="*/ 19684 w 21640"/>
                <a:gd name="T41" fmla="*/ 3317 h 15745"/>
                <a:gd name="T42" fmla="*/ 13600 w 21640"/>
                <a:gd name="T43" fmla="*/ 4441 h 15745"/>
                <a:gd name="T44" fmla="*/ 14031 w 21640"/>
                <a:gd name="T45" fmla="*/ 4824 h 15745"/>
                <a:gd name="T46" fmla="*/ 19781 w 21640"/>
                <a:gd name="T47" fmla="*/ 4132 h 15745"/>
                <a:gd name="T48" fmla="*/ 10904 w 21640"/>
                <a:gd name="T49" fmla="*/ 4010 h 15745"/>
                <a:gd name="T50" fmla="*/ 4747 w 21640"/>
                <a:gd name="T51" fmla="*/ 3676 h 15745"/>
                <a:gd name="T52" fmla="*/ 5118 w 21640"/>
                <a:gd name="T53" fmla="*/ 4132 h 15745"/>
                <a:gd name="T54" fmla="*/ 10855 w 21640"/>
                <a:gd name="T55" fmla="*/ 4824 h 15745"/>
                <a:gd name="T56" fmla="*/ 10904 w 21640"/>
                <a:gd name="T57" fmla="*/ 4010 h 15745"/>
                <a:gd name="T58" fmla="*/ 4104 w 21640"/>
                <a:gd name="T59" fmla="*/ 6819 h 15745"/>
                <a:gd name="T60" fmla="*/ 8236 w 21640"/>
                <a:gd name="T61" fmla="*/ 10956 h 15745"/>
                <a:gd name="T62" fmla="*/ 4078 w 21640"/>
                <a:gd name="T63" fmla="*/ 6845 h 15745"/>
                <a:gd name="T64" fmla="*/ 4226 w 21640"/>
                <a:gd name="T65" fmla="*/ 13925 h 15745"/>
                <a:gd name="T66" fmla="*/ 9366 w 21640"/>
                <a:gd name="T67" fmla="*/ 10835 h 15745"/>
                <a:gd name="T68" fmla="*/ 4226 w 21640"/>
                <a:gd name="T69" fmla="*/ 5695 h 15745"/>
                <a:gd name="T70" fmla="*/ 12118 w 21640"/>
                <a:gd name="T71" fmla="*/ 1847 h 15745"/>
                <a:gd name="T72" fmla="*/ 20824 w 21640"/>
                <a:gd name="T73" fmla="*/ 13925 h 15745"/>
                <a:gd name="T74" fmla="*/ 12932 w 21640"/>
                <a:gd name="T75" fmla="*/ 1851 h 15745"/>
                <a:gd name="T76" fmla="*/ 20824 w 21640"/>
                <a:gd name="T77" fmla="*/ 13925 h 15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640" h="15745">
                  <a:moveTo>
                    <a:pt x="21234" y="28"/>
                  </a:moveTo>
                  <a:cubicBezTo>
                    <a:pt x="21217" y="28"/>
                    <a:pt x="21199" y="29"/>
                    <a:pt x="21182" y="31"/>
                  </a:cubicBezTo>
                  <a:lnTo>
                    <a:pt x="21182" y="27"/>
                  </a:lnTo>
                  <a:lnTo>
                    <a:pt x="12525" y="1078"/>
                  </a:lnTo>
                  <a:lnTo>
                    <a:pt x="3868" y="27"/>
                  </a:lnTo>
                  <a:cubicBezTo>
                    <a:pt x="3644" y="0"/>
                    <a:pt x="3441" y="159"/>
                    <a:pt x="3414" y="382"/>
                  </a:cubicBezTo>
                  <a:cubicBezTo>
                    <a:pt x="3412" y="400"/>
                    <a:pt x="3411" y="417"/>
                    <a:pt x="3411" y="434"/>
                  </a:cubicBezTo>
                  <a:lnTo>
                    <a:pt x="3411" y="6375"/>
                  </a:lnTo>
                  <a:cubicBezTo>
                    <a:pt x="2163" y="7747"/>
                    <a:pt x="2108" y="9826"/>
                    <a:pt x="3281" y="11262"/>
                  </a:cubicBezTo>
                  <a:lnTo>
                    <a:pt x="190" y="14345"/>
                  </a:lnTo>
                  <a:cubicBezTo>
                    <a:pt x="20" y="14491"/>
                    <a:pt x="0" y="14748"/>
                    <a:pt x="146" y="14919"/>
                  </a:cubicBezTo>
                  <a:cubicBezTo>
                    <a:pt x="292" y="15089"/>
                    <a:pt x="549" y="15109"/>
                    <a:pt x="720" y="14963"/>
                  </a:cubicBezTo>
                  <a:cubicBezTo>
                    <a:pt x="736" y="14949"/>
                    <a:pt x="751" y="14935"/>
                    <a:pt x="765" y="14919"/>
                  </a:cubicBezTo>
                  <a:lnTo>
                    <a:pt x="3407" y="12276"/>
                  </a:lnTo>
                  <a:lnTo>
                    <a:pt x="3407" y="14283"/>
                  </a:lnTo>
                  <a:cubicBezTo>
                    <a:pt x="3406" y="14491"/>
                    <a:pt x="3560" y="14666"/>
                    <a:pt x="3766" y="14691"/>
                  </a:cubicBezTo>
                  <a:lnTo>
                    <a:pt x="12484" y="15745"/>
                  </a:lnTo>
                  <a:lnTo>
                    <a:pt x="12582" y="15745"/>
                  </a:lnTo>
                  <a:lnTo>
                    <a:pt x="21280" y="14691"/>
                  </a:lnTo>
                  <a:cubicBezTo>
                    <a:pt x="21485" y="14666"/>
                    <a:pt x="21640" y="14491"/>
                    <a:pt x="21638" y="14283"/>
                  </a:cubicBezTo>
                  <a:lnTo>
                    <a:pt x="21638" y="438"/>
                  </a:lnTo>
                  <a:cubicBezTo>
                    <a:pt x="21640" y="213"/>
                    <a:pt x="21459" y="30"/>
                    <a:pt x="21234" y="28"/>
                  </a:cubicBezTo>
                  <a:close/>
                  <a:moveTo>
                    <a:pt x="20140" y="10533"/>
                  </a:moveTo>
                  <a:cubicBezTo>
                    <a:pt x="20113" y="10308"/>
                    <a:pt x="19908" y="10148"/>
                    <a:pt x="19684" y="10175"/>
                  </a:cubicBezTo>
                  <a:lnTo>
                    <a:pt x="13983" y="10867"/>
                  </a:lnTo>
                  <a:cubicBezTo>
                    <a:pt x="13758" y="10880"/>
                    <a:pt x="13586" y="11074"/>
                    <a:pt x="13600" y="11299"/>
                  </a:cubicBezTo>
                  <a:cubicBezTo>
                    <a:pt x="13613" y="11523"/>
                    <a:pt x="13807" y="11695"/>
                    <a:pt x="14031" y="11681"/>
                  </a:cubicBezTo>
                  <a:lnTo>
                    <a:pt x="14031" y="11681"/>
                  </a:lnTo>
                  <a:lnTo>
                    <a:pt x="14080" y="11681"/>
                  </a:lnTo>
                  <a:lnTo>
                    <a:pt x="19781" y="10989"/>
                  </a:lnTo>
                  <a:cubicBezTo>
                    <a:pt x="20006" y="10962"/>
                    <a:pt x="20167" y="10758"/>
                    <a:pt x="20140" y="10533"/>
                  </a:cubicBezTo>
                  <a:close/>
                  <a:moveTo>
                    <a:pt x="20140" y="7104"/>
                  </a:moveTo>
                  <a:cubicBezTo>
                    <a:pt x="20113" y="6879"/>
                    <a:pt x="19908" y="6719"/>
                    <a:pt x="19684" y="6746"/>
                  </a:cubicBezTo>
                  <a:lnTo>
                    <a:pt x="13983" y="7438"/>
                  </a:lnTo>
                  <a:cubicBezTo>
                    <a:pt x="13758" y="7452"/>
                    <a:pt x="13586" y="7645"/>
                    <a:pt x="13600" y="7870"/>
                  </a:cubicBezTo>
                  <a:cubicBezTo>
                    <a:pt x="13613" y="8095"/>
                    <a:pt x="13807" y="8266"/>
                    <a:pt x="14031" y="8253"/>
                  </a:cubicBezTo>
                  <a:lnTo>
                    <a:pt x="14031" y="8253"/>
                  </a:lnTo>
                  <a:lnTo>
                    <a:pt x="14080" y="8253"/>
                  </a:lnTo>
                  <a:lnTo>
                    <a:pt x="19781" y="7560"/>
                  </a:lnTo>
                  <a:cubicBezTo>
                    <a:pt x="20006" y="7533"/>
                    <a:pt x="20167" y="7329"/>
                    <a:pt x="20140" y="7104"/>
                  </a:cubicBezTo>
                  <a:close/>
                  <a:moveTo>
                    <a:pt x="20140" y="3676"/>
                  </a:moveTo>
                  <a:cubicBezTo>
                    <a:pt x="20113" y="3451"/>
                    <a:pt x="19908" y="3290"/>
                    <a:pt x="19684" y="3317"/>
                  </a:cubicBezTo>
                  <a:lnTo>
                    <a:pt x="13983" y="4010"/>
                  </a:lnTo>
                  <a:cubicBezTo>
                    <a:pt x="13758" y="4023"/>
                    <a:pt x="13586" y="4216"/>
                    <a:pt x="13600" y="4441"/>
                  </a:cubicBezTo>
                  <a:cubicBezTo>
                    <a:pt x="13613" y="4666"/>
                    <a:pt x="13807" y="4837"/>
                    <a:pt x="14031" y="4824"/>
                  </a:cubicBezTo>
                  <a:lnTo>
                    <a:pt x="14031" y="4824"/>
                  </a:lnTo>
                  <a:lnTo>
                    <a:pt x="14080" y="4824"/>
                  </a:lnTo>
                  <a:lnTo>
                    <a:pt x="19781" y="4132"/>
                  </a:lnTo>
                  <a:cubicBezTo>
                    <a:pt x="20006" y="4105"/>
                    <a:pt x="20167" y="3901"/>
                    <a:pt x="20140" y="3676"/>
                  </a:cubicBezTo>
                  <a:close/>
                  <a:moveTo>
                    <a:pt x="10904" y="4010"/>
                  </a:moveTo>
                  <a:lnTo>
                    <a:pt x="5203" y="3317"/>
                  </a:lnTo>
                  <a:cubicBezTo>
                    <a:pt x="4978" y="3290"/>
                    <a:pt x="4774" y="3451"/>
                    <a:pt x="4747" y="3676"/>
                  </a:cubicBezTo>
                  <a:cubicBezTo>
                    <a:pt x="4720" y="3901"/>
                    <a:pt x="4881" y="4105"/>
                    <a:pt x="5105" y="4132"/>
                  </a:cubicBezTo>
                  <a:lnTo>
                    <a:pt x="5118" y="4132"/>
                  </a:lnTo>
                  <a:lnTo>
                    <a:pt x="10819" y="4824"/>
                  </a:lnTo>
                  <a:lnTo>
                    <a:pt x="10855" y="4824"/>
                  </a:lnTo>
                  <a:cubicBezTo>
                    <a:pt x="11080" y="4837"/>
                    <a:pt x="11273" y="4666"/>
                    <a:pt x="11287" y="4441"/>
                  </a:cubicBezTo>
                  <a:cubicBezTo>
                    <a:pt x="11300" y="4216"/>
                    <a:pt x="11129" y="4023"/>
                    <a:pt x="10904" y="4010"/>
                  </a:cubicBezTo>
                  <a:close/>
                  <a:moveTo>
                    <a:pt x="4078" y="6845"/>
                  </a:moveTo>
                  <a:cubicBezTo>
                    <a:pt x="4087" y="6836"/>
                    <a:pt x="4095" y="6828"/>
                    <a:pt x="4104" y="6819"/>
                  </a:cubicBezTo>
                  <a:cubicBezTo>
                    <a:pt x="5246" y="5678"/>
                    <a:pt x="7097" y="5679"/>
                    <a:pt x="8239" y="6822"/>
                  </a:cubicBezTo>
                  <a:cubicBezTo>
                    <a:pt x="9380" y="7964"/>
                    <a:pt x="9379" y="9815"/>
                    <a:pt x="8236" y="10956"/>
                  </a:cubicBezTo>
                  <a:cubicBezTo>
                    <a:pt x="7095" y="12097"/>
                    <a:pt x="5245" y="12097"/>
                    <a:pt x="4104" y="10956"/>
                  </a:cubicBezTo>
                  <a:cubicBezTo>
                    <a:pt x="2961" y="9828"/>
                    <a:pt x="2950" y="7987"/>
                    <a:pt x="4078" y="6845"/>
                  </a:cubicBezTo>
                  <a:close/>
                  <a:moveTo>
                    <a:pt x="12118" y="14882"/>
                  </a:moveTo>
                  <a:lnTo>
                    <a:pt x="4226" y="13925"/>
                  </a:lnTo>
                  <a:lnTo>
                    <a:pt x="4226" y="12072"/>
                  </a:lnTo>
                  <a:cubicBezTo>
                    <a:pt x="5987" y="13150"/>
                    <a:pt x="8288" y="12596"/>
                    <a:pt x="9366" y="10835"/>
                  </a:cubicBezTo>
                  <a:cubicBezTo>
                    <a:pt x="10443" y="9074"/>
                    <a:pt x="9889" y="6773"/>
                    <a:pt x="8129" y="5695"/>
                  </a:cubicBezTo>
                  <a:cubicBezTo>
                    <a:pt x="6931" y="4962"/>
                    <a:pt x="5424" y="4962"/>
                    <a:pt x="4226" y="5695"/>
                  </a:cubicBezTo>
                  <a:lnTo>
                    <a:pt x="4226" y="890"/>
                  </a:lnTo>
                  <a:lnTo>
                    <a:pt x="12118" y="1847"/>
                  </a:lnTo>
                  <a:lnTo>
                    <a:pt x="12118" y="14882"/>
                  </a:lnTo>
                  <a:close/>
                  <a:moveTo>
                    <a:pt x="20824" y="13925"/>
                  </a:moveTo>
                  <a:lnTo>
                    <a:pt x="12932" y="14882"/>
                  </a:lnTo>
                  <a:lnTo>
                    <a:pt x="12932" y="1851"/>
                  </a:lnTo>
                  <a:lnTo>
                    <a:pt x="20824" y="894"/>
                  </a:lnTo>
                  <a:lnTo>
                    <a:pt x="20824" y="139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FREEFORM">
            <a:extLst>
              <a:ext uri="{FF2B5EF4-FFF2-40B4-BE49-F238E27FC236}">
                <a16:creationId xmlns:a16="http://schemas.microsoft.com/office/drawing/2014/main" id="{814E2A98-81E4-4AAC-90C0-3EDDF8DD8DD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919138" y="901098"/>
            <a:ext cx="4496434" cy="2647469"/>
          </a:xfrm>
          <a:custGeom>
            <a:avLst/>
            <a:gdLst>
              <a:gd name="T0" fmla="*/ 0 w 15857"/>
              <a:gd name="T1" fmla="*/ 11465 h 11465"/>
              <a:gd name="T2" fmla="*/ 1622 w 15857"/>
              <a:gd name="T3" fmla="*/ 10126 h 11465"/>
              <a:gd name="T4" fmla="*/ 10376 w 15857"/>
              <a:gd name="T5" fmla="*/ 2025 h 11465"/>
              <a:gd name="T6" fmla="*/ 15857 w 15857"/>
              <a:gd name="T7" fmla="*/ 3978 h 11465"/>
              <a:gd name="T8" fmla="*/ 15857 w 15857"/>
              <a:gd name="T9" fmla="*/ 11465 h 11465"/>
              <a:gd name="T10" fmla="*/ 0 w 15857"/>
              <a:gd name="T11" fmla="*/ 11465 h 1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57" h="11465">
                <a:moveTo>
                  <a:pt x="0" y="11465"/>
                </a:moveTo>
                <a:cubicBezTo>
                  <a:pt x="400" y="10935"/>
                  <a:pt x="928" y="10468"/>
                  <a:pt x="1622" y="10126"/>
                </a:cubicBezTo>
                <a:cubicBezTo>
                  <a:pt x="5064" y="8435"/>
                  <a:pt x="5313" y="0"/>
                  <a:pt x="10376" y="2025"/>
                </a:cubicBezTo>
                <a:cubicBezTo>
                  <a:pt x="13554" y="3296"/>
                  <a:pt x="14919" y="3830"/>
                  <a:pt x="15857" y="3978"/>
                </a:cubicBezTo>
                <a:lnTo>
                  <a:pt x="15857" y="11465"/>
                </a:lnTo>
                <a:lnTo>
                  <a:pt x="0" y="11465"/>
                </a:lnTo>
                <a:close/>
              </a:path>
            </a:pathLst>
          </a:custGeom>
          <a:solidFill>
            <a:srgbClr val="FFAF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">
            <a:extLst>
              <a:ext uri="{FF2B5EF4-FFF2-40B4-BE49-F238E27FC236}">
                <a16:creationId xmlns:a16="http://schemas.microsoft.com/office/drawing/2014/main" id="{77A9F049-7886-4BB4-8C97-BE21EE59715A}"/>
              </a:ext>
            </a:extLst>
          </p:cNvPr>
          <p:cNvSpPr>
            <a:spLocks/>
          </p:cNvSpPr>
          <p:nvPr/>
        </p:nvSpPr>
        <p:spPr bwMode="auto">
          <a:xfrm rot="5400000">
            <a:off x="14060791" y="6114250"/>
            <a:ext cx="3810000" cy="4644418"/>
          </a:xfrm>
          <a:custGeom>
            <a:avLst/>
            <a:gdLst>
              <a:gd name="T0" fmla="*/ 33 w 5724"/>
              <a:gd name="T1" fmla="*/ 0 h 5233"/>
              <a:gd name="T2" fmla="*/ 158 w 5724"/>
              <a:gd name="T3" fmla="*/ 631 h 5233"/>
              <a:gd name="T4" fmla="*/ 892 w 5724"/>
              <a:gd name="T5" fmla="*/ 1054 h 5233"/>
              <a:gd name="T6" fmla="*/ 3138 w 5724"/>
              <a:gd name="T7" fmla="*/ 1386 h 5233"/>
              <a:gd name="T8" fmla="*/ 4199 w 5724"/>
              <a:gd name="T9" fmla="*/ 2221 h 5233"/>
              <a:gd name="T10" fmla="*/ 3945 w 5724"/>
              <a:gd name="T11" fmla="*/ 3660 h 5233"/>
              <a:gd name="T12" fmla="*/ 4466 w 5724"/>
              <a:gd name="T13" fmla="*/ 4767 h 5233"/>
              <a:gd name="T14" fmla="*/ 5630 w 5724"/>
              <a:gd name="T15" fmla="*/ 5224 h 5233"/>
              <a:gd name="T16" fmla="*/ 5724 w 5724"/>
              <a:gd name="T17" fmla="*/ 5233 h 5233"/>
              <a:gd name="T18" fmla="*/ 5724 w 5724"/>
              <a:gd name="T19" fmla="*/ 0 h 5233"/>
              <a:gd name="T20" fmla="*/ 33 w 5724"/>
              <a:gd name="T21" fmla="*/ 0 h 5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24" h="5233">
                <a:moveTo>
                  <a:pt x="33" y="0"/>
                </a:moveTo>
                <a:cubicBezTo>
                  <a:pt x="0" y="219"/>
                  <a:pt x="33" y="450"/>
                  <a:pt x="158" y="631"/>
                </a:cubicBezTo>
                <a:cubicBezTo>
                  <a:pt x="322" y="869"/>
                  <a:pt x="612" y="984"/>
                  <a:pt x="892" y="1054"/>
                </a:cubicBezTo>
                <a:cubicBezTo>
                  <a:pt x="1627" y="1238"/>
                  <a:pt x="2403" y="1203"/>
                  <a:pt x="3138" y="1386"/>
                </a:cubicBezTo>
                <a:cubicBezTo>
                  <a:pt x="3597" y="1501"/>
                  <a:pt x="4087" y="1761"/>
                  <a:pt x="4199" y="2221"/>
                </a:cubicBezTo>
                <a:cubicBezTo>
                  <a:pt x="4314" y="2700"/>
                  <a:pt x="3973" y="3169"/>
                  <a:pt x="3945" y="3660"/>
                </a:cubicBezTo>
                <a:cubicBezTo>
                  <a:pt x="3921" y="4082"/>
                  <a:pt x="4141" y="4496"/>
                  <a:pt x="4466" y="4767"/>
                </a:cubicBezTo>
                <a:cubicBezTo>
                  <a:pt x="4791" y="5037"/>
                  <a:pt x="5210" y="5176"/>
                  <a:pt x="5630" y="5224"/>
                </a:cubicBezTo>
                <a:cubicBezTo>
                  <a:pt x="5661" y="5228"/>
                  <a:pt x="5692" y="5231"/>
                  <a:pt x="5724" y="5233"/>
                </a:cubicBezTo>
                <a:lnTo>
                  <a:pt x="5724" y="0"/>
                </a:lnTo>
                <a:lnTo>
                  <a:pt x="33" y="0"/>
                </a:lnTo>
                <a:close/>
              </a:path>
            </a:pathLst>
          </a:custGeom>
          <a:solidFill>
            <a:srgbClr val="3CBE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en-US" sz="40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6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20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40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5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60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1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7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76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80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8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4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4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3" presetClass="exit" presetSubtype="32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8" dur="2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2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decel="10000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4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8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4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0" dur="4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4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8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1" dur="4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22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22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23" presetClass="exit" presetSubtype="32" fill="hold" nodeType="withEffect">
                                      <p:stCondLst>
                                        <p:cond delay="32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80" dur="2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2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90" dur="4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93" dur="4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2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4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8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6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0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1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78" dur="20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0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000" fill="hold"/>
                                            <p:tgtEl>
                                              <p:spTgt spid="83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0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0" fill="hold"/>
                                            <p:tgtEl>
                                              <p:spTgt spid="8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0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1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4" grpId="2" animBg="1"/>
          <p:bldP spid="54" grpId="3" animBg="1"/>
          <p:bldP spid="54" grpId="4" animBg="1"/>
          <p:bldP spid="54" grpId="5" animBg="1"/>
          <p:bldP spid="54" grpId="6" animBg="1"/>
          <p:bldP spid="54" grpId="7" animBg="1"/>
          <p:bldP spid="54" grpId="8" animBg="1"/>
          <p:bldP spid="54" grpId="9" animBg="1"/>
          <p:bldP spid="54" grpId="10" animBg="1"/>
          <p:bldP spid="55" grpId="0" animBg="1"/>
          <p:bldP spid="55" grpId="1" animBg="1"/>
          <p:bldP spid="55" grpId="2" animBg="1"/>
          <p:bldP spid="55" grpId="3" animBg="1"/>
          <p:bldP spid="55" grpId="4" animBg="1"/>
          <p:bldP spid="55" grpId="5" animBg="1"/>
          <p:bldP spid="55" grpId="6" animBg="1"/>
          <p:bldP spid="55" grpId="7" animBg="1"/>
          <p:bldP spid="55" grpId="8" animBg="1"/>
          <p:bldP spid="55" grpId="9" animBg="1"/>
          <p:bldP spid="55" grpId="10" animBg="1"/>
          <p:bldP spid="64" grpId="0"/>
          <p:bldP spid="64" grpId="1"/>
          <p:bldP spid="64" grpId="2"/>
          <p:bldP spid="46" grpId="0"/>
          <p:bldP spid="46" grpId="1"/>
          <p:bldP spid="46" grpId="2"/>
          <p:bldP spid="47" grpId="0"/>
          <p:bldP spid="47" grpId="1"/>
          <p:bldP spid="47" grpId="2"/>
          <p:bldP spid="48" grpId="0"/>
          <p:bldP spid="48" grpId="1"/>
          <p:bldP spid="48" grpId="2"/>
          <p:bldP spid="51" grpId="0"/>
          <p:bldP spid="51" grpId="1"/>
          <p:bldP spid="51" grpId="2"/>
          <p:bldP spid="82" grpId="0" animBg="1"/>
          <p:bldP spid="82" grpId="1" animBg="1"/>
          <p:bldP spid="82" grpId="2" animBg="1"/>
          <p:bldP spid="83" grpId="0" animBg="1"/>
          <p:bldP spid="83" grpId="1" animBg="1"/>
          <p:bldP spid="83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6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20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40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5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60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1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7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76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80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8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4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4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2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3" presetClass="exit" presetSubtype="32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8" dur="2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2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decel="10000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4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8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8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4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0" dur="4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4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8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1" dur="4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22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22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23" presetClass="exit" presetSubtype="32" fill="hold" nodeType="withEffect">
                                      <p:stCondLst>
                                        <p:cond delay="32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180" dur="2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2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90" dur="4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93" dur="4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8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0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0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0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000" fill="hold"/>
                                            <p:tgtEl>
                                              <p:spTgt spid="83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0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0" fill="hold"/>
                                            <p:tgtEl>
                                              <p:spTgt spid="8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0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1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4" grpId="2" animBg="1"/>
          <p:bldP spid="54" grpId="3" animBg="1"/>
          <p:bldP spid="54" grpId="4" animBg="1"/>
          <p:bldP spid="54" grpId="5" animBg="1"/>
          <p:bldP spid="54" grpId="6" animBg="1"/>
          <p:bldP spid="54" grpId="7" animBg="1"/>
          <p:bldP spid="54" grpId="8" animBg="1"/>
          <p:bldP spid="54" grpId="9" animBg="1"/>
          <p:bldP spid="54" grpId="10" animBg="1"/>
          <p:bldP spid="55" grpId="0" animBg="1"/>
          <p:bldP spid="55" grpId="1" animBg="1"/>
          <p:bldP spid="55" grpId="2" animBg="1"/>
          <p:bldP spid="55" grpId="3" animBg="1"/>
          <p:bldP spid="55" grpId="4" animBg="1"/>
          <p:bldP spid="55" grpId="5" animBg="1"/>
          <p:bldP spid="55" grpId="6" animBg="1"/>
          <p:bldP spid="55" grpId="7" animBg="1"/>
          <p:bldP spid="55" grpId="8" animBg="1"/>
          <p:bldP spid="55" grpId="9" animBg="1"/>
          <p:bldP spid="55" grpId="10" animBg="1"/>
          <p:bldP spid="64" grpId="0"/>
          <p:bldP spid="64" grpId="1"/>
          <p:bldP spid="64" grpId="2"/>
          <p:bldP spid="46" grpId="0"/>
          <p:bldP spid="46" grpId="1"/>
          <p:bldP spid="46" grpId="2"/>
          <p:bldP spid="47" grpId="0"/>
          <p:bldP spid="47" grpId="1"/>
          <p:bldP spid="47" grpId="2"/>
          <p:bldP spid="48" grpId="0"/>
          <p:bldP spid="48" grpId="1"/>
          <p:bldP spid="48" grpId="2"/>
          <p:bldP spid="51" grpId="0"/>
          <p:bldP spid="51" grpId="1"/>
          <p:bldP spid="51" grpId="2"/>
          <p:bldP spid="82" grpId="0" animBg="1"/>
          <p:bldP spid="82" grpId="1" animBg="1"/>
          <p:bldP spid="82" grpId="2" animBg="1"/>
          <p:bldP spid="83" grpId="0" animBg="1"/>
          <p:bldP spid="83" grpId="1" animBg="1"/>
          <p:bldP spid="83" grpId="2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">
            <a:extLst>
              <a:ext uri="{FF2B5EF4-FFF2-40B4-BE49-F238E27FC236}">
                <a16:creationId xmlns:a16="http://schemas.microsoft.com/office/drawing/2014/main" id="{61FC88EA-E4D2-4275-B360-8B0354B2D058}"/>
              </a:ext>
            </a:extLst>
          </p:cNvPr>
          <p:cNvSpPr>
            <a:spLocks/>
          </p:cNvSpPr>
          <p:nvPr/>
        </p:nvSpPr>
        <p:spPr bwMode="auto">
          <a:xfrm>
            <a:off x="10175937" y="3214710"/>
            <a:ext cx="2130525" cy="3906783"/>
          </a:xfrm>
          <a:custGeom>
            <a:avLst/>
            <a:gdLst>
              <a:gd name="T0" fmla="*/ 0 w 866"/>
              <a:gd name="T1" fmla="*/ 1085 h 1588"/>
              <a:gd name="T2" fmla="*/ 0 w 866"/>
              <a:gd name="T3" fmla="*/ 503 h 1588"/>
              <a:gd name="T4" fmla="*/ 866 w 866"/>
              <a:gd name="T5" fmla="*/ 0 h 1588"/>
              <a:gd name="T6" fmla="*/ 866 w 866"/>
              <a:gd name="T7" fmla="*/ 1588 h 1588"/>
              <a:gd name="T8" fmla="*/ 0 w 866"/>
              <a:gd name="T9" fmla="*/ 1085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588">
                <a:moveTo>
                  <a:pt x="0" y="1085"/>
                </a:moveTo>
                <a:lnTo>
                  <a:pt x="0" y="503"/>
                </a:lnTo>
                <a:lnTo>
                  <a:pt x="866" y="0"/>
                </a:lnTo>
                <a:lnTo>
                  <a:pt x="866" y="1588"/>
                </a:lnTo>
                <a:lnTo>
                  <a:pt x="0" y="10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" name="FREEFORM">
            <a:extLst>
              <a:ext uri="{FF2B5EF4-FFF2-40B4-BE49-F238E27FC236}">
                <a16:creationId xmlns:a16="http://schemas.microsoft.com/office/drawing/2014/main" id="{EA009340-FA4D-4D9F-A1C2-E5C206CA6463}"/>
              </a:ext>
            </a:extLst>
          </p:cNvPr>
          <p:cNvSpPr>
            <a:spLocks/>
          </p:cNvSpPr>
          <p:nvPr/>
        </p:nvSpPr>
        <p:spPr bwMode="auto">
          <a:xfrm>
            <a:off x="5732832" y="3352481"/>
            <a:ext cx="1943551" cy="3545136"/>
          </a:xfrm>
          <a:custGeom>
            <a:avLst/>
            <a:gdLst>
              <a:gd name="T0" fmla="*/ 790 w 790"/>
              <a:gd name="T1" fmla="*/ 989 h 1441"/>
              <a:gd name="T2" fmla="*/ 790 w 790"/>
              <a:gd name="T3" fmla="*/ 457 h 1441"/>
              <a:gd name="T4" fmla="*/ 0 w 790"/>
              <a:gd name="T5" fmla="*/ 0 h 1441"/>
              <a:gd name="T6" fmla="*/ 0 w 790"/>
              <a:gd name="T7" fmla="*/ 1441 h 1441"/>
              <a:gd name="T8" fmla="*/ 790 w 790"/>
              <a:gd name="T9" fmla="*/ 989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0" h="1441">
                <a:moveTo>
                  <a:pt x="790" y="989"/>
                </a:moveTo>
                <a:lnTo>
                  <a:pt x="790" y="457"/>
                </a:lnTo>
                <a:lnTo>
                  <a:pt x="0" y="0"/>
                </a:lnTo>
                <a:lnTo>
                  <a:pt x="0" y="1441"/>
                </a:lnTo>
                <a:lnTo>
                  <a:pt x="790" y="9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" name="FREEFORM">
            <a:extLst>
              <a:ext uri="{FF2B5EF4-FFF2-40B4-BE49-F238E27FC236}">
                <a16:creationId xmlns:a16="http://schemas.microsoft.com/office/drawing/2014/main" id="{EAED4C52-8508-42CF-8D0E-2E23B6AFAAC4}"/>
              </a:ext>
            </a:extLst>
          </p:cNvPr>
          <p:cNvSpPr>
            <a:spLocks/>
          </p:cNvSpPr>
          <p:nvPr/>
        </p:nvSpPr>
        <p:spPr bwMode="auto">
          <a:xfrm>
            <a:off x="8926160" y="1472895"/>
            <a:ext cx="3070318" cy="2893185"/>
          </a:xfrm>
          <a:custGeom>
            <a:avLst/>
            <a:gdLst>
              <a:gd name="T0" fmla="*/ 463 w 1248"/>
              <a:gd name="T1" fmla="*/ 1176 h 1176"/>
              <a:gd name="T2" fmla="*/ 0 w 1248"/>
              <a:gd name="T3" fmla="*/ 909 h 1176"/>
              <a:gd name="T4" fmla="*/ 0 w 1248"/>
              <a:gd name="T5" fmla="*/ 0 h 1176"/>
              <a:gd name="T6" fmla="*/ 1248 w 1248"/>
              <a:gd name="T7" fmla="*/ 718 h 1176"/>
              <a:gd name="T8" fmla="*/ 463 w 1248"/>
              <a:gd name="T9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176">
                <a:moveTo>
                  <a:pt x="463" y="1176"/>
                </a:moveTo>
                <a:lnTo>
                  <a:pt x="0" y="909"/>
                </a:lnTo>
                <a:lnTo>
                  <a:pt x="0" y="0"/>
                </a:lnTo>
                <a:lnTo>
                  <a:pt x="1248" y="718"/>
                </a:lnTo>
                <a:lnTo>
                  <a:pt x="463" y="117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" name="FREEFORM">
            <a:extLst>
              <a:ext uri="{FF2B5EF4-FFF2-40B4-BE49-F238E27FC236}">
                <a16:creationId xmlns:a16="http://schemas.microsoft.com/office/drawing/2014/main" id="{928B7502-F3D4-4545-8BB3-BA1F05BEF43D}"/>
              </a:ext>
            </a:extLst>
          </p:cNvPr>
          <p:cNvSpPr>
            <a:spLocks/>
          </p:cNvSpPr>
          <p:nvPr/>
        </p:nvSpPr>
        <p:spPr bwMode="auto">
          <a:xfrm>
            <a:off x="5769735" y="5923380"/>
            <a:ext cx="3070318" cy="2890725"/>
          </a:xfrm>
          <a:custGeom>
            <a:avLst/>
            <a:gdLst>
              <a:gd name="T0" fmla="*/ 1248 w 1248"/>
              <a:gd name="T1" fmla="*/ 266 h 1175"/>
              <a:gd name="T2" fmla="*/ 785 w 1248"/>
              <a:gd name="T3" fmla="*/ 0 h 1175"/>
              <a:gd name="T4" fmla="*/ 0 w 1248"/>
              <a:gd name="T5" fmla="*/ 457 h 1175"/>
              <a:gd name="T6" fmla="*/ 1248 w 1248"/>
              <a:gd name="T7" fmla="*/ 1175 h 1175"/>
              <a:gd name="T8" fmla="*/ 1248 w 1248"/>
              <a:gd name="T9" fmla="*/ 266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175">
                <a:moveTo>
                  <a:pt x="1248" y="266"/>
                </a:moveTo>
                <a:lnTo>
                  <a:pt x="785" y="0"/>
                </a:lnTo>
                <a:lnTo>
                  <a:pt x="0" y="457"/>
                </a:lnTo>
                <a:lnTo>
                  <a:pt x="1248" y="1175"/>
                </a:lnTo>
                <a:lnTo>
                  <a:pt x="1248" y="2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3" name="FREEFORM">
            <a:extLst>
              <a:ext uri="{FF2B5EF4-FFF2-40B4-BE49-F238E27FC236}">
                <a16:creationId xmlns:a16="http://schemas.microsoft.com/office/drawing/2014/main" id="{8C60198D-DD43-4987-9042-03E885B1ADC3}"/>
              </a:ext>
            </a:extLst>
          </p:cNvPr>
          <p:cNvSpPr>
            <a:spLocks/>
          </p:cNvSpPr>
          <p:nvPr/>
        </p:nvSpPr>
        <p:spPr bwMode="auto">
          <a:xfrm>
            <a:off x="6015754" y="1755816"/>
            <a:ext cx="2775095" cy="2610263"/>
          </a:xfrm>
          <a:custGeom>
            <a:avLst/>
            <a:gdLst>
              <a:gd name="T0" fmla="*/ 1128 w 1128"/>
              <a:gd name="T1" fmla="*/ 819 h 1061"/>
              <a:gd name="T2" fmla="*/ 710 w 1128"/>
              <a:gd name="T3" fmla="*/ 1061 h 1061"/>
              <a:gd name="T4" fmla="*/ 0 w 1128"/>
              <a:gd name="T5" fmla="*/ 649 h 1061"/>
              <a:gd name="T6" fmla="*/ 1128 w 1128"/>
              <a:gd name="T7" fmla="*/ 0 h 1061"/>
              <a:gd name="T8" fmla="*/ 1128 w 1128"/>
              <a:gd name="T9" fmla="*/ 819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1061">
                <a:moveTo>
                  <a:pt x="1128" y="819"/>
                </a:moveTo>
                <a:lnTo>
                  <a:pt x="710" y="1061"/>
                </a:lnTo>
                <a:lnTo>
                  <a:pt x="0" y="649"/>
                </a:lnTo>
                <a:lnTo>
                  <a:pt x="1128" y="0"/>
                </a:lnTo>
                <a:lnTo>
                  <a:pt x="1128" y="8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5" name="FREEFORM">
            <a:extLst>
              <a:ext uri="{FF2B5EF4-FFF2-40B4-BE49-F238E27FC236}">
                <a16:creationId xmlns:a16="http://schemas.microsoft.com/office/drawing/2014/main" id="{C3B9FCFE-44F7-4661-AC58-B5E0A3CA6077}"/>
              </a:ext>
            </a:extLst>
          </p:cNvPr>
          <p:cNvSpPr>
            <a:spLocks/>
          </p:cNvSpPr>
          <p:nvPr/>
        </p:nvSpPr>
        <p:spPr bwMode="auto">
          <a:xfrm>
            <a:off x="9012267" y="5997186"/>
            <a:ext cx="2775095" cy="2607802"/>
          </a:xfrm>
          <a:custGeom>
            <a:avLst/>
            <a:gdLst>
              <a:gd name="T0" fmla="*/ 418 w 1128"/>
              <a:gd name="T1" fmla="*/ 0 h 1060"/>
              <a:gd name="T2" fmla="*/ 0 w 1128"/>
              <a:gd name="T3" fmla="*/ 241 h 1060"/>
              <a:gd name="T4" fmla="*/ 0 w 1128"/>
              <a:gd name="T5" fmla="*/ 1060 h 1060"/>
              <a:gd name="T6" fmla="*/ 1128 w 1128"/>
              <a:gd name="T7" fmla="*/ 412 h 1060"/>
              <a:gd name="T8" fmla="*/ 418 w 1128"/>
              <a:gd name="T9" fmla="*/ 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1060">
                <a:moveTo>
                  <a:pt x="418" y="0"/>
                </a:moveTo>
                <a:lnTo>
                  <a:pt x="0" y="241"/>
                </a:lnTo>
                <a:lnTo>
                  <a:pt x="0" y="1060"/>
                </a:lnTo>
                <a:lnTo>
                  <a:pt x="1128" y="412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6" name="FREEFORM">
            <a:extLst>
              <a:ext uri="{FF2B5EF4-FFF2-40B4-BE49-F238E27FC236}">
                <a16:creationId xmlns:a16="http://schemas.microsoft.com/office/drawing/2014/main" id="{B7A627C1-CCEB-47F7-9A0C-8D3A1149C837}"/>
              </a:ext>
            </a:extLst>
          </p:cNvPr>
          <p:cNvSpPr>
            <a:spLocks/>
          </p:cNvSpPr>
          <p:nvPr/>
        </p:nvSpPr>
        <p:spPr bwMode="auto">
          <a:xfrm>
            <a:off x="10175937" y="4302115"/>
            <a:ext cx="248480" cy="150072"/>
          </a:xfrm>
          <a:custGeom>
            <a:avLst/>
            <a:gdLst>
              <a:gd name="T0" fmla="*/ 101 w 101"/>
              <a:gd name="T1" fmla="*/ 0 h 61"/>
              <a:gd name="T2" fmla="*/ 0 w 101"/>
              <a:gd name="T3" fmla="*/ 61 h 61"/>
              <a:gd name="T4" fmla="*/ 101 w 101"/>
              <a:gd name="T5" fmla="*/ 0 h 61"/>
              <a:gd name="T6" fmla="*/ 101 w 101"/>
              <a:gd name="T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" h="61">
                <a:moveTo>
                  <a:pt x="101" y="0"/>
                </a:moveTo>
                <a:lnTo>
                  <a:pt x="0" y="61"/>
                </a:lnTo>
                <a:lnTo>
                  <a:pt x="101" y="0"/>
                </a:lnTo>
                <a:lnTo>
                  <a:pt x="101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7" name="FREEFORM">
            <a:extLst>
              <a:ext uri="{FF2B5EF4-FFF2-40B4-BE49-F238E27FC236}">
                <a16:creationId xmlns:a16="http://schemas.microsoft.com/office/drawing/2014/main" id="{F5971476-A782-4099-94B5-C318B65B038F}"/>
              </a:ext>
            </a:extLst>
          </p:cNvPr>
          <p:cNvSpPr>
            <a:spLocks/>
          </p:cNvSpPr>
          <p:nvPr/>
        </p:nvSpPr>
        <p:spPr bwMode="auto">
          <a:xfrm>
            <a:off x="10175937" y="4302115"/>
            <a:ext cx="248480" cy="150072"/>
          </a:xfrm>
          <a:custGeom>
            <a:avLst/>
            <a:gdLst>
              <a:gd name="T0" fmla="*/ 101 w 101"/>
              <a:gd name="T1" fmla="*/ 0 h 61"/>
              <a:gd name="T2" fmla="*/ 0 w 101"/>
              <a:gd name="T3" fmla="*/ 61 h 61"/>
              <a:gd name="T4" fmla="*/ 101 w 101"/>
              <a:gd name="T5" fmla="*/ 0 h 61"/>
              <a:gd name="T6" fmla="*/ 101 w 101"/>
              <a:gd name="T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" h="61">
                <a:moveTo>
                  <a:pt x="101" y="0"/>
                </a:moveTo>
                <a:lnTo>
                  <a:pt x="0" y="61"/>
                </a:lnTo>
                <a:lnTo>
                  <a:pt x="101" y="0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9" name="FREEFORM">
            <a:extLst>
              <a:ext uri="{FF2B5EF4-FFF2-40B4-BE49-F238E27FC236}">
                <a16:creationId xmlns:a16="http://schemas.microsoft.com/office/drawing/2014/main" id="{91C1DE65-194D-402A-A1A8-018B314399A7}"/>
              </a:ext>
            </a:extLst>
          </p:cNvPr>
          <p:cNvSpPr>
            <a:spLocks/>
          </p:cNvSpPr>
          <p:nvPr/>
        </p:nvSpPr>
        <p:spPr bwMode="auto">
          <a:xfrm>
            <a:off x="10175937" y="4302115"/>
            <a:ext cx="248480" cy="1731974"/>
          </a:xfrm>
          <a:custGeom>
            <a:avLst/>
            <a:gdLst>
              <a:gd name="T0" fmla="*/ 101 w 101"/>
              <a:gd name="T1" fmla="*/ 0 h 704"/>
              <a:gd name="T2" fmla="*/ 0 w 101"/>
              <a:gd name="T3" fmla="*/ 61 h 704"/>
              <a:gd name="T4" fmla="*/ 0 w 101"/>
              <a:gd name="T5" fmla="*/ 643 h 704"/>
              <a:gd name="T6" fmla="*/ 101 w 101"/>
              <a:gd name="T7" fmla="*/ 704 h 704"/>
              <a:gd name="T8" fmla="*/ 101 w 101"/>
              <a:gd name="T9" fmla="*/ 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04">
                <a:moveTo>
                  <a:pt x="101" y="0"/>
                </a:moveTo>
                <a:lnTo>
                  <a:pt x="0" y="61"/>
                </a:lnTo>
                <a:lnTo>
                  <a:pt x="0" y="643"/>
                </a:lnTo>
                <a:lnTo>
                  <a:pt x="101" y="704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" name="FREEFORM">
            <a:extLst>
              <a:ext uri="{FF2B5EF4-FFF2-40B4-BE49-F238E27FC236}">
                <a16:creationId xmlns:a16="http://schemas.microsoft.com/office/drawing/2014/main" id="{D46D5373-C94A-4925-8EFD-992D9568A862}"/>
              </a:ext>
            </a:extLst>
          </p:cNvPr>
          <p:cNvSpPr>
            <a:spLocks/>
          </p:cNvSpPr>
          <p:nvPr/>
        </p:nvSpPr>
        <p:spPr bwMode="auto">
          <a:xfrm>
            <a:off x="7452506" y="4476787"/>
            <a:ext cx="223878" cy="1434292"/>
          </a:xfrm>
          <a:custGeom>
            <a:avLst/>
            <a:gdLst>
              <a:gd name="T0" fmla="*/ 91 w 91"/>
              <a:gd name="T1" fmla="*/ 0 h 583"/>
              <a:gd name="T2" fmla="*/ 91 w 91"/>
              <a:gd name="T3" fmla="*/ 532 h 583"/>
              <a:gd name="T4" fmla="*/ 0 w 91"/>
              <a:gd name="T5" fmla="*/ 583 h 583"/>
              <a:gd name="T6" fmla="*/ 0 w 91"/>
              <a:gd name="T7" fmla="*/ 583 h 583"/>
              <a:gd name="T8" fmla="*/ 91 w 91"/>
              <a:gd name="T9" fmla="*/ 532 h 583"/>
              <a:gd name="T10" fmla="*/ 91 w 91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583">
                <a:moveTo>
                  <a:pt x="91" y="0"/>
                </a:moveTo>
                <a:lnTo>
                  <a:pt x="91" y="532"/>
                </a:lnTo>
                <a:lnTo>
                  <a:pt x="0" y="583"/>
                </a:lnTo>
                <a:lnTo>
                  <a:pt x="0" y="583"/>
                </a:lnTo>
                <a:lnTo>
                  <a:pt x="91" y="532"/>
                </a:lnTo>
                <a:lnTo>
                  <a:pt x="91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1" name="FREEFORM">
            <a:extLst>
              <a:ext uri="{FF2B5EF4-FFF2-40B4-BE49-F238E27FC236}">
                <a16:creationId xmlns:a16="http://schemas.microsoft.com/office/drawing/2014/main" id="{3F1B39FD-D43A-4DD0-8B56-A458BC97548B}"/>
              </a:ext>
            </a:extLst>
          </p:cNvPr>
          <p:cNvSpPr>
            <a:spLocks/>
          </p:cNvSpPr>
          <p:nvPr/>
        </p:nvSpPr>
        <p:spPr bwMode="auto">
          <a:xfrm>
            <a:off x="7452506" y="4476787"/>
            <a:ext cx="223878" cy="1434292"/>
          </a:xfrm>
          <a:custGeom>
            <a:avLst/>
            <a:gdLst>
              <a:gd name="T0" fmla="*/ 91 w 91"/>
              <a:gd name="T1" fmla="*/ 0 h 583"/>
              <a:gd name="T2" fmla="*/ 91 w 91"/>
              <a:gd name="T3" fmla="*/ 532 h 583"/>
              <a:gd name="T4" fmla="*/ 0 w 91"/>
              <a:gd name="T5" fmla="*/ 583 h 583"/>
              <a:gd name="T6" fmla="*/ 0 w 91"/>
              <a:gd name="T7" fmla="*/ 583 h 583"/>
              <a:gd name="T8" fmla="*/ 91 w 91"/>
              <a:gd name="T9" fmla="*/ 532 h 583"/>
              <a:gd name="T10" fmla="*/ 91 w 91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583">
                <a:moveTo>
                  <a:pt x="91" y="0"/>
                </a:moveTo>
                <a:lnTo>
                  <a:pt x="91" y="532"/>
                </a:lnTo>
                <a:lnTo>
                  <a:pt x="0" y="583"/>
                </a:lnTo>
                <a:lnTo>
                  <a:pt x="0" y="583"/>
                </a:lnTo>
                <a:lnTo>
                  <a:pt x="91" y="532"/>
                </a:lnTo>
                <a:lnTo>
                  <a:pt x="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3" name="FREEFORM">
            <a:extLst>
              <a:ext uri="{FF2B5EF4-FFF2-40B4-BE49-F238E27FC236}">
                <a16:creationId xmlns:a16="http://schemas.microsoft.com/office/drawing/2014/main" id="{DFF58B69-1B83-4438-BF67-7FCFE9365890}"/>
              </a:ext>
            </a:extLst>
          </p:cNvPr>
          <p:cNvSpPr>
            <a:spLocks/>
          </p:cNvSpPr>
          <p:nvPr/>
        </p:nvSpPr>
        <p:spPr bwMode="auto">
          <a:xfrm>
            <a:off x="7452506" y="4339017"/>
            <a:ext cx="223878" cy="1572063"/>
          </a:xfrm>
          <a:custGeom>
            <a:avLst/>
            <a:gdLst>
              <a:gd name="T0" fmla="*/ 0 w 91"/>
              <a:gd name="T1" fmla="*/ 0 h 639"/>
              <a:gd name="T2" fmla="*/ 0 w 91"/>
              <a:gd name="T3" fmla="*/ 639 h 639"/>
              <a:gd name="T4" fmla="*/ 91 w 91"/>
              <a:gd name="T5" fmla="*/ 588 h 639"/>
              <a:gd name="T6" fmla="*/ 91 w 91"/>
              <a:gd name="T7" fmla="*/ 56 h 639"/>
              <a:gd name="T8" fmla="*/ 0 w 91"/>
              <a:gd name="T9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39">
                <a:moveTo>
                  <a:pt x="0" y="0"/>
                </a:moveTo>
                <a:lnTo>
                  <a:pt x="0" y="639"/>
                </a:lnTo>
                <a:lnTo>
                  <a:pt x="91" y="588"/>
                </a:lnTo>
                <a:lnTo>
                  <a:pt x="91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4" name="FREEFORM">
            <a:extLst>
              <a:ext uri="{FF2B5EF4-FFF2-40B4-BE49-F238E27FC236}">
                <a16:creationId xmlns:a16="http://schemas.microsoft.com/office/drawing/2014/main" id="{52F0562A-7D06-4B99-846F-B4FDC6A746AF}"/>
              </a:ext>
            </a:extLst>
          </p:cNvPr>
          <p:cNvSpPr>
            <a:spLocks/>
          </p:cNvSpPr>
          <p:nvPr/>
        </p:nvSpPr>
        <p:spPr bwMode="auto">
          <a:xfrm>
            <a:off x="8926160" y="3709208"/>
            <a:ext cx="1139069" cy="656872"/>
          </a:xfrm>
          <a:custGeom>
            <a:avLst/>
            <a:gdLst>
              <a:gd name="T0" fmla="*/ 0 w 463"/>
              <a:gd name="T1" fmla="*/ 0 h 267"/>
              <a:gd name="T2" fmla="*/ 0 w 463"/>
              <a:gd name="T3" fmla="*/ 0 h 267"/>
              <a:gd name="T4" fmla="*/ 463 w 463"/>
              <a:gd name="T5" fmla="*/ 267 h 267"/>
              <a:gd name="T6" fmla="*/ 463 w 463"/>
              <a:gd name="T7" fmla="*/ 267 h 267"/>
              <a:gd name="T8" fmla="*/ 0 w 463"/>
              <a:gd name="T9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" h="267">
                <a:moveTo>
                  <a:pt x="0" y="0"/>
                </a:moveTo>
                <a:lnTo>
                  <a:pt x="0" y="0"/>
                </a:lnTo>
                <a:lnTo>
                  <a:pt x="463" y="267"/>
                </a:lnTo>
                <a:lnTo>
                  <a:pt x="463" y="267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5" name="FREEFORM">
            <a:extLst>
              <a:ext uri="{FF2B5EF4-FFF2-40B4-BE49-F238E27FC236}">
                <a16:creationId xmlns:a16="http://schemas.microsoft.com/office/drawing/2014/main" id="{37EBC7C2-CE71-4ADC-9EAF-058F3C1B91B3}"/>
              </a:ext>
            </a:extLst>
          </p:cNvPr>
          <p:cNvSpPr>
            <a:spLocks/>
          </p:cNvSpPr>
          <p:nvPr/>
        </p:nvSpPr>
        <p:spPr bwMode="auto">
          <a:xfrm>
            <a:off x="8926160" y="3709208"/>
            <a:ext cx="1139069" cy="656872"/>
          </a:xfrm>
          <a:custGeom>
            <a:avLst/>
            <a:gdLst>
              <a:gd name="T0" fmla="*/ 0 w 463"/>
              <a:gd name="T1" fmla="*/ 0 h 267"/>
              <a:gd name="T2" fmla="*/ 0 w 463"/>
              <a:gd name="T3" fmla="*/ 0 h 267"/>
              <a:gd name="T4" fmla="*/ 463 w 463"/>
              <a:gd name="T5" fmla="*/ 267 h 267"/>
              <a:gd name="T6" fmla="*/ 463 w 463"/>
              <a:gd name="T7" fmla="*/ 267 h 267"/>
              <a:gd name="T8" fmla="*/ 0 w 463"/>
              <a:gd name="T9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" h="267">
                <a:moveTo>
                  <a:pt x="0" y="0"/>
                </a:moveTo>
                <a:lnTo>
                  <a:pt x="0" y="0"/>
                </a:lnTo>
                <a:lnTo>
                  <a:pt x="463" y="267"/>
                </a:lnTo>
                <a:lnTo>
                  <a:pt x="463" y="2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7" name="FREEFORM">
            <a:extLst>
              <a:ext uri="{FF2B5EF4-FFF2-40B4-BE49-F238E27FC236}">
                <a16:creationId xmlns:a16="http://schemas.microsoft.com/office/drawing/2014/main" id="{A3E0A7E6-C54E-445E-94B6-D5AD9B9D16CE}"/>
              </a:ext>
            </a:extLst>
          </p:cNvPr>
          <p:cNvSpPr>
            <a:spLocks/>
          </p:cNvSpPr>
          <p:nvPr/>
        </p:nvSpPr>
        <p:spPr bwMode="auto">
          <a:xfrm>
            <a:off x="8926160" y="3450889"/>
            <a:ext cx="1362946" cy="915191"/>
          </a:xfrm>
          <a:custGeom>
            <a:avLst/>
            <a:gdLst>
              <a:gd name="T0" fmla="*/ 0 w 554"/>
              <a:gd name="T1" fmla="*/ 0 h 372"/>
              <a:gd name="T2" fmla="*/ 0 w 554"/>
              <a:gd name="T3" fmla="*/ 105 h 372"/>
              <a:gd name="T4" fmla="*/ 463 w 554"/>
              <a:gd name="T5" fmla="*/ 372 h 372"/>
              <a:gd name="T6" fmla="*/ 554 w 554"/>
              <a:gd name="T7" fmla="*/ 316 h 372"/>
              <a:gd name="T8" fmla="*/ 554 w 554"/>
              <a:gd name="T9" fmla="*/ 316 h 372"/>
              <a:gd name="T10" fmla="*/ 0 w 554"/>
              <a:gd name="T11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4" h="372">
                <a:moveTo>
                  <a:pt x="0" y="0"/>
                </a:moveTo>
                <a:lnTo>
                  <a:pt x="0" y="105"/>
                </a:lnTo>
                <a:lnTo>
                  <a:pt x="463" y="372"/>
                </a:lnTo>
                <a:lnTo>
                  <a:pt x="554" y="316"/>
                </a:lnTo>
                <a:lnTo>
                  <a:pt x="554" y="3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8" name="FREEFORM">
            <a:extLst>
              <a:ext uri="{FF2B5EF4-FFF2-40B4-BE49-F238E27FC236}">
                <a16:creationId xmlns:a16="http://schemas.microsoft.com/office/drawing/2014/main" id="{49884619-88AA-4333-B268-0B0CB9EBE918}"/>
              </a:ext>
            </a:extLst>
          </p:cNvPr>
          <p:cNvSpPr>
            <a:spLocks/>
          </p:cNvSpPr>
          <p:nvPr/>
        </p:nvSpPr>
        <p:spPr bwMode="auto">
          <a:xfrm>
            <a:off x="7477108" y="5923380"/>
            <a:ext cx="1362946" cy="654411"/>
          </a:xfrm>
          <a:custGeom>
            <a:avLst/>
            <a:gdLst>
              <a:gd name="T0" fmla="*/ 91 w 554"/>
              <a:gd name="T1" fmla="*/ 0 h 266"/>
              <a:gd name="T2" fmla="*/ 91 w 554"/>
              <a:gd name="T3" fmla="*/ 0 h 266"/>
              <a:gd name="T4" fmla="*/ 0 w 554"/>
              <a:gd name="T5" fmla="*/ 55 h 266"/>
              <a:gd name="T6" fmla="*/ 91 w 554"/>
              <a:gd name="T7" fmla="*/ 0 h 266"/>
              <a:gd name="T8" fmla="*/ 554 w 554"/>
              <a:gd name="T9" fmla="*/ 266 h 266"/>
              <a:gd name="T10" fmla="*/ 554 w 554"/>
              <a:gd name="T11" fmla="*/ 266 h 266"/>
              <a:gd name="T12" fmla="*/ 91 w 554"/>
              <a:gd name="T13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4" h="266">
                <a:moveTo>
                  <a:pt x="91" y="0"/>
                </a:moveTo>
                <a:lnTo>
                  <a:pt x="91" y="0"/>
                </a:lnTo>
                <a:lnTo>
                  <a:pt x="0" y="55"/>
                </a:lnTo>
                <a:lnTo>
                  <a:pt x="91" y="0"/>
                </a:lnTo>
                <a:lnTo>
                  <a:pt x="554" y="266"/>
                </a:lnTo>
                <a:lnTo>
                  <a:pt x="554" y="266"/>
                </a:lnTo>
                <a:lnTo>
                  <a:pt x="91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9" name="FREEFORM">
            <a:extLst>
              <a:ext uri="{FF2B5EF4-FFF2-40B4-BE49-F238E27FC236}">
                <a16:creationId xmlns:a16="http://schemas.microsoft.com/office/drawing/2014/main" id="{1AC92752-58F2-4C77-8922-F51B5AF8F375}"/>
              </a:ext>
            </a:extLst>
          </p:cNvPr>
          <p:cNvSpPr>
            <a:spLocks/>
          </p:cNvSpPr>
          <p:nvPr/>
        </p:nvSpPr>
        <p:spPr bwMode="auto">
          <a:xfrm>
            <a:off x="7477108" y="5923380"/>
            <a:ext cx="1362946" cy="654411"/>
          </a:xfrm>
          <a:custGeom>
            <a:avLst/>
            <a:gdLst>
              <a:gd name="T0" fmla="*/ 91 w 554"/>
              <a:gd name="T1" fmla="*/ 0 h 266"/>
              <a:gd name="T2" fmla="*/ 91 w 554"/>
              <a:gd name="T3" fmla="*/ 0 h 266"/>
              <a:gd name="T4" fmla="*/ 0 w 554"/>
              <a:gd name="T5" fmla="*/ 55 h 266"/>
              <a:gd name="T6" fmla="*/ 91 w 554"/>
              <a:gd name="T7" fmla="*/ 0 h 266"/>
              <a:gd name="T8" fmla="*/ 554 w 554"/>
              <a:gd name="T9" fmla="*/ 266 h 266"/>
              <a:gd name="T10" fmla="*/ 554 w 554"/>
              <a:gd name="T11" fmla="*/ 266 h 266"/>
              <a:gd name="T12" fmla="*/ 91 w 554"/>
              <a:gd name="T13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4" h="266">
                <a:moveTo>
                  <a:pt x="91" y="0"/>
                </a:moveTo>
                <a:lnTo>
                  <a:pt x="91" y="0"/>
                </a:lnTo>
                <a:lnTo>
                  <a:pt x="0" y="55"/>
                </a:lnTo>
                <a:lnTo>
                  <a:pt x="91" y="0"/>
                </a:lnTo>
                <a:lnTo>
                  <a:pt x="554" y="266"/>
                </a:lnTo>
                <a:lnTo>
                  <a:pt x="554" y="266"/>
                </a:lnTo>
                <a:lnTo>
                  <a:pt x="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1" name="FREEFORM">
            <a:extLst>
              <a:ext uri="{FF2B5EF4-FFF2-40B4-BE49-F238E27FC236}">
                <a16:creationId xmlns:a16="http://schemas.microsoft.com/office/drawing/2014/main" id="{35309C00-25E4-40E4-B9C1-EDC1A78DEF1C}"/>
              </a:ext>
            </a:extLst>
          </p:cNvPr>
          <p:cNvSpPr>
            <a:spLocks/>
          </p:cNvSpPr>
          <p:nvPr/>
        </p:nvSpPr>
        <p:spPr bwMode="auto">
          <a:xfrm>
            <a:off x="7477108" y="5923380"/>
            <a:ext cx="1362946" cy="912732"/>
          </a:xfrm>
          <a:custGeom>
            <a:avLst/>
            <a:gdLst>
              <a:gd name="T0" fmla="*/ 91 w 554"/>
              <a:gd name="T1" fmla="*/ 0 h 371"/>
              <a:gd name="T2" fmla="*/ 0 w 554"/>
              <a:gd name="T3" fmla="*/ 55 h 371"/>
              <a:gd name="T4" fmla="*/ 554 w 554"/>
              <a:gd name="T5" fmla="*/ 371 h 371"/>
              <a:gd name="T6" fmla="*/ 554 w 554"/>
              <a:gd name="T7" fmla="*/ 266 h 371"/>
              <a:gd name="T8" fmla="*/ 91 w 554"/>
              <a:gd name="T9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371">
                <a:moveTo>
                  <a:pt x="91" y="0"/>
                </a:moveTo>
                <a:lnTo>
                  <a:pt x="0" y="55"/>
                </a:lnTo>
                <a:lnTo>
                  <a:pt x="554" y="371"/>
                </a:lnTo>
                <a:lnTo>
                  <a:pt x="554" y="266"/>
                </a:lnTo>
                <a:lnTo>
                  <a:pt x="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4" name="FREEFORM">
            <a:extLst>
              <a:ext uri="{FF2B5EF4-FFF2-40B4-BE49-F238E27FC236}">
                <a16:creationId xmlns:a16="http://schemas.microsoft.com/office/drawing/2014/main" id="{20C031D8-B8B0-4724-B1AC-ED9E1B54A6DF}"/>
              </a:ext>
            </a:extLst>
          </p:cNvPr>
          <p:cNvSpPr>
            <a:spLocks/>
          </p:cNvSpPr>
          <p:nvPr/>
        </p:nvSpPr>
        <p:spPr bwMode="auto">
          <a:xfrm>
            <a:off x="9012267" y="5997186"/>
            <a:ext cx="1028360" cy="592907"/>
          </a:xfrm>
          <a:custGeom>
            <a:avLst/>
            <a:gdLst>
              <a:gd name="T0" fmla="*/ 418 w 418"/>
              <a:gd name="T1" fmla="*/ 0 h 241"/>
              <a:gd name="T2" fmla="*/ 418 w 418"/>
              <a:gd name="T3" fmla="*/ 0 h 241"/>
              <a:gd name="T4" fmla="*/ 0 w 418"/>
              <a:gd name="T5" fmla="*/ 241 h 241"/>
              <a:gd name="T6" fmla="*/ 0 w 418"/>
              <a:gd name="T7" fmla="*/ 241 h 241"/>
              <a:gd name="T8" fmla="*/ 418 w 418"/>
              <a:gd name="T9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8" h="241">
                <a:moveTo>
                  <a:pt x="418" y="0"/>
                </a:moveTo>
                <a:lnTo>
                  <a:pt x="418" y="0"/>
                </a:lnTo>
                <a:lnTo>
                  <a:pt x="0" y="241"/>
                </a:lnTo>
                <a:lnTo>
                  <a:pt x="0" y="241"/>
                </a:lnTo>
                <a:lnTo>
                  <a:pt x="418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5" name="FREEFORM">
            <a:extLst>
              <a:ext uri="{FF2B5EF4-FFF2-40B4-BE49-F238E27FC236}">
                <a16:creationId xmlns:a16="http://schemas.microsoft.com/office/drawing/2014/main" id="{42C16773-D3AB-47BF-9A76-AE4EDB6F31A3}"/>
              </a:ext>
            </a:extLst>
          </p:cNvPr>
          <p:cNvSpPr>
            <a:spLocks/>
          </p:cNvSpPr>
          <p:nvPr/>
        </p:nvSpPr>
        <p:spPr bwMode="auto">
          <a:xfrm>
            <a:off x="9012267" y="5997186"/>
            <a:ext cx="1028360" cy="592907"/>
          </a:xfrm>
          <a:custGeom>
            <a:avLst/>
            <a:gdLst>
              <a:gd name="T0" fmla="*/ 418 w 418"/>
              <a:gd name="T1" fmla="*/ 0 h 241"/>
              <a:gd name="T2" fmla="*/ 418 w 418"/>
              <a:gd name="T3" fmla="*/ 0 h 241"/>
              <a:gd name="T4" fmla="*/ 0 w 418"/>
              <a:gd name="T5" fmla="*/ 241 h 241"/>
              <a:gd name="T6" fmla="*/ 0 w 418"/>
              <a:gd name="T7" fmla="*/ 241 h 241"/>
              <a:gd name="T8" fmla="*/ 418 w 418"/>
              <a:gd name="T9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8" h="241">
                <a:moveTo>
                  <a:pt x="418" y="0"/>
                </a:moveTo>
                <a:lnTo>
                  <a:pt x="418" y="0"/>
                </a:lnTo>
                <a:lnTo>
                  <a:pt x="0" y="241"/>
                </a:lnTo>
                <a:lnTo>
                  <a:pt x="0" y="241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7" name="FREEFORM">
            <a:extLst>
              <a:ext uri="{FF2B5EF4-FFF2-40B4-BE49-F238E27FC236}">
                <a16:creationId xmlns:a16="http://schemas.microsoft.com/office/drawing/2014/main" id="{4962DC7A-D959-4FCD-A300-D9906371BE05}"/>
              </a:ext>
            </a:extLst>
          </p:cNvPr>
          <p:cNvSpPr>
            <a:spLocks/>
          </p:cNvSpPr>
          <p:nvPr/>
        </p:nvSpPr>
        <p:spPr bwMode="auto">
          <a:xfrm>
            <a:off x="9012267" y="5997186"/>
            <a:ext cx="1239936" cy="826624"/>
          </a:xfrm>
          <a:custGeom>
            <a:avLst/>
            <a:gdLst>
              <a:gd name="T0" fmla="*/ 418 w 504"/>
              <a:gd name="T1" fmla="*/ 0 h 336"/>
              <a:gd name="T2" fmla="*/ 418 w 504"/>
              <a:gd name="T3" fmla="*/ 0 h 336"/>
              <a:gd name="T4" fmla="*/ 0 w 504"/>
              <a:gd name="T5" fmla="*/ 241 h 336"/>
              <a:gd name="T6" fmla="*/ 0 w 504"/>
              <a:gd name="T7" fmla="*/ 336 h 336"/>
              <a:gd name="T8" fmla="*/ 504 w 504"/>
              <a:gd name="T9" fmla="*/ 50 h 336"/>
              <a:gd name="T10" fmla="*/ 418 w 504"/>
              <a:gd name="T11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" h="336">
                <a:moveTo>
                  <a:pt x="418" y="0"/>
                </a:moveTo>
                <a:lnTo>
                  <a:pt x="418" y="0"/>
                </a:lnTo>
                <a:lnTo>
                  <a:pt x="0" y="241"/>
                </a:lnTo>
                <a:lnTo>
                  <a:pt x="0" y="336"/>
                </a:lnTo>
                <a:lnTo>
                  <a:pt x="504" y="50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grpSp>
        <p:nvGrpSpPr>
          <p:cNvPr id="49" name="TROPHY ICON">
            <a:extLst>
              <a:ext uri="{FF2B5EF4-FFF2-40B4-BE49-F238E27FC236}">
                <a16:creationId xmlns:a16="http://schemas.microsoft.com/office/drawing/2014/main" id="{E1D1E245-2A2E-4750-A9E8-E1375591DA0C}"/>
              </a:ext>
            </a:extLst>
          </p:cNvPr>
          <p:cNvGrpSpPr/>
          <p:nvPr/>
        </p:nvGrpSpPr>
        <p:grpSpPr>
          <a:xfrm>
            <a:off x="8281590" y="4339017"/>
            <a:ext cx="1239936" cy="1163671"/>
            <a:chOff x="8281590" y="4339017"/>
            <a:chExt cx="1239936" cy="1163671"/>
          </a:xfrm>
        </p:grpSpPr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42EA369C-8F22-44DA-9696-D482815A2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34" y="4390682"/>
              <a:ext cx="408392" cy="556003"/>
            </a:xfrm>
            <a:custGeom>
              <a:avLst/>
              <a:gdLst>
                <a:gd name="T0" fmla="*/ 10 w 33"/>
                <a:gd name="T1" fmla="*/ 12 h 45"/>
                <a:gd name="T2" fmla="*/ 11 w 33"/>
                <a:gd name="T3" fmla="*/ 13 h 45"/>
                <a:gd name="T4" fmla="*/ 8 w 33"/>
                <a:gd name="T5" fmla="*/ 15 h 45"/>
                <a:gd name="T6" fmla="*/ 6 w 33"/>
                <a:gd name="T7" fmla="*/ 11 h 45"/>
                <a:gd name="T8" fmla="*/ 22 w 33"/>
                <a:gd name="T9" fmla="*/ 2 h 45"/>
                <a:gd name="T10" fmla="*/ 22 w 33"/>
                <a:gd name="T11" fmla="*/ 26 h 45"/>
                <a:gd name="T12" fmla="*/ 6 w 33"/>
                <a:gd name="T13" fmla="*/ 36 h 45"/>
                <a:gd name="T14" fmla="*/ 11 w 33"/>
                <a:gd name="T15" fmla="*/ 36 h 45"/>
                <a:gd name="T16" fmla="*/ 10 w 33"/>
                <a:gd name="T17" fmla="*/ 35 h 45"/>
                <a:gd name="T18" fmla="*/ 14 w 33"/>
                <a:gd name="T19" fmla="*/ 34 h 45"/>
                <a:gd name="T20" fmla="*/ 14 w 33"/>
                <a:gd name="T21" fmla="*/ 37 h 45"/>
                <a:gd name="T22" fmla="*/ 1 w 33"/>
                <a:gd name="T23" fmla="*/ 35 h 45"/>
                <a:gd name="T24" fmla="*/ 25 w 33"/>
                <a:gd name="T25" fmla="*/ 13 h 45"/>
                <a:gd name="T26" fmla="*/ 10 w 33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5">
                  <a:moveTo>
                    <a:pt x="10" y="12"/>
                  </a:moveTo>
                  <a:cubicBezTo>
                    <a:pt x="12" y="12"/>
                    <a:pt x="12" y="12"/>
                    <a:pt x="11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1"/>
                    <a:pt x="6" y="11"/>
                  </a:cubicBezTo>
                  <a:cubicBezTo>
                    <a:pt x="6" y="11"/>
                    <a:pt x="8" y="0"/>
                    <a:pt x="22" y="2"/>
                  </a:cubicBezTo>
                  <a:cubicBezTo>
                    <a:pt x="33" y="4"/>
                    <a:pt x="33" y="19"/>
                    <a:pt x="22" y="26"/>
                  </a:cubicBezTo>
                  <a:cubicBezTo>
                    <a:pt x="11" y="32"/>
                    <a:pt x="4" y="32"/>
                    <a:pt x="6" y="36"/>
                  </a:cubicBezTo>
                  <a:cubicBezTo>
                    <a:pt x="7" y="41"/>
                    <a:pt x="11" y="37"/>
                    <a:pt x="11" y="36"/>
                  </a:cubicBezTo>
                  <a:cubicBezTo>
                    <a:pt x="10" y="35"/>
                    <a:pt x="11" y="36"/>
                    <a:pt x="10" y="35"/>
                  </a:cubicBezTo>
                  <a:cubicBezTo>
                    <a:pt x="10" y="34"/>
                    <a:pt x="13" y="32"/>
                    <a:pt x="14" y="34"/>
                  </a:cubicBezTo>
                  <a:cubicBezTo>
                    <a:pt x="15" y="35"/>
                    <a:pt x="15" y="38"/>
                    <a:pt x="14" y="37"/>
                  </a:cubicBezTo>
                  <a:cubicBezTo>
                    <a:pt x="12" y="42"/>
                    <a:pt x="3" y="45"/>
                    <a:pt x="1" y="35"/>
                  </a:cubicBezTo>
                  <a:cubicBezTo>
                    <a:pt x="0" y="26"/>
                    <a:pt x="22" y="28"/>
                    <a:pt x="25" y="13"/>
                  </a:cubicBezTo>
                  <a:cubicBezTo>
                    <a:pt x="27" y="4"/>
                    <a:pt x="12" y="3"/>
                    <a:pt x="10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9A242753-A554-4C73-9675-F0FDF10F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590" y="4390682"/>
              <a:ext cx="420693" cy="556003"/>
            </a:xfrm>
            <a:custGeom>
              <a:avLst/>
              <a:gdLst>
                <a:gd name="T0" fmla="*/ 24 w 34"/>
                <a:gd name="T1" fmla="*/ 12 h 45"/>
                <a:gd name="T2" fmla="*/ 23 w 34"/>
                <a:gd name="T3" fmla="*/ 13 h 45"/>
                <a:gd name="T4" fmla="*/ 26 w 34"/>
                <a:gd name="T5" fmla="*/ 15 h 45"/>
                <a:gd name="T6" fmla="*/ 27 w 34"/>
                <a:gd name="T7" fmla="*/ 11 h 45"/>
                <a:gd name="T8" fmla="*/ 12 w 34"/>
                <a:gd name="T9" fmla="*/ 2 h 45"/>
                <a:gd name="T10" fmla="*/ 11 w 34"/>
                <a:gd name="T11" fmla="*/ 26 h 45"/>
                <a:gd name="T12" fmla="*/ 28 w 34"/>
                <a:gd name="T13" fmla="*/ 36 h 45"/>
                <a:gd name="T14" fmla="*/ 22 w 34"/>
                <a:gd name="T15" fmla="*/ 36 h 45"/>
                <a:gd name="T16" fmla="*/ 23 w 34"/>
                <a:gd name="T17" fmla="*/ 35 h 45"/>
                <a:gd name="T18" fmla="*/ 19 w 34"/>
                <a:gd name="T19" fmla="*/ 34 h 45"/>
                <a:gd name="T20" fmla="*/ 20 w 34"/>
                <a:gd name="T21" fmla="*/ 37 h 45"/>
                <a:gd name="T22" fmla="*/ 32 w 34"/>
                <a:gd name="T23" fmla="*/ 35 h 45"/>
                <a:gd name="T24" fmla="*/ 8 w 34"/>
                <a:gd name="T25" fmla="*/ 13 h 45"/>
                <a:gd name="T26" fmla="*/ 24 w 34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5">
                  <a:moveTo>
                    <a:pt x="24" y="12"/>
                  </a:moveTo>
                  <a:cubicBezTo>
                    <a:pt x="21" y="12"/>
                    <a:pt x="21" y="12"/>
                    <a:pt x="23" y="13"/>
                  </a:cubicBezTo>
                  <a:cubicBezTo>
                    <a:pt x="24" y="14"/>
                    <a:pt x="25" y="15"/>
                    <a:pt x="26" y="15"/>
                  </a:cubicBezTo>
                  <a:cubicBezTo>
                    <a:pt x="26" y="15"/>
                    <a:pt x="27" y="11"/>
                    <a:pt x="27" y="11"/>
                  </a:cubicBezTo>
                  <a:cubicBezTo>
                    <a:pt x="27" y="11"/>
                    <a:pt x="26" y="0"/>
                    <a:pt x="12" y="2"/>
                  </a:cubicBezTo>
                  <a:cubicBezTo>
                    <a:pt x="0" y="4"/>
                    <a:pt x="0" y="19"/>
                    <a:pt x="11" y="26"/>
                  </a:cubicBezTo>
                  <a:cubicBezTo>
                    <a:pt x="22" y="32"/>
                    <a:pt x="29" y="32"/>
                    <a:pt x="28" y="36"/>
                  </a:cubicBezTo>
                  <a:cubicBezTo>
                    <a:pt x="26" y="41"/>
                    <a:pt x="23" y="37"/>
                    <a:pt x="22" y="36"/>
                  </a:cubicBezTo>
                  <a:cubicBezTo>
                    <a:pt x="23" y="35"/>
                    <a:pt x="23" y="36"/>
                    <a:pt x="23" y="35"/>
                  </a:cubicBezTo>
                  <a:cubicBezTo>
                    <a:pt x="24" y="34"/>
                    <a:pt x="20" y="32"/>
                    <a:pt x="19" y="34"/>
                  </a:cubicBezTo>
                  <a:cubicBezTo>
                    <a:pt x="18" y="35"/>
                    <a:pt x="18" y="38"/>
                    <a:pt x="20" y="37"/>
                  </a:cubicBezTo>
                  <a:cubicBezTo>
                    <a:pt x="21" y="42"/>
                    <a:pt x="30" y="45"/>
                    <a:pt x="32" y="35"/>
                  </a:cubicBezTo>
                  <a:cubicBezTo>
                    <a:pt x="34" y="26"/>
                    <a:pt x="11" y="28"/>
                    <a:pt x="8" y="13"/>
                  </a:cubicBezTo>
                  <a:cubicBezTo>
                    <a:pt x="6" y="4"/>
                    <a:pt x="21" y="3"/>
                    <a:pt x="24" y="1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77B74FB0-DDE5-4716-84A5-7A493AEC1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46" y="4971287"/>
              <a:ext cx="319825" cy="319825"/>
            </a:xfrm>
            <a:custGeom>
              <a:avLst/>
              <a:gdLst>
                <a:gd name="T0" fmla="*/ 18 w 26"/>
                <a:gd name="T1" fmla="*/ 3 h 26"/>
                <a:gd name="T2" fmla="*/ 18 w 26"/>
                <a:gd name="T3" fmla="*/ 12 h 26"/>
                <a:gd name="T4" fmla="*/ 26 w 26"/>
                <a:gd name="T5" fmla="*/ 26 h 26"/>
                <a:gd name="T6" fmla="*/ 0 w 26"/>
                <a:gd name="T7" fmla="*/ 26 h 26"/>
                <a:gd name="T8" fmla="*/ 7 w 26"/>
                <a:gd name="T9" fmla="*/ 14 h 26"/>
                <a:gd name="T10" fmla="*/ 7 w 26"/>
                <a:gd name="T11" fmla="*/ 0 h 26"/>
                <a:gd name="T12" fmla="*/ 18 w 26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8" y="3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8"/>
                    <a:pt x="22" y="25"/>
                    <a:pt x="26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6" y="23"/>
                    <a:pt x="7" y="18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84B6D8EF-7E58-4AE0-887F-5F529A4C1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74" y="4339017"/>
              <a:ext cx="619968" cy="706076"/>
            </a:xfrm>
            <a:custGeom>
              <a:avLst/>
              <a:gdLst>
                <a:gd name="T0" fmla="*/ 5 w 50"/>
                <a:gd name="T1" fmla="*/ 0 h 57"/>
                <a:gd name="T2" fmla="*/ 0 w 50"/>
                <a:gd name="T3" fmla="*/ 10 h 57"/>
                <a:gd name="T4" fmla="*/ 24 w 50"/>
                <a:gd name="T5" fmla="*/ 57 h 57"/>
                <a:gd name="T6" fmla="*/ 26 w 50"/>
                <a:gd name="T7" fmla="*/ 57 h 57"/>
                <a:gd name="T8" fmla="*/ 50 w 50"/>
                <a:gd name="T9" fmla="*/ 10 h 57"/>
                <a:gd name="T10" fmla="*/ 45 w 50"/>
                <a:gd name="T11" fmla="*/ 0 h 57"/>
                <a:gd name="T12" fmla="*/ 5 w 50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7">
                  <a:moveTo>
                    <a:pt x="5" y="0"/>
                  </a:moveTo>
                  <a:cubicBezTo>
                    <a:pt x="0" y="0"/>
                    <a:pt x="0" y="3"/>
                    <a:pt x="0" y="10"/>
                  </a:cubicBezTo>
                  <a:cubicBezTo>
                    <a:pt x="0" y="26"/>
                    <a:pt x="9" y="57"/>
                    <a:pt x="2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1" y="57"/>
                    <a:pt x="50" y="26"/>
                    <a:pt x="50" y="10"/>
                  </a:cubicBezTo>
                  <a:cubicBezTo>
                    <a:pt x="50" y="3"/>
                    <a:pt x="50" y="0"/>
                    <a:pt x="4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372139AD-91C8-45C8-BC58-C7A3709E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77" y="5364917"/>
              <a:ext cx="496959" cy="63965"/>
            </a:xfrm>
            <a:custGeom>
              <a:avLst/>
              <a:gdLst>
                <a:gd name="T0" fmla="*/ 40 w 40"/>
                <a:gd name="T1" fmla="*/ 3 h 5"/>
                <a:gd name="T2" fmla="*/ 37 w 40"/>
                <a:gd name="T3" fmla="*/ 5 h 5"/>
                <a:gd name="T4" fmla="*/ 3 w 40"/>
                <a:gd name="T5" fmla="*/ 5 h 5"/>
                <a:gd name="T6" fmla="*/ 0 w 40"/>
                <a:gd name="T7" fmla="*/ 3 h 5"/>
                <a:gd name="T8" fmla="*/ 3 w 40"/>
                <a:gd name="T9" fmla="*/ 0 h 5"/>
                <a:gd name="T10" fmla="*/ 37 w 40"/>
                <a:gd name="T11" fmla="*/ 0 h 5"/>
                <a:gd name="T12" fmla="*/ 40 w 4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">
                  <a:moveTo>
                    <a:pt x="40" y="3"/>
                  </a:moveTo>
                  <a:cubicBezTo>
                    <a:pt x="40" y="4"/>
                    <a:pt x="39" y="5"/>
                    <a:pt x="3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D6356FD-156B-49B7-8224-FC67CA7A2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477" y="5428882"/>
              <a:ext cx="521560" cy="73806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0 h 6"/>
                <a:gd name="T4" fmla="*/ 39 w 42"/>
                <a:gd name="T5" fmla="*/ 0 h 6"/>
                <a:gd name="T6" fmla="*/ 42 w 42"/>
                <a:gd name="T7" fmla="*/ 3 h 6"/>
                <a:gd name="T8" fmla="*/ 39 w 42"/>
                <a:gd name="T9" fmla="*/ 6 h 6"/>
                <a:gd name="T10" fmla="*/ 3 w 42"/>
                <a:gd name="T11" fmla="*/ 6 h 6"/>
                <a:gd name="T12" fmla="*/ 0 w 42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2"/>
                    <a:pt x="2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2D671053-DFDD-40CC-9CA0-01BBC3D6C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379" y="5291111"/>
              <a:ext cx="460056" cy="73806"/>
            </a:xfrm>
            <a:custGeom>
              <a:avLst/>
              <a:gdLst>
                <a:gd name="T0" fmla="*/ 37 w 37"/>
                <a:gd name="T1" fmla="*/ 3 h 6"/>
                <a:gd name="T2" fmla="*/ 34 w 37"/>
                <a:gd name="T3" fmla="*/ 0 h 6"/>
                <a:gd name="T4" fmla="*/ 2 w 37"/>
                <a:gd name="T5" fmla="*/ 0 h 6"/>
                <a:gd name="T6" fmla="*/ 0 w 37"/>
                <a:gd name="T7" fmla="*/ 3 h 6"/>
                <a:gd name="T8" fmla="*/ 2 w 37"/>
                <a:gd name="T9" fmla="*/ 6 h 6"/>
                <a:gd name="T10" fmla="*/ 34 w 37"/>
                <a:gd name="T11" fmla="*/ 6 h 6"/>
                <a:gd name="T12" fmla="*/ 37 w 3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">
                  <a:moveTo>
                    <a:pt x="37" y="3"/>
                  </a:moveTo>
                  <a:cubicBezTo>
                    <a:pt x="37" y="2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7" y="5"/>
                    <a:pt x="37" y="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8173E34-BB3A-4545-9CEE-C5460178C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257" y="4339017"/>
              <a:ext cx="322286" cy="706076"/>
            </a:xfrm>
            <a:custGeom>
              <a:avLst/>
              <a:gdLst>
                <a:gd name="T0" fmla="*/ 21 w 26"/>
                <a:gd name="T1" fmla="*/ 0 h 57"/>
                <a:gd name="T2" fmla="*/ 0 w 26"/>
                <a:gd name="T3" fmla="*/ 0 h 57"/>
                <a:gd name="T4" fmla="*/ 0 w 26"/>
                <a:gd name="T5" fmla="*/ 57 h 57"/>
                <a:gd name="T6" fmla="*/ 2 w 26"/>
                <a:gd name="T7" fmla="*/ 57 h 57"/>
                <a:gd name="T8" fmla="*/ 26 w 26"/>
                <a:gd name="T9" fmla="*/ 10 h 57"/>
                <a:gd name="T10" fmla="*/ 21 w 26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7" y="57"/>
                    <a:pt x="26" y="26"/>
                    <a:pt x="26" y="10"/>
                  </a:cubicBezTo>
                  <a:cubicBezTo>
                    <a:pt x="26" y="3"/>
                    <a:pt x="26" y="0"/>
                    <a:pt x="2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623AE959-4CA1-47E5-BC8B-1DDEC56AC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761" y="4476787"/>
              <a:ext cx="186975" cy="494499"/>
            </a:xfrm>
            <a:custGeom>
              <a:avLst/>
              <a:gdLst>
                <a:gd name="T0" fmla="*/ 12 w 15"/>
                <a:gd name="T1" fmla="*/ 0 h 40"/>
                <a:gd name="T2" fmla="*/ 0 w 15"/>
                <a:gd name="T3" fmla="*/ 40 h 40"/>
                <a:gd name="T4" fmla="*/ 12 w 15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0">
                  <a:moveTo>
                    <a:pt x="12" y="0"/>
                  </a:moveTo>
                  <a:cubicBezTo>
                    <a:pt x="12" y="16"/>
                    <a:pt x="6" y="37"/>
                    <a:pt x="0" y="40"/>
                  </a:cubicBezTo>
                  <a:cubicBezTo>
                    <a:pt x="8" y="39"/>
                    <a:pt x="15" y="17"/>
                    <a:pt x="12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D8C52F87-CC55-47DE-ADB6-97EED18C7F86}"/>
              </a:ext>
            </a:extLst>
          </p:cNvPr>
          <p:cNvGrpSpPr/>
          <p:nvPr/>
        </p:nvGrpSpPr>
        <p:grpSpPr>
          <a:xfrm>
            <a:off x="8926160" y="1472895"/>
            <a:ext cx="3070318" cy="2893185"/>
            <a:chOff x="8926160" y="1472895"/>
            <a:chExt cx="3070318" cy="2893185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4E90D95-D80C-494B-B470-769C15B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160" y="1472895"/>
              <a:ext cx="3070318" cy="2893185"/>
            </a:xfrm>
            <a:custGeom>
              <a:avLst/>
              <a:gdLst>
                <a:gd name="T0" fmla="*/ 463 w 1248"/>
                <a:gd name="T1" fmla="*/ 1176 h 1176"/>
                <a:gd name="T2" fmla="*/ 0 w 1248"/>
                <a:gd name="T3" fmla="*/ 909 h 1176"/>
                <a:gd name="T4" fmla="*/ 0 w 1248"/>
                <a:gd name="T5" fmla="*/ 0 h 1176"/>
                <a:gd name="T6" fmla="*/ 1248 w 1248"/>
                <a:gd name="T7" fmla="*/ 718 h 1176"/>
                <a:gd name="T8" fmla="*/ 463 w 1248"/>
                <a:gd name="T9" fmla="*/ 117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1176">
                  <a:moveTo>
                    <a:pt x="463" y="1176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1248" y="718"/>
                  </a:lnTo>
                  <a:lnTo>
                    <a:pt x="463" y="1176"/>
                  </a:lnTo>
                  <a:close/>
                </a:path>
              </a:pathLst>
            </a:custGeom>
            <a:solidFill>
              <a:srgbClr val="FFBD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7EE3684-C9EA-4DF5-8988-326756C98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160" y="3450889"/>
              <a:ext cx="1362946" cy="915191"/>
            </a:xfrm>
            <a:custGeom>
              <a:avLst/>
              <a:gdLst>
                <a:gd name="T0" fmla="*/ 0 w 554"/>
                <a:gd name="T1" fmla="*/ 0 h 372"/>
                <a:gd name="T2" fmla="*/ 0 w 554"/>
                <a:gd name="T3" fmla="*/ 105 h 372"/>
                <a:gd name="T4" fmla="*/ 463 w 554"/>
                <a:gd name="T5" fmla="*/ 372 h 372"/>
                <a:gd name="T6" fmla="*/ 554 w 554"/>
                <a:gd name="T7" fmla="*/ 316 h 372"/>
                <a:gd name="T8" fmla="*/ 554 w 554"/>
                <a:gd name="T9" fmla="*/ 316 h 372"/>
                <a:gd name="T10" fmla="*/ 0 w 554"/>
                <a:gd name="T1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72">
                  <a:moveTo>
                    <a:pt x="0" y="0"/>
                  </a:moveTo>
                  <a:lnTo>
                    <a:pt x="0" y="105"/>
                  </a:lnTo>
                  <a:lnTo>
                    <a:pt x="463" y="372"/>
                  </a:lnTo>
                  <a:lnTo>
                    <a:pt x="554" y="316"/>
                  </a:lnTo>
                  <a:lnTo>
                    <a:pt x="554" y="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DB769A88-9890-42B8-98C9-A1722F51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105" y="2090402"/>
              <a:ext cx="531401" cy="605207"/>
            </a:xfrm>
            <a:custGeom>
              <a:avLst/>
              <a:gdLst>
                <a:gd name="T0" fmla="*/ 216 w 216"/>
                <a:gd name="T1" fmla="*/ 186 h 246"/>
                <a:gd name="T2" fmla="*/ 105 w 216"/>
                <a:gd name="T3" fmla="*/ 246 h 246"/>
                <a:gd name="T4" fmla="*/ 0 w 216"/>
                <a:gd name="T5" fmla="*/ 186 h 246"/>
                <a:gd name="T6" fmla="*/ 0 w 216"/>
                <a:gd name="T7" fmla="*/ 60 h 246"/>
                <a:gd name="T8" fmla="*/ 105 w 216"/>
                <a:gd name="T9" fmla="*/ 0 h 246"/>
                <a:gd name="T10" fmla="*/ 216 w 216"/>
                <a:gd name="T11" fmla="*/ 60 h 246"/>
                <a:gd name="T12" fmla="*/ 216 w 216"/>
                <a:gd name="T13" fmla="*/ 18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46">
                  <a:moveTo>
                    <a:pt x="216" y="186"/>
                  </a:moveTo>
                  <a:lnTo>
                    <a:pt x="105" y="246"/>
                  </a:lnTo>
                  <a:lnTo>
                    <a:pt x="0" y="186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16" y="60"/>
                  </a:lnTo>
                  <a:lnTo>
                    <a:pt x="216" y="186"/>
                  </a:lnTo>
                  <a:close/>
                </a:path>
              </a:pathLst>
            </a:custGeom>
            <a:solidFill>
              <a:srgbClr val="FFA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2" name="ICON">
              <a:extLst>
                <a:ext uri="{FF2B5EF4-FFF2-40B4-BE49-F238E27FC236}">
                  <a16:creationId xmlns:a16="http://schemas.microsoft.com/office/drawing/2014/main" id="{D0DE80E8-AE62-4F1A-9C23-4FE2DCD8D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2251" y="2808778"/>
              <a:ext cx="681474" cy="679013"/>
            </a:xfrm>
            <a:custGeom>
              <a:avLst/>
              <a:gdLst>
                <a:gd name="T0" fmla="*/ 44 w 55"/>
                <a:gd name="T1" fmla="*/ 28 h 55"/>
                <a:gd name="T2" fmla="*/ 37 w 55"/>
                <a:gd name="T3" fmla="*/ 34 h 55"/>
                <a:gd name="T4" fmla="*/ 37 w 55"/>
                <a:gd name="T5" fmla="*/ 47 h 55"/>
                <a:gd name="T6" fmla="*/ 36 w 55"/>
                <a:gd name="T7" fmla="*/ 47 h 55"/>
                <a:gd name="T8" fmla="*/ 23 w 55"/>
                <a:gd name="T9" fmla="*/ 55 h 55"/>
                <a:gd name="T10" fmla="*/ 23 w 55"/>
                <a:gd name="T11" fmla="*/ 55 h 55"/>
                <a:gd name="T12" fmla="*/ 22 w 55"/>
                <a:gd name="T13" fmla="*/ 55 h 55"/>
                <a:gd name="T14" fmla="*/ 20 w 55"/>
                <a:gd name="T15" fmla="*/ 53 h 55"/>
                <a:gd name="T16" fmla="*/ 19 w 55"/>
                <a:gd name="T17" fmla="*/ 52 h 55"/>
                <a:gd name="T18" fmla="*/ 22 w 55"/>
                <a:gd name="T19" fmla="*/ 42 h 55"/>
                <a:gd name="T20" fmla="*/ 13 w 55"/>
                <a:gd name="T21" fmla="*/ 33 h 55"/>
                <a:gd name="T22" fmla="*/ 3 w 55"/>
                <a:gd name="T23" fmla="*/ 36 h 55"/>
                <a:gd name="T24" fmla="*/ 3 w 55"/>
                <a:gd name="T25" fmla="*/ 36 h 55"/>
                <a:gd name="T26" fmla="*/ 2 w 55"/>
                <a:gd name="T27" fmla="*/ 35 h 55"/>
                <a:gd name="T28" fmla="*/ 0 w 55"/>
                <a:gd name="T29" fmla="*/ 33 h 55"/>
                <a:gd name="T30" fmla="*/ 0 w 55"/>
                <a:gd name="T31" fmla="*/ 32 h 55"/>
                <a:gd name="T32" fmla="*/ 7 w 55"/>
                <a:gd name="T33" fmla="*/ 19 h 55"/>
                <a:gd name="T34" fmla="*/ 8 w 55"/>
                <a:gd name="T35" fmla="*/ 18 h 55"/>
                <a:gd name="T36" fmla="*/ 21 w 55"/>
                <a:gd name="T37" fmla="*/ 17 h 55"/>
                <a:gd name="T38" fmla="*/ 27 w 55"/>
                <a:gd name="T39" fmla="*/ 11 h 55"/>
                <a:gd name="T40" fmla="*/ 54 w 55"/>
                <a:gd name="T41" fmla="*/ 0 h 55"/>
                <a:gd name="T42" fmla="*/ 55 w 55"/>
                <a:gd name="T43" fmla="*/ 1 h 55"/>
                <a:gd name="T44" fmla="*/ 44 w 55"/>
                <a:gd name="T45" fmla="*/ 28 h 55"/>
                <a:gd name="T46" fmla="*/ 44 w 55"/>
                <a:gd name="T47" fmla="*/ 7 h 55"/>
                <a:gd name="T48" fmla="*/ 41 w 55"/>
                <a:gd name="T49" fmla="*/ 11 h 55"/>
                <a:gd name="T50" fmla="*/ 44 w 55"/>
                <a:gd name="T51" fmla="*/ 14 h 55"/>
                <a:gd name="T52" fmla="*/ 48 w 55"/>
                <a:gd name="T53" fmla="*/ 11 h 55"/>
                <a:gd name="T54" fmla="*/ 44 w 55"/>
                <a:gd name="T55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" h="55">
                  <a:moveTo>
                    <a:pt x="44" y="28"/>
                  </a:moveTo>
                  <a:cubicBezTo>
                    <a:pt x="42" y="30"/>
                    <a:pt x="40" y="32"/>
                    <a:pt x="37" y="34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5"/>
                    <a:pt x="25" y="13"/>
                    <a:pt x="27" y="11"/>
                  </a:cubicBezTo>
                  <a:cubicBezTo>
                    <a:pt x="36" y="2"/>
                    <a:pt x="42" y="0"/>
                    <a:pt x="54" y="0"/>
                  </a:cubicBezTo>
                  <a:cubicBezTo>
                    <a:pt x="55" y="0"/>
                    <a:pt x="55" y="0"/>
                    <a:pt x="55" y="1"/>
                  </a:cubicBezTo>
                  <a:cubicBezTo>
                    <a:pt x="55" y="12"/>
                    <a:pt x="52" y="20"/>
                    <a:pt x="44" y="28"/>
                  </a:cubicBezTo>
                  <a:moveTo>
                    <a:pt x="44" y="7"/>
                  </a:moveTo>
                  <a:cubicBezTo>
                    <a:pt x="43" y="7"/>
                    <a:pt x="41" y="9"/>
                    <a:pt x="41" y="11"/>
                  </a:cubicBezTo>
                  <a:cubicBezTo>
                    <a:pt x="41" y="12"/>
                    <a:pt x="43" y="14"/>
                    <a:pt x="44" y="14"/>
                  </a:cubicBezTo>
                  <a:cubicBezTo>
                    <a:pt x="46" y="14"/>
                    <a:pt x="48" y="12"/>
                    <a:pt x="48" y="11"/>
                  </a:cubicBezTo>
                  <a:cubicBezTo>
                    <a:pt x="48" y="9"/>
                    <a:pt x="46" y="7"/>
                    <a:pt x="44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4" name="CHANGE TEXT HERE">
              <a:extLst>
                <a:ext uri="{FF2B5EF4-FFF2-40B4-BE49-F238E27FC236}">
                  <a16:creationId xmlns:a16="http://schemas.microsoft.com/office/drawing/2014/main" id="{D64E32B8-3920-41F2-BEEC-2E9B48351311}"/>
                </a:ext>
              </a:extLst>
            </p:cNvPr>
            <p:cNvSpPr txBox="1"/>
            <p:nvPr/>
          </p:nvSpPr>
          <p:spPr>
            <a:xfrm>
              <a:off x="10187254" y="2175064"/>
              <a:ext cx="73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2" name="CHANGE TEXT HERE">
              <a:extLst>
                <a:ext uri="{FF2B5EF4-FFF2-40B4-BE49-F238E27FC236}">
                  <a16:creationId xmlns:a16="http://schemas.microsoft.com/office/drawing/2014/main" id="{4AF9DC04-8120-4928-A79F-BB9EB58BF939}"/>
                </a:ext>
              </a:extLst>
            </p:cNvPr>
            <p:cNvSpPr txBox="1"/>
            <p:nvPr/>
          </p:nvSpPr>
          <p:spPr>
            <a:xfrm>
              <a:off x="9930165" y="2885046"/>
              <a:ext cx="1323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Lorem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Ipsum Sit</a:t>
              </a:r>
            </a:p>
          </p:txBody>
        </p:sp>
      </p:grpSp>
      <p:grpSp>
        <p:nvGrpSpPr>
          <p:cNvPr id="46" name="SHAPE GROUP, TEXT AND ICON">
            <a:extLst>
              <a:ext uri="{FF2B5EF4-FFF2-40B4-BE49-F238E27FC236}">
                <a16:creationId xmlns:a16="http://schemas.microsoft.com/office/drawing/2014/main" id="{227E432B-7E31-45F6-B0AF-A49A6C3F0745}"/>
              </a:ext>
            </a:extLst>
          </p:cNvPr>
          <p:cNvGrpSpPr/>
          <p:nvPr/>
        </p:nvGrpSpPr>
        <p:grpSpPr>
          <a:xfrm>
            <a:off x="9012267" y="5997186"/>
            <a:ext cx="2775095" cy="2607802"/>
            <a:chOff x="9012267" y="5997186"/>
            <a:chExt cx="2775095" cy="2607802"/>
          </a:xfrm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7C363DE-B8F8-455C-8927-2E590DDD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67" y="5997186"/>
              <a:ext cx="2775095" cy="2607802"/>
            </a:xfrm>
            <a:custGeom>
              <a:avLst/>
              <a:gdLst>
                <a:gd name="T0" fmla="*/ 418 w 1128"/>
                <a:gd name="T1" fmla="*/ 0 h 1060"/>
                <a:gd name="T2" fmla="*/ 0 w 1128"/>
                <a:gd name="T3" fmla="*/ 241 h 1060"/>
                <a:gd name="T4" fmla="*/ 0 w 1128"/>
                <a:gd name="T5" fmla="*/ 1060 h 1060"/>
                <a:gd name="T6" fmla="*/ 1128 w 1128"/>
                <a:gd name="T7" fmla="*/ 412 h 1060"/>
                <a:gd name="T8" fmla="*/ 418 w 1128"/>
                <a:gd name="T9" fmla="*/ 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060">
                  <a:moveTo>
                    <a:pt x="418" y="0"/>
                  </a:moveTo>
                  <a:lnTo>
                    <a:pt x="0" y="241"/>
                  </a:lnTo>
                  <a:lnTo>
                    <a:pt x="0" y="1060"/>
                  </a:lnTo>
                  <a:lnTo>
                    <a:pt x="1128" y="41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61C62801-BB0E-4684-90EC-55CB66122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67" y="5997186"/>
              <a:ext cx="1239936" cy="826624"/>
            </a:xfrm>
            <a:custGeom>
              <a:avLst/>
              <a:gdLst>
                <a:gd name="T0" fmla="*/ 418 w 504"/>
                <a:gd name="T1" fmla="*/ 0 h 336"/>
                <a:gd name="T2" fmla="*/ 418 w 504"/>
                <a:gd name="T3" fmla="*/ 0 h 336"/>
                <a:gd name="T4" fmla="*/ 0 w 504"/>
                <a:gd name="T5" fmla="*/ 241 h 336"/>
                <a:gd name="T6" fmla="*/ 0 w 504"/>
                <a:gd name="T7" fmla="*/ 336 h 336"/>
                <a:gd name="T8" fmla="*/ 504 w 504"/>
                <a:gd name="T9" fmla="*/ 50 h 336"/>
                <a:gd name="T10" fmla="*/ 418 w 504"/>
                <a:gd name="T1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336">
                  <a:moveTo>
                    <a:pt x="418" y="0"/>
                  </a:moveTo>
                  <a:lnTo>
                    <a:pt x="418" y="0"/>
                  </a:lnTo>
                  <a:lnTo>
                    <a:pt x="0" y="241"/>
                  </a:lnTo>
                  <a:lnTo>
                    <a:pt x="0" y="336"/>
                  </a:lnTo>
                  <a:lnTo>
                    <a:pt x="504" y="5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F0C19312-FAA0-464B-B157-92015E3E8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7410" y="7072290"/>
              <a:ext cx="533862" cy="617509"/>
            </a:xfrm>
            <a:custGeom>
              <a:avLst/>
              <a:gdLst>
                <a:gd name="T0" fmla="*/ 217 w 217"/>
                <a:gd name="T1" fmla="*/ 191 h 251"/>
                <a:gd name="T2" fmla="*/ 106 w 217"/>
                <a:gd name="T3" fmla="*/ 251 h 251"/>
                <a:gd name="T4" fmla="*/ 0 w 217"/>
                <a:gd name="T5" fmla="*/ 191 h 251"/>
                <a:gd name="T6" fmla="*/ 0 w 217"/>
                <a:gd name="T7" fmla="*/ 65 h 251"/>
                <a:gd name="T8" fmla="*/ 106 w 217"/>
                <a:gd name="T9" fmla="*/ 0 h 251"/>
                <a:gd name="T10" fmla="*/ 217 w 217"/>
                <a:gd name="T11" fmla="*/ 65 h 251"/>
                <a:gd name="T12" fmla="*/ 217 w 217"/>
                <a:gd name="T13" fmla="*/ 19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51">
                  <a:moveTo>
                    <a:pt x="217" y="191"/>
                  </a:moveTo>
                  <a:lnTo>
                    <a:pt x="106" y="251"/>
                  </a:lnTo>
                  <a:lnTo>
                    <a:pt x="0" y="191"/>
                  </a:lnTo>
                  <a:lnTo>
                    <a:pt x="0" y="65"/>
                  </a:lnTo>
                  <a:lnTo>
                    <a:pt x="106" y="0"/>
                  </a:lnTo>
                  <a:lnTo>
                    <a:pt x="217" y="65"/>
                  </a:lnTo>
                  <a:lnTo>
                    <a:pt x="217" y="19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6" name="CHANGE TEXT HERE">
              <a:extLst>
                <a:ext uri="{FF2B5EF4-FFF2-40B4-BE49-F238E27FC236}">
                  <a16:creationId xmlns:a16="http://schemas.microsoft.com/office/drawing/2014/main" id="{7D088B3B-8C7F-441A-B273-DD6BD4554E2A}"/>
                </a:ext>
              </a:extLst>
            </p:cNvPr>
            <p:cNvSpPr txBox="1"/>
            <p:nvPr/>
          </p:nvSpPr>
          <p:spPr>
            <a:xfrm>
              <a:off x="10759003" y="7152245"/>
              <a:ext cx="73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0" name="ICON">
              <a:extLst>
                <a:ext uri="{FF2B5EF4-FFF2-40B4-BE49-F238E27FC236}">
                  <a16:creationId xmlns:a16="http://schemas.microsoft.com/office/drawing/2014/main" id="{5927B0E5-A40A-418D-B323-549BC4E5D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6541" y="6762699"/>
              <a:ext cx="513917" cy="544932"/>
            </a:xfrm>
            <a:custGeom>
              <a:avLst/>
              <a:gdLst>
                <a:gd name="T0" fmla="*/ 45 w 48"/>
                <a:gd name="T1" fmla="*/ 27 h 51"/>
                <a:gd name="T2" fmla="*/ 48 w 48"/>
                <a:gd name="T3" fmla="*/ 23 h 51"/>
                <a:gd name="T4" fmla="*/ 44 w 48"/>
                <a:gd name="T5" fmla="*/ 19 h 51"/>
                <a:gd name="T6" fmla="*/ 33 w 48"/>
                <a:gd name="T7" fmla="*/ 19 h 51"/>
                <a:gd name="T8" fmla="*/ 32 w 48"/>
                <a:gd name="T9" fmla="*/ 19 h 51"/>
                <a:gd name="T10" fmla="*/ 35 w 48"/>
                <a:gd name="T11" fmla="*/ 9 h 51"/>
                <a:gd name="T12" fmla="*/ 30 w 48"/>
                <a:gd name="T13" fmla="*/ 0 h 51"/>
                <a:gd name="T14" fmla="*/ 27 w 48"/>
                <a:gd name="T15" fmla="*/ 4 h 51"/>
                <a:gd name="T16" fmla="*/ 27 w 48"/>
                <a:gd name="T17" fmla="*/ 8 h 51"/>
                <a:gd name="T18" fmla="*/ 21 w 48"/>
                <a:gd name="T19" fmla="*/ 15 h 51"/>
                <a:gd name="T20" fmla="*/ 16 w 48"/>
                <a:gd name="T21" fmla="*/ 28 h 51"/>
                <a:gd name="T22" fmla="*/ 16 w 48"/>
                <a:gd name="T23" fmla="*/ 45 h 51"/>
                <a:gd name="T24" fmla="*/ 18 w 48"/>
                <a:gd name="T25" fmla="*/ 47 h 51"/>
                <a:gd name="T26" fmla="*/ 42 w 48"/>
                <a:gd name="T27" fmla="*/ 47 h 51"/>
                <a:gd name="T28" fmla="*/ 44 w 48"/>
                <a:gd name="T29" fmla="*/ 41 h 51"/>
                <a:gd name="T30" fmla="*/ 45 w 48"/>
                <a:gd name="T31" fmla="*/ 34 h 51"/>
                <a:gd name="T32" fmla="*/ 48 w 48"/>
                <a:gd name="T33" fmla="*/ 32 h 51"/>
                <a:gd name="T34" fmla="*/ 45 w 48"/>
                <a:gd name="T35" fmla="*/ 27 h 51"/>
                <a:gd name="T36" fmla="*/ 11 w 48"/>
                <a:gd name="T37" fmla="*/ 24 h 51"/>
                <a:gd name="T38" fmla="*/ 1 w 48"/>
                <a:gd name="T39" fmla="*/ 24 h 51"/>
                <a:gd name="T40" fmla="*/ 0 w 48"/>
                <a:gd name="T41" fmla="*/ 27 h 51"/>
                <a:gd name="T42" fmla="*/ 0 w 48"/>
                <a:gd name="T43" fmla="*/ 48 h 51"/>
                <a:gd name="T44" fmla="*/ 3 w 48"/>
                <a:gd name="T45" fmla="*/ 51 h 51"/>
                <a:gd name="T46" fmla="*/ 11 w 48"/>
                <a:gd name="T47" fmla="*/ 51 h 51"/>
                <a:gd name="T48" fmla="*/ 13 w 48"/>
                <a:gd name="T49" fmla="*/ 47 h 51"/>
                <a:gd name="T50" fmla="*/ 13 w 48"/>
                <a:gd name="T51" fmla="*/ 27 h 51"/>
                <a:gd name="T52" fmla="*/ 11 w 48"/>
                <a:gd name="T53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1">
                  <a:moveTo>
                    <a:pt x="45" y="27"/>
                  </a:moveTo>
                  <a:cubicBezTo>
                    <a:pt x="46" y="26"/>
                    <a:pt x="48" y="25"/>
                    <a:pt x="48" y="23"/>
                  </a:cubicBezTo>
                  <a:cubicBezTo>
                    <a:pt x="48" y="21"/>
                    <a:pt x="47" y="19"/>
                    <a:pt x="4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5" y="14"/>
                    <a:pt x="35" y="9"/>
                  </a:cubicBezTo>
                  <a:cubicBezTo>
                    <a:pt x="35" y="3"/>
                    <a:pt x="32" y="0"/>
                    <a:pt x="30" y="0"/>
                  </a:cubicBezTo>
                  <a:cubicBezTo>
                    <a:pt x="28" y="0"/>
                    <a:pt x="27" y="2"/>
                    <a:pt x="27" y="4"/>
                  </a:cubicBezTo>
                  <a:cubicBezTo>
                    <a:pt x="27" y="6"/>
                    <a:pt x="27" y="8"/>
                    <a:pt x="27" y="8"/>
                  </a:cubicBezTo>
                  <a:cubicBezTo>
                    <a:pt x="26" y="10"/>
                    <a:pt x="24" y="11"/>
                    <a:pt x="21" y="15"/>
                  </a:cubicBezTo>
                  <a:cubicBezTo>
                    <a:pt x="19" y="19"/>
                    <a:pt x="16" y="24"/>
                    <a:pt x="16" y="28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6"/>
                    <a:pt x="16" y="47"/>
                    <a:pt x="18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7" y="47"/>
                    <a:pt x="47" y="43"/>
                    <a:pt x="44" y="41"/>
                  </a:cubicBezTo>
                  <a:cubicBezTo>
                    <a:pt x="48" y="40"/>
                    <a:pt x="48" y="36"/>
                    <a:pt x="45" y="34"/>
                  </a:cubicBezTo>
                  <a:cubicBezTo>
                    <a:pt x="45" y="34"/>
                    <a:pt x="47" y="33"/>
                    <a:pt x="48" y="32"/>
                  </a:cubicBezTo>
                  <a:cubicBezTo>
                    <a:pt x="48" y="31"/>
                    <a:pt x="48" y="28"/>
                    <a:pt x="45" y="27"/>
                  </a:cubicBezTo>
                  <a:moveTo>
                    <a:pt x="11" y="24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5"/>
                    <a:pt x="0" y="2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3" y="51"/>
                    <a:pt x="13" y="50"/>
                    <a:pt x="13" y="4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2" y="24"/>
                    <a:pt x="11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4" name="CHANGE TEXT HERE">
              <a:extLst>
                <a:ext uri="{FF2B5EF4-FFF2-40B4-BE49-F238E27FC236}">
                  <a16:creationId xmlns:a16="http://schemas.microsoft.com/office/drawing/2014/main" id="{4F57A66A-5DB3-4399-8F88-E7475A48A589}"/>
                </a:ext>
              </a:extLst>
            </p:cNvPr>
            <p:cNvSpPr txBox="1"/>
            <p:nvPr/>
          </p:nvSpPr>
          <p:spPr>
            <a:xfrm>
              <a:off x="9332444" y="7026619"/>
              <a:ext cx="1340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Lorem 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Ipsum Sit</a:t>
              </a:r>
            </a:p>
          </p:txBody>
        </p:sp>
      </p:grpSp>
      <p:grpSp>
        <p:nvGrpSpPr>
          <p:cNvPr id="48" name="SHAPE GROUP, TEXT AND ICON">
            <a:extLst>
              <a:ext uri="{FF2B5EF4-FFF2-40B4-BE49-F238E27FC236}">
                <a16:creationId xmlns:a16="http://schemas.microsoft.com/office/drawing/2014/main" id="{AB7C6AF4-435D-496E-B4A1-6CD12D1E3E3D}"/>
              </a:ext>
            </a:extLst>
          </p:cNvPr>
          <p:cNvGrpSpPr/>
          <p:nvPr/>
        </p:nvGrpSpPr>
        <p:grpSpPr>
          <a:xfrm>
            <a:off x="5360113" y="3352481"/>
            <a:ext cx="2316271" cy="3545136"/>
            <a:chOff x="5360113" y="3352481"/>
            <a:chExt cx="2316271" cy="3545136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32ECD21-25AB-4859-8D02-35B3EA49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832" y="3352481"/>
              <a:ext cx="1943551" cy="3545136"/>
            </a:xfrm>
            <a:custGeom>
              <a:avLst/>
              <a:gdLst>
                <a:gd name="T0" fmla="*/ 790 w 790"/>
                <a:gd name="T1" fmla="*/ 989 h 1441"/>
                <a:gd name="T2" fmla="*/ 790 w 790"/>
                <a:gd name="T3" fmla="*/ 457 h 1441"/>
                <a:gd name="T4" fmla="*/ 0 w 790"/>
                <a:gd name="T5" fmla="*/ 0 h 1441"/>
                <a:gd name="T6" fmla="*/ 0 w 790"/>
                <a:gd name="T7" fmla="*/ 1441 h 1441"/>
                <a:gd name="T8" fmla="*/ 790 w 790"/>
                <a:gd name="T9" fmla="*/ 989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1441">
                  <a:moveTo>
                    <a:pt x="790" y="989"/>
                  </a:moveTo>
                  <a:lnTo>
                    <a:pt x="790" y="457"/>
                  </a:lnTo>
                  <a:lnTo>
                    <a:pt x="0" y="0"/>
                  </a:lnTo>
                  <a:lnTo>
                    <a:pt x="0" y="1441"/>
                  </a:lnTo>
                  <a:lnTo>
                    <a:pt x="790" y="9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2D262657-4A34-4BE2-A25D-9136A51F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506" y="4339017"/>
              <a:ext cx="223878" cy="1572063"/>
            </a:xfrm>
            <a:custGeom>
              <a:avLst/>
              <a:gdLst>
                <a:gd name="T0" fmla="*/ 0 w 91"/>
                <a:gd name="T1" fmla="*/ 0 h 639"/>
                <a:gd name="T2" fmla="*/ 0 w 91"/>
                <a:gd name="T3" fmla="*/ 639 h 639"/>
                <a:gd name="T4" fmla="*/ 91 w 91"/>
                <a:gd name="T5" fmla="*/ 588 h 639"/>
                <a:gd name="T6" fmla="*/ 91 w 91"/>
                <a:gd name="T7" fmla="*/ 56 h 639"/>
                <a:gd name="T8" fmla="*/ 0 w 91"/>
                <a:gd name="T9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9">
                  <a:moveTo>
                    <a:pt x="0" y="0"/>
                  </a:moveTo>
                  <a:lnTo>
                    <a:pt x="0" y="639"/>
                  </a:lnTo>
                  <a:lnTo>
                    <a:pt x="91" y="588"/>
                  </a:lnTo>
                  <a:lnTo>
                    <a:pt x="91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26B6BAEE-80B5-4DB6-87DB-68492E9C0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751" y="3896182"/>
              <a:ext cx="531401" cy="605207"/>
            </a:xfrm>
            <a:custGeom>
              <a:avLst/>
              <a:gdLst>
                <a:gd name="T0" fmla="*/ 0 w 216"/>
                <a:gd name="T1" fmla="*/ 186 h 246"/>
                <a:gd name="T2" fmla="*/ 111 w 216"/>
                <a:gd name="T3" fmla="*/ 246 h 246"/>
                <a:gd name="T4" fmla="*/ 216 w 216"/>
                <a:gd name="T5" fmla="*/ 186 h 246"/>
                <a:gd name="T6" fmla="*/ 216 w 216"/>
                <a:gd name="T7" fmla="*/ 60 h 246"/>
                <a:gd name="T8" fmla="*/ 111 w 216"/>
                <a:gd name="T9" fmla="*/ 0 h 246"/>
                <a:gd name="T10" fmla="*/ 0 w 216"/>
                <a:gd name="T11" fmla="*/ 60 h 246"/>
                <a:gd name="T12" fmla="*/ 0 w 216"/>
                <a:gd name="T13" fmla="*/ 18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46">
                  <a:moveTo>
                    <a:pt x="0" y="186"/>
                  </a:moveTo>
                  <a:lnTo>
                    <a:pt x="111" y="246"/>
                  </a:lnTo>
                  <a:lnTo>
                    <a:pt x="216" y="186"/>
                  </a:lnTo>
                  <a:lnTo>
                    <a:pt x="216" y="60"/>
                  </a:lnTo>
                  <a:lnTo>
                    <a:pt x="111" y="0"/>
                  </a:lnTo>
                  <a:lnTo>
                    <a:pt x="0" y="6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4" name="ICON">
              <a:extLst>
                <a:ext uri="{FF2B5EF4-FFF2-40B4-BE49-F238E27FC236}">
                  <a16:creationId xmlns:a16="http://schemas.microsoft.com/office/drawing/2014/main" id="{3BDDC723-6CD0-4868-8D98-882281B16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0427" y="4427584"/>
              <a:ext cx="890589" cy="802022"/>
            </a:xfrm>
            <a:custGeom>
              <a:avLst/>
              <a:gdLst>
                <a:gd name="T0" fmla="*/ 17 w 72"/>
                <a:gd name="T1" fmla="*/ 61 h 65"/>
                <a:gd name="T2" fmla="*/ 25 w 72"/>
                <a:gd name="T3" fmla="*/ 55 h 65"/>
                <a:gd name="T4" fmla="*/ 30 w 72"/>
                <a:gd name="T5" fmla="*/ 52 h 65"/>
                <a:gd name="T6" fmla="*/ 22 w 72"/>
                <a:gd name="T7" fmla="*/ 40 h 65"/>
                <a:gd name="T8" fmla="*/ 19 w 72"/>
                <a:gd name="T9" fmla="*/ 36 h 65"/>
                <a:gd name="T10" fmla="*/ 21 w 72"/>
                <a:gd name="T11" fmla="*/ 30 h 65"/>
                <a:gd name="T12" fmla="*/ 20 w 72"/>
                <a:gd name="T13" fmla="*/ 29 h 65"/>
                <a:gd name="T14" fmla="*/ 21 w 72"/>
                <a:gd name="T15" fmla="*/ 26 h 65"/>
                <a:gd name="T16" fmla="*/ 20 w 72"/>
                <a:gd name="T17" fmla="*/ 21 h 65"/>
                <a:gd name="T18" fmla="*/ 30 w 72"/>
                <a:gd name="T19" fmla="*/ 12 h 65"/>
                <a:gd name="T20" fmla="*/ 29 w 72"/>
                <a:gd name="T21" fmla="*/ 9 h 65"/>
                <a:gd name="T22" fmla="*/ 31 w 72"/>
                <a:gd name="T23" fmla="*/ 8 h 65"/>
                <a:gd name="T24" fmla="*/ 38 w 72"/>
                <a:gd name="T25" fmla="*/ 10 h 65"/>
                <a:gd name="T26" fmla="*/ 37 w 72"/>
                <a:gd name="T27" fmla="*/ 9 h 65"/>
                <a:gd name="T28" fmla="*/ 46 w 72"/>
                <a:gd name="T29" fmla="*/ 13 h 65"/>
                <a:gd name="T30" fmla="*/ 46 w 72"/>
                <a:gd name="T31" fmla="*/ 12 h 65"/>
                <a:gd name="T32" fmla="*/ 48 w 72"/>
                <a:gd name="T33" fmla="*/ 13 h 65"/>
                <a:gd name="T34" fmla="*/ 50 w 72"/>
                <a:gd name="T35" fmla="*/ 13 h 65"/>
                <a:gd name="T36" fmla="*/ 51 w 72"/>
                <a:gd name="T37" fmla="*/ 18 h 65"/>
                <a:gd name="T38" fmla="*/ 51 w 72"/>
                <a:gd name="T39" fmla="*/ 16 h 65"/>
                <a:gd name="T40" fmla="*/ 54 w 72"/>
                <a:gd name="T41" fmla="*/ 21 h 65"/>
                <a:gd name="T42" fmla="*/ 53 w 72"/>
                <a:gd name="T43" fmla="*/ 23 h 65"/>
                <a:gd name="T44" fmla="*/ 53 w 72"/>
                <a:gd name="T45" fmla="*/ 24 h 65"/>
                <a:gd name="T46" fmla="*/ 54 w 72"/>
                <a:gd name="T47" fmla="*/ 26 h 65"/>
                <a:gd name="T48" fmla="*/ 53 w 72"/>
                <a:gd name="T49" fmla="*/ 26 h 65"/>
                <a:gd name="T50" fmla="*/ 51 w 72"/>
                <a:gd name="T51" fmla="*/ 31 h 65"/>
                <a:gd name="T52" fmla="*/ 53 w 72"/>
                <a:gd name="T53" fmla="*/ 35 h 65"/>
                <a:gd name="T54" fmla="*/ 50 w 72"/>
                <a:gd name="T55" fmla="*/ 39 h 65"/>
                <a:gd name="T56" fmla="*/ 42 w 72"/>
                <a:gd name="T57" fmla="*/ 51 h 65"/>
                <a:gd name="T58" fmla="*/ 47 w 72"/>
                <a:gd name="T59" fmla="*/ 55 h 65"/>
                <a:gd name="T60" fmla="*/ 49 w 72"/>
                <a:gd name="T61" fmla="*/ 56 h 65"/>
                <a:gd name="T62" fmla="*/ 49 w 72"/>
                <a:gd name="T63" fmla="*/ 56 h 65"/>
                <a:gd name="T64" fmla="*/ 58 w 72"/>
                <a:gd name="T65" fmla="*/ 64 h 65"/>
                <a:gd name="T66" fmla="*/ 36 w 72"/>
                <a:gd name="T67" fmla="*/ 0 h 65"/>
                <a:gd name="T68" fmla="*/ 14 w 72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65">
                  <a:moveTo>
                    <a:pt x="14" y="65"/>
                  </a:moveTo>
                  <a:cubicBezTo>
                    <a:pt x="15" y="64"/>
                    <a:pt x="16" y="63"/>
                    <a:pt x="17" y="61"/>
                  </a:cubicBezTo>
                  <a:cubicBezTo>
                    <a:pt x="19" y="60"/>
                    <a:pt x="22" y="58"/>
                    <a:pt x="23" y="57"/>
                  </a:cubicBezTo>
                  <a:cubicBezTo>
                    <a:pt x="23" y="56"/>
                    <a:pt x="24" y="55"/>
                    <a:pt x="25" y="55"/>
                  </a:cubicBezTo>
                  <a:cubicBezTo>
                    <a:pt x="26" y="55"/>
                    <a:pt x="28" y="55"/>
                    <a:pt x="30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7" y="50"/>
                    <a:pt x="22" y="45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19" y="38"/>
                    <a:pt x="19" y="36"/>
                  </a:cubicBezTo>
                  <a:cubicBezTo>
                    <a:pt x="19" y="34"/>
                    <a:pt x="20" y="33"/>
                    <a:pt x="21" y="32"/>
                  </a:cubicBezTo>
                  <a:cubicBezTo>
                    <a:pt x="20" y="32"/>
                    <a:pt x="21" y="31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30"/>
                    <a:pt x="20" y="30"/>
                    <a:pt x="20" y="29"/>
                  </a:cubicBezTo>
                  <a:cubicBezTo>
                    <a:pt x="20" y="29"/>
                    <a:pt x="20" y="28"/>
                    <a:pt x="21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4"/>
                    <a:pt x="21" y="22"/>
                    <a:pt x="22" y="20"/>
                  </a:cubicBezTo>
                  <a:cubicBezTo>
                    <a:pt x="21" y="20"/>
                    <a:pt x="20" y="22"/>
                    <a:pt x="20" y="21"/>
                  </a:cubicBezTo>
                  <a:cubicBezTo>
                    <a:pt x="21" y="19"/>
                    <a:pt x="23" y="15"/>
                    <a:pt x="26" y="14"/>
                  </a:cubicBezTo>
                  <a:cubicBezTo>
                    <a:pt x="27" y="13"/>
                    <a:pt x="28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7" y="11"/>
                    <a:pt x="29" y="9"/>
                    <a:pt x="29" y="9"/>
                  </a:cubicBezTo>
                  <a:cubicBezTo>
                    <a:pt x="28" y="11"/>
                    <a:pt x="31" y="10"/>
                    <a:pt x="31" y="10"/>
                  </a:cubicBezTo>
                  <a:cubicBezTo>
                    <a:pt x="31" y="10"/>
                    <a:pt x="31" y="8"/>
                    <a:pt x="31" y="8"/>
                  </a:cubicBezTo>
                  <a:cubicBezTo>
                    <a:pt x="32" y="11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40" y="10"/>
                    <a:pt x="38" y="9"/>
                    <a:pt x="37" y="9"/>
                  </a:cubicBezTo>
                  <a:cubicBezTo>
                    <a:pt x="37" y="9"/>
                    <a:pt x="43" y="9"/>
                    <a:pt x="45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1"/>
                    <a:pt x="45" y="11"/>
                    <a:pt x="46" y="12"/>
                  </a:cubicBezTo>
                  <a:cubicBezTo>
                    <a:pt x="47" y="12"/>
                    <a:pt x="47" y="13"/>
                    <a:pt x="48" y="14"/>
                  </a:cubicBezTo>
                  <a:cubicBezTo>
                    <a:pt x="48" y="14"/>
                    <a:pt x="48" y="13"/>
                    <a:pt x="48" y="13"/>
                  </a:cubicBezTo>
                  <a:cubicBezTo>
                    <a:pt x="49" y="14"/>
                    <a:pt x="48" y="14"/>
                    <a:pt x="49" y="14"/>
                  </a:cubicBezTo>
                  <a:cubicBezTo>
                    <a:pt x="49" y="14"/>
                    <a:pt x="49" y="12"/>
                    <a:pt x="50" y="13"/>
                  </a:cubicBezTo>
                  <a:cubicBezTo>
                    <a:pt x="50" y="15"/>
                    <a:pt x="51" y="17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2" y="17"/>
                    <a:pt x="51" y="17"/>
                    <a:pt x="51" y="16"/>
                  </a:cubicBezTo>
                  <a:cubicBezTo>
                    <a:pt x="52" y="17"/>
                    <a:pt x="52" y="19"/>
                    <a:pt x="52" y="21"/>
                  </a:cubicBezTo>
                  <a:cubicBezTo>
                    <a:pt x="53" y="20"/>
                    <a:pt x="55" y="20"/>
                    <a:pt x="54" y="21"/>
                  </a:cubicBezTo>
                  <a:cubicBezTo>
                    <a:pt x="53" y="21"/>
                    <a:pt x="53" y="22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4" y="22"/>
                    <a:pt x="53" y="23"/>
                  </a:cubicBezTo>
                  <a:cubicBezTo>
                    <a:pt x="53" y="23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4"/>
                    <a:pt x="54" y="26"/>
                    <a:pt x="54" y="26"/>
                  </a:cubicBezTo>
                  <a:cubicBezTo>
                    <a:pt x="53" y="25"/>
                    <a:pt x="53" y="24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0"/>
                    <a:pt x="52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3" y="32"/>
                    <a:pt x="53" y="33"/>
                    <a:pt x="53" y="35"/>
                  </a:cubicBezTo>
                  <a:cubicBezTo>
                    <a:pt x="53" y="37"/>
                    <a:pt x="52" y="39"/>
                    <a:pt x="51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5"/>
                    <a:pt x="46" y="49"/>
                    <a:pt x="42" y="51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6" y="55"/>
                    <a:pt x="47" y="55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0" y="57"/>
                    <a:pt x="53" y="60"/>
                    <a:pt x="55" y="61"/>
                  </a:cubicBezTo>
                  <a:cubicBezTo>
                    <a:pt x="56" y="62"/>
                    <a:pt x="57" y="64"/>
                    <a:pt x="58" y="64"/>
                  </a:cubicBezTo>
                  <a:cubicBezTo>
                    <a:pt x="66" y="58"/>
                    <a:pt x="72" y="48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8"/>
                    <a:pt x="5" y="58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8" name="CHANGE TEXT HERE">
              <a:extLst>
                <a:ext uri="{FF2B5EF4-FFF2-40B4-BE49-F238E27FC236}">
                  <a16:creationId xmlns:a16="http://schemas.microsoft.com/office/drawing/2014/main" id="{CDFBD58A-6D80-4C00-9EB5-F5D3DAB8DF73}"/>
                </a:ext>
              </a:extLst>
            </p:cNvPr>
            <p:cNvSpPr txBox="1"/>
            <p:nvPr/>
          </p:nvSpPr>
          <p:spPr>
            <a:xfrm>
              <a:off x="5360113" y="3974910"/>
              <a:ext cx="73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05</a:t>
              </a:r>
            </a:p>
          </p:txBody>
        </p:sp>
        <p:sp>
          <p:nvSpPr>
            <p:cNvPr id="75" name="CHANGE TEXT HERE">
              <a:extLst>
                <a:ext uri="{FF2B5EF4-FFF2-40B4-BE49-F238E27FC236}">
                  <a16:creationId xmlns:a16="http://schemas.microsoft.com/office/drawing/2014/main" id="{F1086C13-221A-46A8-8F8A-4F0C11AC4387}"/>
                </a:ext>
              </a:extLst>
            </p:cNvPr>
            <p:cNvSpPr txBox="1"/>
            <p:nvPr/>
          </p:nvSpPr>
          <p:spPr>
            <a:xfrm>
              <a:off x="5861113" y="5351608"/>
              <a:ext cx="1542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Lorem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Ipsum Sit</a:t>
              </a:r>
            </a:p>
          </p:txBody>
        </p:sp>
      </p:grpSp>
      <p:grpSp>
        <p:nvGrpSpPr>
          <p:cNvPr id="45" name="SHAPE GROUP, TEXT AND ICON">
            <a:extLst>
              <a:ext uri="{FF2B5EF4-FFF2-40B4-BE49-F238E27FC236}">
                <a16:creationId xmlns:a16="http://schemas.microsoft.com/office/drawing/2014/main" id="{AD91F5E2-E9EB-42B3-94C6-DE6649D112BD}"/>
              </a:ext>
            </a:extLst>
          </p:cNvPr>
          <p:cNvGrpSpPr/>
          <p:nvPr/>
        </p:nvGrpSpPr>
        <p:grpSpPr>
          <a:xfrm>
            <a:off x="10175937" y="3214710"/>
            <a:ext cx="2495863" cy="3906783"/>
            <a:chOff x="10175937" y="3214710"/>
            <a:chExt cx="2495863" cy="390678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0C818C6-E991-46C5-B303-A349B5893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937" y="3214710"/>
              <a:ext cx="2130525" cy="3906783"/>
            </a:xfrm>
            <a:custGeom>
              <a:avLst/>
              <a:gdLst>
                <a:gd name="T0" fmla="*/ 0 w 866"/>
                <a:gd name="T1" fmla="*/ 1085 h 1588"/>
                <a:gd name="T2" fmla="*/ 0 w 866"/>
                <a:gd name="T3" fmla="*/ 503 h 1588"/>
                <a:gd name="T4" fmla="*/ 866 w 866"/>
                <a:gd name="T5" fmla="*/ 0 h 1588"/>
                <a:gd name="T6" fmla="*/ 866 w 866"/>
                <a:gd name="T7" fmla="*/ 1588 h 1588"/>
                <a:gd name="T8" fmla="*/ 0 w 866"/>
                <a:gd name="T9" fmla="*/ 1085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1588">
                  <a:moveTo>
                    <a:pt x="0" y="1085"/>
                  </a:moveTo>
                  <a:lnTo>
                    <a:pt x="0" y="503"/>
                  </a:lnTo>
                  <a:lnTo>
                    <a:pt x="866" y="0"/>
                  </a:lnTo>
                  <a:lnTo>
                    <a:pt x="866" y="1588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FF6B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84D1A19E-8410-4A4F-8355-29D2C01A1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937" y="4302115"/>
              <a:ext cx="248480" cy="1731974"/>
            </a:xfrm>
            <a:custGeom>
              <a:avLst/>
              <a:gdLst>
                <a:gd name="T0" fmla="*/ 101 w 101"/>
                <a:gd name="T1" fmla="*/ 0 h 704"/>
                <a:gd name="T2" fmla="*/ 0 w 101"/>
                <a:gd name="T3" fmla="*/ 61 h 704"/>
                <a:gd name="T4" fmla="*/ 0 w 101"/>
                <a:gd name="T5" fmla="*/ 643 h 704"/>
                <a:gd name="T6" fmla="*/ 101 w 101"/>
                <a:gd name="T7" fmla="*/ 704 h 704"/>
                <a:gd name="T8" fmla="*/ 101 w 101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04">
                  <a:moveTo>
                    <a:pt x="101" y="0"/>
                  </a:moveTo>
                  <a:lnTo>
                    <a:pt x="0" y="61"/>
                  </a:lnTo>
                  <a:lnTo>
                    <a:pt x="0" y="643"/>
                  </a:lnTo>
                  <a:lnTo>
                    <a:pt x="101" y="70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4FE19845-3034-40C7-9ABB-87D4E18EF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382" y="4821214"/>
              <a:ext cx="533862" cy="607668"/>
            </a:xfrm>
            <a:custGeom>
              <a:avLst/>
              <a:gdLst>
                <a:gd name="T0" fmla="*/ 217 w 217"/>
                <a:gd name="T1" fmla="*/ 186 h 247"/>
                <a:gd name="T2" fmla="*/ 111 w 217"/>
                <a:gd name="T3" fmla="*/ 247 h 247"/>
                <a:gd name="T4" fmla="*/ 0 w 217"/>
                <a:gd name="T5" fmla="*/ 186 h 247"/>
                <a:gd name="T6" fmla="*/ 0 w 217"/>
                <a:gd name="T7" fmla="*/ 61 h 247"/>
                <a:gd name="T8" fmla="*/ 111 w 217"/>
                <a:gd name="T9" fmla="*/ 0 h 247"/>
                <a:gd name="T10" fmla="*/ 217 w 217"/>
                <a:gd name="T11" fmla="*/ 61 h 247"/>
                <a:gd name="T12" fmla="*/ 217 w 217"/>
                <a:gd name="T13" fmla="*/ 18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47">
                  <a:moveTo>
                    <a:pt x="217" y="186"/>
                  </a:moveTo>
                  <a:lnTo>
                    <a:pt x="111" y="247"/>
                  </a:lnTo>
                  <a:lnTo>
                    <a:pt x="0" y="186"/>
                  </a:lnTo>
                  <a:lnTo>
                    <a:pt x="0" y="61"/>
                  </a:lnTo>
                  <a:lnTo>
                    <a:pt x="111" y="0"/>
                  </a:lnTo>
                  <a:lnTo>
                    <a:pt x="217" y="61"/>
                  </a:lnTo>
                  <a:lnTo>
                    <a:pt x="217" y="186"/>
                  </a:lnTo>
                  <a:close/>
                </a:path>
              </a:pathLst>
            </a:custGeom>
            <a:solidFill>
              <a:srgbClr val="FA46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1" name="ICON">
              <a:extLst>
                <a:ext uri="{FF2B5EF4-FFF2-40B4-BE49-F238E27FC236}">
                  <a16:creationId xmlns:a16="http://schemas.microsoft.com/office/drawing/2014/main" id="{0FDAB5F3-004D-48C9-88AB-027FBD36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3516" y="4538293"/>
              <a:ext cx="718376" cy="617509"/>
            </a:xfrm>
            <a:custGeom>
              <a:avLst/>
              <a:gdLst>
                <a:gd name="T0" fmla="*/ 28 w 58"/>
                <a:gd name="T1" fmla="*/ 49 h 50"/>
                <a:gd name="T2" fmla="*/ 8 w 58"/>
                <a:gd name="T3" fmla="*/ 30 h 50"/>
                <a:gd name="T4" fmla="*/ 0 w 58"/>
                <a:gd name="T5" fmla="*/ 15 h 50"/>
                <a:gd name="T6" fmla="*/ 16 w 58"/>
                <a:gd name="T7" fmla="*/ 0 h 50"/>
                <a:gd name="T8" fmla="*/ 29 w 58"/>
                <a:gd name="T9" fmla="*/ 7 h 50"/>
                <a:gd name="T10" fmla="*/ 43 w 58"/>
                <a:gd name="T11" fmla="*/ 0 h 50"/>
                <a:gd name="T12" fmla="*/ 58 w 58"/>
                <a:gd name="T13" fmla="*/ 15 h 50"/>
                <a:gd name="T14" fmla="*/ 51 w 58"/>
                <a:gd name="T15" fmla="*/ 30 h 50"/>
                <a:gd name="T16" fmla="*/ 31 w 58"/>
                <a:gd name="T17" fmla="*/ 49 h 50"/>
                <a:gd name="T18" fmla="*/ 29 w 58"/>
                <a:gd name="T19" fmla="*/ 50 h 50"/>
                <a:gd name="T20" fmla="*/ 28 w 58"/>
                <a:gd name="T2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0">
                  <a:moveTo>
                    <a:pt x="28" y="49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21" y="0"/>
                    <a:pt x="27" y="5"/>
                    <a:pt x="29" y="7"/>
                  </a:cubicBezTo>
                  <a:cubicBezTo>
                    <a:pt x="32" y="5"/>
                    <a:pt x="37" y="0"/>
                    <a:pt x="43" y="0"/>
                  </a:cubicBezTo>
                  <a:cubicBezTo>
                    <a:pt x="52" y="0"/>
                    <a:pt x="58" y="6"/>
                    <a:pt x="58" y="15"/>
                  </a:cubicBezTo>
                  <a:cubicBezTo>
                    <a:pt x="58" y="23"/>
                    <a:pt x="51" y="30"/>
                    <a:pt x="51" y="3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50"/>
                    <a:pt x="30" y="50"/>
                    <a:pt x="29" y="50"/>
                  </a:cubicBezTo>
                  <a:cubicBezTo>
                    <a:pt x="29" y="50"/>
                    <a:pt x="28" y="50"/>
                    <a:pt x="28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5" name="CHANGE TEXT HERE">
              <a:extLst>
                <a:ext uri="{FF2B5EF4-FFF2-40B4-BE49-F238E27FC236}">
                  <a16:creationId xmlns:a16="http://schemas.microsoft.com/office/drawing/2014/main" id="{9CDC71CD-0D8C-41FD-816A-672D658D9E4A}"/>
                </a:ext>
              </a:extLst>
            </p:cNvPr>
            <p:cNvSpPr txBox="1"/>
            <p:nvPr/>
          </p:nvSpPr>
          <p:spPr>
            <a:xfrm>
              <a:off x="11941123" y="4898487"/>
              <a:ext cx="73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6" name="CHANGE TEXT HERE">
              <a:extLst>
                <a:ext uri="{FF2B5EF4-FFF2-40B4-BE49-F238E27FC236}">
                  <a16:creationId xmlns:a16="http://schemas.microsoft.com/office/drawing/2014/main" id="{E198B079-529C-4197-9804-D88BEE1A694E}"/>
                </a:ext>
              </a:extLst>
            </p:cNvPr>
            <p:cNvSpPr txBox="1"/>
            <p:nvPr/>
          </p:nvSpPr>
          <p:spPr>
            <a:xfrm>
              <a:off x="10524056" y="5351608"/>
              <a:ext cx="1542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Lorem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Ipsum Sit</a:t>
              </a:r>
            </a:p>
          </p:txBody>
        </p:sp>
      </p:grpSp>
      <p:sp>
        <p:nvSpPr>
          <p:cNvPr id="77" name="CHANGE TEXT HERE">
            <a:extLst>
              <a:ext uri="{FF2B5EF4-FFF2-40B4-BE49-F238E27FC236}">
                <a16:creationId xmlns:a16="http://schemas.microsoft.com/office/drawing/2014/main" id="{AC91EB56-2921-44D9-B608-16108AA1233B}"/>
              </a:ext>
            </a:extLst>
          </p:cNvPr>
          <p:cNvSpPr txBox="1"/>
          <p:nvPr/>
        </p:nvSpPr>
        <p:spPr>
          <a:xfrm>
            <a:off x="8118162" y="5552360"/>
            <a:ext cx="154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HERE</a:t>
            </a:r>
          </a:p>
        </p:txBody>
      </p:sp>
      <p:sp>
        <p:nvSpPr>
          <p:cNvPr id="78" name="CHANGE TEXT HERE">
            <a:extLst>
              <a:ext uri="{FF2B5EF4-FFF2-40B4-BE49-F238E27FC236}">
                <a16:creationId xmlns:a16="http://schemas.microsoft.com/office/drawing/2014/main" id="{BE85D177-FFCA-4B3D-98C3-7370EFE4D394}"/>
              </a:ext>
            </a:extLst>
          </p:cNvPr>
          <p:cNvSpPr txBox="1"/>
          <p:nvPr/>
        </p:nvSpPr>
        <p:spPr>
          <a:xfrm>
            <a:off x="10942991" y="1693488"/>
            <a:ext cx="211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9" name="CHANGE TEXT HERE">
            <a:extLst>
              <a:ext uri="{FF2B5EF4-FFF2-40B4-BE49-F238E27FC236}">
                <a16:creationId xmlns:a16="http://schemas.microsoft.com/office/drawing/2014/main" id="{DD4AB757-491B-4228-B3B7-CF33BD58D2C4}"/>
              </a:ext>
            </a:extLst>
          </p:cNvPr>
          <p:cNvSpPr txBox="1"/>
          <p:nvPr/>
        </p:nvSpPr>
        <p:spPr>
          <a:xfrm>
            <a:off x="12690571" y="4654386"/>
            <a:ext cx="2115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0" name="CHANGE TEXT HERE">
            <a:extLst>
              <a:ext uri="{FF2B5EF4-FFF2-40B4-BE49-F238E27FC236}">
                <a16:creationId xmlns:a16="http://schemas.microsoft.com/office/drawing/2014/main" id="{2DE0FCA3-E550-4F70-BD40-7E429CA93E10}"/>
              </a:ext>
            </a:extLst>
          </p:cNvPr>
          <p:cNvSpPr txBox="1"/>
          <p:nvPr/>
        </p:nvSpPr>
        <p:spPr>
          <a:xfrm>
            <a:off x="3479029" y="4496934"/>
            <a:ext cx="2116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1" name="CHANGE TEXT HERE">
            <a:extLst>
              <a:ext uri="{FF2B5EF4-FFF2-40B4-BE49-F238E27FC236}">
                <a16:creationId xmlns:a16="http://schemas.microsoft.com/office/drawing/2014/main" id="{2E31AF0E-DB96-4DE9-87AA-7DB89AFC2F12}"/>
              </a:ext>
            </a:extLst>
          </p:cNvPr>
          <p:cNvSpPr txBox="1"/>
          <p:nvPr/>
        </p:nvSpPr>
        <p:spPr>
          <a:xfrm>
            <a:off x="4799190" y="1966920"/>
            <a:ext cx="211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2" name="CHANGE TEXT HERE">
            <a:extLst>
              <a:ext uri="{FF2B5EF4-FFF2-40B4-BE49-F238E27FC236}">
                <a16:creationId xmlns:a16="http://schemas.microsoft.com/office/drawing/2014/main" id="{F50D32F5-EBCA-4B5C-AD33-FF75AD861E47}"/>
              </a:ext>
            </a:extLst>
          </p:cNvPr>
          <p:cNvSpPr txBox="1"/>
          <p:nvPr/>
        </p:nvSpPr>
        <p:spPr>
          <a:xfrm>
            <a:off x="11505321" y="7458802"/>
            <a:ext cx="211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3" name="CHANGE TEXT HERE">
            <a:extLst>
              <a:ext uri="{FF2B5EF4-FFF2-40B4-BE49-F238E27FC236}">
                <a16:creationId xmlns:a16="http://schemas.microsoft.com/office/drawing/2014/main" id="{FC784652-90CB-477B-B68D-08D7EA3B03EC}"/>
              </a:ext>
            </a:extLst>
          </p:cNvPr>
          <p:cNvSpPr txBox="1"/>
          <p:nvPr/>
        </p:nvSpPr>
        <p:spPr>
          <a:xfrm>
            <a:off x="4805805" y="7675405"/>
            <a:ext cx="211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47" name="SHAPE GROUP, TEXT AND ICON">
            <a:extLst>
              <a:ext uri="{FF2B5EF4-FFF2-40B4-BE49-F238E27FC236}">
                <a16:creationId xmlns:a16="http://schemas.microsoft.com/office/drawing/2014/main" id="{35DDF983-623F-43FF-9B92-1239FCD6427D}"/>
              </a:ext>
            </a:extLst>
          </p:cNvPr>
          <p:cNvGrpSpPr/>
          <p:nvPr/>
        </p:nvGrpSpPr>
        <p:grpSpPr>
          <a:xfrm>
            <a:off x="5769735" y="5923380"/>
            <a:ext cx="3070319" cy="2890725"/>
            <a:chOff x="5769735" y="5923380"/>
            <a:chExt cx="3070319" cy="2890725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0CFF586-980A-459C-B85D-C4D7B99B5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735" y="5923380"/>
              <a:ext cx="3070318" cy="2890725"/>
            </a:xfrm>
            <a:custGeom>
              <a:avLst/>
              <a:gdLst>
                <a:gd name="T0" fmla="*/ 1248 w 1248"/>
                <a:gd name="T1" fmla="*/ 266 h 1175"/>
                <a:gd name="T2" fmla="*/ 785 w 1248"/>
                <a:gd name="T3" fmla="*/ 0 h 1175"/>
                <a:gd name="T4" fmla="*/ 0 w 1248"/>
                <a:gd name="T5" fmla="*/ 457 h 1175"/>
                <a:gd name="T6" fmla="*/ 1248 w 1248"/>
                <a:gd name="T7" fmla="*/ 1175 h 1175"/>
                <a:gd name="T8" fmla="*/ 1248 w 1248"/>
                <a:gd name="T9" fmla="*/ 26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1175">
                  <a:moveTo>
                    <a:pt x="1248" y="266"/>
                  </a:moveTo>
                  <a:lnTo>
                    <a:pt x="785" y="0"/>
                  </a:lnTo>
                  <a:lnTo>
                    <a:pt x="0" y="457"/>
                  </a:lnTo>
                  <a:lnTo>
                    <a:pt x="1248" y="1175"/>
                  </a:lnTo>
                  <a:lnTo>
                    <a:pt x="1248" y="26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2161EDD-EB9C-44B1-9864-78E1A77F8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08" y="5923380"/>
              <a:ext cx="1362946" cy="912732"/>
            </a:xfrm>
            <a:custGeom>
              <a:avLst/>
              <a:gdLst>
                <a:gd name="T0" fmla="*/ 91 w 554"/>
                <a:gd name="T1" fmla="*/ 0 h 371"/>
                <a:gd name="T2" fmla="*/ 0 w 554"/>
                <a:gd name="T3" fmla="*/ 55 h 371"/>
                <a:gd name="T4" fmla="*/ 554 w 554"/>
                <a:gd name="T5" fmla="*/ 371 h 371"/>
                <a:gd name="T6" fmla="*/ 554 w 554"/>
                <a:gd name="T7" fmla="*/ 266 h 371"/>
                <a:gd name="T8" fmla="*/ 91 w 554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371">
                  <a:moveTo>
                    <a:pt x="91" y="0"/>
                  </a:moveTo>
                  <a:lnTo>
                    <a:pt x="0" y="55"/>
                  </a:lnTo>
                  <a:lnTo>
                    <a:pt x="554" y="371"/>
                  </a:lnTo>
                  <a:lnTo>
                    <a:pt x="554" y="2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9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7917EC5A-CB5A-43AE-94DF-A8BBC951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512" y="7615991"/>
              <a:ext cx="531401" cy="617509"/>
            </a:xfrm>
            <a:custGeom>
              <a:avLst/>
              <a:gdLst>
                <a:gd name="T0" fmla="*/ 0 w 216"/>
                <a:gd name="T1" fmla="*/ 186 h 251"/>
                <a:gd name="T2" fmla="*/ 106 w 216"/>
                <a:gd name="T3" fmla="*/ 251 h 251"/>
                <a:gd name="T4" fmla="*/ 216 w 216"/>
                <a:gd name="T5" fmla="*/ 186 h 251"/>
                <a:gd name="T6" fmla="*/ 216 w 216"/>
                <a:gd name="T7" fmla="*/ 60 h 251"/>
                <a:gd name="T8" fmla="*/ 106 w 216"/>
                <a:gd name="T9" fmla="*/ 0 h 251"/>
                <a:gd name="T10" fmla="*/ 0 w 216"/>
                <a:gd name="T11" fmla="*/ 60 h 251"/>
                <a:gd name="T12" fmla="*/ 0 w 216"/>
                <a:gd name="T13" fmla="*/ 18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51">
                  <a:moveTo>
                    <a:pt x="0" y="186"/>
                  </a:moveTo>
                  <a:lnTo>
                    <a:pt x="106" y="251"/>
                  </a:lnTo>
                  <a:lnTo>
                    <a:pt x="216" y="186"/>
                  </a:lnTo>
                  <a:lnTo>
                    <a:pt x="216" y="60"/>
                  </a:lnTo>
                  <a:lnTo>
                    <a:pt x="106" y="0"/>
                  </a:lnTo>
                  <a:lnTo>
                    <a:pt x="0" y="6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9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7" name="CHANGE TEXT HERE">
              <a:extLst>
                <a:ext uri="{FF2B5EF4-FFF2-40B4-BE49-F238E27FC236}">
                  <a16:creationId xmlns:a16="http://schemas.microsoft.com/office/drawing/2014/main" id="{7D5B54E3-BE80-428C-9774-7BEABC3A426A}"/>
                </a:ext>
              </a:extLst>
            </p:cNvPr>
            <p:cNvSpPr txBox="1"/>
            <p:nvPr/>
          </p:nvSpPr>
          <p:spPr>
            <a:xfrm>
              <a:off x="6939556" y="7699639"/>
              <a:ext cx="73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3" name="CHANGE TEXT HERE">
              <a:extLst>
                <a:ext uri="{FF2B5EF4-FFF2-40B4-BE49-F238E27FC236}">
                  <a16:creationId xmlns:a16="http://schemas.microsoft.com/office/drawing/2014/main" id="{DF35F23F-2733-4861-AAF0-836483825E96}"/>
                </a:ext>
              </a:extLst>
            </p:cNvPr>
            <p:cNvSpPr txBox="1"/>
            <p:nvPr/>
          </p:nvSpPr>
          <p:spPr>
            <a:xfrm>
              <a:off x="7450397" y="6986183"/>
              <a:ext cx="1340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Lorem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Ipsum Sit</a:t>
              </a:r>
            </a:p>
          </p:txBody>
        </p:sp>
        <p:sp>
          <p:nvSpPr>
            <p:cNvPr id="88" name="ICON">
              <a:extLst>
                <a:ext uri="{FF2B5EF4-FFF2-40B4-BE49-F238E27FC236}">
                  <a16:creationId xmlns:a16="http://schemas.microsoft.com/office/drawing/2014/main" id="{B3A046C1-45D1-408E-867C-600DC2889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3441" y="6580407"/>
              <a:ext cx="834463" cy="801716"/>
            </a:xfrm>
            <a:custGeom>
              <a:avLst/>
              <a:gdLst>
                <a:gd name="T0" fmla="*/ 5821 w 14759"/>
                <a:gd name="T1" fmla="*/ 13891 h 14201"/>
                <a:gd name="T2" fmla="*/ 963 w 14759"/>
                <a:gd name="T3" fmla="*/ 12229 h 14201"/>
                <a:gd name="T4" fmla="*/ 0 w 14759"/>
                <a:gd name="T5" fmla="*/ 11915 h 14201"/>
                <a:gd name="T6" fmla="*/ 48 w 14759"/>
                <a:gd name="T7" fmla="*/ 9429 h 14201"/>
                <a:gd name="T8" fmla="*/ 6135 w 14759"/>
                <a:gd name="T9" fmla="*/ 9151 h 14201"/>
                <a:gd name="T10" fmla="*/ 7497 w 14759"/>
                <a:gd name="T11" fmla="*/ 8885 h 14201"/>
                <a:gd name="T12" fmla="*/ 5789 w 14759"/>
                <a:gd name="T13" fmla="*/ 3788 h 14201"/>
                <a:gd name="T14" fmla="*/ 3448 w 14759"/>
                <a:gd name="T15" fmla="*/ 366 h 14201"/>
                <a:gd name="T16" fmla="*/ 7066 w 14759"/>
                <a:gd name="T17" fmla="*/ 1242 h 14201"/>
                <a:gd name="T18" fmla="*/ 7918 w 14759"/>
                <a:gd name="T19" fmla="*/ 6336 h 14201"/>
                <a:gd name="T20" fmla="*/ 8160 w 14759"/>
                <a:gd name="T21" fmla="*/ 6548 h 14201"/>
                <a:gd name="T22" fmla="*/ 8339 w 14759"/>
                <a:gd name="T23" fmla="*/ 4260 h 14201"/>
                <a:gd name="T24" fmla="*/ 11339 w 14759"/>
                <a:gd name="T25" fmla="*/ 3600 h 14201"/>
                <a:gd name="T26" fmla="*/ 9464 w 14759"/>
                <a:gd name="T27" fmla="*/ 6937 h 14201"/>
                <a:gd name="T28" fmla="*/ 8599 w 14759"/>
                <a:gd name="T29" fmla="*/ 6760 h 14201"/>
                <a:gd name="T30" fmla="*/ 7926 w 14759"/>
                <a:gd name="T31" fmla="*/ 9546 h 14201"/>
                <a:gd name="T32" fmla="*/ 10751 w 14759"/>
                <a:gd name="T33" fmla="*/ 10064 h 14201"/>
                <a:gd name="T34" fmla="*/ 14360 w 14759"/>
                <a:gd name="T35" fmla="*/ 6991 h 14201"/>
                <a:gd name="T36" fmla="*/ 14707 w 14759"/>
                <a:gd name="T37" fmla="*/ 7100 h 14201"/>
                <a:gd name="T38" fmla="*/ 12955 w 14759"/>
                <a:gd name="T39" fmla="*/ 11353 h 14201"/>
                <a:gd name="T40" fmla="*/ 10535 w 14759"/>
                <a:gd name="T41" fmla="*/ 13209 h 14201"/>
                <a:gd name="T42" fmla="*/ 7324 w 14759"/>
                <a:gd name="T43" fmla="*/ 14201 h 14201"/>
                <a:gd name="T44" fmla="*/ 5041 w 14759"/>
                <a:gd name="T45" fmla="*/ 2128 h 14201"/>
                <a:gd name="T46" fmla="*/ 5234 w 14759"/>
                <a:gd name="T47" fmla="*/ 1688 h 14201"/>
                <a:gd name="T48" fmla="*/ 6666 w 14759"/>
                <a:gd name="T49" fmla="*/ 1509 h 14201"/>
                <a:gd name="T50" fmla="*/ 3921 w 14759"/>
                <a:gd name="T51" fmla="*/ 610 h 14201"/>
                <a:gd name="T52" fmla="*/ 6383 w 14759"/>
                <a:gd name="T53" fmla="*/ 3242 h 14201"/>
                <a:gd name="T54" fmla="*/ 9704 w 14759"/>
                <a:gd name="T55" fmla="*/ 4679 h 14201"/>
                <a:gd name="T56" fmla="*/ 9940 w 14759"/>
                <a:gd name="T57" fmla="*/ 5098 h 14201"/>
                <a:gd name="T58" fmla="*/ 10032 w 14759"/>
                <a:gd name="T59" fmla="*/ 6295 h 14201"/>
                <a:gd name="T60" fmla="*/ 8724 w 14759"/>
                <a:gd name="T61" fmla="*/ 4547 h 14201"/>
                <a:gd name="T62" fmla="*/ 481 w 14759"/>
                <a:gd name="T63" fmla="*/ 11698 h 14201"/>
                <a:gd name="T64" fmla="*/ 3740 w 14759"/>
                <a:gd name="T65" fmla="*/ 12462 h 14201"/>
                <a:gd name="T66" fmla="*/ 8544 w 14759"/>
                <a:gd name="T67" fmla="*/ 13488 h 14201"/>
                <a:gd name="T68" fmla="*/ 10402 w 14759"/>
                <a:gd name="T69" fmla="*/ 12747 h 14201"/>
                <a:gd name="T70" fmla="*/ 12515 w 14759"/>
                <a:gd name="T71" fmla="*/ 11159 h 14201"/>
                <a:gd name="T72" fmla="*/ 13083 w 14759"/>
                <a:gd name="T73" fmla="*/ 8110 h 14201"/>
                <a:gd name="T74" fmla="*/ 10914 w 14759"/>
                <a:gd name="T75" fmla="*/ 10638 h 14201"/>
                <a:gd name="T76" fmla="*/ 6650 w 14759"/>
                <a:gd name="T77" fmla="*/ 11730 h 14201"/>
                <a:gd name="T78" fmla="*/ 5350 w 14759"/>
                <a:gd name="T79" fmla="*/ 11702 h 14201"/>
                <a:gd name="T80" fmla="*/ 5288 w 14759"/>
                <a:gd name="T81" fmla="*/ 11470 h 14201"/>
                <a:gd name="T82" fmla="*/ 9822 w 14759"/>
                <a:gd name="T83" fmla="*/ 11249 h 14201"/>
                <a:gd name="T84" fmla="*/ 9822 w 14759"/>
                <a:gd name="T85" fmla="*/ 10026 h 14201"/>
                <a:gd name="T86" fmla="*/ 5882 w 14759"/>
                <a:gd name="T87" fmla="*/ 9559 h 14201"/>
                <a:gd name="T88" fmla="*/ 481 w 14759"/>
                <a:gd name="T89" fmla="*/ 9658 h 14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59" h="14201">
                  <a:moveTo>
                    <a:pt x="7324" y="14201"/>
                  </a:moveTo>
                  <a:cubicBezTo>
                    <a:pt x="6810" y="14201"/>
                    <a:pt x="6297" y="14098"/>
                    <a:pt x="5821" y="13891"/>
                  </a:cubicBezTo>
                  <a:lnTo>
                    <a:pt x="3548" y="12903"/>
                  </a:lnTo>
                  <a:cubicBezTo>
                    <a:pt x="2725" y="12545"/>
                    <a:pt x="1856" y="12318"/>
                    <a:pt x="963" y="12229"/>
                  </a:cubicBezTo>
                  <a:lnTo>
                    <a:pt x="217" y="12154"/>
                  </a:lnTo>
                  <a:cubicBezTo>
                    <a:pt x="94" y="12142"/>
                    <a:pt x="0" y="12039"/>
                    <a:pt x="0" y="11915"/>
                  </a:cubicBezTo>
                  <a:lnTo>
                    <a:pt x="0" y="9573"/>
                  </a:lnTo>
                  <a:cubicBezTo>
                    <a:pt x="0" y="9521"/>
                    <a:pt x="17" y="9471"/>
                    <a:pt x="48" y="9429"/>
                  </a:cubicBezTo>
                  <a:cubicBezTo>
                    <a:pt x="104" y="9355"/>
                    <a:pt x="1442" y="7606"/>
                    <a:pt x="3486" y="8061"/>
                  </a:cubicBezTo>
                  <a:cubicBezTo>
                    <a:pt x="4636" y="8317"/>
                    <a:pt x="5561" y="8795"/>
                    <a:pt x="6135" y="9151"/>
                  </a:cubicBezTo>
                  <a:cubicBezTo>
                    <a:pt x="6521" y="9390"/>
                    <a:pt x="6967" y="9525"/>
                    <a:pt x="7434" y="9544"/>
                  </a:cubicBezTo>
                  <a:cubicBezTo>
                    <a:pt x="7448" y="9314"/>
                    <a:pt x="7470" y="9095"/>
                    <a:pt x="7497" y="8885"/>
                  </a:cubicBezTo>
                  <a:cubicBezTo>
                    <a:pt x="7568" y="7675"/>
                    <a:pt x="7562" y="5324"/>
                    <a:pt x="6653" y="3672"/>
                  </a:cubicBezTo>
                  <a:cubicBezTo>
                    <a:pt x="6464" y="3723"/>
                    <a:pt x="6150" y="3788"/>
                    <a:pt x="5789" y="3788"/>
                  </a:cubicBezTo>
                  <a:cubicBezTo>
                    <a:pt x="5363" y="3788"/>
                    <a:pt x="4871" y="3697"/>
                    <a:pt x="4442" y="3383"/>
                  </a:cubicBezTo>
                  <a:cubicBezTo>
                    <a:pt x="3715" y="2849"/>
                    <a:pt x="3380" y="1834"/>
                    <a:pt x="3448" y="366"/>
                  </a:cubicBezTo>
                  <a:cubicBezTo>
                    <a:pt x="3454" y="243"/>
                    <a:pt x="3551" y="144"/>
                    <a:pt x="3674" y="137"/>
                  </a:cubicBezTo>
                  <a:cubicBezTo>
                    <a:pt x="3778" y="131"/>
                    <a:pt x="6238" y="0"/>
                    <a:pt x="7066" y="1242"/>
                  </a:cubicBezTo>
                  <a:cubicBezTo>
                    <a:pt x="7434" y="1794"/>
                    <a:pt x="7422" y="2509"/>
                    <a:pt x="7032" y="3369"/>
                  </a:cubicBezTo>
                  <a:cubicBezTo>
                    <a:pt x="7479" y="4149"/>
                    <a:pt x="7778" y="5145"/>
                    <a:pt x="7918" y="6336"/>
                  </a:cubicBezTo>
                  <a:cubicBezTo>
                    <a:pt x="7943" y="6550"/>
                    <a:pt x="7962" y="6762"/>
                    <a:pt x="7976" y="6968"/>
                  </a:cubicBezTo>
                  <a:cubicBezTo>
                    <a:pt x="8035" y="6819"/>
                    <a:pt x="8096" y="6680"/>
                    <a:pt x="8160" y="6548"/>
                  </a:cubicBezTo>
                  <a:cubicBezTo>
                    <a:pt x="8136" y="6523"/>
                    <a:pt x="8117" y="6493"/>
                    <a:pt x="8105" y="6460"/>
                  </a:cubicBezTo>
                  <a:cubicBezTo>
                    <a:pt x="8086" y="6408"/>
                    <a:pt x="7657" y="5173"/>
                    <a:pt x="8339" y="4260"/>
                  </a:cubicBezTo>
                  <a:cubicBezTo>
                    <a:pt x="8835" y="3596"/>
                    <a:pt x="9768" y="3297"/>
                    <a:pt x="11113" y="3372"/>
                  </a:cubicBezTo>
                  <a:cubicBezTo>
                    <a:pt x="11235" y="3378"/>
                    <a:pt x="11333" y="3477"/>
                    <a:pt x="11339" y="3600"/>
                  </a:cubicBezTo>
                  <a:cubicBezTo>
                    <a:pt x="11344" y="3695"/>
                    <a:pt x="11443" y="5947"/>
                    <a:pt x="10294" y="6697"/>
                  </a:cubicBezTo>
                  <a:cubicBezTo>
                    <a:pt x="10050" y="6857"/>
                    <a:pt x="9773" y="6937"/>
                    <a:pt x="9464" y="6937"/>
                  </a:cubicBezTo>
                  <a:lnTo>
                    <a:pt x="9464" y="6937"/>
                  </a:lnTo>
                  <a:cubicBezTo>
                    <a:pt x="9198" y="6937"/>
                    <a:pt x="8910" y="6878"/>
                    <a:pt x="8599" y="6760"/>
                  </a:cubicBezTo>
                  <a:cubicBezTo>
                    <a:pt x="8334" y="7307"/>
                    <a:pt x="8101" y="8012"/>
                    <a:pt x="7980" y="8904"/>
                  </a:cubicBezTo>
                  <a:cubicBezTo>
                    <a:pt x="7963" y="9181"/>
                    <a:pt x="7942" y="9402"/>
                    <a:pt x="7926" y="9546"/>
                  </a:cubicBezTo>
                  <a:lnTo>
                    <a:pt x="9822" y="9546"/>
                  </a:lnTo>
                  <a:cubicBezTo>
                    <a:pt x="10214" y="9546"/>
                    <a:pt x="10558" y="9753"/>
                    <a:pt x="10751" y="10064"/>
                  </a:cubicBezTo>
                  <a:lnTo>
                    <a:pt x="12709" y="7808"/>
                  </a:lnTo>
                  <a:cubicBezTo>
                    <a:pt x="13088" y="7301"/>
                    <a:pt x="13709" y="6991"/>
                    <a:pt x="14360" y="6991"/>
                  </a:cubicBezTo>
                  <a:lnTo>
                    <a:pt x="14506" y="6991"/>
                  </a:lnTo>
                  <a:cubicBezTo>
                    <a:pt x="14587" y="6991"/>
                    <a:pt x="14663" y="7032"/>
                    <a:pt x="14707" y="7100"/>
                  </a:cubicBezTo>
                  <a:cubicBezTo>
                    <a:pt x="14752" y="7168"/>
                    <a:pt x="14759" y="7254"/>
                    <a:pt x="14726" y="7328"/>
                  </a:cubicBezTo>
                  <a:lnTo>
                    <a:pt x="12955" y="11353"/>
                  </a:lnTo>
                  <a:cubicBezTo>
                    <a:pt x="12568" y="12233"/>
                    <a:pt x="11779" y="12898"/>
                    <a:pt x="10846" y="13131"/>
                  </a:cubicBezTo>
                  <a:lnTo>
                    <a:pt x="10535" y="13209"/>
                  </a:lnTo>
                  <a:lnTo>
                    <a:pt x="8722" y="13934"/>
                  </a:lnTo>
                  <a:cubicBezTo>
                    <a:pt x="8276" y="14112"/>
                    <a:pt x="7800" y="14201"/>
                    <a:pt x="7324" y="14201"/>
                  </a:cubicBezTo>
                  <a:close/>
                  <a:moveTo>
                    <a:pt x="6383" y="3242"/>
                  </a:moveTo>
                  <a:cubicBezTo>
                    <a:pt x="6042" y="2765"/>
                    <a:pt x="5604" y="2374"/>
                    <a:pt x="5041" y="2128"/>
                  </a:cubicBezTo>
                  <a:cubicBezTo>
                    <a:pt x="4920" y="2075"/>
                    <a:pt x="4864" y="1933"/>
                    <a:pt x="4917" y="1812"/>
                  </a:cubicBezTo>
                  <a:cubicBezTo>
                    <a:pt x="4970" y="1690"/>
                    <a:pt x="5112" y="1635"/>
                    <a:pt x="5234" y="1688"/>
                  </a:cubicBezTo>
                  <a:cubicBezTo>
                    <a:pt x="5813" y="1941"/>
                    <a:pt x="6307" y="2343"/>
                    <a:pt x="6712" y="2881"/>
                  </a:cubicBezTo>
                  <a:cubicBezTo>
                    <a:pt x="6913" y="2316"/>
                    <a:pt x="6898" y="1856"/>
                    <a:pt x="6666" y="1509"/>
                  </a:cubicBezTo>
                  <a:cubicBezTo>
                    <a:pt x="6160" y="749"/>
                    <a:pt x="4677" y="601"/>
                    <a:pt x="3921" y="610"/>
                  </a:cubicBezTo>
                  <a:lnTo>
                    <a:pt x="3921" y="610"/>
                  </a:lnTo>
                  <a:cubicBezTo>
                    <a:pt x="3900" y="1786"/>
                    <a:pt x="4171" y="2588"/>
                    <a:pt x="4726" y="2995"/>
                  </a:cubicBezTo>
                  <a:cubicBezTo>
                    <a:pt x="5275" y="3397"/>
                    <a:pt x="5990" y="3326"/>
                    <a:pt x="6383" y="3242"/>
                  </a:cubicBezTo>
                  <a:close/>
                  <a:moveTo>
                    <a:pt x="8477" y="5973"/>
                  </a:moveTo>
                  <a:cubicBezTo>
                    <a:pt x="9054" y="5058"/>
                    <a:pt x="9658" y="4705"/>
                    <a:pt x="9704" y="4679"/>
                  </a:cubicBezTo>
                  <a:cubicBezTo>
                    <a:pt x="9820" y="4614"/>
                    <a:pt x="9966" y="4656"/>
                    <a:pt x="10031" y="4771"/>
                  </a:cubicBezTo>
                  <a:cubicBezTo>
                    <a:pt x="10096" y="4886"/>
                    <a:pt x="10055" y="5033"/>
                    <a:pt x="9940" y="5098"/>
                  </a:cubicBezTo>
                  <a:cubicBezTo>
                    <a:pt x="9925" y="5107"/>
                    <a:pt x="9362" y="5445"/>
                    <a:pt x="8830" y="6333"/>
                  </a:cubicBezTo>
                  <a:cubicBezTo>
                    <a:pt x="9323" y="6507"/>
                    <a:pt x="9726" y="6495"/>
                    <a:pt x="10032" y="6295"/>
                  </a:cubicBezTo>
                  <a:cubicBezTo>
                    <a:pt x="10713" y="5850"/>
                    <a:pt x="10860" y="4530"/>
                    <a:pt x="10864" y="3843"/>
                  </a:cubicBezTo>
                  <a:cubicBezTo>
                    <a:pt x="9810" y="3817"/>
                    <a:pt x="9093" y="4054"/>
                    <a:pt x="8724" y="4547"/>
                  </a:cubicBezTo>
                  <a:cubicBezTo>
                    <a:pt x="8379" y="5010"/>
                    <a:pt x="8411" y="5609"/>
                    <a:pt x="8477" y="5973"/>
                  </a:cubicBezTo>
                  <a:close/>
                  <a:moveTo>
                    <a:pt x="481" y="11698"/>
                  </a:moveTo>
                  <a:lnTo>
                    <a:pt x="1011" y="11751"/>
                  </a:lnTo>
                  <a:cubicBezTo>
                    <a:pt x="1953" y="11845"/>
                    <a:pt x="2871" y="12084"/>
                    <a:pt x="3740" y="12462"/>
                  </a:cubicBezTo>
                  <a:lnTo>
                    <a:pt x="6013" y="13450"/>
                  </a:lnTo>
                  <a:cubicBezTo>
                    <a:pt x="6812" y="13798"/>
                    <a:pt x="7734" y="13811"/>
                    <a:pt x="8544" y="13488"/>
                  </a:cubicBezTo>
                  <a:lnTo>
                    <a:pt x="10371" y="12757"/>
                  </a:lnTo>
                  <a:cubicBezTo>
                    <a:pt x="10381" y="12753"/>
                    <a:pt x="10392" y="12749"/>
                    <a:pt x="10402" y="12747"/>
                  </a:cubicBezTo>
                  <a:lnTo>
                    <a:pt x="10730" y="12665"/>
                  </a:lnTo>
                  <a:cubicBezTo>
                    <a:pt x="11520" y="12467"/>
                    <a:pt x="12187" y="11904"/>
                    <a:pt x="12515" y="11159"/>
                  </a:cubicBezTo>
                  <a:lnTo>
                    <a:pt x="14130" y="7488"/>
                  </a:lnTo>
                  <a:cubicBezTo>
                    <a:pt x="13717" y="7549"/>
                    <a:pt x="13336" y="7772"/>
                    <a:pt x="13083" y="8110"/>
                  </a:cubicBezTo>
                  <a:lnTo>
                    <a:pt x="10913" y="10610"/>
                  </a:lnTo>
                  <a:cubicBezTo>
                    <a:pt x="10914" y="10619"/>
                    <a:pt x="10914" y="10628"/>
                    <a:pt x="10914" y="10638"/>
                  </a:cubicBezTo>
                  <a:cubicBezTo>
                    <a:pt x="10914" y="11240"/>
                    <a:pt x="10424" y="11730"/>
                    <a:pt x="9822" y="11730"/>
                  </a:cubicBezTo>
                  <a:lnTo>
                    <a:pt x="6650" y="11730"/>
                  </a:lnTo>
                  <a:cubicBezTo>
                    <a:pt x="6237" y="11730"/>
                    <a:pt x="5830" y="11796"/>
                    <a:pt x="5439" y="11926"/>
                  </a:cubicBezTo>
                  <a:lnTo>
                    <a:pt x="5350" y="11702"/>
                  </a:lnTo>
                  <a:lnTo>
                    <a:pt x="5276" y="11474"/>
                  </a:lnTo>
                  <a:lnTo>
                    <a:pt x="5288" y="11470"/>
                  </a:lnTo>
                  <a:cubicBezTo>
                    <a:pt x="5727" y="11324"/>
                    <a:pt x="6186" y="11249"/>
                    <a:pt x="6650" y="11249"/>
                  </a:cubicBezTo>
                  <a:lnTo>
                    <a:pt x="9822" y="11249"/>
                  </a:lnTo>
                  <a:cubicBezTo>
                    <a:pt x="10159" y="11249"/>
                    <a:pt x="10433" y="10975"/>
                    <a:pt x="10433" y="10638"/>
                  </a:cubicBezTo>
                  <a:cubicBezTo>
                    <a:pt x="10433" y="10301"/>
                    <a:pt x="10159" y="10026"/>
                    <a:pt x="9822" y="10026"/>
                  </a:cubicBezTo>
                  <a:lnTo>
                    <a:pt x="7548" y="10026"/>
                  </a:lnTo>
                  <a:cubicBezTo>
                    <a:pt x="6951" y="10026"/>
                    <a:pt x="6375" y="9865"/>
                    <a:pt x="5882" y="9559"/>
                  </a:cubicBezTo>
                  <a:cubicBezTo>
                    <a:pt x="5340" y="9223"/>
                    <a:pt x="4466" y="8771"/>
                    <a:pt x="3382" y="8530"/>
                  </a:cubicBezTo>
                  <a:cubicBezTo>
                    <a:pt x="1834" y="8187"/>
                    <a:pt x="720" y="9375"/>
                    <a:pt x="481" y="9658"/>
                  </a:cubicBezTo>
                  <a:lnTo>
                    <a:pt x="481" y="11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FREEFORM">
            <a:extLst>
              <a:ext uri="{FF2B5EF4-FFF2-40B4-BE49-F238E27FC236}">
                <a16:creationId xmlns:a16="http://schemas.microsoft.com/office/drawing/2014/main" id="{656CAC9E-639C-4238-813D-B36C4A359DD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5247645" cy="3896182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">
            <a:extLst>
              <a:ext uri="{FF2B5EF4-FFF2-40B4-BE49-F238E27FC236}">
                <a16:creationId xmlns:a16="http://schemas.microsoft.com/office/drawing/2014/main" id="{7927A17F-5CF8-4484-B078-90573EBC133A}"/>
              </a:ext>
            </a:extLst>
          </p:cNvPr>
          <p:cNvSpPr>
            <a:spLocks/>
          </p:cNvSpPr>
          <p:nvPr/>
        </p:nvSpPr>
        <p:spPr bwMode="auto">
          <a:xfrm flipH="1">
            <a:off x="12808901" y="6451063"/>
            <a:ext cx="5479098" cy="3835935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9D562AB1-C25A-4B49-BA71-0F54EDAE3E1F}"/>
              </a:ext>
            </a:extLst>
          </p:cNvPr>
          <p:cNvGrpSpPr/>
          <p:nvPr/>
        </p:nvGrpSpPr>
        <p:grpSpPr>
          <a:xfrm>
            <a:off x="6015754" y="1755816"/>
            <a:ext cx="2775096" cy="2610263"/>
            <a:chOff x="6015754" y="1755816"/>
            <a:chExt cx="2775096" cy="2610263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C68D58-FDB9-4270-84C0-7F32E3DA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754" y="1755816"/>
              <a:ext cx="2775095" cy="2610263"/>
            </a:xfrm>
            <a:custGeom>
              <a:avLst/>
              <a:gdLst>
                <a:gd name="T0" fmla="*/ 1128 w 1128"/>
                <a:gd name="T1" fmla="*/ 819 h 1061"/>
                <a:gd name="T2" fmla="*/ 710 w 1128"/>
                <a:gd name="T3" fmla="*/ 1061 h 1061"/>
                <a:gd name="T4" fmla="*/ 0 w 1128"/>
                <a:gd name="T5" fmla="*/ 649 h 1061"/>
                <a:gd name="T6" fmla="*/ 1128 w 1128"/>
                <a:gd name="T7" fmla="*/ 0 h 1061"/>
                <a:gd name="T8" fmla="*/ 1128 w 1128"/>
                <a:gd name="T9" fmla="*/ 819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061">
                  <a:moveTo>
                    <a:pt x="1128" y="819"/>
                  </a:moveTo>
                  <a:lnTo>
                    <a:pt x="710" y="1061"/>
                  </a:lnTo>
                  <a:lnTo>
                    <a:pt x="0" y="649"/>
                  </a:lnTo>
                  <a:lnTo>
                    <a:pt x="1128" y="0"/>
                  </a:lnTo>
                  <a:lnTo>
                    <a:pt x="1128" y="819"/>
                  </a:lnTo>
                  <a:close/>
                </a:path>
              </a:pathLst>
            </a:custGeom>
            <a:solidFill>
              <a:srgbClr val="42D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69DDCF49-AA7F-4344-B01B-BC826C76F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318" y="2262616"/>
              <a:ext cx="533862" cy="619968"/>
            </a:xfrm>
            <a:custGeom>
              <a:avLst/>
              <a:gdLst>
                <a:gd name="T0" fmla="*/ 0 w 217"/>
                <a:gd name="T1" fmla="*/ 186 h 252"/>
                <a:gd name="T2" fmla="*/ 106 w 217"/>
                <a:gd name="T3" fmla="*/ 252 h 252"/>
                <a:gd name="T4" fmla="*/ 217 w 217"/>
                <a:gd name="T5" fmla="*/ 186 h 252"/>
                <a:gd name="T6" fmla="*/ 217 w 217"/>
                <a:gd name="T7" fmla="*/ 66 h 252"/>
                <a:gd name="T8" fmla="*/ 106 w 217"/>
                <a:gd name="T9" fmla="*/ 0 h 252"/>
                <a:gd name="T10" fmla="*/ 0 w 217"/>
                <a:gd name="T11" fmla="*/ 66 h 252"/>
                <a:gd name="T12" fmla="*/ 0 w 217"/>
                <a:gd name="T13" fmla="*/ 18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52">
                  <a:moveTo>
                    <a:pt x="0" y="186"/>
                  </a:moveTo>
                  <a:lnTo>
                    <a:pt x="106" y="252"/>
                  </a:lnTo>
                  <a:lnTo>
                    <a:pt x="217" y="186"/>
                  </a:lnTo>
                  <a:lnTo>
                    <a:pt x="217" y="66"/>
                  </a:lnTo>
                  <a:lnTo>
                    <a:pt x="106" y="0"/>
                  </a:lnTo>
                  <a:lnTo>
                    <a:pt x="0" y="6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9AD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3" name="ICON">
              <a:extLst>
                <a:ext uri="{FF2B5EF4-FFF2-40B4-BE49-F238E27FC236}">
                  <a16:creationId xmlns:a16="http://schemas.microsoft.com/office/drawing/2014/main" id="{FEFC9B1E-DE2D-44B9-B112-D347C40318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599" y="3005593"/>
              <a:ext cx="568305" cy="580605"/>
            </a:xfrm>
            <a:custGeom>
              <a:avLst/>
              <a:gdLst>
                <a:gd name="T0" fmla="*/ 46 w 46"/>
                <a:gd name="T1" fmla="*/ 27 h 47"/>
                <a:gd name="T2" fmla="*/ 45 w 46"/>
                <a:gd name="T3" fmla="*/ 28 h 47"/>
                <a:gd name="T4" fmla="*/ 40 w 46"/>
                <a:gd name="T5" fmla="*/ 29 h 47"/>
                <a:gd name="T6" fmla="*/ 39 w 46"/>
                <a:gd name="T7" fmla="*/ 31 h 47"/>
                <a:gd name="T8" fmla="*/ 42 w 46"/>
                <a:gd name="T9" fmla="*/ 36 h 47"/>
                <a:gd name="T10" fmla="*/ 42 w 46"/>
                <a:gd name="T11" fmla="*/ 36 h 47"/>
                <a:gd name="T12" fmla="*/ 42 w 46"/>
                <a:gd name="T13" fmla="*/ 37 h 47"/>
                <a:gd name="T14" fmla="*/ 36 w 46"/>
                <a:gd name="T15" fmla="*/ 42 h 47"/>
                <a:gd name="T16" fmla="*/ 35 w 46"/>
                <a:gd name="T17" fmla="*/ 42 h 47"/>
                <a:gd name="T18" fmla="*/ 31 w 46"/>
                <a:gd name="T19" fmla="*/ 39 h 47"/>
                <a:gd name="T20" fmla="*/ 28 w 46"/>
                <a:gd name="T21" fmla="*/ 40 h 47"/>
                <a:gd name="T22" fmla="*/ 27 w 46"/>
                <a:gd name="T23" fmla="*/ 46 h 47"/>
                <a:gd name="T24" fmla="*/ 26 w 46"/>
                <a:gd name="T25" fmla="*/ 47 h 47"/>
                <a:gd name="T26" fmla="*/ 20 w 46"/>
                <a:gd name="T27" fmla="*/ 47 h 47"/>
                <a:gd name="T28" fmla="*/ 19 w 46"/>
                <a:gd name="T29" fmla="*/ 46 h 47"/>
                <a:gd name="T30" fmla="*/ 18 w 46"/>
                <a:gd name="T31" fmla="*/ 40 h 47"/>
                <a:gd name="T32" fmla="*/ 15 w 46"/>
                <a:gd name="T33" fmla="*/ 39 h 47"/>
                <a:gd name="T34" fmla="*/ 11 w 46"/>
                <a:gd name="T35" fmla="*/ 42 h 47"/>
                <a:gd name="T36" fmla="*/ 10 w 46"/>
                <a:gd name="T37" fmla="*/ 42 h 47"/>
                <a:gd name="T38" fmla="*/ 9 w 46"/>
                <a:gd name="T39" fmla="*/ 42 h 47"/>
                <a:gd name="T40" fmla="*/ 4 w 46"/>
                <a:gd name="T41" fmla="*/ 37 h 47"/>
                <a:gd name="T42" fmla="*/ 4 w 46"/>
                <a:gd name="T43" fmla="*/ 36 h 47"/>
                <a:gd name="T44" fmla="*/ 4 w 46"/>
                <a:gd name="T45" fmla="*/ 36 h 47"/>
                <a:gd name="T46" fmla="*/ 8 w 46"/>
                <a:gd name="T47" fmla="*/ 32 h 47"/>
                <a:gd name="T48" fmla="*/ 6 w 46"/>
                <a:gd name="T49" fmla="*/ 29 h 47"/>
                <a:gd name="T50" fmla="*/ 1 w 46"/>
                <a:gd name="T51" fmla="*/ 28 h 47"/>
                <a:gd name="T52" fmla="*/ 0 w 46"/>
                <a:gd name="T53" fmla="*/ 27 h 47"/>
                <a:gd name="T54" fmla="*/ 0 w 46"/>
                <a:gd name="T55" fmla="*/ 20 h 47"/>
                <a:gd name="T56" fmla="*/ 1 w 46"/>
                <a:gd name="T57" fmla="*/ 19 h 47"/>
                <a:gd name="T58" fmla="*/ 6 w 46"/>
                <a:gd name="T59" fmla="*/ 18 h 47"/>
                <a:gd name="T60" fmla="*/ 7 w 46"/>
                <a:gd name="T61" fmla="*/ 15 h 47"/>
                <a:gd name="T62" fmla="*/ 4 w 46"/>
                <a:gd name="T63" fmla="*/ 11 h 47"/>
                <a:gd name="T64" fmla="*/ 4 w 46"/>
                <a:gd name="T65" fmla="*/ 10 h 47"/>
                <a:gd name="T66" fmla="*/ 4 w 46"/>
                <a:gd name="T67" fmla="*/ 10 h 47"/>
                <a:gd name="T68" fmla="*/ 10 w 46"/>
                <a:gd name="T69" fmla="*/ 4 h 47"/>
                <a:gd name="T70" fmla="*/ 11 w 46"/>
                <a:gd name="T71" fmla="*/ 5 h 47"/>
                <a:gd name="T72" fmla="*/ 15 w 46"/>
                <a:gd name="T73" fmla="*/ 8 h 47"/>
                <a:gd name="T74" fmla="*/ 18 w 46"/>
                <a:gd name="T75" fmla="*/ 7 h 47"/>
                <a:gd name="T76" fmla="*/ 19 w 46"/>
                <a:gd name="T77" fmla="*/ 1 h 47"/>
                <a:gd name="T78" fmla="*/ 20 w 46"/>
                <a:gd name="T79" fmla="*/ 0 h 47"/>
                <a:gd name="T80" fmla="*/ 26 w 46"/>
                <a:gd name="T81" fmla="*/ 0 h 47"/>
                <a:gd name="T82" fmla="*/ 27 w 46"/>
                <a:gd name="T83" fmla="*/ 1 h 47"/>
                <a:gd name="T84" fmla="*/ 28 w 46"/>
                <a:gd name="T85" fmla="*/ 7 h 47"/>
                <a:gd name="T86" fmla="*/ 31 w 46"/>
                <a:gd name="T87" fmla="*/ 8 h 47"/>
                <a:gd name="T88" fmla="*/ 35 w 46"/>
                <a:gd name="T89" fmla="*/ 5 h 47"/>
                <a:gd name="T90" fmla="*/ 36 w 46"/>
                <a:gd name="T91" fmla="*/ 4 h 47"/>
                <a:gd name="T92" fmla="*/ 37 w 46"/>
                <a:gd name="T93" fmla="*/ 5 h 47"/>
                <a:gd name="T94" fmla="*/ 42 w 46"/>
                <a:gd name="T95" fmla="*/ 10 h 47"/>
                <a:gd name="T96" fmla="*/ 42 w 46"/>
                <a:gd name="T97" fmla="*/ 10 h 47"/>
                <a:gd name="T98" fmla="*/ 42 w 46"/>
                <a:gd name="T99" fmla="*/ 11 h 47"/>
                <a:gd name="T100" fmla="*/ 39 w 46"/>
                <a:gd name="T101" fmla="*/ 15 h 47"/>
                <a:gd name="T102" fmla="*/ 40 w 46"/>
                <a:gd name="T103" fmla="*/ 18 h 47"/>
                <a:gd name="T104" fmla="*/ 45 w 46"/>
                <a:gd name="T105" fmla="*/ 19 h 47"/>
                <a:gd name="T106" fmla="*/ 46 w 46"/>
                <a:gd name="T107" fmla="*/ 20 h 47"/>
                <a:gd name="T108" fmla="*/ 46 w 46"/>
                <a:gd name="T109" fmla="*/ 27 h 47"/>
                <a:gd name="T110" fmla="*/ 23 w 46"/>
                <a:gd name="T111" fmla="*/ 16 h 47"/>
                <a:gd name="T112" fmla="*/ 15 w 46"/>
                <a:gd name="T113" fmla="*/ 23 h 47"/>
                <a:gd name="T114" fmla="*/ 23 w 46"/>
                <a:gd name="T115" fmla="*/ 31 h 47"/>
                <a:gd name="T116" fmla="*/ 31 w 46"/>
                <a:gd name="T117" fmla="*/ 23 h 47"/>
                <a:gd name="T118" fmla="*/ 23 w 46"/>
                <a:gd name="T11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" h="47">
                  <a:moveTo>
                    <a:pt x="46" y="27"/>
                  </a:moveTo>
                  <a:cubicBezTo>
                    <a:pt x="46" y="27"/>
                    <a:pt x="46" y="28"/>
                    <a:pt x="45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30"/>
                    <a:pt x="39" y="31"/>
                    <a:pt x="39" y="31"/>
                  </a:cubicBezTo>
                  <a:cubicBezTo>
                    <a:pt x="40" y="33"/>
                    <a:pt x="41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8"/>
                    <a:pt x="37" y="42"/>
                    <a:pt x="36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8" y="42"/>
                    <a:pt x="28" y="44"/>
                    <a:pt x="27" y="46"/>
                  </a:cubicBezTo>
                  <a:cubicBezTo>
                    <a:pt x="27" y="46"/>
                    <a:pt x="27" y="47"/>
                    <a:pt x="26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6" y="39"/>
                    <a:pt x="15" y="39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1"/>
                    <a:pt x="6" y="39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6" y="33"/>
                    <a:pt x="8" y="32"/>
                  </a:cubicBezTo>
                  <a:cubicBezTo>
                    <a:pt x="7" y="31"/>
                    <a:pt x="7" y="30"/>
                    <a:pt x="6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1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6" y="14"/>
                    <a:pt x="5" y="12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9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5"/>
                    <a:pt x="18" y="3"/>
                    <a:pt x="19" y="1"/>
                  </a:cubicBezTo>
                  <a:cubicBezTo>
                    <a:pt x="19" y="1"/>
                    <a:pt x="19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30" y="7"/>
                    <a:pt x="31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6"/>
                    <a:pt x="40" y="8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2"/>
                    <a:pt x="40" y="14"/>
                    <a:pt x="39" y="15"/>
                  </a:cubicBezTo>
                  <a:cubicBezTo>
                    <a:pt x="39" y="16"/>
                    <a:pt x="39" y="17"/>
                    <a:pt x="40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19"/>
                    <a:pt x="46" y="20"/>
                    <a:pt x="46" y="20"/>
                  </a:cubicBezTo>
                  <a:lnTo>
                    <a:pt x="46" y="27"/>
                  </a:lnTo>
                  <a:close/>
                  <a:moveTo>
                    <a:pt x="23" y="16"/>
                  </a:moveTo>
                  <a:cubicBezTo>
                    <a:pt x="19" y="16"/>
                    <a:pt x="15" y="19"/>
                    <a:pt x="15" y="23"/>
                  </a:cubicBezTo>
                  <a:cubicBezTo>
                    <a:pt x="15" y="28"/>
                    <a:pt x="19" y="31"/>
                    <a:pt x="23" y="31"/>
                  </a:cubicBezTo>
                  <a:cubicBezTo>
                    <a:pt x="27" y="31"/>
                    <a:pt x="31" y="28"/>
                    <a:pt x="31" y="23"/>
                  </a:cubicBezTo>
                  <a:cubicBezTo>
                    <a:pt x="31" y="19"/>
                    <a:pt x="27" y="16"/>
                    <a:pt x="2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9" name="CHANGE TEXT HERE">
              <a:extLst>
                <a:ext uri="{FF2B5EF4-FFF2-40B4-BE49-F238E27FC236}">
                  <a16:creationId xmlns:a16="http://schemas.microsoft.com/office/drawing/2014/main" id="{BFC36B32-C130-47A3-88D1-1E7EDD5A5B47}"/>
                </a:ext>
              </a:extLst>
            </p:cNvPr>
            <p:cNvSpPr txBox="1"/>
            <p:nvPr/>
          </p:nvSpPr>
          <p:spPr>
            <a:xfrm>
              <a:off x="6994910" y="2341340"/>
              <a:ext cx="73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06</a:t>
              </a:r>
            </a:p>
          </p:txBody>
        </p:sp>
        <p:sp>
          <p:nvSpPr>
            <p:cNvPr id="71" name="CHANGE TEXT HERE">
              <a:extLst>
                <a:ext uri="{FF2B5EF4-FFF2-40B4-BE49-F238E27FC236}">
                  <a16:creationId xmlns:a16="http://schemas.microsoft.com/office/drawing/2014/main" id="{C831E5CE-B7C4-41A4-8117-BEA3CF3ADB6E}"/>
                </a:ext>
              </a:extLst>
            </p:cNvPr>
            <p:cNvSpPr txBox="1"/>
            <p:nvPr/>
          </p:nvSpPr>
          <p:spPr>
            <a:xfrm>
              <a:off x="7435637" y="2994475"/>
              <a:ext cx="1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Lorem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Ipsum Sit</a:t>
              </a:r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C675071A-7EE9-4A12-8137-824F90CDE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914" y="3536994"/>
              <a:ext cx="1239936" cy="829085"/>
            </a:xfrm>
            <a:custGeom>
              <a:avLst/>
              <a:gdLst>
                <a:gd name="T0" fmla="*/ 504 w 504"/>
                <a:gd name="T1" fmla="*/ 0 h 337"/>
                <a:gd name="T2" fmla="*/ 0 w 504"/>
                <a:gd name="T3" fmla="*/ 286 h 337"/>
                <a:gd name="T4" fmla="*/ 0 w 504"/>
                <a:gd name="T5" fmla="*/ 286 h 337"/>
                <a:gd name="T6" fmla="*/ 86 w 504"/>
                <a:gd name="T7" fmla="*/ 337 h 337"/>
                <a:gd name="T8" fmla="*/ 86 w 504"/>
                <a:gd name="T9" fmla="*/ 337 h 337"/>
                <a:gd name="T10" fmla="*/ 504 w 504"/>
                <a:gd name="T11" fmla="*/ 95 h 337"/>
                <a:gd name="T12" fmla="*/ 504 w 504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7">
                  <a:moveTo>
                    <a:pt x="504" y="0"/>
                  </a:moveTo>
                  <a:lnTo>
                    <a:pt x="0" y="286"/>
                  </a:lnTo>
                  <a:lnTo>
                    <a:pt x="0" y="286"/>
                  </a:lnTo>
                  <a:lnTo>
                    <a:pt x="86" y="337"/>
                  </a:lnTo>
                  <a:lnTo>
                    <a:pt x="86" y="337"/>
                  </a:lnTo>
                  <a:lnTo>
                    <a:pt x="504" y="95"/>
                  </a:lnTo>
                  <a:lnTo>
                    <a:pt x="504" y="0"/>
                  </a:lnTo>
                </a:path>
              </a:pathLst>
            </a:custGeom>
            <a:solidFill>
              <a:srgbClr val="29AD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7802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9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8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0" dur="5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49" presetClass="exit" presetSubtype="0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49" presetClass="entr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56" dur="5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49" presetClass="exit" presetSubtype="0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8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2" dur="5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8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49" presetClass="entr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4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8" presetClass="emph" presetSubtype="0" de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8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4" accel="100000" fill="hold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49" presetClass="exit" presetSubtype="0" accel="100000" fill="hold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6" dur="20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8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1" nodeType="withEffect" p14:presetBounceEnd="995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6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6" dur="2000" fill="hold"/>
                                            <p:tgtEl>
                                              <p:spTgt spid="8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8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9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 p14:presetBounceEnd="995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76" dur="2000" fill="hold"/>
                                            <p:tgtEl>
                                              <p:spTgt spid="8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86" dur="2000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8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grpId="1" nodeType="withEffect" p14:presetBounceEnd="99500">
                                      <p:stCondLst>
                                        <p:cond delay="13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6" dur="2000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8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4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4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18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2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78" grpId="1"/>
          <p:bldP spid="78" grpId="2"/>
          <p:bldP spid="79" grpId="0"/>
          <p:bldP spid="79" grpId="1"/>
          <p:bldP spid="79" grpId="2"/>
          <p:bldP spid="80" grpId="0"/>
          <p:bldP spid="80" grpId="1"/>
          <p:bldP spid="80" grpId="2"/>
          <p:bldP spid="81" grpId="0"/>
          <p:bldP spid="81" grpId="1"/>
          <p:bldP spid="81" grpId="2"/>
          <p:bldP spid="82" grpId="0"/>
          <p:bldP spid="82" grpId="1"/>
          <p:bldP spid="82" grpId="2"/>
          <p:bldP spid="83" grpId="0"/>
          <p:bldP spid="83" grpId="1"/>
          <p:bldP spid="83" grpId="2"/>
          <p:bldP spid="89" grpId="0" animBg="1"/>
          <p:bldP spid="89" grpId="1" animBg="1"/>
          <p:bldP spid="89" grpId="2" animBg="1"/>
          <p:bldP spid="91" grpId="0" animBg="1"/>
          <p:bldP spid="91" grpId="1" animBg="1"/>
          <p:bldP spid="91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9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8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4" dur="5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49" presetClass="exit" presetSubtype="0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0" dur="5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49" presetClass="exit" presetSubtype="0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49" presetClass="entr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56" dur="5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49" presetClass="exit" presetSubtype="0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8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2" dur="5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8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49" presetClass="entr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4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8" presetClass="emph" presetSubtype="0" de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8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4" accel="100000" fill="hold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49" presetClass="exit" presetSubtype="0" accel="100000" fill="hold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20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8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0" fill="hold"/>
                                            <p:tgtEl>
                                              <p:spTgt spid="8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8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9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0" fill="hold"/>
                                            <p:tgtEl>
                                              <p:spTgt spid="8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2000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8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0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8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4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4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18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2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78" grpId="1"/>
          <p:bldP spid="78" grpId="2"/>
          <p:bldP spid="79" grpId="0"/>
          <p:bldP spid="79" grpId="1"/>
          <p:bldP spid="79" grpId="2"/>
          <p:bldP spid="80" grpId="0"/>
          <p:bldP spid="80" grpId="1"/>
          <p:bldP spid="80" grpId="2"/>
          <p:bldP spid="81" grpId="0"/>
          <p:bldP spid="81" grpId="1"/>
          <p:bldP spid="81" grpId="2"/>
          <p:bldP spid="82" grpId="0"/>
          <p:bldP spid="82" grpId="1"/>
          <p:bldP spid="82" grpId="2"/>
          <p:bldP spid="83" grpId="0"/>
          <p:bldP spid="83" grpId="1"/>
          <p:bldP spid="83" grpId="2"/>
          <p:bldP spid="89" grpId="0" animBg="1"/>
          <p:bldP spid="89" grpId="1" animBg="1"/>
          <p:bldP spid="89" grpId="2" animBg="1"/>
          <p:bldP spid="91" grpId="0" animBg="1"/>
          <p:bldP spid="91" grpId="1" animBg="1"/>
          <p:bldP spid="91" grpId="2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2138</Words>
  <Application>Microsoft Office PowerPoint</Application>
  <PresentationFormat>Custom</PresentationFormat>
  <Paragraphs>518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1" baseType="lpstr">
      <vt:lpstr>Arial</vt:lpstr>
      <vt:lpstr>Bebas</vt:lpstr>
      <vt:lpstr>Bebas Neue Regular</vt:lpstr>
      <vt:lpstr>Calibri</vt:lpstr>
      <vt:lpstr>Calibri Light</vt:lpstr>
      <vt:lpstr>Lato</vt:lpstr>
      <vt:lpstr>Montserrat</vt:lpstr>
      <vt:lpstr>Montserrat </vt:lpstr>
      <vt:lpstr>Montserrat Black</vt:lpstr>
      <vt:lpstr>Montserrat Light</vt:lpstr>
      <vt:lpstr>Montserrat-Regular</vt:lpstr>
      <vt:lpstr>Open Sans</vt:lpstr>
      <vt:lpstr>Open Sans </vt:lpstr>
      <vt:lpstr>Open Sans Extrabold</vt:lpstr>
      <vt:lpstr>Open Sans Light</vt:lpstr>
      <vt:lpstr>Open Sans Semibold</vt:lpstr>
      <vt:lpstr>Raleway</vt:lpstr>
      <vt:lpstr>Raleway </vt:lpstr>
      <vt:lpstr>Raleway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Melodio;MahirPowerPoint</dc:creator>
  <cp:lastModifiedBy>WIN 10</cp:lastModifiedBy>
  <cp:revision>87</cp:revision>
  <dcterms:created xsi:type="dcterms:W3CDTF">2019-06-11T22:39:32Z</dcterms:created>
  <dcterms:modified xsi:type="dcterms:W3CDTF">2019-10-10T05:25:51Z</dcterms:modified>
</cp:coreProperties>
</file>