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7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AC50"/>
    <a:srgbClr val="1C1819"/>
    <a:srgbClr val="5F1327"/>
    <a:srgbClr val="E1B574"/>
    <a:srgbClr val="B88530"/>
    <a:srgbClr val="501023"/>
    <a:srgbClr val="33081A"/>
    <a:srgbClr val="252324"/>
    <a:srgbClr val="0B2943"/>
    <a:srgbClr val="AF7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3" autoAdjust="0"/>
    <p:restoredTop sz="94660"/>
  </p:normalViewPr>
  <p:slideViewPr>
    <p:cSldViewPr snapToGrid="0">
      <p:cViewPr>
        <p:scale>
          <a:sx n="50" d="100"/>
          <a:sy n="50" d="100"/>
        </p:scale>
        <p:origin x="259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38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2CB6-5F32-43D6-B510-98A6A50B8B3B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EFA-9B59-4B85-B81E-FBD5A2FF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8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2CB6-5F32-43D6-B510-98A6A50B8B3B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EFA-9B59-4B85-B81E-FBD5A2FF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2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2CB6-5F32-43D6-B510-98A6A50B8B3B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EFA-9B59-4B85-B81E-FBD5A2FF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2CB6-5F32-43D6-B510-98A6A50B8B3B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EFA-9B59-4B85-B81E-FBD5A2FF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4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2CB6-5F32-43D6-B510-98A6A50B8B3B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EFA-9B59-4B85-B81E-FBD5A2FF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5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2CB6-5F32-43D6-B510-98A6A50B8B3B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EFA-9B59-4B85-B81E-FBD5A2FF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7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2CB6-5F32-43D6-B510-98A6A50B8B3B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EFA-9B59-4B85-B81E-FBD5A2FF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6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2CB6-5F32-43D6-B510-98A6A50B8B3B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EFA-9B59-4B85-B81E-FBD5A2FF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2CB6-5F32-43D6-B510-98A6A50B8B3B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EFA-9B59-4B85-B81E-FBD5A2FF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3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2CB6-5F32-43D6-B510-98A6A50B8B3B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EFA-9B59-4B85-B81E-FBD5A2FF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6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2CB6-5F32-43D6-B510-98A6A50B8B3B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EFA-9B59-4B85-B81E-FBD5A2FF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2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42CB6-5F32-43D6-B510-98A6A50B8B3B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CBEFA-9B59-4B85-B81E-FBD5A2FF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7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3453"/>
            </a:gs>
            <a:gs pos="100000">
              <a:srgbClr val="0C192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ttle circles">
            <a:extLst>
              <a:ext uri="{FF2B5EF4-FFF2-40B4-BE49-F238E27FC236}">
                <a16:creationId xmlns:a16="http://schemas.microsoft.com/office/drawing/2014/main" id="{2CA616AE-ED53-4B50-9007-B16D200CB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234" y="5213644"/>
            <a:ext cx="199709" cy="19813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ittle circles">
            <a:extLst>
              <a:ext uri="{FF2B5EF4-FFF2-40B4-BE49-F238E27FC236}">
                <a16:creationId xmlns:a16="http://schemas.microsoft.com/office/drawing/2014/main" id="{C21CB2ED-EACA-4CA5-B4E9-47344F542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7748" y="5213644"/>
            <a:ext cx="198135" cy="198135"/>
          </a:xfrm>
          <a:prstGeom prst="ellipse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6" name="Little circles">
            <a:extLst>
              <a:ext uri="{FF2B5EF4-FFF2-40B4-BE49-F238E27FC236}">
                <a16:creationId xmlns:a16="http://schemas.microsoft.com/office/drawing/2014/main" id="{1112367D-470E-479D-A5AF-7DD693C45043}"/>
              </a:ext>
            </a:extLst>
          </p:cNvPr>
          <p:cNvSpPr>
            <a:spLocks/>
          </p:cNvSpPr>
          <p:nvPr/>
        </p:nvSpPr>
        <p:spPr bwMode="auto">
          <a:xfrm>
            <a:off x="3639456" y="4419531"/>
            <a:ext cx="220150" cy="217006"/>
          </a:xfrm>
          <a:custGeom>
            <a:avLst/>
            <a:gdLst>
              <a:gd name="T0" fmla="*/ 64 w 77"/>
              <a:gd name="T1" fmla="*/ 63 h 77"/>
              <a:gd name="T2" fmla="*/ 15 w 77"/>
              <a:gd name="T3" fmla="*/ 64 h 77"/>
              <a:gd name="T4" fmla="*/ 14 w 77"/>
              <a:gd name="T5" fmla="*/ 15 h 77"/>
              <a:gd name="T6" fmla="*/ 63 w 77"/>
              <a:gd name="T7" fmla="*/ 14 h 77"/>
              <a:gd name="T8" fmla="*/ 64 w 77"/>
              <a:gd name="T9" fmla="*/ 63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77">
                <a:moveTo>
                  <a:pt x="64" y="63"/>
                </a:moveTo>
                <a:cubicBezTo>
                  <a:pt x="51" y="77"/>
                  <a:pt x="29" y="77"/>
                  <a:pt x="15" y="64"/>
                </a:cubicBezTo>
                <a:cubicBezTo>
                  <a:pt x="1" y="51"/>
                  <a:pt x="0" y="29"/>
                  <a:pt x="14" y="15"/>
                </a:cubicBezTo>
                <a:cubicBezTo>
                  <a:pt x="27" y="1"/>
                  <a:pt x="49" y="0"/>
                  <a:pt x="63" y="14"/>
                </a:cubicBezTo>
                <a:cubicBezTo>
                  <a:pt x="77" y="27"/>
                  <a:pt x="77" y="49"/>
                  <a:pt x="64" y="63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7" name="Little circles">
            <a:extLst>
              <a:ext uri="{FF2B5EF4-FFF2-40B4-BE49-F238E27FC236}">
                <a16:creationId xmlns:a16="http://schemas.microsoft.com/office/drawing/2014/main" id="{97C3F59F-4889-4291-82C3-DDAD5AFF6F35}"/>
              </a:ext>
            </a:extLst>
          </p:cNvPr>
          <p:cNvSpPr>
            <a:spLocks/>
          </p:cNvSpPr>
          <p:nvPr/>
        </p:nvSpPr>
        <p:spPr bwMode="auto">
          <a:xfrm>
            <a:off x="14458874" y="4419531"/>
            <a:ext cx="218577" cy="217006"/>
          </a:xfrm>
          <a:custGeom>
            <a:avLst/>
            <a:gdLst>
              <a:gd name="T0" fmla="*/ 13 w 77"/>
              <a:gd name="T1" fmla="*/ 63 h 77"/>
              <a:gd name="T2" fmla="*/ 62 w 77"/>
              <a:gd name="T3" fmla="*/ 64 h 77"/>
              <a:gd name="T4" fmla="*/ 63 w 77"/>
              <a:gd name="T5" fmla="*/ 15 h 77"/>
              <a:gd name="T6" fmla="*/ 14 w 77"/>
              <a:gd name="T7" fmla="*/ 14 h 77"/>
              <a:gd name="T8" fmla="*/ 13 w 77"/>
              <a:gd name="T9" fmla="*/ 63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77">
                <a:moveTo>
                  <a:pt x="13" y="63"/>
                </a:moveTo>
                <a:cubicBezTo>
                  <a:pt x="26" y="77"/>
                  <a:pt x="48" y="77"/>
                  <a:pt x="62" y="64"/>
                </a:cubicBezTo>
                <a:cubicBezTo>
                  <a:pt x="76" y="51"/>
                  <a:pt x="77" y="29"/>
                  <a:pt x="63" y="15"/>
                </a:cubicBezTo>
                <a:cubicBezTo>
                  <a:pt x="50" y="1"/>
                  <a:pt x="28" y="0"/>
                  <a:pt x="14" y="14"/>
                </a:cubicBezTo>
                <a:cubicBezTo>
                  <a:pt x="0" y="27"/>
                  <a:pt x="0" y="49"/>
                  <a:pt x="13" y="6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ittle circles">
            <a:extLst>
              <a:ext uri="{FF2B5EF4-FFF2-40B4-BE49-F238E27FC236}">
                <a16:creationId xmlns:a16="http://schemas.microsoft.com/office/drawing/2014/main" id="{02F45FCC-4A70-4CC8-9F0B-6C41F726D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6262" y="5213644"/>
            <a:ext cx="198135" cy="19813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ttle circles">
            <a:extLst>
              <a:ext uri="{FF2B5EF4-FFF2-40B4-BE49-F238E27FC236}">
                <a16:creationId xmlns:a16="http://schemas.microsoft.com/office/drawing/2014/main" id="{23986820-6A0F-4E3A-83A3-B7537AC77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9537" y="5213644"/>
            <a:ext cx="198135" cy="198135"/>
          </a:xfrm>
          <a:prstGeom prst="ellipse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10" name="Ribbon E">
            <a:extLst>
              <a:ext uri="{FF2B5EF4-FFF2-40B4-BE49-F238E27FC236}">
                <a16:creationId xmlns:a16="http://schemas.microsoft.com/office/drawing/2014/main" id="{A44F6855-28B2-4924-A7DA-FB38AD790164}"/>
              </a:ext>
            </a:extLst>
          </p:cNvPr>
          <p:cNvSpPr>
            <a:spLocks/>
          </p:cNvSpPr>
          <p:nvPr/>
        </p:nvSpPr>
        <p:spPr bwMode="auto">
          <a:xfrm>
            <a:off x="12359583" y="4366067"/>
            <a:ext cx="2758169" cy="2487698"/>
          </a:xfrm>
          <a:custGeom>
            <a:avLst/>
            <a:gdLst>
              <a:gd name="T0" fmla="*/ 971 w 971"/>
              <a:gd name="T1" fmla="*/ 335 h 880"/>
              <a:gd name="T2" fmla="*/ 838 w 971"/>
              <a:gd name="T3" fmla="*/ 0 h 880"/>
              <a:gd name="T4" fmla="*/ 814 w 971"/>
              <a:gd name="T5" fmla="*/ 23 h 880"/>
              <a:gd name="T6" fmla="*/ 815 w 971"/>
              <a:gd name="T7" fmla="*/ 24 h 880"/>
              <a:gd name="T8" fmla="*/ 813 w 971"/>
              <a:gd name="T9" fmla="*/ 96 h 880"/>
              <a:gd name="T10" fmla="*/ 743 w 971"/>
              <a:gd name="T11" fmla="*/ 95 h 880"/>
              <a:gd name="T12" fmla="*/ 719 w 971"/>
              <a:gd name="T13" fmla="*/ 119 h 880"/>
              <a:gd name="T14" fmla="*/ 804 w 971"/>
              <a:gd name="T15" fmla="*/ 335 h 880"/>
              <a:gd name="T16" fmla="*/ 486 w 971"/>
              <a:gd name="T17" fmla="*/ 653 h 880"/>
              <a:gd name="T18" fmla="*/ 168 w 971"/>
              <a:gd name="T19" fmla="*/ 343 h 880"/>
              <a:gd name="T20" fmla="*/ 134 w 971"/>
              <a:gd name="T21" fmla="*/ 343 h 880"/>
              <a:gd name="T22" fmla="*/ 84 w 971"/>
              <a:gd name="T23" fmla="*/ 386 h 880"/>
              <a:gd name="T24" fmla="*/ 34 w 971"/>
              <a:gd name="T25" fmla="*/ 343 h 880"/>
              <a:gd name="T26" fmla="*/ 0 w 971"/>
              <a:gd name="T27" fmla="*/ 343 h 880"/>
              <a:gd name="T28" fmla="*/ 422 w 971"/>
              <a:gd name="T29" fmla="*/ 816 h 880"/>
              <a:gd name="T30" fmla="*/ 422 w 971"/>
              <a:gd name="T31" fmla="*/ 816 h 880"/>
              <a:gd name="T32" fmla="*/ 486 w 971"/>
              <a:gd name="T33" fmla="*/ 880 h 880"/>
              <a:gd name="T34" fmla="*/ 550 w 971"/>
              <a:gd name="T35" fmla="*/ 816 h 880"/>
              <a:gd name="T36" fmla="*/ 550 w 971"/>
              <a:gd name="T37" fmla="*/ 816 h 880"/>
              <a:gd name="T38" fmla="*/ 971 w 971"/>
              <a:gd name="T39" fmla="*/ 335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71" h="880">
                <a:moveTo>
                  <a:pt x="971" y="335"/>
                </a:moveTo>
                <a:cubicBezTo>
                  <a:pt x="971" y="205"/>
                  <a:pt x="921" y="87"/>
                  <a:pt x="838" y="0"/>
                </a:cubicBezTo>
                <a:cubicBezTo>
                  <a:pt x="814" y="23"/>
                  <a:pt x="814" y="23"/>
                  <a:pt x="814" y="23"/>
                </a:cubicBezTo>
                <a:cubicBezTo>
                  <a:pt x="815" y="24"/>
                  <a:pt x="815" y="24"/>
                  <a:pt x="815" y="24"/>
                </a:cubicBezTo>
                <a:cubicBezTo>
                  <a:pt x="835" y="45"/>
                  <a:pt x="834" y="77"/>
                  <a:pt x="813" y="96"/>
                </a:cubicBezTo>
                <a:cubicBezTo>
                  <a:pt x="793" y="115"/>
                  <a:pt x="762" y="115"/>
                  <a:pt x="743" y="95"/>
                </a:cubicBezTo>
                <a:cubicBezTo>
                  <a:pt x="719" y="119"/>
                  <a:pt x="719" y="119"/>
                  <a:pt x="719" y="119"/>
                </a:cubicBezTo>
                <a:cubicBezTo>
                  <a:pt x="772" y="175"/>
                  <a:pt x="804" y="251"/>
                  <a:pt x="804" y="335"/>
                </a:cubicBezTo>
                <a:cubicBezTo>
                  <a:pt x="804" y="511"/>
                  <a:pt x="662" y="653"/>
                  <a:pt x="486" y="653"/>
                </a:cubicBezTo>
                <a:cubicBezTo>
                  <a:pt x="313" y="653"/>
                  <a:pt x="172" y="515"/>
                  <a:pt x="168" y="343"/>
                </a:cubicBezTo>
                <a:cubicBezTo>
                  <a:pt x="134" y="343"/>
                  <a:pt x="134" y="343"/>
                  <a:pt x="134" y="343"/>
                </a:cubicBezTo>
                <a:cubicBezTo>
                  <a:pt x="130" y="367"/>
                  <a:pt x="109" y="386"/>
                  <a:pt x="84" y="386"/>
                </a:cubicBezTo>
                <a:cubicBezTo>
                  <a:pt x="59" y="386"/>
                  <a:pt x="38" y="367"/>
                  <a:pt x="34" y="343"/>
                </a:cubicBezTo>
                <a:cubicBezTo>
                  <a:pt x="0" y="343"/>
                  <a:pt x="0" y="343"/>
                  <a:pt x="0" y="343"/>
                </a:cubicBezTo>
                <a:cubicBezTo>
                  <a:pt x="4" y="586"/>
                  <a:pt x="187" y="785"/>
                  <a:pt x="422" y="816"/>
                </a:cubicBezTo>
                <a:cubicBezTo>
                  <a:pt x="422" y="816"/>
                  <a:pt x="422" y="816"/>
                  <a:pt x="422" y="816"/>
                </a:cubicBezTo>
                <a:cubicBezTo>
                  <a:pt x="486" y="880"/>
                  <a:pt x="486" y="880"/>
                  <a:pt x="486" y="880"/>
                </a:cubicBezTo>
                <a:cubicBezTo>
                  <a:pt x="550" y="816"/>
                  <a:pt x="550" y="816"/>
                  <a:pt x="550" y="816"/>
                </a:cubicBezTo>
                <a:cubicBezTo>
                  <a:pt x="550" y="816"/>
                  <a:pt x="550" y="816"/>
                  <a:pt x="550" y="816"/>
                </a:cubicBezTo>
                <a:cubicBezTo>
                  <a:pt x="788" y="785"/>
                  <a:pt x="971" y="581"/>
                  <a:pt x="971" y="335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11" name="Ribbon D">
            <a:extLst>
              <a:ext uri="{FF2B5EF4-FFF2-40B4-BE49-F238E27FC236}">
                <a16:creationId xmlns:a16="http://schemas.microsoft.com/office/drawing/2014/main" id="{F8D86300-92DF-4335-B931-22495BC22D5F}"/>
              </a:ext>
            </a:extLst>
          </p:cNvPr>
          <p:cNvSpPr>
            <a:spLocks/>
          </p:cNvSpPr>
          <p:nvPr/>
        </p:nvSpPr>
        <p:spPr bwMode="auto">
          <a:xfrm>
            <a:off x="10076308" y="3768515"/>
            <a:ext cx="2761315" cy="1522181"/>
          </a:xfrm>
          <a:custGeom>
            <a:avLst/>
            <a:gdLst>
              <a:gd name="T0" fmla="*/ 550 w 972"/>
              <a:gd name="T1" fmla="*/ 65 h 538"/>
              <a:gd name="T2" fmla="*/ 550 w 972"/>
              <a:gd name="T3" fmla="*/ 65 h 538"/>
              <a:gd name="T4" fmla="*/ 486 w 972"/>
              <a:gd name="T5" fmla="*/ 0 h 538"/>
              <a:gd name="T6" fmla="*/ 422 w 972"/>
              <a:gd name="T7" fmla="*/ 65 h 538"/>
              <a:gd name="T8" fmla="*/ 422 w 972"/>
              <a:gd name="T9" fmla="*/ 65 h 538"/>
              <a:gd name="T10" fmla="*/ 0 w 972"/>
              <a:gd name="T11" fmla="*/ 538 h 538"/>
              <a:gd name="T12" fmla="*/ 34 w 972"/>
              <a:gd name="T13" fmla="*/ 538 h 538"/>
              <a:gd name="T14" fmla="*/ 84 w 972"/>
              <a:gd name="T15" fmla="*/ 495 h 538"/>
              <a:gd name="T16" fmla="*/ 134 w 972"/>
              <a:gd name="T17" fmla="*/ 538 h 538"/>
              <a:gd name="T18" fmla="*/ 168 w 972"/>
              <a:gd name="T19" fmla="*/ 538 h 538"/>
              <a:gd name="T20" fmla="*/ 486 w 972"/>
              <a:gd name="T21" fmla="*/ 228 h 538"/>
              <a:gd name="T22" fmla="*/ 486 w 972"/>
              <a:gd name="T23" fmla="*/ 228 h 538"/>
              <a:gd name="T24" fmla="*/ 486 w 972"/>
              <a:gd name="T25" fmla="*/ 228 h 538"/>
              <a:gd name="T26" fmla="*/ 804 w 972"/>
              <a:gd name="T27" fmla="*/ 538 h 538"/>
              <a:gd name="T28" fmla="*/ 838 w 972"/>
              <a:gd name="T29" fmla="*/ 538 h 538"/>
              <a:gd name="T30" fmla="*/ 888 w 972"/>
              <a:gd name="T31" fmla="*/ 495 h 538"/>
              <a:gd name="T32" fmla="*/ 938 w 972"/>
              <a:gd name="T33" fmla="*/ 538 h 538"/>
              <a:gd name="T34" fmla="*/ 972 w 972"/>
              <a:gd name="T35" fmla="*/ 538 h 538"/>
              <a:gd name="T36" fmla="*/ 550 w 972"/>
              <a:gd name="T37" fmla="*/ 65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72" h="538">
                <a:moveTo>
                  <a:pt x="550" y="65"/>
                </a:moveTo>
                <a:cubicBezTo>
                  <a:pt x="550" y="65"/>
                  <a:pt x="550" y="65"/>
                  <a:pt x="550" y="65"/>
                </a:cubicBezTo>
                <a:cubicBezTo>
                  <a:pt x="486" y="0"/>
                  <a:pt x="486" y="0"/>
                  <a:pt x="486" y="0"/>
                </a:cubicBezTo>
                <a:cubicBezTo>
                  <a:pt x="422" y="65"/>
                  <a:pt x="422" y="65"/>
                  <a:pt x="422" y="65"/>
                </a:cubicBezTo>
                <a:cubicBezTo>
                  <a:pt x="422" y="65"/>
                  <a:pt x="422" y="65"/>
                  <a:pt x="422" y="65"/>
                </a:cubicBezTo>
                <a:cubicBezTo>
                  <a:pt x="187" y="96"/>
                  <a:pt x="4" y="295"/>
                  <a:pt x="0" y="538"/>
                </a:cubicBezTo>
                <a:cubicBezTo>
                  <a:pt x="34" y="538"/>
                  <a:pt x="34" y="538"/>
                  <a:pt x="34" y="538"/>
                </a:cubicBezTo>
                <a:cubicBezTo>
                  <a:pt x="38" y="514"/>
                  <a:pt x="59" y="495"/>
                  <a:pt x="84" y="495"/>
                </a:cubicBezTo>
                <a:cubicBezTo>
                  <a:pt x="109" y="495"/>
                  <a:pt x="130" y="514"/>
                  <a:pt x="134" y="538"/>
                </a:cubicBezTo>
                <a:cubicBezTo>
                  <a:pt x="168" y="538"/>
                  <a:pt x="168" y="538"/>
                  <a:pt x="168" y="538"/>
                </a:cubicBezTo>
                <a:cubicBezTo>
                  <a:pt x="172" y="366"/>
                  <a:pt x="313" y="228"/>
                  <a:pt x="486" y="228"/>
                </a:cubicBezTo>
                <a:cubicBezTo>
                  <a:pt x="486" y="228"/>
                  <a:pt x="486" y="228"/>
                  <a:pt x="486" y="228"/>
                </a:cubicBezTo>
                <a:cubicBezTo>
                  <a:pt x="486" y="228"/>
                  <a:pt x="486" y="228"/>
                  <a:pt x="486" y="228"/>
                </a:cubicBezTo>
                <a:cubicBezTo>
                  <a:pt x="659" y="228"/>
                  <a:pt x="800" y="366"/>
                  <a:pt x="804" y="538"/>
                </a:cubicBezTo>
                <a:cubicBezTo>
                  <a:pt x="838" y="538"/>
                  <a:pt x="838" y="538"/>
                  <a:pt x="838" y="538"/>
                </a:cubicBezTo>
                <a:cubicBezTo>
                  <a:pt x="842" y="514"/>
                  <a:pt x="863" y="495"/>
                  <a:pt x="888" y="495"/>
                </a:cubicBezTo>
                <a:cubicBezTo>
                  <a:pt x="913" y="495"/>
                  <a:pt x="934" y="514"/>
                  <a:pt x="938" y="538"/>
                </a:cubicBezTo>
                <a:cubicBezTo>
                  <a:pt x="972" y="538"/>
                  <a:pt x="972" y="538"/>
                  <a:pt x="972" y="538"/>
                </a:cubicBezTo>
                <a:cubicBezTo>
                  <a:pt x="968" y="295"/>
                  <a:pt x="785" y="96"/>
                  <a:pt x="550" y="6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ibbon C">
            <a:extLst>
              <a:ext uri="{FF2B5EF4-FFF2-40B4-BE49-F238E27FC236}">
                <a16:creationId xmlns:a16="http://schemas.microsoft.com/office/drawing/2014/main" id="{6D9B7ECD-FC26-4887-802C-B4D43C5532B2}"/>
              </a:ext>
            </a:extLst>
          </p:cNvPr>
          <p:cNvSpPr>
            <a:spLocks/>
          </p:cNvSpPr>
          <p:nvPr/>
        </p:nvSpPr>
        <p:spPr bwMode="auto">
          <a:xfrm>
            <a:off x="7794610" y="5336299"/>
            <a:ext cx="2756596" cy="1517466"/>
          </a:xfrm>
          <a:custGeom>
            <a:avLst/>
            <a:gdLst>
              <a:gd name="T0" fmla="*/ 971 w 971"/>
              <a:gd name="T1" fmla="*/ 0 h 537"/>
              <a:gd name="T2" fmla="*/ 938 w 971"/>
              <a:gd name="T3" fmla="*/ 0 h 537"/>
              <a:gd name="T4" fmla="*/ 888 w 971"/>
              <a:gd name="T5" fmla="*/ 43 h 537"/>
              <a:gd name="T6" fmla="*/ 838 w 971"/>
              <a:gd name="T7" fmla="*/ 0 h 537"/>
              <a:gd name="T8" fmla="*/ 804 w 971"/>
              <a:gd name="T9" fmla="*/ 0 h 537"/>
              <a:gd name="T10" fmla="*/ 486 w 971"/>
              <a:gd name="T11" fmla="*/ 310 h 537"/>
              <a:gd name="T12" fmla="*/ 486 w 971"/>
              <a:gd name="T13" fmla="*/ 310 h 537"/>
              <a:gd name="T14" fmla="*/ 486 w 971"/>
              <a:gd name="T15" fmla="*/ 310 h 537"/>
              <a:gd name="T16" fmla="*/ 168 w 971"/>
              <a:gd name="T17" fmla="*/ 0 h 537"/>
              <a:gd name="T18" fmla="*/ 134 w 971"/>
              <a:gd name="T19" fmla="*/ 0 h 537"/>
              <a:gd name="T20" fmla="*/ 84 w 971"/>
              <a:gd name="T21" fmla="*/ 43 h 537"/>
              <a:gd name="T22" fmla="*/ 34 w 971"/>
              <a:gd name="T23" fmla="*/ 0 h 537"/>
              <a:gd name="T24" fmla="*/ 0 w 971"/>
              <a:gd name="T25" fmla="*/ 0 h 537"/>
              <a:gd name="T26" fmla="*/ 422 w 971"/>
              <a:gd name="T27" fmla="*/ 473 h 537"/>
              <a:gd name="T28" fmla="*/ 422 w 971"/>
              <a:gd name="T29" fmla="*/ 473 h 537"/>
              <a:gd name="T30" fmla="*/ 486 w 971"/>
              <a:gd name="T31" fmla="*/ 537 h 537"/>
              <a:gd name="T32" fmla="*/ 550 w 971"/>
              <a:gd name="T33" fmla="*/ 473 h 537"/>
              <a:gd name="T34" fmla="*/ 550 w 971"/>
              <a:gd name="T35" fmla="*/ 473 h 537"/>
              <a:gd name="T36" fmla="*/ 971 w 971"/>
              <a:gd name="T37" fmla="*/ 0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71" h="537">
                <a:moveTo>
                  <a:pt x="971" y="0"/>
                </a:moveTo>
                <a:cubicBezTo>
                  <a:pt x="938" y="0"/>
                  <a:pt x="938" y="0"/>
                  <a:pt x="938" y="0"/>
                </a:cubicBezTo>
                <a:cubicBezTo>
                  <a:pt x="934" y="24"/>
                  <a:pt x="913" y="43"/>
                  <a:pt x="888" y="43"/>
                </a:cubicBezTo>
                <a:cubicBezTo>
                  <a:pt x="863" y="43"/>
                  <a:pt x="842" y="24"/>
                  <a:pt x="838" y="0"/>
                </a:cubicBezTo>
                <a:cubicBezTo>
                  <a:pt x="804" y="0"/>
                  <a:pt x="804" y="0"/>
                  <a:pt x="804" y="0"/>
                </a:cubicBezTo>
                <a:cubicBezTo>
                  <a:pt x="800" y="172"/>
                  <a:pt x="659" y="310"/>
                  <a:pt x="486" y="310"/>
                </a:cubicBezTo>
                <a:cubicBezTo>
                  <a:pt x="486" y="310"/>
                  <a:pt x="486" y="310"/>
                  <a:pt x="486" y="310"/>
                </a:cubicBezTo>
                <a:cubicBezTo>
                  <a:pt x="486" y="310"/>
                  <a:pt x="486" y="310"/>
                  <a:pt x="486" y="310"/>
                </a:cubicBezTo>
                <a:cubicBezTo>
                  <a:pt x="313" y="310"/>
                  <a:pt x="172" y="172"/>
                  <a:pt x="168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30" y="24"/>
                  <a:pt x="109" y="43"/>
                  <a:pt x="84" y="43"/>
                </a:cubicBezTo>
                <a:cubicBezTo>
                  <a:pt x="59" y="43"/>
                  <a:pt x="38" y="24"/>
                  <a:pt x="34" y="0"/>
                </a:cubicBezTo>
                <a:cubicBezTo>
                  <a:pt x="0" y="0"/>
                  <a:pt x="0" y="0"/>
                  <a:pt x="0" y="0"/>
                </a:cubicBezTo>
                <a:cubicBezTo>
                  <a:pt x="4" y="243"/>
                  <a:pt x="187" y="442"/>
                  <a:pt x="422" y="473"/>
                </a:cubicBezTo>
                <a:cubicBezTo>
                  <a:pt x="422" y="473"/>
                  <a:pt x="422" y="473"/>
                  <a:pt x="422" y="473"/>
                </a:cubicBezTo>
                <a:cubicBezTo>
                  <a:pt x="486" y="537"/>
                  <a:pt x="486" y="537"/>
                  <a:pt x="486" y="537"/>
                </a:cubicBezTo>
                <a:cubicBezTo>
                  <a:pt x="550" y="473"/>
                  <a:pt x="550" y="473"/>
                  <a:pt x="550" y="473"/>
                </a:cubicBezTo>
                <a:cubicBezTo>
                  <a:pt x="550" y="473"/>
                  <a:pt x="550" y="473"/>
                  <a:pt x="550" y="473"/>
                </a:cubicBezTo>
                <a:cubicBezTo>
                  <a:pt x="785" y="442"/>
                  <a:pt x="968" y="243"/>
                  <a:pt x="971" y="0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13" name="Ribbon B">
            <a:extLst>
              <a:ext uri="{FF2B5EF4-FFF2-40B4-BE49-F238E27FC236}">
                <a16:creationId xmlns:a16="http://schemas.microsoft.com/office/drawing/2014/main" id="{172D3535-4C7F-45C5-B580-02FF12739701}"/>
              </a:ext>
            </a:extLst>
          </p:cNvPr>
          <p:cNvSpPr>
            <a:spLocks/>
          </p:cNvSpPr>
          <p:nvPr/>
        </p:nvSpPr>
        <p:spPr bwMode="auto">
          <a:xfrm>
            <a:off x="5482428" y="3771661"/>
            <a:ext cx="2758169" cy="1519037"/>
          </a:xfrm>
          <a:custGeom>
            <a:avLst/>
            <a:gdLst>
              <a:gd name="T0" fmla="*/ 549 w 971"/>
              <a:gd name="T1" fmla="*/ 64 h 537"/>
              <a:gd name="T2" fmla="*/ 549 w 971"/>
              <a:gd name="T3" fmla="*/ 64 h 537"/>
              <a:gd name="T4" fmla="*/ 485 w 971"/>
              <a:gd name="T5" fmla="*/ 0 h 537"/>
              <a:gd name="T6" fmla="*/ 421 w 971"/>
              <a:gd name="T7" fmla="*/ 64 h 537"/>
              <a:gd name="T8" fmla="*/ 421 w 971"/>
              <a:gd name="T9" fmla="*/ 64 h 537"/>
              <a:gd name="T10" fmla="*/ 0 w 971"/>
              <a:gd name="T11" fmla="*/ 537 h 537"/>
              <a:gd name="T12" fmla="*/ 33 w 971"/>
              <a:gd name="T13" fmla="*/ 537 h 537"/>
              <a:gd name="T14" fmla="*/ 83 w 971"/>
              <a:gd name="T15" fmla="*/ 494 h 537"/>
              <a:gd name="T16" fmla="*/ 133 w 971"/>
              <a:gd name="T17" fmla="*/ 537 h 537"/>
              <a:gd name="T18" fmla="*/ 167 w 971"/>
              <a:gd name="T19" fmla="*/ 537 h 537"/>
              <a:gd name="T20" fmla="*/ 485 w 971"/>
              <a:gd name="T21" fmla="*/ 227 h 537"/>
              <a:gd name="T22" fmla="*/ 485 w 971"/>
              <a:gd name="T23" fmla="*/ 227 h 537"/>
              <a:gd name="T24" fmla="*/ 485 w 971"/>
              <a:gd name="T25" fmla="*/ 227 h 537"/>
              <a:gd name="T26" fmla="*/ 803 w 971"/>
              <a:gd name="T27" fmla="*/ 537 h 537"/>
              <a:gd name="T28" fmla="*/ 837 w 971"/>
              <a:gd name="T29" fmla="*/ 537 h 537"/>
              <a:gd name="T30" fmla="*/ 887 w 971"/>
              <a:gd name="T31" fmla="*/ 494 h 537"/>
              <a:gd name="T32" fmla="*/ 937 w 971"/>
              <a:gd name="T33" fmla="*/ 537 h 537"/>
              <a:gd name="T34" fmla="*/ 971 w 971"/>
              <a:gd name="T35" fmla="*/ 537 h 537"/>
              <a:gd name="T36" fmla="*/ 549 w 971"/>
              <a:gd name="T37" fmla="*/ 64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71" h="537">
                <a:moveTo>
                  <a:pt x="549" y="64"/>
                </a:moveTo>
                <a:cubicBezTo>
                  <a:pt x="549" y="64"/>
                  <a:pt x="549" y="64"/>
                  <a:pt x="549" y="64"/>
                </a:cubicBezTo>
                <a:cubicBezTo>
                  <a:pt x="485" y="0"/>
                  <a:pt x="485" y="0"/>
                  <a:pt x="485" y="0"/>
                </a:cubicBezTo>
                <a:cubicBezTo>
                  <a:pt x="421" y="64"/>
                  <a:pt x="421" y="64"/>
                  <a:pt x="421" y="64"/>
                </a:cubicBezTo>
                <a:cubicBezTo>
                  <a:pt x="421" y="64"/>
                  <a:pt x="421" y="64"/>
                  <a:pt x="421" y="64"/>
                </a:cubicBezTo>
                <a:cubicBezTo>
                  <a:pt x="186" y="95"/>
                  <a:pt x="3" y="294"/>
                  <a:pt x="0" y="537"/>
                </a:cubicBezTo>
                <a:cubicBezTo>
                  <a:pt x="33" y="537"/>
                  <a:pt x="33" y="537"/>
                  <a:pt x="33" y="537"/>
                </a:cubicBezTo>
                <a:cubicBezTo>
                  <a:pt x="37" y="513"/>
                  <a:pt x="58" y="494"/>
                  <a:pt x="83" y="494"/>
                </a:cubicBezTo>
                <a:cubicBezTo>
                  <a:pt x="108" y="494"/>
                  <a:pt x="129" y="513"/>
                  <a:pt x="133" y="537"/>
                </a:cubicBezTo>
                <a:cubicBezTo>
                  <a:pt x="167" y="537"/>
                  <a:pt x="167" y="537"/>
                  <a:pt x="167" y="537"/>
                </a:cubicBezTo>
                <a:cubicBezTo>
                  <a:pt x="171" y="365"/>
                  <a:pt x="312" y="227"/>
                  <a:pt x="485" y="227"/>
                </a:cubicBezTo>
                <a:cubicBezTo>
                  <a:pt x="485" y="227"/>
                  <a:pt x="485" y="227"/>
                  <a:pt x="485" y="227"/>
                </a:cubicBezTo>
                <a:cubicBezTo>
                  <a:pt x="485" y="227"/>
                  <a:pt x="485" y="227"/>
                  <a:pt x="485" y="227"/>
                </a:cubicBezTo>
                <a:cubicBezTo>
                  <a:pt x="658" y="227"/>
                  <a:pt x="799" y="365"/>
                  <a:pt x="803" y="537"/>
                </a:cubicBezTo>
                <a:cubicBezTo>
                  <a:pt x="837" y="537"/>
                  <a:pt x="837" y="537"/>
                  <a:pt x="837" y="537"/>
                </a:cubicBezTo>
                <a:cubicBezTo>
                  <a:pt x="841" y="513"/>
                  <a:pt x="862" y="494"/>
                  <a:pt x="887" y="494"/>
                </a:cubicBezTo>
                <a:cubicBezTo>
                  <a:pt x="912" y="494"/>
                  <a:pt x="933" y="513"/>
                  <a:pt x="937" y="537"/>
                </a:cubicBezTo>
                <a:cubicBezTo>
                  <a:pt x="971" y="537"/>
                  <a:pt x="971" y="537"/>
                  <a:pt x="971" y="537"/>
                </a:cubicBezTo>
                <a:cubicBezTo>
                  <a:pt x="967" y="294"/>
                  <a:pt x="785" y="95"/>
                  <a:pt x="549" y="6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ibbon A">
            <a:extLst>
              <a:ext uri="{FF2B5EF4-FFF2-40B4-BE49-F238E27FC236}">
                <a16:creationId xmlns:a16="http://schemas.microsoft.com/office/drawing/2014/main" id="{3863E801-51C4-4697-B190-691105125BB4}"/>
              </a:ext>
            </a:extLst>
          </p:cNvPr>
          <p:cNvSpPr>
            <a:spLocks/>
          </p:cNvSpPr>
          <p:nvPr/>
        </p:nvSpPr>
        <p:spPr bwMode="auto">
          <a:xfrm>
            <a:off x="3200728" y="4366067"/>
            <a:ext cx="2756596" cy="2487698"/>
          </a:xfrm>
          <a:custGeom>
            <a:avLst/>
            <a:gdLst>
              <a:gd name="T0" fmla="*/ 971 w 971"/>
              <a:gd name="T1" fmla="*/ 343 h 880"/>
              <a:gd name="T2" fmla="*/ 937 w 971"/>
              <a:gd name="T3" fmla="*/ 343 h 880"/>
              <a:gd name="T4" fmla="*/ 887 w 971"/>
              <a:gd name="T5" fmla="*/ 386 h 880"/>
              <a:gd name="T6" fmla="*/ 837 w 971"/>
              <a:gd name="T7" fmla="*/ 343 h 880"/>
              <a:gd name="T8" fmla="*/ 803 w 971"/>
              <a:gd name="T9" fmla="*/ 343 h 880"/>
              <a:gd name="T10" fmla="*/ 485 w 971"/>
              <a:gd name="T11" fmla="*/ 653 h 880"/>
              <a:gd name="T12" fmla="*/ 167 w 971"/>
              <a:gd name="T13" fmla="*/ 335 h 880"/>
              <a:gd name="T14" fmla="*/ 252 w 971"/>
              <a:gd name="T15" fmla="*/ 119 h 880"/>
              <a:gd name="T16" fmla="*/ 228 w 971"/>
              <a:gd name="T17" fmla="*/ 95 h 880"/>
              <a:gd name="T18" fmla="*/ 158 w 971"/>
              <a:gd name="T19" fmla="*/ 96 h 880"/>
              <a:gd name="T20" fmla="*/ 156 w 971"/>
              <a:gd name="T21" fmla="*/ 24 h 880"/>
              <a:gd name="T22" fmla="*/ 157 w 971"/>
              <a:gd name="T23" fmla="*/ 23 h 880"/>
              <a:gd name="T24" fmla="*/ 133 w 971"/>
              <a:gd name="T25" fmla="*/ 0 h 880"/>
              <a:gd name="T26" fmla="*/ 0 w 971"/>
              <a:gd name="T27" fmla="*/ 335 h 880"/>
              <a:gd name="T28" fmla="*/ 421 w 971"/>
              <a:gd name="T29" fmla="*/ 816 h 880"/>
              <a:gd name="T30" fmla="*/ 421 w 971"/>
              <a:gd name="T31" fmla="*/ 816 h 880"/>
              <a:gd name="T32" fmla="*/ 485 w 971"/>
              <a:gd name="T33" fmla="*/ 880 h 880"/>
              <a:gd name="T34" fmla="*/ 549 w 971"/>
              <a:gd name="T35" fmla="*/ 816 h 880"/>
              <a:gd name="T36" fmla="*/ 549 w 971"/>
              <a:gd name="T37" fmla="*/ 816 h 880"/>
              <a:gd name="T38" fmla="*/ 971 w 971"/>
              <a:gd name="T39" fmla="*/ 343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71" h="880">
                <a:moveTo>
                  <a:pt x="971" y="343"/>
                </a:moveTo>
                <a:cubicBezTo>
                  <a:pt x="937" y="343"/>
                  <a:pt x="937" y="343"/>
                  <a:pt x="937" y="343"/>
                </a:cubicBezTo>
                <a:cubicBezTo>
                  <a:pt x="933" y="367"/>
                  <a:pt x="912" y="386"/>
                  <a:pt x="887" y="386"/>
                </a:cubicBezTo>
                <a:cubicBezTo>
                  <a:pt x="862" y="386"/>
                  <a:pt x="841" y="367"/>
                  <a:pt x="837" y="343"/>
                </a:cubicBezTo>
                <a:cubicBezTo>
                  <a:pt x="803" y="343"/>
                  <a:pt x="803" y="343"/>
                  <a:pt x="803" y="343"/>
                </a:cubicBezTo>
                <a:cubicBezTo>
                  <a:pt x="799" y="515"/>
                  <a:pt x="658" y="653"/>
                  <a:pt x="485" y="653"/>
                </a:cubicBezTo>
                <a:cubicBezTo>
                  <a:pt x="309" y="653"/>
                  <a:pt x="167" y="511"/>
                  <a:pt x="167" y="335"/>
                </a:cubicBezTo>
                <a:cubicBezTo>
                  <a:pt x="167" y="251"/>
                  <a:pt x="199" y="175"/>
                  <a:pt x="252" y="119"/>
                </a:cubicBezTo>
                <a:cubicBezTo>
                  <a:pt x="228" y="95"/>
                  <a:pt x="228" y="95"/>
                  <a:pt x="228" y="95"/>
                </a:cubicBezTo>
                <a:cubicBezTo>
                  <a:pt x="209" y="115"/>
                  <a:pt x="178" y="115"/>
                  <a:pt x="158" y="96"/>
                </a:cubicBezTo>
                <a:cubicBezTo>
                  <a:pt x="137" y="77"/>
                  <a:pt x="136" y="45"/>
                  <a:pt x="156" y="24"/>
                </a:cubicBezTo>
                <a:cubicBezTo>
                  <a:pt x="156" y="24"/>
                  <a:pt x="156" y="24"/>
                  <a:pt x="157" y="23"/>
                </a:cubicBezTo>
                <a:cubicBezTo>
                  <a:pt x="133" y="0"/>
                  <a:pt x="133" y="0"/>
                  <a:pt x="133" y="0"/>
                </a:cubicBezTo>
                <a:cubicBezTo>
                  <a:pt x="50" y="87"/>
                  <a:pt x="0" y="205"/>
                  <a:pt x="0" y="335"/>
                </a:cubicBezTo>
                <a:cubicBezTo>
                  <a:pt x="0" y="581"/>
                  <a:pt x="183" y="785"/>
                  <a:pt x="421" y="816"/>
                </a:cubicBezTo>
                <a:cubicBezTo>
                  <a:pt x="421" y="816"/>
                  <a:pt x="421" y="816"/>
                  <a:pt x="421" y="816"/>
                </a:cubicBezTo>
                <a:cubicBezTo>
                  <a:pt x="485" y="880"/>
                  <a:pt x="485" y="880"/>
                  <a:pt x="485" y="880"/>
                </a:cubicBezTo>
                <a:cubicBezTo>
                  <a:pt x="549" y="816"/>
                  <a:pt x="549" y="816"/>
                  <a:pt x="549" y="816"/>
                </a:cubicBezTo>
                <a:cubicBezTo>
                  <a:pt x="549" y="816"/>
                  <a:pt x="549" y="816"/>
                  <a:pt x="549" y="816"/>
                </a:cubicBezTo>
                <a:cubicBezTo>
                  <a:pt x="784" y="785"/>
                  <a:pt x="967" y="586"/>
                  <a:pt x="971" y="343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20" name="A">
            <a:extLst>
              <a:ext uri="{FF2B5EF4-FFF2-40B4-BE49-F238E27FC236}">
                <a16:creationId xmlns:a16="http://schemas.microsoft.com/office/drawing/2014/main" id="{635CECE9-6390-41D2-9A43-AA92BAD9AD3D}"/>
              </a:ext>
            </a:extLst>
          </p:cNvPr>
          <p:cNvSpPr txBox="1"/>
          <p:nvPr/>
        </p:nvSpPr>
        <p:spPr>
          <a:xfrm>
            <a:off x="4347550" y="6237476"/>
            <a:ext cx="48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rgbClr val="0B2943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</a:t>
            </a:r>
            <a:endParaRPr lang="ru-RU" sz="2400" b="1" dirty="0">
              <a:solidFill>
                <a:srgbClr val="0B2943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1" name="B">
            <a:extLst>
              <a:ext uri="{FF2B5EF4-FFF2-40B4-BE49-F238E27FC236}">
                <a16:creationId xmlns:a16="http://schemas.microsoft.com/office/drawing/2014/main" id="{5B8DE6A4-797D-4C84-A97C-4884782D8AAE}"/>
              </a:ext>
            </a:extLst>
          </p:cNvPr>
          <p:cNvSpPr txBox="1"/>
          <p:nvPr/>
        </p:nvSpPr>
        <p:spPr>
          <a:xfrm>
            <a:off x="6631087" y="3972020"/>
            <a:ext cx="48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rgbClr val="0B2943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B</a:t>
            </a:r>
            <a:endParaRPr lang="ru-RU" sz="2400" b="1" dirty="0">
              <a:solidFill>
                <a:srgbClr val="0B2943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2" name="C">
            <a:extLst>
              <a:ext uri="{FF2B5EF4-FFF2-40B4-BE49-F238E27FC236}">
                <a16:creationId xmlns:a16="http://schemas.microsoft.com/office/drawing/2014/main" id="{7C10193B-ACAA-4764-8917-AC52A819703F}"/>
              </a:ext>
            </a:extLst>
          </p:cNvPr>
          <p:cNvSpPr txBox="1"/>
          <p:nvPr/>
        </p:nvSpPr>
        <p:spPr>
          <a:xfrm>
            <a:off x="8945963" y="6237476"/>
            <a:ext cx="48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rgbClr val="0B2943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</a:t>
            </a:r>
            <a:endParaRPr lang="ru-RU" sz="2400" b="1" dirty="0">
              <a:solidFill>
                <a:srgbClr val="0B2943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D">
            <a:extLst>
              <a:ext uri="{FF2B5EF4-FFF2-40B4-BE49-F238E27FC236}">
                <a16:creationId xmlns:a16="http://schemas.microsoft.com/office/drawing/2014/main" id="{3FA10E46-679B-4CCB-9423-087C4CFA057A}"/>
              </a:ext>
            </a:extLst>
          </p:cNvPr>
          <p:cNvSpPr txBox="1"/>
          <p:nvPr/>
        </p:nvSpPr>
        <p:spPr>
          <a:xfrm>
            <a:off x="11243731" y="3977658"/>
            <a:ext cx="48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rgbClr val="0B2943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</a:t>
            </a:r>
            <a:endParaRPr lang="ru-RU" sz="2400" b="1" dirty="0">
              <a:solidFill>
                <a:srgbClr val="0B2943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4" name="C">
            <a:extLst>
              <a:ext uri="{FF2B5EF4-FFF2-40B4-BE49-F238E27FC236}">
                <a16:creationId xmlns:a16="http://schemas.microsoft.com/office/drawing/2014/main" id="{FA0706A5-44E6-45AA-A9EE-1F61143D2D2B}"/>
              </a:ext>
            </a:extLst>
          </p:cNvPr>
          <p:cNvSpPr txBox="1"/>
          <p:nvPr/>
        </p:nvSpPr>
        <p:spPr>
          <a:xfrm>
            <a:off x="13509459" y="6237476"/>
            <a:ext cx="48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rgbClr val="0B2943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</a:t>
            </a:r>
            <a:endParaRPr lang="ru-RU" sz="2400" b="1" dirty="0">
              <a:solidFill>
                <a:srgbClr val="0B2943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25" name="Career">
            <a:extLst>
              <a:ext uri="{FF2B5EF4-FFF2-40B4-BE49-F238E27FC236}">
                <a16:creationId xmlns:a16="http://schemas.microsoft.com/office/drawing/2014/main" id="{01CC47C3-10BF-48D6-9A9F-36FDE4C0F958}"/>
              </a:ext>
            </a:extLst>
          </p:cNvPr>
          <p:cNvGrpSpPr/>
          <p:nvPr/>
        </p:nvGrpSpPr>
        <p:grpSpPr>
          <a:xfrm>
            <a:off x="6524198" y="4897509"/>
            <a:ext cx="745223" cy="772451"/>
            <a:chOff x="2586789" y="573887"/>
            <a:chExt cx="496542" cy="514684"/>
          </a:xfrm>
          <a:effectLst>
            <a:reflection blurRad="6350" stA="20000" endPos="35000" dir="5400000" sy="-100000" algn="bl" rotWithShape="0"/>
          </a:effectLst>
        </p:grpSpPr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B22CF674-E52B-41E3-8E45-0A3AD0017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789" y="573887"/>
              <a:ext cx="425880" cy="492722"/>
            </a:xfrm>
            <a:custGeom>
              <a:avLst/>
              <a:gdLst>
                <a:gd name="T0" fmla="*/ 141 w 247"/>
                <a:gd name="T1" fmla="*/ 260 h 287"/>
                <a:gd name="T2" fmla="*/ 156 w 247"/>
                <a:gd name="T3" fmla="*/ 241 h 287"/>
                <a:gd name="T4" fmla="*/ 118 w 247"/>
                <a:gd name="T5" fmla="*/ 172 h 287"/>
                <a:gd name="T6" fmla="*/ 143 w 247"/>
                <a:gd name="T7" fmla="*/ 112 h 287"/>
                <a:gd name="T8" fmla="*/ 240 w 247"/>
                <a:gd name="T9" fmla="*/ 98 h 287"/>
                <a:gd name="T10" fmla="*/ 247 w 247"/>
                <a:gd name="T11" fmla="*/ 86 h 287"/>
                <a:gd name="T12" fmla="*/ 244 w 247"/>
                <a:gd name="T13" fmla="*/ 74 h 287"/>
                <a:gd name="T14" fmla="*/ 219 w 247"/>
                <a:gd name="T15" fmla="*/ 70 h 287"/>
                <a:gd name="T16" fmla="*/ 148 w 247"/>
                <a:gd name="T17" fmla="*/ 78 h 287"/>
                <a:gd name="T18" fmla="*/ 177 w 247"/>
                <a:gd name="T19" fmla="*/ 40 h 287"/>
                <a:gd name="T20" fmla="*/ 138 w 247"/>
                <a:gd name="T21" fmla="*/ 0 h 287"/>
                <a:gd name="T22" fmla="*/ 99 w 247"/>
                <a:gd name="T23" fmla="*/ 40 h 287"/>
                <a:gd name="T24" fmla="*/ 109 w 247"/>
                <a:gd name="T25" fmla="*/ 66 h 287"/>
                <a:gd name="T26" fmla="*/ 108 w 247"/>
                <a:gd name="T27" fmla="*/ 67 h 287"/>
                <a:gd name="T28" fmla="*/ 9 w 247"/>
                <a:gd name="T29" fmla="*/ 104 h 287"/>
                <a:gd name="T30" fmla="*/ 4 w 247"/>
                <a:gd name="T31" fmla="*/ 116 h 287"/>
                <a:gd name="T32" fmla="*/ 9 w 247"/>
                <a:gd name="T33" fmla="*/ 129 h 287"/>
                <a:gd name="T34" fmla="*/ 21 w 247"/>
                <a:gd name="T35" fmla="*/ 134 h 287"/>
                <a:gd name="T36" fmla="*/ 33 w 247"/>
                <a:gd name="T37" fmla="*/ 129 h 287"/>
                <a:gd name="T38" fmla="*/ 89 w 247"/>
                <a:gd name="T39" fmla="*/ 101 h 287"/>
                <a:gd name="T40" fmla="*/ 64 w 247"/>
                <a:gd name="T41" fmla="*/ 156 h 287"/>
                <a:gd name="T42" fmla="*/ 63 w 247"/>
                <a:gd name="T43" fmla="*/ 159 h 287"/>
                <a:gd name="T44" fmla="*/ 5 w 247"/>
                <a:gd name="T45" fmla="*/ 258 h 287"/>
                <a:gd name="T46" fmla="*/ 0 w 247"/>
                <a:gd name="T47" fmla="*/ 270 h 287"/>
                <a:gd name="T48" fmla="*/ 5 w 247"/>
                <a:gd name="T49" fmla="*/ 282 h 287"/>
                <a:gd name="T50" fmla="*/ 17 w 247"/>
                <a:gd name="T51" fmla="*/ 287 h 287"/>
                <a:gd name="T52" fmla="*/ 30 w 247"/>
                <a:gd name="T53" fmla="*/ 282 h 287"/>
                <a:gd name="T54" fmla="*/ 90 w 247"/>
                <a:gd name="T55" fmla="*/ 193 h 287"/>
                <a:gd name="T56" fmla="*/ 122 w 247"/>
                <a:gd name="T57" fmla="*/ 244 h 287"/>
                <a:gd name="T58" fmla="*/ 141 w 247"/>
                <a:gd name="T59" fmla="*/ 26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7" h="287">
                  <a:moveTo>
                    <a:pt x="141" y="260"/>
                  </a:moveTo>
                  <a:cubicBezTo>
                    <a:pt x="150" y="259"/>
                    <a:pt x="157" y="250"/>
                    <a:pt x="156" y="241"/>
                  </a:cubicBezTo>
                  <a:cubicBezTo>
                    <a:pt x="154" y="217"/>
                    <a:pt x="141" y="194"/>
                    <a:pt x="118" y="172"/>
                  </a:cubicBezTo>
                  <a:cubicBezTo>
                    <a:pt x="143" y="112"/>
                    <a:pt x="143" y="112"/>
                    <a:pt x="143" y="112"/>
                  </a:cubicBezTo>
                  <a:cubicBezTo>
                    <a:pt x="166" y="118"/>
                    <a:pt x="205" y="123"/>
                    <a:pt x="240" y="98"/>
                  </a:cubicBezTo>
                  <a:cubicBezTo>
                    <a:pt x="243" y="95"/>
                    <a:pt x="246" y="91"/>
                    <a:pt x="247" y="86"/>
                  </a:cubicBezTo>
                  <a:cubicBezTo>
                    <a:pt x="247" y="82"/>
                    <a:pt x="246" y="77"/>
                    <a:pt x="244" y="74"/>
                  </a:cubicBezTo>
                  <a:cubicBezTo>
                    <a:pt x="238" y="66"/>
                    <a:pt x="227" y="64"/>
                    <a:pt x="219" y="70"/>
                  </a:cubicBezTo>
                  <a:cubicBezTo>
                    <a:pt x="196" y="86"/>
                    <a:pt x="169" y="84"/>
                    <a:pt x="148" y="78"/>
                  </a:cubicBezTo>
                  <a:cubicBezTo>
                    <a:pt x="165" y="73"/>
                    <a:pt x="177" y="58"/>
                    <a:pt x="177" y="40"/>
                  </a:cubicBezTo>
                  <a:cubicBezTo>
                    <a:pt x="177" y="18"/>
                    <a:pt x="160" y="0"/>
                    <a:pt x="138" y="0"/>
                  </a:cubicBezTo>
                  <a:cubicBezTo>
                    <a:pt x="116" y="0"/>
                    <a:pt x="99" y="18"/>
                    <a:pt x="99" y="40"/>
                  </a:cubicBezTo>
                  <a:cubicBezTo>
                    <a:pt x="99" y="50"/>
                    <a:pt x="103" y="59"/>
                    <a:pt x="109" y="66"/>
                  </a:cubicBezTo>
                  <a:cubicBezTo>
                    <a:pt x="109" y="66"/>
                    <a:pt x="108" y="67"/>
                    <a:pt x="108" y="67"/>
                  </a:cubicBezTo>
                  <a:cubicBezTo>
                    <a:pt x="52" y="61"/>
                    <a:pt x="20" y="93"/>
                    <a:pt x="9" y="104"/>
                  </a:cubicBezTo>
                  <a:cubicBezTo>
                    <a:pt x="5" y="107"/>
                    <a:pt x="4" y="112"/>
                    <a:pt x="4" y="116"/>
                  </a:cubicBezTo>
                  <a:cubicBezTo>
                    <a:pt x="4" y="121"/>
                    <a:pt x="5" y="125"/>
                    <a:pt x="9" y="129"/>
                  </a:cubicBezTo>
                  <a:cubicBezTo>
                    <a:pt x="12" y="132"/>
                    <a:pt x="16" y="134"/>
                    <a:pt x="21" y="134"/>
                  </a:cubicBezTo>
                  <a:cubicBezTo>
                    <a:pt x="25" y="134"/>
                    <a:pt x="30" y="132"/>
                    <a:pt x="33" y="129"/>
                  </a:cubicBezTo>
                  <a:cubicBezTo>
                    <a:pt x="44" y="117"/>
                    <a:pt x="62" y="103"/>
                    <a:pt x="89" y="101"/>
                  </a:cubicBezTo>
                  <a:cubicBezTo>
                    <a:pt x="64" y="156"/>
                    <a:pt x="64" y="156"/>
                    <a:pt x="64" y="156"/>
                  </a:cubicBezTo>
                  <a:cubicBezTo>
                    <a:pt x="64" y="157"/>
                    <a:pt x="64" y="158"/>
                    <a:pt x="63" y="159"/>
                  </a:cubicBezTo>
                  <a:cubicBezTo>
                    <a:pt x="55" y="202"/>
                    <a:pt x="34" y="229"/>
                    <a:pt x="5" y="258"/>
                  </a:cubicBezTo>
                  <a:cubicBezTo>
                    <a:pt x="2" y="261"/>
                    <a:pt x="0" y="265"/>
                    <a:pt x="0" y="270"/>
                  </a:cubicBezTo>
                  <a:cubicBezTo>
                    <a:pt x="0" y="275"/>
                    <a:pt x="2" y="279"/>
                    <a:pt x="5" y="282"/>
                  </a:cubicBezTo>
                  <a:cubicBezTo>
                    <a:pt x="9" y="285"/>
                    <a:pt x="13" y="287"/>
                    <a:pt x="17" y="287"/>
                  </a:cubicBezTo>
                  <a:cubicBezTo>
                    <a:pt x="22" y="287"/>
                    <a:pt x="26" y="285"/>
                    <a:pt x="30" y="282"/>
                  </a:cubicBezTo>
                  <a:cubicBezTo>
                    <a:pt x="53" y="259"/>
                    <a:pt x="76" y="232"/>
                    <a:pt x="90" y="193"/>
                  </a:cubicBezTo>
                  <a:cubicBezTo>
                    <a:pt x="110" y="211"/>
                    <a:pt x="120" y="228"/>
                    <a:pt x="122" y="244"/>
                  </a:cubicBezTo>
                  <a:cubicBezTo>
                    <a:pt x="123" y="254"/>
                    <a:pt x="131" y="261"/>
                    <a:pt x="141" y="2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2990F492-D14E-4E31-A071-EF25F80D9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5406" y="845075"/>
              <a:ext cx="297925" cy="243496"/>
            </a:xfrm>
            <a:custGeom>
              <a:avLst/>
              <a:gdLst>
                <a:gd name="T0" fmla="*/ 199 w 312"/>
                <a:gd name="T1" fmla="*/ 0 h 255"/>
                <a:gd name="T2" fmla="*/ 199 w 312"/>
                <a:gd name="T3" fmla="*/ 99 h 255"/>
                <a:gd name="T4" fmla="*/ 99 w 312"/>
                <a:gd name="T5" fmla="*/ 99 h 255"/>
                <a:gd name="T6" fmla="*/ 99 w 312"/>
                <a:gd name="T7" fmla="*/ 198 h 255"/>
                <a:gd name="T8" fmla="*/ 0 w 312"/>
                <a:gd name="T9" fmla="*/ 198 h 255"/>
                <a:gd name="T10" fmla="*/ 0 w 312"/>
                <a:gd name="T11" fmla="*/ 255 h 255"/>
                <a:gd name="T12" fmla="*/ 312 w 312"/>
                <a:gd name="T13" fmla="*/ 255 h 255"/>
                <a:gd name="T14" fmla="*/ 312 w 312"/>
                <a:gd name="T15" fmla="*/ 0 h 255"/>
                <a:gd name="T16" fmla="*/ 199 w 312"/>
                <a:gd name="T1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2" h="255">
                  <a:moveTo>
                    <a:pt x="199" y="0"/>
                  </a:moveTo>
                  <a:lnTo>
                    <a:pt x="199" y="99"/>
                  </a:lnTo>
                  <a:lnTo>
                    <a:pt x="99" y="99"/>
                  </a:lnTo>
                  <a:lnTo>
                    <a:pt x="99" y="198"/>
                  </a:lnTo>
                  <a:lnTo>
                    <a:pt x="0" y="198"/>
                  </a:lnTo>
                  <a:lnTo>
                    <a:pt x="0" y="255"/>
                  </a:lnTo>
                  <a:lnTo>
                    <a:pt x="312" y="255"/>
                  </a:lnTo>
                  <a:lnTo>
                    <a:pt x="312" y="0"/>
                  </a:lnTo>
                  <a:lnTo>
                    <a:pt x="19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Connected gears">
            <a:extLst>
              <a:ext uri="{FF2B5EF4-FFF2-40B4-BE49-F238E27FC236}">
                <a16:creationId xmlns:a16="http://schemas.microsoft.com/office/drawing/2014/main" id="{397A3C82-06E5-430A-8A1D-83400EE9C36D}"/>
              </a:ext>
            </a:extLst>
          </p:cNvPr>
          <p:cNvGrpSpPr/>
          <p:nvPr/>
        </p:nvGrpSpPr>
        <p:grpSpPr>
          <a:xfrm>
            <a:off x="11029909" y="4867561"/>
            <a:ext cx="902866" cy="735190"/>
            <a:chOff x="4253068" y="1449519"/>
            <a:chExt cx="601579" cy="489857"/>
          </a:xfrm>
          <a:effectLst>
            <a:reflection blurRad="6350" stA="20000" endPos="35000" dir="5400000" sy="-100000" algn="bl" rotWithShape="0"/>
          </a:effectLst>
        </p:grpSpPr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63AF1771-E4F4-4DB9-BD43-01FC6DD3BD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3068" y="1449519"/>
              <a:ext cx="398188" cy="395323"/>
            </a:xfrm>
            <a:custGeom>
              <a:avLst/>
              <a:gdLst>
                <a:gd name="T0" fmla="*/ 215 w 231"/>
                <a:gd name="T1" fmla="*/ 100 h 230"/>
                <a:gd name="T2" fmla="*/ 215 w 231"/>
                <a:gd name="T3" fmla="*/ 74 h 230"/>
                <a:gd name="T4" fmla="*/ 212 w 231"/>
                <a:gd name="T5" fmla="*/ 52 h 230"/>
                <a:gd name="T6" fmla="*/ 194 w 231"/>
                <a:gd name="T7" fmla="*/ 52 h 230"/>
                <a:gd name="T8" fmla="*/ 181 w 231"/>
                <a:gd name="T9" fmla="*/ 30 h 230"/>
                <a:gd name="T10" fmla="*/ 168 w 231"/>
                <a:gd name="T11" fmla="*/ 12 h 230"/>
                <a:gd name="T12" fmla="*/ 152 w 231"/>
                <a:gd name="T13" fmla="*/ 21 h 230"/>
                <a:gd name="T14" fmla="*/ 130 w 231"/>
                <a:gd name="T15" fmla="*/ 8 h 230"/>
                <a:gd name="T16" fmla="*/ 109 w 231"/>
                <a:gd name="T17" fmla="*/ 0 h 230"/>
                <a:gd name="T18" fmla="*/ 101 w 231"/>
                <a:gd name="T19" fmla="*/ 15 h 230"/>
                <a:gd name="T20" fmla="*/ 75 w 231"/>
                <a:gd name="T21" fmla="*/ 15 h 230"/>
                <a:gd name="T22" fmla="*/ 53 w 231"/>
                <a:gd name="T23" fmla="*/ 18 h 230"/>
                <a:gd name="T24" fmla="*/ 53 w 231"/>
                <a:gd name="T25" fmla="*/ 36 h 230"/>
                <a:gd name="T26" fmla="*/ 31 w 231"/>
                <a:gd name="T27" fmla="*/ 49 h 230"/>
                <a:gd name="T28" fmla="*/ 13 w 231"/>
                <a:gd name="T29" fmla="*/ 62 h 230"/>
                <a:gd name="T30" fmla="*/ 22 w 231"/>
                <a:gd name="T31" fmla="*/ 78 h 230"/>
                <a:gd name="T32" fmla="*/ 9 w 231"/>
                <a:gd name="T33" fmla="*/ 100 h 230"/>
                <a:gd name="T34" fmla="*/ 0 w 231"/>
                <a:gd name="T35" fmla="*/ 121 h 230"/>
                <a:gd name="T36" fmla="*/ 16 w 231"/>
                <a:gd name="T37" fmla="*/ 129 h 230"/>
                <a:gd name="T38" fmla="*/ 16 w 231"/>
                <a:gd name="T39" fmla="*/ 155 h 230"/>
                <a:gd name="T40" fmla="*/ 19 w 231"/>
                <a:gd name="T41" fmla="*/ 177 h 230"/>
                <a:gd name="T42" fmla="*/ 37 w 231"/>
                <a:gd name="T43" fmla="*/ 177 h 230"/>
                <a:gd name="T44" fmla="*/ 50 w 231"/>
                <a:gd name="T45" fmla="*/ 199 h 230"/>
                <a:gd name="T46" fmla="*/ 63 w 231"/>
                <a:gd name="T47" fmla="*/ 217 h 230"/>
                <a:gd name="T48" fmla="*/ 79 w 231"/>
                <a:gd name="T49" fmla="*/ 208 h 230"/>
                <a:gd name="T50" fmla="*/ 101 w 231"/>
                <a:gd name="T51" fmla="*/ 221 h 230"/>
                <a:gd name="T52" fmla="*/ 122 w 231"/>
                <a:gd name="T53" fmla="*/ 230 h 230"/>
                <a:gd name="T54" fmla="*/ 130 w 231"/>
                <a:gd name="T55" fmla="*/ 214 h 230"/>
                <a:gd name="T56" fmla="*/ 156 w 231"/>
                <a:gd name="T57" fmla="*/ 214 h 230"/>
                <a:gd name="T58" fmla="*/ 178 w 231"/>
                <a:gd name="T59" fmla="*/ 211 h 230"/>
                <a:gd name="T60" fmla="*/ 178 w 231"/>
                <a:gd name="T61" fmla="*/ 193 h 230"/>
                <a:gd name="T62" fmla="*/ 200 w 231"/>
                <a:gd name="T63" fmla="*/ 181 h 230"/>
                <a:gd name="T64" fmla="*/ 218 w 231"/>
                <a:gd name="T65" fmla="*/ 167 h 230"/>
                <a:gd name="T66" fmla="*/ 209 w 231"/>
                <a:gd name="T67" fmla="*/ 151 h 230"/>
                <a:gd name="T68" fmla="*/ 222 w 231"/>
                <a:gd name="T69" fmla="*/ 129 h 230"/>
                <a:gd name="T70" fmla="*/ 231 w 231"/>
                <a:gd name="T71" fmla="*/ 109 h 230"/>
                <a:gd name="T72" fmla="*/ 116 w 231"/>
                <a:gd name="T73" fmla="*/ 33 h 230"/>
                <a:gd name="T74" fmla="*/ 141 w 231"/>
                <a:gd name="T75" fmla="*/ 81 h 230"/>
                <a:gd name="T76" fmla="*/ 90 w 231"/>
                <a:gd name="T77" fmla="*/ 81 h 230"/>
                <a:gd name="T78" fmla="*/ 116 w 231"/>
                <a:gd name="T79" fmla="*/ 33 h 230"/>
                <a:gd name="T80" fmla="*/ 116 w 231"/>
                <a:gd name="T81" fmla="*/ 89 h 230"/>
                <a:gd name="T82" fmla="*/ 116 w 231"/>
                <a:gd name="T83" fmla="*/ 140 h 230"/>
                <a:gd name="T84" fmla="*/ 34 w 231"/>
                <a:gd name="T85" fmla="*/ 115 h 230"/>
                <a:gd name="T86" fmla="*/ 82 w 231"/>
                <a:gd name="T87" fmla="*/ 89 h 230"/>
                <a:gd name="T88" fmla="*/ 94 w 231"/>
                <a:gd name="T89" fmla="*/ 151 h 230"/>
                <a:gd name="T90" fmla="*/ 34 w 231"/>
                <a:gd name="T91" fmla="*/ 115 h 230"/>
                <a:gd name="T92" fmla="*/ 76 w 231"/>
                <a:gd name="T93" fmla="*/ 186 h 230"/>
                <a:gd name="T94" fmla="*/ 116 w 231"/>
                <a:gd name="T95" fmla="*/ 157 h 230"/>
                <a:gd name="T96" fmla="*/ 169 w 231"/>
                <a:gd name="T97" fmla="*/ 176 h 230"/>
                <a:gd name="T98" fmla="*/ 177 w 231"/>
                <a:gd name="T99" fmla="*/ 168 h 230"/>
                <a:gd name="T100" fmla="*/ 158 w 231"/>
                <a:gd name="T101" fmla="*/ 115 h 230"/>
                <a:gd name="T102" fmla="*/ 177 w 231"/>
                <a:gd name="T103" fmla="*/ 61 h 230"/>
                <a:gd name="T104" fmla="*/ 177 w 231"/>
                <a:gd name="T105" fmla="*/ 168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1" h="230">
                  <a:moveTo>
                    <a:pt x="222" y="100"/>
                  </a:moveTo>
                  <a:cubicBezTo>
                    <a:pt x="215" y="100"/>
                    <a:pt x="215" y="100"/>
                    <a:pt x="215" y="100"/>
                  </a:cubicBezTo>
                  <a:cubicBezTo>
                    <a:pt x="214" y="92"/>
                    <a:pt x="212" y="85"/>
                    <a:pt x="209" y="78"/>
                  </a:cubicBezTo>
                  <a:cubicBezTo>
                    <a:pt x="215" y="74"/>
                    <a:pt x="215" y="74"/>
                    <a:pt x="215" y="74"/>
                  </a:cubicBezTo>
                  <a:cubicBezTo>
                    <a:pt x="219" y="72"/>
                    <a:pt x="221" y="66"/>
                    <a:pt x="218" y="62"/>
                  </a:cubicBezTo>
                  <a:cubicBezTo>
                    <a:pt x="212" y="52"/>
                    <a:pt x="212" y="52"/>
                    <a:pt x="212" y="52"/>
                  </a:cubicBezTo>
                  <a:cubicBezTo>
                    <a:pt x="210" y="48"/>
                    <a:pt x="204" y="46"/>
                    <a:pt x="200" y="49"/>
                  </a:cubicBezTo>
                  <a:cubicBezTo>
                    <a:pt x="194" y="52"/>
                    <a:pt x="194" y="52"/>
                    <a:pt x="194" y="52"/>
                  </a:cubicBezTo>
                  <a:cubicBezTo>
                    <a:pt x="189" y="46"/>
                    <a:pt x="184" y="41"/>
                    <a:pt x="178" y="36"/>
                  </a:cubicBezTo>
                  <a:cubicBezTo>
                    <a:pt x="181" y="30"/>
                    <a:pt x="181" y="30"/>
                    <a:pt x="181" y="30"/>
                  </a:cubicBezTo>
                  <a:cubicBezTo>
                    <a:pt x="184" y="26"/>
                    <a:pt x="182" y="20"/>
                    <a:pt x="178" y="18"/>
                  </a:cubicBezTo>
                  <a:cubicBezTo>
                    <a:pt x="168" y="12"/>
                    <a:pt x="168" y="12"/>
                    <a:pt x="168" y="12"/>
                  </a:cubicBezTo>
                  <a:cubicBezTo>
                    <a:pt x="164" y="10"/>
                    <a:pt x="158" y="11"/>
                    <a:pt x="156" y="15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45" y="18"/>
                    <a:pt x="138" y="16"/>
                    <a:pt x="130" y="15"/>
                  </a:cubicBezTo>
                  <a:cubicBezTo>
                    <a:pt x="130" y="8"/>
                    <a:pt x="130" y="8"/>
                    <a:pt x="130" y="8"/>
                  </a:cubicBezTo>
                  <a:cubicBezTo>
                    <a:pt x="130" y="3"/>
                    <a:pt x="126" y="0"/>
                    <a:pt x="122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5" y="0"/>
                    <a:pt x="101" y="3"/>
                    <a:pt x="101" y="8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93" y="16"/>
                    <a:pt x="86" y="18"/>
                    <a:pt x="79" y="21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3" y="11"/>
                    <a:pt x="67" y="10"/>
                    <a:pt x="63" y="12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49" y="20"/>
                    <a:pt x="47" y="26"/>
                    <a:pt x="50" y="30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47" y="41"/>
                    <a:pt x="42" y="46"/>
                    <a:pt x="37" y="52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27" y="46"/>
                    <a:pt x="21" y="48"/>
                    <a:pt x="19" y="52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0" y="66"/>
                    <a:pt x="12" y="72"/>
                    <a:pt x="16" y="74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19" y="85"/>
                    <a:pt x="17" y="92"/>
                    <a:pt x="16" y="100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4" y="100"/>
                    <a:pt x="0" y="104"/>
                    <a:pt x="0" y="109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5"/>
                    <a:pt x="4" y="129"/>
                    <a:pt x="9" y="129"/>
                  </a:cubicBezTo>
                  <a:cubicBezTo>
                    <a:pt x="16" y="129"/>
                    <a:pt x="16" y="129"/>
                    <a:pt x="16" y="129"/>
                  </a:cubicBezTo>
                  <a:cubicBezTo>
                    <a:pt x="17" y="137"/>
                    <a:pt x="19" y="144"/>
                    <a:pt x="22" y="151"/>
                  </a:cubicBezTo>
                  <a:cubicBezTo>
                    <a:pt x="16" y="155"/>
                    <a:pt x="16" y="155"/>
                    <a:pt x="16" y="155"/>
                  </a:cubicBezTo>
                  <a:cubicBezTo>
                    <a:pt x="12" y="157"/>
                    <a:pt x="10" y="163"/>
                    <a:pt x="13" y="167"/>
                  </a:cubicBezTo>
                  <a:cubicBezTo>
                    <a:pt x="19" y="177"/>
                    <a:pt x="19" y="177"/>
                    <a:pt x="19" y="177"/>
                  </a:cubicBezTo>
                  <a:cubicBezTo>
                    <a:pt x="21" y="182"/>
                    <a:pt x="27" y="183"/>
                    <a:pt x="31" y="181"/>
                  </a:cubicBezTo>
                  <a:cubicBezTo>
                    <a:pt x="37" y="177"/>
                    <a:pt x="37" y="177"/>
                    <a:pt x="37" y="177"/>
                  </a:cubicBezTo>
                  <a:cubicBezTo>
                    <a:pt x="42" y="183"/>
                    <a:pt x="47" y="188"/>
                    <a:pt x="53" y="193"/>
                  </a:cubicBezTo>
                  <a:cubicBezTo>
                    <a:pt x="50" y="199"/>
                    <a:pt x="50" y="199"/>
                    <a:pt x="50" y="199"/>
                  </a:cubicBezTo>
                  <a:cubicBezTo>
                    <a:pt x="47" y="204"/>
                    <a:pt x="49" y="209"/>
                    <a:pt x="53" y="211"/>
                  </a:cubicBezTo>
                  <a:cubicBezTo>
                    <a:pt x="63" y="217"/>
                    <a:pt x="63" y="217"/>
                    <a:pt x="63" y="217"/>
                  </a:cubicBezTo>
                  <a:cubicBezTo>
                    <a:pt x="67" y="220"/>
                    <a:pt x="73" y="218"/>
                    <a:pt x="75" y="214"/>
                  </a:cubicBezTo>
                  <a:cubicBezTo>
                    <a:pt x="79" y="208"/>
                    <a:pt x="79" y="208"/>
                    <a:pt x="79" y="208"/>
                  </a:cubicBezTo>
                  <a:cubicBezTo>
                    <a:pt x="86" y="211"/>
                    <a:pt x="93" y="213"/>
                    <a:pt x="101" y="214"/>
                  </a:cubicBezTo>
                  <a:cubicBezTo>
                    <a:pt x="101" y="221"/>
                    <a:pt x="101" y="221"/>
                    <a:pt x="101" y="221"/>
                  </a:cubicBezTo>
                  <a:cubicBezTo>
                    <a:pt x="101" y="226"/>
                    <a:pt x="105" y="230"/>
                    <a:pt x="109" y="230"/>
                  </a:cubicBezTo>
                  <a:cubicBezTo>
                    <a:pt x="122" y="230"/>
                    <a:pt x="122" y="230"/>
                    <a:pt x="122" y="230"/>
                  </a:cubicBezTo>
                  <a:cubicBezTo>
                    <a:pt x="126" y="230"/>
                    <a:pt x="130" y="226"/>
                    <a:pt x="130" y="221"/>
                  </a:cubicBezTo>
                  <a:cubicBezTo>
                    <a:pt x="130" y="214"/>
                    <a:pt x="130" y="214"/>
                    <a:pt x="130" y="214"/>
                  </a:cubicBezTo>
                  <a:cubicBezTo>
                    <a:pt x="138" y="213"/>
                    <a:pt x="145" y="211"/>
                    <a:pt x="152" y="208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8" y="218"/>
                    <a:pt x="164" y="220"/>
                    <a:pt x="168" y="217"/>
                  </a:cubicBezTo>
                  <a:cubicBezTo>
                    <a:pt x="178" y="211"/>
                    <a:pt x="178" y="211"/>
                    <a:pt x="178" y="211"/>
                  </a:cubicBezTo>
                  <a:cubicBezTo>
                    <a:pt x="182" y="209"/>
                    <a:pt x="184" y="204"/>
                    <a:pt x="181" y="199"/>
                  </a:cubicBezTo>
                  <a:cubicBezTo>
                    <a:pt x="178" y="193"/>
                    <a:pt x="178" y="193"/>
                    <a:pt x="178" y="193"/>
                  </a:cubicBezTo>
                  <a:cubicBezTo>
                    <a:pt x="184" y="188"/>
                    <a:pt x="189" y="183"/>
                    <a:pt x="194" y="177"/>
                  </a:cubicBezTo>
                  <a:cubicBezTo>
                    <a:pt x="200" y="181"/>
                    <a:pt x="200" y="181"/>
                    <a:pt x="200" y="181"/>
                  </a:cubicBezTo>
                  <a:cubicBezTo>
                    <a:pt x="204" y="183"/>
                    <a:pt x="210" y="182"/>
                    <a:pt x="212" y="177"/>
                  </a:cubicBezTo>
                  <a:cubicBezTo>
                    <a:pt x="218" y="167"/>
                    <a:pt x="218" y="167"/>
                    <a:pt x="218" y="167"/>
                  </a:cubicBezTo>
                  <a:cubicBezTo>
                    <a:pt x="221" y="163"/>
                    <a:pt x="219" y="157"/>
                    <a:pt x="215" y="155"/>
                  </a:cubicBezTo>
                  <a:cubicBezTo>
                    <a:pt x="209" y="151"/>
                    <a:pt x="209" y="151"/>
                    <a:pt x="209" y="151"/>
                  </a:cubicBezTo>
                  <a:cubicBezTo>
                    <a:pt x="212" y="144"/>
                    <a:pt x="214" y="137"/>
                    <a:pt x="215" y="129"/>
                  </a:cubicBezTo>
                  <a:cubicBezTo>
                    <a:pt x="222" y="129"/>
                    <a:pt x="222" y="129"/>
                    <a:pt x="222" y="129"/>
                  </a:cubicBezTo>
                  <a:cubicBezTo>
                    <a:pt x="227" y="129"/>
                    <a:pt x="231" y="125"/>
                    <a:pt x="231" y="121"/>
                  </a:cubicBezTo>
                  <a:cubicBezTo>
                    <a:pt x="231" y="109"/>
                    <a:pt x="231" y="109"/>
                    <a:pt x="231" y="109"/>
                  </a:cubicBezTo>
                  <a:cubicBezTo>
                    <a:pt x="231" y="104"/>
                    <a:pt x="227" y="100"/>
                    <a:pt x="222" y="100"/>
                  </a:cubicBezTo>
                  <a:close/>
                  <a:moveTo>
                    <a:pt x="116" y="33"/>
                  </a:moveTo>
                  <a:cubicBezTo>
                    <a:pt x="136" y="33"/>
                    <a:pt x="155" y="41"/>
                    <a:pt x="169" y="53"/>
                  </a:cubicBezTo>
                  <a:cubicBezTo>
                    <a:pt x="141" y="81"/>
                    <a:pt x="141" y="81"/>
                    <a:pt x="141" y="81"/>
                  </a:cubicBezTo>
                  <a:cubicBezTo>
                    <a:pt x="134" y="76"/>
                    <a:pt x="125" y="73"/>
                    <a:pt x="116" y="73"/>
                  </a:cubicBezTo>
                  <a:cubicBezTo>
                    <a:pt x="106" y="73"/>
                    <a:pt x="97" y="76"/>
                    <a:pt x="90" y="81"/>
                  </a:cubicBezTo>
                  <a:cubicBezTo>
                    <a:pt x="62" y="53"/>
                    <a:pt x="62" y="53"/>
                    <a:pt x="62" y="53"/>
                  </a:cubicBezTo>
                  <a:cubicBezTo>
                    <a:pt x="76" y="41"/>
                    <a:pt x="95" y="33"/>
                    <a:pt x="116" y="33"/>
                  </a:cubicBezTo>
                  <a:close/>
                  <a:moveTo>
                    <a:pt x="90" y="115"/>
                  </a:moveTo>
                  <a:cubicBezTo>
                    <a:pt x="90" y="100"/>
                    <a:pt x="101" y="89"/>
                    <a:pt x="116" y="89"/>
                  </a:cubicBezTo>
                  <a:cubicBezTo>
                    <a:pt x="130" y="89"/>
                    <a:pt x="141" y="100"/>
                    <a:pt x="141" y="115"/>
                  </a:cubicBezTo>
                  <a:cubicBezTo>
                    <a:pt x="141" y="129"/>
                    <a:pt x="130" y="140"/>
                    <a:pt x="116" y="140"/>
                  </a:cubicBezTo>
                  <a:cubicBezTo>
                    <a:pt x="101" y="140"/>
                    <a:pt x="90" y="129"/>
                    <a:pt x="90" y="115"/>
                  </a:cubicBezTo>
                  <a:close/>
                  <a:moveTo>
                    <a:pt x="34" y="115"/>
                  </a:moveTo>
                  <a:cubicBezTo>
                    <a:pt x="34" y="94"/>
                    <a:pt x="42" y="75"/>
                    <a:pt x="54" y="61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77" y="96"/>
                    <a:pt x="73" y="105"/>
                    <a:pt x="73" y="115"/>
                  </a:cubicBezTo>
                  <a:cubicBezTo>
                    <a:pt x="73" y="130"/>
                    <a:pt x="82" y="143"/>
                    <a:pt x="94" y="151"/>
                  </a:cubicBezTo>
                  <a:cubicBezTo>
                    <a:pt x="66" y="179"/>
                    <a:pt x="66" y="179"/>
                    <a:pt x="66" y="179"/>
                  </a:cubicBezTo>
                  <a:cubicBezTo>
                    <a:pt x="46" y="164"/>
                    <a:pt x="34" y="141"/>
                    <a:pt x="34" y="115"/>
                  </a:cubicBezTo>
                  <a:close/>
                  <a:moveTo>
                    <a:pt x="116" y="196"/>
                  </a:moveTo>
                  <a:cubicBezTo>
                    <a:pt x="101" y="196"/>
                    <a:pt x="88" y="192"/>
                    <a:pt x="76" y="18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10" y="156"/>
                    <a:pt x="113" y="157"/>
                    <a:pt x="116" y="157"/>
                  </a:cubicBezTo>
                  <a:cubicBezTo>
                    <a:pt x="125" y="157"/>
                    <a:pt x="134" y="154"/>
                    <a:pt x="140" y="148"/>
                  </a:cubicBezTo>
                  <a:cubicBezTo>
                    <a:pt x="169" y="176"/>
                    <a:pt x="169" y="176"/>
                    <a:pt x="169" y="176"/>
                  </a:cubicBezTo>
                  <a:cubicBezTo>
                    <a:pt x="154" y="189"/>
                    <a:pt x="136" y="196"/>
                    <a:pt x="116" y="196"/>
                  </a:cubicBezTo>
                  <a:close/>
                  <a:moveTo>
                    <a:pt x="177" y="168"/>
                  </a:moveTo>
                  <a:cubicBezTo>
                    <a:pt x="149" y="140"/>
                    <a:pt x="149" y="140"/>
                    <a:pt x="149" y="140"/>
                  </a:cubicBezTo>
                  <a:cubicBezTo>
                    <a:pt x="154" y="133"/>
                    <a:pt x="158" y="124"/>
                    <a:pt x="158" y="115"/>
                  </a:cubicBezTo>
                  <a:cubicBezTo>
                    <a:pt x="158" y="105"/>
                    <a:pt x="154" y="96"/>
                    <a:pt x="149" y="89"/>
                  </a:cubicBezTo>
                  <a:cubicBezTo>
                    <a:pt x="177" y="61"/>
                    <a:pt x="177" y="61"/>
                    <a:pt x="177" y="61"/>
                  </a:cubicBezTo>
                  <a:cubicBezTo>
                    <a:pt x="189" y="75"/>
                    <a:pt x="197" y="94"/>
                    <a:pt x="197" y="115"/>
                  </a:cubicBezTo>
                  <a:cubicBezTo>
                    <a:pt x="197" y="135"/>
                    <a:pt x="190" y="153"/>
                    <a:pt x="177" y="16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01E6EC0D-55FC-471C-B947-3D44CAD979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6880" y="1702564"/>
              <a:ext cx="237767" cy="236812"/>
            </a:xfrm>
            <a:custGeom>
              <a:avLst/>
              <a:gdLst>
                <a:gd name="T0" fmla="*/ 138 w 138"/>
                <a:gd name="T1" fmla="*/ 72 h 138"/>
                <a:gd name="T2" fmla="*/ 135 w 138"/>
                <a:gd name="T3" fmla="*/ 59 h 138"/>
                <a:gd name="T4" fmla="*/ 129 w 138"/>
                <a:gd name="T5" fmla="*/ 56 h 138"/>
                <a:gd name="T6" fmla="*/ 127 w 138"/>
                <a:gd name="T7" fmla="*/ 50 h 138"/>
                <a:gd name="T8" fmla="*/ 131 w 138"/>
                <a:gd name="T9" fmla="*/ 37 h 138"/>
                <a:gd name="T10" fmla="*/ 114 w 138"/>
                <a:gd name="T11" fmla="*/ 28 h 138"/>
                <a:gd name="T12" fmla="*/ 110 w 138"/>
                <a:gd name="T13" fmla="*/ 24 h 138"/>
                <a:gd name="T14" fmla="*/ 107 w 138"/>
                <a:gd name="T15" fmla="*/ 11 h 138"/>
                <a:gd name="T16" fmla="*/ 94 w 138"/>
                <a:gd name="T17" fmla="*/ 7 h 138"/>
                <a:gd name="T18" fmla="*/ 88 w 138"/>
                <a:gd name="T19" fmla="*/ 11 h 138"/>
                <a:gd name="T20" fmla="*/ 82 w 138"/>
                <a:gd name="T21" fmla="*/ 9 h 138"/>
                <a:gd name="T22" fmla="*/ 66 w 138"/>
                <a:gd name="T23" fmla="*/ 0 h 138"/>
                <a:gd name="T24" fmla="*/ 56 w 138"/>
                <a:gd name="T25" fmla="*/ 10 h 138"/>
                <a:gd name="T26" fmla="*/ 50 w 138"/>
                <a:gd name="T27" fmla="*/ 11 h 138"/>
                <a:gd name="T28" fmla="*/ 38 w 138"/>
                <a:gd name="T29" fmla="*/ 8 h 138"/>
                <a:gd name="T30" fmla="*/ 27 w 138"/>
                <a:gd name="T31" fmla="*/ 17 h 138"/>
                <a:gd name="T32" fmla="*/ 28 w 138"/>
                <a:gd name="T33" fmla="*/ 24 h 138"/>
                <a:gd name="T34" fmla="*/ 24 w 138"/>
                <a:gd name="T35" fmla="*/ 28 h 138"/>
                <a:gd name="T36" fmla="*/ 8 w 138"/>
                <a:gd name="T37" fmla="*/ 37 h 138"/>
                <a:gd name="T38" fmla="*/ 11 w 138"/>
                <a:gd name="T39" fmla="*/ 50 h 138"/>
                <a:gd name="T40" fmla="*/ 10 w 138"/>
                <a:gd name="T41" fmla="*/ 56 h 138"/>
                <a:gd name="T42" fmla="*/ 3 w 138"/>
                <a:gd name="T43" fmla="*/ 59 h 138"/>
                <a:gd name="T44" fmla="*/ 0 w 138"/>
                <a:gd name="T45" fmla="*/ 72 h 138"/>
                <a:gd name="T46" fmla="*/ 10 w 138"/>
                <a:gd name="T47" fmla="*/ 82 h 138"/>
                <a:gd name="T48" fmla="*/ 11 w 138"/>
                <a:gd name="T49" fmla="*/ 88 h 138"/>
                <a:gd name="T50" fmla="*/ 11 w 138"/>
                <a:gd name="T51" fmla="*/ 106 h 138"/>
                <a:gd name="T52" fmla="*/ 24 w 138"/>
                <a:gd name="T53" fmla="*/ 110 h 138"/>
                <a:gd name="T54" fmla="*/ 28 w 138"/>
                <a:gd name="T55" fmla="*/ 114 h 138"/>
                <a:gd name="T56" fmla="*/ 38 w 138"/>
                <a:gd name="T57" fmla="*/ 130 h 138"/>
                <a:gd name="T58" fmla="*/ 50 w 138"/>
                <a:gd name="T59" fmla="*/ 127 h 138"/>
                <a:gd name="T60" fmla="*/ 56 w 138"/>
                <a:gd name="T61" fmla="*/ 129 h 138"/>
                <a:gd name="T62" fmla="*/ 73 w 138"/>
                <a:gd name="T63" fmla="*/ 138 h 138"/>
                <a:gd name="T64" fmla="*/ 82 w 138"/>
                <a:gd name="T65" fmla="*/ 128 h 138"/>
                <a:gd name="T66" fmla="*/ 88 w 138"/>
                <a:gd name="T67" fmla="*/ 127 h 138"/>
                <a:gd name="T68" fmla="*/ 101 w 138"/>
                <a:gd name="T69" fmla="*/ 130 h 138"/>
                <a:gd name="T70" fmla="*/ 110 w 138"/>
                <a:gd name="T71" fmla="*/ 114 h 138"/>
                <a:gd name="T72" fmla="*/ 114 w 138"/>
                <a:gd name="T73" fmla="*/ 110 h 138"/>
                <a:gd name="T74" fmla="*/ 127 w 138"/>
                <a:gd name="T75" fmla="*/ 106 h 138"/>
                <a:gd name="T76" fmla="*/ 127 w 138"/>
                <a:gd name="T77" fmla="*/ 88 h 138"/>
                <a:gd name="T78" fmla="*/ 129 w 138"/>
                <a:gd name="T79" fmla="*/ 82 h 138"/>
                <a:gd name="T80" fmla="*/ 42 w 138"/>
                <a:gd name="T81" fmla="*/ 69 h 138"/>
                <a:gd name="T82" fmla="*/ 96 w 138"/>
                <a:gd name="T83" fmla="*/ 6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8" h="138">
                  <a:moveTo>
                    <a:pt x="129" y="82"/>
                  </a:moveTo>
                  <a:cubicBezTo>
                    <a:pt x="134" y="82"/>
                    <a:pt x="138" y="78"/>
                    <a:pt x="138" y="72"/>
                  </a:cubicBezTo>
                  <a:cubicBezTo>
                    <a:pt x="138" y="72"/>
                    <a:pt x="138" y="66"/>
                    <a:pt x="138" y="66"/>
                  </a:cubicBezTo>
                  <a:cubicBezTo>
                    <a:pt x="138" y="63"/>
                    <a:pt x="137" y="61"/>
                    <a:pt x="135" y="59"/>
                  </a:cubicBezTo>
                  <a:cubicBezTo>
                    <a:pt x="134" y="57"/>
                    <a:pt x="131" y="56"/>
                    <a:pt x="129" y="56"/>
                  </a:cubicBezTo>
                  <a:cubicBezTo>
                    <a:pt x="129" y="56"/>
                    <a:pt x="129" y="56"/>
                    <a:pt x="129" y="56"/>
                  </a:cubicBezTo>
                  <a:cubicBezTo>
                    <a:pt x="128" y="54"/>
                    <a:pt x="128" y="52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9" y="49"/>
                    <a:pt x="131" y="47"/>
                    <a:pt x="132" y="45"/>
                  </a:cubicBezTo>
                  <a:cubicBezTo>
                    <a:pt x="132" y="42"/>
                    <a:pt x="132" y="40"/>
                    <a:pt x="131" y="37"/>
                  </a:cubicBezTo>
                  <a:cubicBezTo>
                    <a:pt x="127" y="32"/>
                    <a:pt x="127" y="32"/>
                    <a:pt x="127" y="32"/>
                  </a:cubicBezTo>
                  <a:cubicBezTo>
                    <a:pt x="125" y="27"/>
                    <a:pt x="119" y="26"/>
                    <a:pt x="114" y="28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13" y="27"/>
                    <a:pt x="111" y="25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3" y="19"/>
                    <a:pt x="111" y="14"/>
                    <a:pt x="107" y="11"/>
                  </a:cubicBezTo>
                  <a:cubicBezTo>
                    <a:pt x="107" y="11"/>
                    <a:pt x="101" y="8"/>
                    <a:pt x="101" y="8"/>
                  </a:cubicBezTo>
                  <a:cubicBezTo>
                    <a:pt x="99" y="6"/>
                    <a:pt x="96" y="6"/>
                    <a:pt x="94" y="7"/>
                  </a:cubicBezTo>
                  <a:cubicBezTo>
                    <a:pt x="91" y="7"/>
                    <a:pt x="89" y="9"/>
                    <a:pt x="88" y="11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86" y="11"/>
                    <a:pt x="84" y="10"/>
                    <a:pt x="82" y="10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4"/>
                    <a:pt x="78" y="0"/>
                    <a:pt x="73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1" y="0"/>
                    <a:pt x="56" y="4"/>
                    <a:pt x="56" y="9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4" y="10"/>
                    <a:pt x="52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9" y="9"/>
                    <a:pt x="47" y="7"/>
                    <a:pt x="45" y="7"/>
                  </a:cubicBezTo>
                  <a:cubicBezTo>
                    <a:pt x="42" y="6"/>
                    <a:pt x="40" y="6"/>
                    <a:pt x="38" y="8"/>
                  </a:cubicBezTo>
                  <a:cubicBezTo>
                    <a:pt x="38" y="8"/>
                    <a:pt x="32" y="11"/>
                    <a:pt x="32" y="11"/>
                  </a:cubicBezTo>
                  <a:cubicBezTo>
                    <a:pt x="30" y="12"/>
                    <a:pt x="28" y="14"/>
                    <a:pt x="27" y="17"/>
                  </a:cubicBezTo>
                  <a:cubicBezTo>
                    <a:pt x="27" y="19"/>
                    <a:pt x="27" y="21"/>
                    <a:pt x="28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5"/>
                    <a:pt x="25" y="27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9" y="26"/>
                    <a:pt x="14" y="27"/>
                    <a:pt x="11" y="32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6" y="40"/>
                    <a:pt x="6" y="42"/>
                    <a:pt x="7" y="45"/>
                  </a:cubicBezTo>
                  <a:cubicBezTo>
                    <a:pt x="7" y="47"/>
                    <a:pt x="9" y="49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2"/>
                    <a:pt x="10" y="54"/>
                    <a:pt x="10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7" y="56"/>
                    <a:pt x="5" y="57"/>
                    <a:pt x="3" y="59"/>
                  </a:cubicBezTo>
                  <a:cubicBezTo>
                    <a:pt x="1" y="61"/>
                    <a:pt x="0" y="63"/>
                    <a:pt x="0" y="6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8"/>
                    <a:pt x="4" y="82"/>
                    <a:pt x="9" y="82"/>
                  </a:cubicBezTo>
                  <a:cubicBezTo>
                    <a:pt x="10" y="82"/>
                    <a:pt x="10" y="82"/>
                    <a:pt x="10" y="82"/>
                  </a:cubicBezTo>
                  <a:cubicBezTo>
                    <a:pt x="10" y="84"/>
                    <a:pt x="11" y="86"/>
                    <a:pt x="11" y="88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7" y="90"/>
                    <a:pt x="5" y="96"/>
                    <a:pt x="8" y="101"/>
                  </a:cubicBezTo>
                  <a:cubicBezTo>
                    <a:pt x="11" y="106"/>
                    <a:pt x="11" y="106"/>
                    <a:pt x="11" y="106"/>
                  </a:cubicBezTo>
                  <a:cubicBezTo>
                    <a:pt x="14" y="111"/>
                    <a:pt x="19" y="112"/>
                    <a:pt x="24" y="110"/>
                  </a:cubicBezTo>
                  <a:cubicBezTo>
                    <a:pt x="24" y="110"/>
                    <a:pt x="24" y="110"/>
                    <a:pt x="24" y="110"/>
                  </a:cubicBezTo>
                  <a:cubicBezTo>
                    <a:pt x="25" y="111"/>
                    <a:pt x="27" y="113"/>
                    <a:pt x="28" y="114"/>
                  </a:cubicBezTo>
                  <a:cubicBezTo>
                    <a:pt x="28" y="114"/>
                    <a:pt x="28" y="114"/>
                    <a:pt x="28" y="114"/>
                  </a:cubicBezTo>
                  <a:cubicBezTo>
                    <a:pt x="26" y="119"/>
                    <a:pt x="27" y="125"/>
                    <a:pt x="32" y="127"/>
                  </a:cubicBezTo>
                  <a:cubicBezTo>
                    <a:pt x="32" y="127"/>
                    <a:pt x="38" y="130"/>
                    <a:pt x="38" y="130"/>
                  </a:cubicBezTo>
                  <a:cubicBezTo>
                    <a:pt x="42" y="133"/>
                    <a:pt x="48" y="132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52" y="127"/>
                    <a:pt x="54" y="128"/>
                    <a:pt x="56" y="128"/>
                  </a:cubicBezTo>
                  <a:cubicBezTo>
                    <a:pt x="56" y="129"/>
                    <a:pt x="56" y="129"/>
                    <a:pt x="56" y="129"/>
                  </a:cubicBezTo>
                  <a:cubicBezTo>
                    <a:pt x="56" y="134"/>
                    <a:pt x="61" y="138"/>
                    <a:pt x="66" y="138"/>
                  </a:cubicBezTo>
                  <a:cubicBezTo>
                    <a:pt x="73" y="138"/>
                    <a:pt x="73" y="138"/>
                    <a:pt x="73" y="138"/>
                  </a:cubicBezTo>
                  <a:cubicBezTo>
                    <a:pt x="78" y="138"/>
                    <a:pt x="82" y="134"/>
                    <a:pt x="82" y="129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4" y="128"/>
                    <a:pt x="86" y="127"/>
                    <a:pt x="88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9" y="129"/>
                    <a:pt x="91" y="131"/>
                    <a:pt x="94" y="131"/>
                  </a:cubicBezTo>
                  <a:cubicBezTo>
                    <a:pt x="96" y="132"/>
                    <a:pt x="99" y="132"/>
                    <a:pt x="101" y="130"/>
                  </a:cubicBezTo>
                  <a:cubicBezTo>
                    <a:pt x="101" y="130"/>
                    <a:pt x="107" y="127"/>
                    <a:pt x="107" y="127"/>
                  </a:cubicBezTo>
                  <a:cubicBezTo>
                    <a:pt x="111" y="125"/>
                    <a:pt x="113" y="119"/>
                    <a:pt x="110" y="114"/>
                  </a:cubicBezTo>
                  <a:cubicBezTo>
                    <a:pt x="110" y="114"/>
                    <a:pt x="110" y="114"/>
                    <a:pt x="110" y="114"/>
                  </a:cubicBezTo>
                  <a:cubicBezTo>
                    <a:pt x="111" y="113"/>
                    <a:pt x="113" y="111"/>
                    <a:pt x="114" y="110"/>
                  </a:cubicBezTo>
                  <a:cubicBezTo>
                    <a:pt x="114" y="110"/>
                    <a:pt x="114" y="110"/>
                    <a:pt x="114" y="110"/>
                  </a:cubicBezTo>
                  <a:cubicBezTo>
                    <a:pt x="119" y="112"/>
                    <a:pt x="125" y="111"/>
                    <a:pt x="127" y="106"/>
                  </a:cubicBezTo>
                  <a:cubicBezTo>
                    <a:pt x="127" y="106"/>
                    <a:pt x="131" y="101"/>
                    <a:pt x="131" y="101"/>
                  </a:cubicBezTo>
                  <a:cubicBezTo>
                    <a:pt x="133" y="96"/>
                    <a:pt x="132" y="90"/>
                    <a:pt x="127" y="88"/>
                  </a:cubicBezTo>
                  <a:cubicBezTo>
                    <a:pt x="127" y="88"/>
                    <a:pt x="127" y="88"/>
                    <a:pt x="127" y="88"/>
                  </a:cubicBezTo>
                  <a:cubicBezTo>
                    <a:pt x="128" y="86"/>
                    <a:pt x="128" y="84"/>
                    <a:pt x="129" y="82"/>
                  </a:cubicBezTo>
                  <a:close/>
                  <a:moveTo>
                    <a:pt x="69" y="96"/>
                  </a:moveTo>
                  <a:cubicBezTo>
                    <a:pt x="54" y="96"/>
                    <a:pt x="42" y="84"/>
                    <a:pt x="42" y="69"/>
                  </a:cubicBezTo>
                  <a:cubicBezTo>
                    <a:pt x="42" y="54"/>
                    <a:pt x="54" y="42"/>
                    <a:pt x="69" y="42"/>
                  </a:cubicBezTo>
                  <a:cubicBezTo>
                    <a:pt x="84" y="42"/>
                    <a:pt x="96" y="54"/>
                    <a:pt x="96" y="69"/>
                  </a:cubicBezTo>
                  <a:cubicBezTo>
                    <a:pt x="96" y="84"/>
                    <a:pt x="84" y="96"/>
                    <a:pt x="69" y="9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Knight figure">
            <a:extLst>
              <a:ext uri="{FF2B5EF4-FFF2-40B4-BE49-F238E27FC236}">
                <a16:creationId xmlns:a16="http://schemas.microsoft.com/office/drawing/2014/main" id="{FC8DEF65-60E5-48CD-B6DD-A00237D18DB4}"/>
              </a:ext>
            </a:extLst>
          </p:cNvPr>
          <p:cNvGrpSpPr/>
          <p:nvPr/>
        </p:nvGrpSpPr>
        <p:grpSpPr>
          <a:xfrm>
            <a:off x="13356474" y="4993527"/>
            <a:ext cx="821179" cy="621974"/>
            <a:chOff x="6033933" y="2359526"/>
            <a:chExt cx="547151" cy="414421"/>
          </a:xfrm>
          <a:effectLst>
            <a:reflection blurRad="6350" stA="20000" endPos="35000" dir="5400000" sy="-100000" algn="bl" rotWithShape="0"/>
          </a:effectLst>
        </p:grpSpPr>
        <p:sp>
          <p:nvSpPr>
            <p:cNvPr id="32" name="Freeform 44">
              <a:extLst>
                <a:ext uri="{FF2B5EF4-FFF2-40B4-BE49-F238E27FC236}">
                  <a16:creationId xmlns:a16="http://schemas.microsoft.com/office/drawing/2014/main" id="{B06F2E94-32EF-412B-90DE-CF2ACD5C9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2467" y="2478887"/>
              <a:ext cx="198617" cy="260684"/>
            </a:xfrm>
            <a:custGeom>
              <a:avLst/>
              <a:gdLst>
                <a:gd name="T0" fmla="*/ 105 w 115"/>
                <a:gd name="T1" fmla="*/ 90 h 152"/>
                <a:gd name="T2" fmla="*/ 115 w 115"/>
                <a:gd name="T3" fmla="*/ 79 h 152"/>
                <a:gd name="T4" fmla="*/ 115 w 115"/>
                <a:gd name="T5" fmla="*/ 72 h 152"/>
                <a:gd name="T6" fmla="*/ 112 w 115"/>
                <a:gd name="T7" fmla="*/ 65 h 152"/>
                <a:gd name="T8" fmla="*/ 105 w 115"/>
                <a:gd name="T9" fmla="*/ 62 h 152"/>
                <a:gd name="T10" fmla="*/ 105 w 115"/>
                <a:gd name="T11" fmla="*/ 62 h 152"/>
                <a:gd name="T12" fmla="*/ 103 w 115"/>
                <a:gd name="T13" fmla="*/ 55 h 152"/>
                <a:gd name="T14" fmla="*/ 103 w 115"/>
                <a:gd name="T15" fmla="*/ 55 h 152"/>
                <a:gd name="T16" fmla="*/ 108 w 115"/>
                <a:gd name="T17" fmla="*/ 49 h 152"/>
                <a:gd name="T18" fmla="*/ 107 w 115"/>
                <a:gd name="T19" fmla="*/ 41 h 152"/>
                <a:gd name="T20" fmla="*/ 103 w 115"/>
                <a:gd name="T21" fmla="*/ 34 h 152"/>
                <a:gd name="T22" fmla="*/ 89 w 115"/>
                <a:gd name="T23" fmla="*/ 31 h 152"/>
                <a:gd name="T24" fmla="*/ 89 w 115"/>
                <a:gd name="T25" fmla="*/ 31 h 152"/>
                <a:gd name="T26" fmla="*/ 84 w 115"/>
                <a:gd name="T27" fmla="*/ 26 h 152"/>
                <a:gd name="T28" fmla="*/ 84 w 115"/>
                <a:gd name="T29" fmla="*/ 26 h 152"/>
                <a:gd name="T30" fmla="*/ 80 w 115"/>
                <a:gd name="T31" fmla="*/ 12 h 152"/>
                <a:gd name="T32" fmla="*/ 74 w 115"/>
                <a:gd name="T33" fmla="*/ 8 h 152"/>
                <a:gd name="T34" fmla="*/ 66 w 115"/>
                <a:gd name="T35" fmla="*/ 7 h 152"/>
                <a:gd name="T36" fmla="*/ 60 w 115"/>
                <a:gd name="T37" fmla="*/ 12 h 152"/>
                <a:gd name="T38" fmla="*/ 60 w 115"/>
                <a:gd name="T39" fmla="*/ 12 h 152"/>
                <a:gd name="T40" fmla="*/ 53 w 115"/>
                <a:gd name="T41" fmla="*/ 10 h 152"/>
                <a:gd name="T42" fmla="*/ 53 w 115"/>
                <a:gd name="T43" fmla="*/ 10 h 152"/>
                <a:gd name="T44" fmla="*/ 43 w 115"/>
                <a:gd name="T45" fmla="*/ 0 h 152"/>
                <a:gd name="T46" fmla="*/ 35 w 115"/>
                <a:gd name="T47" fmla="*/ 0 h 152"/>
                <a:gd name="T48" fmla="*/ 25 w 115"/>
                <a:gd name="T49" fmla="*/ 10 h 152"/>
                <a:gd name="T50" fmla="*/ 25 w 115"/>
                <a:gd name="T51" fmla="*/ 10 h 152"/>
                <a:gd name="T52" fmla="*/ 19 w 115"/>
                <a:gd name="T53" fmla="*/ 12 h 152"/>
                <a:gd name="T54" fmla="*/ 18 w 115"/>
                <a:gd name="T55" fmla="*/ 12 h 152"/>
                <a:gd name="T56" fmla="*/ 17 w 115"/>
                <a:gd name="T57" fmla="*/ 10 h 152"/>
                <a:gd name="T58" fmla="*/ 21 w 115"/>
                <a:gd name="T59" fmla="*/ 44 h 152"/>
                <a:gd name="T60" fmla="*/ 21 w 115"/>
                <a:gd name="T61" fmla="*/ 52 h 152"/>
                <a:gd name="T62" fmla="*/ 39 w 115"/>
                <a:gd name="T63" fmla="*/ 46 h 152"/>
                <a:gd name="T64" fmla="*/ 69 w 115"/>
                <a:gd name="T65" fmla="*/ 76 h 152"/>
                <a:gd name="T66" fmla="*/ 39 w 115"/>
                <a:gd name="T67" fmla="*/ 105 h 152"/>
                <a:gd name="T68" fmla="*/ 15 w 115"/>
                <a:gd name="T69" fmla="*/ 93 h 152"/>
                <a:gd name="T70" fmla="*/ 0 w 115"/>
                <a:gd name="T71" fmla="*/ 141 h 152"/>
                <a:gd name="T72" fmla="*/ 4 w 115"/>
                <a:gd name="T73" fmla="*/ 143 h 152"/>
                <a:gd name="T74" fmla="*/ 18 w 115"/>
                <a:gd name="T75" fmla="*/ 140 h 152"/>
                <a:gd name="T76" fmla="*/ 19 w 115"/>
                <a:gd name="T77" fmla="*/ 139 h 152"/>
                <a:gd name="T78" fmla="*/ 25 w 115"/>
                <a:gd name="T79" fmla="*/ 141 h 152"/>
                <a:gd name="T80" fmla="*/ 25 w 115"/>
                <a:gd name="T81" fmla="*/ 141 h 152"/>
                <a:gd name="T82" fmla="*/ 35 w 115"/>
                <a:gd name="T83" fmla="*/ 152 h 152"/>
                <a:gd name="T84" fmla="*/ 43 w 115"/>
                <a:gd name="T85" fmla="*/ 152 h 152"/>
                <a:gd name="T86" fmla="*/ 53 w 115"/>
                <a:gd name="T87" fmla="*/ 141 h 152"/>
                <a:gd name="T88" fmla="*/ 53 w 115"/>
                <a:gd name="T89" fmla="*/ 141 h 152"/>
                <a:gd name="T90" fmla="*/ 60 w 115"/>
                <a:gd name="T91" fmla="*/ 139 h 152"/>
                <a:gd name="T92" fmla="*/ 60 w 115"/>
                <a:gd name="T93" fmla="*/ 140 h 152"/>
                <a:gd name="T94" fmla="*/ 66 w 115"/>
                <a:gd name="T95" fmla="*/ 144 h 152"/>
                <a:gd name="T96" fmla="*/ 74 w 115"/>
                <a:gd name="T97" fmla="*/ 143 h 152"/>
                <a:gd name="T98" fmla="*/ 80 w 115"/>
                <a:gd name="T99" fmla="*/ 140 h 152"/>
                <a:gd name="T100" fmla="*/ 84 w 115"/>
                <a:gd name="T101" fmla="*/ 126 h 152"/>
                <a:gd name="T102" fmla="*/ 84 w 115"/>
                <a:gd name="T103" fmla="*/ 125 h 152"/>
                <a:gd name="T104" fmla="*/ 89 w 115"/>
                <a:gd name="T105" fmla="*/ 120 h 152"/>
                <a:gd name="T106" fmla="*/ 89 w 115"/>
                <a:gd name="T107" fmla="*/ 121 h 152"/>
                <a:gd name="T108" fmla="*/ 103 w 115"/>
                <a:gd name="T109" fmla="*/ 117 h 152"/>
                <a:gd name="T110" fmla="*/ 107 w 115"/>
                <a:gd name="T111" fmla="*/ 110 h 152"/>
                <a:gd name="T112" fmla="*/ 103 w 115"/>
                <a:gd name="T113" fmla="*/ 96 h 152"/>
                <a:gd name="T114" fmla="*/ 103 w 115"/>
                <a:gd name="T115" fmla="*/ 96 h 152"/>
                <a:gd name="T116" fmla="*/ 105 w 115"/>
                <a:gd name="T117" fmla="*/ 9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5" h="152">
                  <a:moveTo>
                    <a:pt x="105" y="90"/>
                  </a:moveTo>
                  <a:cubicBezTo>
                    <a:pt x="111" y="90"/>
                    <a:pt x="115" y="85"/>
                    <a:pt x="115" y="79"/>
                  </a:cubicBezTo>
                  <a:cubicBezTo>
                    <a:pt x="115" y="79"/>
                    <a:pt x="115" y="72"/>
                    <a:pt x="115" y="72"/>
                  </a:cubicBezTo>
                  <a:cubicBezTo>
                    <a:pt x="115" y="69"/>
                    <a:pt x="114" y="67"/>
                    <a:pt x="112" y="65"/>
                  </a:cubicBezTo>
                  <a:cubicBezTo>
                    <a:pt x="110" y="63"/>
                    <a:pt x="108" y="62"/>
                    <a:pt x="105" y="62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4" y="59"/>
                    <a:pt x="103" y="57"/>
                    <a:pt x="103" y="55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105" y="54"/>
                    <a:pt x="107" y="51"/>
                    <a:pt x="108" y="49"/>
                  </a:cubicBezTo>
                  <a:cubicBezTo>
                    <a:pt x="109" y="46"/>
                    <a:pt x="108" y="43"/>
                    <a:pt x="107" y="41"/>
                  </a:cubicBezTo>
                  <a:cubicBezTo>
                    <a:pt x="107" y="41"/>
                    <a:pt x="103" y="34"/>
                    <a:pt x="103" y="34"/>
                  </a:cubicBezTo>
                  <a:cubicBezTo>
                    <a:pt x="100" y="30"/>
                    <a:pt x="94" y="28"/>
                    <a:pt x="89" y="31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7" y="29"/>
                    <a:pt x="86" y="28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7" y="21"/>
                    <a:pt x="85" y="15"/>
                    <a:pt x="80" y="12"/>
                  </a:cubicBezTo>
                  <a:cubicBezTo>
                    <a:pt x="80" y="12"/>
                    <a:pt x="74" y="8"/>
                    <a:pt x="74" y="8"/>
                  </a:cubicBezTo>
                  <a:cubicBezTo>
                    <a:pt x="72" y="7"/>
                    <a:pt x="69" y="6"/>
                    <a:pt x="66" y="7"/>
                  </a:cubicBezTo>
                  <a:cubicBezTo>
                    <a:pt x="64" y="8"/>
                    <a:pt x="61" y="9"/>
                    <a:pt x="60" y="1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58" y="11"/>
                    <a:pt x="55" y="11"/>
                    <a:pt x="53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4"/>
                    <a:pt x="49" y="0"/>
                    <a:pt x="4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0" y="0"/>
                    <a:pt x="25" y="4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3" y="11"/>
                    <a:pt x="21" y="11"/>
                    <a:pt x="1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1"/>
                    <a:pt x="17" y="10"/>
                    <a:pt x="17" y="10"/>
                  </a:cubicBezTo>
                  <a:cubicBezTo>
                    <a:pt x="20" y="21"/>
                    <a:pt x="21" y="33"/>
                    <a:pt x="21" y="44"/>
                  </a:cubicBezTo>
                  <a:cubicBezTo>
                    <a:pt x="21" y="47"/>
                    <a:pt x="21" y="49"/>
                    <a:pt x="21" y="52"/>
                  </a:cubicBezTo>
                  <a:cubicBezTo>
                    <a:pt x="26" y="48"/>
                    <a:pt x="32" y="46"/>
                    <a:pt x="39" y="46"/>
                  </a:cubicBezTo>
                  <a:cubicBezTo>
                    <a:pt x="56" y="46"/>
                    <a:pt x="69" y="59"/>
                    <a:pt x="69" y="76"/>
                  </a:cubicBezTo>
                  <a:cubicBezTo>
                    <a:pt x="69" y="92"/>
                    <a:pt x="56" y="105"/>
                    <a:pt x="39" y="105"/>
                  </a:cubicBezTo>
                  <a:cubicBezTo>
                    <a:pt x="29" y="105"/>
                    <a:pt x="21" y="101"/>
                    <a:pt x="15" y="93"/>
                  </a:cubicBezTo>
                  <a:cubicBezTo>
                    <a:pt x="11" y="111"/>
                    <a:pt x="5" y="127"/>
                    <a:pt x="0" y="141"/>
                  </a:cubicBezTo>
                  <a:cubicBezTo>
                    <a:pt x="2" y="142"/>
                    <a:pt x="4" y="143"/>
                    <a:pt x="4" y="143"/>
                  </a:cubicBezTo>
                  <a:cubicBezTo>
                    <a:pt x="9" y="146"/>
                    <a:pt x="16" y="144"/>
                    <a:pt x="18" y="140"/>
                  </a:cubicBezTo>
                  <a:cubicBezTo>
                    <a:pt x="18" y="140"/>
                    <a:pt x="19" y="139"/>
                    <a:pt x="19" y="139"/>
                  </a:cubicBezTo>
                  <a:cubicBezTo>
                    <a:pt x="21" y="140"/>
                    <a:pt x="23" y="141"/>
                    <a:pt x="25" y="141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25" y="147"/>
                    <a:pt x="30" y="152"/>
                    <a:pt x="35" y="152"/>
                  </a:cubicBezTo>
                  <a:cubicBezTo>
                    <a:pt x="43" y="152"/>
                    <a:pt x="43" y="152"/>
                    <a:pt x="43" y="152"/>
                  </a:cubicBezTo>
                  <a:cubicBezTo>
                    <a:pt x="49" y="152"/>
                    <a:pt x="53" y="147"/>
                    <a:pt x="53" y="141"/>
                  </a:cubicBezTo>
                  <a:cubicBezTo>
                    <a:pt x="53" y="141"/>
                    <a:pt x="53" y="141"/>
                    <a:pt x="53" y="141"/>
                  </a:cubicBezTo>
                  <a:cubicBezTo>
                    <a:pt x="55" y="141"/>
                    <a:pt x="58" y="140"/>
                    <a:pt x="60" y="139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61" y="142"/>
                    <a:pt x="64" y="144"/>
                    <a:pt x="66" y="144"/>
                  </a:cubicBezTo>
                  <a:cubicBezTo>
                    <a:pt x="69" y="145"/>
                    <a:pt x="72" y="145"/>
                    <a:pt x="74" y="143"/>
                  </a:cubicBezTo>
                  <a:cubicBezTo>
                    <a:pt x="74" y="143"/>
                    <a:pt x="80" y="140"/>
                    <a:pt x="80" y="140"/>
                  </a:cubicBezTo>
                  <a:cubicBezTo>
                    <a:pt x="85" y="137"/>
                    <a:pt x="87" y="130"/>
                    <a:pt x="84" y="126"/>
                  </a:cubicBezTo>
                  <a:cubicBezTo>
                    <a:pt x="84" y="126"/>
                    <a:pt x="84" y="125"/>
                    <a:pt x="84" y="125"/>
                  </a:cubicBezTo>
                  <a:cubicBezTo>
                    <a:pt x="86" y="124"/>
                    <a:pt x="87" y="122"/>
                    <a:pt x="89" y="120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94" y="123"/>
                    <a:pt x="100" y="122"/>
                    <a:pt x="103" y="117"/>
                  </a:cubicBezTo>
                  <a:cubicBezTo>
                    <a:pt x="103" y="117"/>
                    <a:pt x="107" y="110"/>
                    <a:pt x="107" y="110"/>
                  </a:cubicBezTo>
                  <a:cubicBezTo>
                    <a:pt x="110" y="106"/>
                    <a:pt x="108" y="99"/>
                    <a:pt x="103" y="96"/>
                  </a:cubicBezTo>
                  <a:cubicBezTo>
                    <a:pt x="103" y="96"/>
                    <a:pt x="103" y="96"/>
                    <a:pt x="103" y="96"/>
                  </a:cubicBezTo>
                  <a:cubicBezTo>
                    <a:pt x="103" y="94"/>
                    <a:pt x="104" y="92"/>
                    <a:pt x="105" y="90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  <p:sp>
          <p:nvSpPr>
            <p:cNvPr id="33" name="Freeform 45">
              <a:extLst>
                <a:ext uri="{FF2B5EF4-FFF2-40B4-BE49-F238E27FC236}">
                  <a16:creationId xmlns:a16="http://schemas.microsoft.com/office/drawing/2014/main" id="{7A5EA382-3B9D-42E5-A3A9-0F92490F9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3933" y="2359526"/>
              <a:ext cx="388639" cy="414421"/>
            </a:xfrm>
            <a:custGeom>
              <a:avLst/>
              <a:gdLst>
                <a:gd name="T0" fmla="*/ 202 w 225"/>
                <a:gd name="T1" fmla="*/ 224 h 241"/>
                <a:gd name="T2" fmla="*/ 184 w 225"/>
                <a:gd name="T3" fmla="*/ 224 h 241"/>
                <a:gd name="T4" fmla="*/ 207 w 225"/>
                <a:gd name="T5" fmla="*/ 77 h 241"/>
                <a:gd name="T6" fmla="*/ 181 w 225"/>
                <a:gd name="T7" fmla="*/ 34 h 241"/>
                <a:gd name="T8" fmla="*/ 81 w 225"/>
                <a:gd name="T9" fmla="*/ 11 h 241"/>
                <a:gd name="T10" fmla="*/ 39 w 225"/>
                <a:gd name="T11" fmla="*/ 9 h 241"/>
                <a:gd name="T12" fmla="*/ 56 w 225"/>
                <a:gd name="T13" fmla="*/ 26 h 241"/>
                <a:gd name="T14" fmla="*/ 2 w 225"/>
                <a:gd name="T15" fmla="*/ 88 h 241"/>
                <a:gd name="T16" fmla="*/ 1 w 225"/>
                <a:gd name="T17" fmla="*/ 89 h 241"/>
                <a:gd name="T18" fmla="*/ 1 w 225"/>
                <a:gd name="T19" fmla="*/ 90 h 241"/>
                <a:gd name="T20" fmla="*/ 1 w 225"/>
                <a:gd name="T21" fmla="*/ 90 h 241"/>
                <a:gd name="T22" fmla="*/ 0 w 225"/>
                <a:gd name="T23" fmla="*/ 91 h 241"/>
                <a:gd name="T24" fmla="*/ 0 w 225"/>
                <a:gd name="T25" fmla="*/ 92 h 241"/>
                <a:gd name="T26" fmla="*/ 0 w 225"/>
                <a:gd name="T27" fmla="*/ 92 h 241"/>
                <a:gd name="T28" fmla="*/ 0 w 225"/>
                <a:gd name="T29" fmla="*/ 93 h 241"/>
                <a:gd name="T30" fmla="*/ 0 w 225"/>
                <a:gd name="T31" fmla="*/ 94 h 241"/>
                <a:gd name="T32" fmla="*/ 0 w 225"/>
                <a:gd name="T33" fmla="*/ 95 h 241"/>
                <a:gd name="T34" fmla="*/ 0 w 225"/>
                <a:gd name="T35" fmla="*/ 96 h 241"/>
                <a:gd name="T36" fmla="*/ 0 w 225"/>
                <a:gd name="T37" fmla="*/ 96 h 241"/>
                <a:gd name="T38" fmla="*/ 0 w 225"/>
                <a:gd name="T39" fmla="*/ 97 h 241"/>
                <a:gd name="T40" fmla="*/ 1 w 225"/>
                <a:gd name="T41" fmla="*/ 98 h 241"/>
                <a:gd name="T42" fmla="*/ 1 w 225"/>
                <a:gd name="T43" fmla="*/ 98 h 241"/>
                <a:gd name="T44" fmla="*/ 2 w 225"/>
                <a:gd name="T45" fmla="*/ 99 h 241"/>
                <a:gd name="T46" fmla="*/ 2 w 225"/>
                <a:gd name="T47" fmla="*/ 99 h 241"/>
                <a:gd name="T48" fmla="*/ 24 w 225"/>
                <a:gd name="T49" fmla="*/ 121 h 241"/>
                <a:gd name="T50" fmla="*/ 24 w 225"/>
                <a:gd name="T51" fmla="*/ 122 h 241"/>
                <a:gd name="T52" fmla="*/ 25 w 225"/>
                <a:gd name="T53" fmla="*/ 122 h 241"/>
                <a:gd name="T54" fmla="*/ 26 w 225"/>
                <a:gd name="T55" fmla="*/ 123 h 241"/>
                <a:gd name="T56" fmla="*/ 26 w 225"/>
                <a:gd name="T57" fmla="*/ 123 h 241"/>
                <a:gd name="T58" fmla="*/ 27 w 225"/>
                <a:gd name="T59" fmla="*/ 123 h 241"/>
                <a:gd name="T60" fmla="*/ 28 w 225"/>
                <a:gd name="T61" fmla="*/ 124 h 241"/>
                <a:gd name="T62" fmla="*/ 29 w 225"/>
                <a:gd name="T63" fmla="*/ 124 h 241"/>
                <a:gd name="T64" fmla="*/ 29 w 225"/>
                <a:gd name="T65" fmla="*/ 124 h 241"/>
                <a:gd name="T66" fmla="*/ 30 w 225"/>
                <a:gd name="T67" fmla="*/ 124 h 241"/>
                <a:gd name="T68" fmla="*/ 31 w 225"/>
                <a:gd name="T69" fmla="*/ 124 h 241"/>
                <a:gd name="T70" fmla="*/ 32 w 225"/>
                <a:gd name="T71" fmla="*/ 123 h 241"/>
                <a:gd name="T72" fmla="*/ 33 w 225"/>
                <a:gd name="T73" fmla="*/ 123 h 241"/>
                <a:gd name="T74" fmla="*/ 33 w 225"/>
                <a:gd name="T75" fmla="*/ 123 h 241"/>
                <a:gd name="T76" fmla="*/ 34 w 225"/>
                <a:gd name="T77" fmla="*/ 123 h 241"/>
                <a:gd name="T78" fmla="*/ 35 w 225"/>
                <a:gd name="T79" fmla="*/ 122 h 241"/>
                <a:gd name="T80" fmla="*/ 35 w 225"/>
                <a:gd name="T81" fmla="*/ 122 h 241"/>
                <a:gd name="T82" fmla="*/ 99 w 225"/>
                <a:gd name="T83" fmla="*/ 87 h 241"/>
                <a:gd name="T84" fmla="*/ 107 w 225"/>
                <a:gd name="T85" fmla="*/ 92 h 241"/>
                <a:gd name="T86" fmla="*/ 91 w 225"/>
                <a:gd name="T87" fmla="*/ 129 h 241"/>
                <a:gd name="T88" fmla="*/ 48 w 225"/>
                <a:gd name="T89" fmla="*/ 224 h 241"/>
                <a:gd name="T90" fmla="*/ 25 w 225"/>
                <a:gd name="T91" fmla="*/ 224 h 241"/>
                <a:gd name="T92" fmla="*/ 17 w 225"/>
                <a:gd name="T93" fmla="*/ 233 h 241"/>
                <a:gd name="T94" fmla="*/ 25 w 225"/>
                <a:gd name="T95" fmla="*/ 241 h 241"/>
                <a:gd name="T96" fmla="*/ 202 w 225"/>
                <a:gd name="T97" fmla="*/ 241 h 241"/>
                <a:gd name="T98" fmla="*/ 210 w 225"/>
                <a:gd name="T99" fmla="*/ 233 h 241"/>
                <a:gd name="T100" fmla="*/ 202 w 225"/>
                <a:gd name="T101" fmla="*/ 22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5" h="241">
                  <a:moveTo>
                    <a:pt x="202" y="224"/>
                  </a:moveTo>
                  <a:cubicBezTo>
                    <a:pt x="184" y="224"/>
                    <a:pt x="184" y="224"/>
                    <a:pt x="184" y="224"/>
                  </a:cubicBezTo>
                  <a:cubicBezTo>
                    <a:pt x="197" y="197"/>
                    <a:pt x="225" y="127"/>
                    <a:pt x="207" y="77"/>
                  </a:cubicBezTo>
                  <a:cubicBezTo>
                    <a:pt x="201" y="60"/>
                    <a:pt x="192" y="45"/>
                    <a:pt x="181" y="34"/>
                  </a:cubicBezTo>
                  <a:cubicBezTo>
                    <a:pt x="141" y="0"/>
                    <a:pt x="105" y="2"/>
                    <a:pt x="81" y="11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2" y="89"/>
                    <a:pt x="2" y="89"/>
                    <a:pt x="1" y="89"/>
                  </a:cubicBezTo>
                  <a:cubicBezTo>
                    <a:pt x="1" y="89"/>
                    <a:pt x="1" y="89"/>
                    <a:pt x="1" y="90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1"/>
                    <a:pt x="0" y="91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4"/>
                    <a:pt x="0" y="94"/>
                  </a:cubicBezTo>
                  <a:cubicBezTo>
                    <a:pt x="0" y="94"/>
                    <a:pt x="0" y="94"/>
                    <a:pt x="0" y="95"/>
                  </a:cubicBezTo>
                  <a:cubicBezTo>
                    <a:pt x="0" y="95"/>
                    <a:pt x="0" y="95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" y="97"/>
                    <a:pt x="1" y="97"/>
                    <a:pt x="1" y="98"/>
                  </a:cubicBezTo>
                  <a:cubicBezTo>
                    <a:pt x="1" y="98"/>
                    <a:pt x="1" y="98"/>
                    <a:pt x="1" y="98"/>
                  </a:cubicBezTo>
                  <a:cubicBezTo>
                    <a:pt x="1" y="99"/>
                    <a:pt x="2" y="99"/>
                    <a:pt x="2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24" y="121"/>
                    <a:pt x="24" y="121"/>
                    <a:pt x="24" y="121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25" y="122"/>
                    <a:pt x="25" y="122"/>
                    <a:pt x="25" y="122"/>
                  </a:cubicBezTo>
                  <a:cubicBezTo>
                    <a:pt x="25" y="122"/>
                    <a:pt x="26" y="123"/>
                    <a:pt x="26" y="123"/>
                  </a:cubicBezTo>
                  <a:cubicBezTo>
                    <a:pt x="26" y="123"/>
                    <a:pt x="26" y="123"/>
                    <a:pt x="26" y="123"/>
                  </a:cubicBezTo>
                  <a:cubicBezTo>
                    <a:pt x="27" y="123"/>
                    <a:pt x="27" y="123"/>
                    <a:pt x="27" y="123"/>
                  </a:cubicBezTo>
                  <a:cubicBezTo>
                    <a:pt x="27" y="123"/>
                    <a:pt x="28" y="123"/>
                    <a:pt x="28" y="124"/>
                  </a:cubicBezTo>
                  <a:cubicBezTo>
                    <a:pt x="28" y="124"/>
                    <a:pt x="28" y="124"/>
                    <a:pt x="29" y="124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30" y="124"/>
                    <a:pt x="30" y="124"/>
                    <a:pt x="30" y="124"/>
                  </a:cubicBezTo>
                  <a:cubicBezTo>
                    <a:pt x="30" y="124"/>
                    <a:pt x="31" y="124"/>
                    <a:pt x="31" y="124"/>
                  </a:cubicBezTo>
                  <a:cubicBezTo>
                    <a:pt x="31" y="124"/>
                    <a:pt x="32" y="123"/>
                    <a:pt x="32" y="123"/>
                  </a:cubicBezTo>
                  <a:cubicBezTo>
                    <a:pt x="32" y="123"/>
                    <a:pt x="32" y="123"/>
                    <a:pt x="33" y="123"/>
                  </a:cubicBezTo>
                  <a:cubicBezTo>
                    <a:pt x="33" y="123"/>
                    <a:pt x="33" y="123"/>
                    <a:pt x="33" y="123"/>
                  </a:cubicBezTo>
                  <a:cubicBezTo>
                    <a:pt x="33" y="123"/>
                    <a:pt x="34" y="123"/>
                    <a:pt x="34" y="123"/>
                  </a:cubicBezTo>
                  <a:cubicBezTo>
                    <a:pt x="34" y="122"/>
                    <a:pt x="34" y="122"/>
                    <a:pt x="35" y="122"/>
                  </a:cubicBezTo>
                  <a:cubicBezTo>
                    <a:pt x="35" y="122"/>
                    <a:pt x="35" y="122"/>
                    <a:pt x="35" y="122"/>
                  </a:cubicBezTo>
                  <a:cubicBezTo>
                    <a:pt x="73" y="88"/>
                    <a:pt x="92" y="87"/>
                    <a:pt x="99" y="87"/>
                  </a:cubicBezTo>
                  <a:cubicBezTo>
                    <a:pt x="102" y="88"/>
                    <a:pt x="105" y="89"/>
                    <a:pt x="107" y="92"/>
                  </a:cubicBezTo>
                  <a:cubicBezTo>
                    <a:pt x="112" y="101"/>
                    <a:pt x="107" y="109"/>
                    <a:pt x="91" y="129"/>
                  </a:cubicBezTo>
                  <a:cubicBezTo>
                    <a:pt x="73" y="150"/>
                    <a:pt x="49" y="179"/>
                    <a:pt x="48" y="224"/>
                  </a:cubicBezTo>
                  <a:cubicBezTo>
                    <a:pt x="25" y="224"/>
                    <a:pt x="25" y="224"/>
                    <a:pt x="25" y="224"/>
                  </a:cubicBezTo>
                  <a:cubicBezTo>
                    <a:pt x="20" y="224"/>
                    <a:pt x="17" y="228"/>
                    <a:pt x="17" y="233"/>
                  </a:cubicBezTo>
                  <a:cubicBezTo>
                    <a:pt x="17" y="237"/>
                    <a:pt x="20" y="241"/>
                    <a:pt x="25" y="241"/>
                  </a:cubicBezTo>
                  <a:cubicBezTo>
                    <a:pt x="202" y="241"/>
                    <a:pt x="202" y="241"/>
                    <a:pt x="202" y="241"/>
                  </a:cubicBezTo>
                  <a:cubicBezTo>
                    <a:pt x="206" y="241"/>
                    <a:pt x="210" y="237"/>
                    <a:pt x="210" y="233"/>
                  </a:cubicBezTo>
                  <a:cubicBezTo>
                    <a:pt x="210" y="228"/>
                    <a:pt x="206" y="224"/>
                    <a:pt x="202" y="224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</p:grpSp>
      <p:grpSp>
        <p:nvGrpSpPr>
          <p:cNvPr id="34" name="Teamwork">
            <a:extLst>
              <a:ext uri="{FF2B5EF4-FFF2-40B4-BE49-F238E27FC236}">
                <a16:creationId xmlns:a16="http://schemas.microsoft.com/office/drawing/2014/main" id="{5538E025-4528-469B-8358-EC77FE87AFB4}"/>
              </a:ext>
            </a:extLst>
          </p:cNvPr>
          <p:cNvGrpSpPr/>
          <p:nvPr/>
        </p:nvGrpSpPr>
        <p:grpSpPr>
          <a:xfrm>
            <a:off x="8831840" y="4961999"/>
            <a:ext cx="594744" cy="675000"/>
            <a:chOff x="3499662" y="5825767"/>
            <a:chExt cx="396278" cy="449752"/>
          </a:xfrm>
          <a:effectLst>
            <a:reflection blurRad="6350" stA="20000" endPos="35000" dir="5400000" sy="-100000" algn="bl" rotWithShape="0"/>
          </a:effectLst>
        </p:grpSpPr>
        <p:sp>
          <p:nvSpPr>
            <p:cNvPr id="35" name="Freeform 72">
              <a:extLst>
                <a:ext uri="{FF2B5EF4-FFF2-40B4-BE49-F238E27FC236}">
                  <a16:creationId xmlns:a16="http://schemas.microsoft.com/office/drawing/2014/main" id="{9831F42F-9899-4BDF-9CEE-332D9D7FBA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9662" y="6073083"/>
              <a:ext cx="396278" cy="202436"/>
            </a:xfrm>
            <a:custGeom>
              <a:avLst/>
              <a:gdLst>
                <a:gd name="T0" fmla="*/ 186 w 230"/>
                <a:gd name="T1" fmla="*/ 65 h 118"/>
                <a:gd name="T2" fmla="*/ 211 w 230"/>
                <a:gd name="T3" fmla="*/ 40 h 118"/>
                <a:gd name="T4" fmla="*/ 186 w 230"/>
                <a:gd name="T5" fmla="*/ 16 h 118"/>
                <a:gd name="T6" fmla="*/ 161 w 230"/>
                <a:gd name="T7" fmla="*/ 40 h 118"/>
                <a:gd name="T8" fmla="*/ 186 w 230"/>
                <a:gd name="T9" fmla="*/ 65 h 118"/>
                <a:gd name="T10" fmla="*/ 207 w 230"/>
                <a:gd name="T11" fmla="*/ 72 h 118"/>
                <a:gd name="T12" fmla="*/ 186 w 230"/>
                <a:gd name="T13" fmla="*/ 72 h 118"/>
                <a:gd name="T14" fmla="*/ 168 w 230"/>
                <a:gd name="T15" fmla="*/ 72 h 118"/>
                <a:gd name="T16" fmla="*/ 171 w 230"/>
                <a:gd name="T17" fmla="*/ 89 h 118"/>
                <a:gd name="T18" fmla="*/ 171 w 230"/>
                <a:gd name="T19" fmla="*/ 118 h 118"/>
                <a:gd name="T20" fmla="*/ 230 w 230"/>
                <a:gd name="T21" fmla="*/ 118 h 118"/>
                <a:gd name="T22" fmla="*/ 230 w 230"/>
                <a:gd name="T23" fmla="*/ 99 h 118"/>
                <a:gd name="T24" fmla="*/ 207 w 230"/>
                <a:gd name="T25" fmla="*/ 72 h 118"/>
                <a:gd name="T26" fmla="*/ 115 w 230"/>
                <a:gd name="T27" fmla="*/ 53 h 118"/>
                <a:gd name="T28" fmla="*/ 142 w 230"/>
                <a:gd name="T29" fmla="*/ 27 h 118"/>
                <a:gd name="T30" fmla="*/ 115 w 230"/>
                <a:gd name="T31" fmla="*/ 0 h 118"/>
                <a:gd name="T32" fmla="*/ 89 w 230"/>
                <a:gd name="T33" fmla="*/ 27 h 118"/>
                <a:gd name="T34" fmla="*/ 115 w 230"/>
                <a:gd name="T35" fmla="*/ 53 h 118"/>
                <a:gd name="T36" fmla="*/ 137 w 230"/>
                <a:gd name="T37" fmla="*/ 61 h 118"/>
                <a:gd name="T38" fmla="*/ 115 w 230"/>
                <a:gd name="T39" fmla="*/ 61 h 118"/>
                <a:gd name="T40" fmla="*/ 93 w 230"/>
                <a:gd name="T41" fmla="*/ 61 h 118"/>
                <a:gd name="T42" fmla="*/ 68 w 230"/>
                <a:gd name="T43" fmla="*/ 89 h 118"/>
                <a:gd name="T44" fmla="*/ 68 w 230"/>
                <a:gd name="T45" fmla="*/ 118 h 118"/>
                <a:gd name="T46" fmla="*/ 162 w 230"/>
                <a:gd name="T47" fmla="*/ 118 h 118"/>
                <a:gd name="T48" fmla="*/ 162 w 230"/>
                <a:gd name="T49" fmla="*/ 89 h 118"/>
                <a:gd name="T50" fmla="*/ 137 w 230"/>
                <a:gd name="T51" fmla="*/ 61 h 118"/>
                <a:gd name="T52" fmla="*/ 23 w 230"/>
                <a:gd name="T53" fmla="*/ 72 h 118"/>
                <a:gd name="T54" fmla="*/ 0 w 230"/>
                <a:gd name="T55" fmla="*/ 99 h 118"/>
                <a:gd name="T56" fmla="*/ 0 w 230"/>
                <a:gd name="T57" fmla="*/ 118 h 118"/>
                <a:gd name="T58" fmla="*/ 59 w 230"/>
                <a:gd name="T59" fmla="*/ 118 h 118"/>
                <a:gd name="T60" fmla="*/ 59 w 230"/>
                <a:gd name="T61" fmla="*/ 89 h 118"/>
                <a:gd name="T62" fmla="*/ 63 w 230"/>
                <a:gd name="T63" fmla="*/ 72 h 118"/>
                <a:gd name="T64" fmla="*/ 44 w 230"/>
                <a:gd name="T65" fmla="*/ 72 h 118"/>
                <a:gd name="T66" fmla="*/ 23 w 230"/>
                <a:gd name="T67" fmla="*/ 72 h 118"/>
                <a:gd name="T68" fmla="*/ 44 w 230"/>
                <a:gd name="T69" fmla="*/ 65 h 118"/>
                <a:gd name="T70" fmla="*/ 69 w 230"/>
                <a:gd name="T71" fmla="*/ 40 h 118"/>
                <a:gd name="T72" fmla="*/ 44 w 230"/>
                <a:gd name="T73" fmla="*/ 16 h 118"/>
                <a:gd name="T74" fmla="*/ 20 w 230"/>
                <a:gd name="T75" fmla="*/ 40 h 118"/>
                <a:gd name="T76" fmla="*/ 44 w 230"/>
                <a:gd name="T77" fmla="*/ 6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0" h="118">
                  <a:moveTo>
                    <a:pt x="186" y="65"/>
                  </a:moveTo>
                  <a:cubicBezTo>
                    <a:pt x="200" y="65"/>
                    <a:pt x="211" y="54"/>
                    <a:pt x="211" y="40"/>
                  </a:cubicBezTo>
                  <a:cubicBezTo>
                    <a:pt x="211" y="27"/>
                    <a:pt x="200" y="16"/>
                    <a:pt x="186" y="16"/>
                  </a:cubicBezTo>
                  <a:cubicBezTo>
                    <a:pt x="172" y="16"/>
                    <a:pt x="161" y="27"/>
                    <a:pt x="161" y="40"/>
                  </a:cubicBezTo>
                  <a:cubicBezTo>
                    <a:pt x="161" y="54"/>
                    <a:pt x="172" y="65"/>
                    <a:pt x="186" y="65"/>
                  </a:cubicBezTo>
                  <a:close/>
                  <a:moveTo>
                    <a:pt x="207" y="72"/>
                  </a:moveTo>
                  <a:cubicBezTo>
                    <a:pt x="196" y="72"/>
                    <a:pt x="186" y="72"/>
                    <a:pt x="186" y="72"/>
                  </a:cubicBezTo>
                  <a:cubicBezTo>
                    <a:pt x="186" y="72"/>
                    <a:pt x="178" y="72"/>
                    <a:pt x="168" y="72"/>
                  </a:cubicBezTo>
                  <a:cubicBezTo>
                    <a:pt x="170" y="78"/>
                    <a:pt x="171" y="83"/>
                    <a:pt x="171" y="89"/>
                  </a:cubicBezTo>
                  <a:cubicBezTo>
                    <a:pt x="171" y="118"/>
                    <a:pt x="171" y="118"/>
                    <a:pt x="171" y="118"/>
                  </a:cubicBezTo>
                  <a:cubicBezTo>
                    <a:pt x="230" y="118"/>
                    <a:pt x="230" y="118"/>
                    <a:pt x="230" y="118"/>
                  </a:cubicBezTo>
                  <a:cubicBezTo>
                    <a:pt x="230" y="104"/>
                    <a:pt x="230" y="105"/>
                    <a:pt x="230" y="99"/>
                  </a:cubicBezTo>
                  <a:cubicBezTo>
                    <a:pt x="230" y="88"/>
                    <a:pt x="224" y="72"/>
                    <a:pt x="207" y="72"/>
                  </a:cubicBezTo>
                  <a:close/>
                  <a:moveTo>
                    <a:pt x="115" y="53"/>
                  </a:moveTo>
                  <a:cubicBezTo>
                    <a:pt x="130" y="53"/>
                    <a:pt x="142" y="41"/>
                    <a:pt x="142" y="27"/>
                  </a:cubicBezTo>
                  <a:cubicBezTo>
                    <a:pt x="142" y="12"/>
                    <a:pt x="130" y="0"/>
                    <a:pt x="115" y="0"/>
                  </a:cubicBezTo>
                  <a:cubicBezTo>
                    <a:pt x="101" y="0"/>
                    <a:pt x="89" y="12"/>
                    <a:pt x="89" y="27"/>
                  </a:cubicBezTo>
                  <a:cubicBezTo>
                    <a:pt x="89" y="41"/>
                    <a:pt x="101" y="53"/>
                    <a:pt x="115" y="53"/>
                  </a:cubicBezTo>
                  <a:close/>
                  <a:moveTo>
                    <a:pt x="137" y="61"/>
                  </a:moveTo>
                  <a:cubicBezTo>
                    <a:pt x="126" y="61"/>
                    <a:pt x="115" y="61"/>
                    <a:pt x="115" y="61"/>
                  </a:cubicBezTo>
                  <a:cubicBezTo>
                    <a:pt x="115" y="61"/>
                    <a:pt x="105" y="61"/>
                    <a:pt x="93" y="61"/>
                  </a:cubicBezTo>
                  <a:cubicBezTo>
                    <a:pt x="75" y="61"/>
                    <a:pt x="68" y="77"/>
                    <a:pt x="68" y="89"/>
                  </a:cubicBezTo>
                  <a:cubicBezTo>
                    <a:pt x="68" y="96"/>
                    <a:pt x="68" y="93"/>
                    <a:pt x="68" y="118"/>
                  </a:cubicBezTo>
                  <a:cubicBezTo>
                    <a:pt x="162" y="118"/>
                    <a:pt x="162" y="118"/>
                    <a:pt x="162" y="118"/>
                  </a:cubicBezTo>
                  <a:cubicBezTo>
                    <a:pt x="162" y="93"/>
                    <a:pt x="162" y="96"/>
                    <a:pt x="162" y="89"/>
                  </a:cubicBezTo>
                  <a:cubicBezTo>
                    <a:pt x="162" y="77"/>
                    <a:pt x="156" y="61"/>
                    <a:pt x="137" y="61"/>
                  </a:cubicBezTo>
                  <a:close/>
                  <a:moveTo>
                    <a:pt x="23" y="72"/>
                  </a:moveTo>
                  <a:cubicBezTo>
                    <a:pt x="6" y="72"/>
                    <a:pt x="0" y="88"/>
                    <a:pt x="0" y="99"/>
                  </a:cubicBezTo>
                  <a:cubicBezTo>
                    <a:pt x="0" y="105"/>
                    <a:pt x="0" y="104"/>
                    <a:pt x="0" y="118"/>
                  </a:cubicBezTo>
                  <a:cubicBezTo>
                    <a:pt x="59" y="118"/>
                    <a:pt x="59" y="118"/>
                    <a:pt x="59" y="118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83"/>
                    <a:pt x="60" y="78"/>
                    <a:pt x="63" y="72"/>
                  </a:cubicBezTo>
                  <a:cubicBezTo>
                    <a:pt x="53" y="72"/>
                    <a:pt x="44" y="72"/>
                    <a:pt x="44" y="72"/>
                  </a:cubicBezTo>
                  <a:cubicBezTo>
                    <a:pt x="44" y="72"/>
                    <a:pt x="35" y="72"/>
                    <a:pt x="23" y="72"/>
                  </a:cubicBezTo>
                  <a:close/>
                  <a:moveTo>
                    <a:pt x="44" y="65"/>
                  </a:moveTo>
                  <a:cubicBezTo>
                    <a:pt x="58" y="65"/>
                    <a:pt x="69" y="54"/>
                    <a:pt x="69" y="40"/>
                  </a:cubicBezTo>
                  <a:cubicBezTo>
                    <a:pt x="69" y="27"/>
                    <a:pt x="58" y="16"/>
                    <a:pt x="44" y="16"/>
                  </a:cubicBezTo>
                  <a:cubicBezTo>
                    <a:pt x="31" y="16"/>
                    <a:pt x="20" y="27"/>
                    <a:pt x="20" y="40"/>
                  </a:cubicBezTo>
                  <a:cubicBezTo>
                    <a:pt x="20" y="54"/>
                    <a:pt x="31" y="65"/>
                    <a:pt x="44" y="65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  <p:sp>
          <p:nvSpPr>
            <p:cNvPr id="36" name="Freeform 73">
              <a:extLst>
                <a:ext uri="{FF2B5EF4-FFF2-40B4-BE49-F238E27FC236}">
                  <a16:creationId xmlns:a16="http://schemas.microsoft.com/office/drawing/2014/main" id="{70247AD0-B9A0-4DB5-83EF-A0556C45E0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2527" y="5825767"/>
              <a:ext cx="389594" cy="262594"/>
            </a:xfrm>
            <a:custGeom>
              <a:avLst/>
              <a:gdLst>
                <a:gd name="T0" fmla="*/ 201 w 226"/>
                <a:gd name="T1" fmla="*/ 0 h 153"/>
                <a:gd name="T2" fmla="*/ 25 w 226"/>
                <a:gd name="T3" fmla="*/ 0 h 153"/>
                <a:gd name="T4" fmla="*/ 0 w 226"/>
                <a:gd name="T5" fmla="*/ 25 h 153"/>
                <a:gd name="T6" fmla="*/ 0 w 226"/>
                <a:gd name="T7" fmla="*/ 98 h 153"/>
                <a:gd name="T8" fmla="*/ 25 w 226"/>
                <a:gd name="T9" fmla="*/ 123 h 153"/>
                <a:gd name="T10" fmla="*/ 28 w 226"/>
                <a:gd name="T11" fmla="*/ 123 h 153"/>
                <a:gd name="T12" fmla="*/ 42 w 226"/>
                <a:gd name="T13" fmla="*/ 153 h 153"/>
                <a:gd name="T14" fmla="*/ 57 w 226"/>
                <a:gd name="T15" fmla="*/ 123 h 153"/>
                <a:gd name="T16" fmla="*/ 101 w 226"/>
                <a:gd name="T17" fmla="*/ 123 h 153"/>
                <a:gd name="T18" fmla="*/ 113 w 226"/>
                <a:gd name="T19" fmla="*/ 138 h 153"/>
                <a:gd name="T20" fmla="*/ 125 w 226"/>
                <a:gd name="T21" fmla="*/ 123 h 153"/>
                <a:gd name="T22" fmla="*/ 169 w 226"/>
                <a:gd name="T23" fmla="*/ 123 h 153"/>
                <a:gd name="T24" fmla="*/ 184 w 226"/>
                <a:gd name="T25" fmla="*/ 153 h 153"/>
                <a:gd name="T26" fmla="*/ 199 w 226"/>
                <a:gd name="T27" fmla="*/ 123 h 153"/>
                <a:gd name="T28" fmla="*/ 201 w 226"/>
                <a:gd name="T29" fmla="*/ 123 h 153"/>
                <a:gd name="T30" fmla="*/ 226 w 226"/>
                <a:gd name="T31" fmla="*/ 98 h 153"/>
                <a:gd name="T32" fmla="*/ 226 w 226"/>
                <a:gd name="T33" fmla="*/ 25 h 153"/>
                <a:gd name="T34" fmla="*/ 201 w 226"/>
                <a:gd name="T35" fmla="*/ 0 h 153"/>
                <a:gd name="T36" fmla="*/ 64 w 226"/>
                <a:gd name="T37" fmla="*/ 99 h 153"/>
                <a:gd name="T38" fmla="*/ 56 w 226"/>
                <a:gd name="T39" fmla="*/ 91 h 153"/>
                <a:gd name="T40" fmla="*/ 64 w 226"/>
                <a:gd name="T41" fmla="*/ 83 h 153"/>
                <a:gd name="T42" fmla="*/ 73 w 226"/>
                <a:gd name="T43" fmla="*/ 91 h 153"/>
                <a:gd name="T44" fmla="*/ 64 w 226"/>
                <a:gd name="T45" fmla="*/ 99 h 153"/>
                <a:gd name="T46" fmla="*/ 97 w 226"/>
                <a:gd name="T47" fmla="*/ 99 h 153"/>
                <a:gd name="T48" fmla="*/ 89 w 226"/>
                <a:gd name="T49" fmla="*/ 91 h 153"/>
                <a:gd name="T50" fmla="*/ 97 w 226"/>
                <a:gd name="T51" fmla="*/ 83 h 153"/>
                <a:gd name="T52" fmla="*/ 105 w 226"/>
                <a:gd name="T53" fmla="*/ 91 h 153"/>
                <a:gd name="T54" fmla="*/ 97 w 226"/>
                <a:gd name="T55" fmla="*/ 99 h 153"/>
                <a:gd name="T56" fmla="*/ 129 w 226"/>
                <a:gd name="T57" fmla="*/ 99 h 153"/>
                <a:gd name="T58" fmla="*/ 121 w 226"/>
                <a:gd name="T59" fmla="*/ 91 h 153"/>
                <a:gd name="T60" fmla="*/ 129 w 226"/>
                <a:gd name="T61" fmla="*/ 83 h 153"/>
                <a:gd name="T62" fmla="*/ 138 w 226"/>
                <a:gd name="T63" fmla="*/ 91 h 153"/>
                <a:gd name="T64" fmla="*/ 129 w 226"/>
                <a:gd name="T65" fmla="*/ 99 h 153"/>
                <a:gd name="T66" fmla="*/ 162 w 226"/>
                <a:gd name="T67" fmla="*/ 99 h 153"/>
                <a:gd name="T68" fmla="*/ 154 w 226"/>
                <a:gd name="T69" fmla="*/ 91 h 153"/>
                <a:gd name="T70" fmla="*/ 162 w 226"/>
                <a:gd name="T71" fmla="*/ 83 h 153"/>
                <a:gd name="T72" fmla="*/ 170 w 226"/>
                <a:gd name="T73" fmla="*/ 91 h 153"/>
                <a:gd name="T74" fmla="*/ 162 w 226"/>
                <a:gd name="T75" fmla="*/ 9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6" h="153">
                  <a:moveTo>
                    <a:pt x="201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2"/>
                    <a:pt x="11" y="123"/>
                    <a:pt x="25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42" y="153"/>
                    <a:pt x="42" y="153"/>
                    <a:pt x="42" y="153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101" y="123"/>
                    <a:pt x="101" y="123"/>
                    <a:pt x="101" y="123"/>
                  </a:cubicBezTo>
                  <a:cubicBezTo>
                    <a:pt x="113" y="138"/>
                    <a:pt x="113" y="138"/>
                    <a:pt x="113" y="138"/>
                  </a:cubicBezTo>
                  <a:cubicBezTo>
                    <a:pt x="125" y="123"/>
                    <a:pt x="125" y="123"/>
                    <a:pt x="125" y="123"/>
                  </a:cubicBezTo>
                  <a:cubicBezTo>
                    <a:pt x="169" y="123"/>
                    <a:pt x="169" y="123"/>
                    <a:pt x="169" y="123"/>
                  </a:cubicBezTo>
                  <a:cubicBezTo>
                    <a:pt x="184" y="153"/>
                    <a:pt x="184" y="153"/>
                    <a:pt x="184" y="153"/>
                  </a:cubicBezTo>
                  <a:cubicBezTo>
                    <a:pt x="199" y="123"/>
                    <a:pt x="199" y="123"/>
                    <a:pt x="199" y="123"/>
                  </a:cubicBezTo>
                  <a:cubicBezTo>
                    <a:pt x="201" y="123"/>
                    <a:pt x="201" y="123"/>
                    <a:pt x="201" y="123"/>
                  </a:cubicBezTo>
                  <a:cubicBezTo>
                    <a:pt x="215" y="123"/>
                    <a:pt x="226" y="112"/>
                    <a:pt x="226" y="98"/>
                  </a:cubicBezTo>
                  <a:cubicBezTo>
                    <a:pt x="226" y="25"/>
                    <a:pt x="226" y="25"/>
                    <a:pt x="226" y="25"/>
                  </a:cubicBezTo>
                  <a:cubicBezTo>
                    <a:pt x="226" y="11"/>
                    <a:pt x="215" y="0"/>
                    <a:pt x="201" y="0"/>
                  </a:cubicBezTo>
                  <a:close/>
                  <a:moveTo>
                    <a:pt x="64" y="99"/>
                  </a:moveTo>
                  <a:cubicBezTo>
                    <a:pt x="60" y="99"/>
                    <a:pt x="56" y="96"/>
                    <a:pt x="56" y="91"/>
                  </a:cubicBezTo>
                  <a:cubicBezTo>
                    <a:pt x="56" y="87"/>
                    <a:pt x="60" y="83"/>
                    <a:pt x="64" y="83"/>
                  </a:cubicBezTo>
                  <a:cubicBezTo>
                    <a:pt x="69" y="83"/>
                    <a:pt x="73" y="87"/>
                    <a:pt x="73" y="91"/>
                  </a:cubicBezTo>
                  <a:cubicBezTo>
                    <a:pt x="73" y="96"/>
                    <a:pt x="69" y="99"/>
                    <a:pt x="64" y="99"/>
                  </a:cubicBezTo>
                  <a:close/>
                  <a:moveTo>
                    <a:pt x="97" y="99"/>
                  </a:moveTo>
                  <a:cubicBezTo>
                    <a:pt x="92" y="99"/>
                    <a:pt x="89" y="96"/>
                    <a:pt x="89" y="91"/>
                  </a:cubicBezTo>
                  <a:cubicBezTo>
                    <a:pt x="89" y="87"/>
                    <a:pt x="92" y="83"/>
                    <a:pt x="97" y="83"/>
                  </a:cubicBezTo>
                  <a:cubicBezTo>
                    <a:pt x="101" y="83"/>
                    <a:pt x="105" y="87"/>
                    <a:pt x="105" y="91"/>
                  </a:cubicBezTo>
                  <a:cubicBezTo>
                    <a:pt x="105" y="96"/>
                    <a:pt x="101" y="99"/>
                    <a:pt x="97" y="99"/>
                  </a:cubicBezTo>
                  <a:close/>
                  <a:moveTo>
                    <a:pt x="129" y="99"/>
                  </a:moveTo>
                  <a:cubicBezTo>
                    <a:pt x="125" y="99"/>
                    <a:pt x="121" y="96"/>
                    <a:pt x="121" y="91"/>
                  </a:cubicBezTo>
                  <a:cubicBezTo>
                    <a:pt x="121" y="87"/>
                    <a:pt x="125" y="83"/>
                    <a:pt x="129" y="83"/>
                  </a:cubicBezTo>
                  <a:cubicBezTo>
                    <a:pt x="134" y="83"/>
                    <a:pt x="138" y="87"/>
                    <a:pt x="138" y="91"/>
                  </a:cubicBezTo>
                  <a:cubicBezTo>
                    <a:pt x="138" y="96"/>
                    <a:pt x="134" y="99"/>
                    <a:pt x="129" y="99"/>
                  </a:cubicBezTo>
                  <a:close/>
                  <a:moveTo>
                    <a:pt x="162" y="99"/>
                  </a:moveTo>
                  <a:cubicBezTo>
                    <a:pt x="158" y="99"/>
                    <a:pt x="154" y="96"/>
                    <a:pt x="154" y="91"/>
                  </a:cubicBezTo>
                  <a:cubicBezTo>
                    <a:pt x="154" y="87"/>
                    <a:pt x="158" y="83"/>
                    <a:pt x="162" y="83"/>
                  </a:cubicBezTo>
                  <a:cubicBezTo>
                    <a:pt x="166" y="83"/>
                    <a:pt x="170" y="87"/>
                    <a:pt x="170" y="91"/>
                  </a:cubicBezTo>
                  <a:cubicBezTo>
                    <a:pt x="170" y="96"/>
                    <a:pt x="166" y="99"/>
                    <a:pt x="162" y="99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</p:grpSp>
      <p:grpSp>
        <p:nvGrpSpPr>
          <p:cNvPr id="37" name="Speech bubbles">
            <a:extLst>
              <a:ext uri="{FF2B5EF4-FFF2-40B4-BE49-F238E27FC236}">
                <a16:creationId xmlns:a16="http://schemas.microsoft.com/office/drawing/2014/main" id="{47F1A0E3-E6A8-4B2C-ADD1-ECCAD54BFF46}"/>
              </a:ext>
            </a:extLst>
          </p:cNvPr>
          <p:cNvGrpSpPr/>
          <p:nvPr/>
        </p:nvGrpSpPr>
        <p:grpSpPr>
          <a:xfrm>
            <a:off x="4177613" y="4867561"/>
            <a:ext cx="799681" cy="742355"/>
            <a:chOff x="1683466" y="1455248"/>
            <a:chExt cx="532827" cy="494631"/>
          </a:xfrm>
          <a:effectLst>
            <a:reflection blurRad="6350" stA="20000" endPos="35000" dir="5400000" sy="-100000" algn="bl" rotWithShape="0"/>
          </a:effectLst>
        </p:grpSpPr>
        <p:sp>
          <p:nvSpPr>
            <p:cNvPr id="38" name="Freeform 76">
              <a:extLst>
                <a:ext uri="{FF2B5EF4-FFF2-40B4-BE49-F238E27FC236}">
                  <a16:creationId xmlns:a16="http://schemas.microsoft.com/office/drawing/2014/main" id="{0B13C538-8AB3-4A06-896F-451114E8FA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4947" y="1455248"/>
              <a:ext cx="331346" cy="306519"/>
            </a:xfrm>
            <a:custGeom>
              <a:avLst/>
              <a:gdLst>
                <a:gd name="T0" fmla="*/ 111 w 192"/>
                <a:gd name="T1" fmla="*/ 30 h 179"/>
                <a:gd name="T2" fmla="*/ 132 w 192"/>
                <a:gd name="T3" fmla="*/ 0 h 179"/>
                <a:gd name="T4" fmla="*/ 76 w 192"/>
                <a:gd name="T5" fmla="*/ 31 h 179"/>
                <a:gd name="T6" fmla="*/ 0 w 192"/>
                <a:gd name="T7" fmla="*/ 104 h 179"/>
                <a:gd name="T8" fmla="*/ 3 w 192"/>
                <a:gd name="T9" fmla="*/ 122 h 179"/>
                <a:gd name="T10" fmla="*/ 56 w 192"/>
                <a:gd name="T11" fmla="*/ 122 h 179"/>
                <a:gd name="T12" fmla="*/ 86 w 192"/>
                <a:gd name="T13" fmla="*/ 151 h 179"/>
                <a:gd name="T14" fmla="*/ 86 w 192"/>
                <a:gd name="T15" fmla="*/ 179 h 179"/>
                <a:gd name="T16" fmla="*/ 96 w 192"/>
                <a:gd name="T17" fmla="*/ 179 h 179"/>
                <a:gd name="T18" fmla="*/ 192 w 192"/>
                <a:gd name="T19" fmla="*/ 104 h 179"/>
                <a:gd name="T20" fmla="*/ 111 w 192"/>
                <a:gd name="T21" fmla="*/ 30 h 179"/>
                <a:gd name="T22" fmla="*/ 52 w 192"/>
                <a:gd name="T23" fmla="*/ 115 h 179"/>
                <a:gd name="T24" fmla="*/ 42 w 192"/>
                <a:gd name="T25" fmla="*/ 104 h 179"/>
                <a:gd name="T26" fmla="*/ 52 w 192"/>
                <a:gd name="T27" fmla="*/ 94 h 179"/>
                <a:gd name="T28" fmla="*/ 63 w 192"/>
                <a:gd name="T29" fmla="*/ 104 h 179"/>
                <a:gd name="T30" fmla="*/ 52 w 192"/>
                <a:gd name="T31" fmla="*/ 115 h 179"/>
                <a:gd name="T32" fmla="*/ 96 w 192"/>
                <a:gd name="T33" fmla="*/ 115 h 179"/>
                <a:gd name="T34" fmla="*/ 86 w 192"/>
                <a:gd name="T35" fmla="*/ 104 h 179"/>
                <a:gd name="T36" fmla="*/ 96 w 192"/>
                <a:gd name="T37" fmla="*/ 94 h 179"/>
                <a:gd name="T38" fmla="*/ 107 w 192"/>
                <a:gd name="T39" fmla="*/ 104 h 179"/>
                <a:gd name="T40" fmla="*/ 96 w 192"/>
                <a:gd name="T41" fmla="*/ 115 h 179"/>
                <a:gd name="T42" fmla="*/ 140 w 192"/>
                <a:gd name="T43" fmla="*/ 115 h 179"/>
                <a:gd name="T44" fmla="*/ 129 w 192"/>
                <a:gd name="T45" fmla="*/ 104 h 179"/>
                <a:gd name="T46" fmla="*/ 140 w 192"/>
                <a:gd name="T47" fmla="*/ 94 h 179"/>
                <a:gd name="T48" fmla="*/ 150 w 192"/>
                <a:gd name="T49" fmla="*/ 104 h 179"/>
                <a:gd name="T50" fmla="*/ 140 w 192"/>
                <a:gd name="T51" fmla="*/ 11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2" h="179">
                  <a:moveTo>
                    <a:pt x="111" y="30"/>
                  </a:moveTo>
                  <a:cubicBezTo>
                    <a:pt x="112" y="8"/>
                    <a:pt x="119" y="3"/>
                    <a:pt x="132" y="0"/>
                  </a:cubicBezTo>
                  <a:cubicBezTo>
                    <a:pt x="109" y="0"/>
                    <a:pt x="80" y="11"/>
                    <a:pt x="76" y="31"/>
                  </a:cubicBezTo>
                  <a:cubicBezTo>
                    <a:pt x="33" y="38"/>
                    <a:pt x="0" y="68"/>
                    <a:pt x="0" y="104"/>
                  </a:cubicBezTo>
                  <a:cubicBezTo>
                    <a:pt x="0" y="110"/>
                    <a:pt x="1" y="116"/>
                    <a:pt x="3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72" y="122"/>
                    <a:pt x="86" y="135"/>
                    <a:pt x="86" y="151"/>
                  </a:cubicBezTo>
                  <a:cubicBezTo>
                    <a:pt x="86" y="179"/>
                    <a:pt x="86" y="179"/>
                    <a:pt x="86" y="179"/>
                  </a:cubicBezTo>
                  <a:cubicBezTo>
                    <a:pt x="89" y="179"/>
                    <a:pt x="93" y="179"/>
                    <a:pt x="96" y="179"/>
                  </a:cubicBezTo>
                  <a:cubicBezTo>
                    <a:pt x="149" y="179"/>
                    <a:pt x="192" y="146"/>
                    <a:pt x="192" y="104"/>
                  </a:cubicBezTo>
                  <a:cubicBezTo>
                    <a:pt x="192" y="67"/>
                    <a:pt x="157" y="35"/>
                    <a:pt x="111" y="30"/>
                  </a:cubicBezTo>
                  <a:close/>
                  <a:moveTo>
                    <a:pt x="52" y="115"/>
                  </a:moveTo>
                  <a:cubicBezTo>
                    <a:pt x="47" y="115"/>
                    <a:pt x="42" y="110"/>
                    <a:pt x="42" y="104"/>
                  </a:cubicBezTo>
                  <a:cubicBezTo>
                    <a:pt x="42" y="98"/>
                    <a:pt x="47" y="94"/>
                    <a:pt x="52" y="94"/>
                  </a:cubicBezTo>
                  <a:cubicBezTo>
                    <a:pt x="58" y="94"/>
                    <a:pt x="63" y="98"/>
                    <a:pt x="63" y="104"/>
                  </a:cubicBezTo>
                  <a:cubicBezTo>
                    <a:pt x="63" y="110"/>
                    <a:pt x="58" y="115"/>
                    <a:pt x="52" y="115"/>
                  </a:cubicBezTo>
                  <a:close/>
                  <a:moveTo>
                    <a:pt x="96" y="115"/>
                  </a:moveTo>
                  <a:cubicBezTo>
                    <a:pt x="90" y="115"/>
                    <a:pt x="86" y="110"/>
                    <a:pt x="86" y="104"/>
                  </a:cubicBezTo>
                  <a:cubicBezTo>
                    <a:pt x="86" y="98"/>
                    <a:pt x="90" y="94"/>
                    <a:pt x="96" y="94"/>
                  </a:cubicBezTo>
                  <a:cubicBezTo>
                    <a:pt x="102" y="94"/>
                    <a:pt x="107" y="98"/>
                    <a:pt x="107" y="104"/>
                  </a:cubicBezTo>
                  <a:cubicBezTo>
                    <a:pt x="107" y="110"/>
                    <a:pt x="102" y="115"/>
                    <a:pt x="96" y="115"/>
                  </a:cubicBezTo>
                  <a:close/>
                  <a:moveTo>
                    <a:pt x="140" y="115"/>
                  </a:moveTo>
                  <a:cubicBezTo>
                    <a:pt x="134" y="115"/>
                    <a:pt x="129" y="110"/>
                    <a:pt x="129" y="104"/>
                  </a:cubicBezTo>
                  <a:cubicBezTo>
                    <a:pt x="129" y="98"/>
                    <a:pt x="134" y="94"/>
                    <a:pt x="140" y="94"/>
                  </a:cubicBezTo>
                  <a:cubicBezTo>
                    <a:pt x="146" y="94"/>
                    <a:pt x="150" y="98"/>
                    <a:pt x="150" y="104"/>
                  </a:cubicBezTo>
                  <a:cubicBezTo>
                    <a:pt x="150" y="110"/>
                    <a:pt x="146" y="115"/>
                    <a:pt x="140" y="115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  <p:sp>
          <p:nvSpPr>
            <p:cNvPr id="39" name="Freeform 77">
              <a:extLst>
                <a:ext uri="{FF2B5EF4-FFF2-40B4-BE49-F238E27FC236}">
                  <a16:creationId xmlns:a16="http://schemas.microsoft.com/office/drawing/2014/main" id="{DE7E1A6B-6B99-4B27-855A-56AA31792D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3466" y="1681556"/>
              <a:ext cx="331346" cy="268323"/>
            </a:xfrm>
            <a:custGeom>
              <a:avLst/>
              <a:gdLst>
                <a:gd name="T0" fmla="*/ 173 w 192"/>
                <a:gd name="T1" fmla="*/ 0 h 156"/>
                <a:gd name="T2" fmla="*/ 19 w 192"/>
                <a:gd name="T3" fmla="*/ 0 h 156"/>
                <a:gd name="T4" fmla="*/ 0 w 192"/>
                <a:gd name="T5" fmla="*/ 19 h 156"/>
                <a:gd name="T6" fmla="*/ 0 w 192"/>
                <a:gd name="T7" fmla="*/ 112 h 156"/>
                <a:gd name="T8" fmla="*/ 19 w 192"/>
                <a:gd name="T9" fmla="*/ 130 h 156"/>
                <a:gd name="T10" fmla="*/ 26 w 192"/>
                <a:gd name="T11" fmla="*/ 130 h 156"/>
                <a:gd name="T12" fmla="*/ 11 w 192"/>
                <a:gd name="T13" fmla="*/ 156 h 156"/>
                <a:gd name="T14" fmla="*/ 51 w 192"/>
                <a:gd name="T15" fmla="*/ 130 h 156"/>
                <a:gd name="T16" fmla="*/ 173 w 192"/>
                <a:gd name="T17" fmla="*/ 130 h 156"/>
                <a:gd name="T18" fmla="*/ 192 w 192"/>
                <a:gd name="T19" fmla="*/ 112 h 156"/>
                <a:gd name="T20" fmla="*/ 192 w 192"/>
                <a:gd name="T21" fmla="*/ 19 h 156"/>
                <a:gd name="T22" fmla="*/ 173 w 192"/>
                <a:gd name="T23" fmla="*/ 0 h 156"/>
                <a:gd name="T24" fmla="*/ 154 w 192"/>
                <a:gd name="T25" fmla="*/ 91 h 156"/>
                <a:gd name="T26" fmla="*/ 38 w 192"/>
                <a:gd name="T27" fmla="*/ 91 h 156"/>
                <a:gd name="T28" fmla="*/ 38 w 192"/>
                <a:gd name="T29" fmla="*/ 85 h 156"/>
                <a:gd name="T30" fmla="*/ 154 w 192"/>
                <a:gd name="T31" fmla="*/ 85 h 156"/>
                <a:gd name="T32" fmla="*/ 154 w 192"/>
                <a:gd name="T33" fmla="*/ 91 h 156"/>
                <a:gd name="T34" fmla="*/ 154 w 192"/>
                <a:gd name="T35" fmla="*/ 71 h 156"/>
                <a:gd name="T36" fmla="*/ 38 w 192"/>
                <a:gd name="T37" fmla="*/ 71 h 156"/>
                <a:gd name="T38" fmla="*/ 38 w 192"/>
                <a:gd name="T39" fmla="*/ 65 h 156"/>
                <a:gd name="T40" fmla="*/ 154 w 192"/>
                <a:gd name="T41" fmla="*/ 65 h 156"/>
                <a:gd name="T42" fmla="*/ 154 w 192"/>
                <a:gd name="T43" fmla="*/ 71 h 156"/>
                <a:gd name="T44" fmla="*/ 154 w 192"/>
                <a:gd name="T45" fmla="*/ 51 h 156"/>
                <a:gd name="T46" fmla="*/ 38 w 192"/>
                <a:gd name="T47" fmla="*/ 51 h 156"/>
                <a:gd name="T48" fmla="*/ 38 w 192"/>
                <a:gd name="T49" fmla="*/ 46 h 156"/>
                <a:gd name="T50" fmla="*/ 154 w 192"/>
                <a:gd name="T51" fmla="*/ 46 h 156"/>
                <a:gd name="T52" fmla="*/ 154 w 192"/>
                <a:gd name="T53" fmla="*/ 5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" h="156">
                  <a:moveTo>
                    <a:pt x="173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2"/>
                    <a:pt x="8" y="130"/>
                    <a:pt x="19" y="130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26" y="149"/>
                    <a:pt x="21" y="153"/>
                    <a:pt x="11" y="156"/>
                  </a:cubicBezTo>
                  <a:cubicBezTo>
                    <a:pt x="28" y="156"/>
                    <a:pt x="51" y="147"/>
                    <a:pt x="51" y="130"/>
                  </a:cubicBezTo>
                  <a:cubicBezTo>
                    <a:pt x="173" y="130"/>
                    <a:pt x="173" y="130"/>
                    <a:pt x="173" y="130"/>
                  </a:cubicBezTo>
                  <a:cubicBezTo>
                    <a:pt x="184" y="130"/>
                    <a:pt x="192" y="122"/>
                    <a:pt x="192" y="112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92" y="9"/>
                    <a:pt x="184" y="0"/>
                    <a:pt x="173" y="0"/>
                  </a:cubicBezTo>
                  <a:close/>
                  <a:moveTo>
                    <a:pt x="154" y="91"/>
                  </a:moveTo>
                  <a:cubicBezTo>
                    <a:pt x="38" y="91"/>
                    <a:pt x="38" y="91"/>
                    <a:pt x="38" y="91"/>
                  </a:cubicBezTo>
                  <a:cubicBezTo>
                    <a:pt x="38" y="85"/>
                    <a:pt x="38" y="85"/>
                    <a:pt x="38" y="85"/>
                  </a:cubicBezTo>
                  <a:cubicBezTo>
                    <a:pt x="154" y="85"/>
                    <a:pt x="154" y="85"/>
                    <a:pt x="154" y="85"/>
                  </a:cubicBezTo>
                  <a:lnTo>
                    <a:pt x="154" y="91"/>
                  </a:lnTo>
                  <a:close/>
                  <a:moveTo>
                    <a:pt x="154" y="71"/>
                  </a:moveTo>
                  <a:cubicBezTo>
                    <a:pt x="38" y="71"/>
                    <a:pt x="38" y="71"/>
                    <a:pt x="38" y="71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154" y="65"/>
                    <a:pt x="154" y="65"/>
                    <a:pt x="154" y="65"/>
                  </a:cubicBezTo>
                  <a:lnTo>
                    <a:pt x="154" y="71"/>
                  </a:lnTo>
                  <a:close/>
                  <a:moveTo>
                    <a:pt x="154" y="51"/>
                  </a:moveTo>
                  <a:cubicBezTo>
                    <a:pt x="38" y="51"/>
                    <a:pt x="38" y="51"/>
                    <a:pt x="38" y="51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154" y="46"/>
                    <a:pt x="154" y="46"/>
                    <a:pt x="154" y="46"/>
                  </a:cubicBezTo>
                  <a:lnTo>
                    <a:pt x="154" y="51"/>
                  </a:ln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</p:grpSp>
      <p:grpSp>
        <p:nvGrpSpPr>
          <p:cNvPr id="41" name="Text">
            <a:extLst>
              <a:ext uri="{FF2B5EF4-FFF2-40B4-BE49-F238E27FC236}">
                <a16:creationId xmlns:a16="http://schemas.microsoft.com/office/drawing/2014/main" id="{02162B40-158F-4D54-9607-C5178B7F7F55}"/>
              </a:ext>
            </a:extLst>
          </p:cNvPr>
          <p:cNvGrpSpPr/>
          <p:nvPr/>
        </p:nvGrpSpPr>
        <p:grpSpPr>
          <a:xfrm>
            <a:off x="7941845" y="7193022"/>
            <a:ext cx="2495193" cy="1481180"/>
            <a:chOff x="5939837" y="1819293"/>
            <a:chExt cx="1447780" cy="85942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A39376-4ECB-47F9-A2A3-7DB2A2836BB4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544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amet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consectetur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adipiscing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elit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sed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do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eiusmod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tempor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incididunt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labore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et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dolore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magna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aliqua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enim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ad minim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veniam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quis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nostrud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exercitation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ullamco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</a:t>
              </a:r>
              <a:endParaRPr lang="ru-RU" sz="11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EF1DF99-60D2-4378-9FC6-01E6BA4B97CA}"/>
                </a:ext>
              </a:extLst>
            </p:cNvPr>
            <p:cNvSpPr txBox="1"/>
            <p:nvPr/>
          </p:nvSpPr>
          <p:spPr>
            <a:xfrm>
              <a:off x="5939837" y="1978696"/>
              <a:ext cx="1441430" cy="196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INFOGRAPHIC</a:t>
              </a:r>
              <a:endPara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48B11E8-B7EF-405A-AC7D-71E82C2B0BC7}"/>
                </a:ext>
              </a:extLst>
            </p:cNvPr>
            <p:cNvSpPr txBox="1"/>
            <p:nvPr/>
          </p:nvSpPr>
          <p:spPr>
            <a:xfrm>
              <a:off x="5939837" y="1819293"/>
              <a:ext cx="1441430" cy="232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</a:t>
              </a:r>
              <a:endPara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Text">
            <a:extLst>
              <a:ext uri="{FF2B5EF4-FFF2-40B4-BE49-F238E27FC236}">
                <a16:creationId xmlns:a16="http://schemas.microsoft.com/office/drawing/2014/main" id="{270A11BE-8005-4978-8845-7BDC3662C75E}"/>
              </a:ext>
            </a:extLst>
          </p:cNvPr>
          <p:cNvGrpSpPr/>
          <p:nvPr/>
        </p:nvGrpSpPr>
        <p:grpSpPr>
          <a:xfrm>
            <a:off x="3343432" y="7204917"/>
            <a:ext cx="2495193" cy="1481180"/>
            <a:chOff x="5939837" y="1819293"/>
            <a:chExt cx="1447780" cy="85942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437724E-80EF-4EF9-88F0-BC438DBE253F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544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amet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consectetur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adipiscing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elit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sed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do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eiusmod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tempor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incididunt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labore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et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dolore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magna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aliqua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enim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ad minim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veniam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quis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nostrud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exercitation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ullamco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</a:t>
              </a:r>
              <a:endParaRPr lang="ru-RU" sz="11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8F1433A-3E73-4D71-B48F-3B7321A2F845}"/>
                </a:ext>
              </a:extLst>
            </p:cNvPr>
            <p:cNvSpPr txBox="1"/>
            <p:nvPr/>
          </p:nvSpPr>
          <p:spPr>
            <a:xfrm>
              <a:off x="5939837" y="1978696"/>
              <a:ext cx="1441430" cy="196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INFOGRAPHIC</a:t>
              </a:r>
              <a:endPara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281C44A-0F56-4DCF-8D4A-FC1CAEE7627C}"/>
                </a:ext>
              </a:extLst>
            </p:cNvPr>
            <p:cNvSpPr txBox="1"/>
            <p:nvPr/>
          </p:nvSpPr>
          <p:spPr>
            <a:xfrm>
              <a:off x="5939837" y="1819293"/>
              <a:ext cx="1441430" cy="232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DOLOR SIT AMET</a:t>
              </a:r>
              <a:endPara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Text">
            <a:extLst>
              <a:ext uri="{FF2B5EF4-FFF2-40B4-BE49-F238E27FC236}">
                <a16:creationId xmlns:a16="http://schemas.microsoft.com/office/drawing/2014/main" id="{68A1E7B1-D758-4552-BDAF-C2CC85A2EC23}"/>
              </a:ext>
            </a:extLst>
          </p:cNvPr>
          <p:cNvGrpSpPr/>
          <p:nvPr/>
        </p:nvGrpSpPr>
        <p:grpSpPr>
          <a:xfrm>
            <a:off x="10239613" y="2010429"/>
            <a:ext cx="2495193" cy="1481180"/>
            <a:chOff x="5939837" y="1819293"/>
            <a:chExt cx="1447780" cy="85942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DE9DC8B-C768-4980-866E-1D4C63067724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544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amet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consectetur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adipiscing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elit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sed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do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eiusmod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tempor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incididunt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labore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et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dolore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magna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aliqua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enim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ad minim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veniam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quis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nostrud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exercitation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ullamco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</a:t>
              </a:r>
              <a:endParaRPr lang="ru-RU" sz="11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78A51A-FCDA-4FE9-B643-4242C3D006EF}"/>
                </a:ext>
              </a:extLst>
            </p:cNvPr>
            <p:cNvSpPr txBox="1"/>
            <p:nvPr/>
          </p:nvSpPr>
          <p:spPr>
            <a:xfrm>
              <a:off x="5939837" y="1978696"/>
              <a:ext cx="1441430" cy="196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INFOGRAPHIC</a:t>
              </a:r>
              <a:endPara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7254E3-2212-4EB4-B0D1-C4CDDBBB6811}"/>
                </a:ext>
              </a:extLst>
            </p:cNvPr>
            <p:cNvSpPr txBox="1"/>
            <p:nvPr/>
          </p:nvSpPr>
          <p:spPr>
            <a:xfrm>
              <a:off x="5939837" y="1819293"/>
              <a:ext cx="1441430" cy="232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CONSECTETUR</a:t>
              </a:r>
              <a:endPara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Text">
            <a:extLst>
              <a:ext uri="{FF2B5EF4-FFF2-40B4-BE49-F238E27FC236}">
                <a16:creationId xmlns:a16="http://schemas.microsoft.com/office/drawing/2014/main" id="{BAF1E8CB-30DA-4039-9FE1-4CAE5259A4A4}"/>
              </a:ext>
            </a:extLst>
          </p:cNvPr>
          <p:cNvGrpSpPr/>
          <p:nvPr/>
        </p:nvGrpSpPr>
        <p:grpSpPr>
          <a:xfrm>
            <a:off x="5596187" y="2133540"/>
            <a:ext cx="2495193" cy="1481180"/>
            <a:chOff x="5939837" y="1819293"/>
            <a:chExt cx="1447780" cy="8594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E9A32CA-B3AE-465C-A582-BEBCECBB328D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544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amet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consectetur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adipiscing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elit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sed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do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eiusmod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tempor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incididunt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labore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et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dolore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magna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aliqua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enim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ad minim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veniam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quis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nostrud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exercitation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ullamco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</a:t>
              </a:r>
              <a:endParaRPr lang="ru-RU" sz="11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AF639C4-FCF0-4942-AE49-FA5D94535E73}"/>
                </a:ext>
              </a:extLst>
            </p:cNvPr>
            <p:cNvSpPr txBox="1"/>
            <p:nvPr/>
          </p:nvSpPr>
          <p:spPr>
            <a:xfrm>
              <a:off x="5939837" y="1978696"/>
              <a:ext cx="1441430" cy="196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INFOGRAPHIC</a:t>
              </a:r>
              <a:endPara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95E18A2-2895-4A50-A6C2-E7DA882B88DE}"/>
                </a:ext>
              </a:extLst>
            </p:cNvPr>
            <p:cNvSpPr txBox="1"/>
            <p:nvPr/>
          </p:nvSpPr>
          <p:spPr>
            <a:xfrm>
              <a:off x="5939837" y="1819293"/>
              <a:ext cx="1441430" cy="232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QUIS NOSTRUD</a:t>
              </a:r>
              <a:endPara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Text">
            <a:extLst>
              <a:ext uri="{FF2B5EF4-FFF2-40B4-BE49-F238E27FC236}">
                <a16:creationId xmlns:a16="http://schemas.microsoft.com/office/drawing/2014/main" id="{2995210F-81B0-4D2D-ADD0-68EE15236A65}"/>
              </a:ext>
            </a:extLst>
          </p:cNvPr>
          <p:cNvGrpSpPr/>
          <p:nvPr/>
        </p:nvGrpSpPr>
        <p:grpSpPr>
          <a:xfrm>
            <a:off x="12551202" y="7214537"/>
            <a:ext cx="2495193" cy="1481180"/>
            <a:chOff x="5939837" y="1819293"/>
            <a:chExt cx="1447780" cy="859421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D6FE79B-3705-4C85-8242-DDE4FD04CB0A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544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amet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consectetur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adipiscing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elit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sed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do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eiusmod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tempor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incididunt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labore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et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dolore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magna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aliqua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enim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ad minim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veniam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quis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nostrud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exercitation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ullamco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</a:t>
              </a:r>
              <a:endParaRPr lang="ru-RU" sz="11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133B52E-36CB-4ECC-8748-ABA257C8EA81}"/>
                </a:ext>
              </a:extLst>
            </p:cNvPr>
            <p:cNvSpPr txBox="1"/>
            <p:nvPr/>
          </p:nvSpPr>
          <p:spPr>
            <a:xfrm>
              <a:off x="5939837" y="1978696"/>
              <a:ext cx="1441430" cy="196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INFOGRAPHIC</a:t>
              </a:r>
              <a:endPara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FD315ED-3DA5-436D-9259-C9E481257ED5}"/>
                </a:ext>
              </a:extLst>
            </p:cNvPr>
            <p:cNvSpPr txBox="1"/>
            <p:nvPr/>
          </p:nvSpPr>
          <p:spPr>
            <a:xfrm>
              <a:off x="5939837" y="1819293"/>
              <a:ext cx="1441430" cy="232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ADIPICSING</a:t>
              </a:r>
              <a:endPara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2218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3453"/>
            </a:gs>
            <a:gs pos="100000">
              <a:srgbClr val="0C192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>
            <a:extLst>
              <a:ext uri="{FF2B5EF4-FFF2-40B4-BE49-F238E27FC236}">
                <a16:creationId xmlns:a16="http://schemas.microsoft.com/office/drawing/2014/main" id="{534DA98E-A7D6-4C9D-8935-84E994760EBC}"/>
              </a:ext>
            </a:extLst>
          </p:cNvPr>
          <p:cNvSpPr>
            <a:spLocks/>
          </p:cNvSpPr>
          <p:nvPr/>
        </p:nvSpPr>
        <p:spPr bwMode="auto">
          <a:xfrm>
            <a:off x="4739125" y="7065948"/>
            <a:ext cx="8809749" cy="1898220"/>
          </a:xfrm>
          <a:custGeom>
            <a:avLst/>
            <a:gdLst/>
            <a:ahLst/>
            <a:cxnLst>
              <a:cxn ang="0">
                <a:pos x="393" y="0"/>
              </a:cxn>
              <a:cxn ang="0">
                <a:pos x="0" y="677"/>
              </a:cxn>
              <a:cxn ang="0">
                <a:pos x="3142" y="677"/>
              </a:cxn>
              <a:cxn ang="0">
                <a:pos x="2748" y="0"/>
              </a:cxn>
              <a:cxn ang="0">
                <a:pos x="393" y="0"/>
              </a:cxn>
            </a:cxnLst>
            <a:rect l="0" t="0" r="r" b="b"/>
            <a:pathLst>
              <a:path w="3142" h="677">
                <a:moveTo>
                  <a:pt x="393" y="0"/>
                </a:moveTo>
                <a:lnTo>
                  <a:pt x="0" y="677"/>
                </a:lnTo>
                <a:lnTo>
                  <a:pt x="3142" y="677"/>
                </a:lnTo>
                <a:lnTo>
                  <a:pt x="2748" y="0"/>
                </a:lnTo>
                <a:lnTo>
                  <a:pt x="393" y="0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6E793B3-C3BF-4314-956E-95DAF34B9321}"/>
              </a:ext>
            </a:extLst>
          </p:cNvPr>
          <p:cNvSpPr>
            <a:spLocks/>
          </p:cNvSpPr>
          <p:nvPr/>
        </p:nvSpPr>
        <p:spPr bwMode="auto">
          <a:xfrm>
            <a:off x="5841046" y="5366806"/>
            <a:ext cx="6603106" cy="1901022"/>
          </a:xfrm>
          <a:custGeom>
            <a:avLst/>
            <a:gdLst/>
            <a:ahLst/>
            <a:cxnLst>
              <a:cxn ang="0">
                <a:pos x="0" y="678"/>
              </a:cxn>
              <a:cxn ang="0">
                <a:pos x="2355" y="678"/>
              </a:cxn>
              <a:cxn ang="0">
                <a:pos x="1963" y="0"/>
              </a:cxn>
              <a:cxn ang="0">
                <a:pos x="393" y="0"/>
              </a:cxn>
              <a:cxn ang="0">
                <a:pos x="0" y="678"/>
              </a:cxn>
            </a:cxnLst>
            <a:rect l="0" t="0" r="r" b="b"/>
            <a:pathLst>
              <a:path w="2355" h="678">
                <a:moveTo>
                  <a:pt x="0" y="678"/>
                </a:moveTo>
                <a:lnTo>
                  <a:pt x="2355" y="678"/>
                </a:lnTo>
                <a:lnTo>
                  <a:pt x="1963" y="0"/>
                </a:lnTo>
                <a:lnTo>
                  <a:pt x="393" y="0"/>
                </a:lnTo>
                <a:lnTo>
                  <a:pt x="0" y="678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67000">
                <a:schemeClr val="bg1">
                  <a:lumMod val="7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  <a:effectLst>
            <a:outerShdw blurRad="88900" dist="50800" dir="5400000" algn="t" rotWithShape="0">
              <a:prstClr val="black">
                <a:alpha val="6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35A27373-BF1C-487E-AF04-4A56AE053DB1}"/>
              </a:ext>
            </a:extLst>
          </p:cNvPr>
          <p:cNvSpPr>
            <a:spLocks/>
          </p:cNvSpPr>
          <p:nvPr/>
        </p:nvSpPr>
        <p:spPr bwMode="auto">
          <a:xfrm>
            <a:off x="6942963" y="3670465"/>
            <a:ext cx="4402069" cy="1898220"/>
          </a:xfrm>
          <a:custGeom>
            <a:avLst/>
            <a:gdLst/>
            <a:ahLst/>
            <a:cxnLst>
              <a:cxn ang="0">
                <a:pos x="0" y="677"/>
              </a:cxn>
              <a:cxn ang="0">
                <a:pos x="1570" y="677"/>
              </a:cxn>
              <a:cxn ang="0">
                <a:pos x="1177" y="0"/>
              </a:cxn>
              <a:cxn ang="0">
                <a:pos x="393" y="0"/>
              </a:cxn>
              <a:cxn ang="0">
                <a:pos x="0" y="677"/>
              </a:cxn>
            </a:cxnLst>
            <a:rect l="0" t="0" r="r" b="b"/>
            <a:pathLst>
              <a:path w="1570" h="677">
                <a:moveTo>
                  <a:pt x="0" y="677"/>
                </a:moveTo>
                <a:lnTo>
                  <a:pt x="1570" y="677"/>
                </a:lnTo>
                <a:lnTo>
                  <a:pt x="1177" y="0"/>
                </a:lnTo>
                <a:lnTo>
                  <a:pt x="393" y="0"/>
                </a:lnTo>
                <a:lnTo>
                  <a:pt x="0" y="677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17" name="Freeform 12">
            <a:extLst>
              <a:ext uri="{FF2B5EF4-FFF2-40B4-BE49-F238E27FC236}">
                <a16:creationId xmlns:a16="http://schemas.microsoft.com/office/drawing/2014/main" id="{E4DC94E3-A2C0-49DC-BADB-20208933AECF}"/>
              </a:ext>
            </a:extLst>
          </p:cNvPr>
          <p:cNvSpPr>
            <a:spLocks/>
          </p:cNvSpPr>
          <p:nvPr/>
        </p:nvSpPr>
        <p:spPr bwMode="auto">
          <a:xfrm>
            <a:off x="8044884" y="1962912"/>
            <a:ext cx="2198232" cy="1901022"/>
          </a:xfrm>
          <a:custGeom>
            <a:avLst/>
            <a:gdLst/>
            <a:ahLst/>
            <a:cxnLst>
              <a:cxn ang="0">
                <a:pos x="784" y="678"/>
              </a:cxn>
              <a:cxn ang="0">
                <a:pos x="392" y="0"/>
              </a:cxn>
              <a:cxn ang="0">
                <a:pos x="0" y="678"/>
              </a:cxn>
              <a:cxn ang="0">
                <a:pos x="784" y="678"/>
              </a:cxn>
            </a:cxnLst>
            <a:rect l="0" t="0" r="r" b="b"/>
            <a:pathLst>
              <a:path w="784" h="678">
                <a:moveTo>
                  <a:pt x="784" y="678"/>
                </a:moveTo>
                <a:lnTo>
                  <a:pt x="392" y="0"/>
                </a:lnTo>
                <a:lnTo>
                  <a:pt x="0" y="678"/>
                </a:lnTo>
                <a:lnTo>
                  <a:pt x="784" y="678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67000">
                <a:schemeClr val="bg1">
                  <a:lumMod val="7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  <a:effectLst>
            <a:outerShdw blurRad="88900" dist="50800" dir="5400000" algn="t" rotWithShape="0">
              <a:prstClr val="black">
                <a:alpha val="6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sp>
        <p:nvSpPr>
          <p:cNvPr id="21" name="Magnifier icon">
            <a:extLst>
              <a:ext uri="{FF2B5EF4-FFF2-40B4-BE49-F238E27FC236}">
                <a16:creationId xmlns:a16="http://schemas.microsoft.com/office/drawing/2014/main" id="{3C915A0E-36B7-4561-90CC-26F87D9FF35E}"/>
              </a:ext>
            </a:extLst>
          </p:cNvPr>
          <p:cNvSpPr>
            <a:spLocks noEditPoints="1"/>
          </p:cNvSpPr>
          <p:nvPr/>
        </p:nvSpPr>
        <p:spPr bwMode="auto">
          <a:xfrm>
            <a:off x="7695601" y="4493564"/>
            <a:ext cx="674679" cy="670867"/>
          </a:xfrm>
          <a:custGeom>
            <a:avLst/>
            <a:gdLst>
              <a:gd name="T0" fmla="*/ 278 w 294"/>
              <a:gd name="T1" fmla="*/ 245 h 294"/>
              <a:gd name="T2" fmla="*/ 278 w 294"/>
              <a:gd name="T3" fmla="*/ 245 h 294"/>
              <a:gd name="T4" fmla="*/ 217 w 294"/>
              <a:gd name="T5" fmla="*/ 190 h 294"/>
              <a:gd name="T6" fmla="*/ 187 w 294"/>
              <a:gd name="T7" fmla="*/ 181 h 294"/>
              <a:gd name="T8" fmla="*/ 108 w 294"/>
              <a:gd name="T9" fmla="*/ 0 h 294"/>
              <a:gd name="T10" fmla="*/ 31 w 294"/>
              <a:gd name="T11" fmla="*/ 31 h 294"/>
              <a:gd name="T12" fmla="*/ 31 w 294"/>
              <a:gd name="T13" fmla="*/ 184 h 294"/>
              <a:gd name="T14" fmla="*/ 108 w 294"/>
              <a:gd name="T15" fmla="*/ 216 h 294"/>
              <a:gd name="T16" fmla="*/ 149 w 294"/>
              <a:gd name="T17" fmla="*/ 208 h 294"/>
              <a:gd name="T18" fmla="*/ 200 w 294"/>
              <a:gd name="T19" fmla="*/ 206 h 294"/>
              <a:gd name="T20" fmla="*/ 190 w 294"/>
              <a:gd name="T21" fmla="*/ 223 h 294"/>
              <a:gd name="T22" fmla="*/ 265 w 294"/>
              <a:gd name="T23" fmla="*/ 294 h 294"/>
              <a:gd name="T24" fmla="*/ 292 w 294"/>
              <a:gd name="T25" fmla="*/ 270 h 294"/>
              <a:gd name="T26" fmla="*/ 108 w 294"/>
              <a:gd name="T27" fmla="*/ 207 h 294"/>
              <a:gd name="T28" fmla="*/ 73 w 294"/>
              <a:gd name="T29" fmla="*/ 136 h 294"/>
              <a:gd name="T30" fmla="*/ 64 w 294"/>
              <a:gd name="T31" fmla="*/ 136 h 294"/>
              <a:gd name="T32" fmla="*/ 46 w 294"/>
              <a:gd name="T33" fmla="*/ 185 h 294"/>
              <a:gd name="T34" fmla="*/ 46 w 294"/>
              <a:gd name="T35" fmla="*/ 141 h 294"/>
              <a:gd name="T36" fmla="*/ 136 w 294"/>
              <a:gd name="T37" fmla="*/ 106 h 294"/>
              <a:gd name="T38" fmla="*/ 170 w 294"/>
              <a:gd name="T39" fmla="*/ 184 h 294"/>
              <a:gd name="T40" fmla="*/ 151 w 294"/>
              <a:gd name="T41" fmla="*/ 196 h 294"/>
              <a:gd name="T42" fmla="*/ 147 w 294"/>
              <a:gd name="T43" fmla="*/ 132 h 294"/>
              <a:gd name="T44" fmla="*/ 142 w 294"/>
              <a:gd name="T45" fmla="*/ 200 h 294"/>
              <a:gd name="T46" fmla="*/ 87 w 294"/>
              <a:gd name="T47" fmla="*/ 76 h 294"/>
              <a:gd name="T48" fmla="*/ 128 w 294"/>
              <a:gd name="T49" fmla="*/ 76 h 294"/>
              <a:gd name="T50" fmla="*/ 87 w 294"/>
              <a:gd name="T51" fmla="*/ 76 h 294"/>
              <a:gd name="T52" fmla="*/ 179 w 294"/>
              <a:gd name="T53" fmla="*/ 141 h 294"/>
              <a:gd name="T54" fmla="*/ 129 w 294"/>
              <a:gd name="T55" fmla="*/ 96 h 294"/>
              <a:gd name="T56" fmla="*/ 108 w 294"/>
              <a:gd name="T57" fmla="*/ 46 h 294"/>
              <a:gd name="T58" fmla="*/ 86 w 294"/>
              <a:gd name="T59" fmla="*/ 96 h 294"/>
              <a:gd name="T60" fmla="*/ 37 w 294"/>
              <a:gd name="T61" fmla="*/ 141 h 294"/>
              <a:gd name="T62" fmla="*/ 9 w 294"/>
              <a:gd name="T63" fmla="*/ 108 h 294"/>
              <a:gd name="T64" fmla="*/ 108 w 294"/>
              <a:gd name="T65" fmla="*/ 9 h 294"/>
              <a:gd name="T66" fmla="*/ 207 w 294"/>
              <a:gd name="T67" fmla="*/ 108 h 294"/>
              <a:gd name="T68" fmla="*/ 199 w 294"/>
              <a:gd name="T69" fmla="*/ 220 h 294"/>
              <a:gd name="T70" fmla="*/ 268 w 294"/>
              <a:gd name="T71" fmla="*/ 248 h 294"/>
              <a:gd name="T72" fmla="*/ 199 w 294"/>
              <a:gd name="T73" fmla="*/ 220 h 294"/>
              <a:gd name="T74" fmla="*/ 277 w 294"/>
              <a:gd name="T75" fmla="*/ 277 h 294"/>
              <a:gd name="T76" fmla="*/ 254 w 294"/>
              <a:gd name="T77" fmla="*/ 275 h 294"/>
              <a:gd name="T78" fmla="*/ 284 w 294"/>
              <a:gd name="T79" fmla="*/ 264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94" h="294">
                <a:moveTo>
                  <a:pt x="291" y="257"/>
                </a:moveTo>
                <a:cubicBezTo>
                  <a:pt x="278" y="245"/>
                  <a:pt x="278" y="245"/>
                  <a:pt x="278" y="245"/>
                </a:cubicBezTo>
                <a:cubicBezTo>
                  <a:pt x="278" y="245"/>
                  <a:pt x="278" y="245"/>
                  <a:pt x="278" y="245"/>
                </a:cubicBezTo>
                <a:cubicBezTo>
                  <a:pt x="278" y="245"/>
                  <a:pt x="278" y="245"/>
                  <a:pt x="278" y="245"/>
                </a:cubicBezTo>
                <a:cubicBezTo>
                  <a:pt x="223" y="190"/>
                  <a:pt x="223" y="190"/>
                  <a:pt x="223" y="190"/>
                </a:cubicBezTo>
                <a:cubicBezTo>
                  <a:pt x="221" y="188"/>
                  <a:pt x="219" y="188"/>
                  <a:pt x="217" y="190"/>
                </a:cubicBezTo>
                <a:cubicBezTo>
                  <a:pt x="206" y="200"/>
                  <a:pt x="206" y="200"/>
                  <a:pt x="206" y="200"/>
                </a:cubicBezTo>
                <a:cubicBezTo>
                  <a:pt x="187" y="181"/>
                  <a:pt x="187" y="181"/>
                  <a:pt x="187" y="181"/>
                </a:cubicBezTo>
                <a:cubicBezTo>
                  <a:pt x="205" y="162"/>
                  <a:pt x="216" y="136"/>
                  <a:pt x="216" y="108"/>
                </a:cubicBezTo>
                <a:cubicBezTo>
                  <a:pt x="216" y="48"/>
                  <a:pt x="167" y="0"/>
                  <a:pt x="108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79" y="0"/>
                  <a:pt x="52" y="11"/>
                  <a:pt x="31" y="31"/>
                </a:cubicBezTo>
                <a:cubicBezTo>
                  <a:pt x="11" y="52"/>
                  <a:pt x="0" y="79"/>
                  <a:pt x="0" y="108"/>
                </a:cubicBezTo>
                <a:cubicBezTo>
                  <a:pt x="0" y="137"/>
                  <a:pt x="11" y="164"/>
                  <a:pt x="31" y="184"/>
                </a:cubicBezTo>
                <a:cubicBezTo>
                  <a:pt x="52" y="205"/>
                  <a:pt x="79" y="216"/>
                  <a:pt x="108" y="216"/>
                </a:cubicBezTo>
                <a:cubicBezTo>
                  <a:pt x="108" y="216"/>
                  <a:pt x="108" y="216"/>
                  <a:pt x="108" y="216"/>
                </a:cubicBezTo>
                <a:cubicBezTo>
                  <a:pt x="122" y="216"/>
                  <a:pt x="136" y="213"/>
                  <a:pt x="148" y="208"/>
                </a:cubicBezTo>
                <a:cubicBezTo>
                  <a:pt x="149" y="208"/>
                  <a:pt x="149" y="208"/>
                  <a:pt x="149" y="208"/>
                </a:cubicBezTo>
                <a:cubicBezTo>
                  <a:pt x="161" y="203"/>
                  <a:pt x="171" y="196"/>
                  <a:pt x="181" y="187"/>
                </a:cubicBezTo>
                <a:cubicBezTo>
                  <a:pt x="200" y="206"/>
                  <a:pt x="200" y="206"/>
                  <a:pt x="200" y="206"/>
                </a:cubicBezTo>
                <a:cubicBezTo>
                  <a:pt x="190" y="217"/>
                  <a:pt x="190" y="217"/>
                  <a:pt x="190" y="217"/>
                </a:cubicBezTo>
                <a:cubicBezTo>
                  <a:pt x="188" y="219"/>
                  <a:pt x="188" y="221"/>
                  <a:pt x="190" y="223"/>
                </a:cubicBezTo>
                <a:cubicBezTo>
                  <a:pt x="257" y="291"/>
                  <a:pt x="257" y="291"/>
                  <a:pt x="257" y="291"/>
                </a:cubicBezTo>
                <a:cubicBezTo>
                  <a:pt x="259" y="293"/>
                  <a:pt x="262" y="294"/>
                  <a:pt x="265" y="294"/>
                </a:cubicBezTo>
                <a:cubicBezTo>
                  <a:pt x="270" y="294"/>
                  <a:pt x="277" y="290"/>
                  <a:pt x="284" y="284"/>
                </a:cubicBezTo>
                <a:cubicBezTo>
                  <a:pt x="288" y="280"/>
                  <a:pt x="291" y="275"/>
                  <a:pt x="292" y="270"/>
                </a:cubicBezTo>
                <a:cubicBezTo>
                  <a:pt x="294" y="265"/>
                  <a:pt x="294" y="260"/>
                  <a:pt x="291" y="257"/>
                </a:cubicBezTo>
                <a:close/>
                <a:moveTo>
                  <a:pt x="108" y="207"/>
                </a:moveTo>
                <a:cubicBezTo>
                  <a:pt x="96" y="207"/>
                  <a:pt x="84" y="204"/>
                  <a:pt x="73" y="200"/>
                </a:cubicBezTo>
                <a:cubicBezTo>
                  <a:pt x="73" y="136"/>
                  <a:pt x="73" y="136"/>
                  <a:pt x="73" y="136"/>
                </a:cubicBezTo>
                <a:cubicBezTo>
                  <a:pt x="73" y="134"/>
                  <a:pt x="71" y="132"/>
                  <a:pt x="69" y="132"/>
                </a:cubicBezTo>
                <a:cubicBezTo>
                  <a:pt x="66" y="132"/>
                  <a:pt x="64" y="134"/>
                  <a:pt x="64" y="136"/>
                </a:cubicBezTo>
                <a:cubicBezTo>
                  <a:pt x="64" y="196"/>
                  <a:pt x="64" y="196"/>
                  <a:pt x="64" y="196"/>
                </a:cubicBezTo>
                <a:cubicBezTo>
                  <a:pt x="58" y="193"/>
                  <a:pt x="51" y="189"/>
                  <a:pt x="46" y="185"/>
                </a:cubicBezTo>
                <a:cubicBezTo>
                  <a:pt x="46" y="184"/>
                  <a:pt x="46" y="184"/>
                  <a:pt x="46" y="184"/>
                </a:cubicBezTo>
                <a:cubicBezTo>
                  <a:pt x="46" y="141"/>
                  <a:pt x="46" y="141"/>
                  <a:pt x="46" y="141"/>
                </a:cubicBezTo>
                <a:cubicBezTo>
                  <a:pt x="46" y="118"/>
                  <a:pt x="58" y="106"/>
                  <a:pt x="79" y="106"/>
                </a:cubicBezTo>
                <a:cubicBezTo>
                  <a:pt x="136" y="106"/>
                  <a:pt x="136" y="106"/>
                  <a:pt x="136" y="106"/>
                </a:cubicBezTo>
                <a:cubicBezTo>
                  <a:pt x="158" y="106"/>
                  <a:pt x="170" y="118"/>
                  <a:pt x="170" y="141"/>
                </a:cubicBezTo>
                <a:cubicBezTo>
                  <a:pt x="170" y="184"/>
                  <a:pt x="170" y="184"/>
                  <a:pt x="170" y="184"/>
                </a:cubicBezTo>
                <a:cubicBezTo>
                  <a:pt x="170" y="184"/>
                  <a:pt x="170" y="184"/>
                  <a:pt x="170" y="184"/>
                </a:cubicBezTo>
                <a:cubicBezTo>
                  <a:pt x="164" y="189"/>
                  <a:pt x="158" y="193"/>
                  <a:pt x="151" y="196"/>
                </a:cubicBezTo>
                <a:cubicBezTo>
                  <a:pt x="151" y="136"/>
                  <a:pt x="151" y="136"/>
                  <a:pt x="151" y="136"/>
                </a:cubicBezTo>
                <a:cubicBezTo>
                  <a:pt x="151" y="134"/>
                  <a:pt x="149" y="132"/>
                  <a:pt x="147" y="132"/>
                </a:cubicBezTo>
                <a:cubicBezTo>
                  <a:pt x="144" y="132"/>
                  <a:pt x="142" y="134"/>
                  <a:pt x="142" y="136"/>
                </a:cubicBezTo>
                <a:cubicBezTo>
                  <a:pt x="142" y="200"/>
                  <a:pt x="142" y="200"/>
                  <a:pt x="142" y="200"/>
                </a:cubicBezTo>
                <a:cubicBezTo>
                  <a:pt x="132" y="204"/>
                  <a:pt x="120" y="207"/>
                  <a:pt x="108" y="207"/>
                </a:cubicBezTo>
                <a:close/>
                <a:moveTo>
                  <a:pt x="87" y="76"/>
                </a:moveTo>
                <a:cubicBezTo>
                  <a:pt x="87" y="64"/>
                  <a:pt x="96" y="55"/>
                  <a:pt x="108" y="55"/>
                </a:cubicBezTo>
                <a:cubicBezTo>
                  <a:pt x="119" y="55"/>
                  <a:pt x="128" y="64"/>
                  <a:pt x="128" y="76"/>
                </a:cubicBezTo>
                <a:cubicBezTo>
                  <a:pt x="128" y="87"/>
                  <a:pt x="119" y="96"/>
                  <a:pt x="108" y="96"/>
                </a:cubicBezTo>
                <a:cubicBezTo>
                  <a:pt x="96" y="96"/>
                  <a:pt x="87" y="87"/>
                  <a:pt x="87" y="76"/>
                </a:cubicBezTo>
                <a:close/>
                <a:moveTo>
                  <a:pt x="179" y="176"/>
                </a:moveTo>
                <a:cubicBezTo>
                  <a:pt x="179" y="141"/>
                  <a:pt x="179" y="141"/>
                  <a:pt x="179" y="141"/>
                </a:cubicBezTo>
                <a:cubicBezTo>
                  <a:pt x="179" y="113"/>
                  <a:pt x="163" y="96"/>
                  <a:pt x="136" y="96"/>
                </a:cubicBezTo>
                <a:cubicBezTo>
                  <a:pt x="129" y="96"/>
                  <a:pt x="129" y="96"/>
                  <a:pt x="129" y="96"/>
                </a:cubicBezTo>
                <a:cubicBezTo>
                  <a:pt x="134" y="91"/>
                  <a:pt x="138" y="84"/>
                  <a:pt x="138" y="76"/>
                </a:cubicBezTo>
                <a:cubicBezTo>
                  <a:pt x="138" y="59"/>
                  <a:pt x="124" y="46"/>
                  <a:pt x="108" y="46"/>
                </a:cubicBezTo>
                <a:cubicBezTo>
                  <a:pt x="91" y="46"/>
                  <a:pt x="78" y="59"/>
                  <a:pt x="78" y="76"/>
                </a:cubicBezTo>
                <a:cubicBezTo>
                  <a:pt x="78" y="84"/>
                  <a:pt x="81" y="91"/>
                  <a:pt x="86" y="96"/>
                </a:cubicBezTo>
                <a:cubicBezTo>
                  <a:pt x="79" y="96"/>
                  <a:pt x="79" y="96"/>
                  <a:pt x="79" y="96"/>
                </a:cubicBezTo>
                <a:cubicBezTo>
                  <a:pt x="53" y="96"/>
                  <a:pt x="37" y="113"/>
                  <a:pt x="37" y="141"/>
                </a:cubicBezTo>
                <a:cubicBezTo>
                  <a:pt x="37" y="176"/>
                  <a:pt x="37" y="176"/>
                  <a:pt x="37" y="176"/>
                </a:cubicBezTo>
                <a:cubicBezTo>
                  <a:pt x="19" y="158"/>
                  <a:pt x="9" y="134"/>
                  <a:pt x="9" y="108"/>
                </a:cubicBezTo>
                <a:cubicBezTo>
                  <a:pt x="9" y="81"/>
                  <a:pt x="19" y="57"/>
                  <a:pt x="38" y="38"/>
                </a:cubicBezTo>
                <a:cubicBezTo>
                  <a:pt x="57" y="19"/>
                  <a:pt x="81" y="9"/>
                  <a:pt x="108" y="9"/>
                </a:cubicBezTo>
                <a:cubicBezTo>
                  <a:pt x="108" y="9"/>
                  <a:pt x="108" y="9"/>
                  <a:pt x="108" y="9"/>
                </a:cubicBezTo>
                <a:cubicBezTo>
                  <a:pt x="162" y="9"/>
                  <a:pt x="207" y="53"/>
                  <a:pt x="207" y="108"/>
                </a:cubicBezTo>
                <a:cubicBezTo>
                  <a:pt x="207" y="134"/>
                  <a:pt x="196" y="158"/>
                  <a:pt x="179" y="176"/>
                </a:cubicBezTo>
                <a:close/>
                <a:moveTo>
                  <a:pt x="199" y="220"/>
                </a:moveTo>
                <a:cubicBezTo>
                  <a:pt x="220" y="199"/>
                  <a:pt x="220" y="199"/>
                  <a:pt x="220" y="199"/>
                </a:cubicBezTo>
                <a:cubicBezTo>
                  <a:pt x="268" y="248"/>
                  <a:pt x="268" y="248"/>
                  <a:pt x="268" y="248"/>
                </a:cubicBezTo>
                <a:cubicBezTo>
                  <a:pt x="248" y="268"/>
                  <a:pt x="248" y="268"/>
                  <a:pt x="248" y="268"/>
                </a:cubicBezTo>
                <a:lnTo>
                  <a:pt x="199" y="220"/>
                </a:lnTo>
                <a:close/>
                <a:moveTo>
                  <a:pt x="284" y="268"/>
                </a:moveTo>
                <a:cubicBezTo>
                  <a:pt x="283" y="271"/>
                  <a:pt x="280" y="274"/>
                  <a:pt x="277" y="277"/>
                </a:cubicBezTo>
                <a:cubicBezTo>
                  <a:pt x="271" y="284"/>
                  <a:pt x="264" y="285"/>
                  <a:pt x="263" y="284"/>
                </a:cubicBezTo>
                <a:cubicBezTo>
                  <a:pt x="254" y="275"/>
                  <a:pt x="254" y="275"/>
                  <a:pt x="254" y="275"/>
                </a:cubicBezTo>
                <a:cubicBezTo>
                  <a:pt x="275" y="254"/>
                  <a:pt x="275" y="254"/>
                  <a:pt x="275" y="254"/>
                </a:cubicBezTo>
                <a:cubicBezTo>
                  <a:pt x="284" y="264"/>
                  <a:pt x="284" y="264"/>
                  <a:pt x="284" y="264"/>
                </a:cubicBezTo>
                <a:cubicBezTo>
                  <a:pt x="284" y="264"/>
                  <a:pt x="285" y="265"/>
                  <a:pt x="284" y="268"/>
                </a:cubicBezTo>
                <a:close/>
              </a:path>
            </a:pathLst>
          </a:custGeom>
          <a:gradFill>
            <a:gsLst>
              <a:gs pos="0">
                <a:srgbClr val="073453"/>
              </a:gs>
              <a:gs pos="100000">
                <a:srgbClr val="0C192A"/>
              </a:gs>
            </a:gsLst>
            <a:path path="circle">
              <a:fillToRect l="100000" b="10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Lock icon">
            <a:extLst>
              <a:ext uri="{FF2B5EF4-FFF2-40B4-BE49-F238E27FC236}">
                <a16:creationId xmlns:a16="http://schemas.microsoft.com/office/drawing/2014/main" id="{B650D442-6D39-41BF-A940-A6B19B82A403}"/>
              </a:ext>
            </a:extLst>
          </p:cNvPr>
          <p:cNvSpPr>
            <a:spLocks noEditPoints="1"/>
          </p:cNvSpPr>
          <p:nvPr/>
        </p:nvSpPr>
        <p:spPr bwMode="auto">
          <a:xfrm>
            <a:off x="5841046" y="7814840"/>
            <a:ext cx="780996" cy="778054"/>
          </a:xfrm>
          <a:custGeom>
            <a:avLst/>
            <a:gdLst>
              <a:gd name="T0" fmla="*/ 220 w 294"/>
              <a:gd name="T1" fmla="*/ 156 h 294"/>
              <a:gd name="T2" fmla="*/ 211 w 294"/>
              <a:gd name="T3" fmla="*/ 156 h 294"/>
              <a:gd name="T4" fmla="*/ 147 w 294"/>
              <a:gd name="T5" fmla="*/ 161 h 294"/>
              <a:gd name="T6" fmla="*/ 142 w 294"/>
              <a:gd name="T7" fmla="*/ 207 h 294"/>
              <a:gd name="T8" fmla="*/ 147 w 294"/>
              <a:gd name="T9" fmla="*/ 239 h 294"/>
              <a:gd name="T10" fmla="*/ 151 w 294"/>
              <a:gd name="T11" fmla="*/ 207 h 294"/>
              <a:gd name="T12" fmla="*/ 147 w 294"/>
              <a:gd name="T13" fmla="*/ 161 h 294"/>
              <a:gd name="T14" fmla="*/ 133 w 294"/>
              <a:gd name="T15" fmla="*/ 184 h 294"/>
              <a:gd name="T16" fmla="*/ 161 w 294"/>
              <a:gd name="T17" fmla="*/ 184 h 294"/>
              <a:gd name="T18" fmla="*/ 78 w 294"/>
              <a:gd name="T19" fmla="*/ 152 h 294"/>
              <a:gd name="T20" fmla="*/ 78 w 294"/>
              <a:gd name="T21" fmla="*/ 161 h 294"/>
              <a:gd name="T22" fmla="*/ 78 w 294"/>
              <a:gd name="T23" fmla="*/ 152 h 294"/>
              <a:gd name="T24" fmla="*/ 87 w 294"/>
              <a:gd name="T25" fmla="*/ 101 h 294"/>
              <a:gd name="T26" fmla="*/ 147 w 294"/>
              <a:gd name="T27" fmla="*/ 9 h 294"/>
              <a:gd name="T28" fmla="*/ 207 w 294"/>
              <a:gd name="T29" fmla="*/ 69 h 294"/>
              <a:gd name="T30" fmla="*/ 216 w 294"/>
              <a:gd name="T31" fmla="*/ 83 h 294"/>
              <a:gd name="T32" fmla="*/ 197 w 294"/>
              <a:gd name="T33" fmla="*/ 22 h 294"/>
              <a:gd name="T34" fmla="*/ 78 w 294"/>
              <a:gd name="T35" fmla="*/ 69 h 294"/>
              <a:gd name="T36" fmla="*/ 55 w 294"/>
              <a:gd name="T37" fmla="*/ 101 h 294"/>
              <a:gd name="T38" fmla="*/ 50 w 294"/>
              <a:gd name="T39" fmla="*/ 198 h 294"/>
              <a:gd name="T40" fmla="*/ 243 w 294"/>
              <a:gd name="T41" fmla="*/ 198 h 294"/>
              <a:gd name="T42" fmla="*/ 239 w 294"/>
              <a:gd name="T43" fmla="*/ 101 h 294"/>
              <a:gd name="T44" fmla="*/ 147 w 294"/>
              <a:gd name="T45" fmla="*/ 285 h 294"/>
              <a:gd name="T46" fmla="*/ 60 w 294"/>
              <a:gd name="T47" fmla="*/ 138 h 294"/>
              <a:gd name="T48" fmla="*/ 207 w 294"/>
              <a:gd name="T49" fmla="*/ 134 h 294"/>
              <a:gd name="T50" fmla="*/ 60 w 294"/>
              <a:gd name="T51" fmla="*/ 129 h 294"/>
              <a:gd name="T52" fmla="*/ 234 w 294"/>
              <a:gd name="T53" fmla="*/ 111 h 294"/>
              <a:gd name="T54" fmla="*/ 257 w 294"/>
              <a:gd name="T55" fmla="*/ 51 h 294"/>
              <a:gd name="T56" fmla="*/ 282 w 294"/>
              <a:gd name="T57" fmla="*/ 41 h 294"/>
              <a:gd name="T58" fmla="*/ 278 w 294"/>
              <a:gd name="T59" fmla="*/ 33 h 294"/>
              <a:gd name="T60" fmla="*/ 253 w 294"/>
              <a:gd name="T61" fmla="*/ 48 h 294"/>
              <a:gd name="T62" fmla="*/ 37 w 294"/>
              <a:gd name="T63" fmla="*/ 83 h 294"/>
              <a:gd name="T64" fmla="*/ 4 w 294"/>
              <a:gd name="T65" fmla="*/ 78 h 294"/>
              <a:gd name="T66" fmla="*/ 4 w 294"/>
              <a:gd name="T67" fmla="*/ 88 h 294"/>
              <a:gd name="T68" fmla="*/ 37 w 294"/>
              <a:gd name="T69" fmla="*/ 83 h 294"/>
              <a:gd name="T70" fmla="*/ 12 w 294"/>
              <a:gd name="T71" fmla="*/ 125 h 294"/>
              <a:gd name="T72" fmla="*/ 14 w 294"/>
              <a:gd name="T73" fmla="*/ 134 h 294"/>
              <a:gd name="T74" fmla="*/ 38 w 294"/>
              <a:gd name="T75" fmla="*/ 124 h 294"/>
              <a:gd name="T76" fmla="*/ 35 w 294"/>
              <a:gd name="T77" fmla="*/ 115 h 294"/>
              <a:gd name="T78" fmla="*/ 15 w 294"/>
              <a:gd name="T79" fmla="*/ 33 h 294"/>
              <a:gd name="T80" fmla="*/ 12 w 294"/>
              <a:gd name="T81" fmla="*/ 41 h 294"/>
              <a:gd name="T82" fmla="*/ 37 w 294"/>
              <a:gd name="T83" fmla="*/ 51 h 294"/>
              <a:gd name="T84" fmla="*/ 38 w 294"/>
              <a:gd name="T85" fmla="*/ 42 h 294"/>
              <a:gd name="T86" fmla="*/ 261 w 294"/>
              <a:gd name="T87" fmla="*/ 78 h 294"/>
              <a:gd name="T88" fmla="*/ 261 w 294"/>
              <a:gd name="T89" fmla="*/ 88 h 294"/>
              <a:gd name="T90" fmla="*/ 294 w 294"/>
              <a:gd name="T91" fmla="*/ 83 h 294"/>
              <a:gd name="T92" fmla="*/ 282 w 294"/>
              <a:gd name="T93" fmla="*/ 125 h 294"/>
              <a:gd name="T94" fmla="*/ 253 w 294"/>
              <a:gd name="T95" fmla="*/ 118 h 294"/>
              <a:gd name="T96" fmla="*/ 278 w 294"/>
              <a:gd name="T97" fmla="*/ 133 h 294"/>
              <a:gd name="T98" fmla="*/ 284 w 294"/>
              <a:gd name="T99" fmla="*/ 131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4" h="294">
                <a:moveTo>
                  <a:pt x="216" y="161"/>
                </a:moveTo>
                <a:cubicBezTo>
                  <a:pt x="218" y="161"/>
                  <a:pt x="220" y="159"/>
                  <a:pt x="220" y="156"/>
                </a:cubicBezTo>
                <a:cubicBezTo>
                  <a:pt x="220" y="154"/>
                  <a:pt x="218" y="152"/>
                  <a:pt x="216" y="152"/>
                </a:cubicBezTo>
                <a:cubicBezTo>
                  <a:pt x="213" y="152"/>
                  <a:pt x="211" y="154"/>
                  <a:pt x="211" y="156"/>
                </a:cubicBezTo>
                <a:cubicBezTo>
                  <a:pt x="211" y="159"/>
                  <a:pt x="213" y="161"/>
                  <a:pt x="216" y="161"/>
                </a:cubicBezTo>
                <a:close/>
                <a:moveTo>
                  <a:pt x="147" y="161"/>
                </a:moveTo>
                <a:cubicBezTo>
                  <a:pt x="134" y="161"/>
                  <a:pt x="124" y="171"/>
                  <a:pt x="124" y="184"/>
                </a:cubicBezTo>
                <a:cubicBezTo>
                  <a:pt x="124" y="195"/>
                  <a:pt x="132" y="204"/>
                  <a:pt x="142" y="207"/>
                </a:cubicBezTo>
                <a:cubicBezTo>
                  <a:pt x="142" y="235"/>
                  <a:pt x="142" y="235"/>
                  <a:pt x="142" y="235"/>
                </a:cubicBezTo>
                <a:cubicBezTo>
                  <a:pt x="142" y="237"/>
                  <a:pt x="144" y="239"/>
                  <a:pt x="147" y="239"/>
                </a:cubicBezTo>
                <a:cubicBezTo>
                  <a:pt x="149" y="239"/>
                  <a:pt x="151" y="237"/>
                  <a:pt x="151" y="235"/>
                </a:cubicBezTo>
                <a:cubicBezTo>
                  <a:pt x="151" y="207"/>
                  <a:pt x="151" y="207"/>
                  <a:pt x="151" y="207"/>
                </a:cubicBezTo>
                <a:cubicBezTo>
                  <a:pt x="162" y="204"/>
                  <a:pt x="170" y="195"/>
                  <a:pt x="170" y="184"/>
                </a:cubicBezTo>
                <a:cubicBezTo>
                  <a:pt x="170" y="171"/>
                  <a:pt x="160" y="161"/>
                  <a:pt x="147" y="161"/>
                </a:cubicBezTo>
                <a:close/>
                <a:moveTo>
                  <a:pt x="147" y="198"/>
                </a:moveTo>
                <a:cubicBezTo>
                  <a:pt x="139" y="198"/>
                  <a:pt x="133" y="192"/>
                  <a:pt x="133" y="184"/>
                </a:cubicBezTo>
                <a:cubicBezTo>
                  <a:pt x="133" y="176"/>
                  <a:pt x="139" y="170"/>
                  <a:pt x="147" y="170"/>
                </a:cubicBezTo>
                <a:cubicBezTo>
                  <a:pt x="154" y="170"/>
                  <a:pt x="161" y="176"/>
                  <a:pt x="161" y="184"/>
                </a:cubicBezTo>
                <a:cubicBezTo>
                  <a:pt x="161" y="192"/>
                  <a:pt x="154" y="198"/>
                  <a:pt x="147" y="198"/>
                </a:cubicBezTo>
                <a:close/>
                <a:moveTo>
                  <a:pt x="78" y="152"/>
                </a:moveTo>
                <a:cubicBezTo>
                  <a:pt x="75" y="152"/>
                  <a:pt x="73" y="154"/>
                  <a:pt x="73" y="156"/>
                </a:cubicBezTo>
                <a:cubicBezTo>
                  <a:pt x="73" y="159"/>
                  <a:pt x="75" y="161"/>
                  <a:pt x="78" y="161"/>
                </a:cubicBezTo>
                <a:cubicBezTo>
                  <a:pt x="81" y="161"/>
                  <a:pt x="83" y="159"/>
                  <a:pt x="83" y="156"/>
                </a:cubicBezTo>
                <a:cubicBezTo>
                  <a:pt x="83" y="154"/>
                  <a:pt x="81" y="152"/>
                  <a:pt x="78" y="152"/>
                </a:cubicBezTo>
                <a:close/>
                <a:moveTo>
                  <a:pt x="239" y="101"/>
                </a:moveTo>
                <a:cubicBezTo>
                  <a:pt x="87" y="101"/>
                  <a:pt x="87" y="101"/>
                  <a:pt x="87" y="101"/>
                </a:cubicBezTo>
                <a:cubicBezTo>
                  <a:pt x="87" y="69"/>
                  <a:pt x="87" y="69"/>
                  <a:pt x="87" y="69"/>
                </a:cubicBezTo>
                <a:cubicBezTo>
                  <a:pt x="87" y="36"/>
                  <a:pt x="114" y="9"/>
                  <a:pt x="147" y="9"/>
                </a:cubicBezTo>
                <a:cubicBezTo>
                  <a:pt x="163" y="9"/>
                  <a:pt x="179" y="16"/>
                  <a:pt x="191" y="28"/>
                </a:cubicBezTo>
                <a:cubicBezTo>
                  <a:pt x="202" y="39"/>
                  <a:pt x="207" y="54"/>
                  <a:pt x="207" y="69"/>
                </a:cubicBezTo>
                <a:cubicBezTo>
                  <a:pt x="207" y="83"/>
                  <a:pt x="207" y="83"/>
                  <a:pt x="207" y="83"/>
                </a:cubicBezTo>
                <a:cubicBezTo>
                  <a:pt x="216" y="83"/>
                  <a:pt x="216" y="83"/>
                  <a:pt x="216" y="83"/>
                </a:cubicBezTo>
                <a:cubicBezTo>
                  <a:pt x="216" y="69"/>
                  <a:pt x="216" y="69"/>
                  <a:pt x="216" y="69"/>
                </a:cubicBezTo>
                <a:cubicBezTo>
                  <a:pt x="216" y="52"/>
                  <a:pt x="210" y="35"/>
                  <a:pt x="197" y="22"/>
                </a:cubicBezTo>
                <a:cubicBezTo>
                  <a:pt x="184" y="8"/>
                  <a:pt x="166" y="0"/>
                  <a:pt x="147" y="0"/>
                </a:cubicBezTo>
                <a:cubicBezTo>
                  <a:pt x="109" y="0"/>
                  <a:pt x="78" y="31"/>
                  <a:pt x="78" y="69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55" y="101"/>
                  <a:pt x="55" y="101"/>
                  <a:pt x="55" y="101"/>
                </a:cubicBezTo>
                <a:cubicBezTo>
                  <a:pt x="52" y="101"/>
                  <a:pt x="50" y="103"/>
                  <a:pt x="50" y="106"/>
                </a:cubicBezTo>
                <a:cubicBezTo>
                  <a:pt x="50" y="198"/>
                  <a:pt x="50" y="198"/>
                  <a:pt x="50" y="198"/>
                </a:cubicBezTo>
                <a:cubicBezTo>
                  <a:pt x="50" y="251"/>
                  <a:pt x="94" y="294"/>
                  <a:pt x="147" y="294"/>
                </a:cubicBezTo>
                <a:cubicBezTo>
                  <a:pt x="200" y="294"/>
                  <a:pt x="243" y="251"/>
                  <a:pt x="243" y="198"/>
                </a:cubicBezTo>
                <a:cubicBezTo>
                  <a:pt x="243" y="106"/>
                  <a:pt x="243" y="106"/>
                  <a:pt x="243" y="106"/>
                </a:cubicBezTo>
                <a:cubicBezTo>
                  <a:pt x="243" y="103"/>
                  <a:pt x="241" y="101"/>
                  <a:pt x="239" y="101"/>
                </a:cubicBezTo>
                <a:close/>
                <a:moveTo>
                  <a:pt x="234" y="198"/>
                </a:moveTo>
                <a:cubicBezTo>
                  <a:pt x="234" y="246"/>
                  <a:pt x="195" y="285"/>
                  <a:pt x="147" y="285"/>
                </a:cubicBezTo>
                <a:cubicBezTo>
                  <a:pt x="99" y="285"/>
                  <a:pt x="60" y="246"/>
                  <a:pt x="60" y="198"/>
                </a:cubicBezTo>
                <a:cubicBezTo>
                  <a:pt x="60" y="138"/>
                  <a:pt x="60" y="138"/>
                  <a:pt x="60" y="138"/>
                </a:cubicBezTo>
                <a:cubicBezTo>
                  <a:pt x="202" y="138"/>
                  <a:pt x="202" y="138"/>
                  <a:pt x="202" y="138"/>
                </a:cubicBezTo>
                <a:cubicBezTo>
                  <a:pt x="205" y="138"/>
                  <a:pt x="207" y="136"/>
                  <a:pt x="207" y="134"/>
                </a:cubicBezTo>
                <a:cubicBezTo>
                  <a:pt x="207" y="131"/>
                  <a:pt x="205" y="129"/>
                  <a:pt x="202" y="129"/>
                </a:cubicBezTo>
                <a:cubicBezTo>
                  <a:pt x="60" y="129"/>
                  <a:pt x="60" y="129"/>
                  <a:pt x="60" y="129"/>
                </a:cubicBezTo>
                <a:cubicBezTo>
                  <a:pt x="60" y="111"/>
                  <a:pt x="60" y="111"/>
                  <a:pt x="60" y="111"/>
                </a:cubicBezTo>
                <a:cubicBezTo>
                  <a:pt x="234" y="111"/>
                  <a:pt x="234" y="111"/>
                  <a:pt x="234" y="111"/>
                </a:cubicBezTo>
                <a:lnTo>
                  <a:pt x="234" y="198"/>
                </a:lnTo>
                <a:close/>
                <a:moveTo>
                  <a:pt x="257" y="51"/>
                </a:moveTo>
                <a:cubicBezTo>
                  <a:pt x="258" y="51"/>
                  <a:pt x="258" y="51"/>
                  <a:pt x="259" y="50"/>
                </a:cubicBezTo>
                <a:cubicBezTo>
                  <a:pt x="282" y="41"/>
                  <a:pt x="282" y="41"/>
                  <a:pt x="282" y="41"/>
                </a:cubicBezTo>
                <a:cubicBezTo>
                  <a:pt x="284" y="40"/>
                  <a:pt x="285" y="38"/>
                  <a:pt x="284" y="35"/>
                </a:cubicBezTo>
                <a:cubicBezTo>
                  <a:pt x="283" y="33"/>
                  <a:pt x="281" y="32"/>
                  <a:pt x="278" y="33"/>
                </a:cubicBezTo>
                <a:cubicBezTo>
                  <a:pt x="255" y="42"/>
                  <a:pt x="255" y="42"/>
                  <a:pt x="255" y="42"/>
                </a:cubicBezTo>
                <a:cubicBezTo>
                  <a:pt x="253" y="43"/>
                  <a:pt x="252" y="46"/>
                  <a:pt x="253" y="48"/>
                </a:cubicBezTo>
                <a:cubicBezTo>
                  <a:pt x="254" y="50"/>
                  <a:pt x="255" y="51"/>
                  <a:pt x="257" y="51"/>
                </a:cubicBezTo>
                <a:close/>
                <a:moveTo>
                  <a:pt x="37" y="83"/>
                </a:moveTo>
                <a:cubicBezTo>
                  <a:pt x="37" y="80"/>
                  <a:pt x="35" y="78"/>
                  <a:pt x="32" y="78"/>
                </a:cubicBezTo>
                <a:cubicBezTo>
                  <a:pt x="4" y="78"/>
                  <a:pt x="4" y="78"/>
                  <a:pt x="4" y="78"/>
                </a:cubicBezTo>
                <a:cubicBezTo>
                  <a:pt x="2" y="78"/>
                  <a:pt x="0" y="80"/>
                  <a:pt x="0" y="83"/>
                </a:cubicBezTo>
                <a:cubicBezTo>
                  <a:pt x="0" y="85"/>
                  <a:pt x="2" y="88"/>
                  <a:pt x="4" y="88"/>
                </a:cubicBezTo>
                <a:cubicBezTo>
                  <a:pt x="32" y="88"/>
                  <a:pt x="32" y="88"/>
                  <a:pt x="32" y="88"/>
                </a:cubicBezTo>
                <a:cubicBezTo>
                  <a:pt x="35" y="88"/>
                  <a:pt x="37" y="85"/>
                  <a:pt x="37" y="83"/>
                </a:cubicBezTo>
                <a:close/>
                <a:moveTo>
                  <a:pt x="35" y="115"/>
                </a:moveTo>
                <a:cubicBezTo>
                  <a:pt x="12" y="125"/>
                  <a:pt x="12" y="125"/>
                  <a:pt x="12" y="125"/>
                </a:cubicBezTo>
                <a:cubicBezTo>
                  <a:pt x="10" y="126"/>
                  <a:pt x="8" y="128"/>
                  <a:pt x="9" y="131"/>
                </a:cubicBezTo>
                <a:cubicBezTo>
                  <a:pt x="10" y="132"/>
                  <a:pt x="12" y="134"/>
                  <a:pt x="14" y="134"/>
                </a:cubicBezTo>
                <a:cubicBezTo>
                  <a:pt x="14" y="134"/>
                  <a:pt x="15" y="133"/>
                  <a:pt x="15" y="133"/>
                </a:cubicBezTo>
                <a:cubicBezTo>
                  <a:pt x="38" y="124"/>
                  <a:pt x="38" y="124"/>
                  <a:pt x="38" y="124"/>
                </a:cubicBezTo>
                <a:cubicBezTo>
                  <a:pt x="41" y="123"/>
                  <a:pt x="42" y="120"/>
                  <a:pt x="41" y="118"/>
                </a:cubicBezTo>
                <a:cubicBezTo>
                  <a:pt x="40" y="116"/>
                  <a:pt x="37" y="115"/>
                  <a:pt x="35" y="115"/>
                </a:cubicBezTo>
                <a:close/>
                <a:moveTo>
                  <a:pt x="38" y="42"/>
                </a:moveTo>
                <a:cubicBezTo>
                  <a:pt x="15" y="33"/>
                  <a:pt x="15" y="33"/>
                  <a:pt x="15" y="33"/>
                </a:cubicBezTo>
                <a:cubicBezTo>
                  <a:pt x="13" y="32"/>
                  <a:pt x="10" y="33"/>
                  <a:pt x="9" y="35"/>
                </a:cubicBezTo>
                <a:cubicBezTo>
                  <a:pt x="8" y="38"/>
                  <a:pt x="10" y="40"/>
                  <a:pt x="12" y="41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1"/>
                  <a:pt x="36" y="51"/>
                  <a:pt x="37" y="51"/>
                </a:cubicBezTo>
                <a:cubicBezTo>
                  <a:pt x="38" y="51"/>
                  <a:pt x="40" y="50"/>
                  <a:pt x="41" y="48"/>
                </a:cubicBezTo>
                <a:cubicBezTo>
                  <a:pt x="42" y="46"/>
                  <a:pt x="41" y="43"/>
                  <a:pt x="38" y="42"/>
                </a:cubicBezTo>
                <a:close/>
                <a:moveTo>
                  <a:pt x="289" y="78"/>
                </a:moveTo>
                <a:cubicBezTo>
                  <a:pt x="261" y="78"/>
                  <a:pt x="261" y="78"/>
                  <a:pt x="261" y="78"/>
                </a:cubicBezTo>
                <a:cubicBezTo>
                  <a:pt x="259" y="78"/>
                  <a:pt x="257" y="80"/>
                  <a:pt x="257" y="83"/>
                </a:cubicBezTo>
                <a:cubicBezTo>
                  <a:pt x="257" y="85"/>
                  <a:pt x="259" y="88"/>
                  <a:pt x="261" y="88"/>
                </a:cubicBezTo>
                <a:cubicBezTo>
                  <a:pt x="289" y="88"/>
                  <a:pt x="289" y="88"/>
                  <a:pt x="289" y="88"/>
                </a:cubicBezTo>
                <a:cubicBezTo>
                  <a:pt x="292" y="88"/>
                  <a:pt x="294" y="85"/>
                  <a:pt x="294" y="83"/>
                </a:cubicBezTo>
                <a:cubicBezTo>
                  <a:pt x="294" y="80"/>
                  <a:pt x="292" y="78"/>
                  <a:pt x="289" y="78"/>
                </a:cubicBezTo>
                <a:close/>
                <a:moveTo>
                  <a:pt x="282" y="125"/>
                </a:moveTo>
                <a:cubicBezTo>
                  <a:pt x="259" y="115"/>
                  <a:pt x="259" y="115"/>
                  <a:pt x="259" y="115"/>
                </a:cubicBezTo>
                <a:cubicBezTo>
                  <a:pt x="256" y="115"/>
                  <a:pt x="254" y="116"/>
                  <a:pt x="253" y="118"/>
                </a:cubicBezTo>
                <a:cubicBezTo>
                  <a:pt x="252" y="120"/>
                  <a:pt x="253" y="123"/>
                  <a:pt x="255" y="124"/>
                </a:cubicBezTo>
                <a:cubicBezTo>
                  <a:pt x="278" y="133"/>
                  <a:pt x="278" y="133"/>
                  <a:pt x="278" y="133"/>
                </a:cubicBezTo>
                <a:cubicBezTo>
                  <a:pt x="279" y="133"/>
                  <a:pt x="280" y="134"/>
                  <a:pt x="280" y="134"/>
                </a:cubicBezTo>
                <a:cubicBezTo>
                  <a:pt x="282" y="134"/>
                  <a:pt x="284" y="132"/>
                  <a:pt x="284" y="131"/>
                </a:cubicBezTo>
                <a:cubicBezTo>
                  <a:pt x="285" y="128"/>
                  <a:pt x="284" y="126"/>
                  <a:pt x="282" y="125"/>
                </a:cubicBezTo>
                <a:close/>
              </a:path>
            </a:pathLst>
          </a:custGeom>
          <a:gradFill>
            <a:gsLst>
              <a:gs pos="0">
                <a:srgbClr val="073453"/>
              </a:gs>
              <a:gs pos="100000">
                <a:srgbClr val="0C192A"/>
              </a:gs>
            </a:gsLst>
            <a:path path="circle">
              <a:fillToRect l="100000" b="10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ght bulb icon">
            <a:extLst>
              <a:ext uri="{FF2B5EF4-FFF2-40B4-BE49-F238E27FC236}">
                <a16:creationId xmlns:a16="http://schemas.microsoft.com/office/drawing/2014/main" id="{01BDE75C-A0A2-4E8B-91F1-2FC5115CF424}"/>
              </a:ext>
            </a:extLst>
          </p:cNvPr>
          <p:cNvSpPr>
            <a:spLocks noEditPoints="1"/>
          </p:cNvSpPr>
          <p:nvPr/>
        </p:nvSpPr>
        <p:spPr bwMode="auto">
          <a:xfrm>
            <a:off x="10488821" y="6038891"/>
            <a:ext cx="634847" cy="819109"/>
          </a:xfrm>
          <a:custGeom>
            <a:avLst/>
            <a:gdLst>
              <a:gd name="T0" fmla="*/ 0 w 227"/>
              <a:gd name="T1" fmla="*/ 113 h 294"/>
              <a:gd name="T2" fmla="*/ 44 w 227"/>
              <a:gd name="T3" fmla="*/ 234 h 294"/>
              <a:gd name="T4" fmla="*/ 63 w 227"/>
              <a:gd name="T5" fmla="*/ 262 h 294"/>
              <a:gd name="T6" fmla="*/ 63 w 227"/>
              <a:gd name="T7" fmla="*/ 271 h 294"/>
              <a:gd name="T8" fmla="*/ 159 w 227"/>
              <a:gd name="T9" fmla="*/ 294 h 294"/>
              <a:gd name="T10" fmla="*/ 182 w 227"/>
              <a:gd name="T11" fmla="*/ 271 h 294"/>
              <a:gd name="T12" fmla="*/ 164 w 227"/>
              <a:gd name="T13" fmla="*/ 244 h 294"/>
              <a:gd name="T14" fmla="*/ 164 w 227"/>
              <a:gd name="T15" fmla="*/ 234 h 294"/>
              <a:gd name="T16" fmla="*/ 154 w 227"/>
              <a:gd name="T17" fmla="*/ 285 h 294"/>
              <a:gd name="T18" fmla="*/ 154 w 227"/>
              <a:gd name="T19" fmla="*/ 271 h 294"/>
              <a:gd name="T20" fmla="*/ 72 w 227"/>
              <a:gd name="T21" fmla="*/ 262 h 294"/>
              <a:gd name="T22" fmla="*/ 154 w 227"/>
              <a:gd name="T23" fmla="*/ 262 h 294"/>
              <a:gd name="T24" fmla="*/ 36 w 227"/>
              <a:gd name="T25" fmla="*/ 119 h 294"/>
              <a:gd name="T26" fmla="*/ 63 w 227"/>
              <a:gd name="T27" fmla="*/ 89 h 294"/>
              <a:gd name="T28" fmla="*/ 88 w 227"/>
              <a:gd name="T29" fmla="*/ 64 h 294"/>
              <a:gd name="T30" fmla="*/ 118 w 227"/>
              <a:gd name="T31" fmla="*/ 37 h 294"/>
              <a:gd name="T32" fmla="*/ 164 w 227"/>
              <a:gd name="T33" fmla="*/ 56 h 294"/>
              <a:gd name="T34" fmla="*/ 166 w 227"/>
              <a:gd name="T35" fmla="*/ 96 h 294"/>
              <a:gd name="T36" fmla="*/ 166 w 227"/>
              <a:gd name="T37" fmla="*/ 132 h 294"/>
              <a:gd name="T38" fmla="*/ 164 w 227"/>
              <a:gd name="T39" fmla="*/ 172 h 294"/>
              <a:gd name="T40" fmla="*/ 118 w 227"/>
              <a:gd name="T41" fmla="*/ 191 h 294"/>
              <a:gd name="T42" fmla="*/ 88 w 227"/>
              <a:gd name="T43" fmla="*/ 164 h 294"/>
              <a:gd name="T44" fmla="*/ 63 w 227"/>
              <a:gd name="T45" fmla="*/ 139 h 294"/>
              <a:gd name="T46" fmla="*/ 90 w 227"/>
              <a:gd name="T47" fmla="*/ 234 h 294"/>
              <a:gd name="T48" fmla="*/ 93 w 227"/>
              <a:gd name="T49" fmla="*/ 176 h 294"/>
              <a:gd name="T50" fmla="*/ 122 w 227"/>
              <a:gd name="T51" fmla="*/ 200 h 294"/>
              <a:gd name="T52" fmla="*/ 134 w 227"/>
              <a:gd name="T53" fmla="*/ 175 h 294"/>
              <a:gd name="T54" fmla="*/ 154 w 227"/>
              <a:gd name="T55" fmla="*/ 212 h 294"/>
              <a:gd name="T56" fmla="*/ 145 w 227"/>
              <a:gd name="T57" fmla="*/ 172 h 294"/>
              <a:gd name="T58" fmla="*/ 181 w 227"/>
              <a:gd name="T59" fmla="*/ 168 h 294"/>
              <a:gd name="T60" fmla="*/ 171 w 227"/>
              <a:gd name="T61" fmla="*/ 143 h 294"/>
              <a:gd name="T62" fmla="*/ 175 w 227"/>
              <a:gd name="T63" fmla="*/ 134 h 294"/>
              <a:gd name="T64" fmla="*/ 199 w 227"/>
              <a:gd name="T65" fmla="*/ 105 h 294"/>
              <a:gd name="T66" fmla="*/ 175 w 227"/>
              <a:gd name="T67" fmla="*/ 93 h 294"/>
              <a:gd name="T68" fmla="*/ 181 w 227"/>
              <a:gd name="T69" fmla="*/ 66 h 294"/>
              <a:gd name="T70" fmla="*/ 168 w 227"/>
              <a:gd name="T71" fmla="*/ 46 h 294"/>
              <a:gd name="T72" fmla="*/ 142 w 227"/>
              <a:gd name="T73" fmla="*/ 55 h 294"/>
              <a:gd name="T74" fmla="*/ 127 w 227"/>
              <a:gd name="T75" fmla="*/ 32 h 294"/>
              <a:gd name="T76" fmla="*/ 99 w 227"/>
              <a:gd name="T77" fmla="*/ 32 h 294"/>
              <a:gd name="T78" fmla="*/ 84 w 227"/>
              <a:gd name="T79" fmla="*/ 55 h 294"/>
              <a:gd name="T80" fmla="*/ 59 w 227"/>
              <a:gd name="T81" fmla="*/ 46 h 294"/>
              <a:gd name="T82" fmla="*/ 46 w 227"/>
              <a:gd name="T83" fmla="*/ 66 h 294"/>
              <a:gd name="T84" fmla="*/ 51 w 227"/>
              <a:gd name="T85" fmla="*/ 93 h 294"/>
              <a:gd name="T86" fmla="*/ 27 w 227"/>
              <a:gd name="T87" fmla="*/ 105 h 294"/>
              <a:gd name="T88" fmla="*/ 51 w 227"/>
              <a:gd name="T89" fmla="*/ 134 h 294"/>
              <a:gd name="T90" fmla="*/ 55 w 227"/>
              <a:gd name="T91" fmla="*/ 143 h 294"/>
              <a:gd name="T92" fmla="*/ 46 w 227"/>
              <a:gd name="T93" fmla="*/ 168 h 294"/>
              <a:gd name="T94" fmla="*/ 62 w 227"/>
              <a:gd name="T95" fmla="*/ 183 h 294"/>
              <a:gd name="T96" fmla="*/ 81 w 227"/>
              <a:gd name="T97" fmla="*/ 234 h 294"/>
              <a:gd name="T98" fmla="*/ 69 w 227"/>
              <a:gd name="T99" fmla="*/ 208 h 294"/>
              <a:gd name="T100" fmla="*/ 217 w 227"/>
              <a:gd name="T101" fmla="*/ 113 h 294"/>
              <a:gd name="T102" fmla="*/ 140 w 227"/>
              <a:gd name="T103" fmla="*/ 114 h 294"/>
              <a:gd name="T104" fmla="*/ 113 w 227"/>
              <a:gd name="T105" fmla="*/ 141 h 294"/>
              <a:gd name="T106" fmla="*/ 113 w 227"/>
              <a:gd name="T107" fmla="*/ 132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7" h="294">
                <a:moveTo>
                  <a:pt x="227" y="113"/>
                </a:moveTo>
                <a:cubicBezTo>
                  <a:pt x="227" y="51"/>
                  <a:pt x="176" y="0"/>
                  <a:pt x="113" y="0"/>
                </a:cubicBezTo>
                <a:cubicBezTo>
                  <a:pt x="51" y="0"/>
                  <a:pt x="0" y="51"/>
                  <a:pt x="0" y="113"/>
                </a:cubicBezTo>
                <a:cubicBezTo>
                  <a:pt x="0" y="156"/>
                  <a:pt x="24" y="195"/>
                  <a:pt x="63" y="215"/>
                </a:cubicBezTo>
                <a:cubicBezTo>
                  <a:pt x="63" y="234"/>
                  <a:pt x="63" y="234"/>
                  <a:pt x="63" y="234"/>
                </a:cubicBezTo>
                <a:cubicBezTo>
                  <a:pt x="44" y="234"/>
                  <a:pt x="44" y="234"/>
                  <a:pt x="44" y="23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63" y="244"/>
                  <a:pt x="63" y="244"/>
                  <a:pt x="63" y="244"/>
                </a:cubicBezTo>
                <a:cubicBezTo>
                  <a:pt x="63" y="262"/>
                  <a:pt x="63" y="262"/>
                  <a:pt x="63" y="262"/>
                </a:cubicBezTo>
                <a:cubicBezTo>
                  <a:pt x="44" y="262"/>
                  <a:pt x="44" y="262"/>
                  <a:pt x="44" y="262"/>
                </a:cubicBezTo>
                <a:cubicBezTo>
                  <a:pt x="44" y="271"/>
                  <a:pt x="44" y="271"/>
                  <a:pt x="44" y="271"/>
                </a:cubicBezTo>
                <a:cubicBezTo>
                  <a:pt x="63" y="271"/>
                  <a:pt x="63" y="271"/>
                  <a:pt x="63" y="271"/>
                </a:cubicBezTo>
                <a:cubicBezTo>
                  <a:pt x="63" y="290"/>
                  <a:pt x="63" y="290"/>
                  <a:pt x="63" y="290"/>
                </a:cubicBezTo>
                <a:cubicBezTo>
                  <a:pt x="63" y="292"/>
                  <a:pt x="65" y="294"/>
                  <a:pt x="67" y="294"/>
                </a:cubicBezTo>
                <a:cubicBezTo>
                  <a:pt x="159" y="294"/>
                  <a:pt x="159" y="294"/>
                  <a:pt x="159" y="294"/>
                </a:cubicBezTo>
                <a:cubicBezTo>
                  <a:pt x="162" y="294"/>
                  <a:pt x="164" y="292"/>
                  <a:pt x="164" y="290"/>
                </a:cubicBezTo>
                <a:cubicBezTo>
                  <a:pt x="164" y="271"/>
                  <a:pt x="164" y="271"/>
                  <a:pt x="164" y="271"/>
                </a:cubicBezTo>
                <a:cubicBezTo>
                  <a:pt x="182" y="271"/>
                  <a:pt x="182" y="271"/>
                  <a:pt x="182" y="271"/>
                </a:cubicBezTo>
                <a:cubicBezTo>
                  <a:pt x="182" y="262"/>
                  <a:pt x="182" y="262"/>
                  <a:pt x="182" y="262"/>
                </a:cubicBezTo>
                <a:cubicBezTo>
                  <a:pt x="164" y="262"/>
                  <a:pt x="164" y="262"/>
                  <a:pt x="164" y="262"/>
                </a:cubicBezTo>
                <a:cubicBezTo>
                  <a:pt x="164" y="244"/>
                  <a:pt x="164" y="244"/>
                  <a:pt x="164" y="244"/>
                </a:cubicBezTo>
                <a:cubicBezTo>
                  <a:pt x="182" y="244"/>
                  <a:pt x="182" y="244"/>
                  <a:pt x="182" y="244"/>
                </a:cubicBezTo>
                <a:cubicBezTo>
                  <a:pt x="182" y="234"/>
                  <a:pt x="182" y="234"/>
                  <a:pt x="182" y="234"/>
                </a:cubicBezTo>
                <a:cubicBezTo>
                  <a:pt x="164" y="234"/>
                  <a:pt x="164" y="234"/>
                  <a:pt x="164" y="234"/>
                </a:cubicBezTo>
                <a:cubicBezTo>
                  <a:pt x="164" y="215"/>
                  <a:pt x="164" y="215"/>
                  <a:pt x="164" y="215"/>
                </a:cubicBezTo>
                <a:cubicBezTo>
                  <a:pt x="203" y="196"/>
                  <a:pt x="227" y="157"/>
                  <a:pt x="227" y="113"/>
                </a:cubicBezTo>
                <a:close/>
                <a:moveTo>
                  <a:pt x="154" y="285"/>
                </a:moveTo>
                <a:cubicBezTo>
                  <a:pt x="72" y="285"/>
                  <a:pt x="72" y="285"/>
                  <a:pt x="72" y="285"/>
                </a:cubicBezTo>
                <a:cubicBezTo>
                  <a:pt x="72" y="271"/>
                  <a:pt x="72" y="271"/>
                  <a:pt x="72" y="271"/>
                </a:cubicBezTo>
                <a:cubicBezTo>
                  <a:pt x="154" y="271"/>
                  <a:pt x="154" y="271"/>
                  <a:pt x="154" y="271"/>
                </a:cubicBezTo>
                <a:lnTo>
                  <a:pt x="154" y="285"/>
                </a:lnTo>
                <a:close/>
                <a:moveTo>
                  <a:pt x="154" y="262"/>
                </a:moveTo>
                <a:cubicBezTo>
                  <a:pt x="72" y="262"/>
                  <a:pt x="72" y="262"/>
                  <a:pt x="72" y="262"/>
                </a:cubicBezTo>
                <a:cubicBezTo>
                  <a:pt x="72" y="244"/>
                  <a:pt x="72" y="244"/>
                  <a:pt x="72" y="244"/>
                </a:cubicBezTo>
                <a:cubicBezTo>
                  <a:pt x="154" y="244"/>
                  <a:pt x="154" y="244"/>
                  <a:pt x="154" y="244"/>
                </a:cubicBezTo>
                <a:lnTo>
                  <a:pt x="154" y="262"/>
                </a:lnTo>
                <a:close/>
                <a:moveTo>
                  <a:pt x="63" y="139"/>
                </a:moveTo>
                <a:cubicBezTo>
                  <a:pt x="60" y="132"/>
                  <a:pt x="60" y="132"/>
                  <a:pt x="60" y="132"/>
                </a:cubicBezTo>
                <a:cubicBezTo>
                  <a:pt x="57" y="122"/>
                  <a:pt x="44" y="119"/>
                  <a:pt x="36" y="119"/>
                </a:cubicBezTo>
                <a:cubicBezTo>
                  <a:pt x="36" y="109"/>
                  <a:pt x="36" y="109"/>
                  <a:pt x="36" y="109"/>
                </a:cubicBezTo>
                <a:cubicBezTo>
                  <a:pt x="44" y="108"/>
                  <a:pt x="57" y="106"/>
                  <a:pt x="60" y="96"/>
                </a:cubicBezTo>
                <a:cubicBezTo>
                  <a:pt x="63" y="89"/>
                  <a:pt x="63" y="89"/>
                  <a:pt x="63" y="89"/>
                </a:cubicBezTo>
                <a:cubicBezTo>
                  <a:pt x="68" y="80"/>
                  <a:pt x="60" y="68"/>
                  <a:pt x="55" y="63"/>
                </a:cubicBezTo>
                <a:cubicBezTo>
                  <a:pt x="62" y="56"/>
                  <a:pt x="62" y="56"/>
                  <a:pt x="62" y="56"/>
                </a:cubicBezTo>
                <a:cubicBezTo>
                  <a:pt x="68" y="61"/>
                  <a:pt x="79" y="69"/>
                  <a:pt x="88" y="64"/>
                </a:cubicBezTo>
                <a:cubicBezTo>
                  <a:pt x="95" y="61"/>
                  <a:pt x="95" y="61"/>
                  <a:pt x="95" y="61"/>
                </a:cubicBezTo>
                <a:cubicBezTo>
                  <a:pt x="105" y="58"/>
                  <a:pt x="108" y="44"/>
                  <a:pt x="108" y="37"/>
                </a:cubicBezTo>
                <a:cubicBezTo>
                  <a:pt x="118" y="37"/>
                  <a:pt x="118" y="37"/>
                  <a:pt x="118" y="37"/>
                </a:cubicBezTo>
                <a:cubicBezTo>
                  <a:pt x="119" y="44"/>
                  <a:pt x="121" y="58"/>
                  <a:pt x="131" y="61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47" y="69"/>
                  <a:pt x="158" y="61"/>
                  <a:pt x="164" y="56"/>
                </a:cubicBezTo>
                <a:cubicBezTo>
                  <a:pt x="171" y="63"/>
                  <a:pt x="171" y="63"/>
                  <a:pt x="171" y="63"/>
                </a:cubicBezTo>
                <a:cubicBezTo>
                  <a:pt x="166" y="68"/>
                  <a:pt x="158" y="80"/>
                  <a:pt x="163" y="89"/>
                </a:cubicBezTo>
                <a:cubicBezTo>
                  <a:pt x="166" y="96"/>
                  <a:pt x="166" y="96"/>
                  <a:pt x="166" y="96"/>
                </a:cubicBezTo>
                <a:cubicBezTo>
                  <a:pt x="169" y="106"/>
                  <a:pt x="183" y="108"/>
                  <a:pt x="190" y="109"/>
                </a:cubicBezTo>
                <a:cubicBezTo>
                  <a:pt x="190" y="119"/>
                  <a:pt x="190" y="119"/>
                  <a:pt x="190" y="119"/>
                </a:cubicBezTo>
                <a:cubicBezTo>
                  <a:pt x="183" y="119"/>
                  <a:pt x="169" y="122"/>
                  <a:pt x="166" y="132"/>
                </a:cubicBezTo>
                <a:cubicBezTo>
                  <a:pt x="163" y="139"/>
                  <a:pt x="163" y="139"/>
                  <a:pt x="163" y="139"/>
                </a:cubicBezTo>
                <a:cubicBezTo>
                  <a:pt x="158" y="148"/>
                  <a:pt x="166" y="159"/>
                  <a:pt x="171" y="165"/>
                </a:cubicBezTo>
                <a:cubicBezTo>
                  <a:pt x="164" y="172"/>
                  <a:pt x="164" y="172"/>
                  <a:pt x="164" y="172"/>
                </a:cubicBezTo>
                <a:cubicBezTo>
                  <a:pt x="158" y="167"/>
                  <a:pt x="147" y="159"/>
                  <a:pt x="138" y="164"/>
                </a:cubicBezTo>
                <a:cubicBezTo>
                  <a:pt x="131" y="167"/>
                  <a:pt x="131" y="167"/>
                  <a:pt x="131" y="167"/>
                </a:cubicBezTo>
                <a:cubicBezTo>
                  <a:pt x="121" y="170"/>
                  <a:pt x="119" y="183"/>
                  <a:pt x="118" y="191"/>
                </a:cubicBezTo>
                <a:cubicBezTo>
                  <a:pt x="108" y="191"/>
                  <a:pt x="108" y="191"/>
                  <a:pt x="108" y="191"/>
                </a:cubicBezTo>
                <a:cubicBezTo>
                  <a:pt x="108" y="183"/>
                  <a:pt x="105" y="170"/>
                  <a:pt x="95" y="167"/>
                </a:cubicBezTo>
                <a:cubicBezTo>
                  <a:pt x="88" y="164"/>
                  <a:pt x="88" y="164"/>
                  <a:pt x="88" y="164"/>
                </a:cubicBezTo>
                <a:cubicBezTo>
                  <a:pt x="79" y="159"/>
                  <a:pt x="68" y="167"/>
                  <a:pt x="62" y="172"/>
                </a:cubicBezTo>
                <a:cubicBezTo>
                  <a:pt x="55" y="165"/>
                  <a:pt x="55" y="165"/>
                  <a:pt x="55" y="165"/>
                </a:cubicBezTo>
                <a:cubicBezTo>
                  <a:pt x="60" y="159"/>
                  <a:pt x="68" y="148"/>
                  <a:pt x="63" y="139"/>
                </a:cubicBezTo>
                <a:close/>
                <a:moveTo>
                  <a:pt x="136" y="175"/>
                </a:moveTo>
                <a:cubicBezTo>
                  <a:pt x="136" y="234"/>
                  <a:pt x="136" y="234"/>
                  <a:pt x="136" y="234"/>
                </a:cubicBezTo>
                <a:cubicBezTo>
                  <a:pt x="90" y="234"/>
                  <a:pt x="90" y="234"/>
                  <a:pt x="90" y="234"/>
                </a:cubicBezTo>
                <a:cubicBezTo>
                  <a:pt x="90" y="175"/>
                  <a:pt x="90" y="175"/>
                  <a:pt x="90" y="175"/>
                </a:cubicBezTo>
                <a:cubicBezTo>
                  <a:pt x="92" y="175"/>
                  <a:pt x="92" y="175"/>
                  <a:pt x="92" y="175"/>
                </a:cubicBezTo>
                <a:cubicBezTo>
                  <a:pt x="92" y="175"/>
                  <a:pt x="92" y="176"/>
                  <a:pt x="93" y="176"/>
                </a:cubicBezTo>
                <a:cubicBezTo>
                  <a:pt x="97" y="177"/>
                  <a:pt x="99" y="187"/>
                  <a:pt x="99" y="195"/>
                </a:cubicBezTo>
                <a:cubicBezTo>
                  <a:pt x="99" y="198"/>
                  <a:pt x="101" y="200"/>
                  <a:pt x="104" y="200"/>
                </a:cubicBezTo>
                <a:cubicBezTo>
                  <a:pt x="122" y="200"/>
                  <a:pt x="122" y="200"/>
                  <a:pt x="122" y="200"/>
                </a:cubicBezTo>
                <a:cubicBezTo>
                  <a:pt x="125" y="200"/>
                  <a:pt x="127" y="198"/>
                  <a:pt x="127" y="195"/>
                </a:cubicBezTo>
                <a:cubicBezTo>
                  <a:pt x="127" y="187"/>
                  <a:pt x="130" y="177"/>
                  <a:pt x="134" y="176"/>
                </a:cubicBezTo>
                <a:cubicBezTo>
                  <a:pt x="134" y="176"/>
                  <a:pt x="134" y="175"/>
                  <a:pt x="134" y="175"/>
                </a:cubicBezTo>
                <a:lnTo>
                  <a:pt x="136" y="175"/>
                </a:lnTo>
                <a:close/>
                <a:moveTo>
                  <a:pt x="157" y="208"/>
                </a:moveTo>
                <a:cubicBezTo>
                  <a:pt x="156" y="209"/>
                  <a:pt x="154" y="210"/>
                  <a:pt x="154" y="212"/>
                </a:cubicBezTo>
                <a:cubicBezTo>
                  <a:pt x="154" y="234"/>
                  <a:pt x="154" y="234"/>
                  <a:pt x="154" y="234"/>
                </a:cubicBezTo>
                <a:cubicBezTo>
                  <a:pt x="145" y="234"/>
                  <a:pt x="145" y="234"/>
                  <a:pt x="145" y="234"/>
                </a:cubicBezTo>
                <a:cubicBezTo>
                  <a:pt x="145" y="172"/>
                  <a:pt x="145" y="172"/>
                  <a:pt x="145" y="172"/>
                </a:cubicBezTo>
                <a:cubicBezTo>
                  <a:pt x="150" y="172"/>
                  <a:pt x="156" y="176"/>
                  <a:pt x="161" y="181"/>
                </a:cubicBezTo>
                <a:cubicBezTo>
                  <a:pt x="163" y="183"/>
                  <a:pt x="166" y="183"/>
                  <a:pt x="168" y="181"/>
                </a:cubicBezTo>
                <a:cubicBezTo>
                  <a:pt x="181" y="168"/>
                  <a:pt x="181" y="168"/>
                  <a:pt x="181" y="168"/>
                </a:cubicBezTo>
                <a:cubicBezTo>
                  <a:pt x="181" y="167"/>
                  <a:pt x="182" y="166"/>
                  <a:pt x="182" y="165"/>
                </a:cubicBezTo>
                <a:cubicBezTo>
                  <a:pt x="182" y="164"/>
                  <a:pt x="181" y="162"/>
                  <a:pt x="181" y="162"/>
                </a:cubicBezTo>
                <a:cubicBezTo>
                  <a:pt x="175" y="156"/>
                  <a:pt x="169" y="147"/>
                  <a:pt x="171" y="143"/>
                </a:cubicBezTo>
                <a:cubicBezTo>
                  <a:pt x="171" y="143"/>
                  <a:pt x="171" y="143"/>
                  <a:pt x="172" y="142"/>
                </a:cubicBezTo>
                <a:cubicBezTo>
                  <a:pt x="175" y="135"/>
                  <a:pt x="175" y="135"/>
                  <a:pt x="175" y="135"/>
                </a:cubicBezTo>
                <a:cubicBezTo>
                  <a:pt x="175" y="135"/>
                  <a:pt x="175" y="134"/>
                  <a:pt x="175" y="134"/>
                </a:cubicBezTo>
                <a:cubicBezTo>
                  <a:pt x="176" y="130"/>
                  <a:pt x="186" y="128"/>
                  <a:pt x="195" y="128"/>
                </a:cubicBezTo>
                <a:cubicBezTo>
                  <a:pt x="197" y="128"/>
                  <a:pt x="199" y="126"/>
                  <a:pt x="199" y="123"/>
                </a:cubicBezTo>
                <a:cubicBezTo>
                  <a:pt x="199" y="105"/>
                  <a:pt x="199" y="105"/>
                  <a:pt x="199" y="105"/>
                </a:cubicBezTo>
                <a:cubicBezTo>
                  <a:pt x="199" y="102"/>
                  <a:pt x="197" y="100"/>
                  <a:pt x="195" y="100"/>
                </a:cubicBezTo>
                <a:cubicBezTo>
                  <a:pt x="186" y="100"/>
                  <a:pt x="176" y="97"/>
                  <a:pt x="175" y="93"/>
                </a:cubicBezTo>
                <a:cubicBezTo>
                  <a:pt x="175" y="93"/>
                  <a:pt x="175" y="93"/>
                  <a:pt x="175" y="93"/>
                </a:cubicBezTo>
                <a:cubicBezTo>
                  <a:pt x="172" y="85"/>
                  <a:pt x="172" y="85"/>
                  <a:pt x="172" y="85"/>
                </a:cubicBezTo>
                <a:cubicBezTo>
                  <a:pt x="171" y="85"/>
                  <a:pt x="171" y="85"/>
                  <a:pt x="171" y="84"/>
                </a:cubicBezTo>
                <a:cubicBezTo>
                  <a:pt x="169" y="81"/>
                  <a:pt x="175" y="72"/>
                  <a:pt x="181" y="66"/>
                </a:cubicBezTo>
                <a:cubicBezTo>
                  <a:pt x="181" y="65"/>
                  <a:pt x="182" y="64"/>
                  <a:pt x="182" y="63"/>
                </a:cubicBezTo>
                <a:cubicBezTo>
                  <a:pt x="182" y="61"/>
                  <a:pt x="181" y="60"/>
                  <a:pt x="181" y="59"/>
                </a:cubicBezTo>
                <a:cubicBezTo>
                  <a:pt x="168" y="46"/>
                  <a:pt x="168" y="46"/>
                  <a:pt x="168" y="46"/>
                </a:cubicBezTo>
                <a:cubicBezTo>
                  <a:pt x="166" y="44"/>
                  <a:pt x="163" y="44"/>
                  <a:pt x="161" y="46"/>
                </a:cubicBezTo>
                <a:cubicBezTo>
                  <a:pt x="155" y="52"/>
                  <a:pt x="146" y="58"/>
                  <a:pt x="142" y="56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34" y="52"/>
                  <a:pt x="134" y="52"/>
                  <a:pt x="134" y="52"/>
                </a:cubicBezTo>
                <a:cubicBezTo>
                  <a:pt x="134" y="52"/>
                  <a:pt x="134" y="52"/>
                  <a:pt x="134" y="52"/>
                </a:cubicBezTo>
                <a:cubicBezTo>
                  <a:pt x="130" y="51"/>
                  <a:pt x="127" y="41"/>
                  <a:pt x="127" y="32"/>
                </a:cubicBezTo>
                <a:cubicBezTo>
                  <a:pt x="127" y="30"/>
                  <a:pt x="125" y="28"/>
                  <a:pt x="122" y="28"/>
                </a:cubicBezTo>
                <a:cubicBezTo>
                  <a:pt x="104" y="28"/>
                  <a:pt x="104" y="28"/>
                  <a:pt x="104" y="28"/>
                </a:cubicBezTo>
                <a:cubicBezTo>
                  <a:pt x="101" y="28"/>
                  <a:pt x="99" y="30"/>
                  <a:pt x="99" y="32"/>
                </a:cubicBezTo>
                <a:cubicBezTo>
                  <a:pt x="99" y="41"/>
                  <a:pt x="97" y="51"/>
                  <a:pt x="93" y="52"/>
                </a:cubicBezTo>
                <a:cubicBezTo>
                  <a:pt x="92" y="52"/>
                  <a:pt x="92" y="52"/>
                  <a:pt x="92" y="52"/>
                </a:cubicBezTo>
                <a:cubicBezTo>
                  <a:pt x="84" y="55"/>
                  <a:pt x="84" y="55"/>
                  <a:pt x="84" y="55"/>
                </a:cubicBezTo>
                <a:cubicBezTo>
                  <a:pt x="84" y="55"/>
                  <a:pt x="84" y="55"/>
                  <a:pt x="84" y="56"/>
                </a:cubicBezTo>
                <a:cubicBezTo>
                  <a:pt x="80" y="58"/>
                  <a:pt x="71" y="52"/>
                  <a:pt x="65" y="46"/>
                </a:cubicBezTo>
                <a:cubicBezTo>
                  <a:pt x="63" y="45"/>
                  <a:pt x="60" y="45"/>
                  <a:pt x="59" y="46"/>
                </a:cubicBezTo>
                <a:cubicBezTo>
                  <a:pt x="46" y="59"/>
                  <a:pt x="46" y="59"/>
                  <a:pt x="46" y="59"/>
                </a:cubicBezTo>
                <a:cubicBezTo>
                  <a:pt x="45" y="60"/>
                  <a:pt x="44" y="61"/>
                  <a:pt x="44" y="63"/>
                </a:cubicBezTo>
                <a:cubicBezTo>
                  <a:pt x="44" y="64"/>
                  <a:pt x="45" y="65"/>
                  <a:pt x="46" y="66"/>
                </a:cubicBezTo>
                <a:cubicBezTo>
                  <a:pt x="52" y="72"/>
                  <a:pt x="57" y="81"/>
                  <a:pt x="55" y="84"/>
                </a:cubicBezTo>
                <a:cubicBezTo>
                  <a:pt x="55" y="85"/>
                  <a:pt x="55" y="85"/>
                  <a:pt x="55" y="85"/>
                </a:cubicBezTo>
                <a:cubicBezTo>
                  <a:pt x="51" y="93"/>
                  <a:pt x="51" y="93"/>
                  <a:pt x="51" y="93"/>
                </a:cubicBezTo>
                <a:cubicBezTo>
                  <a:pt x="51" y="93"/>
                  <a:pt x="51" y="93"/>
                  <a:pt x="51" y="93"/>
                </a:cubicBezTo>
                <a:cubicBezTo>
                  <a:pt x="50" y="97"/>
                  <a:pt x="40" y="100"/>
                  <a:pt x="32" y="100"/>
                </a:cubicBezTo>
                <a:cubicBezTo>
                  <a:pt x="29" y="100"/>
                  <a:pt x="27" y="102"/>
                  <a:pt x="27" y="105"/>
                </a:cubicBezTo>
                <a:cubicBezTo>
                  <a:pt x="27" y="123"/>
                  <a:pt x="27" y="123"/>
                  <a:pt x="27" y="123"/>
                </a:cubicBezTo>
                <a:cubicBezTo>
                  <a:pt x="27" y="126"/>
                  <a:pt x="29" y="128"/>
                  <a:pt x="32" y="128"/>
                </a:cubicBezTo>
                <a:cubicBezTo>
                  <a:pt x="40" y="128"/>
                  <a:pt x="50" y="130"/>
                  <a:pt x="51" y="134"/>
                </a:cubicBezTo>
                <a:cubicBezTo>
                  <a:pt x="51" y="134"/>
                  <a:pt x="51" y="135"/>
                  <a:pt x="51" y="135"/>
                </a:cubicBezTo>
                <a:cubicBezTo>
                  <a:pt x="55" y="142"/>
                  <a:pt x="55" y="142"/>
                  <a:pt x="55" y="142"/>
                </a:cubicBezTo>
                <a:cubicBezTo>
                  <a:pt x="55" y="143"/>
                  <a:pt x="55" y="143"/>
                  <a:pt x="55" y="143"/>
                </a:cubicBezTo>
                <a:cubicBezTo>
                  <a:pt x="57" y="147"/>
                  <a:pt x="52" y="156"/>
                  <a:pt x="46" y="162"/>
                </a:cubicBezTo>
                <a:cubicBezTo>
                  <a:pt x="45" y="162"/>
                  <a:pt x="44" y="164"/>
                  <a:pt x="44" y="165"/>
                </a:cubicBezTo>
                <a:cubicBezTo>
                  <a:pt x="44" y="166"/>
                  <a:pt x="45" y="167"/>
                  <a:pt x="46" y="168"/>
                </a:cubicBezTo>
                <a:cubicBezTo>
                  <a:pt x="59" y="181"/>
                  <a:pt x="59" y="181"/>
                  <a:pt x="59" y="181"/>
                </a:cubicBezTo>
                <a:cubicBezTo>
                  <a:pt x="60" y="182"/>
                  <a:pt x="61" y="183"/>
                  <a:pt x="62" y="183"/>
                </a:cubicBezTo>
                <a:cubicBezTo>
                  <a:pt x="62" y="183"/>
                  <a:pt x="62" y="183"/>
                  <a:pt x="62" y="183"/>
                </a:cubicBezTo>
                <a:cubicBezTo>
                  <a:pt x="63" y="183"/>
                  <a:pt x="64" y="182"/>
                  <a:pt x="65" y="181"/>
                </a:cubicBezTo>
                <a:cubicBezTo>
                  <a:pt x="70" y="176"/>
                  <a:pt x="77" y="172"/>
                  <a:pt x="81" y="172"/>
                </a:cubicBezTo>
                <a:cubicBezTo>
                  <a:pt x="81" y="234"/>
                  <a:pt x="81" y="234"/>
                  <a:pt x="81" y="234"/>
                </a:cubicBezTo>
                <a:cubicBezTo>
                  <a:pt x="72" y="234"/>
                  <a:pt x="72" y="234"/>
                  <a:pt x="72" y="234"/>
                </a:cubicBezTo>
                <a:cubicBezTo>
                  <a:pt x="72" y="212"/>
                  <a:pt x="72" y="212"/>
                  <a:pt x="72" y="212"/>
                </a:cubicBezTo>
                <a:cubicBezTo>
                  <a:pt x="72" y="210"/>
                  <a:pt x="71" y="209"/>
                  <a:pt x="69" y="208"/>
                </a:cubicBezTo>
                <a:cubicBezTo>
                  <a:pt x="32" y="190"/>
                  <a:pt x="9" y="153"/>
                  <a:pt x="9" y="113"/>
                </a:cubicBezTo>
                <a:cubicBezTo>
                  <a:pt x="9" y="56"/>
                  <a:pt x="56" y="9"/>
                  <a:pt x="113" y="9"/>
                </a:cubicBezTo>
                <a:cubicBezTo>
                  <a:pt x="171" y="9"/>
                  <a:pt x="217" y="56"/>
                  <a:pt x="217" y="113"/>
                </a:cubicBezTo>
                <a:cubicBezTo>
                  <a:pt x="217" y="154"/>
                  <a:pt x="194" y="190"/>
                  <a:pt x="157" y="208"/>
                </a:cubicBezTo>
                <a:close/>
                <a:moveTo>
                  <a:pt x="113" y="141"/>
                </a:moveTo>
                <a:cubicBezTo>
                  <a:pt x="128" y="141"/>
                  <a:pt x="140" y="129"/>
                  <a:pt x="140" y="114"/>
                </a:cubicBezTo>
                <a:cubicBezTo>
                  <a:pt x="140" y="99"/>
                  <a:pt x="128" y="87"/>
                  <a:pt x="113" y="87"/>
                </a:cubicBezTo>
                <a:cubicBezTo>
                  <a:pt x="98" y="87"/>
                  <a:pt x="86" y="99"/>
                  <a:pt x="86" y="114"/>
                </a:cubicBezTo>
                <a:cubicBezTo>
                  <a:pt x="86" y="129"/>
                  <a:pt x="98" y="141"/>
                  <a:pt x="113" y="141"/>
                </a:cubicBezTo>
                <a:close/>
                <a:moveTo>
                  <a:pt x="113" y="97"/>
                </a:moveTo>
                <a:cubicBezTo>
                  <a:pt x="123" y="97"/>
                  <a:pt x="131" y="105"/>
                  <a:pt x="131" y="114"/>
                </a:cubicBezTo>
                <a:cubicBezTo>
                  <a:pt x="131" y="124"/>
                  <a:pt x="123" y="132"/>
                  <a:pt x="113" y="132"/>
                </a:cubicBezTo>
                <a:cubicBezTo>
                  <a:pt x="103" y="132"/>
                  <a:pt x="95" y="124"/>
                  <a:pt x="95" y="114"/>
                </a:cubicBezTo>
                <a:cubicBezTo>
                  <a:pt x="95" y="105"/>
                  <a:pt x="103" y="97"/>
                  <a:pt x="113" y="97"/>
                </a:cubicBezTo>
                <a:close/>
              </a:path>
            </a:pathLst>
          </a:custGeom>
          <a:gradFill>
            <a:gsLst>
              <a:gs pos="0">
                <a:srgbClr val="073453"/>
              </a:gs>
              <a:gs pos="100000">
                <a:srgbClr val="0C192A"/>
              </a:gs>
            </a:gsLst>
            <a:path path="circle">
              <a:fillToRect l="100000" b="10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ompass icon">
            <a:extLst>
              <a:ext uri="{FF2B5EF4-FFF2-40B4-BE49-F238E27FC236}">
                <a16:creationId xmlns:a16="http://schemas.microsoft.com/office/drawing/2014/main" id="{02F4F98A-C94D-4E93-A74B-D514F9D8E945}"/>
              </a:ext>
            </a:extLst>
          </p:cNvPr>
          <p:cNvSpPr>
            <a:spLocks noEditPoints="1"/>
          </p:cNvSpPr>
          <p:nvPr/>
        </p:nvSpPr>
        <p:spPr bwMode="auto">
          <a:xfrm>
            <a:off x="8826897" y="2913423"/>
            <a:ext cx="631404" cy="630231"/>
          </a:xfrm>
          <a:custGeom>
            <a:avLst/>
            <a:gdLst>
              <a:gd name="T0" fmla="*/ 144 w 298"/>
              <a:gd name="T1" fmla="*/ 233 h 299"/>
              <a:gd name="T2" fmla="*/ 149 w 298"/>
              <a:gd name="T3" fmla="*/ 252 h 299"/>
              <a:gd name="T4" fmla="*/ 153 w 298"/>
              <a:gd name="T5" fmla="*/ 233 h 299"/>
              <a:gd name="T6" fmla="*/ 65 w 298"/>
              <a:gd name="T7" fmla="*/ 145 h 299"/>
              <a:gd name="T8" fmla="*/ 46 w 298"/>
              <a:gd name="T9" fmla="*/ 150 h 299"/>
              <a:gd name="T10" fmla="*/ 65 w 298"/>
              <a:gd name="T11" fmla="*/ 154 h 299"/>
              <a:gd name="T12" fmla="*/ 65 w 298"/>
              <a:gd name="T13" fmla="*/ 145 h 299"/>
              <a:gd name="T14" fmla="*/ 153 w 298"/>
              <a:gd name="T15" fmla="*/ 66 h 299"/>
              <a:gd name="T16" fmla="*/ 149 w 298"/>
              <a:gd name="T17" fmla="*/ 47 h 299"/>
              <a:gd name="T18" fmla="*/ 144 w 298"/>
              <a:gd name="T19" fmla="*/ 66 h 299"/>
              <a:gd name="T20" fmla="*/ 247 w 298"/>
              <a:gd name="T21" fmla="*/ 145 h 299"/>
              <a:gd name="T22" fmla="*/ 228 w 298"/>
              <a:gd name="T23" fmla="*/ 150 h 299"/>
              <a:gd name="T24" fmla="*/ 247 w 298"/>
              <a:gd name="T25" fmla="*/ 154 h 299"/>
              <a:gd name="T26" fmla="*/ 247 w 298"/>
              <a:gd name="T27" fmla="*/ 145 h 299"/>
              <a:gd name="T28" fmla="*/ 170 w 298"/>
              <a:gd name="T29" fmla="*/ 130 h 299"/>
              <a:gd name="T30" fmla="*/ 169 w 298"/>
              <a:gd name="T31" fmla="*/ 129 h 299"/>
              <a:gd name="T32" fmla="*/ 169 w 298"/>
              <a:gd name="T33" fmla="*/ 128 h 299"/>
              <a:gd name="T34" fmla="*/ 91 w 298"/>
              <a:gd name="T35" fmla="*/ 86 h 299"/>
              <a:gd name="T36" fmla="*/ 85 w 298"/>
              <a:gd name="T37" fmla="*/ 92 h 299"/>
              <a:gd name="T38" fmla="*/ 128 w 298"/>
              <a:gd name="T39" fmla="*/ 169 h 299"/>
              <a:gd name="T40" fmla="*/ 128 w 298"/>
              <a:gd name="T41" fmla="*/ 170 h 299"/>
              <a:gd name="T42" fmla="*/ 129 w 298"/>
              <a:gd name="T43" fmla="*/ 171 h 299"/>
              <a:gd name="T44" fmla="*/ 206 w 298"/>
              <a:gd name="T45" fmla="*/ 214 h 299"/>
              <a:gd name="T46" fmla="*/ 212 w 298"/>
              <a:gd name="T47" fmla="*/ 213 h 299"/>
              <a:gd name="T48" fmla="*/ 170 w 298"/>
              <a:gd name="T49" fmla="*/ 130 h 299"/>
              <a:gd name="T50" fmla="*/ 101 w 298"/>
              <a:gd name="T51" fmla="*/ 102 h 299"/>
              <a:gd name="T52" fmla="*/ 136 w 298"/>
              <a:gd name="T53" fmla="*/ 156 h 299"/>
              <a:gd name="T54" fmla="*/ 139 w 298"/>
              <a:gd name="T55" fmla="*/ 166 h 299"/>
              <a:gd name="T56" fmla="*/ 197 w 298"/>
              <a:gd name="T57" fmla="*/ 198 h 299"/>
              <a:gd name="T58" fmla="*/ 149 w 298"/>
              <a:gd name="T59" fmla="*/ 24 h 299"/>
              <a:gd name="T60" fmla="*/ 149 w 298"/>
              <a:gd name="T61" fmla="*/ 275 h 299"/>
              <a:gd name="T62" fmla="*/ 149 w 298"/>
              <a:gd name="T63" fmla="*/ 24 h 299"/>
              <a:gd name="T64" fmla="*/ 33 w 298"/>
              <a:gd name="T65" fmla="*/ 150 h 299"/>
              <a:gd name="T66" fmla="*/ 265 w 298"/>
              <a:gd name="T67" fmla="*/ 150 h 299"/>
              <a:gd name="T68" fmla="*/ 298 w 298"/>
              <a:gd name="T69" fmla="*/ 257 h 299"/>
              <a:gd name="T70" fmla="*/ 293 w 298"/>
              <a:gd name="T71" fmla="*/ 243 h 299"/>
              <a:gd name="T72" fmla="*/ 256 w 298"/>
              <a:gd name="T73" fmla="*/ 247 h 299"/>
              <a:gd name="T74" fmla="*/ 260 w 298"/>
              <a:gd name="T75" fmla="*/ 275 h 299"/>
              <a:gd name="T76" fmla="*/ 288 w 298"/>
              <a:gd name="T77" fmla="*/ 289 h 299"/>
              <a:gd name="T78" fmla="*/ 265 w 298"/>
              <a:gd name="T79" fmla="*/ 282 h 299"/>
              <a:gd name="T80" fmla="*/ 256 w 298"/>
              <a:gd name="T81" fmla="*/ 294 h 299"/>
              <a:gd name="T82" fmla="*/ 293 w 298"/>
              <a:gd name="T83" fmla="*/ 299 h 299"/>
              <a:gd name="T84" fmla="*/ 298 w 298"/>
              <a:gd name="T85" fmla="*/ 271 h 299"/>
              <a:gd name="T86" fmla="*/ 265 w 298"/>
              <a:gd name="T87" fmla="*/ 266 h 299"/>
              <a:gd name="T88" fmla="*/ 288 w 298"/>
              <a:gd name="T89" fmla="*/ 252 h 299"/>
              <a:gd name="T90" fmla="*/ 298 w 298"/>
              <a:gd name="T91" fmla="*/ 257 h 299"/>
              <a:gd name="T92" fmla="*/ 38 w 298"/>
              <a:gd name="T93" fmla="*/ 61 h 299"/>
              <a:gd name="T94" fmla="*/ 42 w 298"/>
              <a:gd name="T95" fmla="*/ 1 h 299"/>
              <a:gd name="T96" fmla="*/ 33 w 298"/>
              <a:gd name="T97" fmla="*/ 41 h 299"/>
              <a:gd name="T98" fmla="*/ 3 w 298"/>
              <a:gd name="T99" fmla="*/ 1 h 299"/>
              <a:gd name="T100" fmla="*/ 0 w 298"/>
              <a:gd name="T101" fmla="*/ 61 h 299"/>
              <a:gd name="T102" fmla="*/ 9 w 298"/>
              <a:gd name="T103" fmla="*/ 21 h 299"/>
              <a:gd name="T104" fmla="*/ 37 w 298"/>
              <a:gd name="T105" fmla="*/ 61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98" h="299">
                <a:moveTo>
                  <a:pt x="149" y="229"/>
                </a:moveTo>
                <a:cubicBezTo>
                  <a:pt x="146" y="229"/>
                  <a:pt x="144" y="231"/>
                  <a:pt x="144" y="233"/>
                </a:cubicBezTo>
                <a:cubicBezTo>
                  <a:pt x="144" y="247"/>
                  <a:pt x="144" y="247"/>
                  <a:pt x="144" y="247"/>
                </a:cubicBezTo>
                <a:cubicBezTo>
                  <a:pt x="144" y="250"/>
                  <a:pt x="146" y="252"/>
                  <a:pt x="149" y="252"/>
                </a:cubicBezTo>
                <a:cubicBezTo>
                  <a:pt x="151" y="252"/>
                  <a:pt x="153" y="250"/>
                  <a:pt x="153" y="247"/>
                </a:cubicBezTo>
                <a:cubicBezTo>
                  <a:pt x="153" y="233"/>
                  <a:pt x="153" y="233"/>
                  <a:pt x="153" y="233"/>
                </a:cubicBezTo>
                <a:cubicBezTo>
                  <a:pt x="153" y="231"/>
                  <a:pt x="151" y="229"/>
                  <a:pt x="149" y="229"/>
                </a:cubicBezTo>
                <a:close/>
                <a:moveTo>
                  <a:pt x="65" y="145"/>
                </a:moveTo>
                <a:cubicBezTo>
                  <a:pt x="51" y="145"/>
                  <a:pt x="51" y="145"/>
                  <a:pt x="51" y="145"/>
                </a:cubicBezTo>
                <a:cubicBezTo>
                  <a:pt x="49" y="145"/>
                  <a:pt x="46" y="147"/>
                  <a:pt x="46" y="150"/>
                </a:cubicBezTo>
                <a:cubicBezTo>
                  <a:pt x="46" y="152"/>
                  <a:pt x="49" y="154"/>
                  <a:pt x="51" y="154"/>
                </a:cubicBezTo>
                <a:cubicBezTo>
                  <a:pt x="65" y="154"/>
                  <a:pt x="65" y="154"/>
                  <a:pt x="65" y="154"/>
                </a:cubicBezTo>
                <a:cubicBezTo>
                  <a:pt x="68" y="154"/>
                  <a:pt x="70" y="152"/>
                  <a:pt x="70" y="150"/>
                </a:cubicBezTo>
                <a:cubicBezTo>
                  <a:pt x="70" y="147"/>
                  <a:pt x="68" y="145"/>
                  <a:pt x="65" y="145"/>
                </a:cubicBezTo>
                <a:close/>
                <a:moveTo>
                  <a:pt x="149" y="71"/>
                </a:moveTo>
                <a:cubicBezTo>
                  <a:pt x="151" y="71"/>
                  <a:pt x="153" y="68"/>
                  <a:pt x="153" y="66"/>
                </a:cubicBezTo>
                <a:cubicBezTo>
                  <a:pt x="153" y="52"/>
                  <a:pt x="153" y="52"/>
                  <a:pt x="153" y="52"/>
                </a:cubicBezTo>
                <a:cubicBezTo>
                  <a:pt x="153" y="49"/>
                  <a:pt x="151" y="47"/>
                  <a:pt x="149" y="47"/>
                </a:cubicBezTo>
                <a:cubicBezTo>
                  <a:pt x="146" y="47"/>
                  <a:pt x="144" y="49"/>
                  <a:pt x="144" y="52"/>
                </a:cubicBezTo>
                <a:cubicBezTo>
                  <a:pt x="144" y="66"/>
                  <a:pt x="144" y="66"/>
                  <a:pt x="144" y="66"/>
                </a:cubicBezTo>
                <a:cubicBezTo>
                  <a:pt x="144" y="68"/>
                  <a:pt x="146" y="71"/>
                  <a:pt x="149" y="71"/>
                </a:cubicBezTo>
                <a:close/>
                <a:moveTo>
                  <a:pt x="247" y="145"/>
                </a:moveTo>
                <a:cubicBezTo>
                  <a:pt x="233" y="145"/>
                  <a:pt x="233" y="145"/>
                  <a:pt x="233" y="145"/>
                </a:cubicBezTo>
                <a:cubicBezTo>
                  <a:pt x="230" y="145"/>
                  <a:pt x="228" y="147"/>
                  <a:pt x="228" y="150"/>
                </a:cubicBezTo>
                <a:cubicBezTo>
                  <a:pt x="228" y="152"/>
                  <a:pt x="230" y="154"/>
                  <a:pt x="233" y="154"/>
                </a:cubicBezTo>
                <a:cubicBezTo>
                  <a:pt x="247" y="154"/>
                  <a:pt x="247" y="154"/>
                  <a:pt x="247" y="154"/>
                </a:cubicBezTo>
                <a:cubicBezTo>
                  <a:pt x="249" y="154"/>
                  <a:pt x="251" y="152"/>
                  <a:pt x="251" y="150"/>
                </a:cubicBezTo>
                <a:cubicBezTo>
                  <a:pt x="251" y="147"/>
                  <a:pt x="249" y="145"/>
                  <a:pt x="247" y="145"/>
                </a:cubicBezTo>
                <a:close/>
                <a:moveTo>
                  <a:pt x="170" y="130"/>
                </a:moveTo>
                <a:cubicBezTo>
                  <a:pt x="170" y="130"/>
                  <a:pt x="170" y="130"/>
                  <a:pt x="170" y="130"/>
                </a:cubicBezTo>
                <a:cubicBezTo>
                  <a:pt x="170" y="130"/>
                  <a:pt x="170" y="130"/>
                  <a:pt x="170" y="129"/>
                </a:cubicBezTo>
                <a:cubicBezTo>
                  <a:pt x="170" y="129"/>
                  <a:pt x="169" y="129"/>
                  <a:pt x="169" y="129"/>
                </a:cubicBezTo>
                <a:cubicBezTo>
                  <a:pt x="169" y="129"/>
                  <a:pt x="169" y="129"/>
                  <a:pt x="169" y="129"/>
                </a:cubicBezTo>
                <a:cubicBezTo>
                  <a:pt x="169" y="129"/>
                  <a:pt x="169" y="129"/>
                  <a:pt x="169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91" y="86"/>
                  <a:pt x="91" y="86"/>
                  <a:pt x="91" y="86"/>
                </a:cubicBezTo>
                <a:cubicBezTo>
                  <a:pt x="89" y="85"/>
                  <a:pt x="87" y="85"/>
                  <a:pt x="86" y="86"/>
                </a:cubicBezTo>
                <a:cubicBezTo>
                  <a:pt x="84" y="88"/>
                  <a:pt x="84" y="90"/>
                  <a:pt x="85" y="92"/>
                </a:cubicBezTo>
                <a:cubicBezTo>
                  <a:pt x="127" y="169"/>
                  <a:pt x="127" y="169"/>
                  <a:pt x="127" y="169"/>
                </a:cubicBezTo>
                <a:cubicBezTo>
                  <a:pt x="127" y="169"/>
                  <a:pt x="128" y="169"/>
                  <a:pt x="128" y="169"/>
                </a:cubicBezTo>
                <a:cubicBezTo>
                  <a:pt x="128" y="169"/>
                  <a:pt x="128" y="170"/>
                  <a:pt x="128" y="170"/>
                </a:cubicBezTo>
                <a:cubicBezTo>
                  <a:pt x="128" y="170"/>
                  <a:pt x="128" y="170"/>
                  <a:pt x="128" y="170"/>
                </a:cubicBezTo>
                <a:cubicBezTo>
                  <a:pt x="128" y="170"/>
                  <a:pt x="129" y="170"/>
                  <a:pt x="129" y="171"/>
                </a:cubicBezTo>
                <a:cubicBezTo>
                  <a:pt x="129" y="171"/>
                  <a:pt x="129" y="171"/>
                  <a:pt x="129" y="171"/>
                </a:cubicBezTo>
                <a:cubicBezTo>
                  <a:pt x="129" y="171"/>
                  <a:pt x="129" y="171"/>
                  <a:pt x="129" y="171"/>
                </a:cubicBezTo>
                <a:cubicBezTo>
                  <a:pt x="206" y="214"/>
                  <a:pt x="206" y="214"/>
                  <a:pt x="206" y="214"/>
                </a:cubicBezTo>
                <a:cubicBezTo>
                  <a:pt x="207" y="214"/>
                  <a:pt x="208" y="214"/>
                  <a:pt x="209" y="214"/>
                </a:cubicBezTo>
                <a:cubicBezTo>
                  <a:pt x="210" y="214"/>
                  <a:pt x="211" y="214"/>
                  <a:pt x="212" y="213"/>
                </a:cubicBezTo>
                <a:cubicBezTo>
                  <a:pt x="213" y="211"/>
                  <a:pt x="214" y="209"/>
                  <a:pt x="213" y="207"/>
                </a:cubicBezTo>
                <a:lnTo>
                  <a:pt x="170" y="130"/>
                </a:lnTo>
                <a:close/>
                <a:moveTo>
                  <a:pt x="133" y="159"/>
                </a:moveTo>
                <a:cubicBezTo>
                  <a:pt x="101" y="102"/>
                  <a:pt x="101" y="102"/>
                  <a:pt x="101" y="102"/>
                </a:cubicBezTo>
                <a:cubicBezTo>
                  <a:pt x="158" y="133"/>
                  <a:pt x="158" y="133"/>
                  <a:pt x="158" y="133"/>
                </a:cubicBezTo>
                <a:cubicBezTo>
                  <a:pt x="136" y="156"/>
                  <a:pt x="136" y="156"/>
                  <a:pt x="136" y="156"/>
                </a:cubicBezTo>
                <a:lnTo>
                  <a:pt x="133" y="159"/>
                </a:lnTo>
                <a:close/>
                <a:moveTo>
                  <a:pt x="139" y="166"/>
                </a:moveTo>
                <a:cubicBezTo>
                  <a:pt x="165" y="140"/>
                  <a:pt x="165" y="140"/>
                  <a:pt x="165" y="140"/>
                </a:cubicBezTo>
                <a:cubicBezTo>
                  <a:pt x="197" y="198"/>
                  <a:pt x="197" y="198"/>
                  <a:pt x="197" y="198"/>
                </a:cubicBezTo>
                <a:lnTo>
                  <a:pt x="139" y="166"/>
                </a:lnTo>
                <a:close/>
                <a:moveTo>
                  <a:pt x="149" y="24"/>
                </a:moveTo>
                <a:cubicBezTo>
                  <a:pt x="80" y="24"/>
                  <a:pt x="23" y="80"/>
                  <a:pt x="23" y="150"/>
                </a:cubicBezTo>
                <a:cubicBezTo>
                  <a:pt x="23" y="219"/>
                  <a:pt x="80" y="275"/>
                  <a:pt x="149" y="275"/>
                </a:cubicBezTo>
                <a:cubicBezTo>
                  <a:pt x="218" y="275"/>
                  <a:pt x="274" y="219"/>
                  <a:pt x="274" y="150"/>
                </a:cubicBezTo>
                <a:cubicBezTo>
                  <a:pt x="274" y="80"/>
                  <a:pt x="218" y="24"/>
                  <a:pt x="149" y="24"/>
                </a:cubicBezTo>
                <a:close/>
                <a:moveTo>
                  <a:pt x="149" y="266"/>
                </a:moveTo>
                <a:cubicBezTo>
                  <a:pt x="85" y="266"/>
                  <a:pt x="33" y="214"/>
                  <a:pt x="33" y="150"/>
                </a:cubicBezTo>
                <a:cubicBezTo>
                  <a:pt x="33" y="85"/>
                  <a:pt x="85" y="33"/>
                  <a:pt x="149" y="33"/>
                </a:cubicBezTo>
                <a:cubicBezTo>
                  <a:pt x="213" y="33"/>
                  <a:pt x="265" y="85"/>
                  <a:pt x="265" y="150"/>
                </a:cubicBezTo>
                <a:cubicBezTo>
                  <a:pt x="265" y="214"/>
                  <a:pt x="213" y="266"/>
                  <a:pt x="149" y="266"/>
                </a:cubicBezTo>
                <a:close/>
                <a:moveTo>
                  <a:pt x="298" y="257"/>
                </a:moveTo>
                <a:cubicBezTo>
                  <a:pt x="298" y="247"/>
                  <a:pt x="298" y="247"/>
                  <a:pt x="298" y="247"/>
                </a:cubicBezTo>
                <a:cubicBezTo>
                  <a:pt x="298" y="245"/>
                  <a:pt x="296" y="243"/>
                  <a:pt x="293" y="243"/>
                </a:cubicBezTo>
                <a:cubicBezTo>
                  <a:pt x="260" y="243"/>
                  <a:pt x="260" y="243"/>
                  <a:pt x="260" y="243"/>
                </a:cubicBezTo>
                <a:cubicBezTo>
                  <a:pt x="258" y="243"/>
                  <a:pt x="256" y="245"/>
                  <a:pt x="256" y="247"/>
                </a:cubicBezTo>
                <a:cubicBezTo>
                  <a:pt x="256" y="271"/>
                  <a:pt x="256" y="271"/>
                  <a:pt x="256" y="271"/>
                </a:cubicBezTo>
                <a:cubicBezTo>
                  <a:pt x="256" y="273"/>
                  <a:pt x="258" y="275"/>
                  <a:pt x="260" y="275"/>
                </a:cubicBezTo>
                <a:cubicBezTo>
                  <a:pt x="288" y="275"/>
                  <a:pt x="288" y="275"/>
                  <a:pt x="288" y="275"/>
                </a:cubicBezTo>
                <a:cubicBezTo>
                  <a:pt x="288" y="289"/>
                  <a:pt x="288" y="289"/>
                  <a:pt x="288" y="289"/>
                </a:cubicBezTo>
                <a:cubicBezTo>
                  <a:pt x="265" y="289"/>
                  <a:pt x="265" y="289"/>
                  <a:pt x="265" y="289"/>
                </a:cubicBezTo>
                <a:cubicBezTo>
                  <a:pt x="265" y="282"/>
                  <a:pt x="265" y="282"/>
                  <a:pt x="265" y="282"/>
                </a:cubicBezTo>
                <a:cubicBezTo>
                  <a:pt x="256" y="282"/>
                  <a:pt x="256" y="282"/>
                  <a:pt x="256" y="282"/>
                </a:cubicBezTo>
                <a:cubicBezTo>
                  <a:pt x="256" y="294"/>
                  <a:pt x="256" y="294"/>
                  <a:pt x="256" y="294"/>
                </a:cubicBezTo>
                <a:cubicBezTo>
                  <a:pt x="256" y="296"/>
                  <a:pt x="258" y="299"/>
                  <a:pt x="260" y="299"/>
                </a:cubicBezTo>
                <a:cubicBezTo>
                  <a:pt x="293" y="299"/>
                  <a:pt x="293" y="299"/>
                  <a:pt x="293" y="299"/>
                </a:cubicBezTo>
                <a:cubicBezTo>
                  <a:pt x="296" y="299"/>
                  <a:pt x="298" y="296"/>
                  <a:pt x="298" y="294"/>
                </a:cubicBezTo>
                <a:cubicBezTo>
                  <a:pt x="298" y="271"/>
                  <a:pt x="298" y="271"/>
                  <a:pt x="298" y="271"/>
                </a:cubicBezTo>
                <a:cubicBezTo>
                  <a:pt x="298" y="268"/>
                  <a:pt x="296" y="266"/>
                  <a:pt x="293" y="266"/>
                </a:cubicBezTo>
                <a:cubicBezTo>
                  <a:pt x="265" y="266"/>
                  <a:pt x="265" y="266"/>
                  <a:pt x="265" y="266"/>
                </a:cubicBezTo>
                <a:cubicBezTo>
                  <a:pt x="265" y="252"/>
                  <a:pt x="265" y="252"/>
                  <a:pt x="265" y="252"/>
                </a:cubicBezTo>
                <a:cubicBezTo>
                  <a:pt x="288" y="252"/>
                  <a:pt x="288" y="252"/>
                  <a:pt x="288" y="252"/>
                </a:cubicBezTo>
                <a:cubicBezTo>
                  <a:pt x="288" y="257"/>
                  <a:pt x="288" y="257"/>
                  <a:pt x="288" y="257"/>
                </a:cubicBezTo>
                <a:lnTo>
                  <a:pt x="298" y="257"/>
                </a:lnTo>
                <a:close/>
                <a:moveTo>
                  <a:pt x="37" y="61"/>
                </a:moveTo>
                <a:cubicBezTo>
                  <a:pt x="38" y="61"/>
                  <a:pt x="38" y="61"/>
                  <a:pt x="38" y="61"/>
                </a:cubicBezTo>
                <a:cubicBezTo>
                  <a:pt x="40" y="60"/>
                  <a:pt x="42" y="59"/>
                  <a:pt x="42" y="57"/>
                </a:cubicBezTo>
                <a:cubicBezTo>
                  <a:pt x="42" y="1"/>
                  <a:pt x="42" y="1"/>
                  <a:pt x="42" y="1"/>
                </a:cubicBezTo>
                <a:cubicBezTo>
                  <a:pt x="33" y="1"/>
                  <a:pt x="33" y="1"/>
                  <a:pt x="33" y="1"/>
                </a:cubicBezTo>
                <a:cubicBezTo>
                  <a:pt x="33" y="41"/>
                  <a:pt x="33" y="41"/>
                  <a:pt x="33" y="41"/>
                </a:cubicBezTo>
                <a:cubicBezTo>
                  <a:pt x="9" y="3"/>
                  <a:pt x="9" y="3"/>
                  <a:pt x="9" y="3"/>
                </a:cubicBezTo>
                <a:cubicBezTo>
                  <a:pt x="7" y="1"/>
                  <a:pt x="5" y="0"/>
                  <a:pt x="3" y="1"/>
                </a:cubicBezTo>
                <a:cubicBezTo>
                  <a:pt x="1" y="2"/>
                  <a:pt x="0" y="3"/>
                  <a:pt x="0" y="5"/>
                </a:cubicBezTo>
                <a:cubicBezTo>
                  <a:pt x="0" y="61"/>
                  <a:pt x="0" y="61"/>
                  <a:pt x="0" y="61"/>
                </a:cubicBezTo>
                <a:cubicBezTo>
                  <a:pt x="9" y="61"/>
                  <a:pt x="9" y="61"/>
                  <a:pt x="9" y="61"/>
                </a:cubicBezTo>
                <a:cubicBezTo>
                  <a:pt x="9" y="21"/>
                  <a:pt x="9" y="21"/>
                  <a:pt x="9" y="21"/>
                </a:cubicBezTo>
                <a:cubicBezTo>
                  <a:pt x="33" y="59"/>
                  <a:pt x="33" y="59"/>
                  <a:pt x="33" y="59"/>
                </a:cubicBezTo>
                <a:cubicBezTo>
                  <a:pt x="34" y="60"/>
                  <a:pt x="36" y="61"/>
                  <a:pt x="37" y="61"/>
                </a:cubicBezTo>
                <a:close/>
              </a:path>
            </a:pathLst>
          </a:custGeom>
          <a:gradFill>
            <a:gsLst>
              <a:gs pos="0">
                <a:srgbClr val="073453"/>
              </a:gs>
              <a:gs pos="100000">
                <a:srgbClr val="0C192A"/>
              </a:gs>
            </a:gsLst>
            <a:path path="circle">
              <a:fillToRect l="100000" b="10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Text">
            <a:extLst>
              <a:ext uri="{FF2B5EF4-FFF2-40B4-BE49-F238E27FC236}">
                <a16:creationId xmlns:a16="http://schemas.microsoft.com/office/drawing/2014/main" id="{BF6E4B7E-F5DC-4123-BD4E-3F04CFFC9688}"/>
              </a:ext>
            </a:extLst>
          </p:cNvPr>
          <p:cNvGrpSpPr/>
          <p:nvPr/>
        </p:nvGrpSpPr>
        <p:grpSpPr>
          <a:xfrm>
            <a:off x="8413600" y="4203495"/>
            <a:ext cx="2454890" cy="1099906"/>
            <a:chOff x="5939837" y="1921003"/>
            <a:chExt cx="1447780" cy="64867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FAA171F-7F45-41C1-932D-E21F29CCB611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435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sz="1400" dirty="0">
                  <a:gradFill>
                    <a:gsLst>
                      <a:gs pos="0">
                        <a:srgbClr val="073453"/>
                      </a:gs>
                      <a:gs pos="100000">
                        <a:srgbClr val="0C192A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amet, consectetur adipiscing elit, sed do eiusmod tempor</a:t>
              </a:r>
              <a:endParaRPr lang="ru-RU" sz="1400" dirty="0">
                <a:gradFill>
                  <a:gsLst>
                    <a:gs pos="0">
                      <a:srgbClr val="073453"/>
                    </a:gs>
                    <a:gs pos="100000">
                      <a:srgbClr val="0C192A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4735CD-919A-4183-AD69-7FD5B9EA12E8}"/>
                </a:ext>
              </a:extLst>
            </p:cNvPr>
            <p:cNvSpPr txBox="1"/>
            <p:nvPr/>
          </p:nvSpPr>
          <p:spPr>
            <a:xfrm>
              <a:off x="5939837" y="1921003"/>
              <a:ext cx="1441430" cy="235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sz="2000" b="1" dirty="0">
                  <a:gradFill>
                    <a:gsLst>
                      <a:gs pos="0">
                        <a:srgbClr val="073453"/>
                      </a:gs>
                      <a:gs pos="100000">
                        <a:srgbClr val="0C192A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</a:t>
              </a:r>
              <a:endParaRPr lang="ru-RU" sz="2000" b="1" dirty="0">
                <a:gradFill>
                  <a:gsLst>
                    <a:gs pos="0">
                      <a:srgbClr val="073453"/>
                    </a:gs>
                    <a:gs pos="100000">
                      <a:srgbClr val="0C192A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975267D-A150-48C0-83DD-1D230E241730}"/>
              </a:ext>
            </a:extLst>
          </p:cNvPr>
          <p:cNvSpPr txBox="1"/>
          <p:nvPr/>
        </p:nvSpPr>
        <p:spPr>
          <a:xfrm>
            <a:off x="6505718" y="6368962"/>
            <a:ext cx="3748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1400" dirty="0">
                <a:gradFill>
                  <a:gsLst>
                    <a:gs pos="0">
                      <a:srgbClr val="073453"/>
                    </a:gs>
                    <a:gs pos="100000">
                      <a:srgbClr val="0C192A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amet, consectetur adipiscing elit, sed do eiusmod tempor</a:t>
            </a:r>
            <a:endParaRPr lang="ru-RU" sz="1400" dirty="0">
              <a:gradFill>
                <a:gsLst>
                  <a:gs pos="0">
                    <a:srgbClr val="073453"/>
                  </a:gs>
                  <a:gs pos="100000">
                    <a:srgbClr val="0C192A"/>
                  </a:gs>
                </a:gsLst>
                <a:path path="circle">
                  <a:fillToRect l="100000" b="100000"/>
                </a:path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9120FD-9C7F-479C-B921-9B229A7135B2}"/>
              </a:ext>
            </a:extLst>
          </p:cNvPr>
          <p:cNvSpPr txBox="1"/>
          <p:nvPr/>
        </p:nvSpPr>
        <p:spPr>
          <a:xfrm>
            <a:off x="7798993" y="6007723"/>
            <a:ext cx="2444123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2000" b="1" dirty="0">
                <a:gradFill>
                  <a:gsLst>
                    <a:gs pos="0">
                      <a:srgbClr val="073453"/>
                    </a:gs>
                    <a:gs pos="100000">
                      <a:srgbClr val="0C192A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</a:t>
            </a:r>
            <a:endParaRPr lang="ru-RU" sz="2000" b="1" dirty="0">
              <a:gradFill>
                <a:gsLst>
                  <a:gs pos="0">
                    <a:srgbClr val="073453"/>
                  </a:gs>
                  <a:gs pos="100000">
                    <a:srgbClr val="0C192A"/>
                  </a:gs>
                </a:gsLst>
                <a:path path="circle">
                  <a:fillToRect l="100000" b="100000"/>
                </a:path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B1ADEA-84FC-4599-B50C-95959A969A6C}"/>
              </a:ext>
            </a:extLst>
          </p:cNvPr>
          <p:cNvSpPr txBox="1"/>
          <p:nvPr/>
        </p:nvSpPr>
        <p:spPr>
          <a:xfrm>
            <a:off x="7014178" y="8014895"/>
            <a:ext cx="55520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gradFill>
                  <a:gsLst>
                    <a:gs pos="0">
                      <a:srgbClr val="073453"/>
                    </a:gs>
                    <a:gs pos="100000">
                      <a:srgbClr val="0C192A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defRPr>
            </a:lvl1pPr>
          </a:lstStyle>
          <a:p>
            <a:r>
              <a:rPr lang="en" dirty="0"/>
              <a:t>Lorem ipsum dolor </a:t>
            </a:r>
            <a:r>
              <a:rPr lang="en"/>
              <a:t>sit amet, consectetur adipiscing elit, sed</a:t>
            </a:r>
            <a:r>
              <a:rPr lang="en" dirty="0"/>
              <a:t> </a:t>
            </a:r>
            <a:r>
              <a:rPr lang="en"/>
              <a:t>do eiusmod tempor incididunt ut labore</a:t>
            </a:r>
            <a:r>
              <a:rPr lang="en" dirty="0"/>
              <a:t> </a:t>
            </a:r>
            <a:r>
              <a:rPr lang="en"/>
              <a:t>et dolore</a:t>
            </a:r>
            <a:r>
              <a:rPr lang="en" dirty="0"/>
              <a:t> </a:t>
            </a:r>
            <a:r>
              <a:rPr lang="en"/>
              <a:t>magna aliqua. Ut enim</a:t>
            </a:r>
            <a:r>
              <a:rPr lang="en" dirty="0"/>
              <a:t> ad </a:t>
            </a:r>
            <a:r>
              <a:rPr lang="en"/>
              <a:t>minim veniam, quis nostrud</a:t>
            </a:r>
            <a:r>
              <a:rPr lang="en" dirty="0"/>
              <a:t> </a:t>
            </a:r>
            <a:r>
              <a:rPr lang="en"/>
              <a:t>exercitation ullamco.</a:t>
            </a:r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F8B29B-F447-4E17-BCE6-44C066207B5B}"/>
              </a:ext>
            </a:extLst>
          </p:cNvPr>
          <p:cNvSpPr txBox="1"/>
          <p:nvPr/>
        </p:nvSpPr>
        <p:spPr>
          <a:xfrm>
            <a:off x="7014178" y="7614784"/>
            <a:ext cx="2444123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b="1" dirty="0">
                <a:gradFill>
                  <a:gsLst>
                    <a:gs pos="0">
                      <a:srgbClr val="073453"/>
                    </a:gs>
                    <a:gs pos="100000">
                      <a:srgbClr val="0C192A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</a:t>
            </a:r>
            <a:endParaRPr lang="ru-RU" sz="2000" b="1" dirty="0">
              <a:gradFill>
                <a:gsLst>
                  <a:gs pos="0">
                    <a:srgbClr val="073453"/>
                  </a:gs>
                  <a:gs pos="100000">
                    <a:srgbClr val="0C192A"/>
                  </a:gs>
                </a:gsLst>
                <a:path path="circle">
                  <a:fillToRect l="100000" b="100000"/>
                </a:path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3457BF-14E8-4ED2-8DD8-0DD2F89B7931}"/>
              </a:ext>
            </a:extLst>
          </p:cNvPr>
          <p:cNvSpPr txBox="1"/>
          <p:nvPr/>
        </p:nvSpPr>
        <p:spPr>
          <a:xfrm>
            <a:off x="12156613" y="1807299"/>
            <a:ext cx="54151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934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1E35"/>
            </a:gs>
            <a:gs pos="100000">
              <a:srgbClr val="2A0617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White shape A">
            <a:extLst>
              <a:ext uri="{FF2B5EF4-FFF2-40B4-BE49-F238E27FC236}">
                <a16:creationId xmlns:a16="http://schemas.microsoft.com/office/drawing/2014/main" id="{3AB02322-1456-4675-9B75-C38681DB4565}"/>
              </a:ext>
            </a:extLst>
          </p:cNvPr>
          <p:cNvSpPr>
            <a:spLocks/>
          </p:cNvSpPr>
          <p:nvPr/>
        </p:nvSpPr>
        <p:spPr bwMode="auto">
          <a:xfrm>
            <a:off x="3322934" y="4073212"/>
            <a:ext cx="3242304" cy="2343776"/>
          </a:xfrm>
          <a:custGeom>
            <a:avLst/>
            <a:gdLst>
              <a:gd name="T0" fmla="*/ 0 w 1133"/>
              <a:gd name="T1" fmla="*/ 379 h 822"/>
              <a:gd name="T2" fmla="*/ 168 w 1133"/>
              <a:gd name="T3" fmla="*/ 379 h 822"/>
              <a:gd name="T4" fmla="*/ 339 w 1133"/>
              <a:gd name="T5" fmla="*/ 262 h 822"/>
              <a:gd name="T6" fmla="*/ 726 w 1133"/>
              <a:gd name="T7" fmla="*/ 2 h 822"/>
              <a:gd name="T8" fmla="*/ 1130 w 1133"/>
              <a:gd name="T9" fmla="*/ 406 h 822"/>
              <a:gd name="T10" fmla="*/ 720 w 1133"/>
              <a:gd name="T11" fmla="*/ 822 h 822"/>
              <a:gd name="T12" fmla="*/ 339 w 1133"/>
              <a:gd name="T13" fmla="*/ 562 h 822"/>
              <a:gd name="T14" fmla="*/ 166 w 1133"/>
              <a:gd name="T15" fmla="*/ 444 h 822"/>
              <a:gd name="T16" fmla="*/ 0 w 1133"/>
              <a:gd name="T17" fmla="*/ 444 h 822"/>
              <a:gd name="T18" fmla="*/ 0 w 1133"/>
              <a:gd name="T19" fmla="*/ 379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3" h="822">
                <a:moveTo>
                  <a:pt x="0" y="379"/>
                </a:moveTo>
                <a:cubicBezTo>
                  <a:pt x="168" y="379"/>
                  <a:pt x="168" y="379"/>
                  <a:pt x="168" y="379"/>
                </a:cubicBezTo>
                <a:cubicBezTo>
                  <a:pt x="244" y="379"/>
                  <a:pt x="311" y="332"/>
                  <a:pt x="339" y="262"/>
                </a:cubicBezTo>
                <a:cubicBezTo>
                  <a:pt x="400" y="108"/>
                  <a:pt x="550" y="0"/>
                  <a:pt x="726" y="2"/>
                </a:cubicBezTo>
                <a:cubicBezTo>
                  <a:pt x="947" y="5"/>
                  <a:pt x="1127" y="185"/>
                  <a:pt x="1130" y="406"/>
                </a:cubicBezTo>
                <a:cubicBezTo>
                  <a:pt x="1133" y="635"/>
                  <a:pt x="949" y="822"/>
                  <a:pt x="720" y="822"/>
                </a:cubicBezTo>
                <a:cubicBezTo>
                  <a:pt x="547" y="822"/>
                  <a:pt x="399" y="714"/>
                  <a:pt x="339" y="562"/>
                </a:cubicBezTo>
                <a:cubicBezTo>
                  <a:pt x="311" y="491"/>
                  <a:pt x="242" y="444"/>
                  <a:pt x="166" y="444"/>
                </a:cubicBezTo>
                <a:cubicBezTo>
                  <a:pt x="0" y="444"/>
                  <a:pt x="0" y="444"/>
                  <a:pt x="0" y="444"/>
                </a:cubicBezTo>
                <a:lnTo>
                  <a:pt x="0" y="379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76" name="White shape B">
            <a:extLst>
              <a:ext uri="{FF2B5EF4-FFF2-40B4-BE49-F238E27FC236}">
                <a16:creationId xmlns:a16="http://schemas.microsoft.com/office/drawing/2014/main" id="{37523E26-8DA0-43D4-BB23-832FC49017D7}"/>
              </a:ext>
            </a:extLst>
          </p:cNvPr>
          <p:cNvSpPr>
            <a:spLocks/>
          </p:cNvSpPr>
          <p:nvPr/>
        </p:nvSpPr>
        <p:spPr bwMode="auto">
          <a:xfrm>
            <a:off x="6164308" y="4073212"/>
            <a:ext cx="3242304" cy="2343776"/>
          </a:xfrm>
          <a:custGeom>
            <a:avLst/>
            <a:gdLst>
              <a:gd name="T0" fmla="*/ 0 w 1133"/>
              <a:gd name="T1" fmla="*/ 379 h 822"/>
              <a:gd name="T2" fmla="*/ 168 w 1133"/>
              <a:gd name="T3" fmla="*/ 379 h 822"/>
              <a:gd name="T4" fmla="*/ 339 w 1133"/>
              <a:gd name="T5" fmla="*/ 262 h 822"/>
              <a:gd name="T6" fmla="*/ 726 w 1133"/>
              <a:gd name="T7" fmla="*/ 2 h 822"/>
              <a:gd name="T8" fmla="*/ 1129 w 1133"/>
              <a:gd name="T9" fmla="*/ 406 h 822"/>
              <a:gd name="T10" fmla="*/ 720 w 1133"/>
              <a:gd name="T11" fmla="*/ 822 h 822"/>
              <a:gd name="T12" fmla="*/ 339 w 1133"/>
              <a:gd name="T13" fmla="*/ 562 h 822"/>
              <a:gd name="T14" fmla="*/ 166 w 1133"/>
              <a:gd name="T15" fmla="*/ 444 h 822"/>
              <a:gd name="T16" fmla="*/ 0 w 1133"/>
              <a:gd name="T17" fmla="*/ 444 h 822"/>
              <a:gd name="T18" fmla="*/ 0 w 1133"/>
              <a:gd name="T19" fmla="*/ 379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3" h="822">
                <a:moveTo>
                  <a:pt x="0" y="379"/>
                </a:moveTo>
                <a:cubicBezTo>
                  <a:pt x="168" y="379"/>
                  <a:pt x="168" y="379"/>
                  <a:pt x="168" y="379"/>
                </a:cubicBezTo>
                <a:cubicBezTo>
                  <a:pt x="243" y="379"/>
                  <a:pt x="311" y="332"/>
                  <a:pt x="339" y="262"/>
                </a:cubicBezTo>
                <a:cubicBezTo>
                  <a:pt x="399" y="108"/>
                  <a:pt x="550" y="0"/>
                  <a:pt x="726" y="2"/>
                </a:cubicBezTo>
                <a:cubicBezTo>
                  <a:pt x="946" y="5"/>
                  <a:pt x="1126" y="185"/>
                  <a:pt x="1129" y="406"/>
                </a:cubicBezTo>
                <a:cubicBezTo>
                  <a:pt x="1133" y="635"/>
                  <a:pt x="948" y="822"/>
                  <a:pt x="720" y="822"/>
                </a:cubicBezTo>
                <a:cubicBezTo>
                  <a:pt x="547" y="822"/>
                  <a:pt x="399" y="714"/>
                  <a:pt x="339" y="562"/>
                </a:cubicBezTo>
                <a:cubicBezTo>
                  <a:pt x="311" y="491"/>
                  <a:pt x="242" y="444"/>
                  <a:pt x="166" y="444"/>
                </a:cubicBezTo>
                <a:cubicBezTo>
                  <a:pt x="0" y="444"/>
                  <a:pt x="0" y="444"/>
                  <a:pt x="0" y="444"/>
                </a:cubicBezTo>
                <a:lnTo>
                  <a:pt x="0" y="379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77" name="White shape C">
            <a:extLst>
              <a:ext uri="{FF2B5EF4-FFF2-40B4-BE49-F238E27FC236}">
                <a16:creationId xmlns:a16="http://schemas.microsoft.com/office/drawing/2014/main" id="{59D09A41-1794-4D84-8F7C-B4CD03A2EE7C}"/>
              </a:ext>
            </a:extLst>
          </p:cNvPr>
          <p:cNvSpPr>
            <a:spLocks/>
          </p:cNvSpPr>
          <p:nvPr/>
        </p:nvSpPr>
        <p:spPr bwMode="auto">
          <a:xfrm>
            <a:off x="9005681" y="4073212"/>
            <a:ext cx="3239135" cy="2343776"/>
          </a:xfrm>
          <a:custGeom>
            <a:avLst/>
            <a:gdLst>
              <a:gd name="T0" fmla="*/ 0 w 1132"/>
              <a:gd name="T1" fmla="*/ 379 h 822"/>
              <a:gd name="T2" fmla="*/ 167 w 1132"/>
              <a:gd name="T3" fmla="*/ 379 h 822"/>
              <a:gd name="T4" fmla="*/ 338 w 1132"/>
              <a:gd name="T5" fmla="*/ 262 h 822"/>
              <a:gd name="T6" fmla="*/ 725 w 1132"/>
              <a:gd name="T7" fmla="*/ 2 h 822"/>
              <a:gd name="T8" fmla="*/ 1129 w 1132"/>
              <a:gd name="T9" fmla="*/ 406 h 822"/>
              <a:gd name="T10" fmla="*/ 719 w 1132"/>
              <a:gd name="T11" fmla="*/ 822 h 822"/>
              <a:gd name="T12" fmla="*/ 338 w 1132"/>
              <a:gd name="T13" fmla="*/ 562 h 822"/>
              <a:gd name="T14" fmla="*/ 165 w 1132"/>
              <a:gd name="T15" fmla="*/ 444 h 822"/>
              <a:gd name="T16" fmla="*/ 0 w 1132"/>
              <a:gd name="T17" fmla="*/ 444 h 822"/>
              <a:gd name="T18" fmla="*/ 0 w 1132"/>
              <a:gd name="T19" fmla="*/ 379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2" h="822">
                <a:moveTo>
                  <a:pt x="0" y="379"/>
                </a:moveTo>
                <a:cubicBezTo>
                  <a:pt x="167" y="379"/>
                  <a:pt x="167" y="379"/>
                  <a:pt x="167" y="379"/>
                </a:cubicBezTo>
                <a:cubicBezTo>
                  <a:pt x="243" y="379"/>
                  <a:pt x="310" y="332"/>
                  <a:pt x="338" y="262"/>
                </a:cubicBezTo>
                <a:cubicBezTo>
                  <a:pt x="399" y="108"/>
                  <a:pt x="549" y="0"/>
                  <a:pt x="725" y="2"/>
                </a:cubicBezTo>
                <a:cubicBezTo>
                  <a:pt x="946" y="5"/>
                  <a:pt x="1126" y="185"/>
                  <a:pt x="1129" y="406"/>
                </a:cubicBezTo>
                <a:cubicBezTo>
                  <a:pt x="1132" y="635"/>
                  <a:pt x="948" y="822"/>
                  <a:pt x="719" y="822"/>
                </a:cubicBezTo>
                <a:cubicBezTo>
                  <a:pt x="546" y="822"/>
                  <a:pt x="398" y="714"/>
                  <a:pt x="338" y="562"/>
                </a:cubicBezTo>
                <a:cubicBezTo>
                  <a:pt x="310" y="491"/>
                  <a:pt x="242" y="444"/>
                  <a:pt x="165" y="444"/>
                </a:cubicBezTo>
                <a:cubicBezTo>
                  <a:pt x="0" y="444"/>
                  <a:pt x="0" y="444"/>
                  <a:pt x="0" y="444"/>
                </a:cubicBezTo>
                <a:lnTo>
                  <a:pt x="0" y="379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78" name="White shape D">
            <a:extLst>
              <a:ext uri="{FF2B5EF4-FFF2-40B4-BE49-F238E27FC236}">
                <a16:creationId xmlns:a16="http://schemas.microsoft.com/office/drawing/2014/main" id="{4F25510D-E712-4CCF-A256-72CCE1C5FD30}"/>
              </a:ext>
            </a:extLst>
          </p:cNvPr>
          <p:cNvSpPr>
            <a:spLocks/>
          </p:cNvSpPr>
          <p:nvPr/>
        </p:nvSpPr>
        <p:spPr bwMode="auto">
          <a:xfrm>
            <a:off x="11843883" y="4073212"/>
            <a:ext cx="3242304" cy="2343776"/>
          </a:xfrm>
          <a:custGeom>
            <a:avLst/>
            <a:gdLst>
              <a:gd name="T0" fmla="*/ 0 w 1133"/>
              <a:gd name="T1" fmla="*/ 379 h 822"/>
              <a:gd name="T2" fmla="*/ 168 w 1133"/>
              <a:gd name="T3" fmla="*/ 379 h 822"/>
              <a:gd name="T4" fmla="*/ 339 w 1133"/>
              <a:gd name="T5" fmla="*/ 262 h 822"/>
              <a:gd name="T6" fmla="*/ 726 w 1133"/>
              <a:gd name="T7" fmla="*/ 2 h 822"/>
              <a:gd name="T8" fmla="*/ 1130 w 1133"/>
              <a:gd name="T9" fmla="*/ 406 h 822"/>
              <a:gd name="T10" fmla="*/ 720 w 1133"/>
              <a:gd name="T11" fmla="*/ 822 h 822"/>
              <a:gd name="T12" fmla="*/ 339 w 1133"/>
              <a:gd name="T13" fmla="*/ 562 h 822"/>
              <a:gd name="T14" fmla="*/ 166 w 1133"/>
              <a:gd name="T15" fmla="*/ 444 h 822"/>
              <a:gd name="T16" fmla="*/ 0 w 1133"/>
              <a:gd name="T17" fmla="*/ 444 h 822"/>
              <a:gd name="T18" fmla="*/ 0 w 1133"/>
              <a:gd name="T19" fmla="*/ 379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3" h="822">
                <a:moveTo>
                  <a:pt x="0" y="379"/>
                </a:moveTo>
                <a:cubicBezTo>
                  <a:pt x="168" y="379"/>
                  <a:pt x="168" y="379"/>
                  <a:pt x="168" y="379"/>
                </a:cubicBezTo>
                <a:cubicBezTo>
                  <a:pt x="244" y="379"/>
                  <a:pt x="311" y="332"/>
                  <a:pt x="339" y="262"/>
                </a:cubicBezTo>
                <a:cubicBezTo>
                  <a:pt x="399" y="108"/>
                  <a:pt x="550" y="0"/>
                  <a:pt x="726" y="2"/>
                </a:cubicBezTo>
                <a:cubicBezTo>
                  <a:pt x="946" y="5"/>
                  <a:pt x="1126" y="185"/>
                  <a:pt x="1130" y="406"/>
                </a:cubicBezTo>
                <a:cubicBezTo>
                  <a:pt x="1133" y="635"/>
                  <a:pt x="948" y="822"/>
                  <a:pt x="720" y="822"/>
                </a:cubicBezTo>
                <a:cubicBezTo>
                  <a:pt x="547" y="822"/>
                  <a:pt x="399" y="714"/>
                  <a:pt x="339" y="562"/>
                </a:cubicBezTo>
                <a:cubicBezTo>
                  <a:pt x="311" y="491"/>
                  <a:pt x="242" y="444"/>
                  <a:pt x="166" y="444"/>
                </a:cubicBezTo>
                <a:cubicBezTo>
                  <a:pt x="0" y="444"/>
                  <a:pt x="0" y="444"/>
                  <a:pt x="0" y="444"/>
                </a:cubicBezTo>
                <a:lnTo>
                  <a:pt x="0" y="379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pic>
        <p:nvPicPr>
          <p:cNvPr id="80" name="Texture">
            <a:extLst>
              <a:ext uri="{FF2B5EF4-FFF2-40B4-BE49-F238E27FC236}">
                <a16:creationId xmlns:a16="http://schemas.microsoft.com/office/drawing/2014/main" id="{005570BC-9C59-440E-B2F8-C9B94C0A68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348" y="4685224"/>
            <a:ext cx="426845" cy="1164566"/>
          </a:xfrm>
          <a:prstGeom prst="rect">
            <a:avLst/>
          </a:prstGeom>
        </p:spPr>
      </p:pic>
      <p:pic>
        <p:nvPicPr>
          <p:cNvPr id="81" name="Texture">
            <a:extLst>
              <a:ext uri="{FF2B5EF4-FFF2-40B4-BE49-F238E27FC236}">
                <a16:creationId xmlns:a16="http://schemas.microsoft.com/office/drawing/2014/main" id="{E8B1193F-F883-44B2-A1AE-92DBBDCBF9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918" y="4685224"/>
            <a:ext cx="426845" cy="1164566"/>
          </a:xfrm>
          <a:prstGeom prst="rect">
            <a:avLst/>
          </a:prstGeom>
        </p:spPr>
      </p:pic>
      <p:pic>
        <p:nvPicPr>
          <p:cNvPr id="82" name="Texture">
            <a:extLst>
              <a:ext uri="{FF2B5EF4-FFF2-40B4-BE49-F238E27FC236}">
                <a16:creationId xmlns:a16="http://schemas.microsoft.com/office/drawing/2014/main" id="{4DF0C97E-391D-4951-A516-0E86E04561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856" y="4685224"/>
            <a:ext cx="426845" cy="1164566"/>
          </a:xfrm>
          <a:prstGeom prst="rect">
            <a:avLst/>
          </a:prstGeom>
        </p:spPr>
      </p:pic>
      <p:sp>
        <p:nvSpPr>
          <p:cNvPr id="84" name="Color circle A">
            <a:extLst>
              <a:ext uri="{FF2B5EF4-FFF2-40B4-BE49-F238E27FC236}">
                <a16:creationId xmlns:a16="http://schemas.microsoft.com/office/drawing/2014/main" id="{063A708D-5790-4C7E-A46F-460AAEA66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6" y="4236436"/>
            <a:ext cx="2034759" cy="2023665"/>
          </a:xfrm>
          <a:prstGeom prst="ellipse">
            <a:avLst/>
          </a:prstGeom>
          <a:gradFill>
            <a:gsLst>
              <a:gs pos="0">
                <a:srgbClr val="8C1E35"/>
              </a:gs>
              <a:gs pos="100000">
                <a:srgbClr val="2A0617"/>
              </a:gs>
            </a:gsLst>
            <a:path path="circle">
              <a:fillToRect l="100000" b="100000"/>
            </a:path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sp>
        <p:nvSpPr>
          <p:cNvPr id="85" name="Color circle B">
            <a:extLst>
              <a:ext uri="{FF2B5EF4-FFF2-40B4-BE49-F238E27FC236}">
                <a16:creationId xmlns:a16="http://schemas.microsoft.com/office/drawing/2014/main" id="{93969259-A542-4E00-81D5-10B247E07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3873" y="4236436"/>
            <a:ext cx="2031591" cy="2023665"/>
          </a:xfrm>
          <a:prstGeom prst="ellipse">
            <a:avLst/>
          </a:prstGeom>
          <a:gradFill>
            <a:gsLst>
              <a:gs pos="0">
                <a:srgbClr val="8C1E35"/>
              </a:gs>
              <a:gs pos="100000">
                <a:srgbClr val="2A0617"/>
              </a:gs>
            </a:gsLst>
            <a:path path="circle">
              <a:fillToRect l="100000" b="100000"/>
            </a:path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sp>
        <p:nvSpPr>
          <p:cNvPr id="86" name="Color circle C">
            <a:extLst>
              <a:ext uri="{FF2B5EF4-FFF2-40B4-BE49-F238E27FC236}">
                <a16:creationId xmlns:a16="http://schemas.microsoft.com/office/drawing/2014/main" id="{4FF93C4F-C5B5-4C16-AE6B-E94044317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5247" y="4236436"/>
            <a:ext cx="2031591" cy="2023665"/>
          </a:xfrm>
          <a:prstGeom prst="ellipse">
            <a:avLst/>
          </a:prstGeom>
          <a:gradFill>
            <a:gsLst>
              <a:gs pos="0">
                <a:srgbClr val="8C1E35"/>
              </a:gs>
              <a:gs pos="100000">
                <a:srgbClr val="2A0617"/>
              </a:gs>
            </a:gsLst>
            <a:path path="circle">
              <a:fillToRect l="100000" b="100000"/>
            </a:path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sp>
        <p:nvSpPr>
          <p:cNvPr id="87" name="Color circle D">
            <a:extLst>
              <a:ext uri="{FF2B5EF4-FFF2-40B4-BE49-F238E27FC236}">
                <a16:creationId xmlns:a16="http://schemas.microsoft.com/office/drawing/2014/main" id="{63791CE5-320A-4AE3-8B04-7CA6E38D8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3449" y="4236436"/>
            <a:ext cx="2031591" cy="2023665"/>
          </a:xfrm>
          <a:prstGeom prst="ellipse">
            <a:avLst/>
          </a:prstGeom>
          <a:gradFill>
            <a:gsLst>
              <a:gs pos="0">
                <a:srgbClr val="8C1E35"/>
              </a:gs>
              <a:gs pos="100000">
                <a:srgbClr val="2A0617"/>
              </a:gs>
            </a:gsLst>
            <a:path path="circle">
              <a:fillToRect l="100000" b="100000"/>
            </a:path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pic>
        <p:nvPicPr>
          <p:cNvPr id="89" name="Front shadow">
            <a:extLst>
              <a:ext uri="{FF2B5EF4-FFF2-40B4-BE49-F238E27FC236}">
                <a16:creationId xmlns:a16="http://schemas.microsoft.com/office/drawing/2014/main" id="{1B4F0C8F-B00A-44F0-8A19-BAF9DAE39D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934" y="4364309"/>
            <a:ext cx="421644" cy="1752003"/>
          </a:xfrm>
          <a:prstGeom prst="rect">
            <a:avLst/>
          </a:prstGeom>
        </p:spPr>
      </p:pic>
      <p:sp>
        <p:nvSpPr>
          <p:cNvPr id="100" name="Eye with $">
            <a:extLst>
              <a:ext uri="{FF2B5EF4-FFF2-40B4-BE49-F238E27FC236}">
                <a16:creationId xmlns:a16="http://schemas.microsoft.com/office/drawing/2014/main" id="{449AC1F5-9E3C-4598-AB52-1BA74004653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19859" y="4881373"/>
            <a:ext cx="799739" cy="696101"/>
          </a:xfrm>
          <a:custGeom>
            <a:avLst/>
            <a:gdLst>
              <a:gd name="T0" fmla="*/ 97 w 256"/>
              <a:gd name="T1" fmla="*/ 80 h 224"/>
              <a:gd name="T2" fmla="*/ 72 w 256"/>
              <a:gd name="T3" fmla="*/ 112 h 224"/>
              <a:gd name="T4" fmla="*/ 97 w 256"/>
              <a:gd name="T5" fmla="*/ 144 h 224"/>
              <a:gd name="T6" fmla="*/ 164 w 256"/>
              <a:gd name="T7" fmla="*/ 74 h 224"/>
              <a:gd name="T8" fmla="*/ 176 w 256"/>
              <a:gd name="T9" fmla="*/ 112 h 224"/>
              <a:gd name="T10" fmla="*/ 164 w 256"/>
              <a:gd name="T11" fmla="*/ 150 h 224"/>
              <a:gd name="T12" fmla="*/ 164 w 256"/>
              <a:gd name="T13" fmla="*/ 74 h 224"/>
              <a:gd name="T14" fmla="*/ 251 w 256"/>
              <a:gd name="T15" fmla="*/ 105 h 224"/>
              <a:gd name="T16" fmla="*/ 5 w 256"/>
              <a:gd name="T17" fmla="*/ 105 h 224"/>
              <a:gd name="T18" fmla="*/ 0 w 256"/>
              <a:gd name="T19" fmla="*/ 112 h 224"/>
              <a:gd name="T20" fmla="*/ 5 w 256"/>
              <a:gd name="T21" fmla="*/ 119 h 224"/>
              <a:gd name="T22" fmla="*/ 251 w 256"/>
              <a:gd name="T23" fmla="*/ 119 h 224"/>
              <a:gd name="T24" fmla="*/ 256 w 256"/>
              <a:gd name="T25" fmla="*/ 112 h 224"/>
              <a:gd name="T26" fmla="*/ 245 w 256"/>
              <a:gd name="T27" fmla="*/ 113 h 224"/>
              <a:gd name="T28" fmla="*/ 11 w 256"/>
              <a:gd name="T29" fmla="*/ 113 h 224"/>
              <a:gd name="T30" fmla="*/ 11 w 256"/>
              <a:gd name="T31" fmla="*/ 111 h 224"/>
              <a:gd name="T32" fmla="*/ 245 w 256"/>
              <a:gd name="T33" fmla="*/ 111 h 224"/>
              <a:gd name="T34" fmla="*/ 245 w 256"/>
              <a:gd name="T35" fmla="*/ 113 h 224"/>
              <a:gd name="T36" fmla="*/ 124 w 256"/>
              <a:gd name="T37" fmla="*/ 0 h 224"/>
              <a:gd name="T38" fmla="*/ 132 w 256"/>
              <a:gd name="T39" fmla="*/ 24 h 224"/>
              <a:gd name="T40" fmla="*/ 59 w 256"/>
              <a:gd name="T41" fmla="*/ 37 h 224"/>
              <a:gd name="T42" fmla="*/ 37 w 256"/>
              <a:gd name="T43" fmla="*/ 27 h 224"/>
              <a:gd name="T44" fmla="*/ 59 w 256"/>
              <a:gd name="T45" fmla="*/ 37 h 224"/>
              <a:gd name="T46" fmla="*/ 213 w 256"/>
              <a:gd name="T47" fmla="*/ 21 h 224"/>
              <a:gd name="T48" fmla="*/ 203 w 256"/>
              <a:gd name="T49" fmla="*/ 43 h 224"/>
              <a:gd name="T50" fmla="*/ 124 w 256"/>
              <a:gd name="T51" fmla="*/ 224 h 224"/>
              <a:gd name="T52" fmla="*/ 132 w 256"/>
              <a:gd name="T53" fmla="*/ 200 h 224"/>
              <a:gd name="T54" fmla="*/ 124 w 256"/>
              <a:gd name="T55" fmla="*/ 224 h 224"/>
              <a:gd name="T56" fmla="*/ 43 w 256"/>
              <a:gd name="T57" fmla="*/ 203 h 224"/>
              <a:gd name="T58" fmla="*/ 53 w 256"/>
              <a:gd name="T59" fmla="*/ 181 h 224"/>
              <a:gd name="T60" fmla="*/ 197 w 256"/>
              <a:gd name="T61" fmla="*/ 187 h 224"/>
              <a:gd name="T62" fmla="*/ 219 w 256"/>
              <a:gd name="T63" fmla="*/ 197 h 224"/>
              <a:gd name="T64" fmla="*/ 197 w 256"/>
              <a:gd name="T65" fmla="*/ 187 h 224"/>
              <a:gd name="T66" fmla="*/ 141 w 256"/>
              <a:gd name="T67" fmla="*/ 93 h 224"/>
              <a:gd name="T68" fmla="*/ 132 w 256"/>
              <a:gd name="T69" fmla="*/ 72 h 224"/>
              <a:gd name="T70" fmla="*/ 124 w 256"/>
              <a:gd name="T71" fmla="*/ 64 h 224"/>
              <a:gd name="T72" fmla="*/ 107 w 256"/>
              <a:gd name="T73" fmla="*/ 93 h 224"/>
              <a:gd name="T74" fmla="*/ 141 w 256"/>
              <a:gd name="T75" fmla="*/ 127 h 224"/>
              <a:gd name="T76" fmla="*/ 115 w 256"/>
              <a:gd name="T77" fmla="*/ 127 h 224"/>
              <a:gd name="T78" fmla="*/ 124 w 256"/>
              <a:gd name="T79" fmla="*/ 148 h 224"/>
              <a:gd name="T80" fmla="*/ 132 w 256"/>
              <a:gd name="T81" fmla="*/ 156 h 224"/>
              <a:gd name="T82" fmla="*/ 149 w 256"/>
              <a:gd name="T83" fmla="*/ 127 h 224"/>
              <a:gd name="T84" fmla="*/ 115 w 256"/>
              <a:gd name="T85" fmla="*/ 9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56" h="224">
                <a:moveTo>
                  <a:pt x="80" y="112"/>
                </a:moveTo>
                <a:cubicBezTo>
                  <a:pt x="80" y="99"/>
                  <a:pt x="86" y="88"/>
                  <a:pt x="97" y="80"/>
                </a:cubicBezTo>
                <a:cubicBezTo>
                  <a:pt x="92" y="74"/>
                  <a:pt x="92" y="74"/>
                  <a:pt x="92" y="74"/>
                </a:cubicBezTo>
                <a:cubicBezTo>
                  <a:pt x="79" y="82"/>
                  <a:pt x="72" y="97"/>
                  <a:pt x="72" y="112"/>
                </a:cubicBezTo>
                <a:cubicBezTo>
                  <a:pt x="72" y="127"/>
                  <a:pt x="79" y="142"/>
                  <a:pt x="92" y="150"/>
                </a:cubicBezTo>
                <a:cubicBezTo>
                  <a:pt x="97" y="144"/>
                  <a:pt x="97" y="144"/>
                  <a:pt x="97" y="144"/>
                </a:cubicBezTo>
                <a:cubicBezTo>
                  <a:pt x="86" y="136"/>
                  <a:pt x="80" y="125"/>
                  <a:pt x="80" y="112"/>
                </a:cubicBezTo>
                <a:close/>
                <a:moveTo>
                  <a:pt x="164" y="74"/>
                </a:moveTo>
                <a:cubicBezTo>
                  <a:pt x="159" y="80"/>
                  <a:pt x="159" y="80"/>
                  <a:pt x="159" y="80"/>
                </a:cubicBezTo>
                <a:cubicBezTo>
                  <a:pt x="170" y="88"/>
                  <a:pt x="176" y="99"/>
                  <a:pt x="176" y="112"/>
                </a:cubicBezTo>
                <a:cubicBezTo>
                  <a:pt x="176" y="125"/>
                  <a:pt x="170" y="137"/>
                  <a:pt x="159" y="144"/>
                </a:cubicBezTo>
                <a:cubicBezTo>
                  <a:pt x="164" y="150"/>
                  <a:pt x="164" y="150"/>
                  <a:pt x="164" y="150"/>
                </a:cubicBezTo>
                <a:cubicBezTo>
                  <a:pt x="177" y="142"/>
                  <a:pt x="184" y="127"/>
                  <a:pt x="184" y="112"/>
                </a:cubicBezTo>
                <a:cubicBezTo>
                  <a:pt x="184" y="97"/>
                  <a:pt x="177" y="82"/>
                  <a:pt x="164" y="74"/>
                </a:cubicBezTo>
                <a:close/>
                <a:moveTo>
                  <a:pt x="255" y="109"/>
                </a:moveTo>
                <a:cubicBezTo>
                  <a:pt x="251" y="105"/>
                  <a:pt x="251" y="105"/>
                  <a:pt x="251" y="105"/>
                </a:cubicBezTo>
                <a:cubicBezTo>
                  <a:pt x="228" y="82"/>
                  <a:pt x="186" y="40"/>
                  <a:pt x="128" y="40"/>
                </a:cubicBezTo>
                <a:cubicBezTo>
                  <a:pt x="70" y="40"/>
                  <a:pt x="28" y="82"/>
                  <a:pt x="5" y="105"/>
                </a:cubicBezTo>
                <a:cubicBezTo>
                  <a:pt x="1" y="109"/>
                  <a:pt x="1" y="109"/>
                  <a:pt x="1" y="109"/>
                </a:cubicBezTo>
                <a:cubicBezTo>
                  <a:pt x="0" y="110"/>
                  <a:pt x="0" y="111"/>
                  <a:pt x="0" y="112"/>
                </a:cubicBezTo>
                <a:cubicBezTo>
                  <a:pt x="0" y="113"/>
                  <a:pt x="0" y="114"/>
                  <a:pt x="1" y="115"/>
                </a:cubicBezTo>
                <a:cubicBezTo>
                  <a:pt x="5" y="119"/>
                  <a:pt x="5" y="119"/>
                  <a:pt x="5" y="119"/>
                </a:cubicBezTo>
                <a:cubicBezTo>
                  <a:pt x="28" y="142"/>
                  <a:pt x="70" y="184"/>
                  <a:pt x="128" y="184"/>
                </a:cubicBezTo>
                <a:cubicBezTo>
                  <a:pt x="186" y="184"/>
                  <a:pt x="228" y="142"/>
                  <a:pt x="251" y="119"/>
                </a:cubicBezTo>
                <a:cubicBezTo>
                  <a:pt x="255" y="115"/>
                  <a:pt x="255" y="115"/>
                  <a:pt x="255" y="115"/>
                </a:cubicBezTo>
                <a:cubicBezTo>
                  <a:pt x="256" y="114"/>
                  <a:pt x="256" y="113"/>
                  <a:pt x="256" y="112"/>
                </a:cubicBezTo>
                <a:cubicBezTo>
                  <a:pt x="256" y="111"/>
                  <a:pt x="256" y="110"/>
                  <a:pt x="255" y="109"/>
                </a:cubicBezTo>
                <a:close/>
                <a:moveTo>
                  <a:pt x="245" y="113"/>
                </a:moveTo>
                <a:cubicBezTo>
                  <a:pt x="223" y="135"/>
                  <a:pt x="183" y="176"/>
                  <a:pt x="128" y="176"/>
                </a:cubicBezTo>
                <a:cubicBezTo>
                  <a:pt x="73" y="176"/>
                  <a:pt x="33" y="135"/>
                  <a:pt x="11" y="113"/>
                </a:cubicBezTo>
                <a:cubicBezTo>
                  <a:pt x="10" y="112"/>
                  <a:pt x="10" y="112"/>
                  <a:pt x="10" y="112"/>
                </a:cubicBezTo>
                <a:cubicBezTo>
                  <a:pt x="11" y="111"/>
                  <a:pt x="11" y="111"/>
                  <a:pt x="11" y="111"/>
                </a:cubicBezTo>
                <a:cubicBezTo>
                  <a:pt x="33" y="89"/>
                  <a:pt x="73" y="48"/>
                  <a:pt x="128" y="48"/>
                </a:cubicBezTo>
                <a:cubicBezTo>
                  <a:pt x="183" y="48"/>
                  <a:pt x="223" y="89"/>
                  <a:pt x="245" y="111"/>
                </a:cubicBezTo>
                <a:cubicBezTo>
                  <a:pt x="246" y="112"/>
                  <a:pt x="246" y="112"/>
                  <a:pt x="246" y="112"/>
                </a:cubicBezTo>
                <a:lnTo>
                  <a:pt x="245" y="113"/>
                </a:lnTo>
                <a:close/>
                <a:moveTo>
                  <a:pt x="132" y="0"/>
                </a:moveTo>
                <a:cubicBezTo>
                  <a:pt x="124" y="0"/>
                  <a:pt x="124" y="0"/>
                  <a:pt x="124" y="0"/>
                </a:cubicBezTo>
                <a:cubicBezTo>
                  <a:pt x="124" y="24"/>
                  <a:pt x="124" y="24"/>
                  <a:pt x="124" y="24"/>
                </a:cubicBezTo>
                <a:cubicBezTo>
                  <a:pt x="132" y="24"/>
                  <a:pt x="132" y="24"/>
                  <a:pt x="132" y="24"/>
                </a:cubicBezTo>
                <a:lnTo>
                  <a:pt x="132" y="0"/>
                </a:lnTo>
                <a:close/>
                <a:moveTo>
                  <a:pt x="59" y="37"/>
                </a:moveTo>
                <a:cubicBezTo>
                  <a:pt x="43" y="21"/>
                  <a:pt x="43" y="21"/>
                  <a:pt x="43" y="21"/>
                </a:cubicBezTo>
                <a:cubicBezTo>
                  <a:pt x="37" y="27"/>
                  <a:pt x="37" y="27"/>
                  <a:pt x="37" y="27"/>
                </a:cubicBezTo>
                <a:cubicBezTo>
                  <a:pt x="53" y="43"/>
                  <a:pt x="53" y="43"/>
                  <a:pt x="53" y="43"/>
                </a:cubicBezTo>
                <a:lnTo>
                  <a:pt x="59" y="37"/>
                </a:lnTo>
                <a:close/>
                <a:moveTo>
                  <a:pt x="219" y="27"/>
                </a:moveTo>
                <a:cubicBezTo>
                  <a:pt x="213" y="21"/>
                  <a:pt x="213" y="21"/>
                  <a:pt x="213" y="21"/>
                </a:cubicBezTo>
                <a:cubicBezTo>
                  <a:pt x="197" y="37"/>
                  <a:pt x="197" y="37"/>
                  <a:pt x="197" y="37"/>
                </a:cubicBezTo>
                <a:cubicBezTo>
                  <a:pt x="203" y="43"/>
                  <a:pt x="203" y="43"/>
                  <a:pt x="203" y="43"/>
                </a:cubicBezTo>
                <a:lnTo>
                  <a:pt x="219" y="27"/>
                </a:lnTo>
                <a:close/>
                <a:moveTo>
                  <a:pt x="124" y="224"/>
                </a:moveTo>
                <a:cubicBezTo>
                  <a:pt x="132" y="224"/>
                  <a:pt x="132" y="224"/>
                  <a:pt x="132" y="224"/>
                </a:cubicBezTo>
                <a:cubicBezTo>
                  <a:pt x="132" y="200"/>
                  <a:pt x="132" y="200"/>
                  <a:pt x="132" y="200"/>
                </a:cubicBezTo>
                <a:cubicBezTo>
                  <a:pt x="124" y="200"/>
                  <a:pt x="124" y="200"/>
                  <a:pt x="124" y="200"/>
                </a:cubicBezTo>
                <a:lnTo>
                  <a:pt x="124" y="224"/>
                </a:lnTo>
                <a:close/>
                <a:moveTo>
                  <a:pt x="37" y="197"/>
                </a:moveTo>
                <a:cubicBezTo>
                  <a:pt x="43" y="203"/>
                  <a:pt x="43" y="203"/>
                  <a:pt x="43" y="203"/>
                </a:cubicBezTo>
                <a:cubicBezTo>
                  <a:pt x="59" y="187"/>
                  <a:pt x="59" y="187"/>
                  <a:pt x="59" y="187"/>
                </a:cubicBezTo>
                <a:cubicBezTo>
                  <a:pt x="53" y="181"/>
                  <a:pt x="53" y="181"/>
                  <a:pt x="53" y="181"/>
                </a:cubicBezTo>
                <a:lnTo>
                  <a:pt x="37" y="197"/>
                </a:lnTo>
                <a:close/>
                <a:moveTo>
                  <a:pt x="197" y="187"/>
                </a:moveTo>
                <a:cubicBezTo>
                  <a:pt x="213" y="203"/>
                  <a:pt x="213" y="203"/>
                  <a:pt x="213" y="203"/>
                </a:cubicBezTo>
                <a:cubicBezTo>
                  <a:pt x="219" y="197"/>
                  <a:pt x="219" y="197"/>
                  <a:pt x="219" y="197"/>
                </a:cubicBezTo>
                <a:cubicBezTo>
                  <a:pt x="203" y="181"/>
                  <a:pt x="203" y="181"/>
                  <a:pt x="203" y="181"/>
                </a:cubicBezTo>
                <a:lnTo>
                  <a:pt x="197" y="187"/>
                </a:lnTo>
                <a:close/>
                <a:moveTo>
                  <a:pt x="128" y="80"/>
                </a:moveTo>
                <a:cubicBezTo>
                  <a:pt x="135" y="80"/>
                  <a:pt x="141" y="86"/>
                  <a:pt x="141" y="93"/>
                </a:cubicBezTo>
                <a:cubicBezTo>
                  <a:pt x="149" y="93"/>
                  <a:pt x="149" y="93"/>
                  <a:pt x="149" y="93"/>
                </a:cubicBezTo>
                <a:cubicBezTo>
                  <a:pt x="149" y="83"/>
                  <a:pt x="142" y="74"/>
                  <a:pt x="132" y="72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24" y="72"/>
                  <a:pt x="124" y="72"/>
                  <a:pt x="124" y="72"/>
                </a:cubicBezTo>
                <a:cubicBezTo>
                  <a:pt x="114" y="74"/>
                  <a:pt x="107" y="83"/>
                  <a:pt x="107" y="93"/>
                </a:cubicBezTo>
                <a:cubicBezTo>
                  <a:pt x="107" y="105"/>
                  <a:pt x="116" y="114"/>
                  <a:pt x="128" y="114"/>
                </a:cubicBezTo>
                <a:cubicBezTo>
                  <a:pt x="135" y="114"/>
                  <a:pt x="141" y="120"/>
                  <a:pt x="141" y="127"/>
                </a:cubicBezTo>
                <a:cubicBezTo>
                  <a:pt x="141" y="134"/>
                  <a:pt x="135" y="140"/>
                  <a:pt x="128" y="140"/>
                </a:cubicBezTo>
                <a:cubicBezTo>
                  <a:pt x="121" y="140"/>
                  <a:pt x="115" y="134"/>
                  <a:pt x="115" y="127"/>
                </a:cubicBezTo>
                <a:cubicBezTo>
                  <a:pt x="107" y="127"/>
                  <a:pt x="107" y="127"/>
                  <a:pt x="107" y="127"/>
                </a:cubicBezTo>
                <a:cubicBezTo>
                  <a:pt x="107" y="137"/>
                  <a:pt x="114" y="146"/>
                  <a:pt x="124" y="148"/>
                </a:cubicBezTo>
                <a:cubicBezTo>
                  <a:pt x="124" y="156"/>
                  <a:pt x="124" y="156"/>
                  <a:pt x="124" y="156"/>
                </a:cubicBezTo>
                <a:cubicBezTo>
                  <a:pt x="132" y="156"/>
                  <a:pt x="132" y="156"/>
                  <a:pt x="132" y="156"/>
                </a:cubicBezTo>
                <a:cubicBezTo>
                  <a:pt x="132" y="148"/>
                  <a:pt x="132" y="148"/>
                  <a:pt x="132" y="148"/>
                </a:cubicBezTo>
                <a:cubicBezTo>
                  <a:pt x="142" y="146"/>
                  <a:pt x="149" y="137"/>
                  <a:pt x="149" y="127"/>
                </a:cubicBezTo>
                <a:cubicBezTo>
                  <a:pt x="149" y="115"/>
                  <a:pt x="140" y="106"/>
                  <a:pt x="128" y="106"/>
                </a:cubicBezTo>
                <a:cubicBezTo>
                  <a:pt x="121" y="106"/>
                  <a:pt x="115" y="100"/>
                  <a:pt x="115" y="93"/>
                </a:cubicBezTo>
                <a:cubicBezTo>
                  <a:pt x="115" y="86"/>
                  <a:pt x="121" y="80"/>
                  <a:pt x="128" y="80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101" name="Line graph">
            <a:extLst>
              <a:ext uri="{FF2B5EF4-FFF2-40B4-BE49-F238E27FC236}">
                <a16:creationId xmlns:a16="http://schemas.microsoft.com/office/drawing/2014/main" id="{1BFE24EB-AAFC-4B36-8EE6-4244FB7308F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947682" y="4827385"/>
            <a:ext cx="834776" cy="831153"/>
          </a:xfrm>
          <a:custGeom>
            <a:avLst/>
            <a:gdLst>
              <a:gd name="T0" fmla="*/ 217 w 255"/>
              <a:gd name="T1" fmla="*/ 8 h 255"/>
              <a:gd name="T2" fmla="*/ 138 w 255"/>
              <a:gd name="T3" fmla="*/ 111 h 255"/>
              <a:gd name="T4" fmla="*/ 107 w 255"/>
              <a:gd name="T5" fmla="*/ 128 h 255"/>
              <a:gd name="T6" fmla="*/ 0 w 255"/>
              <a:gd name="T7" fmla="*/ 249 h 255"/>
              <a:gd name="T8" fmla="*/ 116 w 255"/>
              <a:gd name="T9" fmla="*/ 145 h 255"/>
              <a:gd name="T10" fmla="*/ 147 w 255"/>
              <a:gd name="T11" fmla="*/ 128 h 255"/>
              <a:gd name="T12" fmla="*/ 247 w 255"/>
              <a:gd name="T13" fmla="*/ 14 h 255"/>
              <a:gd name="T14" fmla="*/ 255 w 255"/>
              <a:gd name="T15" fmla="*/ 38 h 255"/>
              <a:gd name="T16" fmla="*/ 217 w 255"/>
              <a:gd name="T17" fmla="*/ 0 h 255"/>
              <a:gd name="T18" fmla="*/ 115 w 255"/>
              <a:gd name="T19" fmla="*/ 128 h 255"/>
              <a:gd name="T20" fmla="*/ 139 w 255"/>
              <a:gd name="T21" fmla="*/ 128 h 255"/>
              <a:gd name="T22" fmla="*/ 131 w 255"/>
              <a:gd name="T23" fmla="*/ 84 h 255"/>
              <a:gd name="T24" fmla="*/ 123 w 255"/>
              <a:gd name="T25" fmla="*/ 96 h 255"/>
              <a:gd name="T26" fmla="*/ 131 w 255"/>
              <a:gd name="T27" fmla="*/ 84 h 255"/>
              <a:gd name="T28" fmla="*/ 123 w 255"/>
              <a:gd name="T29" fmla="*/ 60 h 255"/>
              <a:gd name="T30" fmla="*/ 131 w 255"/>
              <a:gd name="T31" fmla="*/ 72 h 255"/>
              <a:gd name="T32" fmla="*/ 131 w 255"/>
              <a:gd name="T33" fmla="*/ 36 h 255"/>
              <a:gd name="T34" fmla="*/ 123 w 255"/>
              <a:gd name="T35" fmla="*/ 48 h 255"/>
              <a:gd name="T36" fmla="*/ 131 w 255"/>
              <a:gd name="T37" fmla="*/ 36 h 255"/>
              <a:gd name="T38" fmla="*/ 123 w 255"/>
              <a:gd name="T39" fmla="*/ 12 h 255"/>
              <a:gd name="T40" fmla="*/ 131 w 255"/>
              <a:gd name="T41" fmla="*/ 24 h 255"/>
              <a:gd name="T42" fmla="*/ 95 w 255"/>
              <a:gd name="T43" fmla="*/ 124 h 255"/>
              <a:gd name="T44" fmla="*/ 83 w 255"/>
              <a:gd name="T45" fmla="*/ 132 h 255"/>
              <a:gd name="T46" fmla="*/ 95 w 255"/>
              <a:gd name="T47" fmla="*/ 124 h 255"/>
              <a:gd name="T48" fmla="*/ 59 w 255"/>
              <a:gd name="T49" fmla="*/ 124 h 255"/>
              <a:gd name="T50" fmla="*/ 71 w 255"/>
              <a:gd name="T51" fmla="*/ 132 h 255"/>
              <a:gd name="T52" fmla="*/ 47 w 255"/>
              <a:gd name="T53" fmla="*/ 124 h 255"/>
              <a:gd name="T54" fmla="*/ 35 w 255"/>
              <a:gd name="T55" fmla="*/ 132 h 255"/>
              <a:gd name="T56" fmla="*/ 47 w 255"/>
              <a:gd name="T57" fmla="*/ 124 h 255"/>
              <a:gd name="T58" fmla="*/ 11 w 255"/>
              <a:gd name="T59" fmla="*/ 124 h 255"/>
              <a:gd name="T60" fmla="*/ 23 w 255"/>
              <a:gd name="T61" fmla="*/ 132 h 255"/>
              <a:gd name="T62" fmla="*/ 123 w 255"/>
              <a:gd name="T63" fmla="*/ 172 h 255"/>
              <a:gd name="T64" fmla="*/ 131 w 255"/>
              <a:gd name="T65" fmla="*/ 160 h 255"/>
              <a:gd name="T66" fmla="*/ 123 w 255"/>
              <a:gd name="T67" fmla="*/ 172 h 255"/>
              <a:gd name="T68" fmla="*/ 131 w 255"/>
              <a:gd name="T69" fmla="*/ 196 h 255"/>
              <a:gd name="T70" fmla="*/ 123 w 255"/>
              <a:gd name="T71" fmla="*/ 184 h 255"/>
              <a:gd name="T72" fmla="*/ 123 w 255"/>
              <a:gd name="T73" fmla="*/ 220 h 255"/>
              <a:gd name="T74" fmla="*/ 131 w 255"/>
              <a:gd name="T75" fmla="*/ 208 h 255"/>
              <a:gd name="T76" fmla="*/ 123 w 255"/>
              <a:gd name="T77" fmla="*/ 220 h 255"/>
              <a:gd name="T78" fmla="*/ 131 w 255"/>
              <a:gd name="T79" fmla="*/ 244 h 255"/>
              <a:gd name="T80" fmla="*/ 123 w 255"/>
              <a:gd name="T81" fmla="*/ 232 h 255"/>
              <a:gd name="T82" fmla="*/ 159 w 255"/>
              <a:gd name="T83" fmla="*/ 132 h 255"/>
              <a:gd name="T84" fmla="*/ 171 w 255"/>
              <a:gd name="T85" fmla="*/ 124 h 255"/>
              <a:gd name="T86" fmla="*/ 159 w 255"/>
              <a:gd name="T87" fmla="*/ 132 h 255"/>
              <a:gd name="T88" fmla="*/ 195 w 255"/>
              <a:gd name="T89" fmla="*/ 132 h 255"/>
              <a:gd name="T90" fmla="*/ 183 w 255"/>
              <a:gd name="T91" fmla="*/ 124 h 255"/>
              <a:gd name="T92" fmla="*/ 207 w 255"/>
              <a:gd name="T93" fmla="*/ 132 h 255"/>
              <a:gd name="T94" fmla="*/ 219 w 255"/>
              <a:gd name="T95" fmla="*/ 124 h 255"/>
              <a:gd name="T96" fmla="*/ 207 w 255"/>
              <a:gd name="T97" fmla="*/ 132 h 255"/>
              <a:gd name="T98" fmla="*/ 243 w 255"/>
              <a:gd name="T99" fmla="*/ 132 h 255"/>
              <a:gd name="T100" fmla="*/ 231 w 255"/>
              <a:gd name="T101" fmla="*/ 12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55" h="255">
                <a:moveTo>
                  <a:pt x="217" y="0"/>
                </a:moveTo>
                <a:cubicBezTo>
                  <a:pt x="217" y="8"/>
                  <a:pt x="217" y="8"/>
                  <a:pt x="217" y="8"/>
                </a:cubicBezTo>
                <a:cubicBezTo>
                  <a:pt x="241" y="8"/>
                  <a:pt x="241" y="8"/>
                  <a:pt x="241" y="8"/>
                </a:cubicBezTo>
                <a:cubicBezTo>
                  <a:pt x="138" y="111"/>
                  <a:pt x="138" y="111"/>
                  <a:pt x="138" y="111"/>
                </a:cubicBezTo>
                <a:cubicBezTo>
                  <a:pt x="135" y="109"/>
                  <a:pt x="131" y="108"/>
                  <a:pt x="127" y="108"/>
                </a:cubicBezTo>
                <a:cubicBezTo>
                  <a:pt x="116" y="108"/>
                  <a:pt x="107" y="117"/>
                  <a:pt x="107" y="128"/>
                </a:cubicBezTo>
                <a:cubicBezTo>
                  <a:pt x="107" y="132"/>
                  <a:pt x="108" y="136"/>
                  <a:pt x="110" y="139"/>
                </a:cubicBezTo>
                <a:cubicBezTo>
                  <a:pt x="0" y="249"/>
                  <a:pt x="0" y="249"/>
                  <a:pt x="0" y="249"/>
                </a:cubicBezTo>
                <a:cubicBezTo>
                  <a:pt x="6" y="255"/>
                  <a:pt x="6" y="255"/>
                  <a:pt x="6" y="255"/>
                </a:cubicBezTo>
                <a:cubicBezTo>
                  <a:pt x="116" y="145"/>
                  <a:pt x="116" y="145"/>
                  <a:pt x="116" y="145"/>
                </a:cubicBezTo>
                <a:cubicBezTo>
                  <a:pt x="119" y="147"/>
                  <a:pt x="123" y="148"/>
                  <a:pt x="127" y="148"/>
                </a:cubicBezTo>
                <a:cubicBezTo>
                  <a:pt x="138" y="148"/>
                  <a:pt x="147" y="139"/>
                  <a:pt x="147" y="128"/>
                </a:cubicBezTo>
                <a:cubicBezTo>
                  <a:pt x="147" y="124"/>
                  <a:pt x="146" y="120"/>
                  <a:pt x="144" y="117"/>
                </a:cubicBezTo>
                <a:cubicBezTo>
                  <a:pt x="247" y="14"/>
                  <a:pt x="247" y="14"/>
                  <a:pt x="247" y="14"/>
                </a:cubicBezTo>
                <a:cubicBezTo>
                  <a:pt x="247" y="38"/>
                  <a:pt x="247" y="38"/>
                  <a:pt x="247" y="38"/>
                </a:cubicBezTo>
                <a:cubicBezTo>
                  <a:pt x="255" y="38"/>
                  <a:pt x="255" y="38"/>
                  <a:pt x="255" y="38"/>
                </a:cubicBezTo>
                <a:cubicBezTo>
                  <a:pt x="255" y="0"/>
                  <a:pt x="255" y="0"/>
                  <a:pt x="255" y="0"/>
                </a:cubicBezTo>
                <a:lnTo>
                  <a:pt x="217" y="0"/>
                </a:lnTo>
                <a:close/>
                <a:moveTo>
                  <a:pt x="127" y="140"/>
                </a:moveTo>
                <a:cubicBezTo>
                  <a:pt x="120" y="140"/>
                  <a:pt x="115" y="135"/>
                  <a:pt x="115" y="128"/>
                </a:cubicBezTo>
                <a:cubicBezTo>
                  <a:pt x="115" y="121"/>
                  <a:pt x="120" y="116"/>
                  <a:pt x="127" y="116"/>
                </a:cubicBezTo>
                <a:cubicBezTo>
                  <a:pt x="134" y="116"/>
                  <a:pt x="139" y="121"/>
                  <a:pt x="139" y="128"/>
                </a:cubicBezTo>
                <a:cubicBezTo>
                  <a:pt x="139" y="135"/>
                  <a:pt x="134" y="140"/>
                  <a:pt x="127" y="140"/>
                </a:cubicBezTo>
                <a:close/>
                <a:moveTo>
                  <a:pt x="131" y="84"/>
                </a:moveTo>
                <a:cubicBezTo>
                  <a:pt x="123" y="84"/>
                  <a:pt x="123" y="84"/>
                  <a:pt x="123" y="84"/>
                </a:cubicBezTo>
                <a:cubicBezTo>
                  <a:pt x="123" y="96"/>
                  <a:pt x="123" y="96"/>
                  <a:pt x="123" y="96"/>
                </a:cubicBezTo>
                <a:cubicBezTo>
                  <a:pt x="131" y="96"/>
                  <a:pt x="131" y="96"/>
                  <a:pt x="131" y="96"/>
                </a:cubicBezTo>
                <a:lnTo>
                  <a:pt x="131" y="84"/>
                </a:lnTo>
                <a:close/>
                <a:moveTo>
                  <a:pt x="131" y="60"/>
                </a:moveTo>
                <a:cubicBezTo>
                  <a:pt x="123" y="60"/>
                  <a:pt x="123" y="60"/>
                  <a:pt x="123" y="60"/>
                </a:cubicBezTo>
                <a:cubicBezTo>
                  <a:pt x="123" y="72"/>
                  <a:pt x="123" y="72"/>
                  <a:pt x="123" y="72"/>
                </a:cubicBezTo>
                <a:cubicBezTo>
                  <a:pt x="131" y="72"/>
                  <a:pt x="131" y="72"/>
                  <a:pt x="131" y="72"/>
                </a:cubicBezTo>
                <a:lnTo>
                  <a:pt x="131" y="60"/>
                </a:lnTo>
                <a:close/>
                <a:moveTo>
                  <a:pt x="131" y="36"/>
                </a:moveTo>
                <a:cubicBezTo>
                  <a:pt x="123" y="36"/>
                  <a:pt x="123" y="36"/>
                  <a:pt x="123" y="36"/>
                </a:cubicBezTo>
                <a:cubicBezTo>
                  <a:pt x="123" y="48"/>
                  <a:pt x="123" y="48"/>
                  <a:pt x="123" y="48"/>
                </a:cubicBezTo>
                <a:cubicBezTo>
                  <a:pt x="131" y="48"/>
                  <a:pt x="131" y="48"/>
                  <a:pt x="131" y="48"/>
                </a:cubicBezTo>
                <a:lnTo>
                  <a:pt x="131" y="36"/>
                </a:lnTo>
                <a:close/>
                <a:moveTo>
                  <a:pt x="131" y="12"/>
                </a:moveTo>
                <a:cubicBezTo>
                  <a:pt x="123" y="12"/>
                  <a:pt x="123" y="12"/>
                  <a:pt x="123" y="12"/>
                </a:cubicBezTo>
                <a:cubicBezTo>
                  <a:pt x="123" y="24"/>
                  <a:pt x="123" y="24"/>
                  <a:pt x="123" y="24"/>
                </a:cubicBezTo>
                <a:cubicBezTo>
                  <a:pt x="131" y="24"/>
                  <a:pt x="131" y="24"/>
                  <a:pt x="131" y="24"/>
                </a:cubicBezTo>
                <a:lnTo>
                  <a:pt x="131" y="12"/>
                </a:lnTo>
                <a:close/>
                <a:moveTo>
                  <a:pt x="95" y="124"/>
                </a:moveTo>
                <a:cubicBezTo>
                  <a:pt x="83" y="124"/>
                  <a:pt x="83" y="124"/>
                  <a:pt x="83" y="124"/>
                </a:cubicBezTo>
                <a:cubicBezTo>
                  <a:pt x="83" y="132"/>
                  <a:pt x="83" y="132"/>
                  <a:pt x="83" y="132"/>
                </a:cubicBezTo>
                <a:cubicBezTo>
                  <a:pt x="95" y="132"/>
                  <a:pt x="95" y="132"/>
                  <a:pt x="95" y="132"/>
                </a:cubicBezTo>
                <a:lnTo>
                  <a:pt x="95" y="124"/>
                </a:lnTo>
                <a:close/>
                <a:moveTo>
                  <a:pt x="71" y="124"/>
                </a:moveTo>
                <a:cubicBezTo>
                  <a:pt x="59" y="124"/>
                  <a:pt x="59" y="124"/>
                  <a:pt x="59" y="124"/>
                </a:cubicBezTo>
                <a:cubicBezTo>
                  <a:pt x="59" y="132"/>
                  <a:pt x="59" y="132"/>
                  <a:pt x="59" y="132"/>
                </a:cubicBezTo>
                <a:cubicBezTo>
                  <a:pt x="71" y="132"/>
                  <a:pt x="71" y="132"/>
                  <a:pt x="71" y="132"/>
                </a:cubicBezTo>
                <a:lnTo>
                  <a:pt x="71" y="124"/>
                </a:lnTo>
                <a:close/>
                <a:moveTo>
                  <a:pt x="47" y="124"/>
                </a:moveTo>
                <a:cubicBezTo>
                  <a:pt x="35" y="124"/>
                  <a:pt x="35" y="124"/>
                  <a:pt x="35" y="124"/>
                </a:cubicBezTo>
                <a:cubicBezTo>
                  <a:pt x="35" y="132"/>
                  <a:pt x="35" y="132"/>
                  <a:pt x="35" y="132"/>
                </a:cubicBezTo>
                <a:cubicBezTo>
                  <a:pt x="47" y="132"/>
                  <a:pt x="47" y="132"/>
                  <a:pt x="47" y="132"/>
                </a:cubicBezTo>
                <a:lnTo>
                  <a:pt x="47" y="124"/>
                </a:lnTo>
                <a:close/>
                <a:moveTo>
                  <a:pt x="23" y="124"/>
                </a:moveTo>
                <a:cubicBezTo>
                  <a:pt x="11" y="124"/>
                  <a:pt x="11" y="124"/>
                  <a:pt x="11" y="124"/>
                </a:cubicBezTo>
                <a:cubicBezTo>
                  <a:pt x="11" y="132"/>
                  <a:pt x="11" y="132"/>
                  <a:pt x="11" y="132"/>
                </a:cubicBezTo>
                <a:cubicBezTo>
                  <a:pt x="23" y="132"/>
                  <a:pt x="23" y="132"/>
                  <a:pt x="23" y="132"/>
                </a:cubicBezTo>
                <a:lnTo>
                  <a:pt x="23" y="124"/>
                </a:lnTo>
                <a:close/>
                <a:moveTo>
                  <a:pt x="123" y="172"/>
                </a:moveTo>
                <a:cubicBezTo>
                  <a:pt x="131" y="172"/>
                  <a:pt x="131" y="172"/>
                  <a:pt x="131" y="172"/>
                </a:cubicBezTo>
                <a:cubicBezTo>
                  <a:pt x="131" y="160"/>
                  <a:pt x="131" y="160"/>
                  <a:pt x="131" y="160"/>
                </a:cubicBezTo>
                <a:cubicBezTo>
                  <a:pt x="123" y="160"/>
                  <a:pt x="123" y="160"/>
                  <a:pt x="123" y="160"/>
                </a:cubicBezTo>
                <a:lnTo>
                  <a:pt x="123" y="172"/>
                </a:lnTo>
                <a:close/>
                <a:moveTo>
                  <a:pt x="123" y="196"/>
                </a:moveTo>
                <a:cubicBezTo>
                  <a:pt x="131" y="196"/>
                  <a:pt x="131" y="196"/>
                  <a:pt x="131" y="196"/>
                </a:cubicBezTo>
                <a:cubicBezTo>
                  <a:pt x="131" y="184"/>
                  <a:pt x="131" y="184"/>
                  <a:pt x="131" y="184"/>
                </a:cubicBezTo>
                <a:cubicBezTo>
                  <a:pt x="123" y="184"/>
                  <a:pt x="123" y="184"/>
                  <a:pt x="123" y="184"/>
                </a:cubicBezTo>
                <a:lnTo>
                  <a:pt x="123" y="196"/>
                </a:lnTo>
                <a:close/>
                <a:moveTo>
                  <a:pt x="123" y="220"/>
                </a:moveTo>
                <a:cubicBezTo>
                  <a:pt x="131" y="220"/>
                  <a:pt x="131" y="220"/>
                  <a:pt x="131" y="220"/>
                </a:cubicBezTo>
                <a:cubicBezTo>
                  <a:pt x="131" y="208"/>
                  <a:pt x="131" y="208"/>
                  <a:pt x="131" y="208"/>
                </a:cubicBezTo>
                <a:cubicBezTo>
                  <a:pt x="123" y="208"/>
                  <a:pt x="123" y="208"/>
                  <a:pt x="123" y="208"/>
                </a:cubicBezTo>
                <a:lnTo>
                  <a:pt x="123" y="220"/>
                </a:lnTo>
                <a:close/>
                <a:moveTo>
                  <a:pt x="123" y="244"/>
                </a:moveTo>
                <a:cubicBezTo>
                  <a:pt x="131" y="244"/>
                  <a:pt x="131" y="244"/>
                  <a:pt x="131" y="244"/>
                </a:cubicBezTo>
                <a:cubicBezTo>
                  <a:pt x="131" y="232"/>
                  <a:pt x="131" y="232"/>
                  <a:pt x="131" y="232"/>
                </a:cubicBezTo>
                <a:cubicBezTo>
                  <a:pt x="123" y="232"/>
                  <a:pt x="123" y="232"/>
                  <a:pt x="123" y="232"/>
                </a:cubicBezTo>
                <a:lnTo>
                  <a:pt x="123" y="244"/>
                </a:lnTo>
                <a:close/>
                <a:moveTo>
                  <a:pt x="159" y="132"/>
                </a:moveTo>
                <a:cubicBezTo>
                  <a:pt x="171" y="132"/>
                  <a:pt x="171" y="132"/>
                  <a:pt x="171" y="132"/>
                </a:cubicBezTo>
                <a:cubicBezTo>
                  <a:pt x="171" y="124"/>
                  <a:pt x="171" y="124"/>
                  <a:pt x="171" y="124"/>
                </a:cubicBezTo>
                <a:cubicBezTo>
                  <a:pt x="159" y="124"/>
                  <a:pt x="159" y="124"/>
                  <a:pt x="159" y="124"/>
                </a:cubicBezTo>
                <a:lnTo>
                  <a:pt x="159" y="132"/>
                </a:lnTo>
                <a:close/>
                <a:moveTo>
                  <a:pt x="183" y="132"/>
                </a:moveTo>
                <a:cubicBezTo>
                  <a:pt x="195" y="132"/>
                  <a:pt x="195" y="132"/>
                  <a:pt x="195" y="132"/>
                </a:cubicBezTo>
                <a:cubicBezTo>
                  <a:pt x="195" y="124"/>
                  <a:pt x="195" y="124"/>
                  <a:pt x="195" y="124"/>
                </a:cubicBezTo>
                <a:cubicBezTo>
                  <a:pt x="183" y="124"/>
                  <a:pt x="183" y="124"/>
                  <a:pt x="183" y="124"/>
                </a:cubicBezTo>
                <a:lnTo>
                  <a:pt x="183" y="132"/>
                </a:lnTo>
                <a:close/>
                <a:moveTo>
                  <a:pt x="207" y="132"/>
                </a:moveTo>
                <a:cubicBezTo>
                  <a:pt x="219" y="132"/>
                  <a:pt x="219" y="132"/>
                  <a:pt x="219" y="132"/>
                </a:cubicBezTo>
                <a:cubicBezTo>
                  <a:pt x="219" y="124"/>
                  <a:pt x="219" y="124"/>
                  <a:pt x="219" y="124"/>
                </a:cubicBezTo>
                <a:cubicBezTo>
                  <a:pt x="207" y="124"/>
                  <a:pt x="207" y="124"/>
                  <a:pt x="207" y="124"/>
                </a:cubicBezTo>
                <a:lnTo>
                  <a:pt x="207" y="132"/>
                </a:lnTo>
                <a:close/>
                <a:moveTo>
                  <a:pt x="231" y="132"/>
                </a:moveTo>
                <a:cubicBezTo>
                  <a:pt x="243" y="132"/>
                  <a:pt x="243" y="132"/>
                  <a:pt x="243" y="132"/>
                </a:cubicBezTo>
                <a:cubicBezTo>
                  <a:pt x="243" y="124"/>
                  <a:pt x="243" y="124"/>
                  <a:pt x="243" y="124"/>
                </a:cubicBezTo>
                <a:cubicBezTo>
                  <a:pt x="231" y="124"/>
                  <a:pt x="231" y="124"/>
                  <a:pt x="231" y="124"/>
                </a:cubicBezTo>
                <a:lnTo>
                  <a:pt x="231" y="132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103" name="Speech bubbles">
            <a:extLst>
              <a:ext uri="{FF2B5EF4-FFF2-40B4-BE49-F238E27FC236}">
                <a16:creationId xmlns:a16="http://schemas.microsoft.com/office/drawing/2014/main" id="{407FD02A-048D-4D32-9553-81CD82F2E0D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584156" y="4843300"/>
            <a:ext cx="945426" cy="941339"/>
          </a:xfrm>
          <a:custGeom>
            <a:avLst/>
            <a:gdLst>
              <a:gd name="T0" fmla="*/ 204 w 256"/>
              <a:gd name="T1" fmla="*/ 32 h 256"/>
              <a:gd name="T2" fmla="*/ 70 w 256"/>
              <a:gd name="T3" fmla="*/ 28 h 256"/>
              <a:gd name="T4" fmla="*/ 34 w 256"/>
              <a:gd name="T5" fmla="*/ 0 h 256"/>
              <a:gd name="T6" fmla="*/ 32 w 256"/>
              <a:gd name="T7" fmla="*/ 28 h 256"/>
              <a:gd name="T8" fmla="*/ 0 w 256"/>
              <a:gd name="T9" fmla="*/ 32 h 256"/>
              <a:gd name="T10" fmla="*/ 4 w 256"/>
              <a:gd name="T11" fmla="*/ 120 h 256"/>
              <a:gd name="T12" fmla="*/ 204 w 256"/>
              <a:gd name="T13" fmla="*/ 116 h 256"/>
              <a:gd name="T14" fmla="*/ 8 w 256"/>
              <a:gd name="T15" fmla="*/ 112 h 256"/>
              <a:gd name="T16" fmla="*/ 36 w 256"/>
              <a:gd name="T17" fmla="*/ 36 h 256"/>
              <a:gd name="T18" fmla="*/ 40 w 256"/>
              <a:gd name="T19" fmla="*/ 13 h 256"/>
              <a:gd name="T20" fmla="*/ 69 w 256"/>
              <a:gd name="T21" fmla="*/ 36 h 256"/>
              <a:gd name="T22" fmla="*/ 196 w 256"/>
              <a:gd name="T23" fmla="*/ 112 h 256"/>
              <a:gd name="T24" fmla="*/ 60 w 256"/>
              <a:gd name="T25" fmla="*/ 76 h 256"/>
              <a:gd name="T26" fmla="*/ 68 w 256"/>
              <a:gd name="T27" fmla="*/ 76 h 256"/>
              <a:gd name="T28" fmla="*/ 100 w 256"/>
              <a:gd name="T29" fmla="*/ 80 h 256"/>
              <a:gd name="T30" fmla="*/ 100 w 256"/>
              <a:gd name="T31" fmla="*/ 72 h 256"/>
              <a:gd name="T32" fmla="*/ 100 w 256"/>
              <a:gd name="T33" fmla="*/ 80 h 256"/>
              <a:gd name="T34" fmla="*/ 140 w 256"/>
              <a:gd name="T35" fmla="*/ 76 h 256"/>
              <a:gd name="T36" fmla="*/ 132 w 256"/>
              <a:gd name="T37" fmla="*/ 76 h 256"/>
              <a:gd name="T38" fmla="*/ 252 w 256"/>
              <a:gd name="T39" fmla="*/ 136 h 256"/>
              <a:gd name="T40" fmla="*/ 56 w 256"/>
              <a:gd name="T41" fmla="*/ 140 h 256"/>
              <a:gd name="T42" fmla="*/ 60 w 256"/>
              <a:gd name="T43" fmla="*/ 228 h 256"/>
              <a:gd name="T44" fmla="*/ 217 w 256"/>
              <a:gd name="T45" fmla="*/ 255 h 256"/>
              <a:gd name="T46" fmla="*/ 222 w 256"/>
              <a:gd name="T47" fmla="*/ 256 h 256"/>
              <a:gd name="T48" fmla="*/ 224 w 256"/>
              <a:gd name="T49" fmla="*/ 228 h 256"/>
              <a:gd name="T50" fmla="*/ 256 w 256"/>
              <a:gd name="T51" fmla="*/ 224 h 256"/>
              <a:gd name="T52" fmla="*/ 252 w 256"/>
              <a:gd name="T53" fmla="*/ 136 h 256"/>
              <a:gd name="T54" fmla="*/ 220 w 256"/>
              <a:gd name="T55" fmla="*/ 220 h 256"/>
              <a:gd name="T56" fmla="*/ 216 w 256"/>
              <a:gd name="T57" fmla="*/ 243 h 256"/>
              <a:gd name="T58" fmla="*/ 187 w 256"/>
              <a:gd name="T59" fmla="*/ 220 h 256"/>
              <a:gd name="T60" fmla="*/ 64 w 256"/>
              <a:gd name="T61" fmla="*/ 144 h 256"/>
              <a:gd name="T62" fmla="*/ 248 w 256"/>
              <a:gd name="T63" fmla="*/ 220 h 256"/>
              <a:gd name="T64" fmla="*/ 124 w 256"/>
              <a:gd name="T65" fmla="*/ 180 h 256"/>
              <a:gd name="T66" fmla="*/ 116 w 256"/>
              <a:gd name="T67" fmla="*/ 180 h 256"/>
              <a:gd name="T68" fmla="*/ 156 w 256"/>
              <a:gd name="T69" fmla="*/ 184 h 256"/>
              <a:gd name="T70" fmla="*/ 156 w 256"/>
              <a:gd name="T71" fmla="*/ 176 h 256"/>
              <a:gd name="T72" fmla="*/ 156 w 256"/>
              <a:gd name="T73" fmla="*/ 184 h 256"/>
              <a:gd name="T74" fmla="*/ 196 w 256"/>
              <a:gd name="T75" fmla="*/ 180 h 256"/>
              <a:gd name="T76" fmla="*/ 188 w 256"/>
              <a:gd name="T77" fmla="*/ 18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56" h="256">
                <a:moveTo>
                  <a:pt x="204" y="116"/>
                </a:moveTo>
                <a:cubicBezTo>
                  <a:pt x="204" y="32"/>
                  <a:pt x="204" y="32"/>
                  <a:pt x="204" y="32"/>
                </a:cubicBezTo>
                <a:cubicBezTo>
                  <a:pt x="204" y="30"/>
                  <a:pt x="202" y="28"/>
                  <a:pt x="200" y="28"/>
                </a:cubicBezTo>
                <a:cubicBezTo>
                  <a:pt x="70" y="28"/>
                  <a:pt x="70" y="28"/>
                  <a:pt x="70" y="28"/>
                </a:cubicBezTo>
                <a:cubicBezTo>
                  <a:pt x="39" y="1"/>
                  <a:pt x="39" y="1"/>
                  <a:pt x="39" y="1"/>
                </a:cubicBezTo>
                <a:cubicBezTo>
                  <a:pt x="37" y="0"/>
                  <a:pt x="36" y="0"/>
                  <a:pt x="34" y="0"/>
                </a:cubicBezTo>
                <a:cubicBezTo>
                  <a:pt x="33" y="1"/>
                  <a:pt x="32" y="2"/>
                  <a:pt x="32" y="4"/>
                </a:cubicBezTo>
                <a:cubicBezTo>
                  <a:pt x="32" y="28"/>
                  <a:pt x="32" y="28"/>
                  <a:pt x="32" y="28"/>
                </a:cubicBezTo>
                <a:cubicBezTo>
                  <a:pt x="4" y="28"/>
                  <a:pt x="4" y="28"/>
                  <a:pt x="4" y="28"/>
                </a:cubicBezTo>
                <a:cubicBezTo>
                  <a:pt x="2" y="28"/>
                  <a:pt x="0" y="30"/>
                  <a:pt x="0" y="32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18"/>
                  <a:pt x="2" y="120"/>
                  <a:pt x="4" y="120"/>
                </a:cubicBezTo>
                <a:cubicBezTo>
                  <a:pt x="200" y="120"/>
                  <a:pt x="200" y="120"/>
                  <a:pt x="200" y="120"/>
                </a:cubicBezTo>
                <a:cubicBezTo>
                  <a:pt x="202" y="120"/>
                  <a:pt x="204" y="118"/>
                  <a:pt x="204" y="116"/>
                </a:cubicBezTo>
                <a:close/>
                <a:moveTo>
                  <a:pt x="196" y="112"/>
                </a:moveTo>
                <a:cubicBezTo>
                  <a:pt x="8" y="112"/>
                  <a:pt x="8" y="112"/>
                  <a:pt x="8" y="112"/>
                </a:cubicBezTo>
                <a:cubicBezTo>
                  <a:pt x="8" y="36"/>
                  <a:pt x="8" y="36"/>
                  <a:pt x="8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8" y="36"/>
                  <a:pt x="40" y="34"/>
                  <a:pt x="40" y="32"/>
                </a:cubicBezTo>
                <a:cubicBezTo>
                  <a:pt x="40" y="13"/>
                  <a:pt x="40" y="13"/>
                  <a:pt x="40" y="13"/>
                </a:cubicBezTo>
                <a:cubicBezTo>
                  <a:pt x="66" y="35"/>
                  <a:pt x="66" y="35"/>
                  <a:pt x="66" y="35"/>
                </a:cubicBezTo>
                <a:cubicBezTo>
                  <a:pt x="67" y="36"/>
                  <a:pt x="68" y="36"/>
                  <a:pt x="69" y="36"/>
                </a:cubicBezTo>
                <a:cubicBezTo>
                  <a:pt x="196" y="36"/>
                  <a:pt x="196" y="36"/>
                  <a:pt x="196" y="36"/>
                </a:cubicBezTo>
                <a:lnTo>
                  <a:pt x="196" y="112"/>
                </a:lnTo>
                <a:close/>
                <a:moveTo>
                  <a:pt x="64" y="72"/>
                </a:moveTo>
                <a:cubicBezTo>
                  <a:pt x="62" y="72"/>
                  <a:pt x="60" y="74"/>
                  <a:pt x="60" y="76"/>
                </a:cubicBezTo>
                <a:cubicBezTo>
                  <a:pt x="60" y="78"/>
                  <a:pt x="62" y="80"/>
                  <a:pt x="64" y="80"/>
                </a:cubicBezTo>
                <a:cubicBezTo>
                  <a:pt x="66" y="80"/>
                  <a:pt x="68" y="78"/>
                  <a:pt x="68" y="76"/>
                </a:cubicBezTo>
                <a:cubicBezTo>
                  <a:pt x="68" y="74"/>
                  <a:pt x="66" y="72"/>
                  <a:pt x="64" y="72"/>
                </a:cubicBezTo>
                <a:close/>
                <a:moveTo>
                  <a:pt x="100" y="80"/>
                </a:moveTo>
                <a:cubicBezTo>
                  <a:pt x="102" y="80"/>
                  <a:pt x="104" y="78"/>
                  <a:pt x="104" y="76"/>
                </a:cubicBezTo>
                <a:cubicBezTo>
                  <a:pt x="104" y="74"/>
                  <a:pt x="102" y="72"/>
                  <a:pt x="100" y="72"/>
                </a:cubicBezTo>
                <a:cubicBezTo>
                  <a:pt x="98" y="72"/>
                  <a:pt x="96" y="74"/>
                  <a:pt x="96" y="76"/>
                </a:cubicBezTo>
                <a:cubicBezTo>
                  <a:pt x="96" y="78"/>
                  <a:pt x="98" y="80"/>
                  <a:pt x="100" y="80"/>
                </a:cubicBezTo>
                <a:close/>
                <a:moveTo>
                  <a:pt x="136" y="80"/>
                </a:moveTo>
                <a:cubicBezTo>
                  <a:pt x="138" y="80"/>
                  <a:pt x="140" y="78"/>
                  <a:pt x="140" y="76"/>
                </a:cubicBezTo>
                <a:cubicBezTo>
                  <a:pt x="140" y="74"/>
                  <a:pt x="138" y="72"/>
                  <a:pt x="136" y="72"/>
                </a:cubicBezTo>
                <a:cubicBezTo>
                  <a:pt x="134" y="72"/>
                  <a:pt x="132" y="74"/>
                  <a:pt x="132" y="76"/>
                </a:cubicBezTo>
                <a:cubicBezTo>
                  <a:pt x="132" y="78"/>
                  <a:pt x="134" y="80"/>
                  <a:pt x="136" y="80"/>
                </a:cubicBezTo>
                <a:close/>
                <a:moveTo>
                  <a:pt x="252" y="136"/>
                </a:moveTo>
                <a:cubicBezTo>
                  <a:pt x="60" y="136"/>
                  <a:pt x="60" y="136"/>
                  <a:pt x="60" y="136"/>
                </a:cubicBezTo>
                <a:cubicBezTo>
                  <a:pt x="58" y="136"/>
                  <a:pt x="56" y="138"/>
                  <a:pt x="56" y="140"/>
                </a:cubicBezTo>
                <a:cubicBezTo>
                  <a:pt x="56" y="224"/>
                  <a:pt x="56" y="224"/>
                  <a:pt x="56" y="224"/>
                </a:cubicBezTo>
                <a:cubicBezTo>
                  <a:pt x="56" y="226"/>
                  <a:pt x="58" y="228"/>
                  <a:pt x="60" y="228"/>
                </a:cubicBezTo>
                <a:cubicBezTo>
                  <a:pt x="186" y="228"/>
                  <a:pt x="186" y="228"/>
                  <a:pt x="186" y="228"/>
                </a:cubicBezTo>
                <a:cubicBezTo>
                  <a:pt x="217" y="255"/>
                  <a:pt x="217" y="255"/>
                  <a:pt x="217" y="255"/>
                </a:cubicBezTo>
                <a:cubicBezTo>
                  <a:pt x="218" y="256"/>
                  <a:pt x="219" y="256"/>
                  <a:pt x="220" y="256"/>
                </a:cubicBezTo>
                <a:cubicBezTo>
                  <a:pt x="221" y="256"/>
                  <a:pt x="221" y="256"/>
                  <a:pt x="222" y="256"/>
                </a:cubicBezTo>
                <a:cubicBezTo>
                  <a:pt x="223" y="255"/>
                  <a:pt x="224" y="254"/>
                  <a:pt x="224" y="252"/>
                </a:cubicBezTo>
                <a:cubicBezTo>
                  <a:pt x="224" y="228"/>
                  <a:pt x="224" y="228"/>
                  <a:pt x="224" y="228"/>
                </a:cubicBezTo>
                <a:cubicBezTo>
                  <a:pt x="252" y="228"/>
                  <a:pt x="252" y="228"/>
                  <a:pt x="252" y="228"/>
                </a:cubicBezTo>
                <a:cubicBezTo>
                  <a:pt x="254" y="228"/>
                  <a:pt x="256" y="226"/>
                  <a:pt x="256" y="224"/>
                </a:cubicBezTo>
                <a:cubicBezTo>
                  <a:pt x="256" y="140"/>
                  <a:pt x="256" y="140"/>
                  <a:pt x="256" y="140"/>
                </a:cubicBezTo>
                <a:cubicBezTo>
                  <a:pt x="256" y="138"/>
                  <a:pt x="254" y="136"/>
                  <a:pt x="252" y="136"/>
                </a:cubicBezTo>
                <a:close/>
                <a:moveTo>
                  <a:pt x="248" y="220"/>
                </a:moveTo>
                <a:cubicBezTo>
                  <a:pt x="220" y="220"/>
                  <a:pt x="220" y="220"/>
                  <a:pt x="220" y="220"/>
                </a:cubicBezTo>
                <a:cubicBezTo>
                  <a:pt x="218" y="220"/>
                  <a:pt x="216" y="222"/>
                  <a:pt x="216" y="224"/>
                </a:cubicBezTo>
                <a:cubicBezTo>
                  <a:pt x="216" y="243"/>
                  <a:pt x="216" y="243"/>
                  <a:pt x="216" y="243"/>
                </a:cubicBezTo>
                <a:cubicBezTo>
                  <a:pt x="190" y="221"/>
                  <a:pt x="190" y="221"/>
                  <a:pt x="190" y="221"/>
                </a:cubicBezTo>
                <a:cubicBezTo>
                  <a:pt x="189" y="220"/>
                  <a:pt x="188" y="220"/>
                  <a:pt x="187" y="220"/>
                </a:cubicBezTo>
                <a:cubicBezTo>
                  <a:pt x="64" y="220"/>
                  <a:pt x="64" y="220"/>
                  <a:pt x="64" y="220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248" y="144"/>
                  <a:pt x="248" y="144"/>
                  <a:pt x="248" y="144"/>
                </a:cubicBezTo>
                <a:lnTo>
                  <a:pt x="248" y="220"/>
                </a:lnTo>
                <a:close/>
                <a:moveTo>
                  <a:pt x="120" y="184"/>
                </a:moveTo>
                <a:cubicBezTo>
                  <a:pt x="122" y="184"/>
                  <a:pt x="124" y="182"/>
                  <a:pt x="124" y="180"/>
                </a:cubicBezTo>
                <a:cubicBezTo>
                  <a:pt x="124" y="178"/>
                  <a:pt x="122" y="176"/>
                  <a:pt x="120" y="176"/>
                </a:cubicBezTo>
                <a:cubicBezTo>
                  <a:pt x="118" y="176"/>
                  <a:pt x="116" y="178"/>
                  <a:pt x="116" y="180"/>
                </a:cubicBezTo>
                <a:cubicBezTo>
                  <a:pt x="116" y="182"/>
                  <a:pt x="118" y="184"/>
                  <a:pt x="120" y="184"/>
                </a:cubicBezTo>
                <a:close/>
                <a:moveTo>
                  <a:pt x="156" y="184"/>
                </a:moveTo>
                <a:cubicBezTo>
                  <a:pt x="158" y="184"/>
                  <a:pt x="160" y="182"/>
                  <a:pt x="160" y="180"/>
                </a:cubicBezTo>
                <a:cubicBezTo>
                  <a:pt x="160" y="178"/>
                  <a:pt x="158" y="176"/>
                  <a:pt x="156" y="176"/>
                </a:cubicBezTo>
                <a:cubicBezTo>
                  <a:pt x="154" y="176"/>
                  <a:pt x="152" y="178"/>
                  <a:pt x="152" y="180"/>
                </a:cubicBezTo>
                <a:cubicBezTo>
                  <a:pt x="152" y="182"/>
                  <a:pt x="154" y="184"/>
                  <a:pt x="156" y="184"/>
                </a:cubicBezTo>
                <a:close/>
                <a:moveTo>
                  <a:pt x="192" y="184"/>
                </a:moveTo>
                <a:cubicBezTo>
                  <a:pt x="194" y="184"/>
                  <a:pt x="196" y="182"/>
                  <a:pt x="196" y="180"/>
                </a:cubicBezTo>
                <a:cubicBezTo>
                  <a:pt x="196" y="178"/>
                  <a:pt x="194" y="176"/>
                  <a:pt x="192" y="176"/>
                </a:cubicBezTo>
                <a:cubicBezTo>
                  <a:pt x="190" y="176"/>
                  <a:pt x="188" y="178"/>
                  <a:pt x="188" y="180"/>
                </a:cubicBezTo>
                <a:cubicBezTo>
                  <a:pt x="188" y="182"/>
                  <a:pt x="190" y="184"/>
                  <a:pt x="192" y="184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104" name="Pie chart">
            <a:extLst>
              <a:ext uri="{FF2B5EF4-FFF2-40B4-BE49-F238E27FC236}">
                <a16:creationId xmlns:a16="http://schemas.microsoft.com/office/drawing/2014/main" id="{A3EF9C40-BFF3-4286-9C82-F9B6C8F0E3C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514353" y="4843300"/>
            <a:ext cx="825462" cy="784370"/>
          </a:xfrm>
          <a:custGeom>
            <a:avLst/>
            <a:gdLst>
              <a:gd name="T0" fmla="*/ 116 w 256"/>
              <a:gd name="T1" fmla="*/ 131 h 244"/>
              <a:gd name="T2" fmla="*/ 116 w 256"/>
              <a:gd name="T3" fmla="*/ 24 h 244"/>
              <a:gd name="T4" fmla="*/ 112 w 256"/>
              <a:gd name="T5" fmla="*/ 20 h 244"/>
              <a:gd name="T6" fmla="*/ 0 w 256"/>
              <a:gd name="T7" fmla="*/ 132 h 244"/>
              <a:gd name="T8" fmla="*/ 112 w 256"/>
              <a:gd name="T9" fmla="*/ 244 h 244"/>
              <a:gd name="T10" fmla="*/ 191 w 256"/>
              <a:gd name="T11" fmla="*/ 211 h 244"/>
              <a:gd name="T12" fmla="*/ 191 w 256"/>
              <a:gd name="T13" fmla="*/ 206 h 244"/>
              <a:gd name="T14" fmla="*/ 116 w 256"/>
              <a:gd name="T15" fmla="*/ 131 h 244"/>
              <a:gd name="T16" fmla="*/ 112 w 256"/>
              <a:gd name="T17" fmla="*/ 236 h 244"/>
              <a:gd name="T18" fmla="*/ 8 w 256"/>
              <a:gd name="T19" fmla="*/ 132 h 244"/>
              <a:gd name="T20" fmla="*/ 108 w 256"/>
              <a:gd name="T21" fmla="*/ 28 h 244"/>
              <a:gd name="T22" fmla="*/ 108 w 256"/>
              <a:gd name="T23" fmla="*/ 132 h 244"/>
              <a:gd name="T24" fmla="*/ 109 w 256"/>
              <a:gd name="T25" fmla="*/ 135 h 244"/>
              <a:gd name="T26" fmla="*/ 182 w 256"/>
              <a:gd name="T27" fmla="*/ 208 h 244"/>
              <a:gd name="T28" fmla="*/ 112 w 256"/>
              <a:gd name="T29" fmla="*/ 236 h 244"/>
              <a:gd name="T30" fmla="*/ 252 w 256"/>
              <a:gd name="T31" fmla="*/ 128 h 244"/>
              <a:gd name="T32" fmla="*/ 143 w 256"/>
              <a:gd name="T33" fmla="*/ 128 h 244"/>
              <a:gd name="T34" fmla="*/ 140 w 256"/>
              <a:gd name="T35" fmla="*/ 130 h 244"/>
              <a:gd name="T36" fmla="*/ 141 w 256"/>
              <a:gd name="T37" fmla="*/ 135 h 244"/>
              <a:gd name="T38" fmla="*/ 217 w 256"/>
              <a:gd name="T39" fmla="*/ 212 h 244"/>
              <a:gd name="T40" fmla="*/ 220 w 256"/>
              <a:gd name="T41" fmla="*/ 213 h 244"/>
              <a:gd name="T42" fmla="*/ 223 w 256"/>
              <a:gd name="T43" fmla="*/ 212 h 244"/>
              <a:gd name="T44" fmla="*/ 256 w 256"/>
              <a:gd name="T45" fmla="*/ 132 h 244"/>
              <a:gd name="T46" fmla="*/ 252 w 256"/>
              <a:gd name="T47" fmla="*/ 128 h 244"/>
              <a:gd name="T48" fmla="*/ 220 w 256"/>
              <a:gd name="T49" fmla="*/ 203 h 244"/>
              <a:gd name="T50" fmla="*/ 153 w 256"/>
              <a:gd name="T51" fmla="*/ 136 h 244"/>
              <a:gd name="T52" fmla="*/ 248 w 256"/>
              <a:gd name="T53" fmla="*/ 136 h 244"/>
              <a:gd name="T54" fmla="*/ 220 w 256"/>
              <a:gd name="T55" fmla="*/ 203 h 244"/>
              <a:gd name="T56" fmla="*/ 134 w 256"/>
              <a:gd name="T57" fmla="*/ 116 h 244"/>
              <a:gd name="T58" fmla="*/ 136 w 256"/>
              <a:gd name="T59" fmla="*/ 116 h 244"/>
              <a:gd name="T60" fmla="*/ 244 w 256"/>
              <a:gd name="T61" fmla="*/ 116 h 244"/>
              <a:gd name="T62" fmla="*/ 248 w 256"/>
              <a:gd name="T63" fmla="*/ 112 h 244"/>
              <a:gd name="T64" fmla="*/ 236 w 256"/>
              <a:gd name="T65" fmla="*/ 62 h 244"/>
              <a:gd name="T66" fmla="*/ 236 w 256"/>
              <a:gd name="T67" fmla="*/ 61 h 244"/>
              <a:gd name="T68" fmla="*/ 215 w 256"/>
              <a:gd name="T69" fmla="*/ 33 h 244"/>
              <a:gd name="T70" fmla="*/ 215 w 256"/>
              <a:gd name="T71" fmla="*/ 33 h 244"/>
              <a:gd name="T72" fmla="*/ 215 w 256"/>
              <a:gd name="T73" fmla="*/ 33 h 244"/>
              <a:gd name="T74" fmla="*/ 187 w 256"/>
              <a:gd name="T75" fmla="*/ 12 h 244"/>
              <a:gd name="T76" fmla="*/ 186 w 256"/>
              <a:gd name="T77" fmla="*/ 12 h 244"/>
              <a:gd name="T78" fmla="*/ 136 w 256"/>
              <a:gd name="T79" fmla="*/ 0 h 244"/>
              <a:gd name="T80" fmla="*/ 132 w 256"/>
              <a:gd name="T81" fmla="*/ 4 h 244"/>
              <a:gd name="T82" fmla="*/ 132 w 256"/>
              <a:gd name="T83" fmla="*/ 112 h 244"/>
              <a:gd name="T84" fmla="*/ 132 w 256"/>
              <a:gd name="T85" fmla="*/ 114 h 244"/>
              <a:gd name="T86" fmla="*/ 134 w 256"/>
              <a:gd name="T87" fmla="*/ 116 h 244"/>
              <a:gd name="T88" fmla="*/ 240 w 256"/>
              <a:gd name="T89" fmla="*/ 108 h 244"/>
              <a:gd name="T90" fmla="*/ 193 w 256"/>
              <a:gd name="T91" fmla="*/ 108 h 244"/>
              <a:gd name="T92" fmla="*/ 231 w 256"/>
              <a:gd name="T93" fmla="*/ 70 h 244"/>
              <a:gd name="T94" fmla="*/ 240 w 256"/>
              <a:gd name="T95" fmla="*/ 108 h 244"/>
              <a:gd name="T96" fmla="*/ 227 w 256"/>
              <a:gd name="T97" fmla="*/ 62 h 244"/>
              <a:gd name="T98" fmla="*/ 182 w 256"/>
              <a:gd name="T99" fmla="*/ 108 h 244"/>
              <a:gd name="T100" fmla="*/ 146 w 256"/>
              <a:gd name="T101" fmla="*/ 108 h 244"/>
              <a:gd name="T102" fmla="*/ 212 w 256"/>
              <a:gd name="T103" fmla="*/ 41 h 244"/>
              <a:gd name="T104" fmla="*/ 227 w 256"/>
              <a:gd name="T105" fmla="*/ 62 h 244"/>
              <a:gd name="T106" fmla="*/ 140 w 256"/>
              <a:gd name="T107" fmla="*/ 8 h 244"/>
              <a:gd name="T108" fmla="*/ 178 w 256"/>
              <a:gd name="T109" fmla="*/ 17 h 244"/>
              <a:gd name="T110" fmla="*/ 140 w 256"/>
              <a:gd name="T111" fmla="*/ 55 h 244"/>
              <a:gd name="T112" fmla="*/ 140 w 256"/>
              <a:gd name="T113" fmla="*/ 8 h 244"/>
              <a:gd name="T114" fmla="*/ 140 w 256"/>
              <a:gd name="T115" fmla="*/ 66 h 244"/>
              <a:gd name="T116" fmla="*/ 186 w 256"/>
              <a:gd name="T117" fmla="*/ 21 h 244"/>
              <a:gd name="T118" fmla="*/ 207 w 256"/>
              <a:gd name="T119" fmla="*/ 36 h 244"/>
              <a:gd name="T120" fmla="*/ 140 w 256"/>
              <a:gd name="T121" fmla="*/ 102 h 244"/>
              <a:gd name="T122" fmla="*/ 140 w 256"/>
              <a:gd name="T123" fmla="*/ 66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6" h="244">
                <a:moveTo>
                  <a:pt x="116" y="131"/>
                </a:moveTo>
                <a:cubicBezTo>
                  <a:pt x="116" y="24"/>
                  <a:pt x="116" y="24"/>
                  <a:pt x="116" y="24"/>
                </a:cubicBezTo>
                <a:cubicBezTo>
                  <a:pt x="116" y="22"/>
                  <a:pt x="114" y="20"/>
                  <a:pt x="112" y="20"/>
                </a:cubicBezTo>
                <a:cubicBezTo>
                  <a:pt x="50" y="20"/>
                  <a:pt x="0" y="70"/>
                  <a:pt x="0" y="132"/>
                </a:cubicBezTo>
                <a:cubicBezTo>
                  <a:pt x="0" y="194"/>
                  <a:pt x="50" y="244"/>
                  <a:pt x="112" y="244"/>
                </a:cubicBezTo>
                <a:cubicBezTo>
                  <a:pt x="142" y="244"/>
                  <a:pt x="170" y="232"/>
                  <a:pt x="191" y="211"/>
                </a:cubicBezTo>
                <a:cubicBezTo>
                  <a:pt x="192" y="210"/>
                  <a:pt x="192" y="207"/>
                  <a:pt x="191" y="206"/>
                </a:cubicBezTo>
                <a:lnTo>
                  <a:pt x="116" y="131"/>
                </a:lnTo>
                <a:close/>
                <a:moveTo>
                  <a:pt x="112" y="236"/>
                </a:moveTo>
                <a:cubicBezTo>
                  <a:pt x="55" y="236"/>
                  <a:pt x="8" y="189"/>
                  <a:pt x="8" y="132"/>
                </a:cubicBezTo>
                <a:cubicBezTo>
                  <a:pt x="8" y="76"/>
                  <a:pt x="53" y="30"/>
                  <a:pt x="108" y="28"/>
                </a:cubicBezTo>
                <a:cubicBezTo>
                  <a:pt x="108" y="132"/>
                  <a:pt x="108" y="132"/>
                  <a:pt x="108" y="132"/>
                </a:cubicBezTo>
                <a:cubicBezTo>
                  <a:pt x="108" y="133"/>
                  <a:pt x="108" y="134"/>
                  <a:pt x="109" y="135"/>
                </a:cubicBezTo>
                <a:cubicBezTo>
                  <a:pt x="182" y="208"/>
                  <a:pt x="182" y="208"/>
                  <a:pt x="182" y="208"/>
                </a:cubicBezTo>
                <a:cubicBezTo>
                  <a:pt x="163" y="226"/>
                  <a:pt x="138" y="236"/>
                  <a:pt x="112" y="236"/>
                </a:cubicBezTo>
                <a:close/>
                <a:moveTo>
                  <a:pt x="252" y="128"/>
                </a:moveTo>
                <a:cubicBezTo>
                  <a:pt x="143" y="128"/>
                  <a:pt x="143" y="128"/>
                  <a:pt x="143" y="128"/>
                </a:cubicBezTo>
                <a:cubicBezTo>
                  <a:pt x="142" y="128"/>
                  <a:pt x="140" y="129"/>
                  <a:pt x="140" y="130"/>
                </a:cubicBezTo>
                <a:cubicBezTo>
                  <a:pt x="139" y="132"/>
                  <a:pt x="139" y="134"/>
                  <a:pt x="141" y="135"/>
                </a:cubicBezTo>
                <a:cubicBezTo>
                  <a:pt x="217" y="212"/>
                  <a:pt x="217" y="212"/>
                  <a:pt x="217" y="212"/>
                </a:cubicBezTo>
                <a:cubicBezTo>
                  <a:pt x="218" y="212"/>
                  <a:pt x="219" y="213"/>
                  <a:pt x="220" y="213"/>
                </a:cubicBezTo>
                <a:cubicBezTo>
                  <a:pt x="221" y="213"/>
                  <a:pt x="222" y="212"/>
                  <a:pt x="223" y="212"/>
                </a:cubicBezTo>
                <a:cubicBezTo>
                  <a:pt x="244" y="190"/>
                  <a:pt x="256" y="162"/>
                  <a:pt x="256" y="132"/>
                </a:cubicBezTo>
                <a:cubicBezTo>
                  <a:pt x="256" y="130"/>
                  <a:pt x="254" y="128"/>
                  <a:pt x="252" y="128"/>
                </a:cubicBezTo>
                <a:close/>
                <a:moveTo>
                  <a:pt x="220" y="203"/>
                </a:moveTo>
                <a:cubicBezTo>
                  <a:pt x="153" y="136"/>
                  <a:pt x="153" y="136"/>
                  <a:pt x="153" y="136"/>
                </a:cubicBezTo>
                <a:cubicBezTo>
                  <a:pt x="248" y="136"/>
                  <a:pt x="248" y="136"/>
                  <a:pt x="248" y="136"/>
                </a:cubicBezTo>
                <a:cubicBezTo>
                  <a:pt x="247" y="161"/>
                  <a:pt x="237" y="185"/>
                  <a:pt x="220" y="203"/>
                </a:cubicBezTo>
                <a:close/>
                <a:moveTo>
                  <a:pt x="134" y="116"/>
                </a:moveTo>
                <a:cubicBezTo>
                  <a:pt x="135" y="116"/>
                  <a:pt x="135" y="116"/>
                  <a:pt x="136" y="116"/>
                </a:cubicBezTo>
                <a:cubicBezTo>
                  <a:pt x="244" y="116"/>
                  <a:pt x="244" y="116"/>
                  <a:pt x="244" y="116"/>
                </a:cubicBezTo>
                <a:cubicBezTo>
                  <a:pt x="246" y="116"/>
                  <a:pt x="248" y="114"/>
                  <a:pt x="248" y="112"/>
                </a:cubicBezTo>
                <a:cubicBezTo>
                  <a:pt x="248" y="94"/>
                  <a:pt x="244" y="77"/>
                  <a:pt x="236" y="62"/>
                </a:cubicBezTo>
                <a:cubicBezTo>
                  <a:pt x="236" y="61"/>
                  <a:pt x="236" y="61"/>
                  <a:pt x="236" y="61"/>
                </a:cubicBezTo>
                <a:cubicBezTo>
                  <a:pt x="230" y="51"/>
                  <a:pt x="224" y="41"/>
                  <a:pt x="215" y="33"/>
                </a:cubicBezTo>
                <a:cubicBezTo>
                  <a:pt x="215" y="33"/>
                  <a:pt x="215" y="33"/>
                  <a:pt x="215" y="33"/>
                </a:cubicBezTo>
                <a:cubicBezTo>
                  <a:pt x="215" y="33"/>
                  <a:pt x="215" y="33"/>
                  <a:pt x="215" y="33"/>
                </a:cubicBezTo>
                <a:cubicBezTo>
                  <a:pt x="207" y="24"/>
                  <a:pt x="197" y="18"/>
                  <a:pt x="187" y="12"/>
                </a:cubicBezTo>
                <a:cubicBezTo>
                  <a:pt x="187" y="12"/>
                  <a:pt x="187" y="12"/>
                  <a:pt x="186" y="12"/>
                </a:cubicBezTo>
                <a:cubicBezTo>
                  <a:pt x="171" y="4"/>
                  <a:pt x="154" y="0"/>
                  <a:pt x="136" y="0"/>
                </a:cubicBezTo>
                <a:cubicBezTo>
                  <a:pt x="134" y="0"/>
                  <a:pt x="132" y="2"/>
                  <a:pt x="132" y="4"/>
                </a:cubicBezTo>
                <a:cubicBezTo>
                  <a:pt x="132" y="112"/>
                  <a:pt x="132" y="112"/>
                  <a:pt x="132" y="112"/>
                </a:cubicBezTo>
                <a:cubicBezTo>
                  <a:pt x="132" y="113"/>
                  <a:pt x="132" y="113"/>
                  <a:pt x="132" y="114"/>
                </a:cubicBezTo>
                <a:cubicBezTo>
                  <a:pt x="133" y="115"/>
                  <a:pt x="133" y="115"/>
                  <a:pt x="134" y="116"/>
                </a:cubicBezTo>
                <a:close/>
                <a:moveTo>
                  <a:pt x="240" y="108"/>
                </a:moveTo>
                <a:cubicBezTo>
                  <a:pt x="193" y="108"/>
                  <a:pt x="193" y="108"/>
                  <a:pt x="193" y="108"/>
                </a:cubicBezTo>
                <a:cubicBezTo>
                  <a:pt x="231" y="70"/>
                  <a:pt x="231" y="70"/>
                  <a:pt x="231" y="70"/>
                </a:cubicBezTo>
                <a:cubicBezTo>
                  <a:pt x="236" y="82"/>
                  <a:pt x="239" y="94"/>
                  <a:pt x="240" y="108"/>
                </a:cubicBezTo>
                <a:close/>
                <a:moveTo>
                  <a:pt x="227" y="62"/>
                </a:moveTo>
                <a:cubicBezTo>
                  <a:pt x="182" y="108"/>
                  <a:pt x="182" y="108"/>
                  <a:pt x="182" y="108"/>
                </a:cubicBezTo>
                <a:cubicBezTo>
                  <a:pt x="146" y="108"/>
                  <a:pt x="146" y="108"/>
                  <a:pt x="146" y="108"/>
                </a:cubicBezTo>
                <a:cubicBezTo>
                  <a:pt x="212" y="41"/>
                  <a:pt x="212" y="41"/>
                  <a:pt x="212" y="41"/>
                </a:cubicBezTo>
                <a:cubicBezTo>
                  <a:pt x="218" y="48"/>
                  <a:pt x="223" y="55"/>
                  <a:pt x="227" y="62"/>
                </a:cubicBezTo>
                <a:close/>
                <a:moveTo>
                  <a:pt x="140" y="8"/>
                </a:moveTo>
                <a:cubicBezTo>
                  <a:pt x="154" y="9"/>
                  <a:pt x="166" y="12"/>
                  <a:pt x="178" y="17"/>
                </a:cubicBezTo>
                <a:cubicBezTo>
                  <a:pt x="140" y="55"/>
                  <a:pt x="140" y="55"/>
                  <a:pt x="140" y="55"/>
                </a:cubicBezTo>
                <a:lnTo>
                  <a:pt x="140" y="8"/>
                </a:lnTo>
                <a:close/>
                <a:moveTo>
                  <a:pt x="140" y="66"/>
                </a:moveTo>
                <a:cubicBezTo>
                  <a:pt x="186" y="21"/>
                  <a:pt x="186" y="21"/>
                  <a:pt x="186" y="21"/>
                </a:cubicBezTo>
                <a:cubicBezTo>
                  <a:pt x="193" y="25"/>
                  <a:pt x="200" y="30"/>
                  <a:pt x="207" y="36"/>
                </a:cubicBezTo>
                <a:cubicBezTo>
                  <a:pt x="140" y="102"/>
                  <a:pt x="140" y="102"/>
                  <a:pt x="140" y="102"/>
                </a:cubicBezTo>
                <a:lnTo>
                  <a:pt x="140" y="66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F698952-E3FF-45E7-B247-D6E261920894}"/>
              </a:ext>
            </a:extLst>
          </p:cNvPr>
          <p:cNvSpPr txBox="1"/>
          <p:nvPr/>
        </p:nvSpPr>
        <p:spPr>
          <a:xfrm>
            <a:off x="12301705" y="7573549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6CA7380-DF56-4B9F-8C22-FD8C7CEF2FB9}"/>
              </a:ext>
            </a:extLst>
          </p:cNvPr>
          <p:cNvSpPr txBox="1"/>
          <p:nvPr/>
        </p:nvSpPr>
        <p:spPr>
          <a:xfrm>
            <a:off x="12656743" y="7023852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972863A-614B-444E-AA67-9D839C36728C}"/>
              </a:ext>
            </a:extLst>
          </p:cNvPr>
          <p:cNvSpPr txBox="1"/>
          <p:nvPr/>
        </p:nvSpPr>
        <p:spPr>
          <a:xfrm>
            <a:off x="6502908" y="7573549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D52EE58-1895-46FC-9918-9559F7FB38EE}"/>
              </a:ext>
            </a:extLst>
          </p:cNvPr>
          <p:cNvSpPr txBox="1"/>
          <p:nvPr/>
        </p:nvSpPr>
        <p:spPr>
          <a:xfrm>
            <a:off x="6857946" y="7023852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C11B7A2-2053-434D-9967-BF0FCAB65CEF}"/>
              </a:ext>
            </a:extLst>
          </p:cNvPr>
          <p:cNvSpPr txBox="1"/>
          <p:nvPr/>
        </p:nvSpPr>
        <p:spPr>
          <a:xfrm>
            <a:off x="3853091" y="2639285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234060D-3112-41BB-A629-ED61B1DABE75}"/>
              </a:ext>
            </a:extLst>
          </p:cNvPr>
          <p:cNvSpPr txBox="1"/>
          <p:nvPr/>
        </p:nvSpPr>
        <p:spPr>
          <a:xfrm>
            <a:off x="4208129" y="2089588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BD595DD-54BE-4C78-B48A-7FE0D3A0605D}"/>
              </a:ext>
            </a:extLst>
          </p:cNvPr>
          <p:cNvSpPr txBox="1"/>
          <p:nvPr/>
        </p:nvSpPr>
        <p:spPr>
          <a:xfrm>
            <a:off x="9484024" y="2639285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41B5F44-FF11-4DE6-9321-0BBD34AD3D60}"/>
              </a:ext>
            </a:extLst>
          </p:cNvPr>
          <p:cNvSpPr txBox="1"/>
          <p:nvPr/>
        </p:nvSpPr>
        <p:spPr>
          <a:xfrm>
            <a:off x="9839062" y="2089588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914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C1819"/>
            </a:gs>
            <a:gs pos="100000">
              <a:srgbClr val="25232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nector line">
            <a:extLst>
              <a:ext uri="{FF2B5EF4-FFF2-40B4-BE49-F238E27FC236}">
                <a16:creationId xmlns:a16="http://schemas.microsoft.com/office/drawing/2014/main" id="{95848F42-FFC2-4F38-BBE0-9B6C35C205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21966" y="3253103"/>
            <a:ext cx="0" cy="4989931"/>
          </a:xfrm>
          <a:prstGeom prst="line">
            <a:avLst/>
          </a:prstGeom>
          <a:noFill/>
          <a:ln w="381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A88507C3-6FF3-4365-BD79-DE3B024A7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028" y="3098164"/>
            <a:ext cx="311473" cy="311473"/>
          </a:xfrm>
          <a:prstGeom prst="ellipse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pic>
        <p:nvPicPr>
          <p:cNvPr id="6" name="Shadow">
            <a:extLst>
              <a:ext uri="{FF2B5EF4-FFF2-40B4-BE49-F238E27FC236}">
                <a16:creationId xmlns:a16="http://schemas.microsoft.com/office/drawing/2014/main" id="{3952C08D-5BFA-45D6-93D5-8041FC2DAC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355" y="2520623"/>
            <a:ext cx="2433611" cy="1369141"/>
          </a:xfrm>
          <a:prstGeom prst="rect">
            <a:avLst/>
          </a:prstGeom>
        </p:spPr>
      </p:pic>
      <p:sp>
        <p:nvSpPr>
          <p:cNvPr id="7" name="Freeform 23">
            <a:extLst>
              <a:ext uri="{FF2B5EF4-FFF2-40B4-BE49-F238E27FC236}">
                <a16:creationId xmlns:a16="http://schemas.microsoft.com/office/drawing/2014/main" id="{BF3709A5-334C-4CEC-8033-095102E80449}"/>
              </a:ext>
            </a:extLst>
          </p:cNvPr>
          <p:cNvSpPr>
            <a:spLocks/>
          </p:cNvSpPr>
          <p:nvPr/>
        </p:nvSpPr>
        <p:spPr bwMode="auto">
          <a:xfrm>
            <a:off x="7268428" y="1885817"/>
            <a:ext cx="1453538" cy="1367285"/>
          </a:xfrm>
          <a:custGeom>
            <a:avLst/>
            <a:gdLst>
              <a:gd name="T0" fmla="*/ 226 w 910"/>
              <a:gd name="T1" fmla="*/ 0 h 856"/>
              <a:gd name="T2" fmla="*/ 910 w 910"/>
              <a:gd name="T3" fmla="*/ 856 h 856"/>
              <a:gd name="T4" fmla="*/ 0 w 910"/>
              <a:gd name="T5" fmla="*/ 342 h 856"/>
              <a:gd name="T6" fmla="*/ 226 w 910"/>
              <a:gd name="T7" fmla="*/ 0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0" h="856">
                <a:moveTo>
                  <a:pt x="226" y="0"/>
                </a:moveTo>
                <a:lnTo>
                  <a:pt x="910" y="856"/>
                </a:lnTo>
                <a:lnTo>
                  <a:pt x="0" y="342"/>
                </a:lnTo>
                <a:lnTo>
                  <a:pt x="226" y="0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8" name="Oval 24">
            <a:extLst>
              <a:ext uri="{FF2B5EF4-FFF2-40B4-BE49-F238E27FC236}">
                <a16:creationId xmlns:a16="http://schemas.microsoft.com/office/drawing/2014/main" id="{9247491D-472D-4D81-8D5F-11A3972BC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6912" y="960984"/>
            <a:ext cx="1600489" cy="1597296"/>
          </a:xfrm>
          <a:prstGeom prst="ellipse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9" name="Oval 25">
            <a:extLst>
              <a:ext uri="{FF2B5EF4-FFF2-40B4-BE49-F238E27FC236}">
                <a16:creationId xmlns:a16="http://schemas.microsoft.com/office/drawing/2014/main" id="{2CFB477D-293F-4F7D-AE1E-2681FA7DD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0951" y="1173424"/>
            <a:ext cx="1175609" cy="1172414"/>
          </a:xfrm>
          <a:prstGeom prst="ellipse">
            <a:avLst/>
          </a:prstGeom>
          <a:gradFill>
            <a:gsLst>
              <a:gs pos="0">
                <a:srgbClr val="1C1819"/>
              </a:gs>
              <a:gs pos="100000">
                <a:srgbClr val="252324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101600" dist="38100" dir="2700000" algn="tl" rotWithShape="0">
              <a:prstClr val="black">
                <a:alpha val="7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sp>
        <p:nvSpPr>
          <p:cNvPr id="10" name="Freeform 35">
            <a:extLst>
              <a:ext uri="{FF2B5EF4-FFF2-40B4-BE49-F238E27FC236}">
                <a16:creationId xmlns:a16="http://schemas.microsoft.com/office/drawing/2014/main" id="{BD810277-DCB7-4E16-AC29-4BF33CB08124}"/>
              </a:ext>
            </a:extLst>
          </p:cNvPr>
          <p:cNvSpPr>
            <a:spLocks/>
          </p:cNvSpPr>
          <p:nvPr/>
        </p:nvSpPr>
        <p:spPr bwMode="auto">
          <a:xfrm>
            <a:off x="5722246" y="1654210"/>
            <a:ext cx="138964" cy="212440"/>
          </a:xfrm>
          <a:custGeom>
            <a:avLst/>
            <a:gdLst>
              <a:gd name="T0" fmla="*/ 87 w 87"/>
              <a:gd name="T1" fmla="*/ 0 h 133"/>
              <a:gd name="T2" fmla="*/ 87 w 87"/>
              <a:gd name="T3" fmla="*/ 133 h 133"/>
              <a:gd name="T4" fmla="*/ 0 w 87"/>
              <a:gd name="T5" fmla="*/ 66 h 133"/>
              <a:gd name="T6" fmla="*/ 87 w 87"/>
              <a:gd name="T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" h="133">
                <a:moveTo>
                  <a:pt x="87" y="0"/>
                </a:moveTo>
                <a:lnTo>
                  <a:pt x="87" y="133"/>
                </a:lnTo>
                <a:lnTo>
                  <a:pt x="0" y="66"/>
                </a:lnTo>
                <a:lnTo>
                  <a:pt x="87" y="0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77D4B741-BFD5-4B2C-AA7E-EA5380654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028" y="6415747"/>
            <a:ext cx="311473" cy="311473"/>
          </a:xfrm>
          <a:prstGeom prst="ellipse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pic>
        <p:nvPicPr>
          <p:cNvPr id="12" name="Shadow">
            <a:extLst>
              <a:ext uri="{FF2B5EF4-FFF2-40B4-BE49-F238E27FC236}">
                <a16:creationId xmlns:a16="http://schemas.microsoft.com/office/drawing/2014/main" id="{54518F42-A691-42A5-8FAE-3EEDCBF196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355" y="5839910"/>
            <a:ext cx="2433611" cy="1369140"/>
          </a:xfrm>
          <a:prstGeom prst="rect">
            <a:avLst/>
          </a:prstGeom>
        </p:spPr>
      </p:pic>
      <p:sp>
        <p:nvSpPr>
          <p:cNvPr id="13" name="Freeform 26">
            <a:extLst>
              <a:ext uri="{FF2B5EF4-FFF2-40B4-BE49-F238E27FC236}">
                <a16:creationId xmlns:a16="http://schemas.microsoft.com/office/drawing/2014/main" id="{94805FDC-9D7B-4ADE-A0E9-7D3355F67382}"/>
              </a:ext>
            </a:extLst>
          </p:cNvPr>
          <p:cNvSpPr>
            <a:spLocks/>
          </p:cNvSpPr>
          <p:nvPr/>
        </p:nvSpPr>
        <p:spPr bwMode="auto">
          <a:xfrm>
            <a:off x="7522398" y="6051564"/>
            <a:ext cx="1199570" cy="634126"/>
          </a:xfrm>
          <a:custGeom>
            <a:avLst/>
            <a:gdLst>
              <a:gd name="T0" fmla="*/ 52 w 751"/>
              <a:gd name="T1" fmla="*/ 0 h 397"/>
              <a:gd name="T2" fmla="*/ 751 w 751"/>
              <a:gd name="T3" fmla="*/ 325 h 397"/>
              <a:gd name="T4" fmla="*/ 0 w 751"/>
              <a:gd name="T5" fmla="*/ 397 h 397"/>
              <a:gd name="T6" fmla="*/ 52 w 751"/>
              <a:gd name="T7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1" h="397">
                <a:moveTo>
                  <a:pt x="52" y="0"/>
                </a:moveTo>
                <a:lnTo>
                  <a:pt x="751" y="325"/>
                </a:lnTo>
                <a:lnTo>
                  <a:pt x="0" y="397"/>
                </a:lnTo>
                <a:lnTo>
                  <a:pt x="52" y="0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sp>
        <p:nvSpPr>
          <p:cNvPr id="14" name="Oval 27">
            <a:extLst>
              <a:ext uri="{FF2B5EF4-FFF2-40B4-BE49-F238E27FC236}">
                <a16:creationId xmlns:a16="http://schemas.microsoft.com/office/drawing/2014/main" id="{C737C58A-B779-4202-BB52-6AEF92389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6912" y="5476537"/>
            <a:ext cx="1600489" cy="1594100"/>
          </a:xfrm>
          <a:prstGeom prst="ellipse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sp>
        <p:nvSpPr>
          <p:cNvPr id="15" name="Oval 28">
            <a:extLst>
              <a:ext uri="{FF2B5EF4-FFF2-40B4-BE49-F238E27FC236}">
                <a16:creationId xmlns:a16="http://schemas.microsoft.com/office/drawing/2014/main" id="{8B866E63-F319-463B-8B8C-37884A0EA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0951" y="5687380"/>
            <a:ext cx="1175609" cy="1170817"/>
          </a:xfrm>
          <a:prstGeom prst="ellipse">
            <a:avLst/>
          </a:prstGeom>
          <a:gradFill>
            <a:gsLst>
              <a:gs pos="0">
                <a:srgbClr val="1C1819"/>
              </a:gs>
              <a:gs pos="100000">
                <a:srgbClr val="252324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101600" dist="38100" dir="2700000" algn="tl" rotWithShape="0">
              <a:prstClr val="black">
                <a:alpha val="7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778AE95F-1138-4185-A06B-E8FF215C8B3A}"/>
              </a:ext>
            </a:extLst>
          </p:cNvPr>
          <p:cNvSpPr>
            <a:spLocks/>
          </p:cNvSpPr>
          <p:nvPr/>
        </p:nvSpPr>
        <p:spPr bwMode="auto">
          <a:xfrm>
            <a:off x="5722246" y="6166570"/>
            <a:ext cx="138964" cy="212440"/>
          </a:xfrm>
          <a:custGeom>
            <a:avLst/>
            <a:gdLst>
              <a:gd name="T0" fmla="*/ 87 w 87"/>
              <a:gd name="T1" fmla="*/ 0 h 133"/>
              <a:gd name="T2" fmla="*/ 87 w 87"/>
              <a:gd name="T3" fmla="*/ 133 h 133"/>
              <a:gd name="T4" fmla="*/ 0 w 87"/>
              <a:gd name="T5" fmla="*/ 66 h 133"/>
              <a:gd name="T6" fmla="*/ 87 w 87"/>
              <a:gd name="T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" h="133">
                <a:moveTo>
                  <a:pt x="87" y="0"/>
                </a:moveTo>
                <a:lnTo>
                  <a:pt x="87" y="133"/>
                </a:lnTo>
                <a:lnTo>
                  <a:pt x="0" y="66"/>
                </a:lnTo>
                <a:lnTo>
                  <a:pt x="87" y="0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sp>
        <p:nvSpPr>
          <p:cNvPr id="17" name="Oval 8">
            <a:extLst>
              <a:ext uri="{FF2B5EF4-FFF2-40B4-BE49-F238E27FC236}">
                <a16:creationId xmlns:a16="http://schemas.microsoft.com/office/drawing/2014/main" id="{2B16A34E-4792-4268-B249-310DB0C26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032" y="4759350"/>
            <a:ext cx="311473" cy="306681"/>
          </a:xfrm>
          <a:prstGeom prst="ellipse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pic>
        <p:nvPicPr>
          <p:cNvPr id="18" name="Shadow">
            <a:extLst>
              <a:ext uri="{FF2B5EF4-FFF2-40B4-BE49-F238E27FC236}">
                <a16:creationId xmlns:a16="http://schemas.microsoft.com/office/drawing/2014/main" id="{C86E5A04-E2C9-46A0-83E3-01F3A10545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26759" y="4179498"/>
            <a:ext cx="2433611" cy="1369141"/>
          </a:xfrm>
          <a:prstGeom prst="rect">
            <a:avLst/>
          </a:prstGeom>
        </p:spPr>
      </p:pic>
      <p:sp>
        <p:nvSpPr>
          <p:cNvPr id="19" name="Freeform 20">
            <a:extLst>
              <a:ext uri="{FF2B5EF4-FFF2-40B4-BE49-F238E27FC236}">
                <a16:creationId xmlns:a16="http://schemas.microsoft.com/office/drawing/2014/main" id="{92326199-3002-4DDF-8615-40CEA26DE7FE}"/>
              </a:ext>
            </a:extLst>
          </p:cNvPr>
          <p:cNvSpPr>
            <a:spLocks/>
          </p:cNvSpPr>
          <p:nvPr/>
        </p:nvSpPr>
        <p:spPr bwMode="auto">
          <a:xfrm>
            <a:off x="8721969" y="3978271"/>
            <a:ext cx="1320962" cy="936016"/>
          </a:xfrm>
          <a:custGeom>
            <a:avLst/>
            <a:gdLst>
              <a:gd name="T0" fmla="*/ 827 w 827"/>
              <a:gd name="T1" fmla="*/ 379 h 586"/>
              <a:gd name="T2" fmla="*/ 0 w 827"/>
              <a:gd name="T3" fmla="*/ 586 h 586"/>
              <a:gd name="T4" fmla="*/ 679 w 827"/>
              <a:gd name="T5" fmla="*/ 0 h 586"/>
              <a:gd name="T6" fmla="*/ 827 w 827"/>
              <a:gd name="T7" fmla="*/ 379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27" h="586">
                <a:moveTo>
                  <a:pt x="827" y="379"/>
                </a:moveTo>
                <a:lnTo>
                  <a:pt x="0" y="586"/>
                </a:lnTo>
                <a:lnTo>
                  <a:pt x="679" y="0"/>
                </a:lnTo>
                <a:lnTo>
                  <a:pt x="827" y="379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sp>
        <p:nvSpPr>
          <p:cNvPr id="20" name="Oval 21">
            <a:extLst>
              <a:ext uri="{FF2B5EF4-FFF2-40B4-BE49-F238E27FC236}">
                <a16:creationId xmlns:a16="http://schemas.microsoft.com/office/drawing/2014/main" id="{7E9E4A59-FE2A-49C8-AA6B-F6DEAF405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6533" y="3219556"/>
            <a:ext cx="1600490" cy="1594101"/>
          </a:xfrm>
          <a:prstGeom prst="ellipse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sp>
        <p:nvSpPr>
          <p:cNvPr id="21" name="Oval 22">
            <a:extLst>
              <a:ext uri="{FF2B5EF4-FFF2-40B4-BE49-F238E27FC236}">
                <a16:creationId xmlns:a16="http://schemas.microsoft.com/office/drawing/2014/main" id="{215CE6C1-6250-46D6-90EB-52833955B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376" y="3431996"/>
            <a:ext cx="1177206" cy="1172414"/>
          </a:xfrm>
          <a:prstGeom prst="ellipse">
            <a:avLst/>
          </a:prstGeom>
          <a:gradFill>
            <a:gsLst>
              <a:gs pos="0">
                <a:srgbClr val="1C1819"/>
              </a:gs>
              <a:gs pos="100000">
                <a:srgbClr val="252324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101600" dist="38100" dir="2700000" algn="tl" rotWithShape="0">
              <a:prstClr val="black">
                <a:alpha val="7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sp>
        <p:nvSpPr>
          <p:cNvPr id="22" name="Freeform 32">
            <a:extLst>
              <a:ext uri="{FF2B5EF4-FFF2-40B4-BE49-F238E27FC236}">
                <a16:creationId xmlns:a16="http://schemas.microsoft.com/office/drawing/2014/main" id="{1C2642F4-76CB-41C0-8CF4-DD97C91C853E}"/>
              </a:ext>
            </a:extLst>
          </p:cNvPr>
          <p:cNvSpPr>
            <a:spLocks/>
          </p:cNvSpPr>
          <p:nvPr/>
        </p:nvSpPr>
        <p:spPr bwMode="auto">
          <a:xfrm>
            <a:off x="11584323" y="3907990"/>
            <a:ext cx="137368" cy="215636"/>
          </a:xfrm>
          <a:custGeom>
            <a:avLst/>
            <a:gdLst>
              <a:gd name="T0" fmla="*/ 0 w 86"/>
              <a:gd name="T1" fmla="*/ 0 h 135"/>
              <a:gd name="T2" fmla="*/ 0 w 86"/>
              <a:gd name="T3" fmla="*/ 135 h 135"/>
              <a:gd name="T4" fmla="*/ 86 w 86"/>
              <a:gd name="T5" fmla="*/ 69 h 135"/>
              <a:gd name="T6" fmla="*/ 0 w 86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" h="135">
                <a:moveTo>
                  <a:pt x="0" y="0"/>
                </a:moveTo>
                <a:lnTo>
                  <a:pt x="0" y="135"/>
                </a:lnTo>
                <a:lnTo>
                  <a:pt x="86" y="6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sp>
        <p:nvSpPr>
          <p:cNvPr id="23" name="Oval 10">
            <a:extLst>
              <a:ext uri="{FF2B5EF4-FFF2-40B4-BE49-F238E27FC236}">
                <a16:creationId xmlns:a16="http://schemas.microsoft.com/office/drawing/2014/main" id="{A07B92E0-0589-43F5-90BD-63C635BBB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032" y="8076930"/>
            <a:ext cx="311473" cy="309876"/>
          </a:xfrm>
          <a:prstGeom prst="ellipse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pic>
        <p:nvPicPr>
          <p:cNvPr id="24" name="Shadow">
            <a:extLst>
              <a:ext uri="{FF2B5EF4-FFF2-40B4-BE49-F238E27FC236}">
                <a16:creationId xmlns:a16="http://schemas.microsoft.com/office/drawing/2014/main" id="{3C57E2DB-C5CE-451A-A6AD-43180D1540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26759" y="7505169"/>
            <a:ext cx="2433611" cy="1369140"/>
          </a:xfrm>
          <a:prstGeom prst="rect">
            <a:avLst/>
          </a:prstGeom>
        </p:spPr>
      </p:pic>
      <p:sp>
        <p:nvSpPr>
          <p:cNvPr id="25" name="Freeform 17">
            <a:extLst>
              <a:ext uri="{FF2B5EF4-FFF2-40B4-BE49-F238E27FC236}">
                <a16:creationId xmlns:a16="http://schemas.microsoft.com/office/drawing/2014/main" id="{108D09FF-9ED1-4F00-B93B-CBE03AE8FA30}"/>
              </a:ext>
            </a:extLst>
          </p:cNvPr>
          <p:cNvSpPr>
            <a:spLocks/>
          </p:cNvSpPr>
          <p:nvPr/>
        </p:nvSpPr>
        <p:spPr bwMode="auto">
          <a:xfrm>
            <a:off x="8721969" y="8116863"/>
            <a:ext cx="1199570" cy="634127"/>
          </a:xfrm>
          <a:custGeom>
            <a:avLst/>
            <a:gdLst>
              <a:gd name="T0" fmla="*/ 699 w 751"/>
              <a:gd name="T1" fmla="*/ 397 h 397"/>
              <a:gd name="T2" fmla="*/ 0 w 751"/>
              <a:gd name="T3" fmla="*/ 72 h 397"/>
              <a:gd name="T4" fmla="*/ 751 w 751"/>
              <a:gd name="T5" fmla="*/ 0 h 397"/>
              <a:gd name="T6" fmla="*/ 699 w 751"/>
              <a:gd name="T7" fmla="*/ 397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1" h="397">
                <a:moveTo>
                  <a:pt x="699" y="397"/>
                </a:moveTo>
                <a:lnTo>
                  <a:pt x="0" y="72"/>
                </a:lnTo>
                <a:lnTo>
                  <a:pt x="751" y="0"/>
                </a:lnTo>
                <a:lnTo>
                  <a:pt x="699" y="397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sp>
        <p:nvSpPr>
          <p:cNvPr id="26" name="Oval 18">
            <a:extLst>
              <a:ext uri="{FF2B5EF4-FFF2-40B4-BE49-F238E27FC236}">
                <a16:creationId xmlns:a16="http://schemas.microsoft.com/office/drawing/2014/main" id="{66B2A2B0-263F-4760-BCCA-152978B85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6533" y="7731915"/>
            <a:ext cx="1600490" cy="1594100"/>
          </a:xfrm>
          <a:prstGeom prst="ellipse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sp>
        <p:nvSpPr>
          <p:cNvPr id="27" name="Oval 19">
            <a:extLst>
              <a:ext uri="{FF2B5EF4-FFF2-40B4-BE49-F238E27FC236}">
                <a16:creationId xmlns:a16="http://schemas.microsoft.com/office/drawing/2014/main" id="{D7B29535-73DC-4773-A9C1-24FAE3288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376" y="7944355"/>
            <a:ext cx="1177206" cy="1172414"/>
          </a:xfrm>
          <a:prstGeom prst="ellipse">
            <a:avLst/>
          </a:prstGeom>
          <a:gradFill>
            <a:gsLst>
              <a:gs pos="0">
                <a:srgbClr val="1C1819"/>
              </a:gs>
              <a:gs pos="100000">
                <a:srgbClr val="252324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101600" dist="38100" dir="2700000" algn="tl" rotWithShape="0">
              <a:prstClr val="black">
                <a:alpha val="7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sp>
        <p:nvSpPr>
          <p:cNvPr id="28" name="Freeform 33">
            <a:extLst>
              <a:ext uri="{FF2B5EF4-FFF2-40B4-BE49-F238E27FC236}">
                <a16:creationId xmlns:a16="http://schemas.microsoft.com/office/drawing/2014/main" id="{7B42C101-45CA-41E8-8AB5-C8E33638ADDA}"/>
              </a:ext>
            </a:extLst>
          </p:cNvPr>
          <p:cNvSpPr>
            <a:spLocks/>
          </p:cNvSpPr>
          <p:nvPr/>
        </p:nvSpPr>
        <p:spPr bwMode="auto">
          <a:xfrm>
            <a:off x="11584323" y="8423544"/>
            <a:ext cx="137368" cy="212440"/>
          </a:xfrm>
          <a:custGeom>
            <a:avLst/>
            <a:gdLst>
              <a:gd name="T0" fmla="*/ 0 w 86"/>
              <a:gd name="T1" fmla="*/ 0 h 133"/>
              <a:gd name="T2" fmla="*/ 0 w 86"/>
              <a:gd name="T3" fmla="*/ 133 h 133"/>
              <a:gd name="T4" fmla="*/ 86 w 86"/>
              <a:gd name="T5" fmla="*/ 67 h 133"/>
              <a:gd name="T6" fmla="*/ 0 w 86"/>
              <a:gd name="T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" h="133">
                <a:moveTo>
                  <a:pt x="0" y="0"/>
                </a:moveTo>
                <a:lnTo>
                  <a:pt x="0" y="133"/>
                </a:lnTo>
                <a:lnTo>
                  <a:pt x="86" y="6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sp>
        <p:nvSpPr>
          <p:cNvPr id="29" name="Head with line graph">
            <a:extLst>
              <a:ext uri="{FF2B5EF4-FFF2-40B4-BE49-F238E27FC236}">
                <a16:creationId xmlns:a16="http://schemas.microsoft.com/office/drawing/2014/main" id="{E746BCF8-027D-4708-81EE-9E8F7307EF5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343300" y="8243034"/>
            <a:ext cx="592505" cy="592505"/>
          </a:xfrm>
          <a:custGeom>
            <a:avLst/>
            <a:gdLst>
              <a:gd name="T0" fmla="*/ 223 w 255"/>
              <a:gd name="T1" fmla="*/ 48 h 256"/>
              <a:gd name="T2" fmla="*/ 214 w 255"/>
              <a:gd name="T3" fmla="*/ 67 h 256"/>
              <a:gd name="T4" fmla="*/ 25 w 255"/>
              <a:gd name="T5" fmla="*/ 97 h 256"/>
              <a:gd name="T6" fmla="*/ 11 w 255"/>
              <a:gd name="T7" fmla="*/ 148 h 256"/>
              <a:gd name="T8" fmla="*/ 1 w 255"/>
              <a:gd name="T9" fmla="*/ 172 h 256"/>
              <a:gd name="T10" fmla="*/ 25 w 255"/>
              <a:gd name="T11" fmla="*/ 176 h 256"/>
              <a:gd name="T12" fmla="*/ 46 w 255"/>
              <a:gd name="T13" fmla="*/ 228 h 256"/>
              <a:gd name="T14" fmla="*/ 76 w 255"/>
              <a:gd name="T15" fmla="*/ 250 h 256"/>
              <a:gd name="T16" fmla="*/ 79 w 255"/>
              <a:gd name="T17" fmla="*/ 256 h 256"/>
              <a:gd name="T18" fmla="*/ 219 w 255"/>
              <a:gd name="T19" fmla="*/ 255 h 256"/>
              <a:gd name="T20" fmla="*/ 219 w 255"/>
              <a:gd name="T21" fmla="*/ 97 h 256"/>
              <a:gd name="T22" fmla="*/ 231 w 255"/>
              <a:gd name="T23" fmla="*/ 62 h 256"/>
              <a:gd name="T24" fmla="*/ 255 w 255"/>
              <a:gd name="T25" fmla="*/ 48 h 256"/>
              <a:gd name="T26" fmla="*/ 211 w 255"/>
              <a:gd name="T27" fmla="*/ 97 h 256"/>
              <a:gd name="T28" fmla="*/ 86 w 255"/>
              <a:gd name="T29" fmla="*/ 248 h 256"/>
              <a:gd name="T30" fmla="*/ 98 w 255"/>
              <a:gd name="T31" fmla="*/ 222 h 256"/>
              <a:gd name="T32" fmla="*/ 46 w 255"/>
              <a:gd name="T33" fmla="*/ 220 h 256"/>
              <a:gd name="T34" fmla="*/ 33 w 255"/>
              <a:gd name="T35" fmla="*/ 172 h 256"/>
              <a:gd name="T36" fmla="*/ 9 w 255"/>
              <a:gd name="T37" fmla="*/ 168 h 256"/>
              <a:gd name="T38" fmla="*/ 8 w 255"/>
              <a:gd name="T39" fmla="*/ 166 h 256"/>
              <a:gd name="T40" fmla="*/ 33 w 255"/>
              <a:gd name="T41" fmla="*/ 126 h 256"/>
              <a:gd name="T42" fmla="*/ 122 w 255"/>
              <a:gd name="T43" fmla="*/ 8 h 256"/>
              <a:gd name="T44" fmla="*/ 163 w 255"/>
              <a:gd name="T45" fmla="*/ 118 h 256"/>
              <a:gd name="T46" fmla="*/ 147 w 255"/>
              <a:gd name="T47" fmla="*/ 118 h 256"/>
              <a:gd name="T48" fmla="*/ 139 w 255"/>
              <a:gd name="T49" fmla="*/ 100 h 256"/>
              <a:gd name="T50" fmla="*/ 107 w 255"/>
              <a:gd name="T51" fmla="*/ 100 h 256"/>
              <a:gd name="T52" fmla="*/ 71 w 255"/>
              <a:gd name="T53" fmla="*/ 146 h 256"/>
              <a:gd name="T54" fmla="*/ 47 w 255"/>
              <a:gd name="T55" fmla="*/ 160 h 256"/>
              <a:gd name="T56" fmla="*/ 79 w 255"/>
              <a:gd name="T57" fmla="*/ 160 h 256"/>
              <a:gd name="T58" fmla="*/ 115 w 255"/>
              <a:gd name="T59" fmla="*/ 114 h 256"/>
              <a:gd name="T60" fmla="*/ 131 w 255"/>
              <a:gd name="T61" fmla="*/ 114 h 256"/>
              <a:gd name="T62" fmla="*/ 139 w 255"/>
              <a:gd name="T63" fmla="*/ 132 h 256"/>
              <a:gd name="T64" fmla="*/ 171 w 255"/>
              <a:gd name="T65" fmla="*/ 132 h 256"/>
              <a:gd name="T66" fmla="*/ 210 w 255"/>
              <a:gd name="T67" fmla="*/ 83 h 256"/>
              <a:gd name="T68" fmla="*/ 163 w 255"/>
              <a:gd name="T69" fmla="*/ 132 h 256"/>
              <a:gd name="T70" fmla="*/ 147 w 255"/>
              <a:gd name="T71" fmla="*/ 132 h 256"/>
              <a:gd name="T72" fmla="*/ 161 w 255"/>
              <a:gd name="T73" fmla="*/ 126 h 256"/>
              <a:gd name="T74" fmla="*/ 161 w 255"/>
              <a:gd name="T75" fmla="*/ 126 h 256"/>
              <a:gd name="T76" fmla="*/ 115 w 255"/>
              <a:gd name="T77" fmla="*/ 100 h 256"/>
              <a:gd name="T78" fmla="*/ 131 w 255"/>
              <a:gd name="T79" fmla="*/ 100 h 256"/>
              <a:gd name="T80" fmla="*/ 115 w 255"/>
              <a:gd name="T81" fmla="*/ 100 h 256"/>
              <a:gd name="T82" fmla="*/ 63 w 255"/>
              <a:gd name="T83" fmla="*/ 168 h 256"/>
              <a:gd name="T84" fmla="*/ 63 w 255"/>
              <a:gd name="T85" fmla="*/ 152 h 256"/>
              <a:gd name="T86" fmla="*/ 69 w 255"/>
              <a:gd name="T87" fmla="*/ 154 h 256"/>
              <a:gd name="T88" fmla="*/ 71 w 255"/>
              <a:gd name="T89" fmla="*/ 160 h 256"/>
              <a:gd name="T90" fmla="*/ 231 w 255"/>
              <a:gd name="T91" fmla="*/ 48 h 256"/>
              <a:gd name="T92" fmla="*/ 247 w 255"/>
              <a:gd name="T93" fmla="*/ 4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55" h="256">
                <a:moveTo>
                  <a:pt x="239" y="32"/>
                </a:moveTo>
                <a:cubicBezTo>
                  <a:pt x="230" y="32"/>
                  <a:pt x="223" y="39"/>
                  <a:pt x="223" y="48"/>
                </a:cubicBezTo>
                <a:cubicBezTo>
                  <a:pt x="223" y="51"/>
                  <a:pt x="224" y="54"/>
                  <a:pt x="225" y="56"/>
                </a:cubicBezTo>
                <a:cubicBezTo>
                  <a:pt x="214" y="67"/>
                  <a:pt x="214" y="67"/>
                  <a:pt x="214" y="67"/>
                </a:cubicBezTo>
                <a:cubicBezTo>
                  <a:pt x="202" y="28"/>
                  <a:pt x="165" y="0"/>
                  <a:pt x="122" y="0"/>
                </a:cubicBezTo>
                <a:cubicBezTo>
                  <a:pt x="69" y="0"/>
                  <a:pt x="25" y="44"/>
                  <a:pt x="25" y="97"/>
                </a:cubicBezTo>
                <a:cubicBezTo>
                  <a:pt x="25" y="126"/>
                  <a:pt x="25" y="126"/>
                  <a:pt x="25" y="126"/>
                </a:cubicBezTo>
                <a:cubicBezTo>
                  <a:pt x="25" y="129"/>
                  <a:pt x="16" y="141"/>
                  <a:pt x="11" y="148"/>
                </a:cubicBezTo>
                <a:cubicBezTo>
                  <a:pt x="7" y="153"/>
                  <a:pt x="3" y="158"/>
                  <a:pt x="1" y="162"/>
                </a:cubicBezTo>
                <a:cubicBezTo>
                  <a:pt x="0" y="165"/>
                  <a:pt x="0" y="169"/>
                  <a:pt x="1" y="172"/>
                </a:cubicBezTo>
                <a:cubicBezTo>
                  <a:pt x="3" y="174"/>
                  <a:pt x="6" y="176"/>
                  <a:pt x="9" y="176"/>
                </a:cubicBezTo>
                <a:cubicBezTo>
                  <a:pt x="25" y="176"/>
                  <a:pt x="25" y="176"/>
                  <a:pt x="25" y="176"/>
                </a:cubicBezTo>
                <a:cubicBezTo>
                  <a:pt x="25" y="206"/>
                  <a:pt x="25" y="206"/>
                  <a:pt x="25" y="206"/>
                </a:cubicBezTo>
                <a:cubicBezTo>
                  <a:pt x="25" y="217"/>
                  <a:pt x="31" y="228"/>
                  <a:pt x="46" y="228"/>
                </a:cubicBezTo>
                <a:cubicBezTo>
                  <a:pt x="88" y="228"/>
                  <a:pt x="88" y="228"/>
                  <a:pt x="88" y="228"/>
                </a:cubicBezTo>
                <a:cubicBezTo>
                  <a:pt x="76" y="250"/>
                  <a:pt x="76" y="250"/>
                  <a:pt x="76" y="250"/>
                </a:cubicBezTo>
                <a:cubicBezTo>
                  <a:pt x="75" y="251"/>
                  <a:pt x="75" y="253"/>
                  <a:pt x="76" y="254"/>
                </a:cubicBezTo>
                <a:cubicBezTo>
                  <a:pt x="76" y="255"/>
                  <a:pt x="78" y="256"/>
                  <a:pt x="79" y="256"/>
                </a:cubicBezTo>
                <a:cubicBezTo>
                  <a:pt x="216" y="256"/>
                  <a:pt x="216" y="256"/>
                  <a:pt x="216" y="256"/>
                </a:cubicBezTo>
                <a:cubicBezTo>
                  <a:pt x="217" y="256"/>
                  <a:pt x="218" y="256"/>
                  <a:pt x="219" y="255"/>
                </a:cubicBezTo>
                <a:cubicBezTo>
                  <a:pt x="219" y="254"/>
                  <a:pt x="220" y="253"/>
                  <a:pt x="220" y="252"/>
                </a:cubicBezTo>
                <a:cubicBezTo>
                  <a:pt x="219" y="97"/>
                  <a:pt x="219" y="97"/>
                  <a:pt x="219" y="97"/>
                </a:cubicBezTo>
                <a:cubicBezTo>
                  <a:pt x="219" y="90"/>
                  <a:pt x="218" y="83"/>
                  <a:pt x="217" y="76"/>
                </a:cubicBezTo>
                <a:cubicBezTo>
                  <a:pt x="231" y="62"/>
                  <a:pt x="231" y="62"/>
                  <a:pt x="231" y="62"/>
                </a:cubicBezTo>
                <a:cubicBezTo>
                  <a:pt x="233" y="63"/>
                  <a:pt x="236" y="64"/>
                  <a:pt x="239" y="64"/>
                </a:cubicBezTo>
                <a:cubicBezTo>
                  <a:pt x="248" y="64"/>
                  <a:pt x="255" y="57"/>
                  <a:pt x="255" y="48"/>
                </a:cubicBezTo>
                <a:cubicBezTo>
                  <a:pt x="255" y="39"/>
                  <a:pt x="248" y="32"/>
                  <a:pt x="239" y="32"/>
                </a:cubicBezTo>
                <a:close/>
                <a:moveTo>
                  <a:pt x="211" y="97"/>
                </a:moveTo>
                <a:cubicBezTo>
                  <a:pt x="212" y="248"/>
                  <a:pt x="212" y="248"/>
                  <a:pt x="212" y="248"/>
                </a:cubicBezTo>
                <a:cubicBezTo>
                  <a:pt x="86" y="248"/>
                  <a:pt x="86" y="248"/>
                  <a:pt x="86" y="248"/>
                </a:cubicBezTo>
                <a:cubicBezTo>
                  <a:pt x="98" y="226"/>
                  <a:pt x="98" y="226"/>
                  <a:pt x="98" y="226"/>
                </a:cubicBezTo>
                <a:cubicBezTo>
                  <a:pt x="99" y="225"/>
                  <a:pt x="99" y="223"/>
                  <a:pt x="98" y="222"/>
                </a:cubicBezTo>
                <a:cubicBezTo>
                  <a:pt x="98" y="221"/>
                  <a:pt x="96" y="220"/>
                  <a:pt x="95" y="220"/>
                </a:cubicBezTo>
                <a:cubicBezTo>
                  <a:pt x="46" y="220"/>
                  <a:pt x="46" y="220"/>
                  <a:pt x="46" y="220"/>
                </a:cubicBezTo>
                <a:cubicBezTo>
                  <a:pt x="34" y="220"/>
                  <a:pt x="33" y="208"/>
                  <a:pt x="33" y="206"/>
                </a:cubicBezTo>
                <a:cubicBezTo>
                  <a:pt x="33" y="172"/>
                  <a:pt x="33" y="172"/>
                  <a:pt x="33" y="172"/>
                </a:cubicBezTo>
                <a:cubicBezTo>
                  <a:pt x="33" y="170"/>
                  <a:pt x="31" y="168"/>
                  <a:pt x="29" y="168"/>
                </a:cubicBezTo>
                <a:cubicBezTo>
                  <a:pt x="9" y="168"/>
                  <a:pt x="9" y="168"/>
                  <a:pt x="9" y="168"/>
                </a:cubicBezTo>
                <a:cubicBezTo>
                  <a:pt x="8" y="168"/>
                  <a:pt x="8" y="168"/>
                  <a:pt x="8" y="168"/>
                </a:cubicBezTo>
                <a:cubicBezTo>
                  <a:pt x="8" y="167"/>
                  <a:pt x="8" y="166"/>
                  <a:pt x="8" y="166"/>
                </a:cubicBezTo>
                <a:cubicBezTo>
                  <a:pt x="10" y="163"/>
                  <a:pt x="14" y="158"/>
                  <a:pt x="17" y="153"/>
                </a:cubicBezTo>
                <a:cubicBezTo>
                  <a:pt x="27" y="140"/>
                  <a:pt x="33" y="131"/>
                  <a:pt x="33" y="126"/>
                </a:cubicBezTo>
                <a:cubicBezTo>
                  <a:pt x="33" y="97"/>
                  <a:pt x="33" y="97"/>
                  <a:pt x="33" y="97"/>
                </a:cubicBezTo>
                <a:cubicBezTo>
                  <a:pt x="33" y="48"/>
                  <a:pt x="73" y="8"/>
                  <a:pt x="122" y="8"/>
                </a:cubicBezTo>
                <a:cubicBezTo>
                  <a:pt x="163" y="8"/>
                  <a:pt x="197" y="36"/>
                  <a:pt x="208" y="74"/>
                </a:cubicBezTo>
                <a:cubicBezTo>
                  <a:pt x="163" y="118"/>
                  <a:pt x="163" y="118"/>
                  <a:pt x="163" y="118"/>
                </a:cubicBezTo>
                <a:cubicBezTo>
                  <a:pt x="161" y="117"/>
                  <a:pt x="158" y="116"/>
                  <a:pt x="155" y="116"/>
                </a:cubicBezTo>
                <a:cubicBezTo>
                  <a:pt x="152" y="116"/>
                  <a:pt x="149" y="117"/>
                  <a:pt x="147" y="118"/>
                </a:cubicBezTo>
                <a:cubicBezTo>
                  <a:pt x="137" y="108"/>
                  <a:pt x="137" y="108"/>
                  <a:pt x="137" y="108"/>
                </a:cubicBezTo>
                <a:cubicBezTo>
                  <a:pt x="138" y="106"/>
                  <a:pt x="139" y="103"/>
                  <a:pt x="139" y="100"/>
                </a:cubicBezTo>
                <a:cubicBezTo>
                  <a:pt x="139" y="91"/>
                  <a:pt x="132" y="84"/>
                  <a:pt x="123" y="84"/>
                </a:cubicBezTo>
                <a:cubicBezTo>
                  <a:pt x="114" y="84"/>
                  <a:pt x="107" y="91"/>
                  <a:pt x="107" y="100"/>
                </a:cubicBezTo>
                <a:cubicBezTo>
                  <a:pt x="107" y="103"/>
                  <a:pt x="108" y="106"/>
                  <a:pt x="109" y="108"/>
                </a:cubicBezTo>
                <a:cubicBezTo>
                  <a:pt x="71" y="146"/>
                  <a:pt x="71" y="146"/>
                  <a:pt x="71" y="146"/>
                </a:cubicBezTo>
                <a:cubicBezTo>
                  <a:pt x="69" y="145"/>
                  <a:pt x="66" y="144"/>
                  <a:pt x="63" y="144"/>
                </a:cubicBezTo>
                <a:cubicBezTo>
                  <a:pt x="54" y="144"/>
                  <a:pt x="47" y="151"/>
                  <a:pt x="47" y="160"/>
                </a:cubicBezTo>
                <a:cubicBezTo>
                  <a:pt x="47" y="169"/>
                  <a:pt x="54" y="176"/>
                  <a:pt x="63" y="176"/>
                </a:cubicBezTo>
                <a:cubicBezTo>
                  <a:pt x="72" y="176"/>
                  <a:pt x="79" y="169"/>
                  <a:pt x="79" y="160"/>
                </a:cubicBezTo>
                <a:cubicBezTo>
                  <a:pt x="79" y="157"/>
                  <a:pt x="78" y="154"/>
                  <a:pt x="77" y="152"/>
                </a:cubicBezTo>
                <a:cubicBezTo>
                  <a:pt x="115" y="114"/>
                  <a:pt x="115" y="114"/>
                  <a:pt x="115" y="114"/>
                </a:cubicBezTo>
                <a:cubicBezTo>
                  <a:pt x="117" y="115"/>
                  <a:pt x="120" y="116"/>
                  <a:pt x="123" y="116"/>
                </a:cubicBezTo>
                <a:cubicBezTo>
                  <a:pt x="126" y="116"/>
                  <a:pt x="129" y="115"/>
                  <a:pt x="131" y="114"/>
                </a:cubicBezTo>
                <a:cubicBezTo>
                  <a:pt x="141" y="124"/>
                  <a:pt x="141" y="124"/>
                  <a:pt x="141" y="124"/>
                </a:cubicBezTo>
                <a:cubicBezTo>
                  <a:pt x="140" y="126"/>
                  <a:pt x="139" y="129"/>
                  <a:pt x="139" y="132"/>
                </a:cubicBezTo>
                <a:cubicBezTo>
                  <a:pt x="139" y="141"/>
                  <a:pt x="146" y="148"/>
                  <a:pt x="155" y="148"/>
                </a:cubicBezTo>
                <a:cubicBezTo>
                  <a:pt x="164" y="148"/>
                  <a:pt x="171" y="141"/>
                  <a:pt x="171" y="132"/>
                </a:cubicBezTo>
                <a:cubicBezTo>
                  <a:pt x="171" y="129"/>
                  <a:pt x="170" y="126"/>
                  <a:pt x="169" y="124"/>
                </a:cubicBezTo>
                <a:cubicBezTo>
                  <a:pt x="210" y="83"/>
                  <a:pt x="210" y="83"/>
                  <a:pt x="210" y="83"/>
                </a:cubicBezTo>
                <a:cubicBezTo>
                  <a:pt x="211" y="88"/>
                  <a:pt x="211" y="92"/>
                  <a:pt x="211" y="97"/>
                </a:cubicBezTo>
                <a:close/>
                <a:moveTo>
                  <a:pt x="163" y="132"/>
                </a:moveTo>
                <a:cubicBezTo>
                  <a:pt x="163" y="136"/>
                  <a:pt x="159" y="140"/>
                  <a:pt x="155" y="140"/>
                </a:cubicBezTo>
                <a:cubicBezTo>
                  <a:pt x="151" y="140"/>
                  <a:pt x="147" y="136"/>
                  <a:pt x="147" y="132"/>
                </a:cubicBezTo>
                <a:cubicBezTo>
                  <a:pt x="147" y="128"/>
                  <a:pt x="151" y="124"/>
                  <a:pt x="155" y="124"/>
                </a:cubicBezTo>
                <a:cubicBezTo>
                  <a:pt x="157" y="124"/>
                  <a:pt x="159" y="125"/>
                  <a:pt x="161" y="126"/>
                </a:cubicBezTo>
                <a:cubicBezTo>
                  <a:pt x="161" y="126"/>
                  <a:pt x="161" y="126"/>
                  <a:pt x="161" y="126"/>
                </a:cubicBezTo>
                <a:cubicBezTo>
                  <a:pt x="161" y="126"/>
                  <a:pt x="161" y="126"/>
                  <a:pt x="161" y="126"/>
                </a:cubicBezTo>
                <a:cubicBezTo>
                  <a:pt x="162" y="128"/>
                  <a:pt x="163" y="130"/>
                  <a:pt x="163" y="132"/>
                </a:cubicBezTo>
                <a:close/>
                <a:moveTo>
                  <a:pt x="115" y="100"/>
                </a:moveTo>
                <a:cubicBezTo>
                  <a:pt x="115" y="96"/>
                  <a:pt x="119" y="92"/>
                  <a:pt x="123" y="92"/>
                </a:cubicBezTo>
                <a:cubicBezTo>
                  <a:pt x="127" y="92"/>
                  <a:pt x="131" y="96"/>
                  <a:pt x="131" y="100"/>
                </a:cubicBezTo>
                <a:cubicBezTo>
                  <a:pt x="131" y="104"/>
                  <a:pt x="127" y="108"/>
                  <a:pt x="123" y="108"/>
                </a:cubicBezTo>
                <a:cubicBezTo>
                  <a:pt x="119" y="108"/>
                  <a:pt x="115" y="104"/>
                  <a:pt x="115" y="100"/>
                </a:cubicBezTo>
                <a:close/>
                <a:moveTo>
                  <a:pt x="71" y="160"/>
                </a:moveTo>
                <a:cubicBezTo>
                  <a:pt x="71" y="164"/>
                  <a:pt x="67" y="168"/>
                  <a:pt x="63" y="168"/>
                </a:cubicBezTo>
                <a:cubicBezTo>
                  <a:pt x="59" y="168"/>
                  <a:pt x="55" y="164"/>
                  <a:pt x="55" y="160"/>
                </a:cubicBezTo>
                <a:cubicBezTo>
                  <a:pt x="55" y="156"/>
                  <a:pt x="59" y="152"/>
                  <a:pt x="63" y="152"/>
                </a:cubicBezTo>
                <a:cubicBezTo>
                  <a:pt x="65" y="152"/>
                  <a:pt x="67" y="153"/>
                  <a:pt x="69" y="154"/>
                </a:cubicBezTo>
                <a:cubicBezTo>
                  <a:pt x="69" y="154"/>
                  <a:pt x="69" y="154"/>
                  <a:pt x="69" y="154"/>
                </a:cubicBezTo>
                <a:cubicBezTo>
                  <a:pt x="69" y="154"/>
                  <a:pt x="69" y="154"/>
                  <a:pt x="69" y="154"/>
                </a:cubicBezTo>
                <a:cubicBezTo>
                  <a:pt x="70" y="156"/>
                  <a:pt x="71" y="158"/>
                  <a:pt x="71" y="160"/>
                </a:cubicBezTo>
                <a:close/>
                <a:moveTo>
                  <a:pt x="239" y="56"/>
                </a:moveTo>
                <a:cubicBezTo>
                  <a:pt x="235" y="56"/>
                  <a:pt x="231" y="52"/>
                  <a:pt x="231" y="48"/>
                </a:cubicBezTo>
                <a:cubicBezTo>
                  <a:pt x="231" y="44"/>
                  <a:pt x="235" y="40"/>
                  <a:pt x="239" y="40"/>
                </a:cubicBezTo>
                <a:cubicBezTo>
                  <a:pt x="243" y="40"/>
                  <a:pt x="247" y="44"/>
                  <a:pt x="247" y="48"/>
                </a:cubicBezTo>
                <a:cubicBezTo>
                  <a:pt x="247" y="52"/>
                  <a:pt x="243" y="56"/>
                  <a:pt x="239" y="56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30" name="Spaceship">
            <a:extLst>
              <a:ext uri="{FF2B5EF4-FFF2-40B4-BE49-F238E27FC236}">
                <a16:creationId xmlns:a16="http://schemas.microsoft.com/office/drawing/2014/main" id="{35E5805B-267E-4825-A40D-906EE3FAA80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45792" y="5951271"/>
            <a:ext cx="592505" cy="589936"/>
          </a:xfrm>
          <a:custGeom>
            <a:avLst/>
            <a:gdLst>
              <a:gd name="T0" fmla="*/ 251 w 255"/>
              <a:gd name="T1" fmla="*/ 0 h 255"/>
              <a:gd name="T2" fmla="*/ 103 w 255"/>
              <a:gd name="T3" fmla="*/ 72 h 255"/>
              <a:gd name="T4" fmla="*/ 33 w 255"/>
              <a:gd name="T5" fmla="*/ 131 h 255"/>
              <a:gd name="T6" fmla="*/ 38 w 255"/>
              <a:gd name="T7" fmla="*/ 131 h 255"/>
              <a:gd name="T8" fmla="*/ 82 w 255"/>
              <a:gd name="T9" fmla="*/ 119 h 255"/>
              <a:gd name="T10" fmla="*/ 85 w 255"/>
              <a:gd name="T11" fmla="*/ 124 h 255"/>
              <a:gd name="T12" fmla="*/ 74 w 255"/>
              <a:gd name="T13" fmla="*/ 141 h 255"/>
              <a:gd name="T14" fmla="*/ 42 w 255"/>
              <a:gd name="T15" fmla="*/ 181 h 255"/>
              <a:gd name="T16" fmla="*/ 84 w 255"/>
              <a:gd name="T17" fmla="*/ 151 h 255"/>
              <a:gd name="T18" fmla="*/ 0 w 255"/>
              <a:gd name="T19" fmla="*/ 249 h 255"/>
              <a:gd name="T20" fmla="*/ 97 w 255"/>
              <a:gd name="T21" fmla="*/ 164 h 255"/>
              <a:gd name="T22" fmla="*/ 68 w 255"/>
              <a:gd name="T23" fmla="*/ 207 h 255"/>
              <a:gd name="T24" fmla="*/ 110 w 255"/>
              <a:gd name="T25" fmla="*/ 177 h 255"/>
              <a:gd name="T26" fmla="*/ 117 w 255"/>
              <a:gd name="T27" fmla="*/ 182 h 255"/>
              <a:gd name="T28" fmla="*/ 131 w 255"/>
              <a:gd name="T29" fmla="*/ 170 h 255"/>
              <a:gd name="T30" fmla="*/ 136 w 255"/>
              <a:gd name="T31" fmla="*/ 173 h 255"/>
              <a:gd name="T32" fmla="*/ 141 w 255"/>
              <a:gd name="T33" fmla="*/ 172 h 255"/>
              <a:gd name="T34" fmla="*/ 124 w 255"/>
              <a:gd name="T35" fmla="*/ 222 h 255"/>
              <a:gd name="T36" fmla="*/ 128 w 255"/>
              <a:gd name="T37" fmla="*/ 224 h 255"/>
              <a:gd name="T38" fmla="*/ 205 w 255"/>
              <a:gd name="T39" fmla="*/ 133 h 255"/>
              <a:gd name="T40" fmla="*/ 251 w 255"/>
              <a:gd name="T41" fmla="*/ 0 h 255"/>
              <a:gd name="T42" fmla="*/ 42 w 255"/>
              <a:gd name="T43" fmla="*/ 118 h 255"/>
              <a:gd name="T44" fmla="*/ 85 w 255"/>
              <a:gd name="T45" fmla="*/ 106 h 255"/>
              <a:gd name="T46" fmla="*/ 83 w 255"/>
              <a:gd name="T47" fmla="*/ 138 h 255"/>
              <a:gd name="T48" fmla="*/ 110 w 255"/>
              <a:gd name="T49" fmla="*/ 148 h 255"/>
              <a:gd name="T50" fmla="*/ 117 w 255"/>
              <a:gd name="T51" fmla="*/ 172 h 255"/>
              <a:gd name="T52" fmla="*/ 149 w 255"/>
              <a:gd name="T53" fmla="*/ 170 h 255"/>
              <a:gd name="T54" fmla="*/ 137 w 255"/>
              <a:gd name="T55" fmla="*/ 213 h 255"/>
              <a:gd name="T56" fmla="*/ 137 w 255"/>
              <a:gd name="T57" fmla="*/ 165 h 255"/>
              <a:gd name="T58" fmla="*/ 94 w 255"/>
              <a:gd name="T59" fmla="*/ 121 h 255"/>
              <a:gd name="T60" fmla="*/ 90 w 255"/>
              <a:gd name="T61" fmla="*/ 118 h 255"/>
              <a:gd name="T62" fmla="*/ 247 w 255"/>
              <a:gd name="T63" fmla="*/ 8 h 255"/>
              <a:gd name="T64" fmla="*/ 175 w 255"/>
              <a:gd name="T65" fmla="*/ 112 h 255"/>
              <a:gd name="T66" fmla="*/ 207 w 255"/>
              <a:gd name="T67" fmla="*/ 80 h 255"/>
              <a:gd name="T68" fmla="*/ 175 w 255"/>
              <a:gd name="T69" fmla="*/ 48 h 255"/>
              <a:gd name="T70" fmla="*/ 152 w 255"/>
              <a:gd name="T71" fmla="*/ 103 h 255"/>
              <a:gd name="T72" fmla="*/ 175 w 255"/>
              <a:gd name="T73" fmla="*/ 56 h 255"/>
              <a:gd name="T74" fmla="*/ 175 w 255"/>
              <a:gd name="T75" fmla="*/ 104 h 255"/>
              <a:gd name="T76" fmla="*/ 158 w 255"/>
              <a:gd name="T77" fmla="*/ 97 h 255"/>
              <a:gd name="T78" fmla="*/ 175 w 255"/>
              <a:gd name="T79" fmla="*/ 56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5" h="255">
                <a:moveTo>
                  <a:pt x="251" y="0"/>
                </a:moveTo>
                <a:cubicBezTo>
                  <a:pt x="251" y="0"/>
                  <a:pt x="251" y="0"/>
                  <a:pt x="251" y="0"/>
                </a:cubicBezTo>
                <a:cubicBezTo>
                  <a:pt x="211" y="0"/>
                  <a:pt x="156" y="15"/>
                  <a:pt x="122" y="50"/>
                </a:cubicBezTo>
                <a:cubicBezTo>
                  <a:pt x="114" y="57"/>
                  <a:pt x="108" y="65"/>
                  <a:pt x="103" y="72"/>
                </a:cubicBezTo>
                <a:cubicBezTo>
                  <a:pt x="63" y="73"/>
                  <a:pt x="37" y="92"/>
                  <a:pt x="31" y="127"/>
                </a:cubicBezTo>
                <a:cubicBezTo>
                  <a:pt x="31" y="129"/>
                  <a:pt x="32" y="130"/>
                  <a:pt x="33" y="131"/>
                </a:cubicBezTo>
                <a:cubicBezTo>
                  <a:pt x="34" y="131"/>
                  <a:pt x="34" y="132"/>
                  <a:pt x="35" y="132"/>
                </a:cubicBezTo>
                <a:cubicBezTo>
                  <a:pt x="36" y="132"/>
                  <a:pt x="37" y="131"/>
                  <a:pt x="38" y="131"/>
                </a:cubicBezTo>
                <a:cubicBezTo>
                  <a:pt x="53" y="117"/>
                  <a:pt x="72" y="114"/>
                  <a:pt x="83" y="114"/>
                </a:cubicBezTo>
                <a:cubicBezTo>
                  <a:pt x="82" y="117"/>
                  <a:pt x="82" y="119"/>
                  <a:pt x="82" y="119"/>
                </a:cubicBezTo>
                <a:cubicBezTo>
                  <a:pt x="82" y="120"/>
                  <a:pt x="83" y="121"/>
                  <a:pt x="83" y="122"/>
                </a:cubicBezTo>
                <a:cubicBezTo>
                  <a:pt x="85" y="124"/>
                  <a:pt x="85" y="124"/>
                  <a:pt x="85" y="124"/>
                </a:cubicBezTo>
                <a:cubicBezTo>
                  <a:pt x="74" y="135"/>
                  <a:pt x="74" y="135"/>
                  <a:pt x="74" y="135"/>
                </a:cubicBezTo>
                <a:cubicBezTo>
                  <a:pt x="73" y="137"/>
                  <a:pt x="73" y="139"/>
                  <a:pt x="74" y="141"/>
                </a:cubicBezTo>
                <a:cubicBezTo>
                  <a:pt x="78" y="145"/>
                  <a:pt x="78" y="145"/>
                  <a:pt x="78" y="145"/>
                </a:cubicBezTo>
                <a:cubicBezTo>
                  <a:pt x="42" y="181"/>
                  <a:pt x="42" y="181"/>
                  <a:pt x="42" y="181"/>
                </a:cubicBezTo>
                <a:cubicBezTo>
                  <a:pt x="48" y="187"/>
                  <a:pt x="48" y="187"/>
                  <a:pt x="48" y="187"/>
                </a:cubicBezTo>
                <a:cubicBezTo>
                  <a:pt x="84" y="151"/>
                  <a:pt x="84" y="151"/>
                  <a:pt x="84" y="151"/>
                </a:cubicBezTo>
                <a:cubicBezTo>
                  <a:pt x="91" y="158"/>
                  <a:pt x="91" y="158"/>
                  <a:pt x="91" y="158"/>
                </a:cubicBezTo>
                <a:cubicBezTo>
                  <a:pt x="0" y="249"/>
                  <a:pt x="0" y="249"/>
                  <a:pt x="0" y="249"/>
                </a:cubicBezTo>
                <a:cubicBezTo>
                  <a:pt x="6" y="255"/>
                  <a:pt x="6" y="255"/>
                  <a:pt x="6" y="255"/>
                </a:cubicBezTo>
                <a:cubicBezTo>
                  <a:pt x="97" y="164"/>
                  <a:pt x="97" y="164"/>
                  <a:pt x="97" y="164"/>
                </a:cubicBezTo>
                <a:cubicBezTo>
                  <a:pt x="104" y="171"/>
                  <a:pt x="104" y="171"/>
                  <a:pt x="104" y="171"/>
                </a:cubicBezTo>
                <a:cubicBezTo>
                  <a:pt x="68" y="207"/>
                  <a:pt x="68" y="207"/>
                  <a:pt x="68" y="207"/>
                </a:cubicBezTo>
                <a:cubicBezTo>
                  <a:pt x="74" y="213"/>
                  <a:pt x="74" y="213"/>
                  <a:pt x="74" y="213"/>
                </a:cubicBezTo>
                <a:cubicBezTo>
                  <a:pt x="110" y="177"/>
                  <a:pt x="110" y="177"/>
                  <a:pt x="110" y="177"/>
                </a:cubicBezTo>
                <a:cubicBezTo>
                  <a:pt x="114" y="181"/>
                  <a:pt x="114" y="181"/>
                  <a:pt x="114" y="181"/>
                </a:cubicBezTo>
                <a:cubicBezTo>
                  <a:pt x="115" y="182"/>
                  <a:pt x="116" y="182"/>
                  <a:pt x="117" y="182"/>
                </a:cubicBezTo>
                <a:cubicBezTo>
                  <a:pt x="118" y="182"/>
                  <a:pt x="119" y="182"/>
                  <a:pt x="120" y="181"/>
                </a:cubicBezTo>
                <a:cubicBezTo>
                  <a:pt x="131" y="170"/>
                  <a:pt x="131" y="170"/>
                  <a:pt x="131" y="170"/>
                </a:cubicBezTo>
                <a:cubicBezTo>
                  <a:pt x="133" y="172"/>
                  <a:pt x="133" y="172"/>
                  <a:pt x="133" y="172"/>
                </a:cubicBezTo>
                <a:cubicBezTo>
                  <a:pt x="134" y="172"/>
                  <a:pt x="135" y="173"/>
                  <a:pt x="136" y="173"/>
                </a:cubicBezTo>
                <a:cubicBezTo>
                  <a:pt x="136" y="173"/>
                  <a:pt x="136" y="173"/>
                  <a:pt x="136" y="173"/>
                </a:cubicBezTo>
                <a:cubicBezTo>
                  <a:pt x="136" y="173"/>
                  <a:pt x="138" y="173"/>
                  <a:pt x="141" y="172"/>
                </a:cubicBezTo>
                <a:cubicBezTo>
                  <a:pt x="141" y="183"/>
                  <a:pt x="138" y="202"/>
                  <a:pt x="124" y="217"/>
                </a:cubicBezTo>
                <a:cubicBezTo>
                  <a:pt x="123" y="218"/>
                  <a:pt x="123" y="220"/>
                  <a:pt x="124" y="222"/>
                </a:cubicBezTo>
                <a:cubicBezTo>
                  <a:pt x="125" y="223"/>
                  <a:pt x="126" y="224"/>
                  <a:pt x="127" y="224"/>
                </a:cubicBezTo>
                <a:cubicBezTo>
                  <a:pt x="128" y="224"/>
                  <a:pt x="128" y="224"/>
                  <a:pt x="128" y="224"/>
                </a:cubicBezTo>
                <a:cubicBezTo>
                  <a:pt x="163" y="218"/>
                  <a:pt x="182" y="192"/>
                  <a:pt x="183" y="152"/>
                </a:cubicBezTo>
                <a:cubicBezTo>
                  <a:pt x="190" y="147"/>
                  <a:pt x="198" y="141"/>
                  <a:pt x="205" y="133"/>
                </a:cubicBezTo>
                <a:cubicBezTo>
                  <a:pt x="240" y="99"/>
                  <a:pt x="255" y="44"/>
                  <a:pt x="255" y="4"/>
                </a:cubicBezTo>
                <a:cubicBezTo>
                  <a:pt x="255" y="2"/>
                  <a:pt x="253" y="0"/>
                  <a:pt x="251" y="0"/>
                </a:cubicBezTo>
                <a:close/>
                <a:moveTo>
                  <a:pt x="85" y="106"/>
                </a:moveTo>
                <a:cubicBezTo>
                  <a:pt x="76" y="106"/>
                  <a:pt x="58" y="107"/>
                  <a:pt x="42" y="118"/>
                </a:cubicBezTo>
                <a:cubicBezTo>
                  <a:pt x="51" y="90"/>
                  <a:pt x="75" y="82"/>
                  <a:pt x="97" y="80"/>
                </a:cubicBezTo>
                <a:cubicBezTo>
                  <a:pt x="91" y="90"/>
                  <a:pt x="87" y="99"/>
                  <a:pt x="85" y="106"/>
                </a:cubicBezTo>
                <a:close/>
                <a:moveTo>
                  <a:pt x="117" y="172"/>
                </a:moveTo>
                <a:cubicBezTo>
                  <a:pt x="83" y="138"/>
                  <a:pt x="83" y="138"/>
                  <a:pt x="83" y="138"/>
                </a:cubicBezTo>
                <a:cubicBezTo>
                  <a:pt x="91" y="130"/>
                  <a:pt x="91" y="130"/>
                  <a:pt x="91" y="130"/>
                </a:cubicBezTo>
                <a:cubicBezTo>
                  <a:pt x="110" y="148"/>
                  <a:pt x="110" y="148"/>
                  <a:pt x="110" y="148"/>
                </a:cubicBezTo>
                <a:cubicBezTo>
                  <a:pt x="125" y="164"/>
                  <a:pt x="125" y="164"/>
                  <a:pt x="125" y="164"/>
                </a:cubicBezTo>
                <a:lnTo>
                  <a:pt x="117" y="172"/>
                </a:lnTo>
                <a:close/>
                <a:moveTo>
                  <a:pt x="137" y="213"/>
                </a:moveTo>
                <a:cubicBezTo>
                  <a:pt x="148" y="197"/>
                  <a:pt x="149" y="179"/>
                  <a:pt x="149" y="170"/>
                </a:cubicBezTo>
                <a:cubicBezTo>
                  <a:pt x="156" y="168"/>
                  <a:pt x="165" y="164"/>
                  <a:pt x="175" y="158"/>
                </a:cubicBezTo>
                <a:cubicBezTo>
                  <a:pt x="173" y="180"/>
                  <a:pt x="165" y="204"/>
                  <a:pt x="137" y="213"/>
                </a:cubicBezTo>
                <a:close/>
                <a:moveTo>
                  <a:pt x="200" y="127"/>
                </a:moveTo>
                <a:cubicBezTo>
                  <a:pt x="170" y="157"/>
                  <a:pt x="144" y="163"/>
                  <a:pt x="137" y="165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94" y="121"/>
                  <a:pt x="94" y="121"/>
                  <a:pt x="94" y="121"/>
                </a:cubicBezTo>
                <a:cubicBezTo>
                  <a:pt x="94" y="121"/>
                  <a:pt x="94" y="121"/>
                  <a:pt x="94" y="121"/>
                </a:cubicBezTo>
                <a:cubicBezTo>
                  <a:pt x="90" y="118"/>
                  <a:pt x="90" y="118"/>
                  <a:pt x="90" y="118"/>
                </a:cubicBezTo>
                <a:cubicBezTo>
                  <a:pt x="92" y="111"/>
                  <a:pt x="98" y="85"/>
                  <a:pt x="128" y="55"/>
                </a:cubicBezTo>
                <a:cubicBezTo>
                  <a:pt x="159" y="24"/>
                  <a:pt x="209" y="9"/>
                  <a:pt x="247" y="8"/>
                </a:cubicBezTo>
                <a:cubicBezTo>
                  <a:pt x="246" y="46"/>
                  <a:pt x="231" y="96"/>
                  <a:pt x="200" y="127"/>
                </a:cubicBezTo>
                <a:close/>
                <a:moveTo>
                  <a:pt x="175" y="112"/>
                </a:moveTo>
                <a:cubicBezTo>
                  <a:pt x="175" y="112"/>
                  <a:pt x="175" y="112"/>
                  <a:pt x="175" y="112"/>
                </a:cubicBezTo>
                <a:cubicBezTo>
                  <a:pt x="193" y="112"/>
                  <a:pt x="207" y="98"/>
                  <a:pt x="207" y="80"/>
                </a:cubicBezTo>
                <a:cubicBezTo>
                  <a:pt x="207" y="62"/>
                  <a:pt x="193" y="48"/>
                  <a:pt x="175" y="48"/>
                </a:cubicBezTo>
                <a:cubicBezTo>
                  <a:pt x="175" y="48"/>
                  <a:pt x="175" y="48"/>
                  <a:pt x="175" y="48"/>
                </a:cubicBezTo>
                <a:cubicBezTo>
                  <a:pt x="157" y="48"/>
                  <a:pt x="143" y="62"/>
                  <a:pt x="143" y="80"/>
                </a:cubicBezTo>
                <a:cubicBezTo>
                  <a:pt x="143" y="89"/>
                  <a:pt x="146" y="97"/>
                  <a:pt x="152" y="103"/>
                </a:cubicBezTo>
                <a:cubicBezTo>
                  <a:pt x="158" y="109"/>
                  <a:pt x="166" y="112"/>
                  <a:pt x="175" y="112"/>
                </a:cubicBezTo>
                <a:close/>
                <a:moveTo>
                  <a:pt x="175" y="56"/>
                </a:moveTo>
                <a:cubicBezTo>
                  <a:pt x="188" y="56"/>
                  <a:pt x="199" y="67"/>
                  <a:pt x="199" y="80"/>
                </a:cubicBezTo>
                <a:cubicBezTo>
                  <a:pt x="199" y="93"/>
                  <a:pt x="188" y="104"/>
                  <a:pt x="175" y="104"/>
                </a:cubicBezTo>
                <a:cubicBezTo>
                  <a:pt x="175" y="104"/>
                  <a:pt x="175" y="104"/>
                  <a:pt x="175" y="104"/>
                </a:cubicBezTo>
                <a:cubicBezTo>
                  <a:pt x="169" y="104"/>
                  <a:pt x="163" y="102"/>
                  <a:pt x="158" y="97"/>
                </a:cubicBezTo>
                <a:cubicBezTo>
                  <a:pt x="153" y="92"/>
                  <a:pt x="151" y="86"/>
                  <a:pt x="151" y="80"/>
                </a:cubicBezTo>
                <a:cubicBezTo>
                  <a:pt x="151" y="67"/>
                  <a:pt x="162" y="56"/>
                  <a:pt x="175" y="56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 dirty="0">
              <a:solidFill>
                <a:srgbClr val="1C1819"/>
              </a:solidFill>
            </a:endParaRPr>
          </a:p>
        </p:txBody>
      </p:sp>
      <p:sp>
        <p:nvSpPr>
          <p:cNvPr id="31" name="Cursour">
            <a:extLst>
              <a:ext uri="{FF2B5EF4-FFF2-40B4-BE49-F238E27FC236}">
                <a16:creationId xmlns:a16="http://schemas.microsoft.com/office/drawing/2014/main" id="{C68C107F-0EDF-4AE0-8880-20358EBF895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300572" y="3670803"/>
            <a:ext cx="595075" cy="592505"/>
          </a:xfrm>
          <a:custGeom>
            <a:avLst/>
            <a:gdLst>
              <a:gd name="T0" fmla="*/ 168 w 256"/>
              <a:gd name="T1" fmla="*/ 112 h 256"/>
              <a:gd name="T2" fmla="*/ 228 w 256"/>
              <a:gd name="T3" fmla="*/ 68 h 256"/>
              <a:gd name="T4" fmla="*/ 212 w 256"/>
              <a:gd name="T5" fmla="*/ 60 h 256"/>
              <a:gd name="T6" fmla="*/ 168 w 256"/>
              <a:gd name="T7" fmla="*/ 0 h 256"/>
              <a:gd name="T8" fmla="*/ 160 w 256"/>
              <a:gd name="T9" fmla="*/ 16 h 256"/>
              <a:gd name="T10" fmla="*/ 100 w 256"/>
              <a:gd name="T11" fmla="*/ 60 h 256"/>
              <a:gd name="T12" fmla="*/ 116 w 256"/>
              <a:gd name="T13" fmla="*/ 68 h 256"/>
              <a:gd name="T14" fmla="*/ 160 w 256"/>
              <a:gd name="T15" fmla="*/ 128 h 256"/>
              <a:gd name="T16" fmla="*/ 124 w 256"/>
              <a:gd name="T17" fmla="*/ 68 h 256"/>
              <a:gd name="T18" fmla="*/ 132 w 256"/>
              <a:gd name="T19" fmla="*/ 60 h 256"/>
              <a:gd name="T20" fmla="*/ 160 w 256"/>
              <a:gd name="T21" fmla="*/ 24 h 256"/>
              <a:gd name="T22" fmla="*/ 168 w 256"/>
              <a:gd name="T23" fmla="*/ 32 h 256"/>
              <a:gd name="T24" fmla="*/ 204 w 256"/>
              <a:gd name="T25" fmla="*/ 60 h 256"/>
              <a:gd name="T26" fmla="*/ 196 w 256"/>
              <a:gd name="T27" fmla="*/ 68 h 256"/>
              <a:gd name="T28" fmla="*/ 168 w 256"/>
              <a:gd name="T29" fmla="*/ 104 h 256"/>
              <a:gd name="T30" fmla="*/ 160 w 256"/>
              <a:gd name="T31" fmla="*/ 96 h 256"/>
              <a:gd name="T32" fmla="*/ 124 w 256"/>
              <a:gd name="T33" fmla="*/ 68 h 256"/>
              <a:gd name="T34" fmla="*/ 56 w 256"/>
              <a:gd name="T35" fmla="*/ 136 h 256"/>
              <a:gd name="T36" fmla="*/ 48 w 256"/>
              <a:gd name="T37" fmla="*/ 148 h 256"/>
              <a:gd name="T38" fmla="*/ 0 w 256"/>
              <a:gd name="T39" fmla="*/ 184 h 256"/>
              <a:gd name="T40" fmla="*/ 12 w 256"/>
              <a:gd name="T41" fmla="*/ 192 h 256"/>
              <a:gd name="T42" fmla="*/ 48 w 256"/>
              <a:gd name="T43" fmla="*/ 240 h 256"/>
              <a:gd name="T44" fmla="*/ 56 w 256"/>
              <a:gd name="T45" fmla="*/ 228 h 256"/>
              <a:gd name="T46" fmla="*/ 104 w 256"/>
              <a:gd name="T47" fmla="*/ 192 h 256"/>
              <a:gd name="T48" fmla="*/ 92 w 256"/>
              <a:gd name="T49" fmla="*/ 184 h 256"/>
              <a:gd name="T50" fmla="*/ 84 w 256"/>
              <a:gd name="T51" fmla="*/ 192 h 256"/>
              <a:gd name="T52" fmla="*/ 56 w 256"/>
              <a:gd name="T53" fmla="*/ 212 h 256"/>
              <a:gd name="T54" fmla="*/ 48 w 256"/>
              <a:gd name="T55" fmla="*/ 220 h 256"/>
              <a:gd name="T56" fmla="*/ 28 w 256"/>
              <a:gd name="T57" fmla="*/ 192 h 256"/>
              <a:gd name="T58" fmla="*/ 20 w 256"/>
              <a:gd name="T59" fmla="*/ 184 h 256"/>
              <a:gd name="T60" fmla="*/ 48 w 256"/>
              <a:gd name="T61" fmla="*/ 164 h 256"/>
              <a:gd name="T62" fmla="*/ 56 w 256"/>
              <a:gd name="T63" fmla="*/ 156 h 256"/>
              <a:gd name="T64" fmla="*/ 76 w 256"/>
              <a:gd name="T65" fmla="*/ 184 h 256"/>
              <a:gd name="T66" fmla="*/ 84 w 256"/>
              <a:gd name="T67" fmla="*/ 192 h 256"/>
              <a:gd name="T68" fmla="*/ 228 w 256"/>
              <a:gd name="T69" fmla="*/ 222 h 256"/>
              <a:gd name="T70" fmla="*/ 246 w 256"/>
              <a:gd name="T71" fmla="*/ 201 h 256"/>
              <a:gd name="T72" fmla="*/ 166 w 256"/>
              <a:gd name="T73" fmla="*/ 161 h 256"/>
              <a:gd name="T74" fmla="*/ 161 w 256"/>
              <a:gd name="T75" fmla="*/ 166 h 256"/>
              <a:gd name="T76" fmla="*/ 201 w 256"/>
              <a:gd name="T77" fmla="*/ 246 h 256"/>
              <a:gd name="T78" fmla="*/ 205 w 256"/>
              <a:gd name="T79" fmla="*/ 245 h 256"/>
              <a:gd name="T80" fmla="*/ 249 w 256"/>
              <a:gd name="T81" fmla="*/ 255 h 256"/>
              <a:gd name="T82" fmla="*/ 255 w 256"/>
              <a:gd name="T83" fmla="*/ 255 h 256"/>
              <a:gd name="T84" fmla="*/ 219 w 256"/>
              <a:gd name="T85" fmla="*/ 219 h 256"/>
              <a:gd name="T86" fmla="*/ 219 w 256"/>
              <a:gd name="T87" fmla="*/ 219 h 256"/>
              <a:gd name="T88" fmla="*/ 173 w 256"/>
              <a:gd name="T89" fmla="*/ 173 h 256"/>
              <a:gd name="T90" fmla="*/ 219 w 256"/>
              <a:gd name="T91" fmla="*/ 219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56" h="256">
                <a:moveTo>
                  <a:pt x="168" y="128"/>
                </a:moveTo>
                <a:cubicBezTo>
                  <a:pt x="168" y="112"/>
                  <a:pt x="168" y="112"/>
                  <a:pt x="168" y="112"/>
                </a:cubicBezTo>
                <a:cubicBezTo>
                  <a:pt x="191" y="110"/>
                  <a:pt x="210" y="91"/>
                  <a:pt x="212" y="68"/>
                </a:cubicBezTo>
                <a:cubicBezTo>
                  <a:pt x="228" y="68"/>
                  <a:pt x="228" y="68"/>
                  <a:pt x="228" y="68"/>
                </a:cubicBezTo>
                <a:cubicBezTo>
                  <a:pt x="228" y="60"/>
                  <a:pt x="228" y="60"/>
                  <a:pt x="228" y="60"/>
                </a:cubicBezTo>
                <a:cubicBezTo>
                  <a:pt x="212" y="60"/>
                  <a:pt x="212" y="60"/>
                  <a:pt x="212" y="60"/>
                </a:cubicBezTo>
                <a:cubicBezTo>
                  <a:pt x="210" y="37"/>
                  <a:pt x="191" y="18"/>
                  <a:pt x="168" y="16"/>
                </a:cubicBezTo>
                <a:cubicBezTo>
                  <a:pt x="168" y="0"/>
                  <a:pt x="168" y="0"/>
                  <a:pt x="168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16"/>
                  <a:pt x="160" y="16"/>
                  <a:pt x="160" y="16"/>
                </a:cubicBezTo>
                <a:cubicBezTo>
                  <a:pt x="137" y="18"/>
                  <a:pt x="118" y="37"/>
                  <a:pt x="116" y="60"/>
                </a:cubicBezTo>
                <a:cubicBezTo>
                  <a:pt x="100" y="60"/>
                  <a:pt x="100" y="60"/>
                  <a:pt x="100" y="60"/>
                </a:cubicBezTo>
                <a:cubicBezTo>
                  <a:pt x="100" y="68"/>
                  <a:pt x="100" y="68"/>
                  <a:pt x="100" y="68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18" y="91"/>
                  <a:pt x="137" y="110"/>
                  <a:pt x="160" y="112"/>
                </a:cubicBezTo>
                <a:cubicBezTo>
                  <a:pt x="160" y="128"/>
                  <a:pt x="160" y="128"/>
                  <a:pt x="160" y="128"/>
                </a:cubicBezTo>
                <a:lnTo>
                  <a:pt x="168" y="128"/>
                </a:lnTo>
                <a:close/>
                <a:moveTo>
                  <a:pt x="124" y="68"/>
                </a:moveTo>
                <a:cubicBezTo>
                  <a:pt x="132" y="68"/>
                  <a:pt x="132" y="68"/>
                  <a:pt x="132" y="68"/>
                </a:cubicBezTo>
                <a:cubicBezTo>
                  <a:pt x="132" y="60"/>
                  <a:pt x="132" y="60"/>
                  <a:pt x="132" y="60"/>
                </a:cubicBezTo>
                <a:cubicBezTo>
                  <a:pt x="124" y="60"/>
                  <a:pt x="124" y="60"/>
                  <a:pt x="124" y="60"/>
                </a:cubicBezTo>
                <a:cubicBezTo>
                  <a:pt x="126" y="41"/>
                  <a:pt x="141" y="26"/>
                  <a:pt x="160" y="24"/>
                </a:cubicBezTo>
                <a:cubicBezTo>
                  <a:pt x="160" y="32"/>
                  <a:pt x="160" y="32"/>
                  <a:pt x="160" y="32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68" y="24"/>
                  <a:pt x="168" y="24"/>
                  <a:pt x="168" y="24"/>
                </a:cubicBezTo>
                <a:cubicBezTo>
                  <a:pt x="187" y="26"/>
                  <a:pt x="202" y="41"/>
                  <a:pt x="204" y="60"/>
                </a:cubicBezTo>
                <a:cubicBezTo>
                  <a:pt x="196" y="60"/>
                  <a:pt x="196" y="60"/>
                  <a:pt x="196" y="60"/>
                </a:cubicBezTo>
                <a:cubicBezTo>
                  <a:pt x="196" y="68"/>
                  <a:pt x="196" y="68"/>
                  <a:pt x="196" y="68"/>
                </a:cubicBezTo>
                <a:cubicBezTo>
                  <a:pt x="204" y="68"/>
                  <a:pt x="204" y="68"/>
                  <a:pt x="204" y="68"/>
                </a:cubicBezTo>
                <a:cubicBezTo>
                  <a:pt x="202" y="87"/>
                  <a:pt x="187" y="102"/>
                  <a:pt x="168" y="104"/>
                </a:cubicBezTo>
                <a:cubicBezTo>
                  <a:pt x="168" y="96"/>
                  <a:pt x="168" y="96"/>
                  <a:pt x="168" y="96"/>
                </a:cubicBezTo>
                <a:cubicBezTo>
                  <a:pt x="160" y="96"/>
                  <a:pt x="160" y="96"/>
                  <a:pt x="160" y="96"/>
                </a:cubicBezTo>
                <a:cubicBezTo>
                  <a:pt x="160" y="104"/>
                  <a:pt x="160" y="104"/>
                  <a:pt x="160" y="104"/>
                </a:cubicBezTo>
                <a:cubicBezTo>
                  <a:pt x="141" y="102"/>
                  <a:pt x="126" y="87"/>
                  <a:pt x="124" y="68"/>
                </a:cubicBezTo>
                <a:close/>
                <a:moveTo>
                  <a:pt x="56" y="148"/>
                </a:moveTo>
                <a:cubicBezTo>
                  <a:pt x="56" y="136"/>
                  <a:pt x="56" y="136"/>
                  <a:pt x="56" y="136"/>
                </a:cubicBezTo>
                <a:cubicBezTo>
                  <a:pt x="48" y="136"/>
                  <a:pt x="48" y="136"/>
                  <a:pt x="48" y="136"/>
                </a:cubicBezTo>
                <a:cubicBezTo>
                  <a:pt x="48" y="148"/>
                  <a:pt x="48" y="148"/>
                  <a:pt x="48" y="148"/>
                </a:cubicBezTo>
                <a:cubicBezTo>
                  <a:pt x="29" y="150"/>
                  <a:pt x="14" y="165"/>
                  <a:pt x="12" y="18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92"/>
                  <a:pt x="0" y="192"/>
                  <a:pt x="0" y="192"/>
                </a:cubicBezTo>
                <a:cubicBezTo>
                  <a:pt x="12" y="192"/>
                  <a:pt x="12" y="192"/>
                  <a:pt x="12" y="192"/>
                </a:cubicBezTo>
                <a:cubicBezTo>
                  <a:pt x="14" y="211"/>
                  <a:pt x="29" y="226"/>
                  <a:pt x="48" y="228"/>
                </a:cubicBezTo>
                <a:cubicBezTo>
                  <a:pt x="48" y="240"/>
                  <a:pt x="48" y="240"/>
                  <a:pt x="48" y="240"/>
                </a:cubicBezTo>
                <a:cubicBezTo>
                  <a:pt x="56" y="240"/>
                  <a:pt x="56" y="240"/>
                  <a:pt x="56" y="240"/>
                </a:cubicBezTo>
                <a:cubicBezTo>
                  <a:pt x="56" y="228"/>
                  <a:pt x="56" y="228"/>
                  <a:pt x="56" y="228"/>
                </a:cubicBezTo>
                <a:cubicBezTo>
                  <a:pt x="75" y="226"/>
                  <a:pt x="90" y="211"/>
                  <a:pt x="92" y="192"/>
                </a:cubicBezTo>
                <a:cubicBezTo>
                  <a:pt x="104" y="192"/>
                  <a:pt x="104" y="192"/>
                  <a:pt x="104" y="192"/>
                </a:cubicBezTo>
                <a:cubicBezTo>
                  <a:pt x="104" y="184"/>
                  <a:pt x="104" y="184"/>
                  <a:pt x="104" y="184"/>
                </a:cubicBezTo>
                <a:cubicBezTo>
                  <a:pt x="92" y="184"/>
                  <a:pt x="92" y="184"/>
                  <a:pt x="92" y="184"/>
                </a:cubicBezTo>
                <a:cubicBezTo>
                  <a:pt x="90" y="165"/>
                  <a:pt x="75" y="150"/>
                  <a:pt x="56" y="148"/>
                </a:cubicBezTo>
                <a:close/>
                <a:moveTo>
                  <a:pt x="84" y="192"/>
                </a:moveTo>
                <a:cubicBezTo>
                  <a:pt x="82" y="206"/>
                  <a:pt x="70" y="218"/>
                  <a:pt x="56" y="220"/>
                </a:cubicBezTo>
                <a:cubicBezTo>
                  <a:pt x="56" y="212"/>
                  <a:pt x="56" y="212"/>
                  <a:pt x="56" y="212"/>
                </a:cubicBezTo>
                <a:cubicBezTo>
                  <a:pt x="48" y="212"/>
                  <a:pt x="48" y="212"/>
                  <a:pt x="48" y="212"/>
                </a:cubicBezTo>
                <a:cubicBezTo>
                  <a:pt x="48" y="220"/>
                  <a:pt x="48" y="220"/>
                  <a:pt x="48" y="220"/>
                </a:cubicBezTo>
                <a:cubicBezTo>
                  <a:pt x="34" y="218"/>
                  <a:pt x="22" y="206"/>
                  <a:pt x="20" y="192"/>
                </a:cubicBezTo>
                <a:cubicBezTo>
                  <a:pt x="28" y="192"/>
                  <a:pt x="28" y="192"/>
                  <a:pt x="28" y="192"/>
                </a:cubicBezTo>
                <a:cubicBezTo>
                  <a:pt x="28" y="184"/>
                  <a:pt x="28" y="184"/>
                  <a:pt x="28" y="184"/>
                </a:cubicBezTo>
                <a:cubicBezTo>
                  <a:pt x="20" y="184"/>
                  <a:pt x="20" y="184"/>
                  <a:pt x="20" y="184"/>
                </a:cubicBezTo>
                <a:cubicBezTo>
                  <a:pt x="22" y="170"/>
                  <a:pt x="34" y="158"/>
                  <a:pt x="48" y="156"/>
                </a:cubicBezTo>
                <a:cubicBezTo>
                  <a:pt x="48" y="164"/>
                  <a:pt x="48" y="164"/>
                  <a:pt x="48" y="164"/>
                </a:cubicBezTo>
                <a:cubicBezTo>
                  <a:pt x="56" y="164"/>
                  <a:pt x="56" y="164"/>
                  <a:pt x="56" y="164"/>
                </a:cubicBezTo>
                <a:cubicBezTo>
                  <a:pt x="56" y="156"/>
                  <a:pt x="56" y="156"/>
                  <a:pt x="56" y="156"/>
                </a:cubicBezTo>
                <a:cubicBezTo>
                  <a:pt x="70" y="158"/>
                  <a:pt x="82" y="170"/>
                  <a:pt x="84" y="184"/>
                </a:cubicBezTo>
                <a:cubicBezTo>
                  <a:pt x="76" y="184"/>
                  <a:pt x="76" y="184"/>
                  <a:pt x="76" y="184"/>
                </a:cubicBezTo>
                <a:cubicBezTo>
                  <a:pt x="76" y="192"/>
                  <a:pt x="76" y="192"/>
                  <a:pt x="76" y="192"/>
                </a:cubicBezTo>
                <a:lnTo>
                  <a:pt x="84" y="192"/>
                </a:lnTo>
                <a:close/>
                <a:moveTo>
                  <a:pt x="255" y="249"/>
                </a:moveTo>
                <a:cubicBezTo>
                  <a:pt x="228" y="222"/>
                  <a:pt x="228" y="222"/>
                  <a:pt x="228" y="222"/>
                </a:cubicBezTo>
                <a:cubicBezTo>
                  <a:pt x="245" y="205"/>
                  <a:pt x="245" y="205"/>
                  <a:pt x="245" y="205"/>
                </a:cubicBezTo>
                <a:cubicBezTo>
                  <a:pt x="246" y="204"/>
                  <a:pt x="246" y="203"/>
                  <a:pt x="246" y="201"/>
                </a:cubicBezTo>
                <a:cubicBezTo>
                  <a:pt x="246" y="200"/>
                  <a:pt x="245" y="199"/>
                  <a:pt x="244" y="198"/>
                </a:cubicBezTo>
                <a:cubicBezTo>
                  <a:pt x="166" y="161"/>
                  <a:pt x="166" y="161"/>
                  <a:pt x="166" y="161"/>
                </a:cubicBezTo>
                <a:cubicBezTo>
                  <a:pt x="164" y="160"/>
                  <a:pt x="162" y="160"/>
                  <a:pt x="161" y="161"/>
                </a:cubicBezTo>
                <a:cubicBezTo>
                  <a:pt x="160" y="162"/>
                  <a:pt x="160" y="164"/>
                  <a:pt x="161" y="166"/>
                </a:cubicBezTo>
                <a:cubicBezTo>
                  <a:pt x="198" y="244"/>
                  <a:pt x="198" y="244"/>
                  <a:pt x="198" y="244"/>
                </a:cubicBezTo>
                <a:cubicBezTo>
                  <a:pt x="199" y="245"/>
                  <a:pt x="200" y="246"/>
                  <a:pt x="201" y="246"/>
                </a:cubicBezTo>
                <a:cubicBezTo>
                  <a:pt x="202" y="246"/>
                  <a:pt x="202" y="246"/>
                  <a:pt x="202" y="246"/>
                </a:cubicBezTo>
                <a:cubicBezTo>
                  <a:pt x="203" y="246"/>
                  <a:pt x="204" y="246"/>
                  <a:pt x="205" y="245"/>
                </a:cubicBezTo>
                <a:cubicBezTo>
                  <a:pt x="222" y="228"/>
                  <a:pt x="222" y="228"/>
                  <a:pt x="222" y="228"/>
                </a:cubicBezTo>
                <a:cubicBezTo>
                  <a:pt x="249" y="255"/>
                  <a:pt x="249" y="255"/>
                  <a:pt x="249" y="255"/>
                </a:cubicBezTo>
                <a:cubicBezTo>
                  <a:pt x="250" y="256"/>
                  <a:pt x="251" y="256"/>
                  <a:pt x="252" y="256"/>
                </a:cubicBezTo>
                <a:cubicBezTo>
                  <a:pt x="253" y="256"/>
                  <a:pt x="254" y="256"/>
                  <a:pt x="255" y="255"/>
                </a:cubicBezTo>
                <a:cubicBezTo>
                  <a:pt x="256" y="253"/>
                  <a:pt x="256" y="251"/>
                  <a:pt x="255" y="249"/>
                </a:cubicBezTo>
                <a:close/>
                <a:moveTo>
                  <a:pt x="219" y="219"/>
                </a:moveTo>
                <a:cubicBezTo>
                  <a:pt x="219" y="219"/>
                  <a:pt x="219" y="219"/>
                  <a:pt x="219" y="219"/>
                </a:cubicBezTo>
                <a:cubicBezTo>
                  <a:pt x="219" y="219"/>
                  <a:pt x="219" y="219"/>
                  <a:pt x="219" y="219"/>
                </a:cubicBezTo>
                <a:cubicBezTo>
                  <a:pt x="203" y="235"/>
                  <a:pt x="203" y="235"/>
                  <a:pt x="203" y="235"/>
                </a:cubicBezTo>
                <a:cubicBezTo>
                  <a:pt x="173" y="173"/>
                  <a:pt x="173" y="173"/>
                  <a:pt x="173" y="173"/>
                </a:cubicBezTo>
                <a:cubicBezTo>
                  <a:pt x="235" y="203"/>
                  <a:pt x="235" y="203"/>
                  <a:pt x="235" y="203"/>
                </a:cubicBezTo>
                <a:lnTo>
                  <a:pt x="219" y="219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32" name="Globe">
            <a:extLst>
              <a:ext uri="{FF2B5EF4-FFF2-40B4-BE49-F238E27FC236}">
                <a16:creationId xmlns:a16="http://schemas.microsoft.com/office/drawing/2014/main" id="{803C46F6-4160-4151-8C5E-8D9C220E896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44507" y="1450180"/>
            <a:ext cx="595075" cy="592505"/>
          </a:xfrm>
          <a:custGeom>
            <a:avLst/>
            <a:gdLst>
              <a:gd name="T0" fmla="*/ 219 w 256"/>
              <a:gd name="T1" fmla="*/ 37 h 256"/>
              <a:gd name="T2" fmla="*/ 128 w 256"/>
              <a:gd name="T3" fmla="*/ 0 h 256"/>
              <a:gd name="T4" fmla="*/ 44 w 256"/>
              <a:gd name="T5" fmla="*/ 32 h 256"/>
              <a:gd name="T6" fmla="*/ 0 w 256"/>
              <a:gd name="T7" fmla="*/ 128 h 256"/>
              <a:gd name="T8" fmla="*/ 44 w 256"/>
              <a:gd name="T9" fmla="*/ 224 h 256"/>
              <a:gd name="T10" fmla="*/ 128 w 256"/>
              <a:gd name="T11" fmla="*/ 256 h 256"/>
              <a:gd name="T12" fmla="*/ 212 w 256"/>
              <a:gd name="T13" fmla="*/ 224 h 256"/>
              <a:gd name="T14" fmla="*/ 256 w 256"/>
              <a:gd name="T15" fmla="*/ 128 h 256"/>
              <a:gd name="T16" fmla="*/ 187 w 256"/>
              <a:gd name="T17" fmla="*/ 194 h 256"/>
              <a:gd name="T18" fmla="*/ 248 w 256"/>
              <a:gd name="T19" fmla="*/ 132 h 256"/>
              <a:gd name="T20" fmla="*/ 132 w 256"/>
              <a:gd name="T21" fmla="*/ 184 h 256"/>
              <a:gd name="T22" fmla="*/ 132 w 256"/>
              <a:gd name="T23" fmla="*/ 244 h 256"/>
              <a:gd name="T24" fmla="*/ 132 w 256"/>
              <a:gd name="T25" fmla="*/ 176 h 256"/>
              <a:gd name="T26" fmla="*/ 192 w 256"/>
              <a:gd name="T27" fmla="*/ 132 h 256"/>
              <a:gd name="T28" fmla="*/ 132 w 256"/>
              <a:gd name="T29" fmla="*/ 176 h 256"/>
              <a:gd name="T30" fmla="*/ 132 w 256"/>
              <a:gd name="T31" fmla="*/ 80 h 256"/>
              <a:gd name="T32" fmla="*/ 192 w 256"/>
              <a:gd name="T33" fmla="*/ 124 h 256"/>
              <a:gd name="T34" fmla="*/ 132 w 256"/>
              <a:gd name="T35" fmla="*/ 72 h 256"/>
              <a:gd name="T36" fmla="*/ 177 w 256"/>
              <a:gd name="T37" fmla="*/ 59 h 256"/>
              <a:gd name="T38" fmla="*/ 145 w 256"/>
              <a:gd name="T39" fmla="*/ 9 h 256"/>
              <a:gd name="T40" fmla="*/ 184 w 256"/>
              <a:gd name="T41" fmla="*/ 54 h 256"/>
              <a:gd name="T42" fmla="*/ 124 w 256"/>
              <a:gd name="T43" fmla="*/ 12 h 256"/>
              <a:gd name="T44" fmla="*/ 79 w 256"/>
              <a:gd name="T45" fmla="*/ 59 h 256"/>
              <a:gd name="T46" fmla="*/ 72 w 256"/>
              <a:gd name="T47" fmla="*/ 54 h 256"/>
              <a:gd name="T48" fmla="*/ 111 w 256"/>
              <a:gd name="T49" fmla="*/ 9 h 256"/>
              <a:gd name="T50" fmla="*/ 124 w 256"/>
              <a:gd name="T51" fmla="*/ 80 h 256"/>
              <a:gd name="T52" fmla="*/ 64 w 256"/>
              <a:gd name="T53" fmla="*/ 124 h 256"/>
              <a:gd name="T54" fmla="*/ 124 w 256"/>
              <a:gd name="T55" fmla="*/ 80 h 256"/>
              <a:gd name="T56" fmla="*/ 124 w 256"/>
              <a:gd name="T57" fmla="*/ 176 h 256"/>
              <a:gd name="T58" fmla="*/ 64 w 256"/>
              <a:gd name="T59" fmla="*/ 132 h 256"/>
              <a:gd name="T60" fmla="*/ 124 w 256"/>
              <a:gd name="T61" fmla="*/ 184 h 256"/>
              <a:gd name="T62" fmla="*/ 79 w 256"/>
              <a:gd name="T63" fmla="*/ 197 h 256"/>
              <a:gd name="T64" fmla="*/ 111 w 256"/>
              <a:gd name="T65" fmla="*/ 247 h 256"/>
              <a:gd name="T66" fmla="*/ 72 w 256"/>
              <a:gd name="T67" fmla="*/ 202 h 256"/>
              <a:gd name="T68" fmla="*/ 184 w 256"/>
              <a:gd name="T69" fmla="*/ 202 h 256"/>
              <a:gd name="T70" fmla="*/ 145 w 256"/>
              <a:gd name="T71" fmla="*/ 247 h 256"/>
              <a:gd name="T72" fmla="*/ 248 w 256"/>
              <a:gd name="T73" fmla="*/ 124 h 256"/>
              <a:gd name="T74" fmla="*/ 188 w 256"/>
              <a:gd name="T75" fmla="*/ 62 h 256"/>
              <a:gd name="T76" fmla="*/ 213 w 256"/>
              <a:gd name="T77" fmla="*/ 43 h 256"/>
              <a:gd name="T78" fmla="*/ 46 w 256"/>
              <a:gd name="T79" fmla="*/ 41 h 256"/>
              <a:gd name="T80" fmla="*/ 56 w 256"/>
              <a:gd name="T81" fmla="*/ 124 h 256"/>
              <a:gd name="T82" fmla="*/ 46 w 256"/>
              <a:gd name="T83" fmla="*/ 41 h 256"/>
              <a:gd name="T84" fmla="*/ 56 w 256"/>
              <a:gd name="T85" fmla="*/ 132 h 256"/>
              <a:gd name="T86" fmla="*/ 46 w 256"/>
              <a:gd name="T87" fmla="*/ 215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56" h="256">
                <a:moveTo>
                  <a:pt x="256" y="128"/>
                </a:moveTo>
                <a:cubicBezTo>
                  <a:pt x="256" y="94"/>
                  <a:pt x="243" y="62"/>
                  <a:pt x="219" y="37"/>
                </a:cubicBezTo>
                <a:cubicBezTo>
                  <a:pt x="194" y="13"/>
                  <a:pt x="162" y="0"/>
                  <a:pt x="128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96" y="0"/>
                  <a:pt x="66" y="12"/>
                  <a:pt x="44" y="32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32"/>
                  <a:pt x="43" y="32"/>
                  <a:pt x="43" y="32"/>
                </a:cubicBezTo>
                <a:cubicBezTo>
                  <a:pt x="17" y="56"/>
                  <a:pt x="0" y="90"/>
                  <a:pt x="0" y="128"/>
                </a:cubicBezTo>
                <a:cubicBezTo>
                  <a:pt x="0" y="166"/>
                  <a:pt x="17" y="200"/>
                  <a:pt x="43" y="224"/>
                </a:cubicBezTo>
                <a:cubicBezTo>
                  <a:pt x="43" y="224"/>
                  <a:pt x="44" y="224"/>
                  <a:pt x="44" y="224"/>
                </a:cubicBezTo>
                <a:cubicBezTo>
                  <a:pt x="44" y="224"/>
                  <a:pt x="44" y="224"/>
                  <a:pt x="44" y="224"/>
                </a:cubicBezTo>
                <a:cubicBezTo>
                  <a:pt x="66" y="244"/>
                  <a:pt x="96" y="256"/>
                  <a:pt x="128" y="256"/>
                </a:cubicBezTo>
                <a:cubicBezTo>
                  <a:pt x="160" y="256"/>
                  <a:pt x="190" y="244"/>
                  <a:pt x="212" y="224"/>
                </a:cubicBezTo>
                <a:cubicBezTo>
                  <a:pt x="212" y="224"/>
                  <a:pt x="212" y="224"/>
                  <a:pt x="212" y="224"/>
                </a:cubicBezTo>
                <a:cubicBezTo>
                  <a:pt x="212" y="224"/>
                  <a:pt x="212" y="224"/>
                  <a:pt x="213" y="224"/>
                </a:cubicBezTo>
                <a:cubicBezTo>
                  <a:pt x="239" y="201"/>
                  <a:pt x="256" y="166"/>
                  <a:pt x="256" y="128"/>
                </a:cubicBezTo>
                <a:close/>
                <a:moveTo>
                  <a:pt x="210" y="215"/>
                </a:moveTo>
                <a:cubicBezTo>
                  <a:pt x="204" y="207"/>
                  <a:pt x="196" y="200"/>
                  <a:pt x="187" y="194"/>
                </a:cubicBezTo>
                <a:cubicBezTo>
                  <a:pt x="195" y="176"/>
                  <a:pt x="199" y="155"/>
                  <a:pt x="200" y="132"/>
                </a:cubicBezTo>
                <a:cubicBezTo>
                  <a:pt x="248" y="132"/>
                  <a:pt x="248" y="132"/>
                  <a:pt x="248" y="132"/>
                </a:cubicBezTo>
                <a:cubicBezTo>
                  <a:pt x="247" y="165"/>
                  <a:pt x="233" y="194"/>
                  <a:pt x="210" y="215"/>
                </a:cubicBezTo>
                <a:close/>
                <a:moveTo>
                  <a:pt x="132" y="184"/>
                </a:moveTo>
                <a:cubicBezTo>
                  <a:pt x="148" y="185"/>
                  <a:pt x="164" y="189"/>
                  <a:pt x="177" y="197"/>
                </a:cubicBezTo>
                <a:cubicBezTo>
                  <a:pt x="166" y="220"/>
                  <a:pt x="151" y="237"/>
                  <a:pt x="132" y="244"/>
                </a:cubicBezTo>
                <a:lnTo>
                  <a:pt x="132" y="184"/>
                </a:lnTo>
                <a:close/>
                <a:moveTo>
                  <a:pt x="132" y="176"/>
                </a:moveTo>
                <a:cubicBezTo>
                  <a:pt x="132" y="132"/>
                  <a:pt x="132" y="132"/>
                  <a:pt x="132" y="132"/>
                </a:cubicBezTo>
                <a:cubicBezTo>
                  <a:pt x="192" y="132"/>
                  <a:pt x="192" y="132"/>
                  <a:pt x="192" y="132"/>
                </a:cubicBezTo>
                <a:cubicBezTo>
                  <a:pt x="191" y="153"/>
                  <a:pt x="187" y="173"/>
                  <a:pt x="180" y="190"/>
                </a:cubicBezTo>
                <a:cubicBezTo>
                  <a:pt x="166" y="181"/>
                  <a:pt x="149" y="177"/>
                  <a:pt x="132" y="176"/>
                </a:cubicBezTo>
                <a:close/>
                <a:moveTo>
                  <a:pt x="132" y="124"/>
                </a:moveTo>
                <a:cubicBezTo>
                  <a:pt x="132" y="80"/>
                  <a:pt x="132" y="80"/>
                  <a:pt x="132" y="80"/>
                </a:cubicBezTo>
                <a:cubicBezTo>
                  <a:pt x="149" y="79"/>
                  <a:pt x="166" y="75"/>
                  <a:pt x="180" y="66"/>
                </a:cubicBezTo>
                <a:cubicBezTo>
                  <a:pt x="187" y="83"/>
                  <a:pt x="191" y="103"/>
                  <a:pt x="192" y="124"/>
                </a:cubicBezTo>
                <a:lnTo>
                  <a:pt x="132" y="124"/>
                </a:lnTo>
                <a:close/>
                <a:moveTo>
                  <a:pt x="132" y="72"/>
                </a:moveTo>
                <a:cubicBezTo>
                  <a:pt x="132" y="12"/>
                  <a:pt x="132" y="12"/>
                  <a:pt x="132" y="12"/>
                </a:cubicBezTo>
                <a:cubicBezTo>
                  <a:pt x="151" y="19"/>
                  <a:pt x="166" y="36"/>
                  <a:pt x="177" y="59"/>
                </a:cubicBezTo>
                <a:cubicBezTo>
                  <a:pt x="164" y="67"/>
                  <a:pt x="148" y="71"/>
                  <a:pt x="132" y="72"/>
                </a:cubicBezTo>
                <a:close/>
                <a:moveTo>
                  <a:pt x="145" y="9"/>
                </a:moveTo>
                <a:cubicBezTo>
                  <a:pt x="167" y="12"/>
                  <a:pt x="187" y="21"/>
                  <a:pt x="204" y="35"/>
                </a:cubicBezTo>
                <a:cubicBezTo>
                  <a:pt x="198" y="43"/>
                  <a:pt x="192" y="49"/>
                  <a:pt x="184" y="54"/>
                </a:cubicBezTo>
                <a:cubicBezTo>
                  <a:pt x="175" y="34"/>
                  <a:pt x="161" y="19"/>
                  <a:pt x="145" y="9"/>
                </a:cubicBezTo>
                <a:close/>
                <a:moveTo>
                  <a:pt x="124" y="12"/>
                </a:moveTo>
                <a:cubicBezTo>
                  <a:pt x="124" y="72"/>
                  <a:pt x="124" y="72"/>
                  <a:pt x="124" y="72"/>
                </a:cubicBezTo>
                <a:cubicBezTo>
                  <a:pt x="108" y="71"/>
                  <a:pt x="92" y="67"/>
                  <a:pt x="79" y="59"/>
                </a:cubicBezTo>
                <a:cubicBezTo>
                  <a:pt x="90" y="36"/>
                  <a:pt x="105" y="19"/>
                  <a:pt x="124" y="12"/>
                </a:cubicBezTo>
                <a:close/>
                <a:moveTo>
                  <a:pt x="72" y="54"/>
                </a:moveTo>
                <a:cubicBezTo>
                  <a:pt x="64" y="49"/>
                  <a:pt x="58" y="43"/>
                  <a:pt x="52" y="35"/>
                </a:cubicBezTo>
                <a:cubicBezTo>
                  <a:pt x="68" y="22"/>
                  <a:pt x="89" y="12"/>
                  <a:pt x="111" y="9"/>
                </a:cubicBezTo>
                <a:cubicBezTo>
                  <a:pt x="95" y="19"/>
                  <a:pt x="81" y="34"/>
                  <a:pt x="72" y="54"/>
                </a:cubicBezTo>
                <a:close/>
                <a:moveTo>
                  <a:pt x="124" y="80"/>
                </a:moveTo>
                <a:cubicBezTo>
                  <a:pt x="124" y="124"/>
                  <a:pt x="124" y="124"/>
                  <a:pt x="12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5" y="103"/>
                  <a:pt x="69" y="83"/>
                  <a:pt x="76" y="66"/>
                </a:cubicBezTo>
                <a:cubicBezTo>
                  <a:pt x="90" y="75"/>
                  <a:pt x="107" y="79"/>
                  <a:pt x="124" y="80"/>
                </a:cubicBezTo>
                <a:close/>
                <a:moveTo>
                  <a:pt x="124" y="132"/>
                </a:moveTo>
                <a:cubicBezTo>
                  <a:pt x="124" y="176"/>
                  <a:pt x="124" y="176"/>
                  <a:pt x="124" y="176"/>
                </a:cubicBezTo>
                <a:cubicBezTo>
                  <a:pt x="107" y="177"/>
                  <a:pt x="90" y="181"/>
                  <a:pt x="76" y="190"/>
                </a:cubicBezTo>
                <a:cubicBezTo>
                  <a:pt x="69" y="173"/>
                  <a:pt x="65" y="153"/>
                  <a:pt x="64" y="132"/>
                </a:cubicBezTo>
                <a:lnTo>
                  <a:pt x="124" y="132"/>
                </a:lnTo>
                <a:close/>
                <a:moveTo>
                  <a:pt x="124" y="184"/>
                </a:moveTo>
                <a:cubicBezTo>
                  <a:pt x="124" y="244"/>
                  <a:pt x="124" y="244"/>
                  <a:pt x="124" y="244"/>
                </a:cubicBezTo>
                <a:cubicBezTo>
                  <a:pt x="105" y="237"/>
                  <a:pt x="90" y="220"/>
                  <a:pt x="79" y="197"/>
                </a:cubicBezTo>
                <a:cubicBezTo>
                  <a:pt x="92" y="189"/>
                  <a:pt x="108" y="185"/>
                  <a:pt x="124" y="184"/>
                </a:cubicBezTo>
                <a:close/>
                <a:moveTo>
                  <a:pt x="111" y="247"/>
                </a:moveTo>
                <a:cubicBezTo>
                  <a:pt x="89" y="244"/>
                  <a:pt x="68" y="234"/>
                  <a:pt x="52" y="221"/>
                </a:cubicBezTo>
                <a:cubicBezTo>
                  <a:pt x="58" y="213"/>
                  <a:pt x="64" y="207"/>
                  <a:pt x="72" y="202"/>
                </a:cubicBezTo>
                <a:cubicBezTo>
                  <a:pt x="81" y="222"/>
                  <a:pt x="95" y="237"/>
                  <a:pt x="111" y="247"/>
                </a:cubicBezTo>
                <a:close/>
                <a:moveTo>
                  <a:pt x="184" y="202"/>
                </a:moveTo>
                <a:cubicBezTo>
                  <a:pt x="192" y="207"/>
                  <a:pt x="198" y="213"/>
                  <a:pt x="204" y="221"/>
                </a:cubicBezTo>
                <a:cubicBezTo>
                  <a:pt x="188" y="234"/>
                  <a:pt x="167" y="244"/>
                  <a:pt x="145" y="247"/>
                </a:cubicBezTo>
                <a:cubicBezTo>
                  <a:pt x="161" y="237"/>
                  <a:pt x="175" y="222"/>
                  <a:pt x="184" y="202"/>
                </a:cubicBezTo>
                <a:close/>
                <a:moveTo>
                  <a:pt x="248" y="124"/>
                </a:moveTo>
                <a:cubicBezTo>
                  <a:pt x="200" y="124"/>
                  <a:pt x="200" y="124"/>
                  <a:pt x="200" y="124"/>
                </a:cubicBezTo>
                <a:cubicBezTo>
                  <a:pt x="199" y="101"/>
                  <a:pt x="195" y="80"/>
                  <a:pt x="188" y="62"/>
                </a:cubicBezTo>
                <a:cubicBezTo>
                  <a:pt x="196" y="56"/>
                  <a:pt x="204" y="49"/>
                  <a:pt x="210" y="41"/>
                </a:cubicBezTo>
                <a:cubicBezTo>
                  <a:pt x="211" y="42"/>
                  <a:pt x="212" y="42"/>
                  <a:pt x="213" y="43"/>
                </a:cubicBezTo>
                <a:cubicBezTo>
                  <a:pt x="235" y="65"/>
                  <a:pt x="247" y="93"/>
                  <a:pt x="248" y="124"/>
                </a:cubicBezTo>
                <a:close/>
                <a:moveTo>
                  <a:pt x="46" y="41"/>
                </a:moveTo>
                <a:cubicBezTo>
                  <a:pt x="52" y="49"/>
                  <a:pt x="60" y="56"/>
                  <a:pt x="68" y="62"/>
                </a:cubicBezTo>
                <a:cubicBezTo>
                  <a:pt x="61" y="80"/>
                  <a:pt x="57" y="101"/>
                  <a:pt x="56" y="124"/>
                </a:cubicBezTo>
                <a:cubicBezTo>
                  <a:pt x="8" y="124"/>
                  <a:pt x="8" y="124"/>
                  <a:pt x="8" y="124"/>
                </a:cubicBezTo>
                <a:cubicBezTo>
                  <a:pt x="9" y="91"/>
                  <a:pt x="23" y="62"/>
                  <a:pt x="46" y="41"/>
                </a:cubicBezTo>
                <a:close/>
                <a:moveTo>
                  <a:pt x="8" y="132"/>
                </a:moveTo>
                <a:cubicBezTo>
                  <a:pt x="56" y="132"/>
                  <a:pt x="56" y="132"/>
                  <a:pt x="56" y="132"/>
                </a:cubicBezTo>
                <a:cubicBezTo>
                  <a:pt x="57" y="155"/>
                  <a:pt x="61" y="176"/>
                  <a:pt x="69" y="194"/>
                </a:cubicBezTo>
                <a:cubicBezTo>
                  <a:pt x="60" y="200"/>
                  <a:pt x="52" y="207"/>
                  <a:pt x="46" y="215"/>
                </a:cubicBezTo>
                <a:cubicBezTo>
                  <a:pt x="23" y="194"/>
                  <a:pt x="9" y="165"/>
                  <a:pt x="8" y="132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64E8FD-9A4D-408F-9BDE-91E5370AE4DD}"/>
              </a:ext>
            </a:extLst>
          </p:cNvPr>
          <p:cNvSpPr txBox="1"/>
          <p:nvPr/>
        </p:nvSpPr>
        <p:spPr>
          <a:xfrm>
            <a:off x="12109842" y="3844853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F1C2EA-006D-47FF-85E7-104617FEC713}"/>
              </a:ext>
            </a:extLst>
          </p:cNvPr>
          <p:cNvSpPr txBox="1"/>
          <p:nvPr/>
        </p:nvSpPr>
        <p:spPr>
          <a:xfrm>
            <a:off x="12088398" y="3295156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5A1F1A-5FF8-4E08-8002-F5E892B018F0}"/>
              </a:ext>
            </a:extLst>
          </p:cNvPr>
          <p:cNvSpPr txBox="1"/>
          <p:nvPr/>
        </p:nvSpPr>
        <p:spPr>
          <a:xfrm>
            <a:off x="12109842" y="8413283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986EB1-978C-4F50-A25E-FF8D6E25D0DF}"/>
              </a:ext>
            </a:extLst>
          </p:cNvPr>
          <p:cNvSpPr txBox="1"/>
          <p:nvPr/>
        </p:nvSpPr>
        <p:spPr>
          <a:xfrm>
            <a:off x="12088398" y="7863586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B14DC1-D9E1-4D5F-BB7B-6A51E6477C5C}"/>
              </a:ext>
            </a:extLst>
          </p:cNvPr>
          <p:cNvSpPr txBox="1"/>
          <p:nvPr/>
        </p:nvSpPr>
        <p:spPr>
          <a:xfrm>
            <a:off x="1900295" y="1738267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E4ADF9-8104-4509-BDE6-72325BABBB04}"/>
              </a:ext>
            </a:extLst>
          </p:cNvPr>
          <p:cNvSpPr txBox="1"/>
          <p:nvPr/>
        </p:nvSpPr>
        <p:spPr>
          <a:xfrm>
            <a:off x="2610371" y="1188570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76FCAA-8917-4245-9F3C-83CFECEB84DE}"/>
              </a:ext>
            </a:extLst>
          </p:cNvPr>
          <p:cNvSpPr txBox="1"/>
          <p:nvPr/>
        </p:nvSpPr>
        <p:spPr>
          <a:xfrm>
            <a:off x="1900295" y="6028316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E5E5F-8250-4C24-B076-A7D8D826AB8D}"/>
              </a:ext>
            </a:extLst>
          </p:cNvPr>
          <p:cNvSpPr txBox="1"/>
          <p:nvPr/>
        </p:nvSpPr>
        <p:spPr>
          <a:xfrm>
            <a:off x="2610371" y="5478619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867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3453"/>
            </a:gs>
            <a:gs pos="100000">
              <a:srgbClr val="0C192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dy">
            <a:extLst>
              <a:ext uri="{FF2B5EF4-FFF2-40B4-BE49-F238E27FC236}">
                <a16:creationId xmlns:a16="http://schemas.microsoft.com/office/drawing/2014/main" id="{FDABD1C7-C4A4-40AF-A4F8-83CDE0597364}"/>
              </a:ext>
            </a:extLst>
          </p:cNvPr>
          <p:cNvSpPr>
            <a:spLocks/>
          </p:cNvSpPr>
          <p:nvPr/>
        </p:nvSpPr>
        <p:spPr bwMode="auto">
          <a:xfrm>
            <a:off x="10286703" y="1835877"/>
            <a:ext cx="4104090" cy="3973458"/>
          </a:xfrm>
          <a:custGeom>
            <a:avLst/>
            <a:gdLst>
              <a:gd name="T0" fmla="*/ 0 w 1792"/>
              <a:gd name="T1" fmla="*/ 1187 h 1742"/>
              <a:gd name="T2" fmla="*/ 607 w 1792"/>
              <a:gd name="T3" fmla="*/ 1742 h 1742"/>
              <a:gd name="T4" fmla="*/ 1792 w 1792"/>
              <a:gd name="T5" fmla="*/ 1367 h 1742"/>
              <a:gd name="T6" fmla="*/ 318 w 1792"/>
              <a:gd name="T7" fmla="*/ 21 h 1742"/>
              <a:gd name="T8" fmla="*/ 252 w 1792"/>
              <a:gd name="T9" fmla="*/ 42 h 1742"/>
              <a:gd name="T10" fmla="*/ 0 w 1792"/>
              <a:gd name="T11" fmla="*/ 1187 h 1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2" h="1742">
                <a:moveTo>
                  <a:pt x="0" y="1187"/>
                </a:moveTo>
                <a:cubicBezTo>
                  <a:pt x="607" y="1742"/>
                  <a:pt x="607" y="1742"/>
                  <a:pt x="607" y="1742"/>
                </a:cubicBezTo>
                <a:cubicBezTo>
                  <a:pt x="1792" y="1367"/>
                  <a:pt x="1792" y="1367"/>
                  <a:pt x="1792" y="1367"/>
                </a:cubicBezTo>
                <a:cubicBezTo>
                  <a:pt x="318" y="21"/>
                  <a:pt x="318" y="21"/>
                  <a:pt x="318" y="21"/>
                </a:cubicBezTo>
                <a:cubicBezTo>
                  <a:pt x="295" y="0"/>
                  <a:pt x="258" y="12"/>
                  <a:pt x="252" y="42"/>
                </a:cubicBezTo>
                <a:lnTo>
                  <a:pt x="0" y="1187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sp>
        <p:nvSpPr>
          <p:cNvPr id="6" name="Back piece">
            <a:extLst>
              <a:ext uri="{FF2B5EF4-FFF2-40B4-BE49-F238E27FC236}">
                <a16:creationId xmlns:a16="http://schemas.microsoft.com/office/drawing/2014/main" id="{5FE4695C-C8CB-41B9-8C28-DD939EAE7E68}"/>
              </a:ext>
            </a:extLst>
          </p:cNvPr>
          <p:cNvSpPr>
            <a:spLocks/>
          </p:cNvSpPr>
          <p:nvPr/>
        </p:nvSpPr>
        <p:spPr bwMode="auto">
          <a:xfrm>
            <a:off x="14205627" y="4953261"/>
            <a:ext cx="185166" cy="190239"/>
          </a:xfrm>
          <a:custGeom>
            <a:avLst/>
            <a:gdLst>
              <a:gd name="T0" fmla="*/ 146 w 146"/>
              <a:gd name="T1" fmla="*/ 0 h 150"/>
              <a:gd name="T2" fmla="*/ 111 w 146"/>
              <a:gd name="T3" fmla="*/ 150 h 150"/>
              <a:gd name="T4" fmla="*/ 0 w 146"/>
              <a:gd name="T5" fmla="*/ 47 h 150"/>
              <a:gd name="T6" fmla="*/ 146 w 146"/>
              <a:gd name="T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" h="150">
                <a:moveTo>
                  <a:pt x="146" y="0"/>
                </a:moveTo>
                <a:lnTo>
                  <a:pt x="111" y="150"/>
                </a:lnTo>
                <a:lnTo>
                  <a:pt x="0" y="47"/>
                </a:lnTo>
                <a:lnTo>
                  <a:pt x="146" y="0"/>
                </a:lnTo>
                <a:close/>
              </a:path>
            </a:pathLst>
          </a:custGeom>
          <a:solidFill>
            <a:srgbClr val="B8853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pic>
        <p:nvPicPr>
          <p:cNvPr id="8" name="Shadow">
            <a:extLst>
              <a:ext uri="{FF2B5EF4-FFF2-40B4-BE49-F238E27FC236}">
                <a16:creationId xmlns:a16="http://schemas.microsoft.com/office/drawing/2014/main" id="{B0316BCC-C1A6-47BC-9EB9-963B941CF7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477" y="3785827"/>
            <a:ext cx="587219" cy="1200979"/>
          </a:xfrm>
          <a:prstGeom prst="rect">
            <a:avLst/>
          </a:prstGeom>
        </p:spPr>
      </p:pic>
      <p:sp>
        <p:nvSpPr>
          <p:cNvPr id="10" name="Body">
            <a:extLst>
              <a:ext uri="{FF2B5EF4-FFF2-40B4-BE49-F238E27FC236}">
                <a16:creationId xmlns:a16="http://schemas.microsoft.com/office/drawing/2014/main" id="{BC3BBE64-A738-4672-BE7B-8C02666A2A54}"/>
              </a:ext>
            </a:extLst>
          </p:cNvPr>
          <p:cNvSpPr>
            <a:spLocks/>
          </p:cNvSpPr>
          <p:nvPr/>
        </p:nvSpPr>
        <p:spPr bwMode="auto">
          <a:xfrm>
            <a:off x="11795935" y="5012872"/>
            <a:ext cx="4445252" cy="3334257"/>
          </a:xfrm>
          <a:custGeom>
            <a:avLst/>
            <a:gdLst>
              <a:gd name="T0" fmla="*/ 1052 w 1941"/>
              <a:gd name="T1" fmla="*/ 0 h 1462"/>
              <a:gd name="T2" fmla="*/ 267 w 1941"/>
              <a:gd name="T3" fmla="*/ 248 h 1462"/>
              <a:gd name="T4" fmla="*/ 0 w 1941"/>
              <a:gd name="T5" fmla="*/ 1462 h 1462"/>
              <a:gd name="T6" fmla="*/ 1903 w 1941"/>
              <a:gd name="T7" fmla="*/ 859 h 1462"/>
              <a:gd name="T8" fmla="*/ 1918 w 1941"/>
              <a:gd name="T9" fmla="*/ 791 h 1462"/>
              <a:gd name="T10" fmla="*/ 1052 w 1941"/>
              <a:gd name="T11" fmla="*/ 0 h 1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1" h="1462">
                <a:moveTo>
                  <a:pt x="1052" y="0"/>
                </a:moveTo>
                <a:cubicBezTo>
                  <a:pt x="267" y="248"/>
                  <a:pt x="267" y="248"/>
                  <a:pt x="267" y="248"/>
                </a:cubicBezTo>
                <a:cubicBezTo>
                  <a:pt x="0" y="1462"/>
                  <a:pt x="0" y="1462"/>
                  <a:pt x="0" y="1462"/>
                </a:cubicBezTo>
                <a:cubicBezTo>
                  <a:pt x="1903" y="859"/>
                  <a:pt x="1903" y="859"/>
                  <a:pt x="1903" y="859"/>
                </a:cubicBezTo>
                <a:cubicBezTo>
                  <a:pt x="1932" y="849"/>
                  <a:pt x="1941" y="812"/>
                  <a:pt x="1918" y="791"/>
                </a:cubicBezTo>
                <a:lnTo>
                  <a:pt x="1052" y="0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sp>
        <p:nvSpPr>
          <p:cNvPr id="11" name="Back piece">
            <a:extLst>
              <a:ext uri="{FF2B5EF4-FFF2-40B4-BE49-F238E27FC236}">
                <a16:creationId xmlns:a16="http://schemas.microsoft.com/office/drawing/2014/main" id="{335D1172-89BC-4AEA-8866-C4F72C3A4302}"/>
              </a:ext>
            </a:extLst>
          </p:cNvPr>
          <p:cNvSpPr>
            <a:spLocks/>
          </p:cNvSpPr>
          <p:nvPr/>
        </p:nvSpPr>
        <p:spPr bwMode="auto">
          <a:xfrm>
            <a:off x="11653889" y="8158157"/>
            <a:ext cx="185166" cy="188970"/>
          </a:xfrm>
          <a:custGeom>
            <a:avLst/>
            <a:gdLst>
              <a:gd name="T0" fmla="*/ 112 w 146"/>
              <a:gd name="T1" fmla="*/ 149 h 149"/>
              <a:gd name="T2" fmla="*/ 0 w 146"/>
              <a:gd name="T3" fmla="*/ 47 h 149"/>
              <a:gd name="T4" fmla="*/ 146 w 146"/>
              <a:gd name="T5" fmla="*/ 0 h 149"/>
              <a:gd name="T6" fmla="*/ 112 w 146"/>
              <a:gd name="T7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" h="149">
                <a:moveTo>
                  <a:pt x="112" y="149"/>
                </a:moveTo>
                <a:lnTo>
                  <a:pt x="0" y="47"/>
                </a:lnTo>
                <a:lnTo>
                  <a:pt x="146" y="0"/>
                </a:lnTo>
                <a:lnTo>
                  <a:pt x="112" y="149"/>
                </a:lnTo>
                <a:close/>
              </a:path>
            </a:pathLst>
          </a:custGeom>
          <a:solidFill>
            <a:srgbClr val="B8853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pic>
        <p:nvPicPr>
          <p:cNvPr id="13" name="Shadow">
            <a:extLst>
              <a:ext uri="{FF2B5EF4-FFF2-40B4-BE49-F238E27FC236}">
                <a16:creationId xmlns:a16="http://schemas.microsoft.com/office/drawing/2014/main" id="{B7E20557-1009-4E8A-A89E-C0F7721BC6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00000">
            <a:off x="13912019" y="4748186"/>
            <a:ext cx="587219" cy="1200979"/>
          </a:xfrm>
          <a:prstGeom prst="rect">
            <a:avLst/>
          </a:prstGeom>
        </p:spPr>
      </p:pic>
      <p:sp>
        <p:nvSpPr>
          <p:cNvPr id="15" name="Body">
            <a:extLst>
              <a:ext uri="{FF2B5EF4-FFF2-40B4-BE49-F238E27FC236}">
                <a16:creationId xmlns:a16="http://schemas.microsoft.com/office/drawing/2014/main" id="{E5C47B81-6660-40F9-9BB8-6C90B4A0C28C}"/>
              </a:ext>
            </a:extLst>
          </p:cNvPr>
          <p:cNvSpPr>
            <a:spLocks/>
          </p:cNvSpPr>
          <p:nvPr/>
        </p:nvSpPr>
        <p:spPr bwMode="auto">
          <a:xfrm>
            <a:off x="9144000" y="4412982"/>
            <a:ext cx="3098359" cy="4575883"/>
          </a:xfrm>
          <a:custGeom>
            <a:avLst/>
            <a:gdLst>
              <a:gd name="T0" fmla="*/ 1177 w 1353"/>
              <a:gd name="T1" fmla="*/ 1642 h 2006"/>
              <a:gd name="T2" fmla="*/ 1353 w 1353"/>
              <a:gd name="T3" fmla="*/ 838 h 2006"/>
              <a:gd name="T4" fmla="*/ 436 w 1353"/>
              <a:gd name="T5" fmla="*/ 0 h 2006"/>
              <a:gd name="T6" fmla="*/ 7 w 1353"/>
              <a:gd name="T7" fmla="*/ 1950 h 2006"/>
              <a:gd name="T8" fmla="*/ 58 w 1353"/>
              <a:gd name="T9" fmla="*/ 1996 h 2006"/>
              <a:gd name="T10" fmla="*/ 1177 w 1353"/>
              <a:gd name="T11" fmla="*/ 1642 h 2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3" h="2006">
                <a:moveTo>
                  <a:pt x="1177" y="1642"/>
                </a:moveTo>
                <a:cubicBezTo>
                  <a:pt x="1353" y="838"/>
                  <a:pt x="1353" y="838"/>
                  <a:pt x="1353" y="838"/>
                </a:cubicBezTo>
                <a:cubicBezTo>
                  <a:pt x="436" y="0"/>
                  <a:pt x="436" y="0"/>
                  <a:pt x="436" y="0"/>
                </a:cubicBezTo>
                <a:cubicBezTo>
                  <a:pt x="7" y="1950"/>
                  <a:pt x="7" y="1950"/>
                  <a:pt x="7" y="1950"/>
                </a:cubicBezTo>
                <a:cubicBezTo>
                  <a:pt x="0" y="1980"/>
                  <a:pt x="29" y="2006"/>
                  <a:pt x="58" y="1996"/>
                </a:cubicBezTo>
                <a:lnTo>
                  <a:pt x="1177" y="1642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sp>
        <p:nvSpPr>
          <p:cNvPr id="16" name="Back piece">
            <a:extLst>
              <a:ext uri="{FF2B5EF4-FFF2-40B4-BE49-F238E27FC236}">
                <a16:creationId xmlns:a16="http://schemas.microsoft.com/office/drawing/2014/main" id="{80641E53-45E7-428D-B350-D78DA1C43223}"/>
              </a:ext>
            </a:extLst>
          </p:cNvPr>
          <p:cNvSpPr>
            <a:spLocks/>
          </p:cNvSpPr>
          <p:nvPr/>
        </p:nvSpPr>
        <p:spPr bwMode="auto">
          <a:xfrm>
            <a:off x="10142120" y="4355910"/>
            <a:ext cx="185166" cy="187703"/>
          </a:xfrm>
          <a:custGeom>
            <a:avLst/>
            <a:gdLst>
              <a:gd name="T0" fmla="*/ 0 w 146"/>
              <a:gd name="T1" fmla="*/ 45 h 148"/>
              <a:gd name="T2" fmla="*/ 146 w 146"/>
              <a:gd name="T3" fmla="*/ 0 h 148"/>
              <a:gd name="T4" fmla="*/ 114 w 146"/>
              <a:gd name="T5" fmla="*/ 148 h 148"/>
              <a:gd name="T6" fmla="*/ 0 w 146"/>
              <a:gd name="T7" fmla="*/ 45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" h="148">
                <a:moveTo>
                  <a:pt x="0" y="45"/>
                </a:moveTo>
                <a:lnTo>
                  <a:pt x="146" y="0"/>
                </a:lnTo>
                <a:lnTo>
                  <a:pt x="114" y="148"/>
                </a:lnTo>
                <a:lnTo>
                  <a:pt x="0" y="45"/>
                </a:lnTo>
                <a:close/>
              </a:path>
            </a:pathLst>
          </a:custGeom>
          <a:solidFill>
            <a:srgbClr val="B8853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pic>
        <p:nvPicPr>
          <p:cNvPr id="18" name="Shadow">
            <a:extLst>
              <a:ext uri="{FF2B5EF4-FFF2-40B4-BE49-F238E27FC236}">
                <a16:creationId xmlns:a16="http://schemas.microsoft.com/office/drawing/2014/main" id="{4B037D1E-378B-474D-8187-852AD916D1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0000">
            <a:off x="11261136" y="7386609"/>
            <a:ext cx="587219" cy="1200979"/>
          </a:xfrm>
          <a:prstGeom prst="rect">
            <a:avLst/>
          </a:prstGeom>
        </p:spPr>
      </p:pic>
      <p:sp>
        <p:nvSpPr>
          <p:cNvPr id="19" name="Main circle">
            <a:extLst>
              <a:ext uri="{FF2B5EF4-FFF2-40B4-BE49-F238E27FC236}">
                <a16:creationId xmlns:a16="http://schemas.microsoft.com/office/drawing/2014/main" id="{04B78BBA-1A05-42C4-9EF8-71526C35A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4906" y="4068723"/>
            <a:ext cx="3673646" cy="3676541"/>
          </a:xfrm>
          <a:prstGeom prst="ellipse">
            <a:avLst/>
          </a:prstGeom>
          <a:gradFill>
            <a:gsLst>
              <a:gs pos="0">
                <a:srgbClr val="073453"/>
              </a:gs>
              <a:gs pos="100000">
                <a:srgbClr val="0C192A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381000" dist="177800" dir="2700000" algn="tl" rotWithShape="0">
              <a:prstClr val="black">
                <a:alpha val="7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8A6C18-E830-4A4E-88C9-7BBB7CF84E3B}"/>
              </a:ext>
            </a:extLst>
          </p:cNvPr>
          <p:cNvSpPr txBox="1"/>
          <p:nvPr/>
        </p:nvSpPr>
        <p:spPr>
          <a:xfrm rot="16959321">
            <a:off x="8711512" y="6858941"/>
            <a:ext cx="2300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600" b="1" dirty="0">
                <a:solidFill>
                  <a:srgbClr val="0B2943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</a:t>
            </a:r>
            <a:endParaRPr lang="ru-RU" sz="1600" b="1" dirty="0">
              <a:solidFill>
                <a:srgbClr val="0B2943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1301B0-5686-4BF3-87B1-21867A9128EF}"/>
              </a:ext>
            </a:extLst>
          </p:cNvPr>
          <p:cNvSpPr txBox="1"/>
          <p:nvPr/>
        </p:nvSpPr>
        <p:spPr>
          <a:xfrm rot="2580000">
            <a:off x="11201919" y="3223599"/>
            <a:ext cx="2300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600" b="1" dirty="0">
                <a:solidFill>
                  <a:srgbClr val="0B2943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</a:t>
            </a:r>
            <a:endParaRPr lang="ru-RU" sz="1600" b="1" dirty="0">
              <a:solidFill>
                <a:srgbClr val="0B2943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6F2992-F79E-4E20-9D21-2B3C32453F04}"/>
              </a:ext>
            </a:extLst>
          </p:cNvPr>
          <p:cNvSpPr txBox="1"/>
          <p:nvPr/>
        </p:nvSpPr>
        <p:spPr>
          <a:xfrm rot="20580000">
            <a:off x="13075110" y="7172159"/>
            <a:ext cx="2300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600" b="1" dirty="0">
                <a:solidFill>
                  <a:srgbClr val="0B2943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</a:t>
            </a:r>
            <a:endParaRPr lang="ru-RU" sz="1600" b="1" dirty="0">
              <a:solidFill>
                <a:srgbClr val="0B2943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9" name="Man with coin">
            <a:extLst>
              <a:ext uri="{FF2B5EF4-FFF2-40B4-BE49-F238E27FC236}">
                <a16:creationId xmlns:a16="http://schemas.microsoft.com/office/drawing/2014/main" id="{41DCAA5B-9F0F-4968-8F28-05D6404F43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563439" y="7906782"/>
            <a:ext cx="572341" cy="571094"/>
          </a:xfrm>
          <a:custGeom>
            <a:avLst/>
            <a:gdLst>
              <a:gd name="T0" fmla="*/ 199 w 254"/>
              <a:gd name="T1" fmla="*/ 178 h 254"/>
              <a:gd name="T2" fmla="*/ 174 w 254"/>
              <a:gd name="T3" fmla="*/ 102 h 254"/>
              <a:gd name="T4" fmla="*/ 149 w 254"/>
              <a:gd name="T5" fmla="*/ 178 h 254"/>
              <a:gd name="T6" fmla="*/ 94 w 254"/>
              <a:gd name="T7" fmla="*/ 227 h 254"/>
              <a:gd name="T8" fmla="*/ 102 w 254"/>
              <a:gd name="T9" fmla="*/ 254 h 254"/>
              <a:gd name="T10" fmla="*/ 141 w 254"/>
              <a:gd name="T11" fmla="*/ 186 h 254"/>
              <a:gd name="T12" fmla="*/ 246 w 254"/>
              <a:gd name="T13" fmla="*/ 227 h 254"/>
              <a:gd name="T14" fmla="*/ 254 w 254"/>
              <a:gd name="T15" fmla="*/ 254 h 254"/>
              <a:gd name="T16" fmla="*/ 207 w 254"/>
              <a:gd name="T17" fmla="*/ 178 h 254"/>
              <a:gd name="T18" fmla="*/ 140 w 254"/>
              <a:gd name="T19" fmla="*/ 144 h 254"/>
              <a:gd name="T20" fmla="*/ 208 w 254"/>
              <a:gd name="T21" fmla="*/ 144 h 254"/>
              <a:gd name="T22" fmla="*/ 130 w 254"/>
              <a:gd name="T23" fmla="*/ 222 h 254"/>
              <a:gd name="T24" fmla="*/ 126 w 254"/>
              <a:gd name="T25" fmla="*/ 254 h 254"/>
              <a:gd name="T26" fmla="*/ 134 w 254"/>
              <a:gd name="T27" fmla="*/ 226 h 254"/>
              <a:gd name="T28" fmla="*/ 218 w 254"/>
              <a:gd name="T29" fmla="*/ 222 h 254"/>
              <a:gd name="T30" fmla="*/ 214 w 254"/>
              <a:gd name="T31" fmla="*/ 254 h 254"/>
              <a:gd name="T32" fmla="*/ 222 w 254"/>
              <a:gd name="T33" fmla="*/ 226 h 254"/>
              <a:gd name="T34" fmla="*/ 76 w 254"/>
              <a:gd name="T35" fmla="*/ 196 h 254"/>
              <a:gd name="T36" fmla="*/ 27 w 254"/>
              <a:gd name="T37" fmla="*/ 181 h 254"/>
              <a:gd name="T38" fmla="*/ 75 w 254"/>
              <a:gd name="T39" fmla="*/ 204 h 254"/>
              <a:gd name="T40" fmla="*/ 80 w 254"/>
              <a:gd name="T41" fmla="*/ 201 h 254"/>
              <a:gd name="T42" fmla="*/ 197 w 254"/>
              <a:gd name="T43" fmla="*/ 93 h 254"/>
              <a:gd name="T44" fmla="*/ 201 w 254"/>
              <a:gd name="T45" fmla="*/ 97 h 254"/>
              <a:gd name="T46" fmla="*/ 194 w 254"/>
              <a:gd name="T47" fmla="*/ 41 h 254"/>
              <a:gd name="T48" fmla="*/ 187 w 254"/>
              <a:gd name="T49" fmla="*/ 44 h 254"/>
              <a:gd name="T50" fmla="*/ 90 w 254"/>
              <a:gd name="T51" fmla="*/ 173 h 254"/>
              <a:gd name="T52" fmla="*/ 91 w 254"/>
              <a:gd name="T53" fmla="*/ 8 h 254"/>
              <a:gd name="T54" fmla="*/ 177 w 254"/>
              <a:gd name="T55" fmla="*/ 86 h 254"/>
              <a:gd name="T56" fmla="*/ 91 w 254"/>
              <a:gd name="T57" fmla="*/ 0 h 254"/>
              <a:gd name="T58" fmla="*/ 90 w 254"/>
              <a:gd name="T59" fmla="*/ 181 h 254"/>
              <a:gd name="T60" fmla="*/ 94 w 254"/>
              <a:gd name="T61" fmla="*/ 177 h 254"/>
              <a:gd name="T62" fmla="*/ 91 w 254"/>
              <a:gd name="T63" fmla="*/ 50 h 254"/>
              <a:gd name="T64" fmla="*/ 117 w 254"/>
              <a:gd name="T65" fmla="*/ 69 h 254"/>
              <a:gd name="T66" fmla="*/ 95 w 254"/>
              <a:gd name="T67" fmla="*/ 26 h 254"/>
              <a:gd name="T68" fmla="*/ 87 w 254"/>
              <a:gd name="T69" fmla="*/ 43 h 254"/>
              <a:gd name="T70" fmla="*/ 91 w 254"/>
              <a:gd name="T71" fmla="*/ 95 h 254"/>
              <a:gd name="T72" fmla="*/ 91 w 254"/>
              <a:gd name="T73" fmla="*/ 132 h 254"/>
              <a:gd name="T74" fmla="*/ 64 w 254"/>
              <a:gd name="T75" fmla="*/ 113 h 254"/>
              <a:gd name="T76" fmla="*/ 87 w 254"/>
              <a:gd name="T77" fmla="*/ 156 h 254"/>
              <a:gd name="T78" fmla="*/ 95 w 254"/>
              <a:gd name="T79" fmla="*/ 140 h 254"/>
              <a:gd name="T80" fmla="*/ 91 w 254"/>
              <a:gd name="T81" fmla="*/ 87 h 254"/>
              <a:gd name="T82" fmla="*/ 91 w 254"/>
              <a:gd name="T83" fmla="*/ 5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4" h="254">
                <a:moveTo>
                  <a:pt x="207" y="178"/>
                </a:moveTo>
                <a:cubicBezTo>
                  <a:pt x="199" y="178"/>
                  <a:pt x="199" y="178"/>
                  <a:pt x="199" y="178"/>
                </a:cubicBezTo>
                <a:cubicBezTo>
                  <a:pt x="209" y="170"/>
                  <a:pt x="216" y="158"/>
                  <a:pt x="216" y="144"/>
                </a:cubicBezTo>
                <a:cubicBezTo>
                  <a:pt x="216" y="121"/>
                  <a:pt x="197" y="102"/>
                  <a:pt x="174" y="102"/>
                </a:cubicBezTo>
                <a:cubicBezTo>
                  <a:pt x="151" y="102"/>
                  <a:pt x="132" y="121"/>
                  <a:pt x="132" y="144"/>
                </a:cubicBezTo>
                <a:cubicBezTo>
                  <a:pt x="132" y="158"/>
                  <a:pt x="139" y="170"/>
                  <a:pt x="149" y="178"/>
                </a:cubicBezTo>
                <a:cubicBezTo>
                  <a:pt x="141" y="178"/>
                  <a:pt x="141" y="178"/>
                  <a:pt x="141" y="178"/>
                </a:cubicBezTo>
                <a:cubicBezTo>
                  <a:pt x="112" y="178"/>
                  <a:pt x="94" y="197"/>
                  <a:pt x="94" y="227"/>
                </a:cubicBezTo>
                <a:cubicBezTo>
                  <a:pt x="94" y="254"/>
                  <a:pt x="94" y="254"/>
                  <a:pt x="94" y="254"/>
                </a:cubicBezTo>
                <a:cubicBezTo>
                  <a:pt x="102" y="254"/>
                  <a:pt x="102" y="254"/>
                  <a:pt x="102" y="254"/>
                </a:cubicBezTo>
                <a:cubicBezTo>
                  <a:pt x="102" y="227"/>
                  <a:pt x="102" y="227"/>
                  <a:pt x="102" y="227"/>
                </a:cubicBezTo>
                <a:cubicBezTo>
                  <a:pt x="102" y="201"/>
                  <a:pt x="116" y="186"/>
                  <a:pt x="141" y="186"/>
                </a:cubicBezTo>
                <a:cubicBezTo>
                  <a:pt x="207" y="186"/>
                  <a:pt x="207" y="186"/>
                  <a:pt x="207" y="186"/>
                </a:cubicBezTo>
                <a:cubicBezTo>
                  <a:pt x="232" y="186"/>
                  <a:pt x="246" y="201"/>
                  <a:pt x="246" y="227"/>
                </a:cubicBezTo>
                <a:cubicBezTo>
                  <a:pt x="246" y="254"/>
                  <a:pt x="246" y="254"/>
                  <a:pt x="246" y="254"/>
                </a:cubicBezTo>
                <a:cubicBezTo>
                  <a:pt x="254" y="254"/>
                  <a:pt x="254" y="254"/>
                  <a:pt x="254" y="254"/>
                </a:cubicBezTo>
                <a:cubicBezTo>
                  <a:pt x="254" y="227"/>
                  <a:pt x="254" y="227"/>
                  <a:pt x="254" y="227"/>
                </a:cubicBezTo>
                <a:cubicBezTo>
                  <a:pt x="254" y="197"/>
                  <a:pt x="236" y="178"/>
                  <a:pt x="207" y="178"/>
                </a:cubicBezTo>
                <a:close/>
                <a:moveTo>
                  <a:pt x="174" y="178"/>
                </a:moveTo>
                <a:cubicBezTo>
                  <a:pt x="155" y="178"/>
                  <a:pt x="140" y="163"/>
                  <a:pt x="140" y="144"/>
                </a:cubicBezTo>
                <a:cubicBezTo>
                  <a:pt x="140" y="125"/>
                  <a:pt x="155" y="110"/>
                  <a:pt x="174" y="110"/>
                </a:cubicBezTo>
                <a:cubicBezTo>
                  <a:pt x="193" y="110"/>
                  <a:pt x="208" y="125"/>
                  <a:pt x="208" y="144"/>
                </a:cubicBezTo>
                <a:cubicBezTo>
                  <a:pt x="208" y="163"/>
                  <a:pt x="193" y="178"/>
                  <a:pt x="174" y="178"/>
                </a:cubicBezTo>
                <a:close/>
                <a:moveTo>
                  <a:pt x="130" y="222"/>
                </a:moveTo>
                <a:cubicBezTo>
                  <a:pt x="128" y="222"/>
                  <a:pt x="126" y="224"/>
                  <a:pt x="126" y="226"/>
                </a:cubicBezTo>
                <a:cubicBezTo>
                  <a:pt x="126" y="254"/>
                  <a:pt x="126" y="254"/>
                  <a:pt x="126" y="254"/>
                </a:cubicBezTo>
                <a:cubicBezTo>
                  <a:pt x="134" y="254"/>
                  <a:pt x="134" y="254"/>
                  <a:pt x="134" y="254"/>
                </a:cubicBezTo>
                <a:cubicBezTo>
                  <a:pt x="134" y="226"/>
                  <a:pt x="134" y="226"/>
                  <a:pt x="134" y="226"/>
                </a:cubicBezTo>
                <a:cubicBezTo>
                  <a:pt x="134" y="224"/>
                  <a:pt x="132" y="222"/>
                  <a:pt x="130" y="222"/>
                </a:cubicBezTo>
                <a:close/>
                <a:moveTo>
                  <a:pt x="218" y="222"/>
                </a:moveTo>
                <a:cubicBezTo>
                  <a:pt x="216" y="222"/>
                  <a:pt x="214" y="224"/>
                  <a:pt x="214" y="226"/>
                </a:cubicBezTo>
                <a:cubicBezTo>
                  <a:pt x="214" y="254"/>
                  <a:pt x="214" y="254"/>
                  <a:pt x="214" y="254"/>
                </a:cubicBezTo>
                <a:cubicBezTo>
                  <a:pt x="222" y="254"/>
                  <a:pt x="222" y="254"/>
                  <a:pt x="222" y="254"/>
                </a:cubicBezTo>
                <a:cubicBezTo>
                  <a:pt x="222" y="226"/>
                  <a:pt x="222" y="226"/>
                  <a:pt x="222" y="226"/>
                </a:cubicBezTo>
                <a:cubicBezTo>
                  <a:pt x="222" y="224"/>
                  <a:pt x="220" y="222"/>
                  <a:pt x="218" y="222"/>
                </a:cubicBezTo>
                <a:close/>
                <a:moveTo>
                  <a:pt x="76" y="196"/>
                </a:moveTo>
                <a:cubicBezTo>
                  <a:pt x="60" y="194"/>
                  <a:pt x="46" y="189"/>
                  <a:pt x="32" y="180"/>
                </a:cubicBezTo>
                <a:cubicBezTo>
                  <a:pt x="30" y="179"/>
                  <a:pt x="28" y="179"/>
                  <a:pt x="27" y="181"/>
                </a:cubicBezTo>
                <a:cubicBezTo>
                  <a:pt x="25" y="183"/>
                  <a:pt x="26" y="185"/>
                  <a:pt x="28" y="186"/>
                </a:cubicBezTo>
                <a:cubicBezTo>
                  <a:pt x="42" y="196"/>
                  <a:pt x="58" y="202"/>
                  <a:pt x="75" y="204"/>
                </a:cubicBezTo>
                <a:cubicBezTo>
                  <a:pt x="75" y="204"/>
                  <a:pt x="75" y="204"/>
                  <a:pt x="76" y="204"/>
                </a:cubicBezTo>
                <a:cubicBezTo>
                  <a:pt x="78" y="204"/>
                  <a:pt x="79" y="203"/>
                  <a:pt x="80" y="201"/>
                </a:cubicBezTo>
                <a:cubicBezTo>
                  <a:pt x="80" y="199"/>
                  <a:pt x="78" y="197"/>
                  <a:pt x="76" y="196"/>
                </a:cubicBezTo>
                <a:close/>
                <a:moveTo>
                  <a:pt x="197" y="93"/>
                </a:moveTo>
                <a:cubicBezTo>
                  <a:pt x="197" y="95"/>
                  <a:pt x="199" y="97"/>
                  <a:pt x="201" y="97"/>
                </a:cubicBezTo>
                <a:cubicBezTo>
                  <a:pt x="201" y="97"/>
                  <a:pt x="201" y="97"/>
                  <a:pt x="201" y="97"/>
                </a:cubicBezTo>
                <a:cubicBezTo>
                  <a:pt x="203" y="97"/>
                  <a:pt x="205" y="95"/>
                  <a:pt x="205" y="93"/>
                </a:cubicBezTo>
                <a:cubicBezTo>
                  <a:pt x="206" y="75"/>
                  <a:pt x="202" y="57"/>
                  <a:pt x="194" y="41"/>
                </a:cubicBezTo>
                <a:cubicBezTo>
                  <a:pt x="193" y="39"/>
                  <a:pt x="191" y="38"/>
                  <a:pt x="189" y="39"/>
                </a:cubicBezTo>
                <a:cubicBezTo>
                  <a:pt x="187" y="40"/>
                  <a:pt x="186" y="42"/>
                  <a:pt x="187" y="44"/>
                </a:cubicBezTo>
                <a:cubicBezTo>
                  <a:pt x="194" y="59"/>
                  <a:pt x="198" y="76"/>
                  <a:pt x="197" y="93"/>
                </a:cubicBezTo>
                <a:close/>
                <a:moveTo>
                  <a:pt x="90" y="173"/>
                </a:moveTo>
                <a:cubicBezTo>
                  <a:pt x="45" y="173"/>
                  <a:pt x="8" y="136"/>
                  <a:pt x="8" y="91"/>
                </a:cubicBezTo>
                <a:cubicBezTo>
                  <a:pt x="8" y="45"/>
                  <a:pt x="45" y="8"/>
                  <a:pt x="91" y="8"/>
                </a:cubicBezTo>
                <a:cubicBezTo>
                  <a:pt x="133" y="8"/>
                  <a:pt x="169" y="40"/>
                  <a:pt x="173" y="82"/>
                </a:cubicBezTo>
                <a:cubicBezTo>
                  <a:pt x="173" y="84"/>
                  <a:pt x="175" y="86"/>
                  <a:pt x="177" y="86"/>
                </a:cubicBezTo>
                <a:cubicBezTo>
                  <a:pt x="179" y="86"/>
                  <a:pt x="181" y="84"/>
                  <a:pt x="181" y="81"/>
                </a:cubicBezTo>
                <a:cubicBezTo>
                  <a:pt x="176" y="35"/>
                  <a:pt x="137" y="0"/>
                  <a:pt x="91" y="0"/>
                </a:cubicBezTo>
                <a:cubicBezTo>
                  <a:pt x="41" y="0"/>
                  <a:pt x="0" y="41"/>
                  <a:pt x="0" y="91"/>
                </a:cubicBezTo>
                <a:cubicBezTo>
                  <a:pt x="0" y="140"/>
                  <a:pt x="40" y="181"/>
                  <a:pt x="90" y="181"/>
                </a:cubicBezTo>
                <a:cubicBezTo>
                  <a:pt x="90" y="181"/>
                  <a:pt x="90" y="181"/>
                  <a:pt x="90" y="181"/>
                </a:cubicBezTo>
                <a:cubicBezTo>
                  <a:pt x="92" y="181"/>
                  <a:pt x="94" y="180"/>
                  <a:pt x="94" y="177"/>
                </a:cubicBezTo>
                <a:cubicBezTo>
                  <a:pt x="94" y="175"/>
                  <a:pt x="92" y="173"/>
                  <a:pt x="90" y="173"/>
                </a:cubicBezTo>
                <a:close/>
                <a:moveTo>
                  <a:pt x="91" y="50"/>
                </a:moveTo>
                <a:cubicBezTo>
                  <a:pt x="101" y="50"/>
                  <a:pt x="109" y="59"/>
                  <a:pt x="109" y="69"/>
                </a:cubicBezTo>
                <a:cubicBezTo>
                  <a:pt x="117" y="69"/>
                  <a:pt x="117" y="69"/>
                  <a:pt x="117" y="69"/>
                </a:cubicBezTo>
                <a:cubicBezTo>
                  <a:pt x="117" y="56"/>
                  <a:pt x="107" y="45"/>
                  <a:pt x="95" y="43"/>
                </a:cubicBezTo>
                <a:cubicBezTo>
                  <a:pt x="95" y="26"/>
                  <a:pt x="95" y="26"/>
                  <a:pt x="95" y="26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43"/>
                  <a:pt x="87" y="43"/>
                  <a:pt x="87" y="43"/>
                </a:cubicBezTo>
                <a:cubicBezTo>
                  <a:pt x="74" y="45"/>
                  <a:pt x="64" y="56"/>
                  <a:pt x="64" y="69"/>
                </a:cubicBezTo>
                <a:cubicBezTo>
                  <a:pt x="64" y="83"/>
                  <a:pt x="76" y="95"/>
                  <a:pt x="91" y="95"/>
                </a:cubicBezTo>
                <a:cubicBezTo>
                  <a:pt x="101" y="95"/>
                  <a:pt x="109" y="103"/>
                  <a:pt x="109" y="113"/>
                </a:cubicBezTo>
                <a:cubicBezTo>
                  <a:pt x="109" y="124"/>
                  <a:pt x="101" y="132"/>
                  <a:pt x="91" y="132"/>
                </a:cubicBezTo>
                <a:cubicBezTo>
                  <a:pt x="81" y="132"/>
                  <a:pt x="72" y="124"/>
                  <a:pt x="72" y="113"/>
                </a:cubicBezTo>
                <a:cubicBezTo>
                  <a:pt x="64" y="113"/>
                  <a:pt x="64" y="113"/>
                  <a:pt x="64" y="113"/>
                </a:cubicBezTo>
                <a:cubicBezTo>
                  <a:pt x="64" y="127"/>
                  <a:pt x="74" y="138"/>
                  <a:pt x="87" y="140"/>
                </a:cubicBezTo>
                <a:cubicBezTo>
                  <a:pt x="87" y="156"/>
                  <a:pt x="87" y="156"/>
                  <a:pt x="87" y="156"/>
                </a:cubicBezTo>
                <a:cubicBezTo>
                  <a:pt x="95" y="156"/>
                  <a:pt x="95" y="156"/>
                  <a:pt x="95" y="156"/>
                </a:cubicBezTo>
                <a:cubicBezTo>
                  <a:pt x="95" y="140"/>
                  <a:pt x="95" y="140"/>
                  <a:pt x="95" y="140"/>
                </a:cubicBezTo>
                <a:cubicBezTo>
                  <a:pt x="107" y="138"/>
                  <a:pt x="117" y="127"/>
                  <a:pt x="117" y="113"/>
                </a:cubicBezTo>
                <a:cubicBezTo>
                  <a:pt x="117" y="99"/>
                  <a:pt x="105" y="87"/>
                  <a:pt x="91" y="87"/>
                </a:cubicBezTo>
                <a:cubicBezTo>
                  <a:pt x="81" y="87"/>
                  <a:pt x="72" y="79"/>
                  <a:pt x="72" y="69"/>
                </a:cubicBezTo>
                <a:cubicBezTo>
                  <a:pt x="72" y="59"/>
                  <a:pt x="81" y="50"/>
                  <a:pt x="91" y="50"/>
                </a:cubicBezTo>
                <a:close/>
              </a:path>
            </a:pathLst>
          </a:custGeom>
          <a:gradFill>
            <a:gsLst>
              <a:gs pos="0">
                <a:srgbClr val="073453"/>
              </a:gs>
              <a:gs pos="100000">
                <a:srgbClr val="0C192A"/>
              </a:gs>
            </a:gsLst>
            <a:path path="circle">
              <a:fillToRect l="100000" b="100000"/>
            </a:path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sp>
        <p:nvSpPr>
          <p:cNvPr id="30" name="Light bulb">
            <a:extLst>
              <a:ext uri="{FF2B5EF4-FFF2-40B4-BE49-F238E27FC236}">
                <a16:creationId xmlns:a16="http://schemas.microsoft.com/office/drawing/2014/main" id="{B1E12773-B86B-40AB-90FB-535781CCBC1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005586" y="6391370"/>
            <a:ext cx="446402" cy="574836"/>
          </a:xfrm>
          <a:custGeom>
            <a:avLst/>
            <a:gdLst>
              <a:gd name="T0" fmla="*/ 0 w 198"/>
              <a:gd name="T1" fmla="*/ 99 h 256"/>
              <a:gd name="T2" fmla="*/ 39 w 198"/>
              <a:gd name="T3" fmla="*/ 204 h 256"/>
              <a:gd name="T4" fmla="*/ 55 w 198"/>
              <a:gd name="T5" fmla="*/ 228 h 256"/>
              <a:gd name="T6" fmla="*/ 55 w 198"/>
              <a:gd name="T7" fmla="*/ 236 h 256"/>
              <a:gd name="T8" fmla="*/ 139 w 198"/>
              <a:gd name="T9" fmla="*/ 256 h 256"/>
              <a:gd name="T10" fmla="*/ 159 w 198"/>
              <a:gd name="T11" fmla="*/ 236 h 256"/>
              <a:gd name="T12" fmla="*/ 143 w 198"/>
              <a:gd name="T13" fmla="*/ 212 h 256"/>
              <a:gd name="T14" fmla="*/ 143 w 198"/>
              <a:gd name="T15" fmla="*/ 204 h 256"/>
              <a:gd name="T16" fmla="*/ 135 w 198"/>
              <a:gd name="T17" fmla="*/ 248 h 256"/>
              <a:gd name="T18" fmla="*/ 135 w 198"/>
              <a:gd name="T19" fmla="*/ 236 h 256"/>
              <a:gd name="T20" fmla="*/ 63 w 198"/>
              <a:gd name="T21" fmla="*/ 228 h 256"/>
              <a:gd name="T22" fmla="*/ 135 w 198"/>
              <a:gd name="T23" fmla="*/ 228 h 256"/>
              <a:gd name="T24" fmla="*/ 32 w 198"/>
              <a:gd name="T25" fmla="*/ 103 h 256"/>
              <a:gd name="T26" fmla="*/ 55 w 198"/>
              <a:gd name="T27" fmla="*/ 77 h 256"/>
              <a:gd name="T28" fmla="*/ 77 w 198"/>
              <a:gd name="T29" fmla="*/ 55 h 256"/>
              <a:gd name="T30" fmla="*/ 103 w 198"/>
              <a:gd name="T31" fmla="*/ 32 h 256"/>
              <a:gd name="T32" fmla="*/ 143 w 198"/>
              <a:gd name="T33" fmla="*/ 49 h 256"/>
              <a:gd name="T34" fmla="*/ 145 w 198"/>
              <a:gd name="T35" fmla="*/ 84 h 256"/>
              <a:gd name="T36" fmla="*/ 145 w 198"/>
              <a:gd name="T37" fmla="*/ 114 h 256"/>
              <a:gd name="T38" fmla="*/ 143 w 198"/>
              <a:gd name="T39" fmla="*/ 149 h 256"/>
              <a:gd name="T40" fmla="*/ 103 w 198"/>
              <a:gd name="T41" fmla="*/ 166 h 256"/>
              <a:gd name="T42" fmla="*/ 77 w 198"/>
              <a:gd name="T43" fmla="*/ 143 h 256"/>
              <a:gd name="T44" fmla="*/ 55 w 198"/>
              <a:gd name="T45" fmla="*/ 121 h 256"/>
              <a:gd name="T46" fmla="*/ 79 w 198"/>
              <a:gd name="T47" fmla="*/ 204 h 256"/>
              <a:gd name="T48" fmla="*/ 81 w 198"/>
              <a:gd name="T49" fmla="*/ 153 h 256"/>
              <a:gd name="T50" fmla="*/ 107 w 198"/>
              <a:gd name="T51" fmla="*/ 174 h 256"/>
              <a:gd name="T52" fmla="*/ 117 w 198"/>
              <a:gd name="T53" fmla="*/ 153 h 256"/>
              <a:gd name="T54" fmla="*/ 135 w 198"/>
              <a:gd name="T55" fmla="*/ 184 h 256"/>
              <a:gd name="T56" fmla="*/ 127 w 198"/>
              <a:gd name="T57" fmla="*/ 149 h 256"/>
              <a:gd name="T58" fmla="*/ 158 w 198"/>
              <a:gd name="T59" fmla="*/ 146 h 256"/>
              <a:gd name="T60" fmla="*/ 150 w 198"/>
              <a:gd name="T61" fmla="*/ 124 h 256"/>
              <a:gd name="T62" fmla="*/ 153 w 198"/>
              <a:gd name="T63" fmla="*/ 117 h 256"/>
              <a:gd name="T64" fmla="*/ 174 w 198"/>
              <a:gd name="T65" fmla="*/ 91 h 256"/>
              <a:gd name="T66" fmla="*/ 153 w 198"/>
              <a:gd name="T67" fmla="*/ 81 h 256"/>
              <a:gd name="T68" fmla="*/ 158 w 198"/>
              <a:gd name="T69" fmla="*/ 57 h 256"/>
              <a:gd name="T70" fmla="*/ 146 w 198"/>
              <a:gd name="T71" fmla="*/ 40 h 256"/>
              <a:gd name="T72" fmla="*/ 124 w 198"/>
              <a:gd name="T73" fmla="*/ 48 h 256"/>
              <a:gd name="T74" fmla="*/ 111 w 198"/>
              <a:gd name="T75" fmla="*/ 28 h 256"/>
              <a:gd name="T76" fmla="*/ 87 w 198"/>
              <a:gd name="T77" fmla="*/ 28 h 256"/>
              <a:gd name="T78" fmla="*/ 74 w 198"/>
              <a:gd name="T79" fmla="*/ 48 h 256"/>
              <a:gd name="T80" fmla="*/ 52 w 198"/>
              <a:gd name="T81" fmla="*/ 40 h 256"/>
              <a:gd name="T82" fmla="*/ 40 w 198"/>
              <a:gd name="T83" fmla="*/ 57 h 256"/>
              <a:gd name="T84" fmla="*/ 45 w 198"/>
              <a:gd name="T85" fmla="*/ 81 h 256"/>
              <a:gd name="T86" fmla="*/ 24 w 198"/>
              <a:gd name="T87" fmla="*/ 91 h 256"/>
              <a:gd name="T88" fmla="*/ 45 w 198"/>
              <a:gd name="T89" fmla="*/ 117 h 256"/>
              <a:gd name="T90" fmla="*/ 48 w 198"/>
              <a:gd name="T91" fmla="*/ 124 h 256"/>
              <a:gd name="T92" fmla="*/ 40 w 198"/>
              <a:gd name="T93" fmla="*/ 146 h 256"/>
              <a:gd name="T94" fmla="*/ 54 w 198"/>
              <a:gd name="T95" fmla="*/ 159 h 256"/>
              <a:gd name="T96" fmla="*/ 71 w 198"/>
              <a:gd name="T97" fmla="*/ 204 h 256"/>
              <a:gd name="T98" fmla="*/ 61 w 198"/>
              <a:gd name="T99" fmla="*/ 181 h 256"/>
              <a:gd name="T100" fmla="*/ 190 w 198"/>
              <a:gd name="T101" fmla="*/ 99 h 256"/>
              <a:gd name="T102" fmla="*/ 123 w 198"/>
              <a:gd name="T103" fmla="*/ 100 h 256"/>
              <a:gd name="T104" fmla="*/ 99 w 198"/>
              <a:gd name="T105" fmla="*/ 123 h 256"/>
              <a:gd name="T106" fmla="*/ 99 w 198"/>
              <a:gd name="T107" fmla="*/ 115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8" h="256">
                <a:moveTo>
                  <a:pt x="198" y="99"/>
                </a:moveTo>
                <a:cubicBezTo>
                  <a:pt x="198" y="44"/>
                  <a:pt x="153" y="0"/>
                  <a:pt x="99" y="0"/>
                </a:cubicBezTo>
                <a:cubicBezTo>
                  <a:pt x="45" y="0"/>
                  <a:pt x="0" y="44"/>
                  <a:pt x="0" y="99"/>
                </a:cubicBezTo>
                <a:cubicBezTo>
                  <a:pt x="0" y="136"/>
                  <a:pt x="22" y="170"/>
                  <a:pt x="55" y="187"/>
                </a:cubicBezTo>
                <a:cubicBezTo>
                  <a:pt x="55" y="204"/>
                  <a:pt x="55" y="204"/>
                  <a:pt x="55" y="204"/>
                </a:cubicBezTo>
                <a:cubicBezTo>
                  <a:pt x="39" y="204"/>
                  <a:pt x="39" y="204"/>
                  <a:pt x="39" y="204"/>
                </a:cubicBezTo>
                <a:cubicBezTo>
                  <a:pt x="39" y="212"/>
                  <a:pt x="39" y="212"/>
                  <a:pt x="39" y="212"/>
                </a:cubicBezTo>
                <a:cubicBezTo>
                  <a:pt x="55" y="212"/>
                  <a:pt x="55" y="212"/>
                  <a:pt x="55" y="212"/>
                </a:cubicBezTo>
                <a:cubicBezTo>
                  <a:pt x="55" y="228"/>
                  <a:pt x="55" y="228"/>
                  <a:pt x="55" y="228"/>
                </a:cubicBezTo>
                <a:cubicBezTo>
                  <a:pt x="39" y="228"/>
                  <a:pt x="39" y="228"/>
                  <a:pt x="39" y="228"/>
                </a:cubicBezTo>
                <a:cubicBezTo>
                  <a:pt x="39" y="236"/>
                  <a:pt x="39" y="236"/>
                  <a:pt x="39" y="236"/>
                </a:cubicBezTo>
                <a:cubicBezTo>
                  <a:pt x="55" y="236"/>
                  <a:pt x="55" y="236"/>
                  <a:pt x="55" y="236"/>
                </a:cubicBezTo>
                <a:cubicBezTo>
                  <a:pt x="55" y="252"/>
                  <a:pt x="55" y="252"/>
                  <a:pt x="55" y="252"/>
                </a:cubicBezTo>
                <a:cubicBezTo>
                  <a:pt x="55" y="254"/>
                  <a:pt x="57" y="256"/>
                  <a:pt x="59" y="256"/>
                </a:cubicBezTo>
                <a:cubicBezTo>
                  <a:pt x="139" y="256"/>
                  <a:pt x="139" y="256"/>
                  <a:pt x="139" y="256"/>
                </a:cubicBezTo>
                <a:cubicBezTo>
                  <a:pt x="141" y="256"/>
                  <a:pt x="143" y="254"/>
                  <a:pt x="143" y="252"/>
                </a:cubicBezTo>
                <a:cubicBezTo>
                  <a:pt x="143" y="236"/>
                  <a:pt x="143" y="236"/>
                  <a:pt x="143" y="236"/>
                </a:cubicBezTo>
                <a:cubicBezTo>
                  <a:pt x="159" y="236"/>
                  <a:pt x="159" y="236"/>
                  <a:pt x="159" y="236"/>
                </a:cubicBezTo>
                <a:cubicBezTo>
                  <a:pt x="159" y="228"/>
                  <a:pt x="159" y="228"/>
                  <a:pt x="159" y="228"/>
                </a:cubicBezTo>
                <a:cubicBezTo>
                  <a:pt x="143" y="228"/>
                  <a:pt x="143" y="228"/>
                  <a:pt x="143" y="228"/>
                </a:cubicBezTo>
                <a:cubicBezTo>
                  <a:pt x="143" y="212"/>
                  <a:pt x="143" y="212"/>
                  <a:pt x="143" y="212"/>
                </a:cubicBezTo>
                <a:cubicBezTo>
                  <a:pt x="159" y="212"/>
                  <a:pt x="159" y="212"/>
                  <a:pt x="159" y="212"/>
                </a:cubicBezTo>
                <a:cubicBezTo>
                  <a:pt x="159" y="204"/>
                  <a:pt x="159" y="204"/>
                  <a:pt x="159" y="204"/>
                </a:cubicBezTo>
                <a:cubicBezTo>
                  <a:pt x="143" y="204"/>
                  <a:pt x="143" y="204"/>
                  <a:pt x="143" y="204"/>
                </a:cubicBezTo>
                <a:cubicBezTo>
                  <a:pt x="143" y="187"/>
                  <a:pt x="143" y="187"/>
                  <a:pt x="143" y="187"/>
                </a:cubicBezTo>
                <a:cubicBezTo>
                  <a:pt x="177" y="170"/>
                  <a:pt x="198" y="137"/>
                  <a:pt x="198" y="99"/>
                </a:cubicBezTo>
                <a:close/>
                <a:moveTo>
                  <a:pt x="135" y="248"/>
                </a:moveTo>
                <a:cubicBezTo>
                  <a:pt x="63" y="248"/>
                  <a:pt x="63" y="248"/>
                  <a:pt x="63" y="248"/>
                </a:cubicBezTo>
                <a:cubicBezTo>
                  <a:pt x="63" y="236"/>
                  <a:pt x="63" y="236"/>
                  <a:pt x="63" y="236"/>
                </a:cubicBezTo>
                <a:cubicBezTo>
                  <a:pt x="135" y="236"/>
                  <a:pt x="135" y="236"/>
                  <a:pt x="135" y="236"/>
                </a:cubicBezTo>
                <a:lnTo>
                  <a:pt x="135" y="248"/>
                </a:lnTo>
                <a:close/>
                <a:moveTo>
                  <a:pt x="135" y="228"/>
                </a:moveTo>
                <a:cubicBezTo>
                  <a:pt x="63" y="228"/>
                  <a:pt x="63" y="228"/>
                  <a:pt x="63" y="228"/>
                </a:cubicBezTo>
                <a:cubicBezTo>
                  <a:pt x="63" y="212"/>
                  <a:pt x="63" y="212"/>
                  <a:pt x="63" y="212"/>
                </a:cubicBezTo>
                <a:cubicBezTo>
                  <a:pt x="135" y="212"/>
                  <a:pt x="135" y="212"/>
                  <a:pt x="135" y="212"/>
                </a:cubicBezTo>
                <a:lnTo>
                  <a:pt x="135" y="228"/>
                </a:lnTo>
                <a:close/>
                <a:moveTo>
                  <a:pt x="55" y="121"/>
                </a:moveTo>
                <a:cubicBezTo>
                  <a:pt x="53" y="114"/>
                  <a:pt x="53" y="114"/>
                  <a:pt x="53" y="114"/>
                </a:cubicBezTo>
                <a:cubicBezTo>
                  <a:pt x="50" y="106"/>
                  <a:pt x="38" y="104"/>
                  <a:pt x="32" y="103"/>
                </a:cubicBezTo>
                <a:cubicBezTo>
                  <a:pt x="32" y="95"/>
                  <a:pt x="32" y="95"/>
                  <a:pt x="32" y="95"/>
                </a:cubicBezTo>
                <a:cubicBezTo>
                  <a:pt x="38" y="94"/>
                  <a:pt x="50" y="92"/>
                  <a:pt x="53" y="84"/>
                </a:cubicBezTo>
                <a:cubicBezTo>
                  <a:pt x="55" y="77"/>
                  <a:pt x="55" y="77"/>
                  <a:pt x="55" y="77"/>
                </a:cubicBezTo>
                <a:cubicBezTo>
                  <a:pt x="60" y="70"/>
                  <a:pt x="53" y="60"/>
                  <a:pt x="49" y="55"/>
                </a:cubicBezTo>
                <a:cubicBezTo>
                  <a:pt x="55" y="49"/>
                  <a:pt x="55" y="49"/>
                  <a:pt x="55" y="49"/>
                </a:cubicBezTo>
                <a:cubicBezTo>
                  <a:pt x="60" y="53"/>
                  <a:pt x="70" y="60"/>
                  <a:pt x="77" y="55"/>
                </a:cubicBezTo>
                <a:cubicBezTo>
                  <a:pt x="84" y="53"/>
                  <a:pt x="84" y="53"/>
                  <a:pt x="84" y="53"/>
                </a:cubicBezTo>
                <a:cubicBezTo>
                  <a:pt x="92" y="50"/>
                  <a:pt x="94" y="38"/>
                  <a:pt x="95" y="32"/>
                </a:cubicBezTo>
                <a:cubicBezTo>
                  <a:pt x="103" y="32"/>
                  <a:pt x="103" y="32"/>
                  <a:pt x="103" y="32"/>
                </a:cubicBezTo>
                <a:cubicBezTo>
                  <a:pt x="104" y="38"/>
                  <a:pt x="106" y="50"/>
                  <a:pt x="114" y="53"/>
                </a:cubicBezTo>
                <a:cubicBezTo>
                  <a:pt x="121" y="55"/>
                  <a:pt x="121" y="55"/>
                  <a:pt x="121" y="55"/>
                </a:cubicBezTo>
                <a:cubicBezTo>
                  <a:pt x="128" y="60"/>
                  <a:pt x="138" y="53"/>
                  <a:pt x="143" y="49"/>
                </a:cubicBezTo>
                <a:cubicBezTo>
                  <a:pt x="149" y="55"/>
                  <a:pt x="149" y="55"/>
                  <a:pt x="149" y="55"/>
                </a:cubicBezTo>
                <a:cubicBezTo>
                  <a:pt x="145" y="60"/>
                  <a:pt x="138" y="70"/>
                  <a:pt x="143" y="77"/>
                </a:cubicBezTo>
                <a:cubicBezTo>
                  <a:pt x="145" y="84"/>
                  <a:pt x="145" y="84"/>
                  <a:pt x="145" y="84"/>
                </a:cubicBezTo>
                <a:cubicBezTo>
                  <a:pt x="148" y="92"/>
                  <a:pt x="160" y="94"/>
                  <a:pt x="166" y="95"/>
                </a:cubicBezTo>
                <a:cubicBezTo>
                  <a:pt x="166" y="103"/>
                  <a:pt x="166" y="103"/>
                  <a:pt x="166" y="103"/>
                </a:cubicBezTo>
                <a:cubicBezTo>
                  <a:pt x="160" y="104"/>
                  <a:pt x="148" y="106"/>
                  <a:pt x="145" y="114"/>
                </a:cubicBezTo>
                <a:cubicBezTo>
                  <a:pt x="143" y="121"/>
                  <a:pt x="143" y="121"/>
                  <a:pt x="143" y="121"/>
                </a:cubicBezTo>
                <a:cubicBezTo>
                  <a:pt x="138" y="128"/>
                  <a:pt x="145" y="138"/>
                  <a:pt x="149" y="143"/>
                </a:cubicBezTo>
                <a:cubicBezTo>
                  <a:pt x="143" y="149"/>
                  <a:pt x="143" y="149"/>
                  <a:pt x="143" y="149"/>
                </a:cubicBezTo>
                <a:cubicBezTo>
                  <a:pt x="138" y="145"/>
                  <a:pt x="128" y="138"/>
                  <a:pt x="121" y="143"/>
                </a:cubicBezTo>
                <a:cubicBezTo>
                  <a:pt x="114" y="145"/>
                  <a:pt x="114" y="145"/>
                  <a:pt x="114" y="145"/>
                </a:cubicBezTo>
                <a:cubicBezTo>
                  <a:pt x="106" y="148"/>
                  <a:pt x="104" y="160"/>
                  <a:pt x="103" y="166"/>
                </a:cubicBezTo>
                <a:cubicBezTo>
                  <a:pt x="95" y="166"/>
                  <a:pt x="95" y="166"/>
                  <a:pt x="95" y="166"/>
                </a:cubicBezTo>
                <a:cubicBezTo>
                  <a:pt x="94" y="160"/>
                  <a:pt x="92" y="148"/>
                  <a:pt x="84" y="145"/>
                </a:cubicBezTo>
                <a:cubicBezTo>
                  <a:pt x="77" y="143"/>
                  <a:pt x="77" y="143"/>
                  <a:pt x="77" y="143"/>
                </a:cubicBezTo>
                <a:cubicBezTo>
                  <a:pt x="70" y="138"/>
                  <a:pt x="60" y="145"/>
                  <a:pt x="55" y="149"/>
                </a:cubicBezTo>
                <a:cubicBezTo>
                  <a:pt x="49" y="143"/>
                  <a:pt x="49" y="143"/>
                  <a:pt x="49" y="143"/>
                </a:cubicBezTo>
                <a:cubicBezTo>
                  <a:pt x="53" y="138"/>
                  <a:pt x="60" y="128"/>
                  <a:pt x="55" y="121"/>
                </a:cubicBezTo>
                <a:close/>
                <a:moveTo>
                  <a:pt x="119" y="152"/>
                </a:moveTo>
                <a:cubicBezTo>
                  <a:pt x="119" y="204"/>
                  <a:pt x="119" y="204"/>
                  <a:pt x="119" y="204"/>
                </a:cubicBezTo>
                <a:cubicBezTo>
                  <a:pt x="79" y="204"/>
                  <a:pt x="79" y="204"/>
                  <a:pt x="79" y="204"/>
                </a:cubicBezTo>
                <a:cubicBezTo>
                  <a:pt x="79" y="152"/>
                  <a:pt x="79" y="152"/>
                  <a:pt x="79" y="152"/>
                </a:cubicBezTo>
                <a:cubicBezTo>
                  <a:pt x="81" y="153"/>
                  <a:pt x="81" y="153"/>
                  <a:pt x="81" y="153"/>
                </a:cubicBezTo>
                <a:cubicBezTo>
                  <a:pt x="81" y="153"/>
                  <a:pt x="81" y="153"/>
                  <a:pt x="81" y="153"/>
                </a:cubicBezTo>
                <a:cubicBezTo>
                  <a:pt x="85" y="154"/>
                  <a:pt x="87" y="163"/>
                  <a:pt x="87" y="170"/>
                </a:cubicBezTo>
                <a:cubicBezTo>
                  <a:pt x="87" y="172"/>
                  <a:pt x="89" y="174"/>
                  <a:pt x="91" y="174"/>
                </a:cubicBezTo>
                <a:cubicBezTo>
                  <a:pt x="107" y="174"/>
                  <a:pt x="107" y="174"/>
                  <a:pt x="107" y="174"/>
                </a:cubicBezTo>
                <a:cubicBezTo>
                  <a:pt x="109" y="174"/>
                  <a:pt x="111" y="172"/>
                  <a:pt x="111" y="170"/>
                </a:cubicBezTo>
                <a:cubicBezTo>
                  <a:pt x="111" y="163"/>
                  <a:pt x="113" y="154"/>
                  <a:pt x="117" y="153"/>
                </a:cubicBezTo>
                <a:cubicBezTo>
                  <a:pt x="117" y="153"/>
                  <a:pt x="117" y="153"/>
                  <a:pt x="117" y="153"/>
                </a:cubicBezTo>
                <a:lnTo>
                  <a:pt x="119" y="152"/>
                </a:lnTo>
                <a:close/>
                <a:moveTo>
                  <a:pt x="137" y="181"/>
                </a:moveTo>
                <a:cubicBezTo>
                  <a:pt x="136" y="181"/>
                  <a:pt x="135" y="183"/>
                  <a:pt x="135" y="184"/>
                </a:cubicBezTo>
                <a:cubicBezTo>
                  <a:pt x="135" y="204"/>
                  <a:pt x="135" y="204"/>
                  <a:pt x="135" y="204"/>
                </a:cubicBezTo>
                <a:cubicBezTo>
                  <a:pt x="127" y="204"/>
                  <a:pt x="127" y="204"/>
                  <a:pt x="127" y="204"/>
                </a:cubicBezTo>
                <a:cubicBezTo>
                  <a:pt x="127" y="149"/>
                  <a:pt x="127" y="149"/>
                  <a:pt x="127" y="149"/>
                </a:cubicBezTo>
                <a:cubicBezTo>
                  <a:pt x="131" y="150"/>
                  <a:pt x="136" y="154"/>
                  <a:pt x="141" y="158"/>
                </a:cubicBezTo>
                <a:cubicBezTo>
                  <a:pt x="142" y="159"/>
                  <a:pt x="145" y="159"/>
                  <a:pt x="146" y="158"/>
                </a:cubicBezTo>
                <a:cubicBezTo>
                  <a:pt x="158" y="146"/>
                  <a:pt x="158" y="146"/>
                  <a:pt x="158" y="146"/>
                </a:cubicBezTo>
                <a:cubicBezTo>
                  <a:pt x="158" y="146"/>
                  <a:pt x="159" y="145"/>
                  <a:pt x="159" y="143"/>
                </a:cubicBezTo>
                <a:cubicBezTo>
                  <a:pt x="159" y="142"/>
                  <a:pt x="158" y="141"/>
                  <a:pt x="158" y="141"/>
                </a:cubicBezTo>
                <a:cubicBezTo>
                  <a:pt x="152" y="135"/>
                  <a:pt x="148" y="128"/>
                  <a:pt x="150" y="124"/>
                </a:cubicBezTo>
                <a:cubicBezTo>
                  <a:pt x="150" y="124"/>
                  <a:pt x="150" y="124"/>
                  <a:pt x="150" y="124"/>
                </a:cubicBezTo>
                <a:cubicBezTo>
                  <a:pt x="153" y="117"/>
                  <a:pt x="153" y="117"/>
                  <a:pt x="153" y="117"/>
                </a:cubicBezTo>
                <a:cubicBezTo>
                  <a:pt x="153" y="117"/>
                  <a:pt x="153" y="117"/>
                  <a:pt x="153" y="117"/>
                </a:cubicBezTo>
                <a:cubicBezTo>
                  <a:pt x="154" y="113"/>
                  <a:pt x="163" y="111"/>
                  <a:pt x="170" y="111"/>
                </a:cubicBezTo>
                <a:cubicBezTo>
                  <a:pt x="172" y="111"/>
                  <a:pt x="174" y="109"/>
                  <a:pt x="174" y="107"/>
                </a:cubicBezTo>
                <a:cubicBezTo>
                  <a:pt x="174" y="91"/>
                  <a:pt x="174" y="91"/>
                  <a:pt x="174" y="91"/>
                </a:cubicBezTo>
                <a:cubicBezTo>
                  <a:pt x="174" y="89"/>
                  <a:pt x="172" y="87"/>
                  <a:pt x="170" y="87"/>
                </a:cubicBezTo>
                <a:cubicBezTo>
                  <a:pt x="163" y="87"/>
                  <a:pt x="154" y="85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0" y="74"/>
                  <a:pt x="150" y="74"/>
                  <a:pt x="150" y="74"/>
                </a:cubicBezTo>
                <a:cubicBezTo>
                  <a:pt x="150" y="74"/>
                  <a:pt x="150" y="74"/>
                  <a:pt x="150" y="74"/>
                </a:cubicBezTo>
                <a:cubicBezTo>
                  <a:pt x="148" y="70"/>
                  <a:pt x="152" y="63"/>
                  <a:pt x="158" y="57"/>
                </a:cubicBezTo>
                <a:cubicBezTo>
                  <a:pt x="158" y="57"/>
                  <a:pt x="159" y="56"/>
                  <a:pt x="159" y="55"/>
                </a:cubicBezTo>
                <a:cubicBezTo>
                  <a:pt x="159" y="53"/>
                  <a:pt x="158" y="52"/>
                  <a:pt x="158" y="52"/>
                </a:cubicBezTo>
                <a:cubicBezTo>
                  <a:pt x="146" y="40"/>
                  <a:pt x="146" y="40"/>
                  <a:pt x="146" y="40"/>
                </a:cubicBezTo>
                <a:cubicBezTo>
                  <a:pt x="145" y="39"/>
                  <a:pt x="142" y="39"/>
                  <a:pt x="141" y="40"/>
                </a:cubicBezTo>
                <a:cubicBezTo>
                  <a:pt x="135" y="46"/>
                  <a:pt x="128" y="50"/>
                  <a:pt x="124" y="48"/>
                </a:cubicBezTo>
                <a:cubicBezTo>
                  <a:pt x="124" y="48"/>
                  <a:pt x="124" y="48"/>
                  <a:pt x="124" y="48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113" y="44"/>
                  <a:pt x="111" y="35"/>
                  <a:pt x="111" y="28"/>
                </a:cubicBezTo>
                <a:cubicBezTo>
                  <a:pt x="111" y="26"/>
                  <a:pt x="109" y="24"/>
                  <a:pt x="107" y="24"/>
                </a:cubicBezTo>
                <a:cubicBezTo>
                  <a:pt x="91" y="24"/>
                  <a:pt x="91" y="24"/>
                  <a:pt x="91" y="24"/>
                </a:cubicBezTo>
                <a:cubicBezTo>
                  <a:pt x="89" y="24"/>
                  <a:pt x="87" y="26"/>
                  <a:pt x="87" y="28"/>
                </a:cubicBezTo>
                <a:cubicBezTo>
                  <a:pt x="87" y="35"/>
                  <a:pt x="85" y="44"/>
                  <a:pt x="81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74" y="48"/>
                  <a:pt x="74" y="48"/>
                  <a:pt x="74" y="48"/>
                </a:cubicBezTo>
                <a:cubicBezTo>
                  <a:pt x="74" y="48"/>
                  <a:pt x="74" y="48"/>
                  <a:pt x="74" y="48"/>
                </a:cubicBezTo>
                <a:cubicBezTo>
                  <a:pt x="71" y="50"/>
                  <a:pt x="63" y="46"/>
                  <a:pt x="57" y="40"/>
                </a:cubicBezTo>
                <a:cubicBezTo>
                  <a:pt x="56" y="39"/>
                  <a:pt x="53" y="39"/>
                  <a:pt x="52" y="40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2"/>
                  <a:pt x="39" y="53"/>
                  <a:pt x="39" y="55"/>
                </a:cubicBezTo>
                <a:cubicBezTo>
                  <a:pt x="39" y="56"/>
                  <a:pt x="40" y="57"/>
                  <a:pt x="40" y="57"/>
                </a:cubicBezTo>
                <a:cubicBezTo>
                  <a:pt x="46" y="63"/>
                  <a:pt x="50" y="70"/>
                  <a:pt x="48" y="74"/>
                </a:cubicBezTo>
                <a:cubicBezTo>
                  <a:pt x="48" y="74"/>
                  <a:pt x="48" y="74"/>
                  <a:pt x="48" y="74"/>
                </a:cubicBezTo>
                <a:cubicBezTo>
                  <a:pt x="45" y="81"/>
                  <a:pt x="45" y="81"/>
                  <a:pt x="45" y="81"/>
                </a:cubicBezTo>
                <a:cubicBezTo>
                  <a:pt x="45" y="81"/>
                  <a:pt x="45" y="81"/>
                  <a:pt x="45" y="81"/>
                </a:cubicBezTo>
                <a:cubicBezTo>
                  <a:pt x="44" y="85"/>
                  <a:pt x="35" y="87"/>
                  <a:pt x="28" y="87"/>
                </a:cubicBezTo>
                <a:cubicBezTo>
                  <a:pt x="26" y="87"/>
                  <a:pt x="24" y="89"/>
                  <a:pt x="24" y="91"/>
                </a:cubicBezTo>
                <a:cubicBezTo>
                  <a:pt x="24" y="107"/>
                  <a:pt x="24" y="107"/>
                  <a:pt x="24" y="107"/>
                </a:cubicBezTo>
                <a:cubicBezTo>
                  <a:pt x="24" y="109"/>
                  <a:pt x="26" y="111"/>
                  <a:pt x="28" y="111"/>
                </a:cubicBezTo>
                <a:cubicBezTo>
                  <a:pt x="35" y="111"/>
                  <a:pt x="44" y="113"/>
                  <a:pt x="45" y="117"/>
                </a:cubicBezTo>
                <a:cubicBezTo>
                  <a:pt x="45" y="117"/>
                  <a:pt x="45" y="117"/>
                  <a:pt x="45" y="117"/>
                </a:cubicBezTo>
                <a:cubicBezTo>
                  <a:pt x="48" y="124"/>
                  <a:pt x="48" y="124"/>
                  <a:pt x="48" y="124"/>
                </a:cubicBezTo>
                <a:cubicBezTo>
                  <a:pt x="48" y="124"/>
                  <a:pt x="48" y="124"/>
                  <a:pt x="48" y="124"/>
                </a:cubicBezTo>
                <a:cubicBezTo>
                  <a:pt x="50" y="128"/>
                  <a:pt x="46" y="135"/>
                  <a:pt x="40" y="141"/>
                </a:cubicBezTo>
                <a:cubicBezTo>
                  <a:pt x="40" y="141"/>
                  <a:pt x="39" y="142"/>
                  <a:pt x="39" y="143"/>
                </a:cubicBezTo>
                <a:cubicBezTo>
                  <a:pt x="39" y="145"/>
                  <a:pt x="40" y="146"/>
                  <a:pt x="40" y="146"/>
                </a:cubicBezTo>
                <a:cubicBezTo>
                  <a:pt x="52" y="158"/>
                  <a:pt x="52" y="158"/>
                  <a:pt x="52" y="158"/>
                </a:cubicBezTo>
                <a:cubicBezTo>
                  <a:pt x="52" y="158"/>
                  <a:pt x="53" y="159"/>
                  <a:pt x="54" y="159"/>
                </a:cubicBezTo>
                <a:cubicBezTo>
                  <a:pt x="54" y="159"/>
                  <a:pt x="54" y="159"/>
                  <a:pt x="54" y="159"/>
                </a:cubicBezTo>
                <a:cubicBezTo>
                  <a:pt x="56" y="159"/>
                  <a:pt x="57" y="158"/>
                  <a:pt x="57" y="158"/>
                </a:cubicBezTo>
                <a:cubicBezTo>
                  <a:pt x="61" y="154"/>
                  <a:pt x="67" y="150"/>
                  <a:pt x="71" y="149"/>
                </a:cubicBezTo>
                <a:cubicBezTo>
                  <a:pt x="71" y="204"/>
                  <a:pt x="71" y="204"/>
                  <a:pt x="71" y="204"/>
                </a:cubicBezTo>
                <a:cubicBezTo>
                  <a:pt x="63" y="204"/>
                  <a:pt x="63" y="204"/>
                  <a:pt x="63" y="204"/>
                </a:cubicBezTo>
                <a:cubicBezTo>
                  <a:pt x="63" y="184"/>
                  <a:pt x="63" y="184"/>
                  <a:pt x="63" y="184"/>
                </a:cubicBezTo>
                <a:cubicBezTo>
                  <a:pt x="63" y="183"/>
                  <a:pt x="62" y="182"/>
                  <a:pt x="61" y="181"/>
                </a:cubicBezTo>
                <a:cubicBezTo>
                  <a:pt x="29" y="166"/>
                  <a:pt x="8" y="134"/>
                  <a:pt x="8" y="99"/>
                </a:cubicBezTo>
                <a:cubicBezTo>
                  <a:pt x="8" y="49"/>
                  <a:pt x="49" y="8"/>
                  <a:pt x="99" y="8"/>
                </a:cubicBezTo>
                <a:cubicBezTo>
                  <a:pt x="149" y="8"/>
                  <a:pt x="190" y="49"/>
                  <a:pt x="190" y="99"/>
                </a:cubicBezTo>
                <a:cubicBezTo>
                  <a:pt x="190" y="134"/>
                  <a:pt x="170" y="166"/>
                  <a:pt x="137" y="181"/>
                </a:cubicBezTo>
                <a:close/>
                <a:moveTo>
                  <a:pt x="99" y="123"/>
                </a:moveTo>
                <a:cubicBezTo>
                  <a:pt x="112" y="123"/>
                  <a:pt x="123" y="113"/>
                  <a:pt x="123" y="100"/>
                </a:cubicBezTo>
                <a:cubicBezTo>
                  <a:pt x="123" y="87"/>
                  <a:pt x="112" y="76"/>
                  <a:pt x="99" y="76"/>
                </a:cubicBezTo>
                <a:cubicBezTo>
                  <a:pt x="86" y="76"/>
                  <a:pt x="75" y="87"/>
                  <a:pt x="75" y="100"/>
                </a:cubicBezTo>
                <a:cubicBezTo>
                  <a:pt x="75" y="113"/>
                  <a:pt x="86" y="123"/>
                  <a:pt x="99" y="123"/>
                </a:cubicBezTo>
                <a:close/>
                <a:moveTo>
                  <a:pt x="99" y="84"/>
                </a:moveTo>
                <a:cubicBezTo>
                  <a:pt x="108" y="84"/>
                  <a:pt x="115" y="91"/>
                  <a:pt x="115" y="100"/>
                </a:cubicBezTo>
                <a:cubicBezTo>
                  <a:pt x="115" y="108"/>
                  <a:pt x="108" y="115"/>
                  <a:pt x="99" y="115"/>
                </a:cubicBezTo>
                <a:cubicBezTo>
                  <a:pt x="90" y="115"/>
                  <a:pt x="83" y="108"/>
                  <a:pt x="83" y="100"/>
                </a:cubicBezTo>
                <a:cubicBezTo>
                  <a:pt x="83" y="91"/>
                  <a:pt x="90" y="84"/>
                  <a:pt x="99" y="84"/>
                </a:cubicBezTo>
                <a:close/>
              </a:path>
            </a:pathLst>
          </a:custGeom>
          <a:gradFill>
            <a:gsLst>
              <a:gs pos="0">
                <a:srgbClr val="073453"/>
              </a:gs>
              <a:gs pos="100000">
                <a:srgbClr val="0C192A"/>
              </a:gs>
            </a:gsLst>
            <a:path path="circle">
              <a:fillToRect l="100000" b="100000"/>
            </a:path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sp>
        <p:nvSpPr>
          <p:cNvPr id="31" name="Arrows">
            <a:extLst>
              <a:ext uri="{FF2B5EF4-FFF2-40B4-BE49-F238E27FC236}">
                <a16:creationId xmlns:a16="http://schemas.microsoft.com/office/drawing/2014/main" id="{FD4CC89F-3845-44AC-82BF-B429CA321B4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902988" y="2429899"/>
            <a:ext cx="517477" cy="572341"/>
          </a:xfrm>
          <a:custGeom>
            <a:avLst/>
            <a:gdLst>
              <a:gd name="T0" fmla="*/ 359 w 415"/>
              <a:gd name="T1" fmla="*/ 257 h 459"/>
              <a:gd name="T2" fmla="*/ 303 w 415"/>
              <a:gd name="T3" fmla="*/ 313 h 459"/>
              <a:gd name="T4" fmla="*/ 314 w 415"/>
              <a:gd name="T5" fmla="*/ 324 h 459"/>
              <a:gd name="T6" fmla="*/ 352 w 415"/>
              <a:gd name="T7" fmla="*/ 286 h 459"/>
              <a:gd name="T8" fmla="*/ 352 w 415"/>
              <a:gd name="T9" fmla="*/ 459 h 459"/>
              <a:gd name="T10" fmla="*/ 367 w 415"/>
              <a:gd name="T11" fmla="*/ 459 h 459"/>
              <a:gd name="T12" fmla="*/ 367 w 415"/>
              <a:gd name="T13" fmla="*/ 286 h 459"/>
              <a:gd name="T14" fmla="*/ 405 w 415"/>
              <a:gd name="T15" fmla="*/ 324 h 459"/>
              <a:gd name="T16" fmla="*/ 415 w 415"/>
              <a:gd name="T17" fmla="*/ 313 h 459"/>
              <a:gd name="T18" fmla="*/ 359 w 415"/>
              <a:gd name="T19" fmla="*/ 257 h 459"/>
              <a:gd name="T20" fmla="*/ 0 w 415"/>
              <a:gd name="T21" fmla="*/ 194 h 459"/>
              <a:gd name="T22" fmla="*/ 11 w 415"/>
              <a:gd name="T23" fmla="*/ 205 h 459"/>
              <a:gd name="T24" fmla="*/ 49 w 415"/>
              <a:gd name="T25" fmla="*/ 167 h 459"/>
              <a:gd name="T26" fmla="*/ 49 w 415"/>
              <a:gd name="T27" fmla="*/ 293 h 459"/>
              <a:gd name="T28" fmla="*/ 63 w 415"/>
              <a:gd name="T29" fmla="*/ 293 h 459"/>
              <a:gd name="T30" fmla="*/ 63 w 415"/>
              <a:gd name="T31" fmla="*/ 167 h 459"/>
              <a:gd name="T32" fmla="*/ 101 w 415"/>
              <a:gd name="T33" fmla="*/ 205 h 459"/>
              <a:gd name="T34" fmla="*/ 112 w 415"/>
              <a:gd name="T35" fmla="*/ 194 h 459"/>
              <a:gd name="T36" fmla="*/ 56 w 415"/>
              <a:gd name="T37" fmla="*/ 139 h 459"/>
              <a:gd name="T38" fmla="*/ 0 w 415"/>
              <a:gd name="T39" fmla="*/ 194 h 459"/>
              <a:gd name="T40" fmla="*/ 49 w 415"/>
              <a:gd name="T41" fmla="*/ 329 h 459"/>
              <a:gd name="T42" fmla="*/ 63 w 415"/>
              <a:gd name="T43" fmla="*/ 329 h 459"/>
              <a:gd name="T44" fmla="*/ 63 w 415"/>
              <a:gd name="T45" fmla="*/ 308 h 459"/>
              <a:gd name="T46" fmla="*/ 49 w 415"/>
              <a:gd name="T47" fmla="*/ 308 h 459"/>
              <a:gd name="T48" fmla="*/ 49 w 415"/>
              <a:gd name="T49" fmla="*/ 329 h 459"/>
              <a:gd name="T50" fmla="*/ 49 w 415"/>
              <a:gd name="T51" fmla="*/ 365 h 459"/>
              <a:gd name="T52" fmla="*/ 63 w 415"/>
              <a:gd name="T53" fmla="*/ 365 h 459"/>
              <a:gd name="T54" fmla="*/ 63 w 415"/>
              <a:gd name="T55" fmla="*/ 344 h 459"/>
              <a:gd name="T56" fmla="*/ 49 w 415"/>
              <a:gd name="T57" fmla="*/ 344 h 459"/>
              <a:gd name="T58" fmla="*/ 49 w 415"/>
              <a:gd name="T59" fmla="*/ 365 h 459"/>
              <a:gd name="T60" fmla="*/ 49 w 415"/>
              <a:gd name="T61" fmla="*/ 401 h 459"/>
              <a:gd name="T62" fmla="*/ 63 w 415"/>
              <a:gd name="T63" fmla="*/ 401 h 459"/>
              <a:gd name="T64" fmla="*/ 63 w 415"/>
              <a:gd name="T65" fmla="*/ 380 h 459"/>
              <a:gd name="T66" fmla="*/ 49 w 415"/>
              <a:gd name="T67" fmla="*/ 380 h 459"/>
              <a:gd name="T68" fmla="*/ 49 w 415"/>
              <a:gd name="T69" fmla="*/ 401 h 459"/>
              <a:gd name="T70" fmla="*/ 126 w 415"/>
              <a:gd name="T71" fmla="*/ 110 h 459"/>
              <a:gd name="T72" fmla="*/ 164 w 415"/>
              <a:gd name="T73" fmla="*/ 110 h 459"/>
              <a:gd name="T74" fmla="*/ 164 w 415"/>
              <a:gd name="T75" fmla="*/ 459 h 459"/>
              <a:gd name="T76" fmla="*/ 251 w 415"/>
              <a:gd name="T77" fmla="*/ 459 h 459"/>
              <a:gd name="T78" fmla="*/ 251 w 415"/>
              <a:gd name="T79" fmla="*/ 110 h 459"/>
              <a:gd name="T80" fmla="*/ 289 w 415"/>
              <a:gd name="T81" fmla="*/ 110 h 459"/>
              <a:gd name="T82" fmla="*/ 208 w 415"/>
              <a:gd name="T83" fmla="*/ 0 h 459"/>
              <a:gd name="T84" fmla="*/ 126 w 415"/>
              <a:gd name="T85" fmla="*/ 110 h 459"/>
              <a:gd name="T86" fmla="*/ 237 w 415"/>
              <a:gd name="T87" fmla="*/ 95 h 459"/>
              <a:gd name="T88" fmla="*/ 237 w 415"/>
              <a:gd name="T89" fmla="*/ 445 h 459"/>
              <a:gd name="T90" fmla="*/ 179 w 415"/>
              <a:gd name="T91" fmla="*/ 445 h 459"/>
              <a:gd name="T92" fmla="*/ 179 w 415"/>
              <a:gd name="T93" fmla="*/ 95 h 459"/>
              <a:gd name="T94" fmla="*/ 155 w 415"/>
              <a:gd name="T95" fmla="*/ 95 h 459"/>
              <a:gd name="T96" fmla="*/ 208 w 415"/>
              <a:gd name="T97" fmla="*/ 25 h 459"/>
              <a:gd name="T98" fmla="*/ 260 w 415"/>
              <a:gd name="T99" fmla="*/ 95 h 459"/>
              <a:gd name="T100" fmla="*/ 237 w 415"/>
              <a:gd name="T101" fmla="*/ 95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15" h="459">
                <a:moveTo>
                  <a:pt x="359" y="257"/>
                </a:moveTo>
                <a:lnTo>
                  <a:pt x="303" y="313"/>
                </a:lnTo>
                <a:lnTo>
                  <a:pt x="314" y="324"/>
                </a:lnTo>
                <a:lnTo>
                  <a:pt x="352" y="286"/>
                </a:lnTo>
                <a:lnTo>
                  <a:pt x="352" y="459"/>
                </a:lnTo>
                <a:lnTo>
                  <a:pt x="367" y="459"/>
                </a:lnTo>
                <a:lnTo>
                  <a:pt x="367" y="286"/>
                </a:lnTo>
                <a:lnTo>
                  <a:pt x="405" y="324"/>
                </a:lnTo>
                <a:lnTo>
                  <a:pt x="415" y="313"/>
                </a:lnTo>
                <a:lnTo>
                  <a:pt x="359" y="257"/>
                </a:lnTo>
                <a:close/>
                <a:moveTo>
                  <a:pt x="0" y="194"/>
                </a:moveTo>
                <a:lnTo>
                  <a:pt x="11" y="205"/>
                </a:lnTo>
                <a:lnTo>
                  <a:pt x="49" y="167"/>
                </a:lnTo>
                <a:lnTo>
                  <a:pt x="49" y="293"/>
                </a:lnTo>
                <a:lnTo>
                  <a:pt x="63" y="293"/>
                </a:lnTo>
                <a:lnTo>
                  <a:pt x="63" y="167"/>
                </a:lnTo>
                <a:lnTo>
                  <a:pt x="101" y="205"/>
                </a:lnTo>
                <a:lnTo>
                  <a:pt x="112" y="194"/>
                </a:lnTo>
                <a:lnTo>
                  <a:pt x="56" y="139"/>
                </a:lnTo>
                <a:lnTo>
                  <a:pt x="0" y="194"/>
                </a:lnTo>
                <a:close/>
                <a:moveTo>
                  <a:pt x="49" y="329"/>
                </a:moveTo>
                <a:lnTo>
                  <a:pt x="63" y="329"/>
                </a:lnTo>
                <a:lnTo>
                  <a:pt x="63" y="308"/>
                </a:lnTo>
                <a:lnTo>
                  <a:pt x="49" y="308"/>
                </a:lnTo>
                <a:lnTo>
                  <a:pt x="49" y="329"/>
                </a:lnTo>
                <a:close/>
                <a:moveTo>
                  <a:pt x="49" y="365"/>
                </a:moveTo>
                <a:lnTo>
                  <a:pt x="63" y="365"/>
                </a:lnTo>
                <a:lnTo>
                  <a:pt x="63" y="344"/>
                </a:lnTo>
                <a:lnTo>
                  <a:pt x="49" y="344"/>
                </a:lnTo>
                <a:lnTo>
                  <a:pt x="49" y="365"/>
                </a:lnTo>
                <a:close/>
                <a:moveTo>
                  <a:pt x="49" y="401"/>
                </a:moveTo>
                <a:lnTo>
                  <a:pt x="63" y="401"/>
                </a:lnTo>
                <a:lnTo>
                  <a:pt x="63" y="380"/>
                </a:lnTo>
                <a:lnTo>
                  <a:pt x="49" y="380"/>
                </a:lnTo>
                <a:lnTo>
                  <a:pt x="49" y="401"/>
                </a:lnTo>
                <a:close/>
                <a:moveTo>
                  <a:pt x="126" y="110"/>
                </a:moveTo>
                <a:lnTo>
                  <a:pt x="164" y="110"/>
                </a:lnTo>
                <a:lnTo>
                  <a:pt x="164" y="459"/>
                </a:lnTo>
                <a:lnTo>
                  <a:pt x="251" y="459"/>
                </a:lnTo>
                <a:lnTo>
                  <a:pt x="251" y="110"/>
                </a:lnTo>
                <a:lnTo>
                  <a:pt x="289" y="110"/>
                </a:lnTo>
                <a:lnTo>
                  <a:pt x="208" y="0"/>
                </a:lnTo>
                <a:lnTo>
                  <a:pt x="126" y="110"/>
                </a:lnTo>
                <a:close/>
                <a:moveTo>
                  <a:pt x="237" y="95"/>
                </a:moveTo>
                <a:lnTo>
                  <a:pt x="237" y="445"/>
                </a:lnTo>
                <a:lnTo>
                  <a:pt x="179" y="445"/>
                </a:lnTo>
                <a:lnTo>
                  <a:pt x="179" y="95"/>
                </a:lnTo>
                <a:lnTo>
                  <a:pt x="155" y="95"/>
                </a:lnTo>
                <a:lnTo>
                  <a:pt x="208" y="25"/>
                </a:lnTo>
                <a:lnTo>
                  <a:pt x="260" y="95"/>
                </a:lnTo>
                <a:lnTo>
                  <a:pt x="237" y="95"/>
                </a:lnTo>
                <a:close/>
              </a:path>
            </a:pathLst>
          </a:custGeom>
          <a:gradFill>
            <a:gsLst>
              <a:gs pos="0">
                <a:srgbClr val="073453"/>
              </a:gs>
              <a:gs pos="100000">
                <a:srgbClr val="0C192A"/>
              </a:gs>
            </a:gsLst>
            <a:path path="circle">
              <a:fillToRect l="100000" b="100000"/>
            </a:path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sp>
        <p:nvSpPr>
          <p:cNvPr id="77" name="Rectangle 5">
            <a:extLst>
              <a:ext uri="{FF2B5EF4-FFF2-40B4-BE49-F238E27FC236}">
                <a16:creationId xmlns:a16="http://schemas.microsoft.com/office/drawing/2014/main" id="{C099F8CF-E97D-4F20-AF68-A6FD96F9A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3807" y="5473009"/>
            <a:ext cx="2560573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 TITLE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GOES HERE</a:t>
            </a:r>
            <a:endParaRPr kumimoji="0" lang="ru-RU" sz="3200" b="1" i="0" u="none" strike="noStrike" cap="none" normalizeH="0" baseline="0" dirty="0">
              <a:ln>
                <a:noFill/>
              </a:ln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BCF6ED-EBAF-4697-A22D-D6FFEBB1FD8C}"/>
              </a:ext>
            </a:extLst>
          </p:cNvPr>
          <p:cNvSpPr txBox="1"/>
          <p:nvPr/>
        </p:nvSpPr>
        <p:spPr>
          <a:xfrm>
            <a:off x="2836012" y="7720667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C8FBDC8-4CBC-46A4-BF25-532E1F29A365}"/>
              </a:ext>
            </a:extLst>
          </p:cNvPr>
          <p:cNvSpPr txBox="1"/>
          <p:nvPr/>
        </p:nvSpPr>
        <p:spPr>
          <a:xfrm>
            <a:off x="3546088" y="7170970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AF4BE7-8648-4F53-BF13-6FA273670023}"/>
              </a:ext>
            </a:extLst>
          </p:cNvPr>
          <p:cNvSpPr txBox="1"/>
          <p:nvPr/>
        </p:nvSpPr>
        <p:spPr>
          <a:xfrm>
            <a:off x="2836012" y="5115973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F020982-8D46-4998-B6E3-A61EA972D18C}"/>
              </a:ext>
            </a:extLst>
          </p:cNvPr>
          <p:cNvSpPr txBox="1"/>
          <p:nvPr/>
        </p:nvSpPr>
        <p:spPr>
          <a:xfrm>
            <a:off x="3546088" y="4566276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8F5E75E-531A-4E12-AB65-89BDF2010CB5}"/>
              </a:ext>
            </a:extLst>
          </p:cNvPr>
          <p:cNvSpPr txBox="1"/>
          <p:nvPr/>
        </p:nvSpPr>
        <p:spPr>
          <a:xfrm>
            <a:off x="2836012" y="2772523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597CB36-4466-438B-9770-76EB5D2AE798}"/>
              </a:ext>
            </a:extLst>
          </p:cNvPr>
          <p:cNvSpPr txBox="1"/>
          <p:nvPr/>
        </p:nvSpPr>
        <p:spPr>
          <a:xfrm>
            <a:off x="3546088" y="2222826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D35746D-D965-48F7-A9F6-68D7414B49B3}"/>
              </a:ext>
            </a:extLst>
          </p:cNvPr>
          <p:cNvSpPr/>
          <p:nvPr/>
        </p:nvSpPr>
        <p:spPr>
          <a:xfrm>
            <a:off x="6718758" y="2811925"/>
            <a:ext cx="269909" cy="269909"/>
          </a:xfrm>
          <a:prstGeom prst="rect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BC348A8-5A33-4590-97FC-BEDDEABA2308}"/>
              </a:ext>
            </a:extLst>
          </p:cNvPr>
          <p:cNvSpPr/>
          <p:nvPr/>
        </p:nvSpPr>
        <p:spPr>
          <a:xfrm>
            <a:off x="6718758" y="5008545"/>
            <a:ext cx="269909" cy="269909"/>
          </a:xfrm>
          <a:prstGeom prst="rect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50F83FC-A7DC-4B98-911E-F095E98CC847}"/>
              </a:ext>
            </a:extLst>
          </p:cNvPr>
          <p:cNvSpPr/>
          <p:nvPr/>
        </p:nvSpPr>
        <p:spPr>
          <a:xfrm>
            <a:off x="6718758" y="7688285"/>
            <a:ext cx="269909" cy="269909"/>
          </a:xfrm>
          <a:prstGeom prst="rect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794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1E35"/>
            </a:gs>
            <a:gs pos="100000">
              <a:srgbClr val="2A0617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">
            <a:extLst>
              <a:ext uri="{FF2B5EF4-FFF2-40B4-BE49-F238E27FC236}">
                <a16:creationId xmlns:a16="http://schemas.microsoft.com/office/drawing/2014/main" id="{17183AC7-E1DB-494C-9EA9-D2899764E2CE}"/>
              </a:ext>
            </a:extLst>
          </p:cNvPr>
          <p:cNvSpPr>
            <a:spLocks/>
          </p:cNvSpPr>
          <p:nvPr/>
        </p:nvSpPr>
        <p:spPr bwMode="auto">
          <a:xfrm>
            <a:off x="6366219" y="7594764"/>
            <a:ext cx="4770639" cy="2316292"/>
          </a:xfrm>
          <a:custGeom>
            <a:avLst/>
            <a:gdLst>
              <a:gd name="T0" fmla="*/ 1722 w 1722"/>
              <a:gd name="T1" fmla="*/ 0 h 840"/>
              <a:gd name="T2" fmla="*/ 1705 w 1722"/>
              <a:gd name="T3" fmla="*/ 0 h 840"/>
              <a:gd name="T4" fmla="*/ 1454 w 1722"/>
              <a:gd name="T5" fmla="*/ 581 h 840"/>
              <a:gd name="T6" fmla="*/ 861 w 1722"/>
              <a:gd name="T7" fmla="*/ 824 h 840"/>
              <a:gd name="T8" fmla="*/ 268 w 1722"/>
              <a:gd name="T9" fmla="*/ 581 h 840"/>
              <a:gd name="T10" fmla="*/ 17 w 1722"/>
              <a:gd name="T11" fmla="*/ 0 h 840"/>
              <a:gd name="T12" fmla="*/ 0 w 1722"/>
              <a:gd name="T13" fmla="*/ 0 h 840"/>
              <a:gd name="T14" fmla="*/ 256 w 1722"/>
              <a:gd name="T15" fmla="*/ 592 h 840"/>
              <a:gd name="T16" fmla="*/ 861 w 1722"/>
              <a:gd name="T17" fmla="*/ 840 h 840"/>
              <a:gd name="T18" fmla="*/ 1466 w 1722"/>
              <a:gd name="T19" fmla="*/ 592 h 840"/>
              <a:gd name="T20" fmla="*/ 1722 w 1722"/>
              <a:gd name="T21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22" h="840">
                <a:moveTo>
                  <a:pt x="1722" y="0"/>
                </a:moveTo>
                <a:cubicBezTo>
                  <a:pt x="1705" y="0"/>
                  <a:pt x="1705" y="0"/>
                  <a:pt x="1705" y="0"/>
                </a:cubicBezTo>
                <a:cubicBezTo>
                  <a:pt x="1700" y="219"/>
                  <a:pt x="1611" y="426"/>
                  <a:pt x="1454" y="581"/>
                </a:cubicBezTo>
                <a:cubicBezTo>
                  <a:pt x="1295" y="738"/>
                  <a:pt x="1085" y="824"/>
                  <a:pt x="861" y="824"/>
                </a:cubicBezTo>
                <a:cubicBezTo>
                  <a:pt x="637" y="824"/>
                  <a:pt x="427" y="738"/>
                  <a:pt x="268" y="581"/>
                </a:cubicBezTo>
                <a:cubicBezTo>
                  <a:pt x="111" y="426"/>
                  <a:pt x="22" y="219"/>
                  <a:pt x="17" y="0"/>
                </a:cubicBezTo>
                <a:cubicBezTo>
                  <a:pt x="0" y="0"/>
                  <a:pt x="0" y="0"/>
                  <a:pt x="0" y="0"/>
                </a:cubicBezTo>
                <a:cubicBezTo>
                  <a:pt x="6" y="224"/>
                  <a:pt x="96" y="434"/>
                  <a:pt x="256" y="592"/>
                </a:cubicBezTo>
                <a:cubicBezTo>
                  <a:pt x="418" y="752"/>
                  <a:pt x="633" y="840"/>
                  <a:pt x="861" y="840"/>
                </a:cubicBezTo>
                <a:cubicBezTo>
                  <a:pt x="1089" y="840"/>
                  <a:pt x="1304" y="752"/>
                  <a:pt x="1466" y="592"/>
                </a:cubicBezTo>
                <a:cubicBezTo>
                  <a:pt x="1626" y="434"/>
                  <a:pt x="1716" y="224"/>
                  <a:pt x="1722" y="0"/>
                </a:cubicBezTo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 dirty="0">
              <a:solidFill>
                <a:srgbClr val="1C1819"/>
              </a:solidFill>
            </a:endParaRPr>
          </a:p>
        </p:txBody>
      </p:sp>
      <p:sp>
        <p:nvSpPr>
          <p:cNvPr id="6" name="B">
            <a:extLst>
              <a:ext uri="{FF2B5EF4-FFF2-40B4-BE49-F238E27FC236}">
                <a16:creationId xmlns:a16="http://schemas.microsoft.com/office/drawing/2014/main" id="{29811172-AE75-412C-B45D-A67A4FE15251}"/>
              </a:ext>
            </a:extLst>
          </p:cNvPr>
          <p:cNvSpPr>
            <a:spLocks/>
          </p:cNvSpPr>
          <p:nvPr/>
        </p:nvSpPr>
        <p:spPr bwMode="auto">
          <a:xfrm>
            <a:off x="7591858" y="4965542"/>
            <a:ext cx="2327029" cy="2504971"/>
          </a:xfrm>
          <a:custGeom>
            <a:avLst/>
            <a:gdLst>
              <a:gd name="T0" fmla="*/ 420 w 840"/>
              <a:gd name="T1" fmla="*/ 0 h 908"/>
              <a:gd name="T2" fmla="*/ 346 w 840"/>
              <a:gd name="T3" fmla="*/ 75 h 908"/>
              <a:gd name="T4" fmla="*/ 0 w 840"/>
              <a:gd name="T5" fmla="*/ 181 h 908"/>
              <a:gd name="T6" fmla="*/ 420 w 840"/>
              <a:gd name="T7" fmla="*/ 908 h 908"/>
              <a:gd name="T8" fmla="*/ 840 w 840"/>
              <a:gd name="T9" fmla="*/ 181 h 908"/>
              <a:gd name="T10" fmla="*/ 494 w 840"/>
              <a:gd name="T11" fmla="*/ 75 h 908"/>
              <a:gd name="T12" fmla="*/ 420 w 840"/>
              <a:gd name="T13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0" h="908">
                <a:moveTo>
                  <a:pt x="420" y="0"/>
                </a:moveTo>
                <a:cubicBezTo>
                  <a:pt x="346" y="75"/>
                  <a:pt x="346" y="75"/>
                  <a:pt x="346" y="75"/>
                </a:cubicBezTo>
                <a:cubicBezTo>
                  <a:pt x="221" y="86"/>
                  <a:pt x="104" y="123"/>
                  <a:pt x="0" y="181"/>
                </a:cubicBezTo>
                <a:cubicBezTo>
                  <a:pt x="420" y="908"/>
                  <a:pt x="420" y="908"/>
                  <a:pt x="420" y="908"/>
                </a:cubicBezTo>
                <a:cubicBezTo>
                  <a:pt x="840" y="181"/>
                  <a:pt x="840" y="181"/>
                  <a:pt x="840" y="181"/>
                </a:cubicBezTo>
                <a:cubicBezTo>
                  <a:pt x="736" y="123"/>
                  <a:pt x="619" y="86"/>
                  <a:pt x="494" y="75"/>
                </a:cubicBezTo>
                <a:cubicBezTo>
                  <a:pt x="420" y="0"/>
                  <a:pt x="420" y="0"/>
                  <a:pt x="420" y="0"/>
                </a:cubicBezTo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 dirty="0">
              <a:solidFill>
                <a:srgbClr val="1C1819"/>
              </a:solidFill>
            </a:endParaRPr>
          </a:p>
        </p:txBody>
      </p:sp>
      <p:sp>
        <p:nvSpPr>
          <p:cNvPr id="7" name="A">
            <a:extLst>
              <a:ext uri="{FF2B5EF4-FFF2-40B4-BE49-F238E27FC236}">
                <a16:creationId xmlns:a16="http://schemas.microsoft.com/office/drawing/2014/main" id="{97E4D167-4DC8-4E66-82B4-C7236E10BC1C}"/>
              </a:ext>
            </a:extLst>
          </p:cNvPr>
          <p:cNvSpPr>
            <a:spLocks/>
          </p:cNvSpPr>
          <p:nvPr/>
        </p:nvSpPr>
        <p:spPr bwMode="auto">
          <a:xfrm>
            <a:off x="6372353" y="5497830"/>
            <a:ext cx="2323962" cy="2004896"/>
          </a:xfrm>
          <a:custGeom>
            <a:avLst/>
            <a:gdLst>
              <a:gd name="T0" fmla="*/ 419 w 839"/>
              <a:gd name="T1" fmla="*/ 0 h 727"/>
              <a:gd name="T2" fmla="*/ 155 w 839"/>
              <a:gd name="T3" fmla="*/ 246 h 727"/>
              <a:gd name="T4" fmla="*/ 53 w 839"/>
              <a:gd name="T5" fmla="*/ 273 h 727"/>
              <a:gd name="T6" fmla="*/ 80 w 839"/>
              <a:gd name="T7" fmla="*/ 375 h 727"/>
              <a:gd name="T8" fmla="*/ 0 w 839"/>
              <a:gd name="T9" fmla="*/ 727 h 727"/>
              <a:gd name="T10" fmla="*/ 839 w 839"/>
              <a:gd name="T11" fmla="*/ 727 h 727"/>
              <a:gd name="T12" fmla="*/ 419 w 839"/>
              <a:gd name="T13" fmla="*/ 0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9" h="727">
                <a:moveTo>
                  <a:pt x="419" y="0"/>
                </a:moveTo>
                <a:cubicBezTo>
                  <a:pt x="315" y="63"/>
                  <a:pt x="224" y="147"/>
                  <a:pt x="155" y="246"/>
                </a:cubicBezTo>
                <a:cubicBezTo>
                  <a:pt x="53" y="273"/>
                  <a:pt x="53" y="273"/>
                  <a:pt x="53" y="273"/>
                </a:cubicBezTo>
                <a:cubicBezTo>
                  <a:pt x="80" y="375"/>
                  <a:pt x="80" y="375"/>
                  <a:pt x="80" y="375"/>
                </a:cubicBezTo>
                <a:cubicBezTo>
                  <a:pt x="30" y="482"/>
                  <a:pt x="1" y="602"/>
                  <a:pt x="0" y="727"/>
                </a:cubicBezTo>
                <a:cubicBezTo>
                  <a:pt x="839" y="727"/>
                  <a:pt x="839" y="727"/>
                  <a:pt x="839" y="727"/>
                </a:cubicBezTo>
                <a:cubicBezTo>
                  <a:pt x="419" y="0"/>
                  <a:pt x="419" y="0"/>
                  <a:pt x="419" y="0"/>
                </a:cubicBezTo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 dirty="0">
              <a:solidFill>
                <a:srgbClr val="1C1819"/>
              </a:solidFill>
            </a:endParaRPr>
          </a:p>
        </p:txBody>
      </p:sp>
      <p:sp>
        <p:nvSpPr>
          <p:cNvPr id="8" name="C">
            <a:extLst>
              <a:ext uri="{FF2B5EF4-FFF2-40B4-BE49-F238E27FC236}">
                <a16:creationId xmlns:a16="http://schemas.microsoft.com/office/drawing/2014/main" id="{6003E22D-F880-4C11-BD73-1CF5D20D4C2E}"/>
              </a:ext>
            </a:extLst>
          </p:cNvPr>
          <p:cNvSpPr>
            <a:spLocks/>
          </p:cNvSpPr>
          <p:nvPr/>
        </p:nvSpPr>
        <p:spPr bwMode="auto">
          <a:xfrm>
            <a:off x="8812896" y="5497830"/>
            <a:ext cx="2323962" cy="2004896"/>
          </a:xfrm>
          <a:custGeom>
            <a:avLst/>
            <a:gdLst>
              <a:gd name="T0" fmla="*/ 420 w 839"/>
              <a:gd name="T1" fmla="*/ 0 h 727"/>
              <a:gd name="T2" fmla="*/ 0 w 839"/>
              <a:gd name="T3" fmla="*/ 727 h 727"/>
              <a:gd name="T4" fmla="*/ 839 w 839"/>
              <a:gd name="T5" fmla="*/ 727 h 727"/>
              <a:gd name="T6" fmla="*/ 759 w 839"/>
              <a:gd name="T7" fmla="*/ 375 h 727"/>
              <a:gd name="T8" fmla="*/ 786 w 839"/>
              <a:gd name="T9" fmla="*/ 273 h 727"/>
              <a:gd name="T10" fmla="*/ 684 w 839"/>
              <a:gd name="T11" fmla="*/ 246 h 727"/>
              <a:gd name="T12" fmla="*/ 420 w 839"/>
              <a:gd name="T13" fmla="*/ 0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9" h="727">
                <a:moveTo>
                  <a:pt x="420" y="0"/>
                </a:moveTo>
                <a:cubicBezTo>
                  <a:pt x="0" y="727"/>
                  <a:pt x="0" y="727"/>
                  <a:pt x="0" y="727"/>
                </a:cubicBezTo>
                <a:cubicBezTo>
                  <a:pt x="839" y="727"/>
                  <a:pt x="839" y="727"/>
                  <a:pt x="839" y="727"/>
                </a:cubicBezTo>
                <a:cubicBezTo>
                  <a:pt x="838" y="602"/>
                  <a:pt x="809" y="482"/>
                  <a:pt x="759" y="375"/>
                </a:cubicBezTo>
                <a:cubicBezTo>
                  <a:pt x="786" y="273"/>
                  <a:pt x="786" y="273"/>
                  <a:pt x="786" y="273"/>
                </a:cubicBezTo>
                <a:cubicBezTo>
                  <a:pt x="684" y="246"/>
                  <a:pt x="684" y="246"/>
                  <a:pt x="684" y="246"/>
                </a:cubicBezTo>
                <a:cubicBezTo>
                  <a:pt x="615" y="147"/>
                  <a:pt x="524" y="63"/>
                  <a:pt x="420" y="0"/>
                </a:cubicBezTo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 dirty="0">
              <a:solidFill>
                <a:srgbClr val="1C1819"/>
              </a:solidFill>
            </a:endParaRPr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id="{F5B4DAD1-D6A7-4E33-88F3-67061C327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421" y="5317667"/>
            <a:ext cx="4482963" cy="4462945"/>
          </a:xfrm>
          <a:prstGeom prst="ellipse">
            <a:avLst/>
          </a:prstGeom>
          <a:gradFill>
            <a:gsLst>
              <a:gs pos="0">
                <a:srgbClr val="8C1E35"/>
              </a:gs>
              <a:gs pos="100000">
                <a:srgbClr val="2A0617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381000" dist="177800" dir="2700000" algn="tl" rotWithShape="0">
              <a:prstClr val="black">
                <a:alpha val="7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 dirty="0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EAC8B423-7D44-4246-8378-7945487943AF}"/>
              </a:ext>
            </a:extLst>
          </p:cNvPr>
          <p:cNvSpPr>
            <a:spLocks/>
          </p:cNvSpPr>
          <p:nvPr/>
        </p:nvSpPr>
        <p:spPr bwMode="auto">
          <a:xfrm>
            <a:off x="5114503" y="4917994"/>
            <a:ext cx="1323814" cy="1636743"/>
          </a:xfrm>
          <a:custGeom>
            <a:avLst/>
            <a:gdLst>
              <a:gd name="T0" fmla="*/ 329 w 478"/>
              <a:gd name="T1" fmla="*/ 0 h 593"/>
              <a:gd name="T2" fmla="*/ 130 w 478"/>
              <a:gd name="T3" fmla="*/ 266 h 593"/>
              <a:gd name="T4" fmla="*/ 0 w 478"/>
              <a:gd name="T5" fmla="*/ 571 h 593"/>
              <a:gd name="T6" fmla="*/ 119 w 478"/>
              <a:gd name="T7" fmla="*/ 593 h 593"/>
              <a:gd name="T8" fmla="*/ 364 w 478"/>
              <a:gd name="T9" fmla="*/ 487 h 593"/>
              <a:gd name="T10" fmla="*/ 466 w 478"/>
              <a:gd name="T11" fmla="*/ 460 h 593"/>
              <a:gd name="T12" fmla="*/ 439 w 478"/>
              <a:gd name="T13" fmla="*/ 357 h 593"/>
              <a:gd name="T14" fmla="*/ 329 w 478"/>
              <a:gd name="T15" fmla="*/ 0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8" h="593">
                <a:moveTo>
                  <a:pt x="329" y="0"/>
                </a:moveTo>
                <a:cubicBezTo>
                  <a:pt x="253" y="79"/>
                  <a:pt x="186" y="168"/>
                  <a:pt x="130" y="266"/>
                </a:cubicBezTo>
                <a:cubicBezTo>
                  <a:pt x="74" y="363"/>
                  <a:pt x="30" y="466"/>
                  <a:pt x="0" y="571"/>
                </a:cubicBezTo>
                <a:cubicBezTo>
                  <a:pt x="39" y="586"/>
                  <a:pt x="79" y="593"/>
                  <a:pt x="119" y="593"/>
                </a:cubicBezTo>
                <a:cubicBezTo>
                  <a:pt x="210" y="593"/>
                  <a:pt x="300" y="556"/>
                  <a:pt x="364" y="487"/>
                </a:cubicBezTo>
                <a:cubicBezTo>
                  <a:pt x="466" y="460"/>
                  <a:pt x="466" y="460"/>
                  <a:pt x="466" y="460"/>
                </a:cubicBezTo>
                <a:cubicBezTo>
                  <a:pt x="439" y="357"/>
                  <a:pt x="439" y="357"/>
                  <a:pt x="439" y="357"/>
                </a:cubicBezTo>
                <a:cubicBezTo>
                  <a:pt x="478" y="228"/>
                  <a:pt x="435" y="86"/>
                  <a:pt x="329" y="0"/>
                </a:cubicBezTo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 dirty="0">
              <a:solidFill>
                <a:srgbClr val="1C1819"/>
              </a:solidFill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CC7D3766-7340-4367-8D29-E97FD2EB9BFC}"/>
              </a:ext>
            </a:extLst>
          </p:cNvPr>
          <p:cNvSpPr>
            <a:spLocks/>
          </p:cNvSpPr>
          <p:nvPr/>
        </p:nvSpPr>
        <p:spPr bwMode="auto">
          <a:xfrm>
            <a:off x="4522392" y="4713976"/>
            <a:ext cx="1429659" cy="1741053"/>
          </a:xfrm>
          <a:custGeom>
            <a:avLst/>
            <a:gdLst>
              <a:gd name="T0" fmla="*/ 334 w 516"/>
              <a:gd name="T1" fmla="*/ 0 h 631"/>
              <a:gd name="T2" fmla="*/ 334 w 516"/>
              <a:gd name="T3" fmla="*/ 0 h 631"/>
              <a:gd name="T4" fmla="*/ 45 w 516"/>
              <a:gd name="T5" fmla="*/ 167 h 631"/>
              <a:gd name="T6" fmla="*/ 0 w 516"/>
              <a:gd name="T7" fmla="*/ 333 h 631"/>
              <a:gd name="T8" fmla="*/ 167 w 516"/>
              <a:gd name="T9" fmla="*/ 623 h 631"/>
              <a:gd name="T10" fmla="*/ 183 w 516"/>
              <a:gd name="T11" fmla="*/ 631 h 631"/>
              <a:gd name="T12" fmla="*/ 190 w 516"/>
              <a:gd name="T13" fmla="*/ 617 h 631"/>
              <a:gd name="T14" fmla="*/ 175 w 516"/>
              <a:gd name="T15" fmla="*/ 609 h 631"/>
              <a:gd name="T16" fmla="*/ 16 w 516"/>
              <a:gd name="T17" fmla="*/ 333 h 631"/>
              <a:gd name="T18" fmla="*/ 58 w 516"/>
              <a:gd name="T19" fmla="*/ 175 h 631"/>
              <a:gd name="T20" fmla="*/ 334 w 516"/>
              <a:gd name="T21" fmla="*/ 16 h 631"/>
              <a:gd name="T22" fmla="*/ 492 w 516"/>
              <a:gd name="T23" fmla="*/ 59 h 631"/>
              <a:gd name="T24" fmla="*/ 507 w 516"/>
              <a:gd name="T25" fmla="*/ 68 h 631"/>
              <a:gd name="T26" fmla="*/ 516 w 516"/>
              <a:gd name="T27" fmla="*/ 54 h 631"/>
              <a:gd name="T28" fmla="*/ 500 w 516"/>
              <a:gd name="T29" fmla="*/ 45 h 631"/>
              <a:gd name="T30" fmla="*/ 334 w 516"/>
              <a:gd name="T31" fmla="*/ 0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6" h="631">
                <a:moveTo>
                  <a:pt x="334" y="0"/>
                </a:moveTo>
                <a:cubicBezTo>
                  <a:pt x="334" y="0"/>
                  <a:pt x="334" y="0"/>
                  <a:pt x="334" y="0"/>
                </a:cubicBezTo>
                <a:cubicBezTo>
                  <a:pt x="219" y="0"/>
                  <a:pt x="106" y="60"/>
                  <a:pt x="45" y="167"/>
                </a:cubicBezTo>
                <a:cubicBezTo>
                  <a:pt x="14" y="219"/>
                  <a:pt x="0" y="277"/>
                  <a:pt x="0" y="333"/>
                </a:cubicBezTo>
                <a:cubicBezTo>
                  <a:pt x="0" y="449"/>
                  <a:pt x="60" y="561"/>
                  <a:pt x="167" y="623"/>
                </a:cubicBezTo>
                <a:cubicBezTo>
                  <a:pt x="172" y="626"/>
                  <a:pt x="177" y="629"/>
                  <a:pt x="183" y="631"/>
                </a:cubicBezTo>
                <a:cubicBezTo>
                  <a:pt x="190" y="617"/>
                  <a:pt x="190" y="617"/>
                  <a:pt x="190" y="617"/>
                </a:cubicBezTo>
                <a:cubicBezTo>
                  <a:pt x="185" y="614"/>
                  <a:pt x="180" y="612"/>
                  <a:pt x="175" y="609"/>
                </a:cubicBezTo>
                <a:cubicBezTo>
                  <a:pt x="73" y="550"/>
                  <a:pt x="16" y="443"/>
                  <a:pt x="16" y="333"/>
                </a:cubicBezTo>
                <a:cubicBezTo>
                  <a:pt x="16" y="279"/>
                  <a:pt x="30" y="225"/>
                  <a:pt x="58" y="175"/>
                </a:cubicBezTo>
                <a:cubicBezTo>
                  <a:pt x="117" y="73"/>
                  <a:pt x="224" y="16"/>
                  <a:pt x="334" y="16"/>
                </a:cubicBezTo>
                <a:cubicBezTo>
                  <a:pt x="388" y="16"/>
                  <a:pt x="442" y="30"/>
                  <a:pt x="492" y="59"/>
                </a:cubicBezTo>
                <a:cubicBezTo>
                  <a:pt x="497" y="61"/>
                  <a:pt x="502" y="65"/>
                  <a:pt x="507" y="68"/>
                </a:cubicBezTo>
                <a:cubicBezTo>
                  <a:pt x="516" y="54"/>
                  <a:pt x="516" y="54"/>
                  <a:pt x="516" y="54"/>
                </a:cubicBezTo>
                <a:cubicBezTo>
                  <a:pt x="511" y="51"/>
                  <a:pt x="506" y="48"/>
                  <a:pt x="500" y="45"/>
                </a:cubicBezTo>
                <a:cubicBezTo>
                  <a:pt x="448" y="14"/>
                  <a:pt x="391" y="0"/>
                  <a:pt x="334" y="0"/>
                </a:cubicBezTo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 dirty="0">
              <a:solidFill>
                <a:srgbClr val="1C1819"/>
              </a:solidFill>
            </a:endParaRPr>
          </a:p>
        </p:txBody>
      </p:sp>
      <p:sp>
        <p:nvSpPr>
          <p:cNvPr id="14" name="Oval 73">
            <a:extLst>
              <a:ext uri="{FF2B5EF4-FFF2-40B4-BE49-F238E27FC236}">
                <a16:creationId xmlns:a16="http://schemas.microsoft.com/office/drawing/2014/main" id="{2E10887B-B839-4D8C-8A3B-E25C5A5CA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215" y="4886946"/>
            <a:ext cx="1498429" cy="1492268"/>
          </a:xfrm>
          <a:prstGeom prst="ellipse">
            <a:avLst/>
          </a:prstGeom>
          <a:gradFill>
            <a:gsLst>
              <a:gs pos="0">
                <a:srgbClr val="8C1E35"/>
              </a:gs>
              <a:gs pos="100000">
                <a:srgbClr val="2A0617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381000" dist="177800" dir="2700000" algn="tl" rotWithShape="0">
              <a:prstClr val="black">
                <a:alpha val="7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 dirty="0"/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70D80A78-5ED5-45C2-B8E1-89CDD6D3926F}"/>
              </a:ext>
            </a:extLst>
          </p:cNvPr>
          <p:cNvSpPr>
            <a:spLocks/>
          </p:cNvSpPr>
          <p:nvPr/>
        </p:nvSpPr>
        <p:spPr bwMode="auto">
          <a:xfrm>
            <a:off x="7840364" y="3765978"/>
            <a:ext cx="1828492" cy="1069176"/>
          </a:xfrm>
          <a:custGeom>
            <a:avLst/>
            <a:gdLst>
              <a:gd name="T0" fmla="*/ 330 w 660"/>
              <a:gd name="T1" fmla="*/ 0 h 388"/>
              <a:gd name="T2" fmla="*/ 0 w 660"/>
              <a:gd name="T3" fmla="*/ 40 h 388"/>
              <a:gd name="T4" fmla="*/ 255 w 660"/>
              <a:gd name="T5" fmla="*/ 313 h 388"/>
              <a:gd name="T6" fmla="*/ 330 w 660"/>
              <a:gd name="T7" fmla="*/ 388 h 388"/>
              <a:gd name="T8" fmla="*/ 405 w 660"/>
              <a:gd name="T9" fmla="*/ 313 h 388"/>
              <a:gd name="T10" fmla="*/ 660 w 660"/>
              <a:gd name="T11" fmla="*/ 40 h 388"/>
              <a:gd name="T12" fmla="*/ 330 w 660"/>
              <a:gd name="T13" fmla="*/ 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0" h="388">
                <a:moveTo>
                  <a:pt x="330" y="0"/>
                </a:moveTo>
                <a:cubicBezTo>
                  <a:pt x="217" y="0"/>
                  <a:pt x="107" y="14"/>
                  <a:pt x="0" y="40"/>
                </a:cubicBezTo>
                <a:cubicBezTo>
                  <a:pt x="22" y="175"/>
                  <a:pt x="123" y="283"/>
                  <a:pt x="255" y="313"/>
                </a:cubicBezTo>
                <a:cubicBezTo>
                  <a:pt x="330" y="388"/>
                  <a:pt x="330" y="388"/>
                  <a:pt x="330" y="388"/>
                </a:cubicBezTo>
                <a:cubicBezTo>
                  <a:pt x="405" y="313"/>
                  <a:pt x="405" y="313"/>
                  <a:pt x="405" y="313"/>
                </a:cubicBezTo>
                <a:cubicBezTo>
                  <a:pt x="537" y="283"/>
                  <a:pt x="638" y="175"/>
                  <a:pt x="660" y="40"/>
                </a:cubicBezTo>
                <a:cubicBezTo>
                  <a:pt x="553" y="14"/>
                  <a:pt x="443" y="0"/>
                  <a:pt x="330" y="0"/>
                </a:cubicBezTo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 dirty="0">
              <a:solidFill>
                <a:srgbClr val="1C1819"/>
              </a:solidFill>
            </a:endParaRPr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85621F7D-E2C1-49BB-AB2F-396E0543C679}"/>
              </a:ext>
            </a:extLst>
          </p:cNvPr>
          <p:cNvSpPr>
            <a:spLocks/>
          </p:cNvSpPr>
          <p:nvPr/>
        </p:nvSpPr>
        <p:spPr bwMode="auto">
          <a:xfrm>
            <a:off x="7829625" y="2813383"/>
            <a:ext cx="1849966" cy="971002"/>
          </a:xfrm>
          <a:custGeom>
            <a:avLst/>
            <a:gdLst>
              <a:gd name="T0" fmla="*/ 334 w 668"/>
              <a:gd name="T1" fmla="*/ 0 h 352"/>
              <a:gd name="T2" fmla="*/ 0 w 668"/>
              <a:gd name="T3" fmla="*/ 333 h 352"/>
              <a:gd name="T4" fmla="*/ 1 w 668"/>
              <a:gd name="T5" fmla="*/ 352 h 352"/>
              <a:gd name="T6" fmla="*/ 17 w 668"/>
              <a:gd name="T7" fmla="*/ 351 h 352"/>
              <a:gd name="T8" fmla="*/ 16 w 668"/>
              <a:gd name="T9" fmla="*/ 333 h 352"/>
              <a:gd name="T10" fmla="*/ 109 w 668"/>
              <a:gd name="T11" fmla="*/ 109 h 352"/>
              <a:gd name="T12" fmla="*/ 334 w 668"/>
              <a:gd name="T13" fmla="*/ 16 h 352"/>
              <a:gd name="T14" fmla="*/ 559 w 668"/>
              <a:gd name="T15" fmla="*/ 109 h 352"/>
              <a:gd name="T16" fmla="*/ 652 w 668"/>
              <a:gd name="T17" fmla="*/ 333 h 352"/>
              <a:gd name="T18" fmla="*/ 651 w 668"/>
              <a:gd name="T19" fmla="*/ 351 h 352"/>
              <a:gd name="T20" fmla="*/ 667 w 668"/>
              <a:gd name="T21" fmla="*/ 352 h 352"/>
              <a:gd name="T22" fmla="*/ 668 w 668"/>
              <a:gd name="T23" fmla="*/ 333 h 352"/>
              <a:gd name="T24" fmla="*/ 334 w 668"/>
              <a:gd name="T25" fmla="*/ 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8" h="352">
                <a:moveTo>
                  <a:pt x="334" y="0"/>
                </a:moveTo>
                <a:cubicBezTo>
                  <a:pt x="150" y="0"/>
                  <a:pt x="0" y="149"/>
                  <a:pt x="0" y="333"/>
                </a:cubicBezTo>
                <a:cubicBezTo>
                  <a:pt x="0" y="339"/>
                  <a:pt x="1" y="345"/>
                  <a:pt x="1" y="352"/>
                </a:cubicBezTo>
                <a:cubicBezTo>
                  <a:pt x="17" y="351"/>
                  <a:pt x="17" y="351"/>
                  <a:pt x="17" y="351"/>
                </a:cubicBezTo>
                <a:cubicBezTo>
                  <a:pt x="16" y="345"/>
                  <a:pt x="16" y="339"/>
                  <a:pt x="16" y="333"/>
                </a:cubicBezTo>
                <a:cubicBezTo>
                  <a:pt x="16" y="246"/>
                  <a:pt x="52" y="166"/>
                  <a:pt x="109" y="109"/>
                </a:cubicBezTo>
                <a:cubicBezTo>
                  <a:pt x="167" y="51"/>
                  <a:pt x="246" y="16"/>
                  <a:pt x="334" y="16"/>
                </a:cubicBezTo>
                <a:cubicBezTo>
                  <a:pt x="422" y="16"/>
                  <a:pt x="501" y="51"/>
                  <a:pt x="559" y="109"/>
                </a:cubicBezTo>
                <a:cubicBezTo>
                  <a:pt x="616" y="166"/>
                  <a:pt x="652" y="246"/>
                  <a:pt x="652" y="333"/>
                </a:cubicBezTo>
                <a:cubicBezTo>
                  <a:pt x="652" y="339"/>
                  <a:pt x="651" y="345"/>
                  <a:pt x="651" y="351"/>
                </a:cubicBezTo>
                <a:cubicBezTo>
                  <a:pt x="667" y="352"/>
                  <a:pt x="667" y="352"/>
                  <a:pt x="667" y="352"/>
                </a:cubicBezTo>
                <a:cubicBezTo>
                  <a:pt x="667" y="345"/>
                  <a:pt x="668" y="339"/>
                  <a:pt x="668" y="333"/>
                </a:cubicBezTo>
                <a:cubicBezTo>
                  <a:pt x="668" y="149"/>
                  <a:pt x="518" y="0"/>
                  <a:pt x="334" y="0"/>
                </a:cubicBezTo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 dirty="0">
              <a:solidFill>
                <a:srgbClr val="1C1819"/>
              </a:solidFill>
            </a:endParaRPr>
          </a:p>
        </p:txBody>
      </p:sp>
      <p:sp>
        <p:nvSpPr>
          <p:cNvPr id="19" name="Oval 73">
            <a:extLst>
              <a:ext uri="{FF2B5EF4-FFF2-40B4-BE49-F238E27FC236}">
                <a16:creationId xmlns:a16="http://schemas.microsoft.com/office/drawing/2014/main" id="{950AEAA1-FC0D-4C58-9BCE-BD28D1F48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1287" y="2990967"/>
            <a:ext cx="1498428" cy="1492267"/>
          </a:xfrm>
          <a:prstGeom prst="ellipse">
            <a:avLst/>
          </a:prstGeom>
          <a:gradFill>
            <a:gsLst>
              <a:gs pos="0">
                <a:srgbClr val="8C1E35"/>
              </a:gs>
              <a:gs pos="100000">
                <a:srgbClr val="2A0617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381000" dist="177800" dir="2700000" algn="tl" rotWithShape="0">
              <a:prstClr val="black">
                <a:alpha val="7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 dirty="0"/>
          </a:p>
        </p:txBody>
      </p:sp>
      <p:sp>
        <p:nvSpPr>
          <p:cNvPr id="22" name="Freeform 18">
            <a:extLst>
              <a:ext uri="{FF2B5EF4-FFF2-40B4-BE49-F238E27FC236}">
                <a16:creationId xmlns:a16="http://schemas.microsoft.com/office/drawing/2014/main" id="{D9FF0442-87E7-403C-99B4-B2383B60F7A2}"/>
              </a:ext>
            </a:extLst>
          </p:cNvPr>
          <p:cNvSpPr>
            <a:spLocks/>
          </p:cNvSpPr>
          <p:nvPr/>
        </p:nvSpPr>
        <p:spPr bwMode="auto">
          <a:xfrm>
            <a:off x="11070896" y="4917994"/>
            <a:ext cx="1323813" cy="1636743"/>
          </a:xfrm>
          <a:custGeom>
            <a:avLst/>
            <a:gdLst>
              <a:gd name="T0" fmla="*/ 149 w 478"/>
              <a:gd name="T1" fmla="*/ 0 h 593"/>
              <a:gd name="T2" fmla="*/ 39 w 478"/>
              <a:gd name="T3" fmla="*/ 357 h 593"/>
              <a:gd name="T4" fmla="*/ 12 w 478"/>
              <a:gd name="T5" fmla="*/ 460 h 593"/>
              <a:gd name="T6" fmla="*/ 114 w 478"/>
              <a:gd name="T7" fmla="*/ 487 h 593"/>
              <a:gd name="T8" fmla="*/ 359 w 478"/>
              <a:gd name="T9" fmla="*/ 593 h 593"/>
              <a:gd name="T10" fmla="*/ 478 w 478"/>
              <a:gd name="T11" fmla="*/ 571 h 593"/>
              <a:gd name="T12" fmla="*/ 348 w 478"/>
              <a:gd name="T13" fmla="*/ 266 h 593"/>
              <a:gd name="T14" fmla="*/ 149 w 478"/>
              <a:gd name="T15" fmla="*/ 0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8" h="593">
                <a:moveTo>
                  <a:pt x="149" y="0"/>
                </a:moveTo>
                <a:cubicBezTo>
                  <a:pt x="42" y="86"/>
                  <a:pt x="0" y="228"/>
                  <a:pt x="39" y="357"/>
                </a:cubicBezTo>
                <a:cubicBezTo>
                  <a:pt x="12" y="460"/>
                  <a:pt x="12" y="460"/>
                  <a:pt x="12" y="460"/>
                </a:cubicBezTo>
                <a:cubicBezTo>
                  <a:pt x="114" y="487"/>
                  <a:pt x="114" y="487"/>
                  <a:pt x="114" y="487"/>
                </a:cubicBezTo>
                <a:cubicBezTo>
                  <a:pt x="178" y="556"/>
                  <a:pt x="268" y="593"/>
                  <a:pt x="359" y="593"/>
                </a:cubicBezTo>
                <a:cubicBezTo>
                  <a:pt x="399" y="593"/>
                  <a:pt x="439" y="586"/>
                  <a:pt x="478" y="571"/>
                </a:cubicBezTo>
                <a:cubicBezTo>
                  <a:pt x="448" y="466"/>
                  <a:pt x="404" y="363"/>
                  <a:pt x="348" y="266"/>
                </a:cubicBezTo>
                <a:cubicBezTo>
                  <a:pt x="292" y="168"/>
                  <a:pt x="225" y="79"/>
                  <a:pt x="149" y="0"/>
                </a:cubicBezTo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 dirty="0">
              <a:solidFill>
                <a:srgbClr val="1C1819"/>
              </a:solidFill>
            </a:endParaRPr>
          </a:p>
        </p:txBody>
      </p:sp>
      <p:sp>
        <p:nvSpPr>
          <p:cNvPr id="23" name="Freeform 19">
            <a:extLst>
              <a:ext uri="{FF2B5EF4-FFF2-40B4-BE49-F238E27FC236}">
                <a16:creationId xmlns:a16="http://schemas.microsoft.com/office/drawing/2014/main" id="{B5E9A878-D43E-47DE-B9BF-26F7A177E211}"/>
              </a:ext>
            </a:extLst>
          </p:cNvPr>
          <p:cNvSpPr>
            <a:spLocks/>
          </p:cNvSpPr>
          <p:nvPr/>
        </p:nvSpPr>
        <p:spPr bwMode="auto">
          <a:xfrm>
            <a:off x="11558699" y="4713976"/>
            <a:ext cx="1428124" cy="1741053"/>
          </a:xfrm>
          <a:custGeom>
            <a:avLst/>
            <a:gdLst>
              <a:gd name="T0" fmla="*/ 182 w 516"/>
              <a:gd name="T1" fmla="*/ 0 h 631"/>
              <a:gd name="T2" fmla="*/ 182 w 516"/>
              <a:gd name="T3" fmla="*/ 0 h 631"/>
              <a:gd name="T4" fmla="*/ 16 w 516"/>
              <a:gd name="T5" fmla="*/ 45 h 631"/>
              <a:gd name="T6" fmla="*/ 0 w 516"/>
              <a:gd name="T7" fmla="*/ 54 h 631"/>
              <a:gd name="T8" fmla="*/ 9 w 516"/>
              <a:gd name="T9" fmla="*/ 68 h 631"/>
              <a:gd name="T10" fmla="*/ 24 w 516"/>
              <a:gd name="T11" fmla="*/ 59 h 631"/>
              <a:gd name="T12" fmla="*/ 182 w 516"/>
              <a:gd name="T13" fmla="*/ 16 h 631"/>
              <a:gd name="T14" fmla="*/ 458 w 516"/>
              <a:gd name="T15" fmla="*/ 175 h 631"/>
              <a:gd name="T16" fmla="*/ 500 w 516"/>
              <a:gd name="T17" fmla="*/ 333 h 631"/>
              <a:gd name="T18" fmla="*/ 341 w 516"/>
              <a:gd name="T19" fmla="*/ 609 h 631"/>
              <a:gd name="T20" fmla="*/ 326 w 516"/>
              <a:gd name="T21" fmla="*/ 617 h 631"/>
              <a:gd name="T22" fmla="*/ 333 w 516"/>
              <a:gd name="T23" fmla="*/ 631 h 631"/>
              <a:gd name="T24" fmla="*/ 349 w 516"/>
              <a:gd name="T25" fmla="*/ 623 h 631"/>
              <a:gd name="T26" fmla="*/ 516 w 516"/>
              <a:gd name="T27" fmla="*/ 333 h 631"/>
              <a:gd name="T28" fmla="*/ 471 w 516"/>
              <a:gd name="T29" fmla="*/ 167 h 631"/>
              <a:gd name="T30" fmla="*/ 182 w 516"/>
              <a:gd name="T31" fmla="*/ 0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6" h="631">
                <a:moveTo>
                  <a:pt x="182" y="0"/>
                </a:moveTo>
                <a:cubicBezTo>
                  <a:pt x="182" y="0"/>
                  <a:pt x="182" y="0"/>
                  <a:pt x="182" y="0"/>
                </a:cubicBezTo>
                <a:cubicBezTo>
                  <a:pt x="125" y="0"/>
                  <a:pt x="68" y="14"/>
                  <a:pt x="16" y="45"/>
                </a:cubicBezTo>
                <a:cubicBezTo>
                  <a:pt x="10" y="48"/>
                  <a:pt x="5" y="51"/>
                  <a:pt x="0" y="54"/>
                </a:cubicBezTo>
                <a:cubicBezTo>
                  <a:pt x="9" y="68"/>
                  <a:pt x="9" y="68"/>
                  <a:pt x="9" y="68"/>
                </a:cubicBezTo>
                <a:cubicBezTo>
                  <a:pt x="14" y="64"/>
                  <a:pt x="19" y="61"/>
                  <a:pt x="24" y="59"/>
                </a:cubicBezTo>
                <a:cubicBezTo>
                  <a:pt x="74" y="30"/>
                  <a:pt x="128" y="16"/>
                  <a:pt x="182" y="16"/>
                </a:cubicBezTo>
                <a:cubicBezTo>
                  <a:pt x="292" y="16"/>
                  <a:pt x="399" y="73"/>
                  <a:pt x="458" y="175"/>
                </a:cubicBezTo>
                <a:cubicBezTo>
                  <a:pt x="486" y="225"/>
                  <a:pt x="500" y="279"/>
                  <a:pt x="500" y="333"/>
                </a:cubicBezTo>
                <a:cubicBezTo>
                  <a:pt x="500" y="443"/>
                  <a:pt x="443" y="550"/>
                  <a:pt x="341" y="609"/>
                </a:cubicBezTo>
                <a:cubicBezTo>
                  <a:pt x="336" y="612"/>
                  <a:pt x="331" y="614"/>
                  <a:pt x="326" y="617"/>
                </a:cubicBezTo>
                <a:cubicBezTo>
                  <a:pt x="333" y="631"/>
                  <a:pt x="333" y="631"/>
                  <a:pt x="333" y="631"/>
                </a:cubicBezTo>
                <a:cubicBezTo>
                  <a:pt x="339" y="629"/>
                  <a:pt x="344" y="626"/>
                  <a:pt x="349" y="623"/>
                </a:cubicBezTo>
                <a:cubicBezTo>
                  <a:pt x="456" y="561"/>
                  <a:pt x="516" y="449"/>
                  <a:pt x="516" y="333"/>
                </a:cubicBezTo>
                <a:cubicBezTo>
                  <a:pt x="516" y="277"/>
                  <a:pt x="502" y="219"/>
                  <a:pt x="471" y="167"/>
                </a:cubicBezTo>
                <a:cubicBezTo>
                  <a:pt x="410" y="60"/>
                  <a:pt x="297" y="0"/>
                  <a:pt x="182" y="0"/>
                </a:cubicBezTo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 dirty="0">
              <a:solidFill>
                <a:srgbClr val="1C1819"/>
              </a:solidFill>
            </a:endParaRPr>
          </a:p>
        </p:txBody>
      </p:sp>
      <p:sp>
        <p:nvSpPr>
          <p:cNvPr id="24" name="Oval 73">
            <a:extLst>
              <a:ext uri="{FF2B5EF4-FFF2-40B4-BE49-F238E27FC236}">
                <a16:creationId xmlns:a16="http://schemas.microsoft.com/office/drawing/2014/main" id="{4DBA502F-761E-4E1A-BD15-AEF40CACD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9426" y="4886946"/>
            <a:ext cx="1498427" cy="1492268"/>
          </a:xfrm>
          <a:prstGeom prst="ellipse">
            <a:avLst/>
          </a:prstGeom>
          <a:gradFill>
            <a:gsLst>
              <a:gs pos="0">
                <a:srgbClr val="8C1E35"/>
              </a:gs>
              <a:gs pos="100000">
                <a:srgbClr val="2A0617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381000" dist="177800" dir="2700000" algn="tl" rotWithShape="0">
              <a:prstClr val="black">
                <a:alpha val="7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 dirty="0"/>
          </a:p>
        </p:txBody>
      </p:sp>
      <p:sp>
        <p:nvSpPr>
          <p:cNvPr id="34" name="Winner cup">
            <a:extLst>
              <a:ext uri="{FF2B5EF4-FFF2-40B4-BE49-F238E27FC236}">
                <a16:creationId xmlns:a16="http://schemas.microsoft.com/office/drawing/2014/main" id="{F18E5447-EC32-454E-AF17-C2ECAD38227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06479" y="3435376"/>
            <a:ext cx="744145" cy="694322"/>
          </a:xfrm>
          <a:custGeom>
            <a:avLst/>
            <a:gdLst>
              <a:gd name="T0" fmla="*/ 256 w 256"/>
              <a:gd name="T1" fmla="*/ 28 h 240"/>
              <a:gd name="T2" fmla="*/ 220 w 256"/>
              <a:gd name="T3" fmla="*/ 24 h 240"/>
              <a:gd name="T4" fmla="*/ 217 w 256"/>
              <a:gd name="T5" fmla="*/ 0 h 240"/>
              <a:gd name="T6" fmla="*/ 35 w 256"/>
              <a:gd name="T7" fmla="*/ 4 h 240"/>
              <a:gd name="T8" fmla="*/ 4 w 256"/>
              <a:gd name="T9" fmla="*/ 24 h 240"/>
              <a:gd name="T10" fmla="*/ 66 w 256"/>
              <a:gd name="T11" fmla="*/ 124 h 240"/>
              <a:gd name="T12" fmla="*/ 112 w 256"/>
              <a:gd name="T13" fmla="*/ 192 h 240"/>
              <a:gd name="T14" fmla="*/ 76 w 256"/>
              <a:gd name="T15" fmla="*/ 196 h 240"/>
              <a:gd name="T16" fmla="*/ 44 w 256"/>
              <a:gd name="T17" fmla="*/ 232 h 240"/>
              <a:gd name="T18" fmla="*/ 212 w 256"/>
              <a:gd name="T19" fmla="*/ 240 h 240"/>
              <a:gd name="T20" fmla="*/ 180 w 256"/>
              <a:gd name="T21" fmla="*/ 232 h 240"/>
              <a:gd name="T22" fmla="*/ 176 w 256"/>
              <a:gd name="T23" fmla="*/ 192 h 240"/>
              <a:gd name="T24" fmla="*/ 144 w 256"/>
              <a:gd name="T25" fmla="*/ 163 h 240"/>
              <a:gd name="T26" fmla="*/ 220 w 256"/>
              <a:gd name="T27" fmla="*/ 32 h 240"/>
              <a:gd name="T28" fmla="*/ 197 w 256"/>
              <a:gd name="T29" fmla="*/ 113 h 240"/>
              <a:gd name="T30" fmla="*/ 8 w 256"/>
              <a:gd name="T31" fmla="*/ 32 h 240"/>
              <a:gd name="T32" fmla="*/ 59 w 256"/>
              <a:gd name="T33" fmla="*/ 113 h 240"/>
              <a:gd name="T34" fmla="*/ 172 w 256"/>
              <a:gd name="T35" fmla="*/ 200 h 240"/>
              <a:gd name="T36" fmla="*/ 84 w 256"/>
              <a:gd name="T37" fmla="*/ 232 h 240"/>
              <a:gd name="T38" fmla="*/ 172 w 256"/>
              <a:gd name="T39" fmla="*/ 200 h 240"/>
              <a:gd name="T40" fmla="*/ 136 w 256"/>
              <a:gd name="T41" fmla="*/ 160 h 240"/>
              <a:gd name="T42" fmla="*/ 120 w 256"/>
              <a:gd name="T43" fmla="*/ 192 h 240"/>
              <a:gd name="T44" fmla="*/ 117 w 256"/>
              <a:gd name="T45" fmla="*/ 156 h 240"/>
              <a:gd name="T46" fmla="*/ 213 w 256"/>
              <a:gd name="T47" fmla="*/ 8 h 240"/>
              <a:gd name="T48" fmla="*/ 212 w 256"/>
              <a:gd name="T49" fmla="*/ 28 h 240"/>
              <a:gd name="T50" fmla="*/ 139 w 256"/>
              <a:gd name="T51" fmla="*/ 156 h 240"/>
              <a:gd name="T52" fmla="*/ 177 w 256"/>
              <a:gd name="T53" fmla="*/ 78 h 240"/>
              <a:gd name="T54" fmla="*/ 137 w 256"/>
              <a:gd name="T55" fmla="*/ 135 h 240"/>
              <a:gd name="T56" fmla="*/ 142 w 256"/>
              <a:gd name="T57" fmla="*/ 136 h 240"/>
              <a:gd name="T58" fmla="*/ 182 w 256"/>
              <a:gd name="T59" fmla="*/ 76 h 240"/>
              <a:gd name="T60" fmla="*/ 187 w 256"/>
              <a:gd name="T61" fmla="*/ 66 h 240"/>
              <a:gd name="T62" fmla="*/ 196 w 256"/>
              <a:gd name="T63" fmla="*/ 42 h 240"/>
              <a:gd name="T64" fmla="*/ 188 w 256"/>
              <a:gd name="T65" fmla="*/ 40 h 240"/>
              <a:gd name="T66" fmla="*/ 186 w 256"/>
              <a:gd name="T67" fmla="*/ 6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6" h="240">
                <a:moveTo>
                  <a:pt x="190" y="124"/>
                </a:moveTo>
                <a:cubicBezTo>
                  <a:pt x="221" y="115"/>
                  <a:pt x="256" y="74"/>
                  <a:pt x="256" y="28"/>
                </a:cubicBezTo>
                <a:cubicBezTo>
                  <a:pt x="256" y="26"/>
                  <a:pt x="254" y="24"/>
                  <a:pt x="252" y="24"/>
                </a:cubicBezTo>
                <a:cubicBezTo>
                  <a:pt x="220" y="24"/>
                  <a:pt x="220" y="24"/>
                  <a:pt x="220" y="24"/>
                </a:cubicBezTo>
                <a:cubicBezTo>
                  <a:pt x="221" y="17"/>
                  <a:pt x="221" y="11"/>
                  <a:pt x="221" y="4"/>
                </a:cubicBezTo>
                <a:cubicBezTo>
                  <a:pt x="221" y="2"/>
                  <a:pt x="219" y="0"/>
                  <a:pt x="21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7" y="0"/>
                  <a:pt x="35" y="2"/>
                  <a:pt x="35" y="4"/>
                </a:cubicBezTo>
                <a:cubicBezTo>
                  <a:pt x="35" y="10"/>
                  <a:pt x="35" y="16"/>
                  <a:pt x="36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2" y="24"/>
                  <a:pt x="0" y="26"/>
                  <a:pt x="0" y="28"/>
                </a:cubicBezTo>
                <a:cubicBezTo>
                  <a:pt x="0" y="74"/>
                  <a:pt x="34" y="115"/>
                  <a:pt x="66" y="124"/>
                </a:cubicBezTo>
                <a:cubicBezTo>
                  <a:pt x="77" y="140"/>
                  <a:pt x="92" y="154"/>
                  <a:pt x="112" y="163"/>
                </a:cubicBezTo>
                <a:cubicBezTo>
                  <a:pt x="112" y="192"/>
                  <a:pt x="112" y="192"/>
                  <a:pt x="112" y="192"/>
                </a:cubicBezTo>
                <a:cubicBezTo>
                  <a:pt x="80" y="192"/>
                  <a:pt x="80" y="192"/>
                  <a:pt x="80" y="192"/>
                </a:cubicBezTo>
                <a:cubicBezTo>
                  <a:pt x="78" y="192"/>
                  <a:pt x="76" y="194"/>
                  <a:pt x="76" y="196"/>
                </a:cubicBezTo>
                <a:cubicBezTo>
                  <a:pt x="76" y="232"/>
                  <a:pt x="76" y="232"/>
                  <a:pt x="76" y="232"/>
                </a:cubicBezTo>
                <a:cubicBezTo>
                  <a:pt x="44" y="232"/>
                  <a:pt x="44" y="232"/>
                  <a:pt x="44" y="232"/>
                </a:cubicBezTo>
                <a:cubicBezTo>
                  <a:pt x="44" y="240"/>
                  <a:pt x="44" y="240"/>
                  <a:pt x="44" y="240"/>
                </a:cubicBezTo>
                <a:cubicBezTo>
                  <a:pt x="212" y="240"/>
                  <a:pt x="212" y="240"/>
                  <a:pt x="212" y="240"/>
                </a:cubicBezTo>
                <a:cubicBezTo>
                  <a:pt x="212" y="232"/>
                  <a:pt x="212" y="232"/>
                  <a:pt x="212" y="232"/>
                </a:cubicBezTo>
                <a:cubicBezTo>
                  <a:pt x="180" y="232"/>
                  <a:pt x="180" y="232"/>
                  <a:pt x="180" y="232"/>
                </a:cubicBezTo>
                <a:cubicBezTo>
                  <a:pt x="180" y="196"/>
                  <a:pt x="180" y="196"/>
                  <a:pt x="180" y="196"/>
                </a:cubicBezTo>
                <a:cubicBezTo>
                  <a:pt x="180" y="194"/>
                  <a:pt x="178" y="192"/>
                  <a:pt x="176" y="192"/>
                </a:cubicBezTo>
                <a:cubicBezTo>
                  <a:pt x="144" y="192"/>
                  <a:pt x="144" y="192"/>
                  <a:pt x="144" y="192"/>
                </a:cubicBezTo>
                <a:cubicBezTo>
                  <a:pt x="144" y="163"/>
                  <a:pt x="144" y="163"/>
                  <a:pt x="144" y="163"/>
                </a:cubicBezTo>
                <a:cubicBezTo>
                  <a:pt x="162" y="155"/>
                  <a:pt x="178" y="142"/>
                  <a:pt x="190" y="124"/>
                </a:cubicBezTo>
                <a:close/>
                <a:moveTo>
                  <a:pt x="220" y="32"/>
                </a:moveTo>
                <a:cubicBezTo>
                  <a:pt x="248" y="32"/>
                  <a:pt x="248" y="32"/>
                  <a:pt x="248" y="32"/>
                </a:cubicBezTo>
                <a:cubicBezTo>
                  <a:pt x="246" y="67"/>
                  <a:pt x="222" y="100"/>
                  <a:pt x="197" y="113"/>
                </a:cubicBezTo>
                <a:cubicBezTo>
                  <a:pt x="209" y="91"/>
                  <a:pt x="217" y="64"/>
                  <a:pt x="220" y="32"/>
                </a:cubicBezTo>
                <a:close/>
                <a:moveTo>
                  <a:pt x="8" y="32"/>
                </a:moveTo>
                <a:cubicBezTo>
                  <a:pt x="37" y="32"/>
                  <a:pt x="37" y="32"/>
                  <a:pt x="37" y="32"/>
                </a:cubicBezTo>
                <a:cubicBezTo>
                  <a:pt x="39" y="56"/>
                  <a:pt x="45" y="87"/>
                  <a:pt x="59" y="113"/>
                </a:cubicBezTo>
                <a:cubicBezTo>
                  <a:pt x="34" y="100"/>
                  <a:pt x="10" y="67"/>
                  <a:pt x="8" y="32"/>
                </a:cubicBezTo>
                <a:close/>
                <a:moveTo>
                  <a:pt x="172" y="200"/>
                </a:moveTo>
                <a:cubicBezTo>
                  <a:pt x="172" y="232"/>
                  <a:pt x="172" y="232"/>
                  <a:pt x="172" y="232"/>
                </a:cubicBezTo>
                <a:cubicBezTo>
                  <a:pt x="84" y="232"/>
                  <a:pt x="84" y="232"/>
                  <a:pt x="84" y="232"/>
                </a:cubicBezTo>
                <a:cubicBezTo>
                  <a:pt x="84" y="200"/>
                  <a:pt x="84" y="200"/>
                  <a:pt x="84" y="200"/>
                </a:cubicBezTo>
                <a:lnTo>
                  <a:pt x="172" y="200"/>
                </a:lnTo>
                <a:close/>
                <a:moveTo>
                  <a:pt x="139" y="156"/>
                </a:moveTo>
                <a:cubicBezTo>
                  <a:pt x="137" y="157"/>
                  <a:pt x="136" y="159"/>
                  <a:pt x="136" y="160"/>
                </a:cubicBezTo>
                <a:cubicBezTo>
                  <a:pt x="136" y="192"/>
                  <a:pt x="136" y="192"/>
                  <a:pt x="136" y="192"/>
                </a:cubicBezTo>
                <a:cubicBezTo>
                  <a:pt x="120" y="192"/>
                  <a:pt x="120" y="192"/>
                  <a:pt x="120" y="192"/>
                </a:cubicBezTo>
                <a:cubicBezTo>
                  <a:pt x="120" y="160"/>
                  <a:pt x="120" y="160"/>
                  <a:pt x="120" y="160"/>
                </a:cubicBezTo>
                <a:cubicBezTo>
                  <a:pt x="120" y="159"/>
                  <a:pt x="119" y="157"/>
                  <a:pt x="117" y="156"/>
                </a:cubicBezTo>
                <a:cubicBezTo>
                  <a:pt x="72" y="139"/>
                  <a:pt x="44" y="83"/>
                  <a:pt x="43" y="8"/>
                </a:cubicBezTo>
                <a:cubicBezTo>
                  <a:pt x="213" y="8"/>
                  <a:pt x="213" y="8"/>
                  <a:pt x="213" y="8"/>
                </a:cubicBezTo>
                <a:cubicBezTo>
                  <a:pt x="213" y="15"/>
                  <a:pt x="213" y="21"/>
                  <a:pt x="212" y="27"/>
                </a:cubicBezTo>
                <a:cubicBezTo>
                  <a:pt x="212" y="28"/>
                  <a:pt x="212" y="28"/>
                  <a:pt x="212" y="28"/>
                </a:cubicBezTo>
                <a:cubicBezTo>
                  <a:pt x="212" y="28"/>
                  <a:pt x="212" y="28"/>
                  <a:pt x="212" y="28"/>
                </a:cubicBezTo>
                <a:cubicBezTo>
                  <a:pt x="207" y="93"/>
                  <a:pt x="180" y="140"/>
                  <a:pt x="139" y="156"/>
                </a:cubicBezTo>
                <a:close/>
                <a:moveTo>
                  <a:pt x="182" y="76"/>
                </a:moveTo>
                <a:cubicBezTo>
                  <a:pt x="180" y="75"/>
                  <a:pt x="178" y="76"/>
                  <a:pt x="177" y="78"/>
                </a:cubicBezTo>
                <a:cubicBezTo>
                  <a:pt x="167" y="103"/>
                  <a:pt x="155" y="119"/>
                  <a:pt x="138" y="129"/>
                </a:cubicBezTo>
                <a:cubicBezTo>
                  <a:pt x="136" y="130"/>
                  <a:pt x="136" y="133"/>
                  <a:pt x="137" y="135"/>
                </a:cubicBezTo>
                <a:cubicBezTo>
                  <a:pt x="138" y="136"/>
                  <a:pt x="139" y="137"/>
                  <a:pt x="140" y="137"/>
                </a:cubicBezTo>
                <a:cubicBezTo>
                  <a:pt x="141" y="137"/>
                  <a:pt x="142" y="136"/>
                  <a:pt x="142" y="136"/>
                </a:cubicBezTo>
                <a:cubicBezTo>
                  <a:pt x="161" y="125"/>
                  <a:pt x="174" y="108"/>
                  <a:pt x="185" y="81"/>
                </a:cubicBezTo>
                <a:cubicBezTo>
                  <a:pt x="185" y="79"/>
                  <a:pt x="184" y="77"/>
                  <a:pt x="182" y="76"/>
                </a:cubicBezTo>
                <a:close/>
                <a:moveTo>
                  <a:pt x="186" y="66"/>
                </a:moveTo>
                <a:cubicBezTo>
                  <a:pt x="187" y="66"/>
                  <a:pt x="187" y="66"/>
                  <a:pt x="187" y="66"/>
                </a:cubicBezTo>
                <a:cubicBezTo>
                  <a:pt x="189" y="66"/>
                  <a:pt x="191" y="65"/>
                  <a:pt x="191" y="63"/>
                </a:cubicBezTo>
                <a:cubicBezTo>
                  <a:pt x="193" y="56"/>
                  <a:pt x="195" y="49"/>
                  <a:pt x="196" y="42"/>
                </a:cubicBezTo>
                <a:cubicBezTo>
                  <a:pt x="196" y="40"/>
                  <a:pt x="195" y="38"/>
                  <a:pt x="193" y="37"/>
                </a:cubicBezTo>
                <a:cubicBezTo>
                  <a:pt x="190" y="37"/>
                  <a:pt x="188" y="38"/>
                  <a:pt x="188" y="40"/>
                </a:cubicBezTo>
                <a:cubicBezTo>
                  <a:pt x="187" y="48"/>
                  <a:pt x="185" y="55"/>
                  <a:pt x="184" y="61"/>
                </a:cubicBezTo>
                <a:cubicBezTo>
                  <a:pt x="183" y="63"/>
                  <a:pt x="184" y="65"/>
                  <a:pt x="186" y="66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 dirty="0">
              <a:solidFill>
                <a:srgbClr val="1C1819"/>
              </a:solidFill>
            </a:endParaRPr>
          </a:p>
        </p:txBody>
      </p:sp>
      <p:sp>
        <p:nvSpPr>
          <p:cNvPr id="35" name="Globe">
            <a:extLst>
              <a:ext uri="{FF2B5EF4-FFF2-40B4-BE49-F238E27FC236}">
                <a16:creationId xmlns:a16="http://schemas.microsoft.com/office/drawing/2014/main" id="{C51072A3-7BDF-470B-80FA-F7E0D99F18C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78596" y="5253560"/>
            <a:ext cx="744145" cy="740932"/>
          </a:xfrm>
          <a:custGeom>
            <a:avLst/>
            <a:gdLst>
              <a:gd name="T0" fmla="*/ 219 w 256"/>
              <a:gd name="T1" fmla="*/ 37 h 256"/>
              <a:gd name="T2" fmla="*/ 128 w 256"/>
              <a:gd name="T3" fmla="*/ 0 h 256"/>
              <a:gd name="T4" fmla="*/ 44 w 256"/>
              <a:gd name="T5" fmla="*/ 32 h 256"/>
              <a:gd name="T6" fmla="*/ 0 w 256"/>
              <a:gd name="T7" fmla="*/ 128 h 256"/>
              <a:gd name="T8" fmla="*/ 44 w 256"/>
              <a:gd name="T9" fmla="*/ 224 h 256"/>
              <a:gd name="T10" fmla="*/ 128 w 256"/>
              <a:gd name="T11" fmla="*/ 256 h 256"/>
              <a:gd name="T12" fmla="*/ 212 w 256"/>
              <a:gd name="T13" fmla="*/ 224 h 256"/>
              <a:gd name="T14" fmla="*/ 256 w 256"/>
              <a:gd name="T15" fmla="*/ 128 h 256"/>
              <a:gd name="T16" fmla="*/ 187 w 256"/>
              <a:gd name="T17" fmla="*/ 194 h 256"/>
              <a:gd name="T18" fmla="*/ 248 w 256"/>
              <a:gd name="T19" fmla="*/ 132 h 256"/>
              <a:gd name="T20" fmla="*/ 132 w 256"/>
              <a:gd name="T21" fmla="*/ 184 h 256"/>
              <a:gd name="T22" fmla="*/ 132 w 256"/>
              <a:gd name="T23" fmla="*/ 244 h 256"/>
              <a:gd name="T24" fmla="*/ 132 w 256"/>
              <a:gd name="T25" fmla="*/ 176 h 256"/>
              <a:gd name="T26" fmla="*/ 192 w 256"/>
              <a:gd name="T27" fmla="*/ 132 h 256"/>
              <a:gd name="T28" fmla="*/ 132 w 256"/>
              <a:gd name="T29" fmla="*/ 176 h 256"/>
              <a:gd name="T30" fmla="*/ 132 w 256"/>
              <a:gd name="T31" fmla="*/ 80 h 256"/>
              <a:gd name="T32" fmla="*/ 192 w 256"/>
              <a:gd name="T33" fmla="*/ 124 h 256"/>
              <a:gd name="T34" fmla="*/ 132 w 256"/>
              <a:gd name="T35" fmla="*/ 72 h 256"/>
              <a:gd name="T36" fmla="*/ 177 w 256"/>
              <a:gd name="T37" fmla="*/ 59 h 256"/>
              <a:gd name="T38" fmla="*/ 145 w 256"/>
              <a:gd name="T39" fmla="*/ 9 h 256"/>
              <a:gd name="T40" fmla="*/ 184 w 256"/>
              <a:gd name="T41" fmla="*/ 54 h 256"/>
              <a:gd name="T42" fmla="*/ 124 w 256"/>
              <a:gd name="T43" fmla="*/ 12 h 256"/>
              <a:gd name="T44" fmla="*/ 79 w 256"/>
              <a:gd name="T45" fmla="*/ 59 h 256"/>
              <a:gd name="T46" fmla="*/ 72 w 256"/>
              <a:gd name="T47" fmla="*/ 54 h 256"/>
              <a:gd name="T48" fmla="*/ 111 w 256"/>
              <a:gd name="T49" fmla="*/ 9 h 256"/>
              <a:gd name="T50" fmla="*/ 124 w 256"/>
              <a:gd name="T51" fmla="*/ 80 h 256"/>
              <a:gd name="T52" fmla="*/ 64 w 256"/>
              <a:gd name="T53" fmla="*/ 124 h 256"/>
              <a:gd name="T54" fmla="*/ 124 w 256"/>
              <a:gd name="T55" fmla="*/ 80 h 256"/>
              <a:gd name="T56" fmla="*/ 124 w 256"/>
              <a:gd name="T57" fmla="*/ 176 h 256"/>
              <a:gd name="T58" fmla="*/ 64 w 256"/>
              <a:gd name="T59" fmla="*/ 132 h 256"/>
              <a:gd name="T60" fmla="*/ 124 w 256"/>
              <a:gd name="T61" fmla="*/ 184 h 256"/>
              <a:gd name="T62" fmla="*/ 79 w 256"/>
              <a:gd name="T63" fmla="*/ 197 h 256"/>
              <a:gd name="T64" fmla="*/ 111 w 256"/>
              <a:gd name="T65" fmla="*/ 247 h 256"/>
              <a:gd name="T66" fmla="*/ 72 w 256"/>
              <a:gd name="T67" fmla="*/ 202 h 256"/>
              <a:gd name="T68" fmla="*/ 184 w 256"/>
              <a:gd name="T69" fmla="*/ 202 h 256"/>
              <a:gd name="T70" fmla="*/ 145 w 256"/>
              <a:gd name="T71" fmla="*/ 247 h 256"/>
              <a:gd name="T72" fmla="*/ 248 w 256"/>
              <a:gd name="T73" fmla="*/ 124 h 256"/>
              <a:gd name="T74" fmla="*/ 188 w 256"/>
              <a:gd name="T75" fmla="*/ 62 h 256"/>
              <a:gd name="T76" fmla="*/ 213 w 256"/>
              <a:gd name="T77" fmla="*/ 43 h 256"/>
              <a:gd name="T78" fmla="*/ 46 w 256"/>
              <a:gd name="T79" fmla="*/ 41 h 256"/>
              <a:gd name="T80" fmla="*/ 56 w 256"/>
              <a:gd name="T81" fmla="*/ 124 h 256"/>
              <a:gd name="T82" fmla="*/ 46 w 256"/>
              <a:gd name="T83" fmla="*/ 41 h 256"/>
              <a:gd name="T84" fmla="*/ 56 w 256"/>
              <a:gd name="T85" fmla="*/ 132 h 256"/>
              <a:gd name="T86" fmla="*/ 46 w 256"/>
              <a:gd name="T87" fmla="*/ 215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56" h="256">
                <a:moveTo>
                  <a:pt x="256" y="128"/>
                </a:moveTo>
                <a:cubicBezTo>
                  <a:pt x="256" y="94"/>
                  <a:pt x="243" y="62"/>
                  <a:pt x="219" y="37"/>
                </a:cubicBezTo>
                <a:cubicBezTo>
                  <a:pt x="194" y="13"/>
                  <a:pt x="162" y="0"/>
                  <a:pt x="128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96" y="0"/>
                  <a:pt x="66" y="12"/>
                  <a:pt x="44" y="32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32"/>
                  <a:pt x="43" y="32"/>
                  <a:pt x="43" y="32"/>
                </a:cubicBezTo>
                <a:cubicBezTo>
                  <a:pt x="17" y="56"/>
                  <a:pt x="0" y="90"/>
                  <a:pt x="0" y="128"/>
                </a:cubicBezTo>
                <a:cubicBezTo>
                  <a:pt x="0" y="166"/>
                  <a:pt x="17" y="200"/>
                  <a:pt x="43" y="224"/>
                </a:cubicBezTo>
                <a:cubicBezTo>
                  <a:pt x="43" y="224"/>
                  <a:pt x="44" y="224"/>
                  <a:pt x="44" y="224"/>
                </a:cubicBezTo>
                <a:cubicBezTo>
                  <a:pt x="44" y="224"/>
                  <a:pt x="44" y="224"/>
                  <a:pt x="44" y="224"/>
                </a:cubicBezTo>
                <a:cubicBezTo>
                  <a:pt x="66" y="244"/>
                  <a:pt x="96" y="256"/>
                  <a:pt x="128" y="256"/>
                </a:cubicBezTo>
                <a:cubicBezTo>
                  <a:pt x="160" y="256"/>
                  <a:pt x="190" y="244"/>
                  <a:pt x="212" y="224"/>
                </a:cubicBezTo>
                <a:cubicBezTo>
                  <a:pt x="212" y="224"/>
                  <a:pt x="212" y="224"/>
                  <a:pt x="212" y="224"/>
                </a:cubicBezTo>
                <a:cubicBezTo>
                  <a:pt x="212" y="224"/>
                  <a:pt x="212" y="224"/>
                  <a:pt x="213" y="224"/>
                </a:cubicBezTo>
                <a:cubicBezTo>
                  <a:pt x="239" y="201"/>
                  <a:pt x="256" y="166"/>
                  <a:pt x="256" y="128"/>
                </a:cubicBezTo>
                <a:close/>
                <a:moveTo>
                  <a:pt x="210" y="215"/>
                </a:moveTo>
                <a:cubicBezTo>
                  <a:pt x="204" y="207"/>
                  <a:pt x="196" y="200"/>
                  <a:pt x="187" y="194"/>
                </a:cubicBezTo>
                <a:cubicBezTo>
                  <a:pt x="195" y="176"/>
                  <a:pt x="199" y="155"/>
                  <a:pt x="200" y="132"/>
                </a:cubicBezTo>
                <a:cubicBezTo>
                  <a:pt x="248" y="132"/>
                  <a:pt x="248" y="132"/>
                  <a:pt x="248" y="132"/>
                </a:cubicBezTo>
                <a:cubicBezTo>
                  <a:pt x="247" y="165"/>
                  <a:pt x="233" y="194"/>
                  <a:pt x="210" y="215"/>
                </a:cubicBezTo>
                <a:close/>
                <a:moveTo>
                  <a:pt x="132" y="184"/>
                </a:moveTo>
                <a:cubicBezTo>
                  <a:pt x="148" y="185"/>
                  <a:pt x="164" y="189"/>
                  <a:pt x="177" y="197"/>
                </a:cubicBezTo>
                <a:cubicBezTo>
                  <a:pt x="166" y="220"/>
                  <a:pt x="151" y="237"/>
                  <a:pt x="132" y="244"/>
                </a:cubicBezTo>
                <a:lnTo>
                  <a:pt x="132" y="184"/>
                </a:lnTo>
                <a:close/>
                <a:moveTo>
                  <a:pt x="132" y="176"/>
                </a:moveTo>
                <a:cubicBezTo>
                  <a:pt x="132" y="132"/>
                  <a:pt x="132" y="132"/>
                  <a:pt x="132" y="132"/>
                </a:cubicBezTo>
                <a:cubicBezTo>
                  <a:pt x="192" y="132"/>
                  <a:pt x="192" y="132"/>
                  <a:pt x="192" y="132"/>
                </a:cubicBezTo>
                <a:cubicBezTo>
                  <a:pt x="191" y="153"/>
                  <a:pt x="187" y="173"/>
                  <a:pt x="180" y="190"/>
                </a:cubicBezTo>
                <a:cubicBezTo>
                  <a:pt x="166" y="181"/>
                  <a:pt x="149" y="177"/>
                  <a:pt x="132" y="176"/>
                </a:cubicBezTo>
                <a:close/>
                <a:moveTo>
                  <a:pt x="132" y="124"/>
                </a:moveTo>
                <a:cubicBezTo>
                  <a:pt x="132" y="80"/>
                  <a:pt x="132" y="80"/>
                  <a:pt x="132" y="80"/>
                </a:cubicBezTo>
                <a:cubicBezTo>
                  <a:pt x="149" y="79"/>
                  <a:pt x="166" y="75"/>
                  <a:pt x="180" y="66"/>
                </a:cubicBezTo>
                <a:cubicBezTo>
                  <a:pt x="187" y="83"/>
                  <a:pt x="191" y="103"/>
                  <a:pt x="192" y="124"/>
                </a:cubicBezTo>
                <a:lnTo>
                  <a:pt x="132" y="124"/>
                </a:lnTo>
                <a:close/>
                <a:moveTo>
                  <a:pt x="132" y="72"/>
                </a:moveTo>
                <a:cubicBezTo>
                  <a:pt x="132" y="12"/>
                  <a:pt x="132" y="12"/>
                  <a:pt x="132" y="12"/>
                </a:cubicBezTo>
                <a:cubicBezTo>
                  <a:pt x="151" y="19"/>
                  <a:pt x="166" y="36"/>
                  <a:pt x="177" y="59"/>
                </a:cubicBezTo>
                <a:cubicBezTo>
                  <a:pt x="164" y="67"/>
                  <a:pt x="148" y="71"/>
                  <a:pt x="132" y="72"/>
                </a:cubicBezTo>
                <a:close/>
                <a:moveTo>
                  <a:pt x="145" y="9"/>
                </a:moveTo>
                <a:cubicBezTo>
                  <a:pt x="167" y="12"/>
                  <a:pt x="187" y="21"/>
                  <a:pt x="204" y="35"/>
                </a:cubicBezTo>
                <a:cubicBezTo>
                  <a:pt x="198" y="43"/>
                  <a:pt x="192" y="49"/>
                  <a:pt x="184" y="54"/>
                </a:cubicBezTo>
                <a:cubicBezTo>
                  <a:pt x="175" y="34"/>
                  <a:pt x="161" y="19"/>
                  <a:pt x="145" y="9"/>
                </a:cubicBezTo>
                <a:close/>
                <a:moveTo>
                  <a:pt x="124" y="12"/>
                </a:moveTo>
                <a:cubicBezTo>
                  <a:pt x="124" y="72"/>
                  <a:pt x="124" y="72"/>
                  <a:pt x="124" y="72"/>
                </a:cubicBezTo>
                <a:cubicBezTo>
                  <a:pt x="108" y="71"/>
                  <a:pt x="92" y="67"/>
                  <a:pt x="79" y="59"/>
                </a:cubicBezTo>
                <a:cubicBezTo>
                  <a:pt x="90" y="36"/>
                  <a:pt x="105" y="19"/>
                  <a:pt x="124" y="12"/>
                </a:cubicBezTo>
                <a:close/>
                <a:moveTo>
                  <a:pt x="72" y="54"/>
                </a:moveTo>
                <a:cubicBezTo>
                  <a:pt x="64" y="49"/>
                  <a:pt x="58" y="43"/>
                  <a:pt x="52" y="35"/>
                </a:cubicBezTo>
                <a:cubicBezTo>
                  <a:pt x="68" y="22"/>
                  <a:pt x="89" y="12"/>
                  <a:pt x="111" y="9"/>
                </a:cubicBezTo>
                <a:cubicBezTo>
                  <a:pt x="95" y="19"/>
                  <a:pt x="81" y="34"/>
                  <a:pt x="72" y="54"/>
                </a:cubicBezTo>
                <a:close/>
                <a:moveTo>
                  <a:pt x="124" y="80"/>
                </a:moveTo>
                <a:cubicBezTo>
                  <a:pt x="124" y="124"/>
                  <a:pt x="124" y="124"/>
                  <a:pt x="12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5" y="103"/>
                  <a:pt x="69" y="83"/>
                  <a:pt x="76" y="66"/>
                </a:cubicBezTo>
                <a:cubicBezTo>
                  <a:pt x="90" y="75"/>
                  <a:pt x="107" y="79"/>
                  <a:pt x="124" y="80"/>
                </a:cubicBezTo>
                <a:close/>
                <a:moveTo>
                  <a:pt x="124" y="132"/>
                </a:moveTo>
                <a:cubicBezTo>
                  <a:pt x="124" y="176"/>
                  <a:pt x="124" y="176"/>
                  <a:pt x="124" y="176"/>
                </a:cubicBezTo>
                <a:cubicBezTo>
                  <a:pt x="107" y="177"/>
                  <a:pt x="90" y="181"/>
                  <a:pt x="76" y="190"/>
                </a:cubicBezTo>
                <a:cubicBezTo>
                  <a:pt x="69" y="173"/>
                  <a:pt x="65" y="153"/>
                  <a:pt x="64" y="132"/>
                </a:cubicBezTo>
                <a:lnTo>
                  <a:pt x="124" y="132"/>
                </a:lnTo>
                <a:close/>
                <a:moveTo>
                  <a:pt x="124" y="184"/>
                </a:moveTo>
                <a:cubicBezTo>
                  <a:pt x="124" y="244"/>
                  <a:pt x="124" y="244"/>
                  <a:pt x="124" y="244"/>
                </a:cubicBezTo>
                <a:cubicBezTo>
                  <a:pt x="105" y="237"/>
                  <a:pt x="90" y="220"/>
                  <a:pt x="79" y="197"/>
                </a:cubicBezTo>
                <a:cubicBezTo>
                  <a:pt x="92" y="189"/>
                  <a:pt x="108" y="185"/>
                  <a:pt x="124" y="184"/>
                </a:cubicBezTo>
                <a:close/>
                <a:moveTo>
                  <a:pt x="111" y="247"/>
                </a:moveTo>
                <a:cubicBezTo>
                  <a:pt x="89" y="244"/>
                  <a:pt x="68" y="234"/>
                  <a:pt x="52" y="221"/>
                </a:cubicBezTo>
                <a:cubicBezTo>
                  <a:pt x="58" y="213"/>
                  <a:pt x="64" y="207"/>
                  <a:pt x="72" y="202"/>
                </a:cubicBezTo>
                <a:cubicBezTo>
                  <a:pt x="81" y="222"/>
                  <a:pt x="95" y="237"/>
                  <a:pt x="111" y="247"/>
                </a:cubicBezTo>
                <a:close/>
                <a:moveTo>
                  <a:pt x="184" y="202"/>
                </a:moveTo>
                <a:cubicBezTo>
                  <a:pt x="192" y="207"/>
                  <a:pt x="198" y="213"/>
                  <a:pt x="204" y="221"/>
                </a:cubicBezTo>
                <a:cubicBezTo>
                  <a:pt x="188" y="234"/>
                  <a:pt x="167" y="244"/>
                  <a:pt x="145" y="247"/>
                </a:cubicBezTo>
                <a:cubicBezTo>
                  <a:pt x="161" y="237"/>
                  <a:pt x="175" y="222"/>
                  <a:pt x="184" y="202"/>
                </a:cubicBezTo>
                <a:close/>
                <a:moveTo>
                  <a:pt x="248" y="124"/>
                </a:moveTo>
                <a:cubicBezTo>
                  <a:pt x="200" y="124"/>
                  <a:pt x="200" y="124"/>
                  <a:pt x="200" y="124"/>
                </a:cubicBezTo>
                <a:cubicBezTo>
                  <a:pt x="199" y="101"/>
                  <a:pt x="195" y="80"/>
                  <a:pt x="188" y="62"/>
                </a:cubicBezTo>
                <a:cubicBezTo>
                  <a:pt x="196" y="56"/>
                  <a:pt x="204" y="49"/>
                  <a:pt x="210" y="41"/>
                </a:cubicBezTo>
                <a:cubicBezTo>
                  <a:pt x="211" y="42"/>
                  <a:pt x="212" y="42"/>
                  <a:pt x="213" y="43"/>
                </a:cubicBezTo>
                <a:cubicBezTo>
                  <a:pt x="235" y="65"/>
                  <a:pt x="247" y="93"/>
                  <a:pt x="248" y="124"/>
                </a:cubicBezTo>
                <a:close/>
                <a:moveTo>
                  <a:pt x="46" y="41"/>
                </a:moveTo>
                <a:cubicBezTo>
                  <a:pt x="52" y="49"/>
                  <a:pt x="60" y="56"/>
                  <a:pt x="68" y="62"/>
                </a:cubicBezTo>
                <a:cubicBezTo>
                  <a:pt x="61" y="80"/>
                  <a:pt x="57" y="101"/>
                  <a:pt x="56" y="124"/>
                </a:cubicBezTo>
                <a:cubicBezTo>
                  <a:pt x="8" y="124"/>
                  <a:pt x="8" y="124"/>
                  <a:pt x="8" y="124"/>
                </a:cubicBezTo>
                <a:cubicBezTo>
                  <a:pt x="9" y="91"/>
                  <a:pt x="23" y="62"/>
                  <a:pt x="46" y="41"/>
                </a:cubicBezTo>
                <a:close/>
                <a:moveTo>
                  <a:pt x="8" y="132"/>
                </a:moveTo>
                <a:cubicBezTo>
                  <a:pt x="56" y="132"/>
                  <a:pt x="56" y="132"/>
                  <a:pt x="56" y="132"/>
                </a:cubicBezTo>
                <a:cubicBezTo>
                  <a:pt x="57" y="155"/>
                  <a:pt x="61" y="176"/>
                  <a:pt x="69" y="194"/>
                </a:cubicBezTo>
                <a:cubicBezTo>
                  <a:pt x="60" y="200"/>
                  <a:pt x="52" y="207"/>
                  <a:pt x="46" y="215"/>
                </a:cubicBezTo>
                <a:cubicBezTo>
                  <a:pt x="23" y="194"/>
                  <a:pt x="9" y="165"/>
                  <a:pt x="8" y="132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 dirty="0">
              <a:solidFill>
                <a:srgbClr val="1C1819"/>
              </a:solidFill>
            </a:endParaRPr>
          </a:p>
        </p:txBody>
      </p:sp>
      <p:sp>
        <p:nvSpPr>
          <p:cNvPr id="36" name="Chain">
            <a:extLst>
              <a:ext uri="{FF2B5EF4-FFF2-40B4-BE49-F238E27FC236}">
                <a16:creationId xmlns:a16="http://schemas.microsoft.com/office/drawing/2014/main" id="{3C7689A7-8301-45FE-AB0E-A1751E1A052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707333" y="5275137"/>
            <a:ext cx="700831" cy="697777"/>
          </a:xfrm>
          <a:custGeom>
            <a:avLst/>
            <a:gdLst>
              <a:gd name="T0" fmla="*/ 159 w 254"/>
              <a:gd name="T1" fmla="*/ 211 h 254"/>
              <a:gd name="T2" fmla="*/ 151 w 254"/>
              <a:gd name="T3" fmla="*/ 183 h 254"/>
              <a:gd name="T4" fmla="*/ 183 w 254"/>
              <a:gd name="T5" fmla="*/ 159 h 254"/>
              <a:gd name="T6" fmla="*/ 211 w 254"/>
              <a:gd name="T7" fmla="*/ 151 h 254"/>
              <a:gd name="T8" fmla="*/ 183 w 254"/>
              <a:gd name="T9" fmla="*/ 159 h 254"/>
              <a:gd name="T10" fmla="*/ 192 w 254"/>
              <a:gd name="T11" fmla="*/ 198 h 254"/>
              <a:gd name="T12" fmla="*/ 178 w 254"/>
              <a:gd name="T13" fmla="*/ 172 h 254"/>
              <a:gd name="T14" fmla="*/ 103 w 254"/>
              <a:gd name="T15" fmla="*/ 43 h 254"/>
              <a:gd name="T16" fmla="*/ 95 w 254"/>
              <a:gd name="T17" fmla="*/ 71 h 254"/>
              <a:gd name="T18" fmla="*/ 103 w 254"/>
              <a:gd name="T19" fmla="*/ 43 h 254"/>
              <a:gd name="T20" fmla="*/ 43 w 254"/>
              <a:gd name="T21" fmla="*/ 95 h 254"/>
              <a:gd name="T22" fmla="*/ 71 w 254"/>
              <a:gd name="T23" fmla="*/ 103 h 254"/>
              <a:gd name="T24" fmla="*/ 82 w 254"/>
              <a:gd name="T25" fmla="*/ 76 h 254"/>
              <a:gd name="T26" fmla="*/ 56 w 254"/>
              <a:gd name="T27" fmla="*/ 62 h 254"/>
              <a:gd name="T28" fmla="*/ 82 w 254"/>
              <a:gd name="T29" fmla="*/ 76 h 254"/>
              <a:gd name="T30" fmla="*/ 110 w 254"/>
              <a:gd name="T31" fmla="*/ 181 h 254"/>
              <a:gd name="T32" fmla="*/ 73 w 254"/>
              <a:gd name="T33" fmla="*/ 144 h 254"/>
              <a:gd name="T34" fmla="*/ 98 w 254"/>
              <a:gd name="T35" fmla="*/ 110 h 254"/>
              <a:gd name="T36" fmla="*/ 76 w 254"/>
              <a:gd name="T37" fmla="*/ 120 h 254"/>
              <a:gd name="T38" fmla="*/ 40 w 254"/>
              <a:gd name="T39" fmla="*/ 156 h 254"/>
              <a:gd name="T40" fmla="*/ 6 w 254"/>
              <a:gd name="T41" fmla="*/ 202 h 254"/>
              <a:gd name="T42" fmla="*/ 64 w 254"/>
              <a:gd name="T43" fmla="*/ 153 h 254"/>
              <a:gd name="T44" fmla="*/ 101 w 254"/>
              <a:gd name="T45" fmla="*/ 190 h 254"/>
              <a:gd name="T46" fmla="*/ 92 w 254"/>
              <a:gd name="T47" fmla="*/ 208 h 254"/>
              <a:gd name="T48" fmla="*/ 58 w 254"/>
              <a:gd name="T49" fmla="*/ 254 h 254"/>
              <a:gd name="T50" fmla="*/ 98 w 254"/>
              <a:gd name="T51" fmla="*/ 214 h 254"/>
              <a:gd name="T52" fmla="*/ 134 w 254"/>
              <a:gd name="T53" fmla="*/ 178 h 254"/>
              <a:gd name="T54" fmla="*/ 144 w 254"/>
              <a:gd name="T55" fmla="*/ 156 h 254"/>
              <a:gd name="T56" fmla="*/ 82 w 254"/>
              <a:gd name="T57" fmla="*/ 172 h 254"/>
              <a:gd name="T58" fmla="*/ 92 w 254"/>
              <a:gd name="T59" fmla="*/ 162 h 254"/>
              <a:gd name="T60" fmla="*/ 82 w 254"/>
              <a:gd name="T61" fmla="*/ 172 h 254"/>
              <a:gd name="T62" fmla="*/ 208 w 254"/>
              <a:gd name="T63" fmla="*/ 92 h 254"/>
              <a:gd name="T64" fmla="*/ 178 w 254"/>
              <a:gd name="T65" fmla="*/ 76 h 254"/>
              <a:gd name="T66" fmla="*/ 162 w 254"/>
              <a:gd name="T67" fmla="*/ 46 h 254"/>
              <a:gd name="T68" fmla="*/ 202 w 254"/>
              <a:gd name="T69" fmla="*/ 6 h 254"/>
              <a:gd name="T70" fmla="*/ 156 w 254"/>
              <a:gd name="T71" fmla="*/ 40 h 254"/>
              <a:gd name="T72" fmla="*/ 145 w 254"/>
              <a:gd name="T73" fmla="*/ 65 h 254"/>
              <a:gd name="T74" fmla="*/ 104 w 254"/>
              <a:gd name="T75" fmla="*/ 92 h 254"/>
              <a:gd name="T76" fmla="*/ 126 w 254"/>
              <a:gd name="T77" fmla="*/ 82 h 254"/>
              <a:gd name="T78" fmla="*/ 156 w 254"/>
              <a:gd name="T79" fmla="*/ 98 h 254"/>
              <a:gd name="T80" fmla="*/ 172 w 254"/>
              <a:gd name="T81" fmla="*/ 128 h 254"/>
              <a:gd name="T82" fmla="*/ 162 w 254"/>
              <a:gd name="T83" fmla="*/ 150 h 254"/>
              <a:gd name="T84" fmla="*/ 189 w 254"/>
              <a:gd name="T85" fmla="*/ 109 h 254"/>
              <a:gd name="T86" fmla="*/ 254 w 254"/>
              <a:gd name="T87" fmla="*/ 58 h 254"/>
              <a:gd name="T88" fmla="*/ 162 w 254"/>
              <a:gd name="T89" fmla="*/ 92 h 254"/>
              <a:gd name="T90" fmla="*/ 172 w 254"/>
              <a:gd name="T91" fmla="*/ 82 h 254"/>
              <a:gd name="T92" fmla="*/ 162 w 254"/>
              <a:gd name="T93" fmla="*/ 92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54" h="254">
                <a:moveTo>
                  <a:pt x="151" y="211"/>
                </a:moveTo>
                <a:cubicBezTo>
                  <a:pt x="159" y="211"/>
                  <a:pt x="159" y="211"/>
                  <a:pt x="159" y="211"/>
                </a:cubicBezTo>
                <a:cubicBezTo>
                  <a:pt x="159" y="183"/>
                  <a:pt x="159" y="183"/>
                  <a:pt x="159" y="183"/>
                </a:cubicBezTo>
                <a:cubicBezTo>
                  <a:pt x="151" y="183"/>
                  <a:pt x="151" y="183"/>
                  <a:pt x="151" y="183"/>
                </a:cubicBezTo>
                <a:lnTo>
                  <a:pt x="151" y="211"/>
                </a:lnTo>
                <a:close/>
                <a:moveTo>
                  <a:pt x="183" y="159"/>
                </a:moveTo>
                <a:cubicBezTo>
                  <a:pt x="211" y="159"/>
                  <a:pt x="211" y="159"/>
                  <a:pt x="211" y="159"/>
                </a:cubicBezTo>
                <a:cubicBezTo>
                  <a:pt x="211" y="151"/>
                  <a:pt x="211" y="151"/>
                  <a:pt x="211" y="151"/>
                </a:cubicBezTo>
                <a:cubicBezTo>
                  <a:pt x="183" y="151"/>
                  <a:pt x="183" y="151"/>
                  <a:pt x="183" y="151"/>
                </a:cubicBezTo>
                <a:lnTo>
                  <a:pt x="183" y="159"/>
                </a:lnTo>
                <a:close/>
                <a:moveTo>
                  <a:pt x="172" y="178"/>
                </a:moveTo>
                <a:cubicBezTo>
                  <a:pt x="192" y="198"/>
                  <a:pt x="192" y="198"/>
                  <a:pt x="192" y="198"/>
                </a:cubicBezTo>
                <a:cubicBezTo>
                  <a:pt x="198" y="192"/>
                  <a:pt x="198" y="192"/>
                  <a:pt x="198" y="192"/>
                </a:cubicBezTo>
                <a:cubicBezTo>
                  <a:pt x="178" y="172"/>
                  <a:pt x="178" y="172"/>
                  <a:pt x="178" y="172"/>
                </a:cubicBezTo>
                <a:lnTo>
                  <a:pt x="172" y="178"/>
                </a:lnTo>
                <a:close/>
                <a:moveTo>
                  <a:pt x="103" y="43"/>
                </a:moveTo>
                <a:cubicBezTo>
                  <a:pt x="95" y="43"/>
                  <a:pt x="95" y="43"/>
                  <a:pt x="95" y="43"/>
                </a:cubicBezTo>
                <a:cubicBezTo>
                  <a:pt x="95" y="71"/>
                  <a:pt x="95" y="71"/>
                  <a:pt x="95" y="71"/>
                </a:cubicBezTo>
                <a:cubicBezTo>
                  <a:pt x="103" y="71"/>
                  <a:pt x="103" y="71"/>
                  <a:pt x="103" y="71"/>
                </a:cubicBezTo>
                <a:lnTo>
                  <a:pt x="103" y="43"/>
                </a:lnTo>
                <a:close/>
                <a:moveTo>
                  <a:pt x="71" y="95"/>
                </a:moveTo>
                <a:cubicBezTo>
                  <a:pt x="43" y="95"/>
                  <a:pt x="43" y="95"/>
                  <a:pt x="43" y="95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71" y="103"/>
                  <a:pt x="71" y="103"/>
                  <a:pt x="71" y="103"/>
                </a:cubicBezTo>
                <a:lnTo>
                  <a:pt x="71" y="95"/>
                </a:lnTo>
                <a:close/>
                <a:moveTo>
                  <a:pt x="82" y="76"/>
                </a:moveTo>
                <a:cubicBezTo>
                  <a:pt x="62" y="56"/>
                  <a:pt x="62" y="56"/>
                  <a:pt x="62" y="56"/>
                </a:cubicBezTo>
                <a:cubicBezTo>
                  <a:pt x="56" y="62"/>
                  <a:pt x="56" y="62"/>
                  <a:pt x="56" y="62"/>
                </a:cubicBezTo>
                <a:cubicBezTo>
                  <a:pt x="76" y="82"/>
                  <a:pt x="76" y="82"/>
                  <a:pt x="76" y="82"/>
                </a:cubicBezTo>
                <a:lnTo>
                  <a:pt x="82" y="76"/>
                </a:lnTo>
                <a:close/>
                <a:moveTo>
                  <a:pt x="128" y="172"/>
                </a:moveTo>
                <a:cubicBezTo>
                  <a:pt x="123" y="177"/>
                  <a:pt x="116" y="180"/>
                  <a:pt x="110" y="181"/>
                </a:cubicBezTo>
                <a:cubicBezTo>
                  <a:pt x="109" y="172"/>
                  <a:pt x="105" y="163"/>
                  <a:pt x="98" y="156"/>
                </a:cubicBezTo>
                <a:cubicBezTo>
                  <a:pt x="91" y="149"/>
                  <a:pt x="82" y="145"/>
                  <a:pt x="73" y="144"/>
                </a:cubicBezTo>
                <a:cubicBezTo>
                  <a:pt x="74" y="138"/>
                  <a:pt x="77" y="131"/>
                  <a:pt x="82" y="126"/>
                </a:cubicBezTo>
                <a:cubicBezTo>
                  <a:pt x="98" y="110"/>
                  <a:pt x="98" y="110"/>
                  <a:pt x="98" y="110"/>
                </a:cubicBezTo>
                <a:cubicBezTo>
                  <a:pt x="92" y="104"/>
                  <a:pt x="92" y="104"/>
                  <a:pt x="92" y="104"/>
                </a:cubicBezTo>
                <a:cubicBezTo>
                  <a:pt x="76" y="120"/>
                  <a:pt x="76" y="120"/>
                  <a:pt x="76" y="120"/>
                </a:cubicBezTo>
                <a:cubicBezTo>
                  <a:pt x="69" y="127"/>
                  <a:pt x="65" y="136"/>
                  <a:pt x="65" y="145"/>
                </a:cubicBezTo>
                <a:cubicBezTo>
                  <a:pt x="56" y="146"/>
                  <a:pt x="47" y="149"/>
                  <a:pt x="40" y="156"/>
                </a:cubicBezTo>
                <a:cubicBezTo>
                  <a:pt x="0" y="196"/>
                  <a:pt x="0" y="196"/>
                  <a:pt x="0" y="196"/>
                </a:cubicBezTo>
                <a:cubicBezTo>
                  <a:pt x="6" y="202"/>
                  <a:pt x="6" y="202"/>
                  <a:pt x="6" y="202"/>
                </a:cubicBezTo>
                <a:cubicBezTo>
                  <a:pt x="46" y="162"/>
                  <a:pt x="46" y="162"/>
                  <a:pt x="46" y="162"/>
                </a:cubicBezTo>
                <a:cubicBezTo>
                  <a:pt x="51" y="157"/>
                  <a:pt x="58" y="154"/>
                  <a:pt x="64" y="153"/>
                </a:cubicBezTo>
                <a:cubicBezTo>
                  <a:pt x="65" y="162"/>
                  <a:pt x="69" y="171"/>
                  <a:pt x="76" y="178"/>
                </a:cubicBezTo>
                <a:cubicBezTo>
                  <a:pt x="83" y="185"/>
                  <a:pt x="92" y="189"/>
                  <a:pt x="101" y="190"/>
                </a:cubicBezTo>
                <a:cubicBezTo>
                  <a:pt x="100" y="196"/>
                  <a:pt x="97" y="203"/>
                  <a:pt x="92" y="208"/>
                </a:cubicBezTo>
                <a:cubicBezTo>
                  <a:pt x="92" y="208"/>
                  <a:pt x="92" y="208"/>
                  <a:pt x="92" y="208"/>
                </a:cubicBezTo>
                <a:cubicBezTo>
                  <a:pt x="52" y="248"/>
                  <a:pt x="52" y="248"/>
                  <a:pt x="52" y="248"/>
                </a:cubicBezTo>
                <a:cubicBezTo>
                  <a:pt x="58" y="254"/>
                  <a:pt x="58" y="254"/>
                  <a:pt x="58" y="254"/>
                </a:cubicBezTo>
                <a:cubicBezTo>
                  <a:pt x="98" y="214"/>
                  <a:pt x="98" y="214"/>
                  <a:pt x="98" y="214"/>
                </a:cubicBezTo>
                <a:cubicBezTo>
                  <a:pt x="98" y="214"/>
                  <a:pt x="98" y="214"/>
                  <a:pt x="98" y="214"/>
                </a:cubicBezTo>
                <a:cubicBezTo>
                  <a:pt x="105" y="207"/>
                  <a:pt x="108" y="198"/>
                  <a:pt x="109" y="189"/>
                </a:cubicBezTo>
                <a:cubicBezTo>
                  <a:pt x="118" y="188"/>
                  <a:pt x="127" y="185"/>
                  <a:pt x="134" y="178"/>
                </a:cubicBezTo>
                <a:cubicBezTo>
                  <a:pt x="150" y="162"/>
                  <a:pt x="150" y="162"/>
                  <a:pt x="150" y="162"/>
                </a:cubicBezTo>
                <a:cubicBezTo>
                  <a:pt x="144" y="156"/>
                  <a:pt x="144" y="156"/>
                  <a:pt x="144" y="156"/>
                </a:cubicBezTo>
                <a:lnTo>
                  <a:pt x="128" y="172"/>
                </a:lnTo>
                <a:close/>
                <a:moveTo>
                  <a:pt x="82" y="172"/>
                </a:moveTo>
                <a:cubicBezTo>
                  <a:pt x="76" y="167"/>
                  <a:pt x="73" y="160"/>
                  <a:pt x="72" y="152"/>
                </a:cubicBezTo>
                <a:cubicBezTo>
                  <a:pt x="80" y="153"/>
                  <a:pt x="87" y="156"/>
                  <a:pt x="92" y="162"/>
                </a:cubicBezTo>
                <a:cubicBezTo>
                  <a:pt x="98" y="167"/>
                  <a:pt x="101" y="174"/>
                  <a:pt x="102" y="182"/>
                </a:cubicBezTo>
                <a:cubicBezTo>
                  <a:pt x="94" y="181"/>
                  <a:pt x="87" y="178"/>
                  <a:pt x="82" y="172"/>
                </a:cubicBezTo>
                <a:close/>
                <a:moveTo>
                  <a:pt x="248" y="52"/>
                </a:moveTo>
                <a:cubicBezTo>
                  <a:pt x="208" y="92"/>
                  <a:pt x="208" y="92"/>
                  <a:pt x="208" y="92"/>
                </a:cubicBezTo>
                <a:cubicBezTo>
                  <a:pt x="203" y="97"/>
                  <a:pt x="196" y="100"/>
                  <a:pt x="190" y="101"/>
                </a:cubicBezTo>
                <a:cubicBezTo>
                  <a:pt x="189" y="92"/>
                  <a:pt x="185" y="83"/>
                  <a:pt x="178" y="76"/>
                </a:cubicBezTo>
                <a:cubicBezTo>
                  <a:pt x="171" y="69"/>
                  <a:pt x="162" y="65"/>
                  <a:pt x="153" y="64"/>
                </a:cubicBezTo>
                <a:cubicBezTo>
                  <a:pt x="154" y="58"/>
                  <a:pt x="157" y="51"/>
                  <a:pt x="162" y="46"/>
                </a:cubicBezTo>
                <a:cubicBezTo>
                  <a:pt x="162" y="46"/>
                  <a:pt x="162" y="46"/>
                  <a:pt x="162" y="46"/>
                </a:cubicBezTo>
                <a:cubicBezTo>
                  <a:pt x="202" y="6"/>
                  <a:pt x="202" y="6"/>
                  <a:pt x="202" y="6"/>
                </a:cubicBezTo>
                <a:cubicBezTo>
                  <a:pt x="196" y="0"/>
                  <a:pt x="196" y="0"/>
                  <a:pt x="196" y="0"/>
                </a:cubicBezTo>
                <a:cubicBezTo>
                  <a:pt x="156" y="40"/>
                  <a:pt x="156" y="40"/>
                  <a:pt x="156" y="40"/>
                </a:cubicBezTo>
                <a:cubicBezTo>
                  <a:pt x="156" y="40"/>
                  <a:pt x="156" y="40"/>
                  <a:pt x="156" y="40"/>
                </a:cubicBezTo>
                <a:cubicBezTo>
                  <a:pt x="149" y="47"/>
                  <a:pt x="146" y="56"/>
                  <a:pt x="145" y="65"/>
                </a:cubicBezTo>
                <a:cubicBezTo>
                  <a:pt x="136" y="66"/>
                  <a:pt x="127" y="69"/>
                  <a:pt x="120" y="76"/>
                </a:cubicBezTo>
                <a:cubicBezTo>
                  <a:pt x="104" y="92"/>
                  <a:pt x="104" y="92"/>
                  <a:pt x="104" y="92"/>
                </a:cubicBezTo>
                <a:cubicBezTo>
                  <a:pt x="110" y="98"/>
                  <a:pt x="110" y="98"/>
                  <a:pt x="110" y="98"/>
                </a:cubicBezTo>
                <a:cubicBezTo>
                  <a:pt x="126" y="82"/>
                  <a:pt x="126" y="82"/>
                  <a:pt x="126" y="82"/>
                </a:cubicBezTo>
                <a:cubicBezTo>
                  <a:pt x="131" y="77"/>
                  <a:pt x="138" y="74"/>
                  <a:pt x="144" y="73"/>
                </a:cubicBezTo>
                <a:cubicBezTo>
                  <a:pt x="145" y="82"/>
                  <a:pt x="149" y="91"/>
                  <a:pt x="156" y="98"/>
                </a:cubicBezTo>
                <a:cubicBezTo>
                  <a:pt x="163" y="105"/>
                  <a:pt x="172" y="109"/>
                  <a:pt x="181" y="110"/>
                </a:cubicBezTo>
                <a:cubicBezTo>
                  <a:pt x="180" y="116"/>
                  <a:pt x="177" y="123"/>
                  <a:pt x="172" y="128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62" y="150"/>
                  <a:pt x="162" y="150"/>
                  <a:pt x="162" y="150"/>
                </a:cubicBezTo>
                <a:cubicBezTo>
                  <a:pt x="178" y="134"/>
                  <a:pt x="178" y="134"/>
                  <a:pt x="178" y="134"/>
                </a:cubicBezTo>
                <a:cubicBezTo>
                  <a:pt x="185" y="127"/>
                  <a:pt x="189" y="118"/>
                  <a:pt x="189" y="109"/>
                </a:cubicBezTo>
                <a:cubicBezTo>
                  <a:pt x="198" y="109"/>
                  <a:pt x="207" y="105"/>
                  <a:pt x="214" y="98"/>
                </a:cubicBezTo>
                <a:cubicBezTo>
                  <a:pt x="254" y="58"/>
                  <a:pt x="254" y="58"/>
                  <a:pt x="254" y="58"/>
                </a:cubicBezTo>
                <a:lnTo>
                  <a:pt x="248" y="52"/>
                </a:lnTo>
                <a:close/>
                <a:moveTo>
                  <a:pt x="162" y="92"/>
                </a:moveTo>
                <a:cubicBezTo>
                  <a:pt x="156" y="87"/>
                  <a:pt x="153" y="80"/>
                  <a:pt x="152" y="72"/>
                </a:cubicBezTo>
                <a:cubicBezTo>
                  <a:pt x="160" y="73"/>
                  <a:pt x="167" y="76"/>
                  <a:pt x="172" y="82"/>
                </a:cubicBezTo>
                <a:cubicBezTo>
                  <a:pt x="178" y="87"/>
                  <a:pt x="181" y="94"/>
                  <a:pt x="182" y="102"/>
                </a:cubicBezTo>
                <a:cubicBezTo>
                  <a:pt x="174" y="101"/>
                  <a:pt x="167" y="98"/>
                  <a:pt x="162" y="92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 dirty="0">
              <a:solidFill>
                <a:srgbClr val="1C1819"/>
              </a:solidFill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1A6E29AE-0DF5-4591-96D8-526D87F69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132" y="7102321"/>
            <a:ext cx="2560573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 TITLE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GOES HERE</a:t>
            </a:r>
            <a:endParaRPr kumimoji="0" lang="ru-RU" sz="3200" b="1" i="0" u="none" strike="noStrike" cap="none" normalizeH="0" baseline="0" dirty="0">
              <a:ln>
                <a:noFill/>
              </a:ln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47A75A-EF48-4B88-A0D1-1F58F2C6D811}"/>
              </a:ext>
            </a:extLst>
          </p:cNvPr>
          <p:cNvSpPr txBox="1"/>
          <p:nvPr/>
        </p:nvSpPr>
        <p:spPr>
          <a:xfrm>
            <a:off x="771205" y="5344144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D0995D-C706-4E53-8A2F-78FAEE5DA3C1}"/>
              </a:ext>
            </a:extLst>
          </p:cNvPr>
          <p:cNvSpPr txBox="1"/>
          <p:nvPr/>
        </p:nvSpPr>
        <p:spPr>
          <a:xfrm>
            <a:off x="1481281" y="4794447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8A90C6-532C-44CF-B05C-4593FE4FD581}"/>
              </a:ext>
            </a:extLst>
          </p:cNvPr>
          <p:cNvSpPr txBox="1"/>
          <p:nvPr/>
        </p:nvSpPr>
        <p:spPr>
          <a:xfrm>
            <a:off x="13496531" y="5431587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307DCA-A068-4171-AD5A-46BCAE026B74}"/>
              </a:ext>
            </a:extLst>
          </p:cNvPr>
          <p:cNvSpPr txBox="1"/>
          <p:nvPr/>
        </p:nvSpPr>
        <p:spPr>
          <a:xfrm>
            <a:off x="13475087" y="4881890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9678EB-074F-4CF6-B911-3F97C52B86A6}"/>
              </a:ext>
            </a:extLst>
          </p:cNvPr>
          <p:cNvSpPr txBox="1"/>
          <p:nvPr/>
        </p:nvSpPr>
        <p:spPr>
          <a:xfrm>
            <a:off x="7132949" y="1585648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20179C-F3EA-4577-89ED-8694EB693C99}"/>
              </a:ext>
            </a:extLst>
          </p:cNvPr>
          <p:cNvSpPr txBox="1"/>
          <p:nvPr/>
        </p:nvSpPr>
        <p:spPr>
          <a:xfrm>
            <a:off x="7487987" y="1035951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605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C1819"/>
            </a:gs>
            <a:gs pos="100000">
              <a:srgbClr val="25232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ED1F41-E4BB-4123-BBFB-D9995720A635}"/>
              </a:ext>
            </a:extLst>
          </p:cNvPr>
          <p:cNvSpPr/>
          <p:nvPr/>
        </p:nvSpPr>
        <p:spPr>
          <a:xfrm>
            <a:off x="9303207" y="4645838"/>
            <a:ext cx="16001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effectLst/>
                <a:uLnTx/>
                <a:uFillTx/>
                <a:latin typeface="Times New Roman" panose="02020603050405020304" pitchFamily="18" charset="0"/>
                <a:ea typeface="Open Sans Extrabold" panose="020B0906030804020204" pitchFamily="34" charset="0"/>
                <a:cs typeface="Times New Roman" panose="02020603050405020304" pitchFamily="18" charset="0"/>
              </a:rPr>
              <a:t>75%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1FEEE1E-3446-4C7E-BE66-EAABE027D401}"/>
              </a:ext>
            </a:extLst>
          </p:cNvPr>
          <p:cNvSpPr/>
          <p:nvPr/>
        </p:nvSpPr>
        <p:spPr>
          <a:xfrm>
            <a:off x="8507524" y="3547757"/>
            <a:ext cx="3191482" cy="3191483"/>
          </a:xfrm>
          <a:custGeom>
            <a:avLst/>
            <a:gdLst>
              <a:gd name="connsiteX0" fmla="*/ 622523 w 1245046"/>
              <a:gd name="connsiteY0" fmla="*/ 0 h 1245046"/>
              <a:gd name="connsiteX1" fmla="*/ 1245046 w 1245046"/>
              <a:gd name="connsiteY1" fmla="*/ 622523 h 1245046"/>
              <a:gd name="connsiteX2" fmla="*/ 622523 w 1245046"/>
              <a:gd name="connsiteY2" fmla="*/ 1245046 h 1245046"/>
              <a:gd name="connsiteX3" fmla="*/ 0 w 1245046"/>
              <a:gd name="connsiteY3" fmla="*/ 622523 h 1245046"/>
              <a:gd name="connsiteX4" fmla="*/ 622523 w 1245046"/>
              <a:gd name="connsiteY4" fmla="*/ 0 h 1245046"/>
              <a:gd name="connsiteX5" fmla="*/ 622523 w 1245046"/>
              <a:gd name="connsiteY5" fmla="*/ 176203 h 1245046"/>
              <a:gd name="connsiteX6" fmla="*/ 176203 w 1245046"/>
              <a:gd name="connsiteY6" fmla="*/ 622523 h 1245046"/>
              <a:gd name="connsiteX7" fmla="*/ 622523 w 1245046"/>
              <a:gd name="connsiteY7" fmla="*/ 1068843 h 1245046"/>
              <a:gd name="connsiteX8" fmla="*/ 1068843 w 1245046"/>
              <a:gd name="connsiteY8" fmla="*/ 622523 h 1245046"/>
              <a:gd name="connsiteX9" fmla="*/ 622523 w 1245046"/>
              <a:gd name="connsiteY9" fmla="*/ 176203 h 1245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5046" h="1245046">
                <a:moveTo>
                  <a:pt x="622523" y="0"/>
                </a:moveTo>
                <a:cubicBezTo>
                  <a:pt x="966333" y="0"/>
                  <a:pt x="1245046" y="278713"/>
                  <a:pt x="1245046" y="622523"/>
                </a:cubicBezTo>
                <a:cubicBezTo>
                  <a:pt x="1245046" y="966333"/>
                  <a:pt x="966333" y="1245046"/>
                  <a:pt x="622523" y="1245046"/>
                </a:cubicBezTo>
                <a:cubicBezTo>
                  <a:pt x="278713" y="1245046"/>
                  <a:pt x="0" y="966333"/>
                  <a:pt x="0" y="622523"/>
                </a:cubicBezTo>
                <a:cubicBezTo>
                  <a:pt x="0" y="278713"/>
                  <a:pt x="278713" y="0"/>
                  <a:pt x="622523" y="0"/>
                </a:cubicBezTo>
                <a:close/>
                <a:moveTo>
                  <a:pt x="622523" y="176203"/>
                </a:moveTo>
                <a:cubicBezTo>
                  <a:pt x="376027" y="176203"/>
                  <a:pt x="176203" y="376027"/>
                  <a:pt x="176203" y="622523"/>
                </a:cubicBezTo>
                <a:cubicBezTo>
                  <a:pt x="176203" y="869019"/>
                  <a:pt x="376027" y="1068843"/>
                  <a:pt x="622523" y="1068843"/>
                </a:cubicBezTo>
                <a:cubicBezTo>
                  <a:pt x="869019" y="1068843"/>
                  <a:pt x="1068843" y="869019"/>
                  <a:pt x="1068843" y="622523"/>
                </a:cubicBezTo>
                <a:cubicBezTo>
                  <a:pt x="1068843" y="376027"/>
                  <a:pt x="869019" y="176203"/>
                  <a:pt x="622523" y="176203"/>
                </a:cubicBezTo>
                <a:close/>
              </a:path>
            </a:pathLst>
          </a:custGeom>
          <a:solidFill>
            <a:srgbClr val="25232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50BC985-8F1D-4272-B999-BFEA0121F850}"/>
              </a:ext>
            </a:extLst>
          </p:cNvPr>
          <p:cNvSpPr/>
          <p:nvPr/>
        </p:nvSpPr>
        <p:spPr>
          <a:xfrm>
            <a:off x="8507709" y="3547757"/>
            <a:ext cx="3191115" cy="3191483"/>
          </a:xfrm>
          <a:custGeom>
            <a:avLst/>
            <a:gdLst>
              <a:gd name="connsiteX0" fmla="*/ 622523 w 1244903"/>
              <a:gd name="connsiteY0" fmla="*/ 0 h 1245046"/>
              <a:gd name="connsiteX1" fmla="*/ 630196 w 1244903"/>
              <a:gd name="connsiteY1" fmla="*/ 774 h 1245046"/>
              <a:gd name="connsiteX2" fmla="*/ 630196 w 1244903"/>
              <a:gd name="connsiteY2" fmla="*/ 176977 h 1245046"/>
              <a:gd name="connsiteX3" fmla="*/ 622523 w 1244903"/>
              <a:gd name="connsiteY3" fmla="*/ 176203 h 1245046"/>
              <a:gd name="connsiteX4" fmla="*/ 176203 w 1244903"/>
              <a:gd name="connsiteY4" fmla="*/ 622523 h 1245046"/>
              <a:gd name="connsiteX5" fmla="*/ 622523 w 1244903"/>
              <a:gd name="connsiteY5" fmla="*/ 1068843 h 1245046"/>
              <a:gd name="connsiteX6" fmla="*/ 1059775 w 1244903"/>
              <a:gd name="connsiteY6" fmla="*/ 712472 h 1245046"/>
              <a:gd name="connsiteX7" fmla="*/ 1068699 w 1244903"/>
              <a:gd name="connsiteY7" fmla="*/ 623949 h 1245046"/>
              <a:gd name="connsiteX8" fmla="*/ 1244903 w 1244903"/>
              <a:gd name="connsiteY8" fmla="*/ 623949 h 1245046"/>
              <a:gd name="connsiteX9" fmla="*/ 1232399 w 1244903"/>
              <a:gd name="connsiteY9" fmla="*/ 747983 h 1245046"/>
              <a:gd name="connsiteX10" fmla="*/ 622523 w 1244903"/>
              <a:gd name="connsiteY10" fmla="*/ 1245046 h 1245046"/>
              <a:gd name="connsiteX11" fmla="*/ 0 w 1244903"/>
              <a:gd name="connsiteY11" fmla="*/ 622523 h 1245046"/>
              <a:gd name="connsiteX12" fmla="*/ 622523 w 1244903"/>
              <a:gd name="connsiteY12" fmla="*/ 0 h 1245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44903" h="1245046">
                <a:moveTo>
                  <a:pt x="622523" y="0"/>
                </a:moveTo>
                <a:lnTo>
                  <a:pt x="630196" y="774"/>
                </a:lnTo>
                <a:lnTo>
                  <a:pt x="630196" y="176977"/>
                </a:lnTo>
                <a:lnTo>
                  <a:pt x="622523" y="176203"/>
                </a:lnTo>
                <a:cubicBezTo>
                  <a:pt x="376027" y="176203"/>
                  <a:pt x="176203" y="376027"/>
                  <a:pt x="176203" y="622523"/>
                </a:cubicBezTo>
                <a:cubicBezTo>
                  <a:pt x="176203" y="869019"/>
                  <a:pt x="376027" y="1068843"/>
                  <a:pt x="622523" y="1068843"/>
                </a:cubicBezTo>
                <a:cubicBezTo>
                  <a:pt x="838207" y="1068843"/>
                  <a:pt x="1018158" y="915853"/>
                  <a:pt x="1059775" y="712472"/>
                </a:cubicBezTo>
                <a:lnTo>
                  <a:pt x="1068699" y="623949"/>
                </a:lnTo>
                <a:lnTo>
                  <a:pt x="1244903" y="623949"/>
                </a:lnTo>
                <a:lnTo>
                  <a:pt x="1232399" y="747983"/>
                </a:lnTo>
                <a:cubicBezTo>
                  <a:pt x="1174351" y="1031656"/>
                  <a:pt x="923357" y="1245046"/>
                  <a:pt x="622523" y="1245046"/>
                </a:cubicBezTo>
                <a:cubicBezTo>
                  <a:pt x="278713" y="1245046"/>
                  <a:pt x="0" y="966333"/>
                  <a:pt x="0" y="622523"/>
                </a:cubicBezTo>
                <a:cubicBezTo>
                  <a:pt x="0" y="278713"/>
                  <a:pt x="278713" y="0"/>
                  <a:pt x="622523" y="0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srgbClr val="1C1819"/>
              </a:solidFill>
            </a:endParaRPr>
          </a:p>
        </p:txBody>
      </p:sp>
      <p:sp>
        <p:nvSpPr>
          <p:cNvPr id="7" name="Freeform 65">
            <a:extLst>
              <a:ext uri="{FF2B5EF4-FFF2-40B4-BE49-F238E27FC236}">
                <a16:creationId xmlns:a16="http://schemas.microsoft.com/office/drawing/2014/main" id="{986C5314-67ED-4B2B-9425-FE6A19184D15}"/>
              </a:ext>
            </a:extLst>
          </p:cNvPr>
          <p:cNvSpPr>
            <a:spLocks/>
          </p:cNvSpPr>
          <p:nvPr/>
        </p:nvSpPr>
        <p:spPr bwMode="auto">
          <a:xfrm>
            <a:off x="10408531" y="2920627"/>
            <a:ext cx="1290111" cy="912892"/>
          </a:xfrm>
          <a:custGeom>
            <a:avLst/>
            <a:gdLst>
              <a:gd name="T0" fmla="*/ 920 w 920"/>
              <a:gd name="T1" fmla="*/ 0 h 651"/>
              <a:gd name="T2" fmla="*/ 0 w 920"/>
              <a:gd name="T3" fmla="*/ 0 h 651"/>
              <a:gd name="T4" fmla="*/ 0 w 920"/>
              <a:gd name="T5" fmla="*/ 394 h 651"/>
              <a:gd name="T6" fmla="*/ 139 w 920"/>
              <a:gd name="T7" fmla="*/ 394 h 651"/>
              <a:gd name="T8" fmla="*/ 73 w 920"/>
              <a:gd name="T9" fmla="*/ 651 h 651"/>
              <a:gd name="T10" fmla="*/ 345 w 920"/>
              <a:gd name="T11" fmla="*/ 394 h 651"/>
              <a:gd name="T12" fmla="*/ 920 w 920"/>
              <a:gd name="T13" fmla="*/ 394 h 651"/>
              <a:gd name="T14" fmla="*/ 920 w 920"/>
              <a:gd name="T15" fmla="*/ 0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0" h="651">
                <a:moveTo>
                  <a:pt x="920" y="0"/>
                </a:moveTo>
                <a:lnTo>
                  <a:pt x="0" y="0"/>
                </a:lnTo>
                <a:lnTo>
                  <a:pt x="0" y="394"/>
                </a:lnTo>
                <a:lnTo>
                  <a:pt x="139" y="394"/>
                </a:lnTo>
                <a:lnTo>
                  <a:pt x="73" y="651"/>
                </a:lnTo>
                <a:lnTo>
                  <a:pt x="345" y="394"/>
                </a:lnTo>
                <a:lnTo>
                  <a:pt x="920" y="394"/>
                </a:lnTo>
                <a:lnTo>
                  <a:pt x="920" y="0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srgbClr val="1C1819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3DCD26-40CA-4723-A265-E69F02979EC3}"/>
              </a:ext>
            </a:extLst>
          </p:cNvPr>
          <p:cNvSpPr/>
          <p:nvPr/>
        </p:nvSpPr>
        <p:spPr>
          <a:xfrm>
            <a:off x="10581303" y="3015022"/>
            <a:ext cx="9445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75/95%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359596-732C-4330-B9A2-342EC27FD793}"/>
              </a:ext>
            </a:extLst>
          </p:cNvPr>
          <p:cNvSpPr/>
          <p:nvPr/>
        </p:nvSpPr>
        <p:spPr>
          <a:xfrm>
            <a:off x="14044169" y="4645838"/>
            <a:ext cx="16001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effectLst/>
                <a:uLnTx/>
                <a:uFillTx/>
                <a:latin typeface="Times New Roman" panose="02020603050405020304" pitchFamily="18" charset="0"/>
                <a:ea typeface="Open Sans Extrabold" panose="020B0906030804020204" pitchFamily="34" charset="0"/>
                <a:cs typeface="Times New Roman" panose="02020603050405020304" pitchFamily="18" charset="0"/>
              </a:rPr>
              <a:t>32%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B24EDB7-B46F-471D-915F-6673FCF4D32E}"/>
              </a:ext>
            </a:extLst>
          </p:cNvPr>
          <p:cNvSpPr/>
          <p:nvPr/>
        </p:nvSpPr>
        <p:spPr>
          <a:xfrm>
            <a:off x="13248491" y="3547757"/>
            <a:ext cx="3191482" cy="3191483"/>
          </a:xfrm>
          <a:custGeom>
            <a:avLst/>
            <a:gdLst>
              <a:gd name="connsiteX0" fmla="*/ 622523 w 1245046"/>
              <a:gd name="connsiteY0" fmla="*/ 0 h 1245046"/>
              <a:gd name="connsiteX1" fmla="*/ 1245046 w 1245046"/>
              <a:gd name="connsiteY1" fmla="*/ 622523 h 1245046"/>
              <a:gd name="connsiteX2" fmla="*/ 622523 w 1245046"/>
              <a:gd name="connsiteY2" fmla="*/ 1245046 h 1245046"/>
              <a:gd name="connsiteX3" fmla="*/ 0 w 1245046"/>
              <a:gd name="connsiteY3" fmla="*/ 622523 h 1245046"/>
              <a:gd name="connsiteX4" fmla="*/ 622523 w 1245046"/>
              <a:gd name="connsiteY4" fmla="*/ 0 h 1245046"/>
              <a:gd name="connsiteX5" fmla="*/ 622523 w 1245046"/>
              <a:gd name="connsiteY5" fmla="*/ 176203 h 1245046"/>
              <a:gd name="connsiteX6" fmla="*/ 176203 w 1245046"/>
              <a:gd name="connsiteY6" fmla="*/ 622523 h 1245046"/>
              <a:gd name="connsiteX7" fmla="*/ 622523 w 1245046"/>
              <a:gd name="connsiteY7" fmla="*/ 1068843 h 1245046"/>
              <a:gd name="connsiteX8" fmla="*/ 1068843 w 1245046"/>
              <a:gd name="connsiteY8" fmla="*/ 622523 h 1245046"/>
              <a:gd name="connsiteX9" fmla="*/ 622523 w 1245046"/>
              <a:gd name="connsiteY9" fmla="*/ 176203 h 1245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5046" h="1245046">
                <a:moveTo>
                  <a:pt x="622523" y="0"/>
                </a:moveTo>
                <a:cubicBezTo>
                  <a:pt x="966333" y="0"/>
                  <a:pt x="1245046" y="278713"/>
                  <a:pt x="1245046" y="622523"/>
                </a:cubicBezTo>
                <a:cubicBezTo>
                  <a:pt x="1245046" y="966333"/>
                  <a:pt x="966333" y="1245046"/>
                  <a:pt x="622523" y="1245046"/>
                </a:cubicBezTo>
                <a:cubicBezTo>
                  <a:pt x="278713" y="1245046"/>
                  <a:pt x="0" y="966333"/>
                  <a:pt x="0" y="622523"/>
                </a:cubicBezTo>
                <a:cubicBezTo>
                  <a:pt x="0" y="278713"/>
                  <a:pt x="278713" y="0"/>
                  <a:pt x="622523" y="0"/>
                </a:cubicBezTo>
                <a:close/>
                <a:moveTo>
                  <a:pt x="622523" y="176203"/>
                </a:moveTo>
                <a:cubicBezTo>
                  <a:pt x="376027" y="176203"/>
                  <a:pt x="176203" y="376027"/>
                  <a:pt x="176203" y="622523"/>
                </a:cubicBezTo>
                <a:cubicBezTo>
                  <a:pt x="176203" y="869019"/>
                  <a:pt x="376027" y="1068843"/>
                  <a:pt x="622523" y="1068843"/>
                </a:cubicBezTo>
                <a:cubicBezTo>
                  <a:pt x="869019" y="1068843"/>
                  <a:pt x="1068843" y="869019"/>
                  <a:pt x="1068843" y="622523"/>
                </a:cubicBezTo>
                <a:cubicBezTo>
                  <a:pt x="1068843" y="376027"/>
                  <a:pt x="869019" y="176203"/>
                  <a:pt x="622523" y="176203"/>
                </a:cubicBezTo>
                <a:close/>
              </a:path>
            </a:pathLst>
          </a:custGeom>
          <a:solidFill>
            <a:srgbClr val="252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srgbClr val="1C1819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AF73CE9-244C-4BBE-83E3-4F45E6739569}"/>
              </a:ext>
            </a:extLst>
          </p:cNvPr>
          <p:cNvSpPr/>
          <p:nvPr/>
        </p:nvSpPr>
        <p:spPr>
          <a:xfrm>
            <a:off x="13248676" y="3547757"/>
            <a:ext cx="3191115" cy="3191483"/>
          </a:xfrm>
          <a:custGeom>
            <a:avLst/>
            <a:gdLst>
              <a:gd name="connsiteX0" fmla="*/ 622523 w 1244903"/>
              <a:gd name="connsiteY0" fmla="*/ 0 h 1245046"/>
              <a:gd name="connsiteX1" fmla="*/ 630196 w 1244903"/>
              <a:gd name="connsiteY1" fmla="*/ 774 h 1245046"/>
              <a:gd name="connsiteX2" fmla="*/ 630196 w 1244903"/>
              <a:gd name="connsiteY2" fmla="*/ 176977 h 1245046"/>
              <a:gd name="connsiteX3" fmla="*/ 622523 w 1244903"/>
              <a:gd name="connsiteY3" fmla="*/ 176203 h 1245046"/>
              <a:gd name="connsiteX4" fmla="*/ 176203 w 1244903"/>
              <a:gd name="connsiteY4" fmla="*/ 622523 h 1245046"/>
              <a:gd name="connsiteX5" fmla="*/ 622523 w 1244903"/>
              <a:gd name="connsiteY5" fmla="*/ 1068843 h 1245046"/>
              <a:gd name="connsiteX6" fmla="*/ 1059775 w 1244903"/>
              <a:gd name="connsiteY6" fmla="*/ 712472 h 1245046"/>
              <a:gd name="connsiteX7" fmla="*/ 1068699 w 1244903"/>
              <a:gd name="connsiteY7" fmla="*/ 623949 h 1245046"/>
              <a:gd name="connsiteX8" fmla="*/ 1244903 w 1244903"/>
              <a:gd name="connsiteY8" fmla="*/ 623949 h 1245046"/>
              <a:gd name="connsiteX9" fmla="*/ 1232399 w 1244903"/>
              <a:gd name="connsiteY9" fmla="*/ 747983 h 1245046"/>
              <a:gd name="connsiteX10" fmla="*/ 622523 w 1244903"/>
              <a:gd name="connsiteY10" fmla="*/ 1245046 h 1245046"/>
              <a:gd name="connsiteX11" fmla="*/ 0 w 1244903"/>
              <a:gd name="connsiteY11" fmla="*/ 622523 h 1245046"/>
              <a:gd name="connsiteX12" fmla="*/ 622523 w 1244903"/>
              <a:gd name="connsiteY12" fmla="*/ 0 h 1245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44903" h="1245046">
                <a:moveTo>
                  <a:pt x="622523" y="0"/>
                </a:moveTo>
                <a:lnTo>
                  <a:pt x="630196" y="774"/>
                </a:lnTo>
                <a:lnTo>
                  <a:pt x="630196" y="176977"/>
                </a:lnTo>
                <a:lnTo>
                  <a:pt x="622523" y="176203"/>
                </a:lnTo>
                <a:cubicBezTo>
                  <a:pt x="376027" y="176203"/>
                  <a:pt x="176203" y="376027"/>
                  <a:pt x="176203" y="622523"/>
                </a:cubicBezTo>
                <a:cubicBezTo>
                  <a:pt x="176203" y="869019"/>
                  <a:pt x="376027" y="1068843"/>
                  <a:pt x="622523" y="1068843"/>
                </a:cubicBezTo>
                <a:cubicBezTo>
                  <a:pt x="838207" y="1068843"/>
                  <a:pt x="1018158" y="915853"/>
                  <a:pt x="1059775" y="712472"/>
                </a:cubicBezTo>
                <a:lnTo>
                  <a:pt x="1068699" y="623949"/>
                </a:lnTo>
                <a:lnTo>
                  <a:pt x="1244903" y="623949"/>
                </a:lnTo>
                <a:lnTo>
                  <a:pt x="1232399" y="747983"/>
                </a:lnTo>
                <a:cubicBezTo>
                  <a:pt x="1174351" y="1031656"/>
                  <a:pt x="923357" y="1245046"/>
                  <a:pt x="622523" y="1245046"/>
                </a:cubicBezTo>
                <a:cubicBezTo>
                  <a:pt x="278713" y="1245046"/>
                  <a:pt x="0" y="966333"/>
                  <a:pt x="0" y="622523"/>
                </a:cubicBezTo>
                <a:cubicBezTo>
                  <a:pt x="0" y="278713"/>
                  <a:pt x="278713" y="0"/>
                  <a:pt x="622523" y="0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1C1819"/>
              </a:solidFill>
            </a:endParaRPr>
          </a:p>
        </p:txBody>
      </p:sp>
      <p:sp>
        <p:nvSpPr>
          <p:cNvPr id="19" name="Freeform 65">
            <a:extLst>
              <a:ext uri="{FF2B5EF4-FFF2-40B4-BE49-F238E27FC236}">
                <a16:creationId xmlns:a16="http://schemas.microsoft.com/office/drawing/2014/main" id="{2C07A20B-5A34-4EDA-82EE-AAECCFDC7728}"/>
              </a:ext>
            </a:extLst>
          </p:cNvPr>
          <p:cNvSpPr>
            <a:spLocks/>
          </p:cNvSpPr>
          <p:nvPr/>
        </p:nvSpPr>
        <p:spPr bwMode="auto">
          <a:xfrm>
            <a:off x="15149498" y="2920627"/>
            <a:ext cx="1290111" cy="912892"/>
          </a:xfrm>
          <a:custGeom>
            <a:avLst/>
            <a:gdLst>
              <a:gd name="T0" fmla="*/ 920 w 920"/>
              <a:gd name="T1" fmla="*/ 0 h 651"/>
              <a:gd name="T2" fmla="*/ 0 w 920"/>
              <a:gd name="T3" fmla="*/ 0 h 651"/>
              <a:gd name="T4" fmla="*/ 0 w 920"/>
              <a:gd name="T5" fmla="*/ 394 h 651"/>
              <a:gd name="T6" fmla="*/ 139 w 920"/>
              <a:gd name="T7" fmla="*/ 394 h 651"/>
              <a:gd name="T8" fmla="*/ 73 w 920"/>
              <a:gd name="T9" fmla="*/ 651 h 651"/>
              <a:gd name="T10" fmla="*/ 345 w 920"/>
              <a:gd name="T11" fmla="*/ 394 h 651"/>
              <a:gd name="T12" fmla="*/ 920 w 920"/>
              <a:gd name="T13" fmla="*/ 394 h 651"/>
              <a:gd name="T14" fmla="*/ 920 w 920"/>
              <a:gd name="T15" fmla="*/ 0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0" h="651">
                <a:moveTo>
                  <a:pt x="920" y="0"/>
                </a:moveTo>
                <a:lnTo>
                  <a:pt x="0" y="0"/>
                </a:lnTo>
                <a:lnTo>
                  <a:pt x="0" y="394"/>
                </a:lnTo>
                <a:lnTo>
                  <a:pt x="139" y="394"/>
                </a:lnTo>
                <a:lnTo>
                  <a:pt x="73" y="651"/>
                </a:lnTo>
                <a:lnTo>
                  <a:pt x="345" y="394"/>
                </a:lnTo>
                <a:lnTo>
                  <a:pt x="920" y="394"/>
                </a:lnTo>
                <a:lnTo>
                  <a:pt x="920" y="0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1C1819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79ABF8-2198-42BE-AB06-5802E61B4D8D}"/>
              </a:ext>
            </a:extLst>
          </p:cNvPr>
          <p:cNvSpPr/>
          <p:nvPr/>
        </p:nvSpPr>
        <p:spPr>
          <a:xfrm>
            <a:off x="15322270" y="3015022"/>
            <a:ext cx="9445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32/95%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556AE7-AEAE-4CE4-8152-3AE138A41046}"/>
              </a:ext>
            </a:extLst>
          </p:cNvPr>
          <p:cNvSpPr txBox="1"/>
          <p:nvPr/>
        </p:nvSpPr>
        <p:spPr>
          <a:xfrm>
            <a:off x="8507524" y="7028339"/>
            <a:ext cx="319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2A4043-1C38-45A4-95A9-3A0E4894C97E}"/>
              </a:ext>
            </a:extLst>
          </p:cNvPr>
          <p:cNvSpPr txBox="1"/>
          <p:nvPr/>
        </p:nvSpPr>
        <p:spPr>
          <a:xfrm>
            <a:off x="13248670" y="7028339"/>
            <a:ext cx="319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F144E1-0B68-4E4A-A3E3-BD955DC68C42}"/>
              </a:ext>
            </a:extLst>
          </p:cNvPr>
          <p:cNvSpPr txBox="1"/>
          <p:nvPr/>
        </p:nvSpPr>
        <p:spPr>
          <a:xfrm>
            <a:off x="857132" y="5569169"/>
            <a:ext cx="54151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B65962B8-5C41-413B-876F-C292F61FE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085" y="3481506"/>
            <a:ext cx="4315605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normalizeH="0" baseline="0" dirty="0">
                <a:ln>
                  <a:noFill/>
                </a:ln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 TITLE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GOES HERE</a:t>
            </a:r>
            <a:endParaRPr kumimoji="0" lang="ru-RU" sz="5400" b="1" i="0" u="none" strike="noStrike" cap="none" normalizeH="0" baseline="0" dirty="0">
              <a:ln>
                <a:noFill/>
              </a:ln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971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3453"/>
            </a:gs>
            <a:gs pos="100000">
              <a:srgbClr val="0C192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F5AB970-D163-4220-B5A0-1D60A651AE1A}"/>
              </a:ext>
            </a:extLst>
          </p:cNvPr>
          <p:cNvSpPr/>
          <p:nvPr/>
        </p:nvSpPr>
        <p:spPr>
          <a:xfrm rot="20750665">
            <a:off x="5740717" y="2487467"/>
            <a:ext cx="3074220" cy="3077364"/>
          </a:xfrm>
          <a:custGeom>
            <a:avLst/>
            <a:gdLst>
              <a:gd name="connsiteX0" fmla="*/ 2237582 w 2237582"/>
              <a:gd name="connsiteY0" fmla="*/ 0 h 2239871"/>
              <a:gd name="connsiteX1" fmla="*/ 2237582 w 2237582"/>
              <a:gd name="connsiteY1" fmla="*/ 931290 h 2239871"/>
              <a:gd name="connsiteX2" fmla="*/ 2237578 w 2237582"/>
              <a:gd name="connsiteY2" fmla="*/ 931290 h 2239871"/>
              <a:gd name="connsiteX3" fmla="*/ 931292 w 2237582"/>
              <a:gd name="connsiteY3" fmla="*/ 2237576 h 2239871"/>
              <a:gd name="connsiteX4" fmla="*/ 931360 w 2237582"/>
              <a:gd name="connsiteY4" fmla="*/ 2238918 h 2239871"/>
              <a:gd name="connsiteX5" fmla="*/ 1 w 2237582"/>
              <a:gd name="connsiteY5" fmla="*/ 2239871 h 2239871"/>
              <a:gd name="connsiteX6" fmla="*/ 654563 w 2237582"/>
              <a:gd name="connsiteY6" fmla="*/ 656182 h 2239871"/>
              <a:gd name="connsiteX7" fmla="*/ 2237582 w 2237582"/>
              <a:gd name="connsiteY7" fmla="*/ 0 h 223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7582" h="2239871">
                <a:moveTo>
                  <a:pt x="2237582" y="0"/>
                </a:moveTo>
                <a:lnTo>
                  <a:pt x="2237582" y="931290"/>
                </a:lnTo>
                <a:lnTo>
                  <a:pt x="2237578" y="931290"/>
                </a:lnTo>
                <a:cubicBezTo>
                  <a:pt x="1516136" y="931290"/>
                  <a:pt x="931292" y="1516134"/>
                  <a:pt x="931292" y="2237576"/>
                </a:cubicBezTo>
                <a:lnTo>
                  <a:pt x="931360" y="2238918"/>
                </a:lnTo>
                <a:lnTo>
                  <a:pt x="1" y="2239871"/>
                </a:lnTo>
                <a:cubicBezTo>
                  <a:pt x="-607" y="1646031"/>
                  <a:pt x="234869" y="1076305"/>
                  <a:pt x="654563" y="656182"/>
                </a:cubicBezTo>
                <a:cubicBezTo>
                  <a:pt x="1074257" y="236059"/>
                  <a:pt x="1643741" y="0"/>
                  <a:pt x="2237582" y="0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1C1819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C7AC4FE-5263-49A8-9DE3-9F663D7204F3}"/>
              </a:ext>
            </a:extLst>
          </p:cNvPr>
          <p:cNvSpPr/>
          <p:nvPr/>
        </p:nvSpPr>
        <p:spPr>
          <a:xfrm rot="15350665">
            <a:off x="6493671" y="5466422"/>
            <a:ext cx="3074220" cy="3077365"/>
          </a:xfrm>
          <a:custGeom>
            <a:avLst/>
            <a:gdLst>
              <a:gd name="connsiteX0" fmla="*/ 2237582 w 2237582"/>
              <a:gd name="connsiteY0" fmla="*/ 0 h 2239871"/>
              <a:gd name="connsiteX1" fmla="*/ 2237582 w 2237582"/>
              <a:gd name="connsiteY1" fmla="*/ 931294 h 2239871"/>
              <a:gd name="connsiteX2" fmla="*/ 2104024 w 2237582"/>
              <a:gd name="connsiteY2" fmla="*/ 938038 h 2239871"/>
              <a:gd name="connsiteX3" fmla="*/ 931298 w 2237582"/>
              <a:gd name="connsiteY3" fmla="*/ 2237580 h 2239871"/>
              <a:gd name="connsiteX4" fmla="*/ 931366 w 2237582"/>
              <a:gd name="connsiteY4" fmla="*/ 2238918 h 2239871"/>
              <a:gd name="connsiteX5" fmla="*/ 1 w 2237582"/>
              <a:gd name="connsiteY5" fmla="*/ 2239871 h 2239871"/>
              <a:gd name="connsiteX6" fmla="*/ 654563 w 2237582"/>
              <a:gd name="connsiteY6" fmla="*/ 656182 h 2239871"/>
              <a:gd name="connsiteX7" fmla="*/ 2237582 w 2237582"/>
              <a:gd name="connsiteY7" fmla="*/ 0 h 223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7582" h="2239871">
                <a:moveTo>
                  <a:pt x="2237582" y="0"/>
                </a:moveTo>
                <a:lnTo>
                  <a:pt x="2237582" y="931294"/>
                </a:lnTo>
                <a:lnTo>
                  <a:pt x="2104024" y="938038"/>
                </a:lnTo>
                <a:cubicBezTo>
                  <a:pt x="1445321" y="1004933"/>
                  <a:pt x="931298" y="1561228"/>
                  <a:pt x="931298" y="2237580"/>
                </a:cubicBezTo>
                <a:lnTo>
                  <a:pt x="931366" y="2238918"/>
                </a:lnTo>
                <a:lnTo>
                  <a:pt x="1" y="2239871"/>
                </a:lnTo>
                <a:cubicBezTo>
                  <a:pt x="-607" y="1646031"/>
                  <a:pt x="234869" y="1076305"/>
                  <a:pt x="654563" y="656182"/>
                </a:cubicBezTo>
                <a:cubicBezTo>
                  <a:pt x="1074257" y="236059"/>
                  <a:pt x="1643741" y="0"/>
                  <a:pt x="223758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46000">
                <a:schemeClr val="bg1">
                  <a:lumMod val="75000"/>
                </a:schemeClr>
              </a:gs>
              <a:gs pos="70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  <a:effectLst>
            <a:outerShdw blurRad="88900" dist="50800" dir="5400000" algn="t" rotWithShape="0">
              <a:prstClr val="black">
                <a:alpha val="6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F671748-39F1-40B6-90A6-3B4EDB01070E}"/>
              </a:ext>
            </a:extLst>
          </p:cNvPr>
          <p:cNvSpPr/>
          <p:nvPr/>
        </p:nvSpPr>
        <p:spPr>
          <a:xfrm rot="20750665" flipH="1">
            <a:off x="8721582" y="1735646"/>
            <a:ext cx="3074220" cy="3077364"/>
          </a:xfrm>
          <a:custGeom>
            <a:avLst/>
            <a:gdLst>
              <a:gd name="connsiteX0" fmla="*/ 2237582 w 2237582"/>
              <a:gd name="connsiteY0" fmla="*/ 0 h 2239871"/>
              <a:gd name="connsiteX1" fmla="*/ 654563 w 2237582"/>
              <a:gd name="connsiteY1" fmla="*/ 656182 h 2239871"/>
              <a:gd name="connsiteX2" fmla="*/ 1 w 2237582"/>
              <a:gd name="connsiteY2" fmla="*/ 2239871 h 2239871"/>
              <a:gd name="connsiteX3" fmla="*/ 931364 w 2237582"/>
              <a:gd name="connsiteY3" fmla="*/ 2238918 h 2239871"/>
              <a:gd name="connsiteX4" fmla="*/ 931296 w 2237582"/>
              <a:gd name="connsiteY4" fmla="*/ 2237579 h 2239871"/>
              <a:gd name="connsiteX5" fmla="*/ 2104022 w 2237582"/>
              <a:gd name="connsiteY5" fmla="*/ 938037 h 2239871"/>
              <a:gd name="connsiteX6" fmla="*/ 2237582 w 2237582"/>
              <a:gd name="connsiteY6" fmla="*/ 931293 h 223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7582" h="2239871">
                <a:moveTo>
                  <a:pt x="2237582" y="0"/>
                </a:moveTo>
                <a:cubicBezTo>
                  <a:pt x="1643741" y="0"/>
                  <a:pt x="1074257" y="236059"/>
                  <a:pt x="654563" y="656182"/>
                </a:cubicBezTo>
                <a:cubicBezTo>
                  <a:pt x="234869" y="1076305"/>
                  <a:pt x="-607" y="1646031"/>
                  <a:pt x="1" y="2239871"/>
                </a:cubicBezTo>
                <a:lnTo>
                  <a:pt x="931364" y="2238918"/>
                </a:lnTo>
                <a:lnTo>
                  <a:pt x="931296" y="2237579"/>
                </a:lnTo>
                <a:cubicBezTo>
                  <a:pt x="931296" y="1561227"/>
                  <a:pt x="1445319" y="1004932"/>
                  <a:pt x="2104022" y="938037"/>
                </a:cubicBezTo>
                <a:lnTo>
                  <a:pt x="2237582" y="931293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46000">
                <a:schemeClr val="bg1">
                  <a:lumMod val="75000"/>
                </a:schemeClr>
              </a:gs>
              <a:gs pos="70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  <a:effectLst>
            <a:outerShdw blurRad="88900" dist="50800" dir="5400000" algn="t" rotWithShape="0">
              <a:prstClr val="black">
                <a:alpha val="6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236301C-4480-423F-860C-999F902AE2E8}"/>
              </a:ext>
            </a:extLst>
          </p:cNvPr>
          <p:cNvSpPr/>
          <p:nvPr/>
        </p:nvSpPr>
        <p:spPr>
          <a:xfrm rot="4550665" flipH="1">
            <a:off x="9471491" y="4715372"/>
            <a:ext cx="3074220" cy="3077365"/>
          </a:xfrm>
          <a:custGeom>
            <a:avLst/>
            <a:gdLst>
              <a:gd name="connsiteX0" fmla="*/ 2237582 w 2237582"/>
              <a:gd name="connsiteY0" fmla="*/ 0 h 2239871"/>
              <a:gd name="connsiteX1" fmla="*/ 654563 w 2237582"/>
              <a:gd name="connsiteY1" fmla="*/ 656182 h 2239871"/>
              <a:gd name="connsiteX2" fmla="*/ 1 w 2237582"/>
              <a:gd name="connsiteY2" fmla="*/ 2239871 h 2239871"/>
              <a:gd name="connsiteX3" fmla="*/ 931363 w 2237582"/>
              <a:gd name="connsiteY3" fmla="*/ 2238918 h 2239871"/>
              <a:gd name="connsiteX4" fmla="*/ 931295 w 2237582"/>
              <a:gd name="connsiteY4" fmla="*/ 2237582 h 2239871"/>
              <a:gd name="connsiteX5" fmla="*/ 2237581 w 2237582"/>
              <a:gd name="connsiteY5" fmla="*/ 931296 h 2239871"/>
              <a:gd name="connsiteX6" fmla="*/ 2237581 w 2237582"/>
              <a:gd name="connsiteY6" fmla="*/ 931296 h 223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7582" h="2239871">
                <a:moveTo>
                  <a:pt x="2237582" y="0"/>
                </a:moveTo>
                <a:cubicBezTo>
                  <a:pt x="1643741" y="0"/>
                  <a:pt x="1074257" y="236059"/>
                  <a:pt x="654563" y="656182"/>
                </a:cubicBezTo>
                <a:cubicBezTo>
                  <a:pt x="234869" y="1076305"/>
                  <a:pt x="-607" y="1646031"/>
                  <a:pt x="1" y="2239871"/>
                </a:cubicBezTo>
                <a:lnTo>
                  <a:pt x="931363" y="2238918"/>
                </a:lnTo>
                <a:lnTo>
                  <a:pt x="931295" y="2237582"/>
                </a:lnTo>
                <a:cubicBezTo>
                  <a:pt x="931295" y="1516140"/>
                  <a:pt x="1516139" y="931296"/>
                  <a:pt x="2237581" y="931296"/>
                </a:cubicBezTo>
                <a:lnTo>
                  <a:pt x="2237581" y="931296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1C1819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9DA641C-4FA4-4157-BC1F-E645BF923CA5}"/>
              </a:ext>
            </a:extLst>
          </p:cNvPr>
          <p:cNvSpPr/>
          <p:nvPr/>
        </p:nvSpPr>
        <p:spPr>
          <a:xfrm rot="20750665">
            <a:off x="8862842" y="2879649"/>
            <a:ext cx="2047122" cy="2041615"/>
          </a:xfrm>
          <a:custGeom>
            <a:avLst/>
            <a:gdLst>
              <a:gd name="connsiteX0" fmla="*/ 4989 w 1490005"/>
              <a:gd name="connsiteY0" fmla="*/ 0 h 1485997"/>
              <a:gd name="connsiteX1" fmla="*/ 1490005 w 1490005"/>
              <a:gd name="connsiteY1" fmla="*/ 1485016 h 1485997"/>
              <a:gd name="connsiteX2" fmla="*/ 1489956 w 1490005"/>
              <a:gd name="connsiteY2" fmla="*/ 1485997 h 1485997"/>
              <a:gd name="connsiteX3" fmla="*/ 1306218 w 1490005"/>
              <a:gd name="connsiteY3" fmla="*/ 1485809 h 1485997"/>
              <a:gd name="connsiteX4" fmla="*/ 1306286 w 1490005"/>
              <a:gd name="connsiteY4" fmla="*/ 1484470 h 1485997"/>
              <a:gd name="connsiteX5" fmla="*/ 133560 w 1490005"/>
              <a:gd name="connsiteY5" fmla="*/ 184928 h 1485997"/>
              <a:gd name="connsiteX6" fmla="*/ 0 w 1490005"/>
              <a:gd name="connsiteY6" fmla="*/ 178184 h 1485997"/>
              <a:gd name="connsiteX7" fmla="*/ 0 w 1490005"/>
              <a:gd name="connsiteY7" fmla="*/ 252 h 148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0005" h="1485997">
                <a:moveTo>
                  <a:pt x="4989" y="0"/>
                </a:moveTo>
                <a:cubicBezTo>
                  <a:pt x="825141" y="0"/>
                  <a:pt x="1490005" y="664864"/>
                  <a:pt x="1490005" y="1485016"/>
                </a:cubicBezTo>
                <a:lnTo>
                  <a:pt x="1489956" y="1485997"/>
                </a:lnTo>
                <a:lnTo>
                  <a:pt x="1306218" y="1485809"/>
                </a:lnTo>
                <a:lnTo>
                  <a:pt x="1306286" y="1484470"/>
                </a:lnTo>
                <a:cubicBezTo>
                  <a:pt x="1306286" y="808118"/>
                  <a:pt x="792263" y="251823"/>
                  <a:pt x="133560" y="184928"/>
                </a:cubicBezTo>
                <a:lnTo>
                  <a:pt x="0" y="178184"/>
                </a:lnTo>
                <a:lnTo>
                  <a:pt x="0" y="25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1C1819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C01C1B-4573-4102-A902-F5625BED3CD9}"/>
              </a:ext>
            </a:extLst>
          </p:cNvPr>
          <p:cNvSpPr/>
          <p:nvPr/>
        </p:nvSpPr>
        <p:spPr>
          <a:xfrm rot="20750665">
            <a:off x="9359170" y="4857102"/>
            <a:ext cx="2032758" cy="2036730"/>
          </a:xfrm>
          <a:custGeom>
            <a:avLst/>
            <a:gdLst>
              <a:gd name="connsiteX0" fmla="*/ 1479550 w 1479550"/>
              <a:gd name="connsiteY0" fmla="*/ 0 h 1482442"/>
              <a:gd name="connsiteX1" fmla="*/ 1471999 w 1479550"/>
              <a:gd name="connsiteY1" fmla="*/ 149530 h 1482442"/>
              <a:gd name="connsiteX2" fmla="*/ 146485 w 1479550"/>
              <a:gd name="connsiteY2" fmla="*/ 1475045 h 1482442"/>
              <a:gd name="connsiteX3" fmla="*/ 0 w 1479550"/>
              <a:gd name="connsiteY3" fmla="*/ 1482442 h 1482442"/>
              <a:gd name="connsiteX4" fmla="*/ 181 w 1479550"/>
              <a:gd name="connsiteY4" fmla="*/ 1306219 h 1482442"/>
              <a:gd name="connsiteX5" fmla="*/ 1517 w 1479550"/>
              <a:gd name="connsiteY5" fmla="*/ 1306287 h 1482442"/>
              <a:gd name="connsiteX6" fmla="*/ 1307803 w 1479550"/>
              <a:gd name="connsiteY6" fmla="*/ 1 h 148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9550" h="1482442">
                <a:moveTo>
                  <a:pt x="1479550" y="0"/>
                </a:moveTo>
                <a:lnTo>
                  <a:pt x="1471999" y="149530"/>
                </a:lnTo>
                <a:cubicBezTo>
                  <a:pt x="1401021" y="848437"/>
                  <a:pt x="845391" y="1404067"/>
                  <a:pt x="146485" y="1475045"/>
                </a:cubicBezTo>
                <a:lnTo>
                  <a:pt x="0" y="1482442"/>
                </a:lnTo>
                <a:lnTo>
                  <a:pt x="181" y="1306219"/>
                </a:lnTo>
                <a:lnTo>
                  <a:pt x="1517" y="1306287"/>
                </a:lnTo>
                <a:cubicBezTo>
                  <a:pt x="722959" y="1306287"/>
                  <a:pt x="1307803" y="721443"/>
                  <a:pt x="1307803" y="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1C1819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257C5E-DBAB-437F-BF24-E311A0E4153D}"/>
              </a:ext>
            </a:extLst>
          </p:cNvPr>
          <p:cNvSpPr/>
          <p:nvPr/>
        </p:nvSpPr>
        <p:spPr>
          <a:xfrm rot="20750665">
            <a:off x="7393790" y="5354108"/>
            <a:ext cx="2036632" cy="2047221"/>
          </a:xfrm>
          <a:custGeom>
            <a:avLst/>
            <a:gdLst>
              <a:gd name="connsiteX0" fmla="*/ 263 w 1482370"/>
              <a:gd name="connsiteY0" fmla="*/ 0 h 1490078"/>
              <a:gd name="connsiteX1" fmla="*/ 174558 w 1482370"/>
              <a:gd name="connsiteY1" fmla="*/ 0 h 1490078"/>
              <a:gd name="connsiteX2" fmla="*/ 181302 w 1482370"/>
              <a:gd name="connsiteY2" fmla="*/ 133558 h 1490078"/>
              <a:gd name="connsiteX3" fmla="*/ 1480844 w 1482370"/>
              <a:gd name="connsiteY3" fmla="*/ 1306284 h 1490078"/>
              <a:gd name="connsiteX4" fmla="*/ 1482182 w 1482370"/>
              <a:gd name="connsiteY4" fmla="*/ 1306216 h 1490078"/>
              <a:gd name="connsiteX5" fmla="*/ 1482370 w 1482370"/>
              <a:gd name="connsiteY5" fmla="*/ 1490078 h 1490078"/>
              <a:gd name="connsiteX6" fmla="*/ 1333182 w 1482370"/>
              <a:gd name="connsiteY6" fmla="*/ 1482544 h 1490078"/>
              <a:gd name="connsiteX7" fmla="*/ 0 w 1482370"/>
              <a:gd name="connsiteY7" fmla="*/ 5195 h 149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2370" h="1490078">
                <a:moveTo>
                  <a:pt x="263" y="0"/>
                </a:moveTo>
                <a:lnTo>
                  <a:pt x="174558" y="0"/>
                </a:lnTo>
                <a:lnTo>
                  <a:pt x="181302" y="133558"/>
                </a:lnTo>
                <a:cubicBezTo>
                  <a:pt x="248197" y="792261"/>
                  <a:pt x="804492" y="1306284"/>
                  <a:pt x="1480844" y="1306284"/>
                </a:cubicBezTo>
                <a:lnTo>
                  <a:pt x="1482182" y="1306216"/>
                </a:lnTo>
                <a:lnTo>
                  <a:pt x="1482370" y="1490078"/>
                </a:lnTo>
                <a:lnTo>
                  <a:pt x="1333182" y="1482544"/>
                </a:lnTo>
                <a:cubicBezTo>
                  <a:pt x="584353" y="1406497"/>
                  <a:pt x="0" y="774088"/>
                  <a:pt x="0" y="5195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1C1819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B55C24-655C-4827-8D79-00EB66C2EAB2}"/>
              </a:ext>
            </a:extLst>
          </p:cNvPr>
          <p:cNvSpPr/>
          <p:nvPr/>
        </p:nvSpPr>
        <p:spPr>
          <a:xfrm rot="20750665">
            <a:off x="6884742" y="3381370"/>
            <a:ext cx="2043805" cy="2036813"/>
          </a:xfrm>
          <a:custGeom>
            <a:avLst/>
            <a:gdLst>
              <a:gd name="connsiteX0" fmla="*/ 1484889 w 1487591"/>
              <a:gd name="connsiteY0" fmla="*/ 0 h 1482502"/>
              <a:gd name="connsiteX1" fmla="*/ 1487591 w 1487591"/>
              <a:gd name="connsiteY1" fmla="*/ 137 h 1482502"/>
              <a:gd name="connsiteX2" fmla="*/ 1487591 w 1487591"/>
              <a:gd name="connsiteY2" fmla="*/ 174688 h 1482502"/>
              <a:gd name="connsiteX3" fmla="*/ 1487587 w 1487591"/>
              <a:gd name="connsiteY3" fmla="*/ 174688 h 1482502"/>
              <a:gd name="connsiteX4" fmla="*/ 181301 w 1487591"/>
              <a:gd name="connsiteY4" fmla="*/ 1480974 h 1482502"/>
              <a:gd name="connsiteX5" fmla="*/ 181369 w 1487591"/>
              <a:gd name="connsiteY5" fmla="*/ 1482316 h 1482502"/>
              <a:gd name="connsiteX6" fmla="*/ 0 w 1487591"/>
              <a:gd name="connsiteY6" fmla="*/ 1482502 h 1482502"/>
              <a:gd name="connsiteX7" fmla="*/ 7540 w 1487591"/>
              <a:gd name="connsiteY7" fmla="*/ 1333182 h 1482502"/>
              <a:gd name="connsiteX8" fmla="*/ 1484889 w 1487591"/>
              <a:gd name="connsiteY8" fmla="*/ 0 h 1482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87591" h="1482502">
                <a:moveTo>
                  <a:pt x="1484889" y="0"/>
                </a:moveTo>
                <a:lnTo>
                  <a:pt x="1487591" y="137"/>
                </a:lnTo>
                <a:lnTo>
                  <a:pt x="1487591" y="174688"/>
                </a:lnTo>
                <a:lnTo>
                  <a:pt x="1487587" y="174688"/>
                </a:lnTo>
                <a:cubicBezTo>
                  <a:pt x="766145" y="174688"/>
                  <a:pt x="181301" y="759532"/>
                  <a:pt x="181301" y="1480974"/>
                </a:cubicBezTo>
                <a:lnTo>
                  <a:pt x="181369" y="1482316"/>
                </a:lnTo>
                <a:lnTo>
                  <a:pt x="0" y="1482502"/>
                </a:lnTo>
                <a:lnTo>
                  <a:pt x="7540" y="1333182"/>
                </a:lnTo>
                <a:cubicBezTo>
                  <a:pt x="83588" y="584353"/>
                  <a:pt x="715997" y="0"/>
                  <a:pt x="1484889" y="0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1C1819"/>
              </a:solidFill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274DAA54-C376-473E-AEDB-12ACBEF07BB8}"/>
              </a:ext>
            </a:extLst>
          </p:cNvPr>
          <p:cNvSpPr/>
          <p:nvPr/>
        </p:nvSpPr>
        <p:spPr>
          <a:xfrm rot="19047785">
            <a:off x="7189310" y="1807163"/>
            <a:ext cx="1917355" cy="1841142"/>
          </a:xfrm>
          <a:prstGeom prst="chevron">
            <a:avLst>
              <a:gd name="adj" fmla="val 57006"/>
            </a:avLst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1C1819"/>
              </a:solidFill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92D97B77-217D-402D-B376-25B922238D92}"/>
              </a:ext>
            </a:extLst>
          </p:cNvPr>
          <p:cNvSpPr/>
          <p:nvPr/>
        </p:nvSpPr>
        <p:spPr>
          <a:xfrm rot="3131672">
            <a:off x="10661859" y="3350773"/>
            <a:ext cx="1917354" cy="1841142"/>
          </a:xfrm>
          <a:prstGeom prst="chevron">
            <a:avLst>
              <a:gd name="adj" fmla="val 57006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46000">
                <a:schemeClr val="bg1">
                  <a:lumMod val="75000"/>
                </a:schemeClr>
              </a:gs>
              <a:gs pos="70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1C1819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A9753E91-9238-42F7-A5FA-5EBFA7384C9A}"/>
              </a:ext>
            </a:extLst>
          </p:cNvPr>
          <p:cNvSpPr/>
          <p:nvPr/>
        </p:nvSpPr>
        <p:spPr>
          <a:xfrm rot="8566194">
            <a:off x="8938386" y="6710211"/>
            <a:ext cx="1917355" cy="1841142"/>
          </a:xfrm>
          <a:prstGeom prst="chevron">
            <a:avLst>
              <a:gd name="adj" fmla="val 57006"/>
            </a:avLst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1C1819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F9FD0EF5-EB1E-4B36-99EF-664A6F309087}"/>
              </a:ext>
            </a:extLst>
          </p:cNvPr>
          <p:cNvSpPr/>
          <p:nvPr/>
        </p:nvSpPr>
        <p:spPr>
          <a:xfrm rot="13775672">
            <a:off x="5730409" y="5038664"/>
            <a:ext cx="1917354" cy="1841142"/>
          </a:xfrm>
          <a:prstGeom prst="chevron">
            <a:avLst>
              <a:gd name="adj" fmla="val 57006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46000">
                <a:schemeClr val="bg1">
                  <a:lumMod val="75000"/>
                </a:schemeClr>
              </a:gs>
              <a:gs pos="70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  <a:effectLst>
            <a:outerShdw blurRad="88900" dist="50800" dir="5400000" algn="t" rotWithShape="0">
              <a:prstClr val="black">
                <a:alpha val="6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9" name="Freeform 87">
            <a:extLst>
              <a:ext uri="{FF2B5EF4-FFF2-40B4-BE49-F238E27FC236}">
                <a16:creationId xmlns:a16="http://schemas.microsoft.com/office/drawing/2014/main" id="{C5E4F62E-8D39-4377-9566-E28FFE8B7759}"/>
              </a:ext>
            </a:extLst>
          </p:cNvPr>
          <p:cNvSpPr>
            <a:spLocks noEditPoints="1"/>
          </p:cNvSpPr>
          <p:nvPr/>
        </p:nvSpPr>
        <p:spPr bwMode="auto">
          <a:xfrm>
            <a:off x="7531749" y="7016028"/>
            <a:ext cx="598322" cy="520676"/>
          </a:xfrm>
          <a:custGeom>
            <a:avLst/>
            <a:gdLst>
              <a:gd name="T0" fmla="*/ 343 w 687"/>
              <a:gd name="T1" fmla="*/ 429 h 601"/>
              <a:gd name="T2" fmla="*/ 429 w 687"/>
              <a:gd name="T3" fmla="*/ 343 h 601"/>
              <a:gd name="T4" fmla="*/ 343 w 687"/>
              <a:gd name="T5" fmla="*/ 257 h 601"/>
              <a:gd name="T6" fmla="*/ 257 w 687"/>
              <a:gd name="T7" fmla="*/ 343 h 601"/>
              <a:gd name="T8" fmla="*/ 343 w 687"/>
              <a:gd name="T9" fmla="*/ 429 h 601"/>
              <a:gd name="T10" fmla="*/ 343 w 687"/>
              <a:gd name="T11" fmla="*/ 214 h 601"/>
              <a:gd name="T12" fmla="*/ 472 w 687"/>
              <a:gd name="T13" fmla="*/ 343 h 601"/>
              <a:gd name="T14" fmla="*/ 343 w 687"/>
              <a:gd name="T15" fmla="*/ 472 h 601"/>
              <a:gd name="T16" fmla="*/ 214 w 687"/>
              <a:gd name="T17" fmla="*/ 343 h 601"/>
              <a:gd name="T18" fmla="*/ 343 w 687"/>
              <a:gd name="T19" fmla="*/ 214 h 601"/>
              <a:gd name="T20" fmla="*/ 150 w 687"/>
              <a:gd name="T21" fmla="*/ 214 h 601"/>
              <a:gd name="T22" fmla="*/ 171 w 687"/>
              <a:gd name="T23" fmla="*/ 236 h 601"/>
              <a:gd name="T24" fmla="*/ 150 w 687"/>
              <a:gd name="T25" fmla="*/ 257 h 601"/>
              <a:gd name="T26" fmla="*/ 128 w 687"/>
              <a:gd name="T27" fmla="*/ 236 h 601"/>
              <a:gd name="T28" fmla="*/ 150 w 687"/>
              <a:gd name="T29" fmla="*/ 214 h 601"/>
              <a:gd name="T30" fmla="*/ 601 w 687"/>
              <a:gd name="T31" fmla="*/ 172 h 601"/>
              <a:gd name="T32" fmla="*/ 472 w 687"/>
              <a:gd name="T33" fmla="*/ 172 h 601"/>
              <a:gd name="T34" fmla="*/ 429 w 687"/>
              <a:gd name="T35" fmla="*/ 172 h 601"/>
              <a:gd name="T36" fmla="*/ 429 w 687"/>
              <a:gd name="T37" fmla="*/ 86 h 601"/>
              <a:gd name="T38" fmla="*/ 257 w 687"/>
              <a:gd name="T39" fmla="*/ 86 h 601"/>
              <a:gd name="T40" fmla="*/ 257 w 687"/>
              <a:gd name="T41" fmla="*/ 172 h 601"/>
              <a:gd name="T42" fmla="*/ 214 w 687"/>
              <a:gd name="T43" fmla="*/ 172 h 601"/>
              <a:gd name="T44" fmla="*/ 86 w 687"/>
              <a:gd name="T45" fmla="*/ 172 h 601"/>
              <a:gd name="T46" fmla="*/ 86 w 687"/>
              <a:gd name="T47" fmla="*/ 515 h 601"/>
              <a:gd name="T48" fmla="*/ 601 w 687"/>
              <a:gd name="T49" fmla="*/ 515 h 601"/>
              <a:gd name="T50" fmla="*/ 601 w 687"/>
              <a:gd name="T51" fmla="*/ 172 h 601"/>
              <a:gd name="T52" fmla="*/ 644 w 687"/>
              <a:gd name="T53" fmla="*/ 601 h 601"/>
              <a:gd name="T54" fmla="*/ 43 w 687"/>
              <a:gd name="T55" fmla="*/ 601 h 601"/>
              <a:gd name="T56" fmla="*/ 0 w 687"/>
              <a:gd name="T57" fmla="*/ 558 h 601"/>
              <a:gd name="T58" fmla="*/ 0 w 687"/>
              <a:gd name="T59" fmla="*/ 129 h 601"/>
              <a:gd name="T60" fmla="*/ 43 w 687"/>
              <a:gd name="T61" fmla="*/ 86 h 601"/>
              <a:gd name="T62" fmla="*/ 171 w 687"/>
              <a:gd name="T63" fmla="*/ 86 h 601"/>
              <a:gd name="T64" fmla="*/ 171 w 687"/>
              <a:gd name="T65" fmla="*/ 43 h 601"/>
              <a:gd name="T66" fmla="*/ 214 w 687"/>
              <a:gd name="T67" fmla="*/ 0 h 601"/>
              <a:gd name="T68" fmla="*/ 472 w 687"/>
              <a:gd name="T69" fmla="*/ 0 h 601"/>
              <a:gd name="T70" fmla="*/ 515 w 687"/>
              <a:gd name="T71" fmla="*/ 43 h 601"/>
              <a:gd name="T72" fmla="*/ 515 w 687"/>
              <a:gd name="T73" fmla="*/ 86 h 601"/>
              <a:gd name="T74" fmla="*/ 644 w 687"/>
              <a:gd name="T75" fmla="*/ 86 h 601"/>
              <a:gd name="T76" fmla="*/ 687 w 687"/>
              <a:gd name="T77" fmla="*/ 129 h 601"/>
              <a:gd name="T78" fmla="*/ 687 w 687"/>
              <a:gd name="T79" fmla="*/ 558 h 601"/>
              <a:gd name="T80" fmla="*/ 644 w 687"/>
              <a:gd name="T81" fmla="*/ 601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87" h="601">
                <a:moveTo>
                  <a:pt x="343" y="429"/>
                </a:moveTo>
                <a:cubicBezTo>
                  <a:pt x="391" y="429"/>
                  <a:pt x="429" y="391"/>
                  <a:pt x="429" y="343"/>
                </a:cubicBezTo>
                <a:cubicBezTo>
                  <a:pt x="429" y="296"/>
                  <a:pt x="391" y="257"/>
                  <a:pt x="343" y="257"/>
                </a:cubicBezTo>
                <a:cubicBezTo>
                  <a:pt x="296" y="257"/>
                  <a:pt x="257" y="296"/>
                  <a:pt x="257" y="343"/>
                </a:cubicBezTo>
                <a:cubicBezTo>
                  <a:pt x="257" y="391"/>
                  <a:pt x="296" y="429"/>
                  <a:pt x="343" y="429"/>
                </a:cubicBezTo>
                <a:close/>
                <a:moveTo>
                  <a:pt x="343" y="214"/>
                </a:moveTo>
                <a:cubicBezTo>
                  <a:pt x="414" y="214"/>
                  <a:pt x="472" y="272"/>
                  <a:pt x="472" y="343"/>
                </a:cubicBezTo>
                <a:cubicBezTo>
                  <a:pt x="472" y="414"/>
                  <a:pt x="414" y="472"/>
                  <a:pt x="343" y="472"/>
                </a:cubicBezTo>
                <a:cubicBezTo>
                  <a:pt x="272" y="472"/>
                  <a:pt x="214" y="414"/>
                  <a:pt x="214" y="343"/>
                </a:cubicBezTo>
                <a:cubicBezTo>
                  <a:pt x="214" y="272"/>
                  <a:pt x="272" y="214"/>
                  <a:pt x="343" y="214"/>
                </a:cubicBezTo>
                <a:close/>
                <a:moveTo>
                  <a:pt x="150" y="214"/>
                </a:moveTo>
                <a:cubicBezTo>
                  <a:pt x="162" y="214"/>
                  <a:pt x="171" y="224"/>
                  <a:pt x="171" y="236"/>
                </a:cubicBezTo>
                <a:cubicBezTo>
                  <a:pt x="171" y="248"/>
                  <a:pt x="162" y="257"/>
                  <a:pt x="150" y="257"/>
                </a:cubicBezTo>
                <a:cubicBezTo>
                  <a:pt x="138" y="257"/>
                  <a:pt x="128" y="248"/>
                  <a:pt x="128" y="236"/>
                </a:cubicBezTo>
                <a:cubicBezTo>
                  <a:pt x="128" y="224"/>
                  <a:pt x="138" y="214"/>
                  <a:pt x="150" y="214"/>
                </a:cubicBezTo>
                <a:close/>
                <a:moveTo>
                  <a:pt x="601" y="172"/>
                </a:moveTo>
                <a:lnTo>
                  <a:pt x="472" y="172"/>
                </a:lnTo>
                <a:lnTo>
                  <a:pt x="429" y="172"/>
                </a:lnTo>
                <a:lnTo>
                  <a:pt x="429" y="86"/>
                </a:lnTo>
                <a:lnTo>
                  <a:pt x="257" y="86"/>
                </a:lnTo>
                <a:lnTo>
                  <a:pt x="257" y="172"/>
                </a:lnTo>
                <a:lnTo>
                  <a:pt x="214" y="172"/>
                </a:lnTo>
                <a:lnTo>
                  <a:pt x="86" y="172"/>
                </a:lnTo>
                <a:lnTo>
                  <a:pt x="86" y="515"/>
                </a:lnTo>
                <a:lnTo>
                  <a:pt x="601" y="515"/>
                </a:lnTo>
                <a:lnTo>
                  <a:pt x="601" y="172"/>
                </a:lnTo>
                <a:close/>
                <a:moveTo>
                  <a:pt x="644" y="601"/>
                </a:moveTo>
                <a:lnTo>
                  <a:pt x="43" y="601"/>
                </a:lnTo>
                <a:cubicBezTo>
                  <a:pt x="19" y="601"/>
                  <a:pt x="0" y="582"/>
                  <a:pt x="0" y="558"/>
                </a:cubicBezTo>
                <a:lnTo>
                  <a:pt x="0" y="129"/>
                </a:lnTo>
                <a:cubicBezTo>
                  <a:pt x="0" y="105"/>
                  <a:pt x="19" y="86"/>
                  <a:pt x="43" y="86"/>
                </a:cubicBezTo>
                <a:lnTo>
                  <a:pt x="171" y="86"/>
                </a:lnTo>
                <a:lnTo>
                  <a:pt x="171" y="43"/>
                </a:lnTo>
                <a:cubicBezTo>
                  <a:pt x="171" y="19"/>
                  <a:pt x="191" y="0"/>
                  <a:pt x="214" y="0"/>
                </a:cubicBezTo>
                <a:lnTo>
                  <a:pt x="472" y="0"/>
                </a:lnTo>
                <a:cubicBezTo>
                  <a:pt x="496" y="0"/>
                  <a:pt x="515" y="19"/>
                  <a:pt x="515" y="43"/>
                </a:cubicBezTo>
                <a:lnTo>
                  <a:pt x="515" y="86"/>
                </a:lnTo>
                <a:lnTo>
                  <a:pt x="644" y="86"/>
                </a:lnTo>
                <a:cubicBezTo>
                  <a:pt x="668" y="86"/>
                  <a:pt x="687" y="105"/>
                  <a:pt x="687" y="129"/>
                </a:cubicBezTo>
                <a:lnTo>
                  <a:pt x="687" y="558"/>
                </a:lnTo>
                <a:cubicBezTo>
                  <a:pt x="687" y="582"/>
                  <a:pt x="668" y="601"/>
                  <a:pt x="644" y="601"/>
                </a:cubicBezTo>
                <a:close/>
              </a:path>
            </a:pathLst>
          </a:custGeom>
          <a:gradFill>
            <a:gsLst>
              <a:gs pos="0">
                <a:srgbClr val="073453"/>
              </a:gs>
              <a:gs pos="100000">
                <a:srgbClr val="0C192A"/>
              </a:gs>
            </a:gsLst>
            <a:path path="circle">
              <a:fillToRect l="100000" b="100000"/>
            </a:path>
          </a:gradFill>
          <a:ln>
            <a:noFill/>
          </a:ln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/>
          </a:p>
        </p:txBody>
      </p:sp>
      <p:sp>
        <p:nvSpPr>
          <p:cNvPr id="30" name="Freeform 88">
            <a:extLst>
              <a:ext uri="{FF2B5EF4-FFF2-40B4-BE49-F238E27FC236}">
                <a16:creationId xmlns:a16="http://schemas.microsoft.com/office/drawing/2014/main" id="{64A3052C-8CF3-4476-8DD2-EB9AD33E2EBF}"/>
              </a:ext>
            </a:extLst>
          </p:cNvPr>
          <p:cNvSpPr>
            <a:spLocks noEditPoints="1"/>
          </p:cNvSpPr>
          <p:nvPr/>
        </p:nvSpPr>
        <p:spPr bwMode="auto">
          <a:xfrm>
            <a:off x="6754100" y="3592305"/>
            <a:ext cx="478894" cy="478894"/>
          </a:xfrm>
          <a:custGeom>
            <a:avLst/>
            <a:gdLst>
              <a:gd name="T0" fmla="*/ 406 w 496"/>
              <a:gd name="T1" fmla="*/ 492 h 496"/>
              <a:gd name="T2" fmla="*/ 5 w 496"/>
              <a:gd name="T3" fmla="*/ 89 h 496"/>
              <a:gd name="T4" fmla="*/ 6 w 496"/>
              <a:gd name="T5" fmla="*/ 0 h 496"/>
              <a:gd name="T6" fmla="*/ 495 w 496"/>
              <a:gd name="T7" fmla="*/ 493 h 496"/>
              <a:gd name="T8" fmla="*/ 406 w 496"/>
              <a:gd name="T9" fmla="*/ 492 h 496"/>
              <a:gd name="T10" fmla="*/ 78 w 496"/>
              <a:gd name="T11" fmla="*/ 419 h 496"/>
              <a:gd name="T12" fmla="*/ 78 w 496"/>
              <a:gd name="T13" fmla="*/ 479 h 496"/>
              <a:gd name="T14" fmla="*/ 17 w 496"/>
              <a:gd name="T15" fmla="*/ 479 h 496"/>
              <a:gd name="T16" fmla="*/ 17 w 496"/>
              <a:gd name="T17" fmla="*/ 419 h 496"/>
              <a:gd name="T18" fmla="*/ 78 w 496"/>
              <a:gd name="T19" fmla="*/ 419 h 496"/>
              <a:gd name="T20" fmla="*/ 227 w 496"/>
              <a:gd name="T21" fmla="*/ 492 h 496"/>
              <a:gd name="T22" fmla="*/ 138 w 496"/>
              <a:gd name="T23" fmla="*/ 492 h 496"/>
              <a:gd name="T24" fmla="*/ 4 w 496"/>
              <a:gd name="T25" fmla="*/ 357 h 496"/>
              <a:gd name="T26" fmla="*/ 5 w 496"/>
              <a:gd name="T27" fmla="*/ 268 h 496"/>
              <a:gd name="T28" fmla="*/ 227 w 496"/>
              <a:gd name="T29" fmla="*/ 492 h 496"/>
              <a:gd name="T30" fmla="*/ 361 w 496"/>
              <a:gd name="T31" fmla="*/ 492 h 496"/>
              <a:gd name="T32" fmla="*/ 272 w 496"/>
              <a:gd name="T33" fmla="*/ 492 h 496"/>
              <a:gd name="T34" fmla="*/ 5 w 496"/>
              <a:gd name="T35" fmla="*/ 223 h 496"/>
              <a:gd name="T36" fmla="*/ 5 w 496"/>
              <a:gd name="T37" fmla="*/ 134 h 496"/>
              <a:gd name="T38" fmla="*/ 361 w 496"/>
              <a:gd name="T39" fmla="*/ 492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6" h="496">
                <a:moveTo>
                  <a:pt x="406" y="492"/>
                </a:moveTo>
                <a:cubicBezTo>
                  <a:pt x="407" y="271"/>
                  <a:pt x="227" y="90"/>
                  <a:pt x="5" y="89"/>
                </a:cubicBezTo>
                <a:lnTo>
                  <a:pt x="6" y="0"/>
                </a:lnTo>
                <a:cubicBezTo>
                  <a:pt x="277" y="1"/>
                  <a:pt x="496" y="222"/>
                  <a:pt x="495" y="493"/>
                </a:cubicBezTo>
                <a:lnTo>
                  <a:pt x="406" y="492"/>
                </a:lnTo>
                <a:close/>
                <a:moveTo>
                  <a:pt x="78" y="419"/>
                </a:moveTo>
                <a:cubicBezTo>
                  <a:pt x="94" y="436"/>
                  <a:pt x="94" y="463"/>
                  <a:pt x="78" y="479"/>
                </a:cubicBezTo>
                <a:cubicBezTo>
                  <a:pt x="61" y="496"/>
                  <a:pt x="34" y="496"/>
                  <a:pt x="17" y="479"/>
                </a:cubicBezTo>
                <a:cubicBezTo>
                  <a:pt x="0" y="462"/>
                  <a:pt x="0" y="435"/>
                  <a:pt x="17" y="419"/>
                </a:cubicBezTo>
                <a:cubicBezTo>
                  <a:pt x="34" y="402"/>
                  <a:pt x="61" y="402"/>
                  <a:pt x="78" y="419"/>
                </a:cubicBezTo>
                <a:close/>
                <a:moveTo>
                  <a:pt x="227" y="492"/>
                </a:moveTo>
                <a:lnTo>
                  <a:pt x="138" y="492"/>
                </a:lnTo>
                <a:cubicBezTo>
                  <a:pt x="138" y="418"/>
                  <a:pt x="78" y="357"/>
                  <a:pt x="4" y="357"/>
                </a:cubicBezTo>
                <a:lnTo>
                  <a:pt x="5" y="268"/>
                </a:lnTo>
                <a:cubicBezTo>
                  <a:pt x="128" y="268"/>
                  <a:pt x="228" y="369"/>
                  <a:pt x="227" y="492"/>
                </a:cubicBezTo>
                <a:close/>
                <a:moveTo>
                  <a:pt x="361" y="492"/>
                </a:moveTo>
                <a:lnTo>
                  <a:pt x="272" y="492"/>
                </a:lnTo>
                <a:cubicBezTo>
                  <a:pt x="272" y="344"/>
                  <a:pt x="153" y="224"/>
                  <a:pt x="5" y="223"/>
                </a:cubicBezTo>
                <a:lnTo>
                  <a:pt x="5" y="134"/>
                </a:lnTo>
                <a:cubicBezTo>
                  <a:pt x="202" y="135"/>
                  <a:pt x="362" y="295"/>
                  <a:pt x="361" y="492"/>
                </a:cubicBezTo>
                <a:close/>
              </a:path>
            </a:pathLst>
          </a:custGeom>
          <a:gradFill>
            <a:gsLst>
              <a:gs pos="0">
                <a:srgbClr val="073453"/>
              </a:gs>
              <a:gs pos="100000">
                <a:srgbClr val="0C192A"/>
              </a:gs>
            </a:gsLst>
            <a:path path="circle">
              <a:fillToRect l="100000" b="100000"/>
            </a:path>
          </a:gradFill>
          <a:ln>
            <a:noFill/>
          </a:ln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/>
          </a:p>
        </p:txBody>
      </p:sp>
      <p:sp>
        <p:nvSpPr>
          <p:cNvPr id="31" name="Freeform 89">
            <a:extLst>
              <a:ext uri="{FF2B5EF4-FFF2-40B4-BE49-F238E27FC236}">
                <a16:creationId xmlns:a16="http://schemas.microsoft.com/office/drawing/2014/main" id="{E4F77C85-E615-4433-AD9A-93B571132EAF}"/>
              </a:ext>
            </a:extLst>
          </p:cNvPr>
          <p:cNvSpPr>
            <a:spLocks noEditPoints="1"/>
          </p:cNvSpPr>
          <p:nvPr/>
        </p:nvSpPr>
        <p:spPr bwMode="auto">
          <a:xfrm>
            <a:off x="11075336" y="6130430"/>
            <a:ext cx="513137" cy="548011"/>
          </a:xfrm>
          <a:custGeom>
            <a:avLst/>
            <a:gdLst>
              <a:gd name="T0" fmla="*/ 465 w 543"/>
              <a:gd name="T1" fmla="*/ 297 h 574"/>
              <a:gd name="T2" fmla="*/ 534 w 543"/>
              <a:gd name="T3" fmla="*/ 168 h 574"/>
              <a:gd name="T4" fmla="*/ 543 w 543"/>
              <a:gd name="T5" fmla="*/ 112 h 574"/>
              <a:gd name="T6" fmla="*/ 543 w 543"/>
              <a:gd name="T7" fmla="*/ 90 h 574"/>
              <a:gd name="T8" fmla="*/ 524 w 543"/>
              <a:gd name="T9" fmla="*/ 50 h 574"/>
              <a:gd name="T10" fmla="*/ 474 w 543"/>
              <a:gd name="T11" fmla="*/ 43 h 574"/>
              <a:gd name="T12" fmla="*/ 453 w 543"/>
              <a:gd name="T13" fmla="*/ 63 h 574"/>
              <a:gd name="T14" fmla="*/ 428 w 543"/>
              <a:gd name="T15" fmla="*/ 61 h 574"/>
              <a:gd name="T16" fmla="*/ 431 w 543"/>
              <a:gd name="T17" fmla="*/ 3 h 574"/>
              <a:gd name="T18" fmla="*/ 271 w 543"/>
              <a:gd name="T19" fmla="*/ 11 h 574"/>
              <a:gd name="T20" fmla="*/ 149 w 543"/>
              <a:gd name="T21" fmla="*/ 5 h 574"/>
              <a:gd name="T22" fmla="*/ 115 w 543"/>
              <a:gd name="T23" fmla="*/ 13 h 574"/>
              <a:gd name="T24" fmla="*/ 115 w 543"/>
              <a:gd name="T25" fmla="*/ 65 h 574"/>
              <a:gd name="T26" fmla="*/ 96 w 543"/>
              <a:gd name="T27" fmla="*/ 65 h 574"/>
              <a:gd name="T28" fmla="*/ 79 w 543"/>
              <a:gd name="T29" fmla="*/ 44 h 574"/>
              <a:gd name="T30" fmla="*/ 33 w 543"/>
              <a:gd name="T31" fmla="*/ 45 h 574"/>
              <a:gd name="T32" fmla="*/ 1 w 543"/>
              <a:gd name="T33" fmla="*/ 88 h 574"/>
              <a:gd name="T34" fmla="*/ 0 w 543"/>
              <a:gd name="T35" fmla="*/ 111 h 574"/>
              <a:gd name="T36" fmla="*/ 6 w 543"/>
              <a:gd name="T37" fmla="*/ 152 h 574"/>
              <a:gd name="T38" fmla="*/ 62 w 543"/>
              <a:gd name="T39" fmla="*/ 273 h 574"/>
              <a:gd name="T40" fmla="*/ 197 w 543"/>
              <a:gd name="T41" fmla="*/ 394 h 574"/>
              <a:gd name="T42" fmla="*/ 237 w 543"/>
              <a:gd name="T43" fmla="*/ 414 h 574"/>
              <a:gd name="T44" fmla="*/ 248 w 543"/>
              <a:gd name="T45" fmla="*/ 440 h 574"/>
              <a:gd name="T46" fmla="*/ 228 w 543"/>
              <a:gd name="T47" fmla="*/ 445 h 574"/>
              <a:gd name="T48" fmla="*/ 245 w 543"/>
              <a:gd name="T49" fmla="*/ 462 h 574"/>
              <a:gd name="T50" fmla="*/ 248 w 543"/>
              <a:gd name="T51" fmla="*/ 485 h 574"/>
              <a:gd name="T52" fmla="*/ 239 w 543"/>
              <a:gd name="T53" fmla="*/ 506 h 574"/>
              <a:gd name="T54" fmla="*/ 218 w 543"/>
              <a:gd name="T55" fmla="*/ 528 h 574"/>
              <a:gd name="T56" fmla="*/ 195 w 543"/>
              <a:gd name="T57" fmla="*/ 535 h 574"/>
              <a:gd name="T58" fmla="*/ 185 w 543"/>
              <a:gd name="T59" fmla="*/ 563 h 574"/>
              <a:gd name="T60" fmla="*/ 220 w 543"/>
              <a:gd name="T61" fmla="*/ 574 h 574"/>
              <a:gd name="T62" fmla="*/ 322 w 543"/>
              <a:gd name="T63" fmla="*/ 574 h 574"/>
              <a:gd name="T64" fmla="*/ 350 w 543"/>
              <a:gd name="T65" fmla="*/ 570 h 574"/>
              <a:gd name="T66" fmla="*/ 363 w 543"/>
              <a:gd name="T67" fmla="*/ 551 h 574"/>
              <a:gd name="T68" fmla="*/ 338 w 543"/>
              <a:gd name="T69" fmla="*/ 530 h 574"/>
              <a:gd name="T70" fmla="*/ 316 w 543"/>
              <a:gd name="T71" fmla="*/ 506 h 574"/>
              <a:gd name="T72" fmla="*/ 298 w 543"/>
              <a:gd name="T73" fmla="*/ 500 h 574"/>
              <a:gd name="T74" fmla="*/ 294 w 543"/>
              <a:gd name="T75" fmla="*/ 466 h 574"/>
              <a:gd name="T76" fmla="*/ 309 w 543"/>
              <a:gd name="T77" fmla="*/ 461 h 574"/>
              <a:gd name="T78" fmla="*/ 305 w 543"/>
              <a:gd name="T79" fmla="*/ 440 h 574"/>
              <a:gd name="T80" fmla="*/ 294 w 543"/>
              <a:gd name="T81" fmla="*/ 421 h 574"/>
              <a:gd name="T82" fmla="*/ 338 w 543"/>
              <a:gd name="T83" fmla="*/ 403 h 574"/>
              <a:gd name="T84" fmla="*/ 452 w 543"/>
              <a:gd name="T85" fmla="*/ 90 h 574"/>
              <a:gd name="T86" fmla="*/ 477 w 543"/>
              <a:gd name="T87" fmla="*/ 72 h 574"/>
              <a:gd name="T88" fmla="*/ 497 w 543"/>
              <a:gd name="T89" fmla="*/ 79 h 574"/>
              <a:gd name="T90" fmla="*/ 499 w 543"/>
              <a:gd name="T91" fmla="*/ 106 h 574"/>
              <a:gd name="T92" fmla="*/ 498 w 543"/>
              <a:gd name="T93" fmla="*/ 120 h 574"/>
              <a:gd name="T94" fmla="*/ 476 w 543"/>
              <a:gd name="T95" fmla="*/ 183 h 574"/>
              <a:gd name="T96" fmla="*/ 403 w 543"/>
              <a:gd name="T97" fmla="*/ 285 h 574"/>
              <a:gd name="T98" fmla="*/ 418 w 543"/>
              <a:gd name="T99" fmla="*/ 208 h 574"/>
              <a:gd name="T100" fmla="*/ 134 w 543"/>
              <a:gd name="T101" fmla="*/ 289 h 574"/>
              <a:gd name="T102" fmla="*/ 60 w 543"/>
              <a:gd name="T103" fmla="*/ 187 h 574"/>
              <a:gd name="T104" fmla="*/ 40 w 543"/>
              <a:gd name="T105" fmla="*/ 125 h 574"/>
              <a:gd name="T106" fmla="*/ 39 w 543"/>
              <a:gd name="T107" fmla="*/ 100 h 574"/>
              <a:gd name="T108" fmla="*/ 41 w 543"/>
              <a:gd name="T109" fmla="*/ 82 h 574"/>
              <a:gd name="T110" fmla="*/ 60 w 543"/>
              <a:gd name="T111" fmla="*/ 72 h 574"/>
              <a:gd name="T112" fmla="*/ 86 w 543"/>
              <a:gd name="T113" fmla="*/ 94 h 574"/>
              <a:gd name="T114" fmla="*/ 108 w 543"/>
              <a:gd name="T115" fmla="*/ 123 h 574"/>
              <a:gd name="T116" fmla="*/ 144 w 543"/>
              <a:gd name="T117" fmla="*/ 29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43" h="574">
                <a:moveTo>
                  <a:pt x="350" y="393"/>
                </a:moveTo>
                <a:lnTo>
                  <a:pt x="368" y="382"/>
                </a:lnTo>
                <a:lnTo>
                  <a:pt x="385" y="370"/>
                </a:lnTo>
                <a:lnTo>
                  <a:pt x="415" y="346"/>
                </a:lnTo>
                <a:lnTo>
                  <a:pt x="442" y="322"/>
                </a:lnTo>
                <a:lnTo>
                  <a:pt x="465" y="297"/>
                </a:lnTo>
                <a:lnTo>
                  <a:pt x="483" y="273"/>
                </a:lnTo>
                <a:lnTo>
                  <a:pt x="499" y="250"/>
                </a:lnTo>
                <a:lnTo>
                  <a:pt x="511" y="227"/>
                </a:lnTo>
                <a:lnTo>
                  <a:pt x="521" y="206"/>
                </a:lnTo>
                <a:lnTo>
                  <a:pt x="529" y="186"/>
                </a:lnTo>
                <a:lnTo>
                  <a:pt x="534" y="168"/>
                </a:lnTo>
                <a:lnTo>
                  <a:pt x="538" y="152"/>
                </a:lnTo>
                <a:lnTo>
                  <a:pt x="540" y="139"/>
                </a:lnTo>
                <a:lnTo>
                  <a:pt x="541" y="126"/>
                </a:lnTo>
                <a:lnTo>
                  <a:pt x="543" y="118"/>
                </a:lnTo>
                <a:lnTo>
                  <a:pt x="543" y="113"/>
                </a:lnTo>
                <a:lnTo>
                  <a:pt x="543" y="112"/>
                </a:lnTo>
                <a:lnTo>
                  <a:pt x="543" y="105"/>
                </a:lnTo>
                <a:lnTo>
                  <a:pt x="543" y="99"/>
                </a:lnTo>
                <a:lnTo>
                  <a:pt x="543" y="95"/>
                </a:lnTo>
                <a:lnTo>
                  <a:pt x="543" y="93"/>
                </a:lnTo>
                <a:lnTo>
                  <a:pt x="543" y="90"/>
                </a:lnTo>
                <a:lnTo>
                  <a:pt x="543" y="90"/>
                </a:lnTo>
                <a:lnTo>
                  <a:pt x="543" y="88"/>
                </a:lnTo>
                <a:lnTo>
                  <a:pt x="541" y="83"/>
                </a:lnTo>
                <a:lnTo>
                  <a:pt x="540" y="76"/>
                </a:lnTo>
                <a:lnTo>
                  <a:pt x="537" y="67"/>
                </a:lnTo>
                <a:lnTo>
                  <a:pt x="532" y="57"/>
                </a:lnTo>
                <a:lnTo>
                  <a:pt x="524" y="50"/>
                </a:lnTo>
                <a:lnTo>
                  <a:pt x="514" y="45"/>
                </a:lnTo>
                <a:lnTo>
                  <a:pt x="499" y="43"/>
                </a:lnTo>
                <a:lnTo>
                  <a:pt x="491" y="43"/>
                </a:lnTo>
                <a:lnTo>
                  <a:pt x="482" y="43"/>
                </a:lnTo>
                <a:lnTo>
                  <a:pt x="476" y="43"/>
                </a:lnTo>
                <a:lnTo>
                  <a:pt x="474" y="43"/>
                </a:lnTo>
                <a:lnTo>
                  <a:pt x="468" y="44"/>
                </a:lnTo>
                <a:lnTo>
                  <a:pt x="461" y="47"/>
                </a:lnTo>
                <a:lnTo>
                  <a:pt x="458" y="50"/>
                </a:lnTo>
                <a:lnTo>
                  <a:pt x="455" y="54"/>
                </a:lnTo>
                <a:lnTo>
                  <a:pt x="453" y="61"/>
                </a:lnTo>
                <a:lnTo>
                  <a:pt x="453" y="63"/>
                </a:lnTo>
                <a:lnTo>
                  <a:pt x="453" y="65"/>
                </a:lnTo>
                <a:lnTo>
                  <a:pt x="451" y="65"/>
                </a:lnTo>
                <a:lnTo>
                  <a:pt x="446" y="66"/>
                </a:lnTo>
                <a:lnTo>
                  <a:pt x="438" y="68"/>
                </a:lnTo>
                <a:lnTo>
                  <a:pt x="428" y="68"/>
                </a:lnTo>
                <a:lnTo>
                  <a:pt x="428" y="61"/>
                </a:lnTo>
                <a:lnTo>
                  <a:pt x="428" y="50"/>
                </a:lnTo>
                <a:lnTo>
                  <a:pt x="429" y="39"/>
                </a:lnTo>
                <a:lnTo>
                  <a:pt x="429" y="28"/>
                </a:lnTo>
                <a:lnTo>
                  <a:pt x="430" y="17"/>
                </a:lnTo>
                <a:lnTo>
                  <a:pt x="431" y="9"/>
                </a:lnTo>
                <a:lnTo>
                  <a:pt x="431" y="3"/>
                </a:lnTo>
                <a:lnTo>
                  <a:pt x="431" y="0"/>
                </a:lnTo>
                <a:lnTo>
                  <a:pt x="396" y="4"/>
                </a:lnTo>
                <a:lnTo>
                  <a:pt x="361" y="8"/>
                </a:lnTo>
                <a:lnTo>
                  <a:pt x="329" y="10"/>
                </a:lnTo>
                <a:lnTo>
                  <a:pt x="299" y="11"/>
                </a:lnTo>
                <a:lnTo>
                  <a:pt x="271" y="11"/>
                </a:lnTo>
                <a:lnTo>
                  <a:pt x="245" y="11"/>
                </a:lnTo>
                <a:lnTo>
                  <a:pt x="222" y="10"/>
                </a:lnTo>
                <a:lnTo>
                  <a:pt x="200" y="10"/>
                </a:lnTo>
                <a:lnTo>
                  <a:pt x="180" y="9"/>
                </a:lnTo>
                <a:lnTo>
                  <a:pt x="163" y="7"/>
                </a:lnTo>
                <a:lnTo>
                  <a:pt x="149" y="5"/>
                </a:lnTo>
                <a:lnTo>
                  <a:pt x="137" y="4"/>
                </a:lnTo>
                <a:lnTo>
                  <a:pt x="128" y="2"/>
                </a:lnTo>
                <a:lnTo>
                  <a:pt x="121" y="2"/>
                </a:lnTo>
                <a:lnTo>
                  <a:pt x="117" y="0"/>
                </a:lnTo>
                <a:lnTo>
                  <a:pt x="115" y="0"/>
                </a:lnTo>
                <a:lnTo>
                  <a:pt x="115" y="13"/>
                </a:lnTo>
                <a:lnTo>
                  <a:pt x="115" y="22"/>
                </a:lnTo>
                <a:lnTo>
                  <a:pt x="115" y="32"/>
                </a:lnTo>
                <a:lnTo>
                  <a:pt x="115" y="39"/>
                </a:lnTo>
                <a:lnTo>
                  <a:pt x="115" y="51"/>
                </a:lnTo>
                <a:lnTo>
                  <a:pt x="115" y="60"/>
                </a:lnTo>
                <a:lnTo>
                  <a:pt x="115" y="65"/>
                </a:lnTo>
                <a:lnTo>
                  <a:pt x="115" y="67"/>
                </a:lnTo>
                <a:lnTo>
                  <a:pt x="115" y="68"/>
                </a:lnTo>
                <a:lnTo>
                  <a:pt x="115" y="68"/>
                </a:lnTo>
                <a:lnTo>
                  <a:pt x="105" y="68"/>
                </a:lnTo>
                <a:lnTo>
                  <a:pt x="98" y="66"/>
                </a:lnTo>
                <a:lnTo>
                  <a:pt x="96" y="65"/>
                </a:lnTo>
                <a:lnTo>
                  <a:pt x="94" y="65"/>
                </a:lnTo>
                <a:lnTo>
                  <a:pt x="94" y="63"/>
                </a:lnTo>
                <a:lnTo>
                  <a:pt x="93" y="61"/>
                </a:lnTo>
                <a:lnTo>
                  <a:pt x="89" y="54"/>
                </a:lnTo>
                <a:lnTo>
                  <a:pt x="83" y="47"/>
                </a:lnTo>
                <a:lnTo>
                  <a:pt x="79" y="44"/>
                </a:lnTo>
                <a:lnTo>
                  <a:pt x="73" y="43"/>
                </a:lnTo>
                <a:lnTo>
                  <a:pt x="70" y="43"/>
                </a:lnTo>
                <a:lnTo>
                  <a:pt x="65" y="43"/>
                </a:lnTo>
                <a:lnTo>
                  <a:pt x="57" y="43"/>
                </a:lnTo>
                <a:lnTo>
                  <a:pt x="47" y="43"/>
                </a:lnTo>
                <a:lnTo>
                  <a:pt x="33" y="45"/>
                </a:lnTo>
                <a:lnTo>
                  <a:pt x="22" y="50"/>
                </a:lnTo>
                <a:lnTo>
                  <a:pt x="13" y="57"/>
                </a:lnTo>
                <a:lnTo>
                  <a:pt x="8" y="67"/>
                </a:lnTo>
                <a:lnTo>
                  <a:pt x="3" y="76"/>
                </a:lnTo>
                <a:lnTo>
                  <a:pt x="2" y="83"/>
                </a:lnTo>
                <a:lnTo>
                  <a:pt x="1" y="88"/>
                </a:lnTo>
                <a:lnTo>
                  <a:pt x="0" y="90"/>
                </a:lnTo>
                <a:lnTo>
                  <a:pt x="0" y="97"/>
                </a:lnTo>
                <a:lnTo>
                  <a:pt x="0" y="102"/>
                </a:lnTo>
                <a:lnTo>
                  <a:pt x="0" y="106"/>
                </a:lnTo>
                <a:lnTo>
                  <a:pt x="0" y="108"/>
                </a:lnTo>
                <a:lnTo>
                  <a:pt x="0" y="111"/>
                </a:lnTo>
                <a:lnTo>
                  <a:pt x="0" y="112"/>
                </a:lnTo>
                <a:lnTo>
                  <a:pt x="0" y="113"/>
                </a:lnTo>
                <a:lnTo>
                  <a:pt x="1" y="118"/>
                </a:lnTo>
                <a:lnTo>
                  <a:pt x="1" y="126"/>
                </a:lnTo>
                <a:lnTo>
                  <a:pt x="2" y="139"/>
                </a:lnTo>
                <a:lnTo>
                  <a:pt x="6" y="152"/>
                </a:lnTo>
                <a:lnTo>
                  <a:pt x="9" y="168"/>
                </a:lnTo>
                <a:lnTo>
                  <a:pt x="16" y="186"/>
                </a:lnTo>
                <a:lnTo>
                  <a:pt x="23" y="206"/>
                </a:lnTo>
                <a:lnTo>
                  <a:pt x="34" y="227"/>
                </a:lnTo>
                <a:lnTo>
                  <a:pt x="46" y="250"/>
                </a:lnTo>
                <a:lnTo>
                  <a:pt x="62" y="273"/>
                </a:lnTo>
                <a:lnTo>
                  <a:pt x="81" y="297"/>
                </a:lnTo>
                <a:lnTo>
                  <a:pt x="104" y="322"/>
                </a:lnTo>
                <a:lnTo>
                  <a:pt x="131" y="346"/>
                </a:lnTo>
                <a:lnTo>
                  <a:pt x="161" y="370"/>
                </a:lnTo>
                <a:lnTo>
                  <a:pt x="196" y="393"/>
                </a:lnTo>
                <a:lnTo>
                  <a:pt x="197" y="394"/>
                </a:lnTo>
                <a:lnTo>
                  <a:pt x="201" y="397"/>
                </a:lnTo>
                <a:lnTo>
                  <a:pt x="205" y="400"/>
                </a:lnTo>
                <a:lnTo>
                  <a:pt x="211" y="404"/>
                </a:lnTo>
                <a:lnTo>
                  <a:pt x="218" y="409"/>
                </a:lnTo>
                <a:lnTo>
                  <a:pt x="228" y="411"/>
                </a:lnTo>
                <a:lnTo>
                  <a:pt x="237" y="414"/>
                </a:lnTo>
                <a:lnTo>
                  <a:pt x="248" y="415"/>
                </a:lnTo>
                <a:lnTo>
                  <a:pt x="248" y="423"/>
                </a:lnTo>
                <a:lnTo>
                  <a:pt x="248" y="429"/>
                </a:lnTo>
                <a:lnTo>
                  <a:pt x="248" y="434"/>
                </a:lnTo>
                <a:lnTo>
                  <a:pt x="248" y="438"/>
                </a:lnTo>
                <a:lnTo>
                  <a:pt x="248" y="440"/>
                </a:lnTo>
                <a:lnTo>
                  <a:pt x="248" y="440"/>
                </a:lnTo>
                <a:lnTo>
                  <a:pt x="247" y="440"/>
                </a:lnTo>
                <a:lnTo>
                  <a:pt x="245" y="440"/>
                </a:lnTo>
                <a:lnTo>
                  <a:pt x="237" y="440"/>
                </a:lnTo>
                <a:lnTo>
                  <a:pt x="230" y="443"/>
                </a:lnTo>
                <a:lnTo>
                  <a:pt x="228" y="445"/>
                </a:lnTo>
                <a:lnTo>
                  <a:pt x="226" y="449"/>
                </a:lnTo>
                <a:lnTo>
                  <a:pt x="228" y="455"/>
                </a:lnTo>
                <a:lnTo>
                  <a:pt x="230" y="459"/>
                </a:lnTo>
                <a:lnTo>
                  <a:pt x="234" y="461"/>
                </a:lnTo>
                <a:lnTo>
                  <a:pt x="237" y="462"/>
                </a:lnTo>
                <a:lnTo>
                  <a:pt x="245" y="462"/>
                </a:lnTo>
                <a:lnTo>
                  <a:pt x="247" y="462"/>
                </a:lnTo>
                <a:lnTo>
                  <a:pt x="248" y="462"/>
                </a:lnTo>
                <a:lnTo>
                  <a:pt x="248" y="471"/>
                </a:lnTo>
                <a:lnTo>
                  <a:pt x="248" y="477"/>
                </a:lnTo>
                <a:lnTo>
                  <a:pt x="248" y="482"/>
                </a:lnTo>
                <a:lnTo>
                  <a:pt x="248" y="485"/>
                </a:lnTo>
                <a:lnTo>
                  <a:pt x="248" y="488"/>
                </a:lnTo>
                <a:lnTo>
                  <a:pt x="248" y="488"/>
                </a:lnTo>
                <a:lnTo>
                  <a:pt x="247" y="489"/>
                </a:lnTo>
                <a:lnTo>
                  <a:pt x="247" y="491"/>
                </a:lnTo>
                <a:lnTo>
                  <a:pt x="245" y="498"/>
                </a:lnTo>
                <a:lnTo>
                  <a:pt x="239" y="506"/>
                </a:lnTo>
                <a:lnTo>
                  <a:pt x="235" y="508"/>
                </a:lnTo>
                <a:lnTo>
                  <a:pt x="231" y="509"/>
                </a:lnTo>
                <a:lnTo>
                  <a:pt x="230" y="517"/>
                </a:lnTo>
                <a:lnTo>
                  <a:pt x="226" y="522"/>
                </a:lnTo>
                <a:lnTo>
                  <a:pt x="223" y="525"/>
                </a:lnTo>
                <a:lnTo>
                  <a:pt x="218" y="528"/>
                </a:lnTo>
                <a:lnTo>
                  <a:pt x="209" y="530"/>
                </a:lnTo>
                <a:lnTo>
                  <a:pt x="206" y="530"/>
                </a:lnTo>
                <a:lnTo>
                  <a:pt x="205" y="530"/>
                </a:lnTo>
                <a:lnTo>
                  <a:pt x="205" y="531"/>
                </a:lnTo>
                <a:lnTo>
                  <a:pt x="202" y="531"/>
                </a:lnTo>
                <a:lnTo>
                  <a:pt x="195" y="535"/>
                </a:lnTo>
                <a:lnTo>
                  <a:pt x="188" y="541"/>
                </a:lnTo>
                <a:lnTo>
                  <a:pt x="185" y="546"/>
                </a:lnTo>
                <a:lnTo>
                  <a:pt x="184" y="552"/>
                </a:lnTo>
                <a:lnTo>
                  <a:pt x="184" y="553"/>
                </a:lnTo>
                <a:lnTo>
                  <a:pt x="184" y="555"/>
                </a:lnTo>
                <a:lnTo>
                  <a:pt x="185" y="563"/>
                </a:lnTo>
                <a:lnTo>
                  <a:pt x="188" y="566"/>
                </a:lnTo>
                <a:lnTo>
                  <a:pt x="191" y="570"/>
                </a:lnTo>
                <a:lnTo>
                  <a:pt x="197" y="572"/>
                </a:lnTo>
                <a:lnTo>
                  <a:pt x="205" y="574"/>
                </a:lnTo>
                <a:lnTo>
                  <a:pt x="212" y="574"/>
                </a:lnTo>
                <a:lnTo>
                  <a:pt x="220" y="574"/>
                </a:lnTo>
                <a:lnTo>
                  <a:pt x="240" y="574"/>
                </a:lnTo>
                <a:lnTo>
                  <a:pt x="262" y="574"/>
                </a:lnTo>
                <a:lnTo>
                  <a:pt x="285" y="574"/>
                </a:lnTo>
                <a:lnTo>
                  <a:pt x="305" y="574"/>
                </a:lnTo>
                <a:lnTo>
                  <a:pt x="314" y="574"/>
                </a:lnTo>
                <a:lnTo>
                  <a:pt x="322" y="574"/>
                </a:lnTo>
                <a:lnTo>
                  <a:pt x="328" y="574"/>
                </a:lnTo>
                <a:lnTo>
                  <a:pt x="333" y="574"/>
                </a:lnTo>
                <a:lnTo>
                  <a:pt x="337" y="574"/>
                </a:lnTo>
                <a:lnTo>
                  <a:pt x="338" y="574"/>
                </a:lnTo>
                <a:lnTo>
                  <a:pt x="345" y="572"/>
                </a:lnTo>
                <a:lnTo>
                  <a:pt x="350" y="570"/>
                </a:lnTo>
                <a:lnTo>
                  <a:pt x="355" y="566"/>
                </a:lnTo>
                <a:lnTo>
                  <a:pt x="358" y="563"/>
                </a:lnTo>
                <a:lnTo>
                  <a:pt x="362" y="555"/>
                </a:lnTo>
                <a:lnTo>
                  <a:pt x="362" y="553"/>
                </a:lnTo>
                <a:lnTo>
                  <a:pt x="363" y="552"/>
                </a:lnTo>
                <a:lnTo>
                  <a:pt x="363" y="551"/>
                </a:lnTo>
                <a:lnTo>
                  <a:pt x="362" y="548"/>
                </a:lnTo>
                <a:lnTo>
                  <a:pt x="360" y="541"/>
                </a:lnTo>
                <a:lnTo>
                  <a:pt x="357" y="537"/>
                </a:lnTo>
                <a:lnTo>
                  <a:pt x="352" y="534"/>
                </a:lnTo>
                <a:lnTo>
                  <a:pt x="346" y="531"/>
                </a:lnTo>
                <a:lnTo>
                  <a:pt x="338" y="530"/>
                </a:lnTo>
                <a:lnTo>
                  <a:pt x="331" y="530"/>
                </a:lnTo>
                <a:lnTo>
                  <a:pt x="325" y="526"/>
                </a:lnTo>
                <a:lnTo>
                  <a:pt x="321" y="523"/>
                </a:lnTo>
                <a:lnTo>
                  <a:pt x="318" y="518"/>
                </a:lnTo>
                <a:lnTo>
                  <a:pt x="316" y="509"/>
                </a:lnTo>
                <a:lnTo>
                  <a:pt x="316" y="506"/>
                </a:lnTo>
                <a:lnTo>
                  <a:pt x="316" y="505"/>
                </a:lnTo>
                <a:lnTo>
                  <a:pt x="315" y="506"/>
                </a:lnTo>
                <a:lnTo>
                  <a:pt x="312" y="506"/>
                </a:lnTo>
                <a:lnTo>
                  <a:pt x="305" y="505"/>
                </a:lnTo>
                <a:lnTo>
                  <a:pt x="302" y="502"/>
                </a:lnTo>
                <a:lnTo>
                  <a:pt x="298" y="500"/>
                </a:lnTo>
                <a:lnTo>
                  <a:pt x="295" y="495"/>
                </a:lnTo>
                <a:lnTo>
                  <a:pt x="294" y="488"/>
                </a:lnTo>
                <a:lnTo>
                  <a:pt x="294" y="479"/>
                </a:lnTo>
                <a:lnTo>
                  <a:pt x="294" y="473"/>
                </a:lnTo>
                <a:lnTo>
                  <a:pt x="294" y="468"/>
                </a:lnTo>
                <a:lnTo>
                  <a:pt x="294" y="466"/>
                </a:lnTo>
                <a:lnTo>
                  <a:pt x="294" y="462"/>
                </a:lnTo>
                <a:lnTo>
                  <a:pt x="294" y="462"/>
                </a:lnTo>
                <a:lnTo>
                  <a:pt x="295" y="462"/>
                </a:lnTo>
                <a:lnTo>
                  <a:pt x="298" y="462"/>
                </a:lnTo>
                <a:lnTo>
                  <a:pt x="305" y="462"/>
                </a:lnTo>
                <a:lnTo>
                  <a:pt x="309" y="461"/>
                </a:lnTo>
                <a:lnTo>
                  <a:pt x="312" y="459"/>
                </a:lnTo>
                <a:lnTo>
                  <a:pt x="315" y="455"/>
                </a:lnTo>
                <a:lnTo>
                  <a:pt x="316" y="449"/>
                </a:lnTo>
                <a:lnTo>
                  <a:pt x="315" y="445"/>
                </a:lnTo>
                <a:lnTo>
                  <a:pt x="312" y="443"/>
                </a:lnTo>
                <a:lnTo>
                  <a:pt x="305" y="440"/>
                </a:lnTo>
                <a:lnTo>
                  <a:pt x="298" y="440"/>
                </a:lnTo>
                <a:lnTo>
                  <a:pt x="295" y="440"/>
                </a:lnTo>
                <a:lnTo>
                  <a:pt x="294" y="440"/>
                </a:lnTo>
                <a:lnTo>
                  <a:pt x="294" y="432"/>
                </a:lnTo>
                <a:lnTo>
                  <a:pt x="294" y="426"/>
                </a:lnTo>
                <a:lnTo>
                  <a:pt x="294" y="421"/>
                </a:lnTo>
                <a:lnTo>
                  <a:pt x="294" y="419"/>
                </a:lnTo>
                <a:lnTo>
                  <a:pt x="294" y="415"/>
                </a:lnTo>
                <a:lnTo>
                  <a:pt x="294" y="415"/>
                </a:lnTo>
                <a:lnTo>
                  <a:pt x="310" y="414"/>
                </a:lnTo>
                <a:lnTo>
                  <a:pt x="325" y="409"/>
                </a:lnTo>
                <a:lnTo>
                  <a:pt x="338" y="403"/>
                </a:lnTo>
                <a:lnTo>
                  <a:pt x="350" y="393"/>
                </a:lnTo>
                <a:close/>
                <a:moveTo>
                  <a:pt x="431" y="90"/>
                </a:moveTo>
                <a:lnTo>
                  <a:pt x="436" y="90"/>
                </a:lnTo>
                <a:lnTo>
                  <a:pt x="443" y="90"/>
                </a:lnTo>
                <a:lnTo>
                  <a:pt x="449" y="90"/>
                </a:lnTo>
                <a:lnTo>
                  <a:pt x="452" y="90"/>
                </a:lnTo>
                <a:lnTo>
                  <a:pt x="453" y="90"/>
                </a:lnTo>
                <a:lnTo>
                  <a:pt x="460" y="89"/>
                </a:lnTo>
                <a:lnTo>
                  <a:pt x="465" y="87"/>
                </a:lnTo>
                <a:lnTo>
                  <a:pt x="470" y="83"/>
                </a:lnTo>
                <a:lnTo>
                  <a:pt x="474" y="79"/>
                </a:lnTo>
                <a:lnTo>
                  <a:pt x="477" y="72"/>
                </a:lnTo>
                <a:lnTo>
                  <a:pt x="478" y="70"/>
                </a:lnTo>
                <a:lnTo>
                  <a:pt x="478" y="68"/>
                </a:lnTo>
                <a:lnTo>
                  <a:pt x="486" y="70"/>
                </a:lnTo>
                <a:lnTo>
                  <a:pt x="491" y="72"/>
                </a:lnTo>
                <a:lnTo>
                  <a:pt x="494" y="76"/>
                </a:lnTo>
                <a:lnTo>
                  <a:pt x="497" y="79"/>
                </a:lnTo>
                <a:lnTo>
                  <a:pt x="499" y="87"/>
                </a:lnTo>
                <a:lnTo>
                  <a:pt x="499" y="89"/>
                </a:lnTo>
                <a:lnTo>
                  <a:pt x="499" y="90"/>
                </a:lnTo>
                <a:lnTo>
                  <a:pt x="499" y="97"/>
                </a:lnTo>
                <a:lnTo>
                  <a:pt x="499" y="102"/>
                </a:lnTo>
                <a:lnTo>
                  <a:pt x="499" y="106"/>
                </a:lnTo>
                <a:lnTo>
                  <a:pt x="499" y="108"/>
                </a:lnTo>
                <a:lnTo>
                  <a:pt x="499" y="111"/>
                </a:lnTo>
                <a:lnTo>
                  <a:pt x="499" y="112"/>
                </a:lnTo>
                <a:lnTo>
                  <a:pt x="499" y="113"/>
                </a:lnTo>
                <a:lnTo>
                  <a:pt x="499" y="116"/>
                </a:lnTo>
                <a:lnTo>
                  <a:pt x="498" y="120"/>
                </a:lnTo>
                <a:lnTo>
                  <a:pt x="497" y="128"/>
                </a:lnTo>
                <a:lnTo>
                  <a:pt x="494" y="135"/>
                </a:lnTo>
                <a:lnTo>
                  <a:pt x="492" y="146"/>
                </a:lnTo>
                <a:lnTo>
                  <a:pt x="487" y="157"/>
                </a:lnTo>
                <a:lnTo>
                  <a:pt x="482" y="169"/>
                </a:lnTo>
                <a:lnTo>
                  <a:pt x="476" y="183"/>
                </a:lnTo>
                <a:lnTo>
                  <a:pt x="468" y="198"/>
                </a:lnTo>
                <a:lnTo>
                  <a:pt x="458" y="214"/>
                </a:lnTo>
                <a:lnTo>
                  <a:pt x="447" y="231"/>
                </a:lnTo>
                <a:lnTo>
                  <a:pt x="435" y="248"/>
                </a:lnTo>
                <a:lnTo>
                  <a:pt x="420" y="266"/>
                </a:lnTo>
                <a:lnTo>
                  <a:pt x="403" y="285"/>
                </a:lnTo>
                <a:lnTo>
                  <a:pt x="384" y="303"/>
                </a:lnTo>
                <a:lnTo>
                  <a:pt x="389" y="295"/>
                </a:lnTo>
                <a:lnTo>
                  <a:pt x="394" y="285"/>
                </a:lnTo>
                <a:lnTo>
                  <a:pt x="402" y="262"/>
                </a:lnTo>
                <a:lnTo>
                  <a:pt x="411" y="237"/>
                </a:lnTo>
                <a:lnTo>
                  <a:pt x="418" y="208"/>
                </a:lnTo>
                <a:lnTo>
                  <a:pt x="423" y="179"/>
                </a:lnTo>
                <a:lnTo>
                  <a:pt x="428" y="148"/>
                </a:lnTo>
                <a:lnTo>
                  <a:pt x="430" y="118"/>
                </a:lnTo>
                <a:lnTo>
                  <a:pt x="431" y="90"/>
                </a:lnTo>
                <a:close/>
                <a:moveTo>
                  <a:pt x="154" y="308"/>
                </a:moveTo>
                <a:lnTo>
                  <a:pt x="134" y="289"/>
                </a:lnTo>
                <a:lnTo>
                  <a:pt x="117" y="271"/>
                </a:lnTo>
                <a:lnTo>
                  <a:pt x="102" y="253"/>
                </a:lnTo>
                <a:lnTo>
                  <a:pt x="89" y="234"/>
                </a:lnTo>
                <a:lnTo>
                  <a:pt x="77" y="219"/>
                </a:lnTo>
                <a:lnTo>
                  <a:pt x="69" y="202"/>
                </a:lnTo>
                <a:lnTo>
                  <a:pt x="60" y="187"/>
                </a:lnTo>
                <a:lnTo>
                  <a:pt x="54" y="174"/>
                </a:lnTo>
                <a:lnTo>
                  <a:pt x="49" y="160"/>
                </a:lnTo>
                <a:lnTo>
                  <a:pt x="46" y="150"/>
                </a:lnTo>
                <a:lnTo>
                  <a:pt x="43" y="140"/>
                </a:lnTo>
                <a:lnTo>
                  <a:pt x="41" y="131"/>
                </a:lnTo>
                <a:lnTo>
                  <a:pt x="40" y="125"/>
                </a:lnTo>
                <a:lnTo>
                  <a:pt x="39" y="120"/>
                </a:lnTo>
                <a:lnTo>
                  <a:pt x="39" y="117"/>
                </a:lnTo>
                <a:lnTo>
                  <a:pt x="39" y="116"/>
                </a:lnTo>
                <a:lnTo>
                  <a:pt x="39" y="108"/>
                </a:lnTo>
                <a:lnTo>
                  <a:pt x="39" y="103"/>
                </a:lnTo>
                <a:lnTo>
                  <a:pt x="39" y="100"/>
                </a:lnTo>
                <a:lnTo>
                  <a:pt x="39" y="97"/>
                </a:lnTo>
                <a:lnTo>
                  <a:pt x="39" y="95"/>
                </a:lnTo>
                <a:lnTo>
                  <a:pt x="39" y="94"/>
                </a:lnTo>
                <a:lnTo>
                  <a:pt x="39" y="93"/>
                </a:lnTo>
                <a:lnTo>
                  <a:pt x="39" y="90"/>
                </a:lnTo>
                <a:lnTo>
                  <a:pt x="41" y="82"/>
                </a:lnTo>
                <a:lnTo>
                  <a:pt x="43" y="77"/>
                </a:lnTo>
                <a:lnTo>
                  <a:pt x="47" y="72"/>
                </a:lnTo>
                <a:lnTo>
                  <a:pt x="53" y="70"/>
                </a:lnTo>
                <a:lnTo>
                  <a:pt x="60" y="68"/>
                </a:lnTo>
                <a:lnTo>
                  <a:pt x="60" y="70"/>
                </a:lnTo>
                <a:lnTo>
                  <a:pt x="60" y="72"/>
                </a:lnTo>
                <a:lnTo>
                  <a:pt x="63" y="82"/>
                </a:lnTo>
                <a:lnTo>
                  <a:pt x="66" y="87"/>
                </a:lnTo>
                <a:lnTo>
                  <a:pt x="71" y="90"/>
                </a:lnTo>
                <a:lnTo>
                  <a:pt x="77" y="93"/>
                </a:lnTo>
                <a:lnTo>
                  <a:pt x="86" y="94"/>
                </a:lnTo>
                <a:lnTo>
                  <a:pt x="86" y="94"/>
                </a:lnTo>
                <a:lnTo>
                  <a:pt x="88" y="94"/>
                </a:lnTo>
                <a:lnTo>
                  <a:pt x="94" y="94"/>
                </a:lnTo>
                <a:lnTo>
                  <a:pt x="102" y="94"/>
                </a:lnTo>
                <a:lnTo>
                  <a:pt x="105" y="94"/>
                </a:lnTo>
                <a:lnTo>
                  <a:pt x="106" y="94"/>
                </a:lnTo>
                <a:lnTo>
                  <a:pt x="108" y="123"/>
                </a:lnTo>
                <a:lnTo>
                  <a:pt x="110" y="152"/>
                </a:lnTo>
                <a:lnTo>
                  <a:pt x="115" y="182"/>
                </a:lnTo>
                <a:lnTo>
                  <a:pt x="121" y="213"/>
                </a:lnTo>
                <a:lnTo>
                  <a:pt x="128" y="240"/>
                </a:lnTo>
                <a:lnTo>
                  <a:pt x="136" y="267"/>
                </a:lnTo>
                <a:lnTo>
                  <a:pt x="144" y="290"/>
                </a:lnTo>
                <a:lnTo>
                  <a:pt x="149" y="300"/>
                </a:lnTo>
                <a:lnTo>
                  <a:pt x="154" y="308"/>
                </a:lnTo>
                <a:close/>
              </a:path>
            </a:pathLst>
          </a:custGeom>
          <a:gradFill>
            <a:gsLst>
              <a:gs pos="0">
                <a:srgbClr val="073453"/>
              </a:gs>
              <a:gs pos="100000">
                <a:srgbClr val="0C192A"/>
              </a:gs>
            </a:gsLst>
            <a:path path="circle">
              <a:fillToRect l="100000" b="100000"/>
            </a:path>
          </a:gradFill>
          <a:ln>
            <a:noFill/>
          </a:ln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/>
          </a:p>
        </p:txBody>
      </p:sp>
      <p:sp>
        <p:nvSpPr>
          <p:cNvPr id="32" name="Freeform 217">
            <a:extLst>
              <a:ext uri="{FF2B5EF4-FFF2-40B4-BE49-F238E27FC236}">
                <a16:creationId xmlns:a16="http://schemas.microsoft.com/office/drawing/2014/main" id="{5A67A14F-3905-4F1F-B00D-D1E171BC1861}"/>
              </a:ext>
            </a:extLst>
          </p:cNvPr>
          <p:cNvSpPr>
            <a:spLocks noEditPoints="1"/>
          </p:cNvSpPr>
          <p:nvPr/>
        </p:nvSpPr>
        <p:spPr bwMode="auto">
          <a:xfrm>
            <a:off x="10053574" y="2608294"/>
            <a:ext cx="693200" cy="682615"/>
          </a:xfrm>
          <a:custGeom>
            <a:avLst/>
            <a:gdLst>
              <a:gd name="T0" fmla="*/ 355 w 685"/>
              <a:gd name="T1" fmla="*/ 530 h 675"/>
              <a:gd name="T2" fmla="*/ 590 w 685"/>
              <a:gd name="T3" fmla="*/ 354 h 675"/>
              <a:gd name="T4" fmla="*/ 342 w 685"/>
              <a:gd name="T5" fmla="*/ 308 h 675"/>
              <a:gd name="T6" fmla="*/ 342 w 685"/>
              <a:gd name="T7" fmla="*/ 366 h 675"/>
              <a:gd name="T8" fmla="*/ 342 w 685"/>
              <a:gd name="T9" fmla="*/ 308 h 675"/>
              <a:gd name="T10" fmla="*/ 147 w 685"/>
              <a:gd name="T11" fmla="*/ 354 h 675"/>
              <a:gd name="T12" fmla="*/ 321 w 685"/>
              <a:gd name="T13" fmla="*/ 580 h 675"/>
              <a:gd name="T14" fmla="*/ 321 w 685"/>
              <a:gd name="T15" fmla="*/ 87 h 675"/>
              <a:gd name="T16" fmla="*/ 147 w 685"/>
              <a:gd name="T17" fmla="*/ 320 h 675"/>
              <a:gd name="T18" fmla="*/ 321 w 685"/>
              <a:gd name="T19" fmla="*/ 87 h 675"/>
              <a:gd name="T20" fmla="*/ 505 w 685"/>
              <a:gd name="T21" fmla="*/ 354 h 675"/>
              <a:gd name="T22" fmla="*/ 355 w 685"/>
              <a:gd name="T23" fmla="*/ 484 h 675"/>
              <a:gd name="T24" fmla="*/ 321 w 685"/>
              <a:gd name="T25" fmla="*/ 484 h 675"/>
              <a:gd name="T26" fmla="*/ 181 w 685"/>
              <a:gd name="T27" fmla="*/ 354 h 675"/>
              <a:gd name="T28" fmla="*/ 207 w 685"/>
              <a:gd name="T29" fmla="*/ 337 h 675"/>
              <a:gd name="T30" fmla="*/ 181 w 685"/>
              <a:gd name="T31" fmla="*/ 320 h 675"/>
              <a:gd name="T32" fmla="*/ 321 w 685"/>
              <a:gd name="T33" fmla="*/ 190 h 675"/>
              <a:gd name="T34" fmla="*/ 355 w 685"/>
              <a:gd name="T35" fmla="*/ 190 h 675"/>
              <a:gd name="T36" fmla="*/ 506 w 685"/>
              <a:gd name="T37" fmla="*/ 320 h 675"/>
              <a:gd name="T38" fmla="*/ 478 w 685"/>
              <a:gd name="T39" fmla="*/ 337 h 675"/>
              <a:gd name="T40" fmla="*/ 591 w 685"/>
              <a:gd name="T41" fmla="*/ 320 h 675"/>
              <a:gd name="T42" fmla="*/ 355 w 685"/>
              <a:gd name="T43" fmla="*/ 137 h 675"/>
              <a:gd name="T44" fmla="*/ 591 w 685"/>
              <a:gd name="T45" fmla="*/ 320 h 675"/>
              <a:gd name="T46" fmla="*/ 641 w 685"/>
              <a:gd name="T47" fmla="*/ 320 h 675"/>
              <a:gd name="T48" fmla="*/ 355 w 685"/>
              <a:gd name="T49" fmla="*/ 17 h 675"/>
              <a:gd name="T50" fmla="*/ 321 w 685"/>
              <a:gd name="T51" fmla="*/ 17 h 675"/>
              <a:gd name="T52" fmla="*/ 45 w 685"/>
              <a:gd name="T53" fmla="*/ 320 h 675"/>
              <a:gd name="T54" fmla="*/ 0 w 685"/>
              <a:gd name="T55" fmla="*/ 337 h 675"/>
              <a:gd name="T56" fmla="*/ 46 w 685"/>
              <a:gd name="T57" fmla="*/ 354 h 675"/>
              <a:gd name="T58" fmla="*/ 321 w 685"/>
              <a:gd name="T59" fmla="*/ 658 h 675"/>
              <a:gd name="T60" fmla="*/ 355 w 685"/>
              <a:gd name="T61" fmla="*/ 658 h 675"/>
              <a:gd name="T62" fmla="*/ 641 w 685"/>
              <a:gd name="T63" fmla="*/ 354 h 675"/>
              <a:gd name="T64" fmla="*/ 685 w 685"/>
              <a:gd name="T65" fmla="*/ 337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85" h="675">
                <a:moveTo>
                  <a:pt x="355" y="581"/>
                </a:moveTo>
                <a:lnTo>
                  <a:pt x="355" y="530"/>
                </a:lnTo>
                <a:cubicBezTo>
                  <a:pt x="451" y="524"/>
                  <a:pt x="529" y="449"/>
                  <a:pt x="539" y="354"/>
                </a:cubicBezTo>
                <a:lnTo>
                  <a:pt x="590" y="354"/>
                </a:lnTo>
                <a:cubicBezTo>
                  <a:pt x="580" y="477"/>
                  <a:pt x="479" y="575"/>
                  <a:pt x="355" y="581"/>
                </a:cubicBezTo>
                <a:close/>
                <a:moveTo>
                  <a:pt x="342" y="308"/>
                </a:moveTo>
                <a:cubicBezTo>
                  <a:pt x="359" y="308"/>
                  <a:pt x="372" y="321"/>
                  <a:pt x="372" y="337"/>
                </a:cubicBezTo>
                <a:cubicBezTo>
                  <a:pt x="372" y="353"/>
                  <a:pt x="359" y="366"/>
                  <a:pt x="342" y="366"/>
                </a:cubicBezTo>
                <a:cubicBezTo>
                  <a:pt x="326" y="366"/>
                  <a:pt x="313" y="353"/>
                  <a:pt x="313" y="337"/>
                </a:cubicBezTo>
                <a:cubicBezTo>
                  <a:pt x="313" y="321"/>
                  <a:pt x="326" y="308"/>
                  <a:pt x="342" y="308"/>
                </a:cubicBezTo>
                <a:close/>
                <a:moveTo>
                  <a:pt x="97" y="354"/>
                </a:moveTo>
                <a:lnTo>
                  <a:pt x="147" y="354"/>
                </a:lnTo>
                <a:cubicBezTo>
                  <a:pt x="157" y="446"/>
                  <a:pt x="229" y="518"/>
                  <a:pt x="321" y="529"/>
                </a:cubicBezTo>
                <a:lnTo>
                  <a:pt x="321" y="580"/>
                </a:lnTo>
                <a:cubicBezTo>
                  <a:pt x="201" y="569"/>
                  <a:pt x="107" y="474"/>
                  <a:pt x="97" y="354"/>
                </a:cubicBezTo>
                <a:close/>
                <a:moveTo>
                  <a:pt x="321" y="87"/>
                </a:moveTo>
                <a:lnTo>
                  <a:pt x="321" y="138"/>
                </a:lnTo>
                <a:cubicBezTo>
                  <a:pt x="227" y="148"/>
                  <a:pt x="153" y="225"/>
                  <a:pt x="147" y="320"/>
                </a:cubicBezTo>
                <a:lnTo>
                  <a:pt x="96" y="320"/>
                </a:lnTo>
                <a:cubicBezTo>
                  <a:pt x="102" y="197"/>
                  <a:pt x="199" y="98"/>
                  <a:pt x="321" y="87"/>
                </a:cubicBezTo>
                <a:close/>
                <a:moveTo>
                  <a:pt x="494" y="354"/>
                </a:moveTo>
                <a:lnTo>
                  <a:pt x="505" y="354"/>
                </a:lnTo>
                <a:cubicBezTo>
                  <a:pt x="495" y="431"/>
                  <a:pt x="433" y="491"/>
                  <a:pt x="355" y="496"/>
                </a:cubicBezTo>
                <a:lnTo>
                  <a:pt x="355" y="484"/>
                </a:lnTo>
                <a:cubicBezTo>
                  <a:pt x="355" y="475"/>
                  <a:pt x="347" y="467"/>
                  <a:pt x="338" y="467"/>
                </a:cubicBezTo>
                <a:cubicBezTo>
                  <a:pt x="328" y="467"/>
                  <a:pt x="321" y="475"/>
                  <a:pt x="321" y="484"/>
                </a:cubicBezTo>
                <a:lnTo>
                  <a:pt x="321" y="495"/>
                </a:lnTo>
                <a:cubicBezTo>
                  <a:pt x="248" y="485"/>
                  <a:pt x="191" y="427"/>
                  <a:pt x="181" y="354"/>
                </a:cubicBezTo>
                <a:lnTo>
                  <a:pt x="191" y="354"/>
                </a:lnTo>
                <a:cubicBezTo>
                  <a:pt x="200" y="354"/>
                  <a:pt x="207" y="347"/>
                  <a:pt x="207" y="337"/>
                </a:cubicBezTo>
                <a:cubicBezTo>
                  <a:pt x="207" y="328"/>
                  <a:pt x="200" y="320"/>
                  <a:pt x="190" y="320"/>
                </a:cubicBezTo>
                <a:lnTo>
                  <a:pt x="181" y="320"/>
                </a:lnTo>
                <a:cubicBezTo>
                  <a:pt x="187" y="244"/>
                  <a:pt x="245" y="182"/>
                  <a:pt x="321" y="172"/>
                </a:cubicBezTo>
                <a:lnTo>
                  <a:pt x="321" y="190"/>
                </a:lnTo>
                <a:cubicBezTo>
                  <a:pt x="321" y="199"/>
                  <a:pt x="328" y="207"/>
                  <a:pt x="338" y="207"/>
                </a:cubicBezTo>
                <a:cubicBezTo>
                  <a:pt x="347" y="207"/>
                  <a:pt x="355" y="199"/>
                  <a:pt x="355" y="190"/>
                </a:cubicBezTo>
                <a:lnTo>
                  <a:pt x="355" y="171"/>
                </a:lnTo>
                <a:cubicBezTo>
                  <a:pt x="435" y="176"/>
                  <a:pt x="499" y="240"/>
                  <a:pt x="506" y="320"/>
                </a:cubicBezTo>
                <a:lnTo>
                  <a:pt x="494" y="320"/>
                </a:lnTo>
                <a:cubicBezTo>
                  <a:pt x="485" y="320"/>
                  <a:pt x="478" y="328"/>
                  <a:pt x="478" y="337"/>
                </a:cubicBezTo>
                <a:cubicBezTo>
                  <a:pt x="478" y="347"/>
                  <a:pt x="485" y="354"/>
                  <a:pt x="494" y="354"/>
                </a:cubicBezTo>
                <a:close/>
                <a:moveTo>
                  <a:pt x="591" y="320"/>
                </a:moveTo>
                <a:lnTo>
                  <a:pt x="540" y="320"/>
                </a:lnTo>
                <a:cubicBezTo>
                  <a:pt x="533" y="221"/>
                  <a:pt x="454" y="143"/>
                  <a:pt x="355" y="137"/>
                </a:cubicBezTo>
                <a:lnTo>
                  <a:pt x="355" y="86"/>
                </a:lnTo>
                <a:cubicBezTo>
                  <a:pt x="482" y="92"/>
                  <a:pt x="584" y="193"/>
                  <a:pt x="591" y="320"/>
                </a:cubicBezTo>
                <a:close/>
                <a:moveTo>
                  <a:pt x="668" y="320"/>
                </a:moveTo>
                <a:lnTo>
                  <a:pt x="641" y="320"/>
                </a:lnTo>
                <a:cubicBezTo>
                  <a:pt x="635" y="165"/>
                  <a:pt x="510" y="41"/>
                  <a:pt x="355" y="35"/>
                </a:cubicBezTo>
                <a:lnTo>
                  <a:pt x="355" y="17"/>
                </a:lnTo>
                <a:cubicBezTo>
                  <a:pt x="355" y="7"/>
                  <a:pt x="347" y="0"/>
                  <a:pt x="338" y="0"/>
                </a:cubicBezTo>
                <a:cubicBezTo>
                  <a:pt x="328" y="0"/>
                  <a:pt x="321" y="7"/>
                  <a:pt x="321" y="17"/>
                </a:cubicBezTo>
                <a:lnTo>
                  <a:pt x="321" y="36"/>
                </a:lnTo>
                <a:cubicBezTo>
                  <a:pt x="171" y="47"/>
                  <a:pt x="51" y="169"/>
                  <a:pt x="45" y="320"/>
                </a:cubicBezTo>
                <a:lnTo>
                  <a:pt x="17" y="320"/>
                </a:lnTo>
                <a:cubicBezTo>
                  <a:pt x="8" y="320"/>
                  <a:pt x="0" y="328"/>
                  <a:pt x="0" y="337"/>
                </a:cubicBezTo>
                <a:cubicBezTo>
                  <a:pt x="0" y="347"/>
                  <a:pt x="8" y="354"/>
                  <a:pt x="17" y="354"/>
                </a:cubicBezTo>
                <a:lnTo>
                  <a:pt x="46" y="354"/>
                </a:lnTo>
                <a:cubicBezTo>
                  <a:pt x="56" y="502"/>
                  <a:pt x="173" y="620"/>
                  <a:pt x="321" y="631"/>
                </a:cubicBezTo>
                <a:lnTo>
                  <a:pt x="321" y="658"/>
                </a:lnTo>
                <a:cubicBezTo>
                  <a:pt x="321" y="667"/>
                  <a:pt x="328" y="675"/>
                  <a:pt x="338" y="675"/>
                </a:cubicBezTo>
                <a:cubicBezTo>
                  <a:pt x="347" y="675"/>
                  <a:pt x="355" y="667"/>
                  <a:pt x="355" y="658"/>
                </a:cubicBezTo>
                <a:lnTo>
                  <a:pt x="355" y="631"/>
                </a:lnTo>
                <a:cubicBezTo>
                  <a:pt x="507" y="626"/>
                  <a:pt x="630" y="505"/>
                  <a:pt x="641" y="354"/>
                </a:cubicBezTo>
                <a:lnTo>
                  <a:pt x="668" y="354"/>
                </a:lnTo>
                <a:cubicBezTo>
                  <a:pt x="677" y="354"/>
                  <a:pt x="685" y="347"/>
                  <a:pt x="685" y="337"/>
                </a:cubicBezTo>
                <a:cubicBezTo>
                  <a:pt x="685" y="328"/>
                  <a:pt x="677" y="320"/>
                  <a:pt x="668" y="320"/>
                </a:cubicBezTo>
                <a:close/>
              </a:path>
            </a:pathLst>
          </a:custGeom>
          <a:gradFill>
            <a:gsLst>
              <a:gs pos="0">
                <a:srgbClr val="073453"/>
              </a:gs>
              <a:gs pos="100000">
                <a:srgbClr val="0C192A"/>
              </a:gs>
            </a:gsLst>
            <a:path path="circle">
              <a:fillToRect l="100000" b="100000"/>
            </a:path>
          </a:gradFill>
          <a:ln>
            <a:noFill/>
          </a:ln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B5939C-9C99-4B7A-8EA6-452B1EB61BCD}"/>
              </a:ext>
            </a:extLst>
          </p:cNvPr>
          <p:cNvSpPr txBox="1"/>
          <p:nvPr/>
        </p:nvSpPr>
        <p:spPr>
          <a:xfrm>
            <a:off x="11238780" y="1592417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E81AE9-04A3-4928-9CB3-ACD7CB7B8125}"/>
              </a:ext>
            </a:extLst>
          </p:cNvPr>
          <p:cNvSpPr txBox="1"/>
          <p:nvPr/>
        </p:nvSpPr>
        <p:spPr>
          <a:xfrm>
            <a:off x="11217336" y="1042720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800" b="1">
                <a:gradFill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46000">
                      <a:schemeClr val="bg1">
                        <a:lumMod val="75000"/>
                      </a:schemeClr>
                    </a:gs>
                    <a:gs pos="70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dirty="0"/>
              <a:t>TITLE HERE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E52221-1985-4493-9347-02D0B0D2D744}"/>
              </a:ext>
            </a:extLst>
          </p:cNvPr>
          <p:cNvSpPr txBox="1"/>
          <p:nvPr/>
        </p:nvSpPr>
        <p:spPr>
          <a:xfrm>
            <a:off x="12415465" y="6840775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CC28CB-B06E-43EF-A189-1A721B62E607}"/>
              </a:ext>
            </a:extLst>
          </p:cNvPr>
          <p:cNvSpPr txBox="1"/>
          <p:nvPr/>
        </p:nvSpPr>
        <p:spPr>
          <a:xfrm>
            <a:off x="12394021" y="6291078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1F6291-D6F8-4BB3-94FE-671220893450}"/>
              </a:ext>
            </a:extLst>
          </p:cNvPr>
          <p:cNvSpPr txBox="1"/>
          <p:nvPr/>
        </p:nvSpPr>
        <p:spPr>
          <a:xfrm>
            <a:off x="2478021" y="3073112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79CFEA-85A8-4C43-BE57-8489E7ACD7E3}"/>
              </a:ext>
            </a:extLst>
          </p:cNvPr>
          <p:cNvSpPr txBox="1"/>
          <p:nvPr/>
        </p:nvSpPr>
        <p:spPr>
          <a:xfrm>
            <a:off x="3188097" y="2523415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43F315-E656-47B8-96A2-E3D537D64471}"/>
              </a:ext>
            </a:extLst>
          </p:cNvPr>
          <p:cNvSpPr txBox="1"/>
          <p:nvPr/>
        </p:nvSpPr>
        <p:spPr>
          <a:xfrm>
            <a:off x="3494903" y="8371729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53D0B9-E881-440E-868F-33B9F1BED794}"/>
              </a:ext>
            </a:extLst>
          </p:cNvPr>
          <p:cNvSpPr txBox="1"/>
          <p:nvPr/>
        </p:nvSpPr>
        <p:spPr>
          <a:xfrm>
            <a:off x="4204979" y="7822032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gradFill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46000">
                      <a:schemeClr val="bg1">
                        <a:lumMod val="75000"/>
                      </a:schemeClr>
                    </a:gs>
                    <a:gs pos="70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2800" b="1" dirty="0">
              <a:gradFill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46000">
                    <a:schemeClr val="bg1">
                      <a:lumMod val="75000"/>
                    </a:schemeClr>
                  </a:gs>
                  <a:gs pos="70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718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1E35"/>
            </a:gs>
            <a:gs pos="100000">
              <a:srgbClr val="2A0617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425C1A-9299-48BE-BB3C-1F88ECE2D140}"/>
              </a:ext>
            </a:extLst>
          </p:cNvPr>
          <p:cNvSpPr/>
          <p:nvPr/>
        </p:nvSpPr>
        <p:spPr>
          <a:xfrm>
            <a:off x="580680" y="6509225"/>
            <a:ext cx="2445073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Title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93A230-89F5-46D7-A16B-1DE1C8AF38C1}"/>
              </a:ext>
            </a:extLst>
          </p:cNvPr>
          <p:cNvSpPr/>
          <p:nvPr/>
        </p:nvSpPr>
        <p:spPr>
          <a:xfrm>
            <a:off x="375709" y="6955310"/>
            <a:ext cx="2855014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Vestibulum neque elit, Class aptent taciti sociosqu ad litora torquent per conubia nostra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DC7EE7-21E0-488E-8F06-1E9CF1A47116}"/>
              </a:ext>
            </a:extLst>
          </p:cNvPr>
          <p:cNvSpPr txBox="1"/>
          <p:nvPr/>
        </p:nvSpPr>
        <p:spPr>
          <a:xfrm>
            <a:off x="1146626" y="5819818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4400" b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20%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9DE3D3-A846-4F3D-A188-CCCCEA21DFBA}"/>
              </a:ext>
            </a:extLst>
          </p:cNvPr>
          <p:cNvSpPr/>
          <p:nvPr/>
        </p:nvSpPr>
        <p:spPr>
          <a:xfrm>
            <a:off x="4228445" y="6509225"/>
            <a:ext cx="2445073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Title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0029BA-2BEE-4FA3-8DAD-5A93FC5B3F75}"/>
              </a:ext>
            </a:extLst>
          </p:cNvPr>
          <p:cNvSpPr/>
          <p:nvPr/>
        </p:nvSpPr>
        <p:spPr>
          <a:xfrm>
            <a:off x="4023474" y="6955310"/>
            <a:ext cx="2855014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Vestibulum neque elit, Class aptent taciti sociosqu ad litora torquent per conubia nostra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2C36E3-1B36-4E98-911F-17025A7CABD9}"/>
              </a:ext>
            </a:extLst>
          </p:cNvPr>
          <p:cNvSpPr txBox="1"/>
          <p:nvPr/>
        </p:nvSpPr>
        <p:spPr>
          <a:xfrm>
            <a:off x="4794391" y="5819818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4400" b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30%</a:t>
            </a:r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F13F7FE9-DBBD-4525-B7AC-90DB5CCBD3C4}"/>
              </a:ext>
            </a:extLst>
          </p:cNvPr>
          <p:cNvSpPr/>
          <p:nvPr/>
        </p:nvSpPr>
        <p:spPr>
          <a:xfrm rot="8100000">
            <a:off x="8451473" y="3187837"/>
            <a:ext cx="1249173" cy="1249173"/>
          </a:xfrm>
          <a:prstGeom prst="teardrop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11D79369-5EB0-4B68-B7E0-0C346841D22B}"/>
              </a:ext>
            </a:extLst>
          </p:cNvPr>
          <p:cNvSpPr/>
          <p:nvPr/>
        </p:nvSpPr>
        <p:spPr>
          <a:xfrm rot="8100000">
            <a:off x="15663722" y="3187837"/>
            <a:ext cx="1249173" cy="1249173"/>
          </a:xfrm>
          <a:prstGeom prst="teardrop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437C30-0C74-4929-B51E-F9DDEA131E23}"/>
              </a:ext>
            </a:extLst>
          </p:cNvPr>
          <p:cNvSpPr/>
          <p:nvPr/>
        </p:nvSpPr>
        <p:spPr>
          <a:xfrm>
            <a:off x="7849316" y="6509225"/>
            <a:ext cx="2445073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Title Here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F6AF7D-8ABD-410C-92B5-BD8B4C69189D}"/>
              </a:ext>
            </a:extLst>
          </p:cNvPr>
          <p:cNvSpPr/>
          <p:nvPr/>
        </p:nvSpPr>
        <p:spPr>
          <a:xfrm>
            <a:off x="7644345" y="6955310"/>
            <a:ext cx="2855014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Vestibulum neque elit, Class aptent taciti sociosqu ad litora torquent per conubia nostra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E3CE8-FB08-43A9-A747-120E1A7D83F0}"/>
              </a:ext>
            </a:extLst>
          </p:cNvPr>
          <p:cNvSpPr txBox="1"/>
          <p:nvPr/>
        </p:nvSpPr>
        <p:spPr>
          <a:xfrm>
            <a:off x="8415262" y="5819818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4400" b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60%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545CB5-A87B-4B94-9752-2D77B81C2ECD}"/>
              </a:ext>
            </a:extLst>
          </p:cNvPr>
          <p:cNvSpPr/>
          <p:nvPr/>
        </p:nvSpPr>
        <p:spPr>
          <a:xfrm>
            <a:off x="11497081" y="6509225"/>
            <a:ext cx="2445073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Title Here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B35AEF-580D-4129-8410-17F4E2DDB23F}"/>
              </a:ext>
            </a:extLst>
          </p:cNvPr>
          <p:cNvSpPr/>
          <p:nvPr/>
        </p:nvSpPr>
        <p:spPr>
          <a:xfrm>
            <a:off x="11292110" y="6955310"/>
            <a:ext cx="2855014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Vestibulum neque elit, Class aptent taciti sociosqu ad litora torquent per conubia nostra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CA39BF-7279-4023-A6F2-6F28241D5444}"/>
              </a:ext>
            </a:extLst>
          </p:cNvPr>
          <p:cNvSpPr txBox="1"/>
          <p:nvPr/>
        </p:nvSpPr>
        <p:spPr>
          <a:xfrm>
            <a:off x="12063027" y="5819818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4400" b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40%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88C66F-E320-4CEB-B13F-99CD1F5C03EA}"/>
              </a:ext>
            </a:extLst>
          </p:cNvPr>
          <p:cNvSpPr/>
          <p:nvPr/>
        </p:nvSpPr>
        <p:spPr>
          <a:xfrm>
            <a:off x="15062361" y="6509225"/>
            <a:ext cx="2445073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Title Here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F0779-8611-4BFD-9977-021A0BC5CD2B}"/>
              </a:ext>
            </a:extLst>
          </p:cNvPr>
          <p:cNvSpPr/>
          <p:nvPr/>
        </p:nvSpPr>
        <p:spPr>
          <a:xfrm>
            <a:off x="14857390" y="6955310"/>
            <a:ext cx="2855014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Vestibulum neque elit, Class aptent taciti sociosqu ad litora torquent per conubia nostra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A105A5-0F6C-47A4-9E57-AF48F1F4ED8F}"/>
              </a:ext>
            </a:extLst>
          </p:cNvPr>
          <p:cNvSpPr txBox="1"/>
          <p:nvPr/>
        </p:nvSpPr>
        <p:spPr>
          <a:xfrm>
            <a:off x="15628307" y="5819818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50%</a:t>
            </a:r>
          </a:p>
        </p:txBody>
      </p:sp>
      <p:sp>
        <p:nvSpPr>
          <p:cNvPr id="22" name="Shape 20">
            <a:extLst>
              <a:ext uri="{FF2B5EF4-FFF2-40B4-BE49-F238E27FC236}">
                <a16:creationId xmlns:a16="http://schemas.microsoft.com/office/drawing/2014/main" id="{229A438D-F158-457A-9781-C31E2B9CA439}"/>
              </a:ext>
            </a:extLst>
          </p:cNvPr>
          <p:cNvSpPr/>
          <p:nvPr/>
        </p:nvSpPr>
        <p:spPr>
          <a:xfrm>
            <a:off x="1168853" y="5095102"/>
            <a:ext cx="15153171" cy="15715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177800" dir="5400000" algn="t" rotWithShape="0">
              <a:prstClr val="black">
                <a:alpha val="14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350"/>
          </a:p>
        </p:txBody>
      </p:sp>
      <p:sp>
        <p:nvSpPr>
          <p:cNvPr id="28" name="Shape 23">
            <a:extLst>
              <a:ext uri="{FF2B5EF4-FFF2-40B4-BE49-F238E27FC236}">
                <a16:creationId xmlns:a16="http://schemas.microsoft.com/office/drawing/2014/main" id="{7D0FC190-2BC0-4B49-BA1F-9DB1C8F37C92}"/>
              </a:ext>
            </a:extLst>
          </p:cNvPr>
          <p:cNvSpPr/>
          <p:nvPr/>
        </p:nvSpPr>
        <p:spPr>
          <a:xfrm>
            <a:off x="1639124" y="4982703"/>
            <a:ext cx="381951" cy="381955"/>
          </a:xfrm>
          <a:prstGeom prst="ellipse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350"/>
          </a:p>
        </p:txBody>
      </p:sp>
      <p:sp>
        <p:nvSpPr>
          <p:cNvPr id="29" name="Shape 24">
            <a:extLst>
              <a:ext uri="{FF2B5EF4-FFF2-40B4-BE49-F238E27FC236}">
                <a16:creationId xmlns:a16="http://schemas.microsoft.com/office/drawing/2014/main" id="{18B3D551-4E1C-45C5-979C-B4FD834C8BD7}"/>
              </a:ext>
            </a:extLst>
          </p:cNvPr>
          <p:cNvSpPr/>
          <p:nvPr/>
        </p:nvSpPr>
        <p:spPr>
          <a:xfrm>
            <a:off x="5262105" y="4982703"/>
            <a:ext cx="381951" cy="381955"/>
          </a:xfrm>
          <a:prstGeom prst="ellipse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350"/>
          </a:p>
        </p:txBody>
      </p:sp>
      <p:sp>
        <p:nvSpPr>
          <p:cNvPr id="30" name="Shape 25">
            <a:extLst>
              <a:ext uri="{FF2B5EF4-FFF2-40B4-BE49-F238E27FC236}">
                <a16:creationId xmlns:a16="http://schemas.microsoft.com/office/drawing/2014/main" id="{218A2A51-C7DD-41D0-BA6D-CBB6DB236313}"/>
              </a:ext>
            </a:extLst>
          </p:cNvPr>
          <p:cNvSpPr/>
          <p:nvPr/>
        </p:nvSpPr>
        <p:spPr>
          <a:xfrm>
            <a:off x="8885086" y="4982703"/>
            <a:ext cx="381951" cy="381955"/>
          </a:xfrm>
          <a:prstGeom prst="ellipse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350"/>
          </a:p>
        </p:txBody>
      </p:sp>
      <p:sp>
        <p:nvSpPr>
          <p:cNvPr id="31" name="Shape 26">
            <a:extLst>
              <a:ext uri="{FF2B5EF4-FFF2-40B4-BE49-F238E27FC236}">
                <a16:creationId xmlns:a16="http://schemas.microsoft.com/office/drawing/2014/main" id="{B8A6337E-B1E4-46CC-A14C-C1DAEAD8E463}"/>
              </a:ext>
            </a:extLst>
          </p:cNvPr>
          <p:cNvSpPr/>
          <p:nvPr/>
        </p:nvSpPr>
        <p:spPr>
          <a:xfrm>
            <a:off x="12508067" y="4982703"/>
            <a:ext cx="381952" cy="381955"/>
          </a:xfrm>
          <a:prstGeom prst="ellipse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350"/>
          </a:p>
        </p:txBody>
      </p:sp>
      <p:sp>
        <p:nvSpPr>
          <p:cNvPr id="32" name="Shape 27">
            <a:extLst>
              <a:ext uri="{FF2B5EF4-FFF2-40B4-BE49-F238E27FC236}">
                <a16:creationId xmlns:a16="http://schemas.microsoft.com/office/drawing/2014/main" id="{F301DDD3-E3BB-47C0-833E-1E5FABBBFEA2}"/>
              </a:ext>
            </a:extLst>
          </p:cNvPr>
          <p:cNvSpPr/>
          <p:nvPr/>
        </p:nvSpPr>
        <p:spPr>
          <a:xfrm>
            <a:off x="16131048" y="4982703"/>
            <a:ext cx="381952" cy="381955"/>
          </a:xfrm>
          <a:prstGeom prst="ellipse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350"/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318AEBA5-8A39-4610-8D79-CE54CF04A447}"/>
              </a:ext>
            </a:extLst>
          </p:cNvPr>
          <p:cNvSpPr/>
          <p:nvPr/>
        </p:nvSpPr>
        <p:spPr>
          <a:xfrm rot="8100000">
            <a:off x="5007340" y="3624678"/>
            <a:ext cx="887282" cy="887282"/>
          </a:xfrm>
          <a:prstGeom prst="teardrop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555CC80D-04D6-4338-8C50-FC6CC1972BD9}"/>
              </a:ext>
            </a:extLst>
          </p:cNvPr>
          <p:cNvSpPr/>
          <p:nvPr/>
        </p:nvSpPr>
        <p:spPr>
          <a:xfrm rot="8100000">
            <a:off x="1386457" y="3624678"/>
            <a:ext cx="887282" cy="887282"/>
          </a:xfrm>
          <a:prstGeom prst="teardrop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5" name="Teardrop 34">
            <a:extLst>
              <a:ext uri="{FF2B5EF4-FFF2-40B4-BE49-F238E27FC236}">
                <a16:creationId xmlns:a16="http://schemas.microsoft.com/office/drawing/2014/main" id="{D91EB595-BAC7-4194-8514-C5142FA61E73}"/>
              </a:ext>
            </a:extLst>
          </p:cNvPr>
          <p:cNvSpPr/>
          <p:nvPr/>
        </p:nvSpPr>
        <p:spPr>
          <a:xfrm rot="8100000">
            <a:off x="12204307" y="3573534"/>
            <a:ext cx="929651" cy="929651"/>
          </a:xfrm>
          <a:prstGeom prst="teardrop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6" name="Freeform 72">
            <a:extLst>
              <a:ext uri="{FF2B5EF4-FFF2-40B4-BE49-F238E27FC236}">
                <a16:creationId xmlns:a16="http://schemas.microsoft.com/office/drawing/2014/main" id="{F3E39DB5-8C54-4B35-802B-1DCD6F353A3E}"/>
              </a:ext>
            </a:extLst>
          </p:cNvPr>
          <p:cNvSpPr>
            <a:spLocks noEditPoints="1"/>
          </p:cNvSpPr>
          <p:nvPr/>
        </p:nvSpPr>
        <p:spPr bwMode="auto">
          <a:xfrm>
            <a:off x="12541587" y="3852247"/>
            <a:ext cx="255090" cy="372224"/>
          </a:xfrm>
          <a:custGeom>
            <a:avLst/>
            <a:gdLst>
              <a:gd name="T0" fmla="*/ 280 w 513"/>
              <a:gd name="T1" fmla="*/ 519 h 745"/>
              <a:gd name="T2" fmla="*/ 280 w 513"/>
              <a:gd name="T3" fmla="*/ 466 h 745"/>
              <a:gd name="T4" fmla="*/ 256 w 513"/>
              <a:gd name="T5" fmla="*/ 442 h 745"/>
              <a:gd name="T6" fmla="*/ 233 w 513"/>
              <a:gd name="T7" fmla="*/ 466 h 745"/>
              <a:gd name="T8" fmla="*/ 233 w 513"/>
              <a:gd name="T9" fmla="*/ 519 h 745"/>
              <a:gd name="T10" fmla="*/ 210 w 513"/>
              <a:gd name="T11" fmla="*/ 559 h 745"/>
              <a:gd name="T12" fmla="*/ 256 w 513"/>
              <a:gd name="T13" fmla="*/ 605 h 745"/>
              <a:gd name="T14" fmla="*/ 303 w 513"/>
              <a:gd name="T15" fmla="*/ 559 h 745"/>
              <a:gd name="T16" fmla="*/ 280 w 513"/>
              <a:gd name="T17" fmla="*/ 519 h 745"/>
              <a:gd name="T18" fmla="*/ 466 w 513"/>
              <a:gd name="T19" fmla="*/ 675 h 745"/>
              <a:gd name="T20" fmla="*/ 443 w 513"/>
              <a:gd name="T21" fmla="*/ 699 h 745"/>
              <a:gd name="T22" fmla="*/ 70 w 513"/>
              <a:gd name="T23" fmla="*/ 699 h 745"/>
              <a:gd name="T24" fmla="*/ 47 w 513"/>
              <a:gd name="T25" fmla="*/ 675 h 745"/>
              <a:gd name="T26" fmla="*/ 47 w 513"/>
              <a:gd name="T27" fmla="*/ 396 h 745"/>
              <a:gd name="T28" fmla="*/ 70 w 513"/>
              <a:gd name="T29" fmla="*/ 372 h 745"/>
              <a:gd name="T30" fmla="*/ 443 w 513"/>
              <a:gd name="T31" fmla="*/ 372 h 745"/>
              <a:gd name="T32" fmla="*/ 466 w 513"/>
              <a:gd name="T33" fmla="*/ 396 h 745"/>
              <a:gd name="T34" fmla="*/ 466 w 513"/>
              <a:gd name="T35" fmla="*/ 675 h 745"/>
              <a:gd name="T36" fmla="*/ 117 w 513"/>
              <a:gd name="T37" fmla="*/ 186 h 745"/>
              <a:gd name="T38" fmla="*/ 256 w 513"/>
              <a:gd name="T39" fmla="*/ 46 h 745"/>
              <a:gd name="T40" fmla="*/ 396 w 513"/>
              <a:gd name="T41" fmla="*/ 186 h 745"/>
              <a:gd name="T42" fmla="*/ 396 w 513"/>
              <a:gd name="T43" fmla="*/ 326 h 745"/>
              <a:gd name="T44" fmla="*/ 117 w 513"/>
              <a:gd name="T45" fmla="*/ 326 h 745"/>
              <a:gd name="T46" fmla="*/ 117 w 513"/>
              <a:gd name="T47" fmla="*/ 186 h 745"/>
              <a:gd name="T48" fmla="*/ 443 w 513"/>
              <a:gd name="T49" fmla="*/ 326 h 745"/>
              <a:gd name="T50" fmla="*/ 443 w 513"/>
              <a:gd name="T51" fmla="*/ 186 h 745"/>
              <a:gd name="T52" fmla="*/ 256 w 513"/>
              <a:gd name="T53" fmla="*/ 0 h 745"/>
              <a:gd name="T54" fmla="*/ 70 w 513"/>
              <a:gd name="T55" fmla="*/ 186 h 745"/>
              <a:gd name="T56" fmla="*/ 70 w 513"/>
              <a:gd name="T57" fmla="*/ 326 h 745"/>
              <a:gd name="T58" fmla="*/ 0 w 513"/>
              <a:gd name="T59" fmla="*/ 396 h 745"/>
              <a:gd name="T60" fmla="*/ 0 w 513"/>
              <a:gd name="T61" fmla="*/ 675 h 745"/>
              <a:gd name="T62" fmla="*/ 70 w 513"/>
              <a:gd name="T63" fmla="*/ 745 h 745"/>
              <a:gd name="T64" fmla="*/ 443 w 513"/>
              <a:gd name="T65" fmla="*/ 745 h 745"/>
              <a:gd name="T66" fmla="*/ 513 w 513"/>
              <a:gd name="T67" fmla="*/ 675 h 745"/>
              <a:gd name="T68" fmla="*/ 513 w 513"/>
              <a:gd name="T69" fmla="*/ 396 h 745"/>
              <a:gd name="T70" fmla="*/ 443 w 513"/>
              <a:gd name="T71" fmla="*/ 326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13" h="745">
                <a:moveTo>
                  <a:pt x="280" y="519"/>
                </a:moveTo>
                <a:lnTo>
                  <a:pt x="280" y="466"/>
                </a:lnTo>
                <a:cubicBezTo>
                  <a:pt x="280" y="453"/>
                  <a:pt x="269" y="442"/>
                  <a:pt x="256" y="442"/>
                </a:cubicBezTo>
                <a:cubicBezTo>
                  <a:pt x="243" y="442"/>
                  <a:pt x="233" y="453"/>
                  <a:pt x="233" y="466"/>
                </a:cubicBezTo>
                <a:lnTo>
                  <a:pt x="233" y="519"/>
                </a:lnTo>
                <a:cubicBezTo>
                  <a:pt x="219" y="527"/>
                  <a:pt x="210" y="542"/>
                  <a:pt x="210" y="559"/>
                </a:cubicBezTo>
                <a:cubicBezTo>
                  <a:pt x="210" y="585"/>
                  <a:pt x="231" y="605"/>
                  <a:pt x="256" y="605"/>
                </a:cubicBezTo>
                <a:cubicBezTo>
                  <a:pt x="282" y="605"/>
                  <a:pt x="303" y="585"/>
                  <a:pt x="303" y="559"/>
                </a:cubicBezTo>
                <a:cubicBezTo>
                  <a:pt x="303" y="542"/>
                  <a:pt x="294" y="527"/>
                  <a:pt x="280" y="519"/>
                </a:cubicBezTo>
                <a:close/>
                <a:moveTo>
                  <a:pt x="466" y="675"/>
                </a:moveTo>
                <a:cubicBezTo>
                  <a:pt x="466" y="688"/>
                  <a:pt x="456" y="699"/>
                  <a:pt x="443" y="699"/>
                </a:cubicBezTo>
                <a:lnTo>
                  <a:pt x="70" y="699"/>
                </a:lnTo>
                <a:cubicBezTo>
                  <a:pt x="57" y="699"/>
                  <a:pt x="47" y="688"/>
                  <a:pt x="47" y="675"/>
                </a:cubicBezTo>
                <a:lnTo>
                  <a:pt x="47" y="396"/>
                </a:lnTo>
                <a:cubicBezTo>
                  <a:pt x="47" y="383"/>
                  <a:pt x="57" y="372"/>
                  <a:pt x="70" y="372"/>
                </a:cubicBezTo>
                <a:lnTo>
                  <a:pt x="443" y="372"/>
                </a:lnTo>
                <a:cubicBezTo>
                  <a:pt x="456" y="372"/>
                  <a:pt x="466" y="383"/>
                  <a:pt x="466" y="396"/>
                </a:cubicBezTo>
                <a:lnTo>
                  <a:pt x="466" y="675"/>
                </a:lnTo>
                <a:close/>
                <a:moveTo>
                  <a:pt x="117" y="186"/>
                </a:moveTo>
                <a:cubicBezTo>
                  <a:pt x="117" y="109"/>
                  <a:pt x="179" y="46"/>
                  <a:pt x="256" y="46"/>
                </a:cubicBezTo>
                <a:cubicBezTo>
                  <a:pt x="333" y="46"/>
                  <a:pt x="396" y="109"/>
                  <a:pt x="396" y="186"/>
                </a:cubicBezTo>
                <a:lnTo>
                  <a:pt x="396" y="326"/>
                </a:lnTo>
                <a:lnTo>
                  <a:pt x="117" y="326"/>
                </a:lnTo>
                <a:lnTo>
                  <a:pt x="117" y="186"/>
                </a:lnTo>
                <a:close/>
                <a:moveTo>
                  <a:pt x="443" y="326"/>
                </a:moveTo>
                <a:lnTo>
                  <a:pt x="443" y="186"/>
                </a:lnTo>
                <a:cubicBezTo>
                  <a:pt x="443" y="83"/>
                  <a:pt x="359" y="0"/>
                  <a:pt x="256" y="0"/>
                </a:cubicBezTo>
                <a:cubicBezTo>
                  <a:pt x="154" y="0"/>
                  <a:pt x="70" y="83"/>
                  <a:pt x="70" y="186"/>
                </a:cubicBezTo>
                <a:lnTo>
                  <a:pt x="70" y="326"/>
                </a:lnTo>
                <a:cubicBezTo>
                  <a:pt x="31" y="326"/>
                  <a:pt x="0" y="357"/>
                  <a:pt x="0" y="396"/>
                </a:cubicBezTo>
                <a:lnTo>
                  <a:pt x="0" y="675"/>
                </a:lnTo>
                <a:cubicBezTo>
                  <a:pt x="0" y="714"/>
                  <a:pt x="31" y="745"/>
                  <a:pt x="70" y="745"/>
                </a:cubicBezTo>
                <a:lnTo>
                  <a:pt x="443" y="745"/>
                </a:lnTo>
                <a:cubicBezTo>
                  <a:pt x="481" y="745"/>
                  <a:pt x="513" y="714"/>
                  <a:pt x="513" y="675"/>
                </a:cubicBezTo>
                <a:lnTo>
                  <a:pt x="513" y="396"/>
                </a:lnTo>
                <a:cubicBezTo>
                  <a:pt x="513" y="357"/>
                  <a:pt x="481" y="326"/>
                  <a:pt x="443" y="326"/>
                </a:cubicBezTo>
                <a:close/>
              </a:path>
            </a:pathLst>
          </a:custGeom>
          <a:gradFill>
            <a:gsLst>
              <a:gs pos="0">
                <a:srgbClr val="8C1E35"/>
              </a:gs>
              <a:gs pos="100000">
                <a:srgbClr val="2A0617"/>
              </a:gs>
            </a:gsLst>
            <a:path path="circle">
              <a:fillToRect l="100000" b="100000"/>
            </a:path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7" name="Freeform 73">
            <a:extLst>
              <a:ext uri="{FF2B5EF4-FFF2-40B4-BE49-F238E27FC236}">
                <a16:creationId xmlns:a16="http://schemas.microsoft.com/office/drawing/2014/main" id="{157458C7-9D07-4E13-8F6D-505AE0310AA6}"/>
              </a:ext>
            </a:extLst>
          </p:cNvPr>
          <p:cNvSpPr>
            <a:spLocks noEditPoints="1"/>
          </p:cNvSpPr>
          <p:nvPr/>
        </p:nvSpPr>
        <p:spPr bwMode="auto">
          <a:xfrm>
            <a:off x="16040723" y="3680385"/>
            <a:ext cx="495170" cy="360123"/>
          </a:xfrm>
          <a:custGeom>
            <a:avLst/>
            <a:gdLst>
              <a:gd name="T0" fmla="*/ 241 w 805"/>
              <a:gd name="T1" fmla="*/ 415 h 588"/>
              <a:gd name="T2" fmla="*/ 277 w 805"/>
              <a:gd name="T3" fmla="*/ 415 h 588"/>
              <a:gd name="T4" fmla="*/ 476 w 805"/>
              <a:gd name="T5" fmla="*/ 109 h 588"/>
              <a:gd name="T6" fmla="*/ 37 w 805"/>
              <a:gd name="T7" fmla="*/ 376 h 588"/>
              <a:gd name="T8" fmla="*/ 476 w 805"/>
              <a:gd name="T9" fmla="*/ 376 h 588"/>
              <a:gd name="T10" fmla="*/ 288 w 805"/>
              <a:gd name="T11" fmla="*/ 415 h 588"/>
              <a:gd name="T12" fmla="*/ 229 w 805"/>
              <a:gd name="T13" fmla="*/ 415 h 588"/>
              <a:gd name="T14" fmla="*/ 288 w 805"/>
              <a:gd name="T15" fmla="*/ 415 h 588"/>
              <a:gd name="T16" fmla="*/ 513 w 805"/>
              <a:gd name="T17" fmla="*/ 423 h 588"/>
              <a:gd name="T18" fmla="*/ 308 w 805"/>
              <a:gd name="T19" fmla="*/ 458 h 588"/>
              <a:gd name="T20" fmla="*/ 360 w 805"/>
              <a:gd name="T21" fmla="*/ 561 h 588"/>
              <a:gd name="T22" fmla="*/ 205 w 805"/>
              <a:gd name="T23" fmla="*/ 561 h 588"/>
              <a:gd name="T24" fmla="*/ 153 w 805"/>
              <a:gd name="T25" fmla="*/ 527 h 588"/>
              <a:gd name="T26" fmla="*/ 34 w 805"/>
              <a:gd name="T27" fmla="*/ 458 h 588"/>
              <a:gd name="T28" fmla="*/ 0 w 805"/>
              <a:gd name="T29" fmla="*/ 107 h 588"/>
              <a:gd name="T30" fmla="*/ 479 w 805"/>
              <a:gd name="T31" fmla="*/ 73 h 588"/>
              <a:gd name="T32" fmla="*/ 714 w 805"/>
              <a:gd name="T33" fmla="*/ 393 h 588"/>
              <a:gd name="T34" fmla="*/ 651 w 805"/>
              <a:gd name="T35" fmla="*/ 393 h 588"/>
              <a:gd name="T36" fmla="*/ 714 w 805"/>
              <a:gd name="T37" fmla="*/ 393 h 588"/>
              <a:gd name="T38" fmla="*/ 682 w 805"/>
              <a:gd name="T39" fmla="*/ 442 h 588"/>
              <a:gd name="T40" fmla="*/ 682 w 805"/>
              <a:gd name="T41" fmla="*/ 344 h 588"/>
              <a:gd name="T42" fmla="*/ 756 w 805"/>
              <a:gd name="T43" fmla="*/ 218 h 588"/>
              <a:gd name="T44" fmla="*/ 603 w 805"/>
              <a:gd name="T45" fmla="*/ 241 h 588"/>
              <a:gd name="T46" fmla="*/ 756 w 805"/>
              <a:gd name="T47" fmla="*/ 218 h 588"/>
              <a:gd name="T48" fmla="*/ 585 w 805"/>
              <a:gd name="T49" fmla="*/ 31 h 588"/>
              <a:gd name="T50" fmla="*/ 774 w 805"/>
              <a:gd name="T51" fmla="*/ 558 h 588"/>
              <a:gd name="T52" fmla="*/ 805 w 805"/>
              <a:gd name="T53" fmla="*/ 16 h 588"/>
              <a:gd name="T54" fmla="*/ 790 w 805"/>
              <a:gd name="T55" fmla="*/ 588 h 588"/>
              <a:gd name="T56" fmla="*/ 555 w 805"/>
              <a:gd name="T57" fmla="*/ 573 h 588"/>
              <a:gd name="T58" fmla="*/ 570 w 805"/>
              <a:gd name="T59" fmla="*/ 0 h 588"/>
              <a:gd name="T60" fmla="*/ 805 w 805"/>
              <a:gd name="T61" fmla="*/ 16 h 588"/>
              <a:gd name="T62" fmla="*/ 603 w 805"/>
              <a:gd name="T63" fmla="*/ 71 h 588"/>
              <a:gd name="T64" fmla="*/ 756 w 805"/>
              <a:gd name="T65" fmla="*/ 123 h 588"/>
              <a:gd name="T66" fmla="*/ 756 w 805"/>
              <a:gd name="T67" fmla="*/ 179 h 588"/>
              <a:gd name="T68" fmla="*/ 603 w 805"/>
              <a:gd name="T69" fmla="*/ 202 h 588"/>
              <a:gd name="T70" fmla="*/ 756 w 805"/>
              <a:gd name="T71" fmla="*/ 179 h 588"/>
              <a:gd name="T72" fmla="*/ 603 w 805"/>
              <a:gd name="T73" fmla="*/ 163 h 588"/>
              <a:gd name="T74" fmla="*/ 756 w 805"/>
              <a:gd name="T75" fmla="*/ 140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05" h="588">
                <a:moveTo>
                  <a:pt x="259" y="397"/>
                </a:moveTo>
                <a:cubicBezTo>
                  <a:pt x="249" y="397"/>
                  <a:pt x="241" y="405"/>
                  <a:pt x="241" y="415"/>
                </a:cubicBezTo>
                <a:cubicBezTo>
                  <a:pt x="241" y="425"/>
                  <a:pt x="249" y="434"/>
                  <a:pt x="259" y="434"/>
                </a:cubicBezTo>
                <a:cubicBezTo>
                  <a:pt x="269" y="434"/>
                  <a:pt x="277" y="425"/>
                  <a:pt x="277" y="415"/>
                </a:cubicBezTo>
                <a:cubicBezTo>
                  <a:pt x="277" y="405"/>
                  <a:pt x="269" y="397"/>
                  <a:pt x="259" y="397"/>
                </a:cubicBezTo>
                <a:close/>
                <a:moveTo>
                  <a:pt x="476" y="109"/>
                </a:moveTo>
                <a:lnTo>
                  <a:pt x="37" y="109"/>
                </a:lnTo>
                <a:lnTo>
                  <a:pt x="37" y="376"/>
                </a:lnTo>
                <a:lnTo>
                  <a:pt x="476" y="376"/>
                </a:lnTo>
                <a:lnTo>
                  <a:pt x="476" y="376"/>
                </a:lnTo>
                <a:lnTo>
                  <a:pt x="476" y="109"/>
                </a:lnTo>
                <a:close/>
                <a:moveTo>
                  <a:pt x="288" y="415"/>
                </a:moveTo>
                <a:cubicBezTo>
                  <a:pt x="288" y="399"/>
                  <a:pt x="275" y="386"/>
                  <a:pt x="259" y="386"/>
                </a:cubicBezTo>
                <a:cubicBezTo>
                  <a:pt x="242" y="386"/>
                  <a:pt x="229" y="399"/>
                  <a:pt x="229" y="415"/>
                </a:cubicBezTo>
                <a:cubicBezTo>
                  <a:pt x="229" y="432"/>
                  <a:pt x="242" y="445"/>
                  <a:pt x="259" y="445"/>
                </a:cubicBezTo>
                <a:cubicBezTo>
                  <a:pt x="275" y="445"/>
                  <a:pt x="288" y="432"/>
                  <a:pt x="288" y="415"/>
                </a:cubicBezTo>
                <a:close/>
                <a:moveTo>
                  <a:pt x="513" y="107"/>
                </a:moveTo>
                <a:lnTo>
                  <a:pt x="513" y="423"/>
                </a:lnTo>
                <a:cubicBezTo>
                  <a:pt x="513" y="442"/>
                  <a:pt x="498" y="458"/>
                  <a:pt x="479" y="458"/>
                </a:cubicBezTo>
                <a:lnTo>
                  <a:pt x="308" y="458"/>
                </a:lnTo>
                <a:cubicBezTo>
                  <a:pt x="308" y="458"/>
                  <a:pt x="298" y="527"/>
                  <a:pt x="360" y="527"/>
                </a:cubicBezTo>
                <a:lnTo>
                  <a:pt x="360" y="561"/>
                </a:lnTo>
                <a:lnTo>
                  <a:pt x="308" y="561"/>
                </a:lnTo>
                <a:lnTo>
                  <a:pt x="205" y="561"/>
                </a:lnTo>
                <a:lnTo>
                  <a:pt x="153" y="561"/>
                </a:lnTo>
                <a:lnTo>
                  <a:pt x="153" y="527"/>
                </a:lnTo>
                <a:cubicBezTo>
                  <a:pt x="212" y="527"/>
                  <a:pt x="205" y="458"/>
                  <a:pt x="205" y="458"/>
                </a:cubicBezTo>
                <a:lnTo>
                  <a:pt x="34" y="458"/>
                </a:lnTo>
                <a:cubicBezTo>
                  <a:pt x="15" y="458"/>
                  <a:pt x="0" y="442"/>
                  <a:pt x="0" y="423"/>
                </a:cubicBezTo>
                <a:lnTo>
                  <a:pt x="0" y="107"/>
                </a:lnTo>
                <a:cubicBezTo>
                  <a:pt x="0" y="88"/>
                  <a:pt x="15" y="73"/>
                  <a:pt x="34" y="73"/>
                </a:cubicBezTo>
                <a:lnTo>
                  <a:pt x="479" y="73"/>
                </a:lnTo>
                <a:cubicBezTo>
                  <a:pt x="498" y="73"/>
                  <a:pt x="513" y="88"/>
                  <a:pt x="513" y="107"/>
                </a:cubicBezTo>
                <a:close/>
                <a:moveTo>
                  <a:pt x="714" y="393"/>
                </a:moveTo>
                <a:cubicBezTo>
                  <a:pt x="714" y="376"/>
                  <a:pt x="699" y="362"/>
                  <a:pt x="682" y="362"/>
                </a:cubicBezTo>
                <a:cubicBezTo>
                  <a:pt x="665" y="362"/>
                  <a:pt x="651" y="376"/>
                  <a:pt x="651" y="393"/>
                </a:cubicBezTo>
                <a:cubicBezTo>
                  <a:pt x="651" y="411"/>
                  <a:pt x="665" y="425"/>
                  <a:pt x="682" y="425"/>
                </a:cubicBezTo>
                <a:cubicBezTo>
                  <a:pt x="699" y="425"/>
                  <a:pt x="714" y="411"/>
                  <a:pt x="714" y="393"/>
                </a:cubicBezTo>
                <a:close/>
                <a:moveTo>
                  <a:pt x="731" y="393"/>
                </a:moveTo>
                <a:cubicBezTo>
                  <a:pt x="731" y="421"/>
                  <a:pt x="709" y="442"/>
                  <a:pt x="682" y="442"/>
                </a:cubicBezTo>
                <a:cubicBezTo>
                  <a:pt x="655" y="442"/>
                  <a:pt x="633" y="421"/>
                  <a:pt x="633" y="393"/>
                </a:cubicBezTo>
                <a:cubicBezTo>
                  <a:pt x="633" y="366"/>
                  <a:pt x="655" y="344"/>
                  <a:pt x="682" y="344"/>
                </a:cubicBezTo>
                <a:cubicBezTo>
                  <a:pt x="709" y="344"/>
                  <a:pt x="731" y="366"/>
                  <a:pt x="731" y="393"/>
                </a:cubicBezTo>
                <a:close/>
                <a:moveTo>
                  <a:pt x="756" y="218"/>
                </a:moveTo>
                <a:lnTo>
                  <a:pt x="603" y="218"/>
                </a:lnTo>
                <a:lnTo>
                  <a:pt x="603" y="241"/>
                </a:lnTo>
                <a:lnTo>
                  <a:pt x="756" y="241"/>
                </a:lnTo>
                <a:lnTo>
                  <a:pt x="756" y="218"/>
                </a:lnTo>
                <a:close/>
                <a:moveTo>
                  <a:pt x="774" y="31"/>
                </a:moveTo>
                <a:lnTo>
                  <a:pt x="585" y="31"/>
                </a:lnTo>
                <a:lnTo>
                  <a:pt x="585" y="558"/>
                </a:lnTo>
                <a:lnTo>
                  <a:pt x="774" y="558"/>
                </a:lnTo>
                <a:lnTo>
                  <a:pt x="774" y="31"/>
                </a:lnTo>
                <a:close/>
                <a:moveTo>
                  <a:pt x="805" y="16"/>
                </a:moveTo>
                <a:lnTo>
                  <a:pt x="805" y="573"/>
                </a:lnTo>
                <a:cubicBezTo>
                  <a:pt x="805" y="581"/>
                  <a:pt x="798" y="588"/>
                  <a:pt x="790" y="588"/>
                </a:cubicBezTo>
                <a:lnTo>
                  <a:pt x="570" y="588"/>
                </a:lnTo>
                <a:cubicBezTo>
                  <a:pt x="561" y="588"/>
                  <a:pt x="555" y="581"/>
                  <a:pt x="555" y="573"/>
                </a:cubicBezTo>
                <a:lnTo>
                  <a:pt x="555" y="16"/>
                </a:lnTo>
                <a:cubicBezTo>
                  <a:pt x="555" y="7"/>
                  <a:pt x="561" y="0"/>
                  <a:pt x="570" y="0"/>
                </a:cubicBezTo>
                <a:lnTo>
                  <a:pt x="790" y="0"/>
                </a:lnTo>
                <a:cubicBezTo>
                  <a:pt x="798" y="0"/>
                  <a:pt x="805" y="7"/>
                  <a:pt x="805" y="16"/>
                </a:cubicBezTo>
                <a:close/>
                <a:moveTo>
                  <a:pt x="756" y="71"/>
                </a:moveTo>
                <a:lnTo>
                  <a:pt x="603" y="71"/>
                </a:lnTo>
                <a:lnTo>
                  <a:pt x="603" y="123"/>
                </a:lnTo>
                <a:lnTo>
                  <a:pt x="756" y="123"/>
                </a:lnTo>
                <a:lnTo>
                  <a:pt x="756" y="71"/>
                </a:lnTo>
                <a:close/>
                <a:moveTo>
                  <a:pt x="756" y="179"/>
                </a:moveTo>
                <a:lnTo>
                  <a:pt x="603" y="179"/>
                </a:lnTo>
                <a:lnTo>
                  <a:pt x="603" y="202"/>
                </a:lnTo>
                <a:lnTo>
                  <a:pt x="756" y="202"/>
                </a:lnTo>
                <a:lnTo>
                  <a:pt x="756" y="179"/>
                </a:lnTo>
                <a:close/>
                <a:moveTo>
                  <a:pt x="756" y="163"/>
                </a:moveTo>
                <a:lnTo>
                  <a:pt x="603" y="163"/>
                </a:lnTo>
                <a:lnTo>
                  <a:pt x="603" y="140"/>
                </a:lnTo>
                <a:lnTo>
                  <a:pt x="756" y="140"/>
                </a:lnTo>
                <a:lnTo>
                  <a:pt x="756" y="163"/>
                </a:lnTo>
                <a:close/>
              </a:path>
            </a:pathLst>
          </a:custGeom>
          <a:gradFill>
            <a:gsLst>
              <a:gs pos="0">
                <a:srgbClr val="8C1E35"/>
              </a:gs>
              <a:gs pos="100000">
                <a:srgbClr val="2A0617"/>
              </a:gs>
            </a:gsLst>
            <a:path path="circle">
              <a:fillToRect l="100000" b="100000"/>
            </a:path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8" name="Freeform 74">
            <a:extLst>
              <a:ext uri="{FF2B5EF4-FFF2-40B4-BE49-F238E27FC236}">
                <a16:creationId xmlns:a16="http://schemas.microsoft.com/office/drawing/2014/main" id="{CB00261B-17B8-4194-BD0C-ABFB2F7FD47C}"/>
              </a:ext>
            </a:extLst>
          </p:cNvPr>
          <p:cNvSpPr>
            <a:spLocks noEditPoints="1"/>
          </p:cNvSpPr>
          <p:nvPr/>
        </p:nvSpPr>
        <p:spPr bwMode="auto">
          <a:xfrm>
            <a:off x="5262267" y="3962872"/>
            <a:ext cx="377428" cy="281120"/>
          </a:xfrm>
          <a:custGeom>
            <a:avLst/>
            <a:gdLst>
              <a:gd name="T0" fmla="*/ 467 w 763"/>
              <a:gd name="T1" fmla="*/ 502 h 568"/>
              <a:gd name="T2" fmla="*/ 312 w 763"/>
              <a:gd name="T3" fmla="*/ 502 h 568"/>
              <a:gd name="T4" fmla="*/ 312 w 763"/>
              <a:gd name="T5" fmla="*/ 484 h 568"/>
              <a:gd name="T6" fmla="*/ 467 w 763"/>
              <a:gd name="T7" fmla="*/ 484 h 568"/>
              <a:gd name="T8" fmla="*/ 467 w 763"/>
              <a:gd name="T9" fmla="*/ 502 h 568"/>
              <a:gd name="T10" fmla="*/ 0 w 763"/>
              <a:gd name="T11" fmla="*/ 473 h 568"/>
              <a:gd name="T12" fmla="*/ 0 w 763"/>
              <a:gd name="T13" fmla="*/ 533 h 568"/>
              <a:gd name="T14" fmla="*/ 763 w 763"/>
              <a:gd name="T15" fmla="*/ 533 h 568"/>
              <a:gd name="T16" fmla="*/ 763 w 763"/>
              <a:gd name="T17" fmla="*/ 473 h 568"/>
              <a:gd name="T18" fmla="*/ 0 w 763"/>
              <a:gd name="T19" fmla="*/ 473 h 568"/>
              <a:gd name="T20" fmla="*/ 660 w 763"/>
              <a:gd name="T21" fmla="*/ 405 h 568"/>
              <a:gd name="T22" fmla="*/ 84 w 763"/>
              <a:gd name="T23" fmla="*/ 405 h 568"/>
              <a:gd name="T24" fmla="*/ 84 w 763"/>
              <a:gd name="T25" fmla="*/ 43 h 568"/>
              <a:gd name="T26" fmla="*/ 660 w 763"/>
              <a:gd name="T27" fmla="*/ 43 h 568"/>
              <a:gd name="T28" fmla="*/ 660 w 763"/>
              <a:gd name="T29" fmla="*/ 405 h 568"/>
              <a:gd name="T30" fmla="*/ 703 w 763"/>
              <a:gd name="T31" fmla="*/ 0 h 568"/>
              <a:gd name="T32" fmla="*/ 41 w 763"/>
              <a:gd name="T33" fmla="*/ 0 h 568"/>
              <a:gd name="T34" fmla="*/ 41 w 763"/>
              <a:gd name="T35" fmla="*/ 448 h 568"/>
              <a:gd name="T36" fmla="*/ 703 w 763"/>
              <a:gd name="T37" fmla="*/ 448 h 568"/>
              <a:gd name="T38" fmla="*/ 703 w 763"/>
              <a:gd name="T39" fmla="*/ 0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63" h="568">
                <a:moveTo>
                  <a:pt x="467" y="502"/>
                </a:moveTo>
                <a:lnTo>
                  <a:pt x="312" y="502"/>
                </a:lnTo>
                <a:lnTo>
                  <a:pt x="312" y="484"/>
                </a:lnTo>
                <a:lnTo>
                  <a:pt x="467" y="484"/>
                </a:lnTo>
                <a:lnTo>
                  <a:pt x="467" y="502"/>
                </a:lnTo>
                <a:close/>
                <a:moveTo>
                  <a:pt x="0" y="473"/>
                </a:moveTo>
                <a:lnTo>
                  <a:pt x="0" y="533"/>
                </a:lnTo>
                <a:cubicBezTo>
                  <a:pt x="107" y="568"/>
                  <a:pt x="737" y="549"/>
                  <a:pt x="763" y="533"/>
                </a:cubicBezTo>
                <a:lnTo>
                  <a:pt x="763" y="473"/>
                </a:lnTo>
                <a:lnTo>
                  <a:pt x="0" y="473"/>
                </a:lnTo>
                <a:close/>
                <a:moveTo>
                  <a:pt x="660" y="405"/>
                </a:moveTo>
                <a:lnTo>
                  <a:pt x="84" y="405"/>
                </a:lnTo>
                <a:lnTo>
                  <a:pt x="84" y="43"/>
                </a:lnTo>
                <a:lnTo>
                  <a:pt x="660" y="43"/>
                </a:lnTo>
                <a:lnTo>
                  <a:pt x="660" y="405"/>
                </a:lnTo>
                <a:close/>
                <a:moveTo>
                  <a:pt x="703" y="0"/>
                </a:moveTo>
                <a:lnTo>
                  <a:pt x="41" y="0"/>
                </a:lnTo>
                <a:lnTo>
                  <a:pt x="41" y="448"/>
                </a:lnTo>
                <a:lnTo>
                  <a:pt x="703" y="448"/>
                </a:lnTo>
                <a:lnTo>
                  <a:pt x="703" y="0"/>
                </a:lnTo>
                <a:close/>
              </a:path>
            </a:pathLst>
          </a:custGeom>
          <a:gradFill>
            <a:gsLst>
              <a:gs pos="0">
                <a:srgbClr val="8C1E35"/>
              </a:gs>
              <a:gs pos="100000">
                <a:srgbClr val="2A0617"/>
              </a:gs>
            </a:gsLst>
            <a:path path="circle">
              <a:fillToRect l="100000" b="100000"/>
            </a:path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9" name="Freeform 207">
            <a:extLst>
              <a:ext uri="{FF2B5EF4-FFF2-40B4-BE49-F238E27FC236}">
                <a16:creationId xmlns:a16="http://schemas.microsoft.com/office/drawing/2014/main" id="{DEA839B5-F6DD-4CAB-A1AF-8203FA064215}"/>
              </a:ext>
            </a:extLst>
          </p:cNvPr>
          <p:cNvSpPr>
            <a:spLocks noEditPoints="1"/>
          </p:cNvSpPr>
          <p:nvPr/>
        </p:nvSpPr>
        <p:spPr bwMode="auto">
          <a:xfrm>
            <a:off x="8889566" y="3552340"/>
            <a:ext cx="372987" cy="498386"/>
          </a:xfrm>
          <a:custGeom>
            <a:avLst/>
            <a:gdLst>
              <a:gd name="T0" fmla="*/ 609 w 609"/>
              <a:gd name="T1" fmla="*/ 813 h 813"/>
              <a:gd name="T2" fmla="*/ 0 w 609"/>
              <a:gd name="T3" fmla="*/ 813 h 813"/>
              <a:gd name="T4" fmla="*/ 0 w 609"/>
              <a:gd name="T5" fmla="*/ 102 h 813"/>
              <a:gd name="T6" fmla="*/ 78 w 609"/>
              <a:gd name="T7" fmla="*/ 102 h 813"/>
              <a:gd name="T8" fmla="*/ 102 w 609"/>
              <a:gd name="T9" fmla="*/ 102 h 813"/>
              <a:gd name="T10" fmla="*/ 153 w 609"/>
              <a:gd name="T11" fmla="*/ 102 h 813"/>
              <a:gd name="T12" fmla="*/ 153 w 609"/>
              <a:gd name="T13" fmla="*/ 51 h 813"/>
              <a:gd name="T14" fmla="*/ 232 w 609"/>
              <a:gd name="T15" fmla="*/ 51 h 813"/>
              <a:gd name="T16" fmla="*/ 304 w 609"/>
              <a:gd name="T17" fmla="*/ 0 h 813"/>
              <a:gd name="T18" fmla="*/ 376 w 609"/>
              <a:gd name="T19" fmla="*/ 51 h 813"/>
              <a:gd name="T20" fmla="*/ 456 w 609"/>
              <a:gd name="T21" fmla="*/ 51 h 813"/>
              <a:gd name="T22" fmla="*/ 456 w 609"/>
              <a:gd name="T23" fmla="*/ 102 h 813"/>
              <a:gd name="T24" fmla="*/ 506 w 609"/>
              <a:gd name="T25" fmla="*/ 102 h 813"/>
              <a:gd name="T26" fmla="*/ 525 w 609"/>
              <a:gd name="T27" fmla="*/ 102 h 813"/>
              <a:gd name="T28" fmla="*/ 609 w 609"/>
              <a:gd name="T29" fmla="*/ 102 h 813"/>
              <a:gd name="T30" fmla="*/ 609 w 609"/>
              <a:gd name="T31" fmla="*/ 813 h 813"/>
              <a:gd name="T32" fmla="*/ 456 w 609"/>
              <a:gd name="T33" fmla="*/ 357 h 813"/>
              <a:gd name="T34" fmla="*/ 152 w 609"/>
              <a:gd name="T35" fmla="*/ 357 h 813"/>
              <a:gd name="T36" fmla="*/ 152 w 609"/>
              <a:gd name="T37" fmla="*/ 307 h 813"/>
              <a:gd name="T38" fmla="*/ 456 w 609"/>
              <a:gd name="T39" fmla="*/ 307 h 813"/>
              <a:gd name="T40" fmla="*/ 456 w 609"/>
              <a:gd name="T41" fmla="*/ 357 h 813"/>
              <a:gd name="T42" fmla="*/ 456 w 609"/>
              <a:gd name="T43" fmla="*/ 153 h 813"/>
              <a:gd name="T44" fmla="*/ 456 w 609"/>
              <a:gd name="T45" fmla="*/ 204 h 813"/>
              <a:gd name="T46" fmla="*/ 153 w 609"/>
              <a:gd name="T47" fmla="*/ 204 h 813"/>
              <a:gd name="T48" fmla="*/ 153 w 609"/>
              <a:gd name="T49" fmla="*/ 153 h 813"/>
              <a:gd name="T50" fmla="*/ 102 w 609"/>
              <a:gd name="T51" fmla="*/ 153 h 813"/>
              <a:gd name="T52" fmla="*/ 102 w 609"/>
              <a:gd name="T53" fmla="*/ 153 h 813"/>
              <a:gd name="T54" fmla="*/ 51 w 609"/>
              <a:gd name="T55" fmla="*/ 153 h 813"/>
              <a:gd name="T56" fmla="*/ 51 w 609"/>
              <a:gd name="T57" fmla="*/ 762 h 813"/>
              <a:gd name="T58" fmla="*/ 558 w 609"/>
              <a:gd name="T59" fmla="*/ 762 h 813"/>
              <a:gd name="T60" fmla="*/ 558 w 609"/>
              <a:gd name="T61" fmla="*/ 153 h 813"/>
              <a:gd name="T62" fmla="*/ 506 w 609"/>
              <a:gd name="T63" fmla="*/ 153 h 813"/>
              <a:gd name="T64" fmla="*/ 506 w 609"/>
              <a:gd name="T65" fmla="*/ 153 h 813"/>
              <a:gd name="T66" fmla="*/ 456 w 609"/>
              <a:gd name="T67" fmla="*/ 153 h 813"/>
              <a:gd name="T68" fmla="*/ 456 w 609"/>
              <a:gd name="T69" fmla="*/ 660 h 813"/>
              <a:gd name="T70" fmla="*/ 152 w 609"/>
              <a:gd name="T71" fmla="*/ 660 h 813"/>
              <a:gd name="T72" fmla="*/ 152 w 609"/>
              <a:gd name="T73" fmla="*/ 610 h 813"/>
              <a:gd name="T74" fmla="*/ 456 w 609"/>
              <a:gd name="T75" fmla="*/ 610 h 813"/>
              <a:gd name="T76" fmla="*/ 456 w 609"/>
              <a:gd name="T77" fmla="*/ 660 h 813"/>
              <a:gd name="T78" fmla="*/ 456 w 609"/>
              <a:gd name="T79" fmla="*/ 559 h 813"/>
              <a:gd name="T80" fmla="*/ 152 w 609"/>
              <a:gd name="T81" fmla="*/ 559 h 813"/>
              <a:gd name="T82" fmla="*/ 152 w 609"/>
              <a:gd name="T83" fmla="*/ 508 h 813"/>
              <a:gd name="T84" fmla="*/ 456 w 609"/>
              <a:gd name="T85" fmla="*/ 508 h 813"/>
              <a:gd name="T86" fmla="*/ 456 w 609"/>
              <a:gd name="T87" fmla="*/ 559 h 813"/>
              <a:gd name="T88" fmla="*/ 456 w 609"/>
              <a:gd name="T89" fmla="*/ 457 h 813"/>
              <a:gd name="T90" fmla="*/ 152 w 609"/>
              <a:gd name="T91" fmla="*/ 457 h 813"/>
              <a:gd name="T92" fmla="*/ 152 w 609"/>
              <a:gd name="T93" fmla="*/ 407 h 813"/>
              <a:gd name="T94" fmla="*/ 456 w 609"/>
              <a:gd name="T95" fmla="*/ 407 h 813"/>
              <a:gd name="T96" fmla="*/ 456 w 609"/>
              <a:gd name="T97" fmla="*/ 457 h 813"/>
              <a:gd name="T98" fmla="*/ 204 w 609"/>
              <a:gd name="T99" fmla="*/ 153 h 813"/>
              <a:gd name="T100" fmla="*/ 405 w 609"/>
              <a:gd name="T101" fmla="*/ 153 h 813"/>
              <a:gd name="T102" fmla="*/ 405 w 609"/>
              <a:gd name="T103" fmla="*/ 102 h 813"/>
              <a:gd name="T104" fmla="*/ 330 w 609"/>
              <a:gd name="T105" fmla="*/ 102 h 813"/>
              <a:gd name="T106" fmla="*/ 330 w 609"/>
              <a:gd name="T107" fmla="*/ 77 h 813"/>
              <a:gd name="T108" fmla="*/ 304 w 609"/>
              <a:gd name="T109" fmla="*/ 51 h 813"/>
              <a:gd name="T110" fmla="*/ 279 w 609"/>
              <a:gd name="T111" fmla="*/ 77 h 813"/>
              <a:gd name="T112" fmla="*/ 279 w 609"/>
              <a:gd name="T113" fmla="*/ 102 h 813"/>
              <a:gd name="T114" fmla="*/ 204 w 609"/>
              <a:gd name="T115" fmla="*/ 102 h 813"/>
              <a:gd name="T116" fmla="*/ 204 w 609"/>
              <a:gd name="T117" fmla="*/ 153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09" h="813">
                <a:moveTo>
                  <a:pt x="609" y="813"/>
                </a:moveTo>
                <a:lnTo>
                  <a:pt x="0" y="813"/>
                </a:lnTo>
                <a:lnTo>
                  <a:pt x="0" y="102"/>
                </a:lnTo>
                <a:lnTo>
                  <a:pt x="78" y="102"/>
                </a:lnTo>
                <a:lnTo>
                  <a:pt x="102" y="102"/>
                </a:lnTo>
                <a:lnTo>
                  <a:pt x="153" y="102"/>
                </a:lnTo>
                <a:lnTo>
                  <a:pt x="153" y="51"/>
                </a:lnTo>
                <a:lnTo>
                  <a:pt x="232" y="51"/>
                </a:lnTo>
                <a:cubicBezTo>
                  <a:pt x="243" y="22"/>
                  <a:pt x="271" y="0"/>
                  <a:pt x="304" y="0"/>
                </a:cubicBezTo>
                <a:cubicBezTo>
                  <a:pt x="337" y="0"/>
                  <a:pt x="366" y="22"/>
                  <a:pt x="376" y="51"/>
                </a:cubicBezTo>
                <a:lnTo>
                  <a:pt x="456" y="51"/>
                </a:lnTo>
                <a:lnTo>
                  <a:pt x="456" y="102"/>
                </a:lnTo>
                <a:lnTo>
                  <a:pt x="506" y="102"/>
                </a:lnTo>
                <a:lnTo>
                  <a:pt x="525" y="102"/>
                </a:lnTo>
                <a:lnTo>
                  <a:pt x="609" y="102"/>
                </a:lnTo>
                <a:lnTo>
                  <a:pt x="609" y="813"/>
                </a:lnTo>
                <a:close/>
                <a:moveTo>
                  <a:pt x="456" y="357"/>
                </a:moveTo>
                <a:lnTo>
                  <a:pt x="152" y="357"/>
                </a:lnTo>
                <a:lnTo>
                  <a:pt x="152" y="307"/>
                </a:lnTo>
                <a:lnTo>
                  <a:pt x="456" y="307"/>
                </a:lnTo>
                <a:lnTo>
                  <a:pt x="456" y="357"/>
                </a:lnTo>
                <a:close/>
                <a:moveTo>
                  <a:pt x="456" y="153"/>
                </a:moveTo>
                <a:lnTo>
                  <a:pt x="456" y="204"/>
                </a:lnTo>
                <a:lnTo>
                  <a:pt x="153" y="204"/>
                </a:lnTo>
                <a:lnTo>
                  <a:pt x="153" y="153"/>
                </a:lnTo>
                <a:lnTo>
                  <a:pt x="102" y="153"/>
                </a:lnTo>
                <a:lnTo>
                  <a:pt x="102" y="153"/>
                </a:lnTo>
                <a:lnTo>
                  <a:pt x="51" y="153"/>
                </a:lnTo>
                <a:lnTo>
                  <a:pt x="51" y="762"/>
                </a:lnTo>
                <a:lnTo>
                  <a:pt x="558" y="762"/>
                </a:lnTo>
                <a:lnTo>
                  <a:pt x="558" y="153"/>
                </a:lnTo>
                <a:lnTo>
                  <a:pt x="506" y="153"/>
                </a:lnTo>
                <a:lnTo>
                  <a:pt x="506" y="153"/>
                </a:lnTo>
                <a:lnTo>
                  <a:pt x="456" y="153"/>
                </a:lnTo>
                <a:close/>
                <a:moveTo>
                  <a:pt x="456" y="660"/>
                </a:moveTo>
                <a:lnTo>
                  <a:pt x="152" y="660"/>
                </a:lnTo>
                <a:lnTo>
                  <a:pt x="152" y="610"/>
                </a:lnTo>
                <a:lnTo>
                  <a:pt x="456" y="610"/>
                </a:lnTo>
                <a:lnTo>
                  <a:pt x="456" y="660"/>
                </a:lnTo>
                <a:close/>
                <a:moveTo>
                  <a:pt x="456" y="559"/>
                </a:moveTo>
                <a:lnTo>
                  <a:pt x="152" y="559"/>
                </a:lnTo>
                <a:lnTo>
                  <a:pt x="152" y="508"/>
                </a:lnTo>
                <a:lnTo>
                  <a:pt x="456" y="508"/>
                </a:lnTo>
                <a:lnTo>
                  <a:pt x="456" y="559"/>
                </a:lnTo>
                <a:close/>
                <a:moveTo>
                  <a:pt x="456" y="457"/>
                </a:moveTo>
                <a:lnTo>
                  <a:pt x="152" y="457"/>
                </a:lnTo>
                <a:lnTo>
                  <a:pt x="152" y="407"/>
                </a:lnTo>
                <a:lnTo>
                  <a:pt x="456" y="407"/>
                </a:lnTo>
                <a:lnTo>
                  <a:pt x="456" y="457"/>
                </a:lnTo>
                <a:close/>
                <a:moveTo>
                  <a:pt x="204" y="153"/>
                </a:moveTo>
                <a:lnTo>
                  <a:pt x="405" y="153"/>
                </a:lnTo>
                <a:lnTo>
                  <a:pt x="405" y="102"/>
                </a:lnTo>
                <a:lnTo>
                  <a:pt x="330" y="102"/>
                </a:lnTo>
                <a:lnTo>
                  <a:pt x="330" y="77"/>
                </a:lnTo>
                <a:cubicBezTo>
                  <a:pt x="330" y="63"/>
                  <a:pt x="318" y="51"/>
                  <a:pt x="304" y="51"/>
                </a:cubicBezTo>
                <a:cubicBezTo>
                  <a:pt x="290" y="51"/>
                  <a:pt x="279" y="63"/>
                  <a:pt x="279" y="77"/>
                </a:cubicBezTo>
                <a:lnTo>
                  <a:pt x="279" y="102"/>
                </a:lnTo>
                <a:lnTo>
                  <a:pt x="204" y="102"/>
                </a:lnTo>
                <a:lnTo>
                  <a:pt x="204" y="153"/>
                </a:lnTo>
                <a:close/>
              </a:path>
            </a:pathLst>
          </a:custGeom>
          <a:gradFill>
            <a:gsLst>
              <a:gs pos="0">
                <a:srgbClr val="8C1E35"/>
              </a:gs>
              <a:gs pos="100000">
                <a:srgbClr val="2A0617"/>
              </a:gs>
            </a:gsLst>
            <a:path path="circle">
              <a:fillToRect l="100000" b="100000"/>
            </a:path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0" name="Freeform 209">
            <a:extLst>
              <a:ext uri="{FF2B5EF4-FFF2-40B4-BE49-F238E27FC236}">
                <a16:creationId xmlns:a16="http://schemas.microsoft.com/office/drawing/2014/main" id="{6502F12D-1ABF-4A33-ACD2-A7CB7519AD57}"/>
              </a:ext>
            </a:extLst>
          </p:cNvPr>
          <p:cNvSpPr>
            <a:spLocks noEditPoints="1"/>
          </p:cNvSpPr>
          <p:nvPr/>
        </p:nvSpPr>
        <p:spPr bwMode="auto">
          <a:xfrm>
            <a:off x="1679126" y="3855897"/>
            <a:ext cx="301945" cy="403460"/>
          </a:xfrm>
          <a:custGeom>
            <a:avLst/>
            <a:gdLst>
              <a:gd name="T0" fmla="*/ 609 w 609"/>
              <a:gd name="T1" fmla="*/ 813 h 813"/>
              <a:gd name="T2" fmla="*/ 0 w 609"/>
              <a:gd name="T3" fmla="*/ 813 h 813"/>
              <a:gd name="T4" fmla="*/ 0 w 609"/>
              <a:gd name="T5" fmla="*/ 102 h 813"/>
              <a:gd name="T6" fmla="*/ 78 w 609"/>
              <a:gd name="T7" fmla="*/ 102 h 813"/>
              <a:gd name="T8" fmla="*/ 78 w 609"/>
              <a:gd name="T9" fmla="*/ 102 h 813"/>
              <a:gd name="T10" fmla="*/ 153 w 609"/>
              <a:gd name="T11" fmla="*/ 102 h 813"/>
              <a:gd name="T12" fmla="*/ 153 w 609"/>
              <a:gd name="T13" fmla="*/ 51 h 813"/>
              <a:gd name="T14" fmla="*/ 233 w 609"/>
              <a:gd name="T15" fmla="*/ 51 h 813"/>
              <a:gd name="T16" fmla="*/ 304 w 609"/>
              <a:gd name="T17" fmla="*/ 0 h 813"/>
              <a:gd name="T18" fmla="*/ 376 w 609"/>
              <a:gd name="T19" fmla="*/ 51 h 813"/>
              <a:gd name="T20" fmla="*/ 456 w 609"/>
              <a:gd name="T21" fmla="*/ 51 h 813"/>
              <a:gd name="T22" fmla="*/ 456 w 609"/>
              <a:gd name="T23" fmla="*/ 102 h 813"/>
              <a:gd name="T24" fmla="*/ 512 w 609"/>
              <a:gd name="T25" fmla="*/ 102 h 813"/>
              <a:gd name="T26" fmla="*/ 512 w 609"/>
              <a:gd name="T27" fmla="*/ 102 h 813"/>
              <a:gd name="T28" fmla="*/ 609 w 609"/>
              <a:gd name="T29" fmla="*/ 102 h 813"/>
              <a:gd name="T30" fmla="*/ 609 w 609"/>
              <a:gd name="T31" fmla="*/ 813 h 813"/>
              <a:gd name="T32" fmla="*/ 456 w 609"/>
              <a:gd name="T33" fmla="*/ 153 h 813"/>
              <a:gd name="T34" fmla="*/ 456 w 609"/>
              <a:gd name="T35" fmla="*/ 204 h 813"/>
              <a:gd name="T36" fmla="*/ 153 w 609"/>
              <a:gd name="T37" fmla="*/ 204 h 813"/>
              <a:gd name="T38" fmla="*/ 153 w 609"/>
              <a:gd name="T39" fmla="*/ 153 h 813"/>
              <a:gd name="T40" fmla="*/ 78 w 609"/>
              <a:gd name="T41" fmla="*/ 153 h 813"/>
              <a:gd name="T42" fmla="*/ 78 w 609"/>
              <a:gd name="T43" fmla="*/ 153 h 813"/>
              <a:gd name="T44" fmla="*/ 51 w 609"/>
              <a:gd name="T45" fmla="*/ 153 h 813"/>
              <a:gd name="T46" fmla="*/ 51 w 609"/>
              <a:gd name="T47" fmla="*/ 762 h 813"/>
              <a:gd name="T48" fmla="*/ 558 w 609"/>
              <a:gd name="T49" fmla="*/ 762 h 813"/>
              <a:gd name="T50" fmla="*/ 558 w 609"/>
              <a:gd name="T51" fmla="*/ 153 h 813"/>
              <a:gd name="T52" fmla="*/ 512 w 609"/>
              <a:gd name="T53" fmla="*/ 153 h 813"/>
              <a:gd name="T54" fmla="*/ 512 w 609"/>
              <a:gd name="T55" fmla="*/ 153 h 813"/>
              <a:gd name="T56" fmla="*/ 456 w 609"/>
              <a:gd name="T57" fmla="*/ 153 h 813"/>
              <a:gd name="T58" fmla="*/ 120 w 609"/>
              <a:gd name="T59" fmla="*/ 686 h 813"/>
              <a:gd name="T60" fmla="*/ 171 w 609"/>
              <a:gd name="T61" fmla="*/ 686 h 813"/>
              <a:gd name="T62" fmla="*/ 171 w 609"/>
              <a:gd name="T63" fmla="*/ 356 h 813"/>
              <a:gd name="T64" fmla="*/ 120 w 609"/>
              <a:gd name="T65" fmla="*/ 356 h 813"/>
              <a:gd name="T66" fmla="*/ 120 w 609"/>
              <a:gd name="T67" fmla="*/ 686 h 813"/>
              <a:gd name="T68" fmla="*/ 222 w 609"/>
              <a:gd name="T69" fmla="*/ 686 h 813"/>
              <a:gd name="T70" fmla="*/ 273 w 609"/>
              <a:gd name="T71" fmla="*/ 686 h 813"/>
              <a:gd name="T72" fmla="*/ 273 w 609"/>
              <a:gd name="T73" fmla="*/ 280 h 813"/>
              <a:gd name="T74" fmla="*/ 222 w 609"/>
              <a:gd name="T75" fmla="*/ 280 h 813"/>
              <a:gd name="T76" fmla="*/ 222 w 609"/>
              <a:gd name="T77" fmla="*/ 686 h 813"/>
              <a:gd name="T78" fmla="*/ 482 w 609"/>
              <a:gd name="T79" fmla="*/ 686 h 813"/>
              <a:gd name="T80" fmla="*/ 431 w 609"/>
              <a:gd name="T81" fmla="*/ 686 h 813"/>
              <a:gd name="T82" fmla="*/ 431 w 609"/>
              <a:gd name="T83" fmla="*/ 356 h 813"/>
              <a:gd name="T84" fmla="*/ 482 w 609"/>
              <a:gd name="T85" fmla="*/ 356 h 813"/>
              <a:gd name="T86" fmla="*/ 482 w 609"/>
              <a:gd name="T87" fmla="*/ 686 h 813"/>
              <a:gd name="T88" fmla="*/ 381 w 609"/>
              <a:gd name="T89" fmla="*/ 686 h 813"/>
              <a:gd name="T90" fmla="*/ 330 w 609"/>
              <a:gd name="T91" fmla="*/ 686 h 813"/>
              <a:gd name="T92" fmla="*/ 330 w 609"/>
              <a:gd name="T93" fmla="*/ 280 h 813"/>
              <a:gd name="T94" fmla="*/ 381 w 609"/>
              <a:gd name="T95" fmla="*/ 280 h 813"/>
              <a:gd name="T96" fmla="*/ 381 w 609"/>
              <a:gd name="T97" fmla="*/ 686 h 813"/>
              <a:gd name="T98" fmla="*/ 204 w 609"/>
              <a:gd name="T99" fmla="*/ 153 h 813"/>
              <a:gd name="T100" fmla="*/ 405 w 609"/>
              <a:gd name="T101" fmla="*/ 153 h 813"/>
              <a:gd name="T102" fmla="*/ 405 w 609"/>
              <a:gd name="T103" fmla="*/ 102 h 813"/>
              <a:gd name="T104" fmla="*/ 330 w 609"/>
              <a:gd name="T105" fmla="*/ 102 h 813"/>
              <a:gd name="T106" fmla="*/ 330 w 609"/>
              <a:gd name="T107" fmla="*/ 77 h 813"/>
              <a:gd name="T108" fmla="*/ 304 w 609"/>
              <a:gd name="T109" fmla="*/ 51 h 813"/>
              <a:gd name="T110" fmla="*/ 279 w 609"/>
              <a:gd name="T111" fmla="*/ 77 h 813"/>
              <a:gd name="T112" fmla="*/ 279 w 609"/>
              <a:gd name="T113" fmla="*/ 102 h 813"/>
              <a:gd name="T114" fmla="*/ 204 w 609"/>
              <a:gd name="T115" fmla="*/ 102 h 813"/>
              <a:gd name="T116" fmla="*/ 204 w 609"/>
              <a:gd name="T117" fmla="*/ 153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09" h="813">
                <a:moveTo>
                  <a:pt x="609" y="813"/>
                </a:moveTo>
                <a:lnTo>
                  <a:pt x="0" y="813"/>
                </a:lnTo>
                <a:lnTo>
                  <a:pt x="0" y="102"/>
                </a:lnTo>
                <a:lnTo>
                  <a:pt x="78" y="102"/>
                </a:lnTo>
                <a:lnTo>
                  <a:pt x="78" y="102"/>
                </a:lnTo>
                <a:lnTo>
                  <a:pt x="153" y="102"/>
                </a:lnTo>
                <a:lnTo>
                  <a:pt x="153" y="51"/>
                </a:lnTo>
                <a:lnTo>
                  <a:pt x="233" y="51"/>
                </a:lnTo>
                <a:cubicBezTo>
                  <a:pt x="243" y="22"/>
                  <a:pt x="271" y="0"/>
                  <a:pt x="304" y="0"/>
                </a:cubicBezTo>
                <a:cubicBezTo>
                  <a:pt x="338" y="0"/>
                  <a:pt x="366" y="22"/>
                  <a:pt x="376" y="51"/>
                </a:cubicBezTo>
                <a:lnTo>
                  <a:pt x="456" y="51"/>
                </a:lnTo>
                <a:lnTo>
                  <a:pt x="456" y="102"/>
                </a:lnTo>
                <a:lnTo>
                  <a:pt x="512" y="102"/>
                </a:lnTo>
                <a:lnTo>
                  <a:pt x="512" y="102"/>
                </a:lnTo>
                <a:lnTo>
                  <a:pt x="609" y="102"/>
                </a:lnTo>
                <a:lnTo>
                  <a:pt x="609" y="813"/>
                </a:lnTo>
                <a:close/>
                <a:moveTo>
                  <a:pt x="456" y="153"/>
                </a:moveTo>
                <a:lnTo>
                  <a:pt x="456" y="204"/>
                </a:lnTo>
                <a:lnTo>
                  <a:pt x="153" y="204"/>
                </a:lnTo>
                <a:lnTo>
                  <a:pt x="153" y="153"/>
                </a:lnTo>
                <a:lnTo>
                  <a:pt x="78" y="153"/>
                </a:lnTo>
                <a:lnTo>
                  <a:pt x="78" y="153"/>
                </a:lnTo>
                <a:lnTo>
                  <a:pt x="51" y="153"/>
                </a:lnTo>
                <a:lnTo>
                  <a:pt x="51" y="762"/>
                </a:lnTo>
                <a:lnTo>
                  <a:pt x="558" y="762"/>
                </a:lnTo>
                <a:lnTo>
                  <a:pt x="558" y="153"/>
                </a:lnTo>
                <a:lnTo>
                  <a:pt x="512" y="153"/>
                </a:lnTo>
                <a:lnTo>
                  <a:pt x="512" y="153"/>
                </a:lnTo>
                <a:lnTo>
                  <a:pt x="456" y="153"/>
                </a:lnTo>
                <a:close/>
                <a:moveTo>
                  <a:pt x="120" y="686"/>
                </a:moveTo>
                <a:lnTo>
                  <a:pt x="171" y="686"/>
                </a:lnTo>
                <a:lnTo>
                  <a:pt x="171" y="356"/>
                </a:lnTo>
                <a:lnTo>
                  <a:pt x="120" y="356"/>
                </a:lnTo>
                <a:lnTo>
                  <a:pt x="120" y="686"/>
                </a:lnTo>
                <a:close/>
                <a:moveTo>
                  <a:pt x="222" y="686"/>
                </a:moveTo>
                <a:lnTo>
                  <a:pt x="273" y="686"/>
                </a:lnTo>
                <a:lnTo>
                  <a:pt x="273" y="280"/>
                </a:lnTo>
                <a:lnTo>
                  <a:pt x="222" y="280"/>
                </a:lnTo>
                <a:lnTo>
                  <a:pt x="222" y="686"/>
                </a:lnTo>
                <a:close/>
                <a:moveTo>
                  <a:pt x="482" y="686"/>
                </a:moveTo>
                <a:lnTo>
                  <a:pt x="431" y="686"/>
                </a:lnTo>
                <a:lnTo>
                  <a:pt x="431" y="356"/>
                </a:lnTo>
                <a:lnTo>
                  <a:pt x="482" y="356"/>
                </a:lnTo>
                <a:lnTo>
                  <a:pt x="482" y="686"/>
                </a:lnTo>
                <a:close/>
                <a:moveTo>
                  <a:pt x="381" y="686"/>
                </a:moveTo>
                <a:lnTo>
                  <a:pt x="330" y="686"/>
                </a:lnTo>
                <a:lnTo>
                  <a:pt x="330" y="280"/>
                </a:lnTo>
                <a:lnTo>
                  <a:pt x="381" y="280"/>
                </a:lnTo>
                <a:lnTo>
                  <a:pt x="381" y="686"/>
                </a:lnTo>
                <a:close/>
                <a:moveTo>
                  <a:pt x="204" y="153"/>
                </a:moveTo>
                <a:lnTo>
                  <a:pt x="405" y="153"/>
                </a:lnTo>
                <a:lnTo>
                  <a:pt x="405" y="102"/>
                </a:lnTo>
                <a:lnTo>
                  <a:pt x="330" y="102"/>
                </a:lnTo>
                <a:lnTo>
                  <a:pt x="330" y="77"/>
                </a:lnTo>
                <a:cubicBezTo>
                  <a:pt x="330" y="63"/>
                  <a:pt x="318" y="51"/>
                  <a:pt x="304" y="51"/>
                </a:cubicBezTo>
                <a:cubicBezTo>
                  <a:pt x="290" y="51"/>
                  <a:pt x="279" y="63"/>
                  <a:pt x="279" y="77"/>
                </a:cubicBezTo>
                <a:lnTo>
                  <a:pt x="279" y="102"/>
                </a:lnTo>
                <a:lnTo>
                  <a:pt x="204" y="102"/>
                </a:lnTo>
                <a:lnTo>
                  <a:pt x="204" y="153"/>
                </a:lnTo>
                <a:close/>
              </a:path>
            </a:pathLst>
          </a:custGeom>
          <a:gradFill>
            <a:gsLst>
              <a:gs pos="0">
                <a:srgbClr val="8C1E35"/>
              </a:gs>
              <a:gs pos="100000">
                <a:srgbClr val="2A0617"/>
              </a:gs>
            </a:gsLst>
            <a:path path="circle">
              <a:fillToRect l="100000" b="100000"/>
            </a:path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93305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C1819"/>
            </a:gs>
            <a:gs pos="100000">
              <a:srgbClr val="25232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ACF8136-C2CF-4296-85AA-92A3D263476C}"/>
              </a:ext>
            </a:extLst>
          </p:cNvPr>
          <p:cNvGrpSpPr/>
          <p:nvPr/>
        </p:nvGrpSpPr>
        <p:grpSpPr>
          <a:xfrm>
            <a:off x="1348743" y="6526004"/>
            <a:ext cx="2157385" cy="1399038"/>
            <a:chOff x="1763105" y="7358117"/>
            <a:chExt cx="2157385" cy="13990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17B22B-3D26-4E5C-87E3-5A6D18DBCD3E}"/>
                </a:ext>
              </a:extLst>
            </p:cNvPr>
            <p:cNvSpPr/>
            <p:nvPr/>
          </p:nvSpPr>
          <p:spPr>
            <a:xfrm>
              <a:off x="1763105" y="7358117"/>
              <a:ext cx="2157385" cy="4326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CE5D96-9C6F-41D2-84CF-EB6B7762B9EE}"/>
                </a:ext>
              </a:extLst>
            </p:cNvPr>
            <p:cNvSpPr/>
            <p:nvPr/>
          </p:nvSpPr>
          <p:spPr>
            <a:xfrm>
              <a:off x="1763106" y="7804202"/>
              <a:ext cx="2117662" cy="9529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Vivamus quam dolor, tempor ac gravida sit amet, porta fermentum</a:t>
              </a:r>
              <a:endPara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4C90BF4-9B4B-4662-9EC8-E07A56F50FC5}"/>
              </a:ext>
            </a:extLst>
          </p:cNvPr>
          <p:cNvGrpSpPr/>
          <p:nvPr/>
        </p:nvGrpSpPr>
        <p:grpSpPr>
          <a:xfrm>
            <a:off x="3943172" y="6526004"/>
            <a:ext cx="2157385" cy="1399038"/>
            <a:chOff x="1763105" y="7358117"/>
            <a:chExt cx="2157385" cy="13990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DF27FE-FD03-4FD0-A26E-284CBFE3BB27}"/>
                </a:ext>
              </a:extLst>
            </p:cNvPr>
            <p:cNvSpPr/>
            <p:nvPr/>
          </p:nvSpPr>
          <p:spPr>
            <a:xfrm>
              <a:off x="1763105" y="7358117"/>
              <a:ext cx="2157385" cy="4326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EE1BE1-FF38-4DF7-A999-1FF6EBBB5FDB}"/>
                </a:ext>
              </a:extLst>
            </p:cNvPr>
            <p:cNvSpPr/>
            <p:nvPr/>
          </p:nvSpPr>
          <p:spPr>
            <a:xfrm>
              <a:off x="1763106" y="7804202"/>
              <a:ext cx="2117662" cy="9529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Vivamus quam dolor, tempor ac gravida sit amet, porta fermentum</a:t>
              </a:r>
              <a:endPara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350F43-B2C6-46F5-9D1A-A123006F5D84}"/>
              </a:ext>
            </a:extLst>
          </p:cNvPr>
          <p:cNvGrpSpPr/>
          <p:nvPr/>
        </p:nvGrpSpPr>
        <p:grpSpPr>
          <a:xfrm>
            <a:off x="6520338" y="6526004"/>
            <a:ext cx="2157385" cy="1399038"/>
            <a:chOff x="1763105" y="7358117"/>
            <a:chExt cx="2157385" cy="139903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E4965A-5A73-4707-8CE8-DC6A6B36C7E3}"/>
                </a:ext>
              </a:extLst>
            </p:cNvPr>
            <p:cNvSpPr/>
            <p:nvPr/>
          </p:nvSpPr>
          <p:spPr>
            <a:xfrm>
              <a:off x="1763105" y="7358117"/>
              <a:ext cx="2157385" cy="4326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D133B9-C77A-4B7A-8003-D56F72DC0C7C}"/>
                </a:ext>
              </a:extLst>
            </p:cNvPr>
            <p:cNvSpPr/>
            <p:nvPr/>
          </p:nvSpPr>
          <p:spPr>
            <a:xfrm>
              <a:off x="1763106" y="7804202"/>
              <a:ext cx="2117662" cy="9529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Vivamus quam dolor, tempor ac gravida sit amet, porta fermentum</a:t>
              </a:r>
              <a:endPara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3C2BF2-5B36-443A-91E0-80D75E6EA99A}"/>
              </a:ext>
            </a:extLst>
          </p:cNvPr>
          <p:cNvGrpSpPr/>
          <p:nvPr/>
        </p:nvGrpSpPr>
        <p:grpSpPr>
          <a:xfrm>
            <a:off x="9151898" y="6526004"/>
            <a:ext cx="2157385" cy="1399038"/>
            <a:chOff x="1763105" y="7358117"/>
            <a:chExt cx="2157385" cy="139903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57AE602-7722-453E-9B83-CEADA3471821}"/>
                </a:ext>
              </a:extLst>
            </p:cNvPr>
            <p:cNvSpPr/>
            <p:nvPr/>
          </p:nvSpPr>
          <p:spPr>
            <a:xfrm>
              <a:off x="1763105" y="7358117"/>
              <a:ext cx="2157385" cy="4326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6ADC62-7E66-428E-866B-2853F6F70AB3}"/>
                </a:ext>
              </a:extLst>
            </p:cNvPr>
            <p:cNvSpPr/>
            <p:nvPr/>
          </p:nvSpPr>
          <p:spPr>
            <a:xfrm>
              <a:off x="1763106" y="7804202"/>
              <a:ext cx="2117662" cy="9529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Vivamus quam dolor, tempor ac gravida sit amet, porta fermentum</a:t>
              </a:r>
              <a:endPara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9356D9-7913-4DF5-A7B2-BB160F00EEDF}"/>
              </a:ext>
            </a:extLst>
          </p:cNvPr>
          <p:cNvGrpSpPr/>
          <p:nvPr/>
        </p:nvGrpSpPr>
        <p:grpSpPr>
          <a:xfrm>
            <a:off x="11756389" y="6526004"/>
            <a:ext cx="2157385" cy="1399038"/>
            <a:chOff x="1763105" y="7358117"/>
            <a:chExt cx="2157385" cy="139903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6DF096F-0BE7-4991-B0A0-8B854893EABF}"/>
                </a:ext>
              </a:extLst>
            </p:cNvPr>
            <p:cNvSpPr/>
            <p:nvPr/>
          </p:nvSpPr>
          <p:spPr>
            <a:xfrm>
              <a:off x="1763105" y="7358117"/>
              <a:ext cx="2157385" cy="4326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FFDAFDB-8395-413D-9CCC-74149610DC3F}"/>
                </a:ext>
              </a:extLst>
            </p:cNvPr>
            <p:cNvSpPr/>
            <p:nvPr/>
          </p:nvSpPr>
          <p:spPr>
            <a:xfrm>
              <a:off x="1763106" y="7804202"/>
              <a:ext cx="2117662" cy="9529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Vivamus quam dolor, tempor ac gravida sit amet, porta fermentum</a:t>
              </a:r>
              <a:endPara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BF1E27E-09D8-4537-B0CF-4DAE15C61ABE}"/>
              </a:ext>
            </a:extLst>
          </p:cNvPr>
          <p:cNvGrpSpPr/>
          <p:nvPr/>
        </p:nvGrpSpPr>
        <p:grpSpPr>
          <a:xfrm>
            <a:off x="14322879" y="6526004"/>
            <a:ext cx="2157385" cy="1399038"/>
            <a:chOff x="1763105" y="7358117"/>
            <a:chExt cx="2157385" cy="139903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BEE67B3-B386-4673-BA6E-92DE05CA7C07}"/>
                </a:ext>
              </a:extLst>
            </p:cNvPr>
            <p:cNvSpPr/>
            <p:nvPr/>
          </p:nvSpPr>
          <p:spPr>
            <a:xfrm>
              <a:off x="1763105" y="7358117"/>
              <a:ext cx="2157385" cy="4326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E05CDEA-8520-49EF-A4F8-424DE842D2C1}"/>
                </a:ext>
              </a:extLst>
            </p:cNvPr>
            <p:cNvSpPr/>
            <p:nvPr/>
          </p:nvSpPr>
          <p:spPr>
            <a:xfrm>
              <a:off x="1763106" y="7804202"/>
              <a:ext cx="2117662" cy="9529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Vivamus quam dolor, tempor ac gravida sit amet, porta fermentum</a:t>
              </a:r>
              <a:endPara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Teardrop 22">
            <a:extLst>
              <a:ext uri="{FF2B5EF4-FFF2-40B4-BE49-F238E27FC236}">
                <a16:creationId xmlns:a16="http://schemas.microsoft.com/office/drawing/2014/main" id="{EF98BD92-8CA5-45B7-99EE-17F89CD08C25}"/>
              </a:ext>
            </a:extLst>
          </p:cNvPr>
          <p:cNvSpPr/>
          <p:nvPr/>
        </p:nvSpPr>
        <p:spPr>
          <a:xfrm rot="2700000">
            <a:off x="1115531" y="3412045"/>
            <a:ext cx="2623809" cy="2623809"/>
          </a:xfrm>
          <a:prstGeom prst="teardrop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 dirty="0">
              <a:solidFill>
                <a:schemeClr val="tx1"/>
              </a:solidFill>
            </a:endParaRPr>
          </a:p>
        </p:txBody>
      </p:sp>
      <p:sp>
        <p:nvSpPr>
          <p:cNvPr id="24" name="Teardrop 23">
            <a:extLst>
              <a:ext uri="{FF2B5EF4-FFF2-40B4-BE49-F238E27FC236}">
                <a16:creationId xmlns:a16="http://schemas.microsoft.com/office/drawing/2014/main" id="{683BBC2E-1F02-45DC-88E2-4C1E77C8929A}"/>
              </a:ext>
            </a:extLst>
          </p:cNvPr>
          <p:cNvSpPr/>
          <p:nvPr/>
        </p:nvSpPr>
        <p:spPr>
          <a:xfrm rot="2700000">
            <a:off x="3709960" y="3412048"/>
            <a:ext cx="2623809" cy="2623809"/>
          </a:xfrm>
          <a:prstGeom prst="teardrop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 dirty="0">
              <a:solidFill>
                <a:schemeClr val="tx1"/>
              </a:solidFill>
            </a:endParaRPr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id="{766280AE-1F11-4524-B908-C57D87D9AA2A}"/>
              </a:ext>
            </a:extLst>
          </p:cNvPr>
          <p:cNvSpPr/>
          <p:nvPr/>
        </p:nvSpPr>
        <p:spPr>
          <a:xfrm rot="2700000">
            <a:off x="6302116" y="3412046"/>
            <a:ext cx="2623809" cy="2623809"/>
          </a:xfrm>
          <a:prstGeom prst="teardrop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 dirty="0">
              <a:solidFill>
                <a:schemeClr val="tx1"/>
              </a:solidFill>
            </a:endParaRPr>
          </a:p>
        </p:txBody>
      </p:sp>
      <p:sp>
        <p:nvSpPr>
          <p:cNvPr id="26" name="Teardrop 25">
            <a:extLst>
              <a:ext uri="{FF2B5EF4-FFF2-40B4-BE49-F238E27FC236}">
                <a16:creationId xmlns:a16="http://schemas.microsoft.com/office/drawing/2014/main" id="{4B46BB62-A7CC-4F1C-8C23-71304022A059}"/>
              </a:ext>
            </a:extLst>
          </p:cNvPr>
          <p:cNvSpPr/>
          <p:nvPr/>
        </p:nvSpPr>
        <p:spPr>
          <a:xfrm rot="2700000">
            <a:off x="8918686" y="3412048"/>
            <a:ext cx="2623809" cy="2623809"/>
          </a:xfrm>
          <a:prstGeom prst="teardrop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 dirty="0">
              <a:solidFill>
                <a:schemeClr val="tx1"/>
              </a:solidFill>
            </a:endParaRPr>
          </a:p>
        </p:txBody>
      </p:sp>
      <p:sp>
        <p:nvSpPr>
          <p:cNvPr id="27" name="Teardrop 26">
            <a:extLst>
              <a:ext uri="{FF2B5EF4-FFF2-40B4-BE49-F238E27FC236}">
                <a16:creationId xmlns:a16="http://schemas.microsoft.com/office/drawing/2014/main" id="{3161EF1D-CA7C-4940-ABE2-C2A9F03D9811}"/>
              </a:ext>
            </a:extLst>
          </p:cNvPr>
          <p:cNvSpPr/>
          <p:nvPr/>
        </p:nvSpPr>
        <p:spPr>
          <a:xfrm rot="2700000">
            <a:off x="11523177" y="3412045"/>
            <a:ext cx="2623809" cy="2623809"/>
          </a:xfrm>
          <a:prstGeom prst="teardrop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 dirty="0">
              <a:solidFill>
                <a:schemeClr val="tx1"/>
              </a:solidFill>
            </a:endParaRPr>
          </a:p>
        </p:txBody>
      </p:sp>
      <p:sp>
        <p:nvSpPr>
          <p:cNvPr id="28" name="Teardrop 27">
            <a:extLst>
              <a:ext uri="{FF2B5EF4-FFF2-40B4-BE49-F238E27FC236}">
                <a16:creationId xmlns:a16="http://schemas.microsoft.com/office/drawing/2014/main" id="{B0FCDFFC-F254-42AA-BBF8-5C7E1029C82F}"/>
              </a:ext>
            </a:extLst>
          </p:cNvPr>
          <p:cNvSpPr/>
          <p:nvPr/>
        </p:nvSpPr>
        <p:spPr>
          <a:xfrm rot="2700000">
            <a:off x="14089667" y="3412048"/>
            <a:ext cx="2623809" cy="2623809"/>
          </a:xfrm>
          <a:prstGeom prst="teardrop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 dirty="0">
              <a:solidFill>
                <a:schemeClr val="tx1"/>
              </a:solidFill>
            </a:endParaRPr>
          </a:p>
        </p:txBody>
      </p:sp>
      <p:sp>
        <p:nvSpPr>
          <p:cNvPr id="29" name="Freeform 76">
            <a:extLst>
              <a:ext uri="{FF2B5EF4-FFF2-40B4-BE49-F238E27FC236}">
                <a16:creationId xmlns:a16="http://schemas.microsoft.com/office/drawing/2014/main" id="{DE024653-F7FC-4AC4-961D-8CFF41AA7004}"/>
              </a:ext>
            </a:extLst>
          </p:cNvPr>
          <p:cNvSpPr>
            <a:spLocks/>
          </p:cNvSpPr>
          <p:nvPr/>
        </p:nvSpPr>
        <p:spPr bwMode="auto">
          <a:xfrm>
            <a:off x="15213469" y="4543634"/>
            <a:ext cx="499316" cy="468658"/>
          </a:xfrm>
          <a:custGeom>
            <a:avLst/>
            <a:gdLst>
              <a:gd name="T0" fmla="*/ 101 w 594"/>
              <a:gd name="T1" fmla="*/ 560 h 560"/>
              <a:gd name="T2" fmla="*/ 203 w 594"/>
              <a:gd name="T3" fmla="*/ 458 h 560"/>
              <a:gd name="T4" fmla="*/ 203 w 594"/>
              <a:gd name="T5" fmla="*/ 458 h 560"/>
              <a:gd name="T6" fmla="*/ 203 w 594"/>
              <a:gd name="T7" fmla="*/ 458 h 560"/>
              <a:gd name="T8" fmla="*/ 203 w 594"/>
              <a:gd name="T9" fmla="*/ 128 h 560"/>
              <a:gd name="T10" fmla="*/ 530 w 594"/>
              <a:gd name="T11" fmla="*/ 128 h 560"/>
              <a:gd name="T12" fmla="*/ 530 w 594"/>
              <a:gd name="T13" fmla="*/ 364 h 560"/>
              <a:gd name="T14" fmla="*/ 492 w 594"/>
              <a:gd name="T15" fmla="*/ 357 h 560"/>
              <a:gd name="T16" fmla="*/ 390 w 594"/>
              <a:gd name="T17" fmla="*/ 458 h 560"/>
              <a:gd name="T18" fmla="*/ 492 w 594"/>
              <a:gd name="T19" fmla="*/ 560 h 560"/>
              <a:gd name="T20" fmla="*/ 594 w 594"/>
              <a:gd name="T21" fmla="*/ 458 h 560"/>
              <a:gd name="T22" fmla="*/ 594 w 594"/>
              <a:gd name="T23" fmla="*/ 458 h 560"/>
              <a:gd name="T24" fmla="*/ 594 w 594"/>
              <a:gd name="T25" fmla="*/ 458 h 560"/>
              <a:gd name="T26" fmla="*/ 594 w 594"/>
              <a:gd name="T27" fmla="*/ 128 h 560"/>
              <a:gd name="T28" fmla="*/ 594 w 594"/>
              <a:gd name="T29" fmla="*/ 0 h 560"/>
              <a:gd name="T30" fmla="*/ 530 w 594"/>
              <a:gd name="T31" fmla="*/ 0 h 560"/>
              <a:gd name="T32" fmla="*/ 203 w 594"/>
              <a:gd name="T33" fmla="*/ 0 h 560"/>
              <a:gd name="T34" fmla="*/ 139 w 594"/>
              <a:gd name="T35" fmla="*/ 0 h 560"/>
              <a:gd name="T36" fmla="*/ 139 w 594"/>
              <a:gd name="T37" fmla="*/ 128 h 560"/>
              <a:gd name="T38" fmla="*/ 139 w 594"/>
              <a:gd name="T39" fmla="*/ 364 h 560"/>
              <a:gd name="T40" fmla="*/ 101 w 594"/>
              <a:gd name="T41" fmla="*/ 357 h 560"/>
              <a:gd name="T42" fmla="*/ 0 w 594"/>
              <a:gd name="T43" fmla="*/ 458 h 560"/>
              <a:gd name="T44" fmla="*/ 101 w 594"/>
              <a:gd name="T45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4" h="560">
                <a:moveTo>
                  <a:pt x="101" y="560"/>
                </a:moveTo>
                <a:cubicBezTo>
                  <a:pt x="158" y="560"/>
                  <a:pt x="203" y="515"/>
                  <a:pt x="203" y="458"/>
                </a:cubicBezTo>
                <a:cubicBezTo>
                  <a:pt x="203" y="458"/>
                  <a:pt x="203" y="458"/>
                  <a:pt x="203" y="458"/>
                </a:cubicBezTo>
                <a:lnTo>
                  <a:pt x="203" y="458"/>
                </a:lnTo>
                <a:lnTo>
                  <a:pt x="203" y="128"/>
                </a:lnTo>
                <a:lnTo>
                  <a:pt x="530" y="128"/>
                </a:lnTo>
                <a:lnTo>
                  <a:pt x="530" y="364"/>
                </a:lnTo>
                <a:cubicBezTo>
                  <a:pt x="518" y="359"/>
                  <a:pt x="506" y="357"/>
                  <a:pt x="492" y="357"/>
                </a:cubicBezTo>
                <a:cubicBezTo>
                  <a:pt x="436" y="357"/>
                  <a:pt x="390" y="402"/>
                  <a:pt x="390" y="458"/>
                </a:cubicBezTo>
                <a:cubicBezTo>
                  <a:pt x="390" y="515"/>
                  <a:pt x="436" y="560"/>
                  <a:pt x="492" y="560"/>
                </a:cubicBezTo>
                <a:cubicBezTo>
                  <a:pt x="548" y="560"/>
                  <a:pt x="594" y="515"/>
                  <a:pt x="594" y="458"/>
                </a:cubicBezTo>
                <a:cubicBezTo>
                  <a:pt x="594" y="458"/>
                  <a:pt x="594" y="458"/>
                  <a:pt x="594" y="458"/>
                </a:cubicBezTo>
                <a:lnTo>
                  <a:pt x="594" y="458"/>
                </a:lnTo>
                <a:lnTo>
                  <a:pt x="594" y="128"/>
                </a:lnTo>
                <a:lnTo>
                  <a:pt x="594" y="0"/>
                </a:lnTo>
                <a:lnTo>
                  <a:pt x="530" y="0"/>
                </a:lnTo>
                <a:lnTo>
                  <a:pt x="203" y="0"/>
                </a:lnTo>
                <a:lnTo>
                  <a:pt x="139" y="0"/>
                </a:lnTo>
                <a:lnTo>
                  <a:pt x="139" y="128"/>
                </a:lnTo>
                <a:lnTo>
                  <a:pt x="139" y="364"/>
                </a:lnTo>
                <a:cubicBezTo>
                  <a:pt x="128" y="359"/>
                  <a:pt x="115" y="357"/>
                  <a:pt x="101" y="357"/>
                </a:cubicBezTo>
                <a:cubicBezTo>
                  <a:pt x="45" y="357"/>
                  <a:pt x="0" y="402"/>
                  <a:pt x="0" y="458"/>
                </a:cubicBezTo>
                <a:cubicBezTo>
                  <a:pt x="0" y="515"/>
                  <a:pt x="45" y="560"/>
                  <a:pt x="101" y="560"/>
                </a:cubicBezTo>
                <a:close/>
              </a:path>
            </a:pathLst>
          </a:custGeom>
          <a:gradFill>
            <a:gsLst>
              <a:gs pos="0">
                <a:srgbClr val="1C1819"/>
              </a:gs>
              <a:gs pos="100000">
                <a:srgbClr val="252324"/>
              </a:gs>
            </a:gsLst>
            <a:path path="circle">
              <a:fillToRect l="100000" t="100000"/>
            </a:path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0" name="Freeform 77">
            <a:extLst>
              <a:ext uri="{FF2B5EF4-FFF2-40B4-BE49-F238E27FC236}">
                <a16:creationId xmlns:a16="http://schemas.microsoft.com/office/drawing/2014/main" id="{8C7F024F-7396-457F-A9B2-D6782FCC6D23}"/>
              </a:ext>
            </a:extLst>
          </p:cNvPr>
          <p:cNvSpPr>
            <a:spLocks noEditPoints="1"/>
          </p:cNvSpPr>
          <p:nvPr/>
        </p:nvSpPr>
        <p:spPr bwMode="auto">
          <a:xfrm>
            <a:off x="7417763" y="4482441"/>
            <a:ext cx="432108" cy="591044"/>
          </a:xfrm>
          <a:custGeom>
            <a:avLst/>
            <a:gdLst>
              <a:gd name="T0" fmla="*/ 347 w 456"/>
              <a:gd name="T1" fmla="*/ 273 h 625"/>
              <a:gd name="T2" fmla="*/ 106 w 456"/>
              <a:gd name="T3" fmla="*/ 273 h 625"/>
              <a:gd name="T4" fmla="*/ 106 w 456"/>
              <a:gd name="T5" fmla="*/ 189 h 625"/>
              <a:gd name="T6" fmla="*/ 226 w 456"/>
              <a:gd name="T7" fmla="*/ 69 h 625"/>
              <a:gd name="T8" fmla="*/ 347 w 456"/>
              <a:gd name="T9" fmla="*/ 189 h 625"/>
              <a:gd name="T10" fmla="*/ 347 w 456"/>
              <a:gd name="T11" fmla="*/ 273 h 625"/>
              <a:gd name="T12" fmla="*/ 271 w 456"/>
              <a:gd name="T13" fmla="*/ 455 h 625"/>
              <a:gd name="T14" fmla="*/ 271 w 456"/>
              <a:gd name="T15" fmla="*/ 530 h 625"/>
              <a:gd name="T16" fmla="*/ 236 w 456"/>
              <a:gd name="T17" fmla="*/ 565 h 625"/>
              <a:gd name="T18" fmla="*/ 201 w 456"/>
              <a:gd name="T19" fmla="*/ 530 h 625"/>
              <a:gd name="T20" fmla="*/ 201 w 456"/>
              <a:gd name="T21" fmla="*/ 455 h 625"/>
              <a:gd name="T22" fmla="*/ 180 w 456"/>
              <a:gd name="T23" fmla="*/ 413 h 625"/>
              <a:gd name="T24" fmla="*/ 236 w 456"/>
              <a:gd name="T25" fmla="*/ 358 h 625"/>
              <a:gd name="T26" fmla="*/ 291 w 456"/>
              <a:gd name="T27" fmla="*/ 413 h 625"/>
              <a:gd name="T28" fmla="*/ 271 w 456"/>
              <a:gd name="T29" fmla="*/ 455 h 625"/>
              <a:gd name="T30" fmla="*/ 415 w 456"/>
              <a:gd name="T31" fmla="*/ 273 h 625"/>
              <a:gd name="T32" fmla="*/ 415 w 456"/>
              <a:gd name="T33" fmla="*/ 189 h 625"/>
              <a:gd name="T34" fmla="*/ 226 w 456"/>
              <a:gd name="T35" fmla="*/ 0 h 625"/>
              <a:gd name="T36" fmla="*/ 37 w 456"/>
              <a:gd name="T37" fmla="*/ 189 h 625"/>
              <a:gd name="T38" fmla="*/ 37 w 456"/>
              <a:gd name="T39" fmla="*/ 273 h 625"/>
              <a:gd name="T40" fmla="*/ 0 w 456"/>
              <a:gd name="T41" fmla="*/ 273 h 625"/>
              <a:gd name="T42" fmla="*/ 0 w 456"/>
              <a:gd name="T43" fmla="*/ 625 h 625"/>
              <a:gd name="T44" fmla="*/ 456 w 456"/>
              <a:gd name="T45" fmla="*/ 625 h 625"/>
              <a:gd name="T46" fmla="*/ 456 w 456"/>
              <a:gd name="T47" fmla="*/ 273 h 625"/>
              <a:gd name="T48" fmla="*/ 415 w 456"/>
              <a:gd name="T49" fmla="*/ 273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56" h="625">
                <a:moveTo>
                  <a:pt x="347" y="273"/>
                </a:moveTo>
                <a:lnTo>
                  <a:pt x="106" y="273"/>
                </a:lnTo>
                <a:lnTo>
                  <a:pt x="106" y="189"/>
                </a:lnTo>
                <a:cubicBezTo>
                  <a:pt x="106" y="123"/>
                  <a:pt x="160" y="69"/>
                  <a:pt x="226" y="69"/>
                </a:cubicBezTo>
                <a:cubicBezTo>
                  <a:pt x="293" y="69"/>
                  <a:pt x="347" y="123"/>
                  <a:pt x="347" y="189"/>
                </a:cubicBezTo>
                <a:lnTo>
                  <a:pt x="347" y="273"/>
                </a:lnTo>
                <a:close/>
                <a:moveTo>
                  <a:pt x="271" y="455"/>
                </a:moveTo>
                <a:lnTo>
                  <a:pt x="271" y="530"/>
                </a:lnTo>
                <a:cubicBezTo>
                  <a:pt x="271" y="549"/>
                  <a:pt x="255" y="565"/>
                  <a:pt x="236" y="565"/>
                </a:cubicBezTo>
                <a:cubicBezTo>
                  <a:pt x="216" y="565"/>
                  <a:pt x="201" y="549"/>
                  <a:pt x="201" y="530"/>
                </a:cubicBezTo>
                <a:lnTo>
                  <a:pt x="201" y="455"/>
                </a:lnTo>
                <a:cubicBezTo>
                  <a:pt x="188" y="445"/>
                  <a:pt x="180" y="430"/>
                  <a:pt x="180" y="413"/>
                </a:cubicBezTo>
                <a:cubicBezTo>
                  <a:pt x="180" y="382"/>
                  <a:pt x="205" y="358"/>
                  <a:pt x="236" y="358"/>
                </a:cubicBezTo>
                <a:cubicBezTo>
                  <a:pt x="266" y="358"/>
                  <a:pt x="291" y="382"/>
                  <a:pt x="291" y="413"/>
                </a:cubicBezTo>
                <a:cubicBezTo>
                  <a:pt x="291" y="430"/>
                  <a:pt x="283" y="445"/>
                  <a:pt x="271" y="455"/>
                </a:cubicBezTo>
                <a:close/>
                <a:moveTo>
                  <a:pt x="415" y="273"/>
                </a:moveTo>
                <a:lnTo>
                  <a:pt x="415" y="189"/>
                </a:lnTo>
                <a:cubicBezTo>
                  <a:pt x="415" y="85"/>
                  <a:pt x="331" y="0"/>
                  <a:pt x="226" y="0"/>
                </a:cubicBezTo>
                <a:cubicBezTo>
                  <a:pt x="122" y="0"/>
                  <a:pt x="37" y="85"/>
                  <a:pt x="37" y="189"/>
                </a:cubicBezTo>
                <a:lnTo>
                  <a:pt x="37" y="273"/>
                </a:lnTo>
                <a:lnTo>
                  <a:pt x="0" y="273"/>
                </a:lnTo>
                <a:lnTo>
                  <a:pt x="0" y="625"/>
                </a:lnTo>
                <a:lnTo>
                  <a:pt x="456" y="625"/>
                </a:lnTo>
                <a:lnTo>
                  <a:pt x="456" y="273"/>
                </a:lnTo>
                <a:lnTo>
                  <a:pt x="415" y="273"/>
                </a:lnTo>
                <a:close/>
              </a:path>
            </a:pathLst>
          </a:custGeom>
          <a:gradFill>
            <a:gsLst>
              <a:gs pos="0">
                <a:srgbClr val="1C1819"/>
              </a:gs>
              <a:gs pos="100000">
                <a:srgbClr val="252324"/>
              </a:gs>
            </a:gsLst>
            <a:path path="circle">
              <a:fillToRect l="100000" t="100000"/>
            </a:path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1" name="Freeform 78">
            <a:extLst>
              <a:ext uri="{FF2B5EF4-FFF2-40B4-BE49-F238E27FC236}">
                <a16:creationId xmlns:a16="http://schemas.microsoft.com/office/drawing/2014/main" id="{3F530E40-78FD-4AAC-A9AF-4C0E665162BB}"/>
              </a:ext>
            </a:extLst>
          </p:cNvPr>
          <p:cNvSpPr>
            <a:spLocks noEditPoints="1"/>
          </p:cNvSpPr>
          <p:nvPr/>
        </p:nvSpPr>
        <p:spPr bwMode="auto">
          <a:xfrm>
            <a:off x="4731259" y="4453209"/>
            <a:ext cx="660332" cy="649508"/>
          </a:xfrm>
          <a:custGeom>
            <a:avLst/>
            <a:gdLst>
              <a:gd name="T0" fmla="*/ 424 w 643"/>
              <a:gd name="T1" fmla="*/ 314 h 629"/>
              <a:gd name="T2" fmla="*/ 321 w 643"/>
              <a:gd name="T3" fmla="*/ 415 h 629"/>
              <a:gd name="T4" fmla="*/ 218 w 643"/>
              <a:gd name="T5" fmla="*/ 314 h 629"/>
              <a:gd name="T6" fmla="*/ 321 w 643"/>
              <a:gd name="T7" fmla="*/ 213 h 629"/>
              <a:gd name="T8" fmla="*/ 424 w 643"/>
              <a:gd name="T9" fmla="*/ 314 h 629"/>
              <a:gd name="T10" fmla="*/ 554 w 643"/>
              <a:gd name="T11" fmla="*/ 242 h 629"/>
              <a:gd name="T12" fmla="*/ 538 w 643"/>
              <a:gd name="T13" fmla="*/ 204 h 629"/>
              <a:gd name="T14" fmla="*/ 572 w 643"/>
              <a:gd name="T15" fmla="*/ 115 h 629"/>
              <a:gd name="T16" fmla="*/ 522 w 643"/>
              <a:gd name="T17" fmla="*/ 66 h 629"/>
              <a:gd name="T18" fmla="*/ 434 w 643"/>
              <a:gd name="T19" fmla="*/ 102 h 629"/>
              <a:gd name="T20" fmla="*/ 395 w 643"/>
              <a:gd name="T21" fmla="*/ 86 h 629"/>
              <a:gd name="T22" fmla="*/ 355 w 643"/>
              <a:gd name="T23" fmla="*/ 0 h 629"/>
              <a:gd name="T24" fmla="*/ 285 w 643"/>
              <a:gd name="T25" fmla="*/ 0 h 629"/>
              <a:gd name="T26" fmla="*/ 248 w 643"/>
              <a:gd name="T27" fmla="*/ 86 h 629"/>
              <a:gd name="T28" fmla="*/ 208 w 643"/>
              <a:gd name="T29" fmla="*/ 102 h 629"/>
              <a:gd name="T30" fmla="*/ 118 w 643"/>
              <a:gd name="T31" fmla="*/ 68 h 629"/>
              <a:gd name="T32" fmla="*/ 68 w 643"/>
              <a:gd name="T33" fmla="*/ 117 h 629"/>
              <a:gd name="T34" fmla="*/ 104 w 643"/>
              <a:gd name="T35" fmla="*/ 204 h 629"/>
              <a:gd name="T36" fmla="*/ 88 w 643"/>
              <a:gd name="T37" fmla="*/ 243 h 629"/>
              <a:gd name="T38" fmla="*/ 0 w 643"/>
              <a:gd name="T39" fmla="*/ 281 h 629"/>
              <a:gd name="T40" fmla="*/ 0 w 643"/>
              <a:gd name="T41" fmla="*/ 350 h 629"/>
              <a:gd name="T42" fmla="*/ 88 w 643"/>
              <a:gd name="T43" fmla="*/ 386 h 629"/>
              <a:gd name="T44" fmla="*/ 105 w 643"/>
              <a:gd name="T45" fmla="*/ 425 h 629"/>
              <a:gd name="T46" fmla="*/ 70 w 643"/>
              <a:gd name="T47" fmla="*/ 513 h 629"/>
              <a:gd name="T48" fmla="*/ 120 w 643"/>
              <a:gd name="T49" fmla="*/ 562 h 629"/>
              <a:gd name="T50" fmla="*/ 209 w 643"/>
              <a:gd name="T51" fmla="*/ 527 h 629"/>
              <a:gd name="T52" fmla="*/ 248 w 643"/>
              <a:gd name="T53" fmla="*/ 543 h 629"/>
              <a:gd name="T54" fmla="*/ 288 w 643"/>
              <a:gd name="T55" fmla="*/ 629 h 629"/>
              <a:gd name="T56" fmla="*/ 358 w 643"/>
              <a:gd name="T57" fmla="*/ 629 h 629"/>
              <a:gd name="T58" fmla="*/ 395 w 643"/>
              <a:gd name="T59" fmla="*/ 542 h 629"/>
              <a:gd name="T60" fmla="*/ 434 w 643"/>
              <a:gd name="T61" fmla="*/ 526 h 629"/>
              <a:gd name="T62" fmla="*/ 525 w 643"/>
              <a:gd name="T63" fmla="*/ 560 h 629"/>
              <a:gd name="T64" fmla="*/ 574 w 643"/>
              <a:gd name="T65" fmla="*/ 511 h 629"/>
              <a:gd name="T66" fmla="*/ 538 w 643"/>
              <a:gd name="T67" fmla="*/ 424 h 629"/>
              <a:gd name="T68" fmla="*/ 554 w 643"/>
              <a:gd name="T69" fmla="*/ 386 h 629"/>
              <a:gd name="T70" fmla="*/ 643 w 643"/>
              <a:gd name="T71" fmla="*/ 347 h 629"/>
              <a:gd name="T72" fmla="*/ 643 w 643"/>
              <a:gd name="T73" fmla="*/ 278 h 629"/>
              <a:gd name="T74" fmla="*/ 554 w 643"/>
              <a:gd name="T75" fmla="*/ 242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43" h="629">
                <a:moveTo>
                  <a:pt x="424" y="314"/>
                </a:moveTo>
                <a:cubicBezTo>
                  <a:pt x="424" y="370"/>
                  <a:pt x="378" y="415"/>
                  <a:pt x="321" y="415"/>
                </a:cubicBezTo>
                <a:cubicBezTo>
                  <a:pt x="265" y="415"/>
                  <a:pt x="218" y="370"/>
                  <a:pt x="218" y="314"/>
                </a:cubicBezTo>
                <a:cubicBezTo>
                  <a:pt x="218" y="259"/>
                  <a:pt x="265" y="213"/>
                  <a:pt x="321" y="213"/>
                </a:cubicBezTo>
                <a:cubicBezTo>
                  <a:pt x="378" y="213"/>
                  <a:pt x="424" y="259"/>
                  <a:pt x="424" y="314"/>
                </a:cubicBezTo>
                <a:close/>
                <a:moveTo>
                  <a:pt x="554" y="242"/>
                </a:moveTo>
                <a:lnTo>
                  <a:pt x="538" y="204"/>
                </a:lnTo>
                <a:cubicBezTo>
                  <a:pt x="538" y="204"/>
                  <a:pt x="576" y="118"/>
                  <a:pt x="572" y="115"/>
                </a:cubicBezTo>
                <a:lnTo>
                  <a:pt x="522" y="66"/>
                </a:lnTo>
                <a:cubicBezTo>
                  <a:pt x="519" y="63"/>
                  <a:pt x="434" y="102"/>
                  <a:pt x="434" y="102"/>
                </a:cubicBezTo>
                <a:lnTo>
                  <a:pt x="395" y="86"/>
                </a:lnTo>
                <a:cubicBezTo>
                  <a:pt x="395" y="86"/>
                  <a:pt x="360" y="0"/>
                  <a:pt x="355" y="0"/>
                </a:cubicBezTo>
                <a:lnTo>
                  <a:pt x="285" y="0"/>
                </a:lnTo>
                <a:cubicBezTo>
                  <a:pt x="280" y="0"/>
                  <a:pt x="248" y="86"/>
                  <a:pt x="248" y="86"/>
                </a:cubicBezTo>
                <a:lnTo>
                  <a:pt x="208" y="102"/>
                </a:lnTo>
                <a:cubicBezTo>
                  <a:pt x="208" y="102"/>
                  <a:pt x="121" y="65"/>
                  <a:pt x="118" y="68"/>
                </a:cubicBezTo>
                <a:lnTo>
                  <a:pt x="68" y="117"/>
                </a:lnTo>
                <a:cubicBezTo>
                  <a:pt x="65" y="121"/>
                  <a:pt x="104" y="204"/>
                  <a:pt x="104" y="204"/>
                </a:cubicBezTo>
                <a:lnTo>
                  <a:pt x="88" y="243"/>
                </a:lnTo>
                <a:cubicBezTo>
                  <a:pt x="88" y="243"/>
                  <a:pt x="0" y="276"/>
                  <a:pt x="0" y="281"/>
                </a:cubicBezTo>
                <a:lnTo>
                  <a:pt x="0" y="350"/>
                </a:lnTo>
                <a:cubicBezTo>
                  <a:pt x="0" y="355"/>
                  <a:pt x="88" y="386"/>
                  <a:pt x="88" y="386"/>
                </a:cubicBezTo>
                <a:lnTo>
                  <a:pt x="105" y="425"/>
                </a:lnTo>
                <a:cubicBezTo>
                  <a:pt x="105" y="425"/>
                  <a:pt x="67" y="510"/>
                  <a:pt x="70" y="513"/>
                </a:cubicBezTo>
                <a:lnTo>
                  <a:pt x="120" y="562"/>
                </a:lnTo>
                <a:cubicBezTo>
                  <a:pt x="123" y="565"/>
                  <a:pt x="209" y="527"/>
                  <a:pt x="209" y="527"/>
                </a:cubicBezTo>
                <a:lnTo>
                  <a:pt x="248" y="543"/>
                </a:lnTo>
                <a:cubicBezTo>
                  <a:pt x="248" y="543"/>
                  <a:pt x="283" y="629"/>
                  <a:pt x="288" y="629"/>
                </a:cubicBezTo>
                <a:lnTo>
                  <a:pt x="358" y="629"/>
                </a:lnTo>
                <a:cubicBezTo>
                  <a:pt x="363" y="629"/>
                  <a:pt x="395" y="542"/>
                  <a:pt x="395" y="542"/>
                </a:cubicBezTo>
                <a:lnTo>
                  <a:pt x="434" y="526"/>
                </a:lnTo>
                <a:cubicBezTo>
                  <a:pt x="434" y="526"/>
                  <a:pt x="521" y="563"/>
                  <a:pt x="525" y="560"/>
                </a:cubicBezTo>
                <a:lnTo>
                  <a:pt x="574" y="511"/>
                </a:lnTo>
                <a:cubicBezTo>
                  <a:pt x="578" y="508"/>
                  <a:pt x="538" y="424"/>
                  <a:pt x="538" y="424"/>
                </a:cubicBezTo>
                <a:lnTo>
                  <a:pt x="554" y="386"/>
                </a:lnTo>
                <a:cubicBezTo>
                  <a:pt x="554" y="386"/>
                  <a:pt x="643" y="352"/>
                  <a:pt x="643" y="347"/>
                </a:cubicBezTo>
                <a:lnTo>
                  <a:pt x="643" y="278"/>
                </a:lnTo>
                <a:cubicBezTo>
                  <a:pt x="643" y="273"/>
                  <a:pt x="554" y="242"/>
                  <a:pt x="554" y="242"/>
                </a:cubicBezTo>
                <a:close/>
              </a:path>
            </a:pathLst>
          </a:custGeom>
          <a:gradFill>
            <a:gsLst>
              <a:gs pos="0">
                <a:srgbClr val="1C1819"/>
              </a:gs>
              <a:gs pos="100000">
                <a:srgbClr val="252324"/>
              </a:gs>
            </a:gsLst>
            <a:path path="circle">
              <a:fillToRect l="100000" t="100000"/>
            </a:path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2" name="Freeform 207">
            <a:extLst>
              <a:ext uri="{FF2B5EF4-FFF2-40B4-BE49-F238E27FC236}">
                <a16:creationId xmlns:a16="http://schemas.microsoft.com/office/drawing/2014/main" id="{8D6A057C-6D6B-4E8E-991C-DE034795F2B0}"/>
              </a:ext>
            </a:extLst>
          </p:cNvPr>
          <p:cNvSpPr>
            <a:spLocks noEditPoints="1"/>
          </p:cNvSpPr>
          <p:nvPr/>
        </p:nvSpPr>
        <p:spPr bwMode="auto">
          <a:xfrm>
            <a:off x="10009919" y="4491096"/>
            <a:ext cx="429376" cy="573734"/>
          </a:xfrm>
          <a:custGeom>
            <a:avLst/>
            <a:gdLst>
              <a:gd name="T0" fmla="*/ 609 w 609"/>
              <a:gd name="T1" fmla="*/ 813 h 813"/>
              <a:gd name="T2" fmla="*/ 0 w 609"/>
              <a:gd name="T3" fmla="*/ 813 h 813"/>
              <a:gd name="T4" fmla="*/ 0 w 609"/>
              <a:gd name="T5" fmla="*/ 102 h 813"/>
              <a:gd name="T6" fmla="*/ 78 w 609"/>
              <a:gd name="T7" fmla="*/ 102 h 813"/>
              <a:gd name="T8" fmla="*/ 102 w 609"/>
              <a:gd name="T9" fmla="*/ 102 h 813"/>
              <a:gd name="T10" fmla="*/ 153 w 609"/>
              <a:gd name="T11" fmla="*/ 102 h 813"/>
              <a:gd name="T12" fmla="*/ 153 w 609"/>
              <a:gd name="T13" fmla="*/ 51 h 813"/>
              <a:gd name="T14" fmla="*/ 232 w 609"/>
              <a:gd name="T15" fmla="*/ 51 h 813"/>
              <a:gd name="T16" fmla="*/ 304 w 609"/>
              <a:gd name="T17" fmla="*/ 0 h 813"/>
              <a:gd name="T18" fmla="*/ 376 w 609"/>
              <a:gd name="T19" fmla="*/ 51 h 813"/>
              <a:gd name="T20" fmla="*/ 456 w 609"/>
              <a:gd name="T21" fmla="*/ 51 h 813"/>
              <a:gd name="T22" fmla="*/ 456 w 609"/>
              <a:gd name="T23" fmla="*/ 102 h 813"/>
              <a:gd name="T24" fmla="*/ 506 w 609"/>
              <a:gd name="T25" fmla="*/ 102 h 813"/>
              <a:gd name="T26" fmla="*/ 525 w 609"/>
              <a:gd name="T27" fmla="*/ 102 h 813"/>
              <a:gd name="T28" fmla="*/ 609 w 609"/>
              <a:gd name="T29" fmla="*/ 102 h 813"/>
              <a:gd name="T30" fmla="*/ 609 w 609"/>
              <a:gd name="T31" fmla="*/ 813 h 813"/>
              <a:gd name="T32" fmla="*/ 456 w 609"/>
              <a:gd name="T33" fmla="*/ 357 h 813"/>
              <a:gd name="T34" fmla="*/ 152 w 609"/>
              <a:gd name="T35" fmla="*/ 357 h 813"/>
              <a:gd name="T36" fmla="*/ 152 w 609"/>
              <a:gd name="T37" fmla="*/ 307 h 813"/>
              <a:gd name="T38" fmla="*/ 456 w 609"/>
              <a:gd name="T39" fmla="*/ 307 h 813"/>
              <a:gd name="T40" fmla="*/ 456 w 609"/>
              <a:gd name="T41" fmla="*/ 357 h 813"/>
              <a:gd name="T42" fmla="*/ 456 w 609"/>
              <a:gd name="T43" fmla="*/ 153 h 813"/>
              <a:gd name="T44" fmla="*/ 456 w 609"/>
              <a:gd name="T45" fmla="*/ 204 h 813"/>
              <a:gd name="T46" fmla="*/ 153 w 609"/>
              <a:gd name="T47" fmla="*/ 204 h 813"/>
              <a:gd name="T48" fmla="*/ 153 w 609"/>
              <a:gd name="T49" fmla="*/ 153 h 813"/>
              <a:gd name="T50" fmla="*/ 102 w 609"/>
              <a:gd name="T51" fmla="*/ 153 h 813"/>
              <a:gd name="T52" fmla="*/ 102 w 609"/>
              <a:gd name="T53" fmla="*/ 153 h 813"/>
              <a:gd name="T54" fmla="*/ 51 w 609"/>
              <a:gd name="T55" fmla="*/ 153 h 813"/>
              <a:gd name="T56" fmla="*/ 51 w 609"/>
              <a:gd name="T57" fmla="*/ 762 h 813"/>
              <a:gd name="T58" fmla="*/ 558 w 609"/>
              <a:gd name="T59" fmla="*/ 762 h 813"/>
              <a:gd name="T60" fmla="*/ 558 w 609"/>
              <a:gd name="T61" fmla="*/ 153 h 813"/>
              <a:gd name="T62" fmla="*/ 506 w 609"/>
              <a:gd name="T63" fmla="*/ 153 h 813"/>
              <a:gd name="T64" fmla="*/ 506 w 609"/>
              <a:gd name="T65" fmla="*/ 153 h 813"/>
              <a:gd name="T66" fmla="*/ 456 w 609"/>
              <a:gd name="T67" fmla="*/ 153 h 813"/>
              <a:gd name="T68" fmla="*/ 456 w 609"/>
              <a:gd name="T69" fmla="*/ 660 h 813"/>
              <a:gd name="T70" fmla="*/ 152 w 609"/>
              <a:gd name="T71" fmla="*/ 660 h 813"/>
              <a:gd name="T72" fmla="*/ 152 w 609"/>
              <a:gd name="T73" fmla="*/ 610 h 813"/>
              <a:gd name="T74" fmla="*/ 456 w 609"/>
              <a:gd name="T75" fmla="*/ 610 h 813"/>
              <a:gd name="T76" fmla="*/ 456 w 609"/>
              <a:gd name="T77" fmla="*/ 660 h 813"/>
              <a:gd name="T78" fmla="*/ 456 w 609"/>
              <a:gd name="T79" fmla="*/ 559 h 813"/>
              <a:gd name="T80" fmla="*/ 152 w 609"/>
              <a:gd name="T81" fmla="*/ 559 h 813"/>
              <a:gd name="T82" fmla="*/ 152 w 609"/>
              <a:gd name="T83" fmla="*/ 508 h 813"/>
              <a:gd name="T84" fmla="*/ 456 w 609"/>
              <a:gd name="T85" fmla="*/ 508 h 813"/>
              <a:gd name="T86" fmla="*/ 456 w 609"/>
              <a:gd name="T87" fmla="*/ 559 h 813"/>
              <a:gd name="T88" fmla="*/ 456 w 609"/>
              <a:gd name="T89" fmla="*/ 457 h 813"/>
              <a:gd name="T90" fmla="*/ 152 w 609"/>
              <a:gd name="T91" fmla="*/ 457 h 813"/>
              <a:gd name="T92" fmla="*/ 152 w 609"/>
              <a:gd name="T93" fmla="*/ 407 h 813"/>
              <a:gd name="T94" fmla="*/ 456 w 609"/>
              <a:gd name="T95" fmla="*/ 407 h 813"/>
              <a:gd name="T96" fmla="*/ 456 w 609"/>
              <a:gd name="T97" fmla="*/ 457 h 813"/>
              <a:gd name="T98" fmla="*/ 204 w 609"/>
              <a:gd name="T99" fmla="*/ 153 h 813"/>
              <a:gd name="T100" fmla="*/ 405 w 609"/>
              <a:gd name="T101" fmla="*/ 153 h 813"/>
              <a:gd name="T102" fmla="*/ 405 w 609"/>
              <a:gd name="T103" fmla="*/ 102 h 813"/>
              <a:gd name="T104" fmla="*/ 330 w 609"/>
              <a:gd name="T105" fmla="*/ 102 h 813"/>
              <a:gd name="T106" fmla="*/ 330 w 609"/>
              <a:gd name="T107" fmla="*/ 77 h 813"/>
              <a:gd name="T108" fmla="*/ 304 w 609"/>
              <a:gd name="T109" fmla="*/ 51 h 813"/>
              <a:gd name="T110" fmla="*/ 279 w 609"/>
              <a:gd name="T111" fmla="*/ 77 h 813"/>
              <a:gd name="T112" fmla="*/ 279 w 609"/>
              <a:gd name="T113" fmla="*/ 102 h 813"/>
              <a:gd name="T114" fmla="*/ 204 w 609"/>
              <a:gd name="T115" fmla="*/ 102 h 813"/>
              <a:gd name="T116" fmla="*/ 204 w 609"/>
              <a:gd name="T117" fmla="*/ 153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09" h="813">
                <a:moveTo>
                  <a:pt x="609" y="813"/>
                </a:moveTo>
                <a:lnTo>
                  <a:pt x="0" y="813"/>
                </a:lnTo>
                <a:lnTo>
                  <a:pt x="0" y="102"/>
                </a:lnTo>
                <a:lnTo>
                  <a:pt x="78" y="102"/>
                </a:lnTo>
                <a:lnTo>
                  <a:pt x="102" y="102"/>
                </a:lnTo>
                <a:lnTo>
                  <a:pt x="153" y="102"/>
                </a:lnTo>
                <a:lnTo>
                  <a:pt x="153" y="51"/>
                </a:lnTo>
                <a:lnTo>
                  <a:pt x="232" y="51"/>
                </a:lnTo>
                <a:cubicBezTo>
                  <a:pt x="243" y="22"/>
                  <a:pt x="271" y="0"/>
                  <a:pt x="304" y="0"/>
                </a:cubicBezTo>
                <a:cubicBezTo>
                  <a:pt x="337" y="0"/>
                  <a:pt x="366" y="22"/>
                  <a:pt x="376" y="51"/>
                </a:cubicBezTo>
                <a:lnTo>
                  <a:pt x="456" y="51"/>
                </a:lnTo>
                <a:lnTo>
                  <a:pt x="456" y="102"/>
                </a:lnTo>
                <a:lnTo>
                  <a:pt x="506" y="102"/>
                </a:lnTo>
                <a:lnTo>
                  <a:pt x="525" y="102"/>
                </a:lnTo>
                <a:lnTo>
                  <a:pt x="609" y="102"/>
                </a:lnTo>
                <a:lnTo>
                  <a:pt x="609" y="813"/>
                </a:lnTo>
                <a:close/>
                <a:moveTo>
                  <a:pt x="456" y="357"/>
                </a:moveTo>
                <a:lnTo>
                  <a:pt x="152" y="357"/>
                </a:lnTo>
                <a:lnTo>
                  <a:pt x="152" y="307"/>
                </a:lnTo>
                <a:lnTo>
                  <a:pt x="456" y="307"/>
                </a:lnTo>
                <a:lnTo>
                  <a:pt x="456" y="357"/>
                </a:lnTo>
                <a:close/>
                <a:moveTo>
                  <a:pt x="456" y="153"/>
                </a:moveTo>
                <a:lnTo>
                  <a:pt x="456" y="204"/>
                </a:lnTo>
                <a:lnTo>
                  <a:pt x="153" y="204"/>
                </a:lnTo>
                <a:lnTo>
                  <a:pt x="153" y="153"/>
                </a:lnTo>
                <a:lnTo>
                  <a:pt x="102" y="153"/>
                </a:lnTo>
                <a:lnTo>
                  <a:pt x="102" y="153"/>
                </a:lnTo>
                <a:lnTo>
                  <a:pt x="51" y="153"/>
                </a:lnTo>
                <a:lnTo>
                  <a:pt x="51" y="762"/>
                </a:lnTo>
                <a:lnTo>
                  <a:pt x="558" y="762"/>
                </a:lnTo>
                <a:lnTo>
                  <a:pt x="558" y="153"/>
                </a:lnTo>
                <a:lnTo>
                  <a:pt x="506" y="153"/>
                </a:lnTo>
                <a:lnTo>
                  <a:pt x="506" y="153"/>
                </a:lnTo>
                <a:lnTo>
                  <a:pt x="456" y="153"/>
                </a:lnTo>
                <a:close/>
                <a:moveTo>
                  <a:pt x="456" y="660"/>
                </a:moveTo>
                <a:lnTo>
                  <a:pt x="152" y="660"/>
                </a:lnTo>
                <a:lnTo>
                  <a:pt x="152" y="610"/>
                </a:lnTo>
                <a:lnTo>
                  <a:pt x="456" y="610"/>
                </a:lnTo>
                <a:lnTo>
                  <a:pt x="456" y="660"/>
                </a:lnTo>
                <a:close/>
                <a:moveTo>
                  <a:pt x="456" y="559"/>
                </a:moveTo>
                <a:lnTo>
                  <a:pt x="152" y="559"/>
                </a:lnTo>
                <a:lnTo>
                  <a:pt x="152" y="508"/>
                </a:lnTo>
                <a:lnTo>
                  <a:pt x="456" y="508"/>
                </a:lnTo>
                <a:lnTo>
                  <a:pt x="456" y="559"/>
                </a:lnTo>
                <a:close/>
                <a:moveTo>
                  <a:pt x="456" y="457"/>
                </a:moveTo>
                <a:lnTo>
                  <a:pt x="152" y="457"/>
                </a:lnTo>
                <a:lnTo>
                  <a:pt x="152" y="407"/>
                </a:lnTo>
                <a:lnTo>
                  <a:pt x="456" y="407"/>
                </a:lnTo>
                <a:lnTo>
                  <a:pt x="456" y="457"/>
                </a:lnTo>
                <a:close/>
                <a:moveTo>
                  <a:pt x="204" y="153"/>
                </a:moveTo>
                <a:lnTo>
                  <a:pt x="405" y="153"/>
                </a:lnTo>
                <a:lnTo>
                  <a:pt x="405" y="102"/>
                </a:lnTo>
                <a:lnTo>
                  <a:pt x="330" y="102"/>
                </a:lnTo>
                <a:lnTo>
                  <a:pt x="330" y="77"/>
                </a:lnTo>
                <a:cubicBezTo>
                  <a:pt x="330" y="63"/>
                  <a:pt x="318" y="51"/>
                  <a:pt x="304" y="51"/>
                </a:cubicBezTo>
                <a:cubicBezTo>
                  <a:pt x="290" y="51"/>
                  <a:pt x="279" y="63"/>
                  <a:pt x="279" y="77"/>
                </a:cubicBezTo>
                <a:lnTo>
                  <a:pt x="279" y="102"/>
                </a:lnTo>
                <a:lnTo>
                  <a:pt x="204" y="102"/>
                </a:lnTo>
                <a:lnTo>
                  <a:pt x="204" y="153"/>
                </a:lnTo>
                <a:close/>
              </a:path>
            </a:pathLst>
          </a:custGeom>
          <a:gradFill>
            <a:gsLst>
              <a:gs pos="0">
                <a:srgbClr val="1C1819"/>
              </a:gs>
              <a:gs pos="100000">
                <a:srgbClr val="252324"/>
              </a:gs>
            </a:gsLst>
            <a:path path="circle">
              <a:fillToRect l="100000" t="100000"/>
            </a:path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3" name="Freeform 293">
            <a:extLst>
              <a:ext uri="{FF2B5EF4-FFF2-40B4-BE49-F238E27FC236}">
                <a16:creationId xmlns:a16="http://schemas.microsoft.com/office/drawing/2014/main" id="{CB3B4874-63A4-4134-B6B5-AE221B52F6D7}"/>
              </a:ext>
            </a:extLst>
          </p:cNvPr>
          <p:cNvSpPr>
            <a:spLocks noEditPoints="1"/>
          </p:cNvSpPr>
          <p:nvPr/>
        </p:nvSpPr>
        <p:spPr bwMode="auto">
          <a:xfrm>
            <a:off x="2104174" y="4500876"/>
            <a:ext cx="737045" cy="554175"/>
          </a:xfrm>
          <a:custGeom>
            <a:avLst/>
            <a:gdLst>
              <a:gd name="T0" fmla="*/ 631 w 694"/>
              <a:gd name="T1" fmla="*/ 255 h 521"/>
              <a:gd name="T2" fmla="*/ 63 w 694"/>
              <a:gd name="T3" fmla="*/ 255 h 521"/>
              <a:gd name="T4" fmla="*/ 0 w 694"/>
              <a:gd name="T5" fmla="*/ 191 h 521"/>
              <a:gd name="T6" fmla="*/ 694 w 694"/>
              <a:gd name="T7" fmla="*/ 192 h 521"/>
              <a:gd name="T8" fmla="*/ 631 w 694"/>
              <a:gd name="T9" fmla="*/ 255 h 521"/>
              <a:gd name="T10" fmla="*/ 348 w 694"/>
              <a:gd name="T11" fmla="*/ 435 h 521"/>
              <a:gd name="T12" fmla="*/ 390 w 694"/>
              <a:gd name="T13" fmla="*/ 478 h 521"/>
              <a:gd name="T14" fmla="*/ 347 w 694"/>
              <a:gd name="T15" fmla="*/ 521 h 521"/>
              <a:gd name="T16" fmla="*/ 305 w 694"/>
              <a:gd name="T17" fmla="*/ 478 h 521"/>
              <a:gd name="T18" fmla="*/ 348 w 694"/>
              <a:gd name="T19" fmla="*/ 435 h 521"/>
              <a:gd name="T20" fmla="*/ 505 w 694"/>
              <a:gd name="T21" fmla="*/ 381 h 521"/>
              <a:gd name="T22" fmla="*/ 442 w 694"/>
              <a:gd name="T23" fmla="*/ 444 h 521"/>
              <a:gd name="T24" fmla="*/ 252 w 694"/>
              <a:gd name="T25" fmla="*/ 444 h 521"/>
              <a:gd name="T26" fmla="*/ 189 w 694"/>
              <a:gd name="T27" fmla="*/ 381 h 521"/>
              <a:gd name="T28" fmla="*/ 505 w 694"/>
              <a:gd name="T29" fmla="*/ 381 h 521"/>
              <a:gd name="T30" fmla="*/ 599 w 694"/>
              <a:gd name="T31" fmla="*/ 286 h 521"/>
              <a:gd name="T32" fmla="*/ 536 w 694"/>
              <a:gd name="T33" fmla="*/ 349 h 521"/>
              <a:gd name="T34" fmla="*/ 157 w 694"/>
              <a:gd name="T35" fmla="*/ 349 h 521"/>
              <a:gd name="T36" fmla="*/ 94 w 694"/>
              <a:gd name="T37" fmla="*/ 286 h 521"/>
              <a:gd name="T38" fmla="*/ 599 w 694"/>
              <a:gd name="T39" fmla="*/ 286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94" h="521">
                <a:moveTo>
                  <a:pt x="631" y="255"/>
                </a:moveTo>
                <a:cubicBezTo>
                  <a:pt x="474" y="98"/>
                  <a:pt x="220" y="98"/>
                  <a:pt x="63" y="255"/>
                </a:cubicBezTo>
                <a:lnTo>
                  <a:pt x="0" y="191"/>
                </a:lnTo>
                <a:cubicBezTo>
                  <a:pt x="191" y="0"/>
                  <a:pt x="502" y="0"/>
                  <a:pt x="694" y="192"/>
                </a:cubicBezTo>
                <a:lnTo>
                  <a:pt x="631" y="255"/>
                </a:lnTo>
                <a:close/>
                <a:moveTo>
                  <a:pt x="348" y="435"/>
                </a:moveTo>
                <a:cubicBezTo>
                  <a:pt x="371" y="435"/>
                  <a:pt x="390" y="455"/>
                  <a:pt x="390" y="478"/>
                </a:cubicBezTo>
                <a:cubicBezTo>
                  <a:pt x="390" y="502"/>
                  <a:pt x="371" y="521"/>
                  <a:pt x="347" y="521"/>
                </a:cubicBezTo>
                <a:cubicBezTo>
                  <a:pt x="324" y="521"/>
                  <a:pt x="305" y="502"/>
                  <a:pt x="305" y="478"/>
                </a:cubicBezTo>
                <a:cubicBezTo>
                  <a:pt x="305" y="455"/>
                  <a:pt x="324" y="435"/>
                  <a:pt x="348" y="435"/>
                </a:cubicBezTo>
                <a:close/>
                <a:moveTo>
                  <a:pt x="505" y="381"/>
                </a:moveTo>
                <a:lnTo>
                  <a:pt x="442" y="444"/>
                </a:lnTo>
                <a:cubicBezTo>
                  <a:pt x="389" y="392"/>
                  <a:pt x="304" y="392"/>
                  <a:pt x="252" y="444"/>
                </a:cubicBezTo>
                <a:lnTo>
                  <a:pt x="189" y="381"/>
                </a:lnTo>
                <a:cubicBezTo>
                  <a:pt x="276" y="294"/>
                  <a:pt x="418" y="294"/>
                  <a:pt x="505" y="381"/>
                </a:cubicBezTo>
                <a:close/>
                <a:moveTo>
                  <a:pt x="599" y="286"/>
                </a:moveTo>
                <a:lnTo>
                  <a:pt x="536" y="349"/>
                </a:lnTo>
                <a:cubicBezTo>
                  <a:pt x="432" y="245"/>
                  <a:pt x="262" y="245"/>
                  <a:pt x="157" y="349"/>
                </a:cubicBezTo>
                <a:lnTo>
                  <a:pt x="94" y="286"/>
                </a:lnTo>
                <a:cubicBezTo>
                  <a:pt x="234" y="147"/>
                  <a:pt x="460" y="147"/>
                  <a:pt x="599" y="286"/>
                </a:cubicBezTo>
                <a:close/>
              </a:path>
            </a:pathLst>
          </a:custGeom>
          <a:gradFill>
            <a:gsLst>
              <a:gs pos="0">
                <a:srgbClr val="1C1819"/>
              </a:gs>
              <a:gs pos="100000">
                <a:srgbClr val="252324"/>
              </a:gs>
            </a:gsLst>
            <a:path path="circle">
              <a:fillToRect l="100000" t="100000"/>
            </a:path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4" name="Freeform 81">
            <a:extLst>
              <a:ext uri="{FF2B5EF4-FFF2-40B4-BE49-F238E27FC236}">
                <a16:creationId xmlns:a16="http://schemas.microsoft.com/office/drawing/2014/main" id="{840269F7-E27D-422F-9DBC-01309AC77CE1}"/>
              </a:ext>
            </a:extLst>
          </p:cNvPr>
          <p:cNvSpPr>
            <a:spLocks noEditPoints="1"/>
          </p:cNvSpPr>
          <p:nvPr/>
        </p:nvSpPr>
        <p:spPr bwMode="auto">
          <a:xfrm>
            <a:off x="12514252" y="4546511"/>
            <a:ext cx="675074" cy="462905"/>
          </a:xfrm>
          <a:custGeom>
            <a:avLst/>
            <a:gdLst>
              <a:gd name="T0" fmla="*/ 640 w 735"/>
              <a:gd name="T1" fmla="*/ 155 h 501"/>
              <a:gd name="T2" fmla="*/ 564 w 735"/>
              <a:gd name="T3" fmla="*/ 31 h 501"/>
              <a:gd name="T4" fmla="*/ 448 w 735"/>
              <a:gd name="T5" fmla="*/ 0 h 501"/>
              <a:gd name="T6" fmla="*/ 379 w 735"/>
              <a:gd name="T7" fmla="*/ 27 h 501"/>
              <a:gd name="T8" fmla="*/ 341 w 735"/>
              <a:gd name="T9" fmla="*/ 84 h 501"/>
              <a:gd name="T10" fmla="*/ 308 w 735"/>
              <a:gd name="T11" fmla="*/ 57 h 501"/>
              <a:gd name="T12" fmla="*/ 188 w 735"/>
              <a:gd name="T13" fmla="*/ 45 h 501"/>
              <a:gd name="T14" fmla="*/ 101 w 735"/>
              <a:gd name="T15" fmla="*/ 136 h 501"/>
              <a:gd name="T16" fmla="*/ 76 w 735"/>
              <a:gd name="T17" fmla="*/ 228 h 501"/>
              <a:gd name="T18" fmla="*/ 7 w 735"/>
              <a:gd name="T19" fmla="*/ 312 h 501"/>
              <a:gd name="T20" fmla="*/ 25 w 735"/>
              <a:gd name="T21" fmla="*/ 437 h 501"/>
              <a:gd name="T22" fmla="*/ 144 w 735"/>
              <a:gd name="T23" fmla="*/ 501 h 501"/>
              <a:gd name="T24" fmla="*/ 322 w 735"/>
              <a:gd name="T25" fmla="*/ 501 h 501"/>
              <a:gd name="T26" fmla="*/ 445 w 735"/>
              <a:gd name="T27" fmla="*/ 501 h 501"/>
              <a:gd name="T28" fmla="*/ 551 w 735"/>
              <a:gd name="T29" fmla="*/ 501 h 501"/>
              <a:gd name="T30" fmla="*/ 589 w 735"/>
              <a:gd name="T31" fmla="*/ 501 h 501"/>
              <a:gd name="T32" fmla="*/ 692 w 735"/>
              <a:gd name="T33" fmla="*/ 458 h 501"/>
              <a:gd name="T34" fmla="*/ 733 w 735"/>
              <a:gd name="T35" fmla="*/ 332 h 501"/>
              <a:gd name="T36" fmla="*/ 673 w 735"/>
              <a:gd name="T37" fmla="*/ 239 h 501"/>
              <a:gd name="T38" fmla="*/ 498 w 735"/>
              <a:gd name="T39" fmla="*/ 472 h 501"/>
              <a:gd name="T40" fmla="*/ 404 w 735"/>
              <a:gd name="T41" fmla="*/ 472 h 501"/>
              <a:gd name="T42" fmla="*/ 370 w 735"/>
              <a:gd name="T43" fmla="*/ 472 h 501"/>
              <a:gd name="T44" fmla="*/ 413 w 735"/>
              <a:gd name="T45" fmla="*/ 428 h 501"/>
              <a:gd name="T46" fmla="*/ 482 w 735"/>
              <a:gd name="T47" fmla="*/ 360 h 501"/>
              <a:gd name="T48" fmla="*/ 491 w 735"/>
              <a:gd name="T49" fmla="*/ 346 h 501"/>
              <a:gd name="T50" fmla="*/ 448 w 735"/>
              <a:gd name="T51" fmla="*/ 340 h 501"/>
              <a:gd name="T52" fmla="*/ 430 w 735"/>
              <a:gd name="T53" fmla="*/ 339 h 501"/>
              <a:gd name="T54" fmla="*/ 430 w 735"/>
              <a:gd name="T55" fmla="*/ 283 h 501"/>
              <a:gd name="T56" fmla="*/ 430 w 735"/>
              <a:gd name="T57" fmla="*/ 173 h 501"/>
              <a:gd name="T58" fmla="*/ 418 w 735"/>
              <a:gd name="T59" fmla="*/ 168 h 501"/>
              <a:gd name="T60" fmla="*/ 341 w 735"/>
              <a:gd name="T61" fmla="*/ 168 h 501"/>
              <a:gd name="T62" fmla="*/ 293 w 735"/>
              <a:gd name="T63" fmla="*/ 170 h 501"/>
              <a:gd name="T64" fmla="*/ 290 w 735"/>
              <a:gd name="T65" fmla="*/ 207 h 501"/>
              <a:gd name="T66" fmla="*/ 290 w 735"/>
              <a:gd name="T67" fmla="*/ 317 h 501"/>
              <a:gd name="T68" fmla="*/ 288 w 735"/>
              <a:gd name="T69" fmla="*/ 340 h 501"/>
              <a:gd name="T70" fmla="*/ 244 w 735"/>
              <a:gd name="T71" fmla="*/ 340 h 501"/>
              <a:gd name="T72" fmla="*/ 236 w 735"/>
              <a:gd name="T73" fmla="*/ 353 h 501"/>
              <a:gd name="T74" fmla="*/ 306 w 735"/>
              <a:gd name="T75" fmla="*/ 422 h 501"/>
              <a:gd name="T76" fmla="*/ 354 w 735"/>
              <a:gd name="T77" fmla="*/ 470 h 501"/>
              <a:gd name="T78" fmla="*/ 272 w 735"/>
              <a:gd name="T79" fmla="*/ 472 h 501"/>
              <a:gd name="T80" fmla="*/ 199 w 735"/>
              <a:gd name="T81" fmla="*/ 472 h 501"/>
              <a:gd name="T82" fmla="*/ 178 w 735"/>
              <a:gd name="T83" fmla="*/ 472 h 501"/>
              <a:gd name="T84" fmla="*/ 73 w 735"/>
              <a:gd name="T85" fmla="*/ 417 h 501"/>
              <a:gd name="T86" fmla="*/ 57 w 735"/>
              <a:gd name="T87" fmla="*/ 312 h 501"/>
              <a:gd name="T88" fmla="*/ 119 w 735"/>
              <a:gd name="T89" fmla="*/ 243 h 501"/>
              <a:gd name="T90" fmla="*/ 131 w 735"/>
              <a:gd name="T91" fmla="*/ 186 h 501"/>
              <a:gd name="T92" fmla="*/ 194 w 735"/>
              <a:gd name="T93" fmla="*/ 97 h 501"/>
              <a:gd name="T94" fmla="*/ 304 w 735"/>
              <a:gd name="T95" fmla="*/ 97 h 501"/>
              <a:gd name="T96" fmla="*/ 350 w 735"/>
              <a:gd name="T97" fmla="*/ 141 h 501"/>
              <a:gd name="T98" fmla="*/ 368 w 735"/>
              <a:gd name="T99" fmla="*/ 97 h 501"/>
              <a:gd name="T100" fmla="*/ 441 w 735"/>
              <a:gd name="T101" fmla="*/ 52 h 501"/>
              <a:gd name="T102" fmla="*/ 559 w 735"/>
              <a:gd name="T103" fmla="*/ 95 h 501"/>
              <a:gd name="T104" fmla="*/ 598 w 735"/>
              <a:gd name="T105" fmla="*/ 218 h 501"/>
              <a:gd name="T106" fmla="*/ 646 w 735"/>
              <a:gd name="T107" fmla="*/ 262 h 501"/>
              <a:gd name="T108" fmla="*/ 687 w 735"/>
              <a:gd name="T109" fmla="*/ 351 h 501"/>
              <a:gd name="T110" fmla="*/ 632 w 735"/>
              <a:gd name="T111" fmla="*/ 45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35" h="501">
                <a:moveTo>
                  <a:pt x="632" y="219"/>
                </a:moveTo>
                <a:lnTo>
                  <a:pt x="635" y="209"/>
                </a:lnTo>
                <a:lnTo>
                  <a:pt x="639" y="196"/>
                </a:lnTo>
                <a:lnTo>
                  <a:pt x="640" y="173"/>
                </a:lnTo>
                <a:lnTo>
                  <a:pt x="640" y="155"/>
                </a:lnTo>
                <a:lnTo>
                  <a:pt x="637" y="139"/>
                </a:lnTo>
                <a:lnTo>
                  <a:pt x="626" y="107"/>
                </a:lnTo>
                <a:lnTo>
                  <a:pt x="610" y="77"/>
                </a:lnTo>
                <a:lnTo>
                  <a:pt x="589" y="52"/>
                </a:lnTo>
                <a:lnTo>
                  <a:pt x="564" y="31"/>
                </a:lnTo>
                <a:lnTo>
                  <a:pt x="534" y="13"/>
                </a:lnTo>
                <a:lnTo>
                  <a:pt x="502" y="4"/>
                </a:lnTo>
                <a:lnTo>
                  <a:pt x="486" y="0"/>
                </a:lnTo>
                <a:lnTo>
                  <a:pt x="468" y="0"/>
                </a:lnTo>
                <a:lnTo>
                  <a:pt x="448" y="0"/>
                </a:lnTo>
                <a:lnTo>
                  <a:pt x="430" y="4"/>
                </a:lnTo>
                <a:lnTo>
                  <a:pt x="414" y="8"/>
                </a:lnTo>
                <a:lnTo>
                  <a:pt x="400" y="13"/>
                </a:lnTo>
                <a:lnTo>
                  <a:pt x="388" y="20"/>
                </a:lnTo>
                <a:lnTo>
                  <a:pt x="379" y="27"/>
                </a:lnTo>
                <a:lnTo>
                  <a:pt x="363" y="41"/>
                </a:lnTo>
                <a:lnTo>
                  <a:pt x="352" y="57"/>
                </a:lnTo>
                <a:lnTo>
                  <a:pt x="345" y="72"/>
                </a:lnTo>
                <a:lnTo>
                  <a:pt x="341" y="81"/>
                </a:lnTo>
                <a:lnTo>
                  <a:pt x="341" y="84"/>
                </a:lnTo>
                <a:lnTo>
                  <a:pt x="341" y="84"/>
                </a:lnTo>
                <a:lnTo>
                  <a:pt x="340" y="82"/>
                </a:lnTo>
                <a:lnTo>
                  <a:pt x="333" y="75"/>
                </a:lnTo>
                <a:lnTo>
                  <a:pt x="322" y="66"/>
                </a:lnTo>
                <a:lnTo>
                  <a:pt x="308" y="57"/>
                </a:lnTo>
                <a:lnTo>
                  <a:pt x="290" y="49"/>
                </a:lnTo>
                <a:lnTo>
                  <a:pt x="269" y="41"/>
                </a:lnTo>
                <a:lnTo>
                  <a:pt x="244" y="36"/>
                </a:lnTo>
                <a:lnTo>
                  <a:pt x="215" y="38"/>
                </a:lnTo>
                <a:lnTo>
                  <a:pt x="188" y="45"/>
                </a:lnTo>
                <a:lnTo>
                  <a:pt x="164" y="57"/>
                </a:lnTo>
                <a:lnTo>
                  <a:pt x="144" y="72"/>
                </a:lnTo>
                <a:lnTo>
                  <a:pt x="126" y="91"/>
                </a:lnTo>
                <a:lnTo>
                  <a:pt x="112" y="113"/>
                </a:lnTo>
                <a:lnTo>
                  <a:pt x="101" y="136"/>
                </a:lnTo>
                <a:lnTo>
                  <a:pt x="96" y="161"/>
                </a:lnTo>
                <a:lnTo>
                  <a:pt x="92" y="187"/>
                </a:lnTo>
                <a:lnTo>
                  <a:pt x="94" y="203"/>
                </a:lnTo>
                <a:lnTo>
                  <a:pt x="98" y="219"/>
                </a:lnTo>
                <a:lnTo>
                  <a:pt x="76" y="228"/>
                </a:lnTo>
                <a:lnTo>
                  <a:pt x="59" y="241"/>
                </a:lnTo>
                <a:lnTo>
                  <a:pt x="42" y="255"/>
                </a:lnTo>
                <a:lnTo>
                  <a:pt x="26" y="271"/>
                </a:lnTo>
                <a:lnTo>
                  <a:pt x="16" y="291"/>
                </a:lnTo>
                <a:lnTo>
                  <a:pt x="7" y="312"/>
                </a:lnTo>
                <a:lnTo>
                  <a:pt x="2" y="333"/>
                </a:lnTo>
                <a:lnTo>
                  <a:pt x="0" y="355"/>
                </a:lnTo>
                <a:lnTo>
                  <a:pt x="2" y="385"/>
                </a:lnTo>
                <a:lnTo>
                  <a:pt x="10" y="412"/>
                </a:lnTo>
                <a:lnTo>
                  <a:pt x="25" y="437"/>
                </a:lnTo>
                <a:lnTo>
                  <a:pt x="42" y="458"/>
                </a:lnTo>
                <a:lnTo>
                  <a:pt x="64" y="476"/>
                </a:lnTo>
                <a:lnTo>
                  <a:pt x="89" y="488"/>
                </a:lnTo>
                <a:lnTo>
                  <a:pt x="115" y="497"/>
                </a:lnTo>
                <a:lnTo>
                  <a:pt x="144" y="501"/>
                </a:lnTo>
                <a:lnTo>
                  <a:pt x="185" y="501"/>
                </a:lnTo>
                <a:lnTo>
                  <a:pt x="222" y="501"/>
                </a:lnTo>
                <a:lnTo>
                  <a:pt x="258" y="501"/>
                </a:lnTo>
                <a:lnTo>
                  <a:pt x="292" y="501"/>
                </a:lnTo>
                <a:lnTo>
                  <a:pt x="322" y="501"/>
                </a:lnTo>
                <a:lnTo>
                  <a:pt x="350" y="501"/>
                </a:lnTo>
                <a:lnTo>
                  <a:pt x="377" y="501"/>
                </a:lnTo>
                <a:lnTo>
                  <a:pt x="402" y="501"/>
                </a:lnTo>
                <a:lnTo>
                  <a:pt x="423" y="501"/>
                </a:lnTo>
                <a:lnTo>
                  <a:pt x="445" y="501"/>
                </a:lnTo>
                <a:lnTo>
                  <a:pt x="464" y="501"/>
                </a:lnTo>
                <a:lnTo>
                  <a:pt x="480" y="501"/>
                </a:lnTo>
                <a:lnTo>
                  <a:pt x="511" y="501"/>
                </a:lnTo>
                <a:lnTo>
                  <a:pt x="534" y="501"/>
                </a:lnTo>
                <a:lnTo>
                  <a:pt x="551" y="501"/>
                </a:lnTo>
                <a:lnTo>
                  <a:pt x="566" y="501"/>
                </a:lnTo>
                <a:lnTo>
                  <a:pt x="576" y="501"/>
                </a:lnTo>
                <a:lnTo>
                  <a:pt x="582" y="501"/>
                </a:lnTo>
                <a:lnTo>
                  <a:pt x="587" y="501"/>
                </a:lnTo>
                <a:lnTo>
                  <a:pt x="589" y="501"/>
                </a:lnTo>
                <a:lnTo>
                  <a:pt x="589" y="501"/>
                </a:lnTo>
                <a:lnTo>
                  <a:pt x="619" y="497"/>
                </a:lnTo>
                <a:lnTo>
                  <a:pt x="646" y="488"/>
                </a:lnTo>
                <a:lnTo>
                  <a:pt x="671" y="476"/>
                </a:lnTo>
                <a:lnTo>
                  <a:pt x="692" y="458"/>
                </a:lnTo>
                <a:lnTo>
                  <a:pt x="710" y="437"/>
                </a:lnTo>
                <a:lnTo>
                  <a:pt x="722" y="412"/>
                </a:lnTo>
                <a:lnTo>
                  <a:pt x="731" y="385"/>
                </a:lnTo>
                <a:lnTo>
                  <a:pt x="735" y="355"/>
                </a:lnTo>
                <a:lnTo>
                  <a:pt x="733" y="332"/>
                </a:lnTo>
                <a:lnTo>
                  <a:pt x="726" y="308"/>
                </a:lnTo>
                <a:lnTo>
                  <a:pt x="717" y="289"/>
                </a:lnTo>
                <a:lnTo>
                  <a:pt x="706" y="269"/>
                </a:lnTo>
                <a:lnTo>
                  <a:pt x="690" y="253"/>
                </a:lnTo>
                <a:lnTo>
                  <a:pt x="673" y="239"/>
                </a:lnTo>
                <a:lnTo>
                  <a:pt x="653" y="228"/>
                </a:lnTo>
                <a:lnTo>
                  <a:pt x="632" y="219"/>
                </a:lnTo>
                <a:close/>
                <a:moveTo>
                  <a:pt x="560" y="472"/>
                </a:moveTo>
                <a:lnTo>
                  <a:pt x="527" y="472"/>
                </a:lnTo>
                <a:lnTo>
                  <a:pt x="498" y="472"/>
                </a:lnTo>
                <a:lnTo>
                  <a:pt x="471" y="472"/>
                </a:lnTo>
                <a:lnTo>
                  <a:pt x="450" y="472"/>
                </a:lnTo>
                <a:lnTo>
                  <a:pt x="432" y="472"/>
                </a:lnTo>
                <a:lnTo>
                  <a:pt x="416" y="472"/>
                </a:lnTo>
                <a:lnTo>
                  <a:pt x="404" y="472"/>
                </a:lnTo>
                <a:lnTo>
                  <a:pt x="393" y="472"/>
                </a:lnTo>
                <a:lnTo>
                  <a:pt x="386" y="472"/>
                </a:lnTo>
                <a:lnTo>
                  <a:pt x="379" y="472"/>
                </a:lnTo>
                <a:lnTo>
                  <a:pt x="372" y="472"/>
                </a:lnTo>
                <a:lnTo>
                  <a:pt x="370" y="472"/>
                </a:lnTo>
                <a:lnTo>
                  <a:pt x="370" y="472"/>
                </a:lnTo>
                <a:lnTo>
                  <a:pt x="374" y="467"/>
                </a:lnTo>
                <a:lnTo>
                  <a:pt x="379" y="461"/>
                </a:lnTo>
                <a:lnTo>
                  <a:pt x="393" y="445"/>
                </a:lnTo>
                <a:lnTo>
                  <a:pt x="413" y="428"/>
                </a:lnTo>
                <a:lnTo>
                  <a:pt x="432" y="406"/>
                </a:lnTo>
                <a:lnTo>
                  <a:pt x="454" y="387"/>
                </a:lnTo>
                <a:lnTo>
                  <a:pt x="470" y="371"/>
                </a:lnTo>
                <a:lnTo>
                  <a:pt x="477" y="365"/>
                </a:lnTo>
                <a:lnTo>
                  <a:pt x="482" y="360"/>
                </a:lnTo>
                <a:lnTo>
                  <a:pt x="486" y="356"/>
                </a:lnTo>
                <a:lnTo>
                  <a:pt x="486" y="355"/>
                </a:lnTo>
                <a:lnTo>
                  <a:pt x="487" y="353"/>
                </a:lnTo>
                <a:lnTo>
                  <a:pt x="491" y="348"/>
                </a:lnTo>
                <a:lnTo>
                  <a:pt x="491" y="346"/>
                </a:lnTo>
                <a:lnTo>
                  <a:pt x="491" y="344"/>
                </a:lnTo>
                <a:lnTo>
                  <a:pt x="487" y="342"/>
                </a:lnTo>
                <a:lnTo>
                  <a:pt x="482" y="340"/>
                </a:lnTo>
                <a:lnTo>
                  <a:pt x="466" y="340"/>
                </a:lnTo>
                <a:lnTo>
                  <a:pt x="448" y="340"/>
                </a:lnTo>
                <a:lnTo>
                  <a:pt x="441" y="340"/>
                </a:lnTo>
                <a:lnTo>
                  <a:pt x="436" y="340"/>
                </a:lnTo>
                <a:lnTo>
                  <a:pt x="432" y="340"/>
                </a:lnTo>
                <a:lnTo>
                  <a:pt x="430" y="340"/>
                </a:lnTo>
                <a:lnTo>
                  <a:pt x="430" y="339"/>
                </a:lnTo>
                <a:lnTo>
                  <a:pt x="430" y="335"/>
                </a:lnTo>
                <a:lnTo>
                  <a:pt x="430" y="328"/>
                </a:lnTo>
                <a:lnTo>
                  <a:pt x="430" y="317"/>
                </a:lnTo>
                <a:lnTo>
                  <a:pt x="430" y="303"/>
                </a:lnTo>
                <a:lnTo>
                  <a:pt x="430" y="283"/>
                </a:lnTo>
                <a:lnTo>
                  <a:pt x="430" y="244"/>
                </a:lnTo>
                <a:lnTo>
                  <a:pt x="430" y="223"/>
                </a:lnTo>
                <a:lnTo>
                  <a:pt x="430" y="203"/>
                </a:lnTo>
                <a:lnTo>
                  <a:pt x="430" y="187"/>
                </a:lnTo>
                <a:lnTo>
                  <a:pt x="430" y="173"/>
                </a:lnTo>
                <a:lnTo>
                  <a:pt x="430" y="173"/>
                </a:lnTo>
                <a:lnTo>
                  <a:pt x="429" y="171"/>
                </a:lnTo>
                <a:lnTo>
                  <a:pt x="427" y="170"/>
                </a:lnTo>
                <a:lnTo>
                  <a:pt x="420" y="168"/>
                </a:lnTo>
                <a:lnTo>
                  <a:pt x="418" y="168"/>
                </a:lnTo>
                <a:lnTo>
                  <a:pt x="413" y="168"/>
                </a:lnTo>
                <a:lnTo>
                  <a:pt x="400" y="168"/>
                </a:lnTo>
                <a:lnTo>
                  <a:pt x="382" y="168"/>
                </a:lnTo>
                <a:lnTo>
                  <a:pt x="361" y="168"/>
                </a:lnTo>
                <a:lnTo>
                  <a:pt x="341" y="168"/>
                </a:lnTo>
                <a:lnTo>
                  <a:pt x="322" y="168"/>
                </a:lnTo>
                <a:lnTo>
                  <a:pt x="308" y="168"/>
                </a:lnTo>
                <a:lnTo>
                  <a:pt x="302" y="168"/>
                </a:lnTo>
                <a:lnTo>
                  <a:pt x="299" y="168"/>
                </a:lnTo>
                <a:lnTo>
                  <a:pt x="293" y="170"/>
                </a:lnTo>
                <a:lnTo>
                  <a:pt x="292" y="173"/>
                </a:lnTo>
                <a:lnTo>
                  <a:pt x="290" y="177"/>
                </a:lnTo>
                <a:lnTo>
                  <a:pt x="290" y="178"/>
                </a:lnTo>
                <a:lnTo>
                  <a:pt x="290" y="191"/>
                </a:lnTo>
                <a:lnTo>
                  <a:pt x="290" y="207"/>
                </a:lnTo>
                <a:lnTo>
                  <a:pt x="290" y="225"/>
                </a:lnTo>
                <a:lnTo>
                  <a:pt x="290" y="244"/>
                </a:lnTo>
                <a:lnTo>
                  <a:pt x="290" y="283"/>
                </a:lnTo>
                <a:lnTo>
                  <a:pt x="290" y="303"/>
                </a:lnTo>
                <a:lnTo>
                  <a:pt x="290" y="317"/>
                </a:lnTo>
                <a:lnTo>
                  <a:pt x="290" y="328"/>
                </a:lnTo>
                <a:lnTo>
                  <a:pt x="290" y="335"/>
                </a:lnTo>
                <a:lnTo>
                  <a:pt x="290" y="339"/>
                </a:lnTo>
                <a:lnTo>
                  <a:pt x="290" y="340"/>
                </a:lnTo>
                <a:lnTo>
                  <a:pt x="288" y="340"/>
                </a:lnTo>
                <a:lnTo>
                  <a:pt x="285" y="340"/>
                </a:lnTo>
                <a:lnTo>
                  <a:pt x="277" y="340"/>
                </a:lnTo>
                <a:lnTo>
                  <a:pt x="269" y="340"/>
                </a:lnTo>
                <a:lnTo>
                  <a:pt x="253" y="340"/>
                </a:lnTo>
                <a:lnTo>
                  <a:pt x="244" y="340"/>
                </a:lnTo>
                <a:lnTo>
                  <a:pt x="238" y="340"/>
                </a:lnTo>
                <a:lnTo>
                  <a:pt x="235" y="342"/>
                </a:lnTo>
                <a:lnTo>
                  <a:pt x="233" y="344"/>
                </a:lnTo>
                <a:lnTo>
                  <a:pt x="233" y="348"/>
                </a:lnTo>
                <a:lnTo>
                  <a:pt x="236" y="353"/>
                </a:lnTo>
                <a:lnTo>
                  <a:pt x="238" y="355"/>
                </a:lnTo>
                <a:lnTo>
                  <a:pt x="258" y="376"/>
                </a:lnTo>
                <a:lnTo>
                  <a:pt x="277" y="394"/>
                </a:lnTo>
                <a:lnTo>
                  <a:pt x="292" y="410"/>
                </a:lnTo>
                <a:lnTo>
                  <a:pt x="306" y="422"/>
                </a:lnTo>
                <a:lnTo>
                  <a:pt x="317" y="435"/>
                </a:lnTo>
                <a:lnTo>
                  <a:pt x="327" y="444"/>
                </a:lnTo>
                <a:lnTo>
                  <a:pt x="340" y="458"/>
                </a:lnTo>
                <a:lnTo>
                  <a:pt x="349" y="465"/>
                </a:lnTo>
                <a:lnTo>
                  <a:pt x="354" y="470"/>
                </a:lnTo>
                <a:lnTo>
                  <a:pt x="356" y="472"/>
                </a:lnTo>
                <a:lnTo>
                  <a:pt x="356" y="472"/>
                </a:lnTo>
                <a:lnTo>
                  <a:pt x="324" y="472"/>
                </a:lnTo>
                <a:lnTo>
                  <a:pt x="297" y="472"/>
                </a:lnTo>
                <a:lnTo>
                  <a:pt x="272" y="472"/>
                </a:lnTo>
                <a:lnTo>
                  <a:pt x="253" y="472"/>
                </a:lnTo>
                <a:lnTo>
                  <a:pt x="235" y="472"/>
                </a:lnTo>
                <a:lnTo>
                  <a:pt x="220" y="472"/>
                </a:lnTo>
                <a:lnTo>
                  <a:pt x="208" y="472"/>
                </a:lnTo>
                <a:lnTo>
                  <a:pt x="199" y="472"/>
                </a:lnTo>
                <a:lnTo>
                  <a:pt x="192" y="472"/>
                </a:lnTo>
                <a:lnTo>
                  <a:pt x="187" y="472"/>
                </a:lnTo>
                <a:lnTo>
                  <a:pt x="180" y="472"/>
                </a:lnTo>
                <a:lnTo>
                  <a:pt x="178" y="472"/>
                </a:lnTo>
                <a:lnTo>
                  <a:pt x="178" y="472"/>
                </a:lnTo>
                <a:lnTo>
                  <a:pt x="151" y="469"/>
                </a:lnTo>
                <a:lnTo>
                  <a:pt x="128" y="461"/>
                </a:lnTo>
                <a:lnTo>
                  <a:pt x="107" y="451"/>
                </a:lnTo>
                <a:lnTo>
                  <a:pt x="87" y="437"/>
                </a:lnTo>
                <a:lnTo>
                  <a:pt x="73" y="417"/>
                </a:lnTo>
                <a:lnTo>
                  <a:pt x="60" y="397"/>
                </a:lnTo>
                <a:lnTo>
                  <a:pt x="53" y="374"/>
                </a:lnTo>
                <a:lnTo>
                  <a:pt x="51" y="351"/>
                </a:lnTo>
                <a:lnTo>
                  <a:pt x="53" y="330"/>
                </a:lnTo>
                <a:lnTo>
                  <a:pt x="57" y="312"/>
                </a:lnTo>
                <a:lnTo>
                  <a:pt x="66" y="294"/>
                </a:lnTo>
                <a:lnTo>
                  <a:pt x="75" y="278"/>
                </a:lnTo>
                <a:lnTo>
                  <a:pt x="87" y="264"/>
                </a:lnTo>
                <a:lnTo>
                  <a:pt x="103" y="251"/>
                </a:lnTo>
                <a:lnTo>
                  <a:pt x="119" y="243"/>
                </a:lnTo>
                <a:lnTo>
                  <a:pt x="135" y="234"/>
                </a:lnTo>
                <a:lnTo>
                  <a:pt x="133" y="226"/>
                </a:lnTo>
                <a:lnTo>
                  <a:pt x="131" y="219"/>
                </a:lnTo>
                <a:lnTo>
                  <a:pt x="130" y="205"/>
                </a:lnTo>
                <a:lnTo>
                  <a:pt x="131" y="186"/>
                </a:lnTo>
                <a:lnTo>
                  <a:pt x="139" y="164"/>
                </a:lnTo>
                <a:lnTo>
                  <a:pt x="147" y="145"/>
                </a:lnTo>
                <a:lnTo>
                  <a:pt x="160" y="127"/>
                </a:lnTo>
                <a:lnTo>
                  <a:pt x="176" y="111"/>
                </a:lnTo>
                <a:lnTo>
                  <a:pt x="194" y="97"/>
                </a:lnTo>
                <a:lnTo>
                  <a:pt x="215" y="86"/>
                </a:lnTo>
                <a:lnTo>
                  <a:pt x="238" y="79"/>
                </a:lnTo>
                <a:lnTo>
                  <a:pt x="263" y="81"/>
                </a:lnTo>
                <a:lnTo>
                  <a:pt x="285" y="88"/>
                </a:lnTo>
                <a:lnTo>
                  <a:pt x="304" y="97"/>
                </a:lnTo>
                <a:lnTo>
                  <a:pt x="320" y="109"/>
                </a:lnTo>
                <a:lnTo>
                  <a:pt x="334" y="120"/>
                </a:lnTo>
                <a:lnTo>
                  <a:pt x="343" y="130"/>
                </a:lnTo>
                <a:lnTo>
                  <a:pt x="349" y="138"/>
                </a:lnTo>
                <a:lnTo>
                  <a:pt x="350" y="141"/>
                </a:lnTo>
                <a:lnTo>
                  <a:pt x="350" y="139"/>
                </a:lnTo>
                <a:lnTo>
                  <a:pt x="350" y="138"/>
                </a:lnTo>
                <a:lnTo>
                  <a:pt x="354" y="127"/>
                </a:lnTo>
                <a:lnTo>
                  <a:pt x="359" y="113"/>
                </a:lnTo>
                <a:lnTo>
                  <a:pt x="368" y="97"/>
                </a:lnTo>
                <a:lnTo>
                  <a:pt x="381" y="79"/>
                </a:lnTo>
                <a:lnTo>
                  <a:pt x="400" y="65"/>
                </a:lnTo>
                <a:lnTo>
                  <a:pt x="413" y="59"/>
                </a:lnTo>
                <a:lnTo>
                  <a:pt x="425" y="56"/>
                </a:lnTo>
                <a:lnTo>
                  <a:pt x="441" y="52"/>
                </a:lnTo>
                <a:lnTo>
                  <a:pt x="459" y="52"/>
                </a:lnTo>
                <a:lnTo>
                  <a:pt x="487" y="54"/>
                </a:lnTo>
                <a:lnTo>
                  <a:pt x="514" y="63"/>
                </a:lnTo>
                <a:lnTo>
                  <a:pt x="537" y="77"/>
                </a:lnTo>
                <a:lnTo>
                  <a:pt x="559" y="95"/>
                </a:lnTo>
                <a:lnTo>
                  <a:pt x="575" y="116"/>
                </a:lnTo>
                <a:lnTo>
                  <a:pt x="587" y="141"/>
                </a:lnTo>
                <a:lnTo>
                  <a:pt x="596" y="168"/>
                </a:lnTo>
                <a:lnTo>
                  <a:pt x="598" y="196"/>
                </a:lnTo>
                <a:lnTo>
                  <a:pt x="598" y="218"/>
                </a:lnTo>
                <a:lnTo>
                  <a:pt x="596" y="226"/>
                </a:lnTo>
                <a:lnTo>
                  <a:pt x="594" y="234"/>
                </a:lnTo>
                <a:lnTo>
                  <a:pt x="612" y="241"/>
                </a:lnTo>
                <a:lnTo>
                  <a:pt x="630" y="250"/>
                </a:lnTo>
                <a:lnTo>
                  <a:pt x="646" y="262"/>
                </a:lnTo>
                <a:lnTo>
                  <a:pt x="660" y="276"/>
                </a:lnTo>
                <a:lnTo>
                  <a:pt x="671" y="292"/>
                </a:lnTo>
                <a:lnTo>
                  <a:pt x="680" y="310"/>
                </a:lnTo>
                <a:lnTo>
                  <a:pt x="685" y="330"/>
                </a:lnTo>
                <a:lnTo>
                  <a:pt x="687" y="351"/>
                </a:lnTo>
                <a:lnTo>
                  <a:pt x="685" y="374"/>
                </a:lnTo>
                <a:lnTo>
                  <a:pt x="678" y="397"/>
                </a:lnTo>
                <a:lnTo>
                  <a:pt x="665" y="417"/>
                </a:lnTo>
                <a:lnTo>
                  <a:pt x="651" y="437"/>
                </a:lnTo>
                <a:lnTo>
                  <a:pt x="632" y="451"/>
                </a:lnTo>
                <a:lnTo>
                  <a:pt x="610" y="461"/>
                </a:lnTo>
                <a:lnTo>
                  <a:pt x="587" y="469"/>
                </a:lnTo>
                <a:lnTo>
                  <a:pt x="560" y="472"/>
                </a:lnTo>
                <a:close/>
              </a:path>
            </a:pathLst>
          </a:custGeom>
          <a:gradFill>
            <a:gsLst>
              <a:gs pos="0">
                <a:srgbClr val="1C1819"/>
              </a:gs>
              <a:gs pos="100000">
                <a:srgbClr val="252324"/>
              </a:gs>
            </a:gsLst>
            <a:path path="circle">
              <a:fillToRect l="100000" t="100000"/>
            </a:path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27352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3453"/>
            </a:gs>
            <a:gs pos="100000">
              <a:srgbClr val="0C192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8328">
            <a:extLst>
              <a:ext uri="{FF2B5EF4-FFF2-40B4-BE49-F238E27FC236}">
                <a16:creationId xmlns:a16="http://schemas.microsoft.com/office/drawing/2014/main" id="{1F713737-7A4E-4E09-881E-E258D1D84A7E}"/>
              </a:ext>
            </a:extLst>
          </p:cNvPr>
          <p:cNvSpPr/>
          <p:nvPr/>
        </p:nvSpPr>
        <p:spPr>
          <a:xfrm>
            <a:off x="6524001" y="2245366"/>
            <a:ext cx="2437696" cy="2706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" y="11206"/>
                </a:moveTo>
                <a:lnTo>
                  <a:pt x="17" y="11206"/>
                </a:lnTo>
                <a:lnTo>
                  <a:pt x="17" y="11206"/>
                </a:lnTo>
                <a:cubicBezTo>
                  <a:pt x="12" y="11214"/>
                  <a:pt x="6" y="11221"/>
                  <a:pt x="0" y="11229"/>
                </a:cubicBezTo>
                <a:lnTo>
                  <a:pt x="22" y="11241"/>
                </a:lnTo>
                <a:lnTo>
                  <a:pt x="479" y="14867"/>
                </a:lnTo>
                <a:lnTo>
                  <a:pt x="13442" y="21600"/>
                </a:lnTo>
                <a:lnTo>
                  <a:pt x="16345" y="19729"/>
                </a:lnTo>
                <a:lnTo>
                  <a:pt x="16347" y="19729"/>
                </a:lnTo>
                <a:cubicBezTo>
                  <a:pt x="17667" y="18327"/>
                  <a:pt x="19507" y="17335"/>
                  <a:pt x="21600" y="16996"/>
                </a:cubicBezTo>
                <a:lnTo>
                  <a:pt x="21600" y="11098"/>
                </a:lnTo>
                <a:lnTo>
                  <a:pt x="21600" y="0"/>
                </a:lnTo>
                <a:cubicBezTo>
                  <a:pt x="12577" y="463"/>
                  <a:pt x="4708" y="4806"/>
                  <a:pt x="17" y="11206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srgbClr val="1C1819"/>
              </a:solidFill>
            </a:endParaRPr>
          </a:p>
        </p:txBody>
      </p:sp>
      <p:sp>
        <p:nvSpPr>
          <p:cNvPr id="5" name="Shape 28329">
            <a:extLst>
              <a:ext uri="{FF2B5EF4-FFF2-40B4-BE49-F238E27FC236}">
                <a16:creationId xmlns:a16="http://schemas.microsoft.com/office/drawing/2014/main" id="{00D50175-6F78-433B-9E85-4F6B8ED46663}"/>
              </a:ext>
            </a:extLst>
          </p:cNvPr>
          <p:cNvSpPr/>
          <p:nvPr/>
        </p:nvSpPr>
        <p:spPr>
          <a:xfrm>
            <a:off x="6524001" y="3646334"/>
            <a:ext cx="1843007" cy="1302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610" y="7608"/>
                </a:lnTo>
                <a:lnTo>
                  <a:pt x="17757" y="21600"/>
                </a:lnTo>
                <a:lnTo>
                  <a:pt x="21600" y="17708"/>
                </a:lnTo>
                <a:cubicBezTo>
                  <a:pt x="21600" y="17708"/>
                  <a:pt x="0" y="0"/>
                  <a:pt x="0" y="0"/>
                </a:cubicBezTo>
                <a:close/>
              </a:path>
            </a:pathLst>
          </a:cu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srgbClr val="1C1819"/>
              </a:solidFill>
            </a:endParaRPr>
          </a:p>
        </p:txBody>
      </p:sp>
      <p:sp>
        <p:nvSpPr>
          <p:cNvPr id="6" name="Shape 28330">
            <a:extLst>
              <a:ext uri="{FF2B5EF4-FFF2-40B4-BE49-F238E27FC236}">
                <a16:creationId xmlns:a16="http://schemas.microsoft.com/office/drawing/2014/main" id="{24F6D374-161E-41DF-A731-83580B76611C}"/>
              </a:ext>
            </a:extLst>
          </p:cNvPr>
          <p:cNvSpPr/>
          <p:nvPr/>
        </p:nvSpPr>
        <p:spPr>
          <a:xfrm>
            <a:off x="7733057" y="3636738"/>
            <a:ext cx="1233064" cy="1081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759"/>
                </a:moveTo>
                <a:lnTo>
                  <a:pt x="21600" y="0"/>
                </a:lnTo>
                <a:cubicBezTo>
                  <a:pt x="12726" y="1042"/>
                  <a:pt x="4977" y="6408"/>
                  <a:pt x="0" y="14218"/>
                </a:cubicBezTo>
                <a:lnTo>
                  <a:pt x="11214" y="21600"/>
                </a:lnTo>
                <a:cubicBezTo>
                  <a:pt x="13825" y="18091"/>
                  <a:pt x="17463" y="15609"/>
                  <a:pt x="21600" y="14759"/>
                </a:cubicBezTo>
                <a:close/>
              </a:path>
            </a:pathLst>
          </a:custGeom>
          <a:solidFill>
            <a:schemeClr val="tx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srgbClr val="1C1819"/>
              </a:solidFill>
            </a:endParaRPr>
          </a:p>
        </p:txBody>
      </p:sp>
      <p:sp>
        <p:nvSpPr>
          <p:cNvPr id="7" name="Shape 28331">
            <a:extLst>
              <a:ext uri="{FF2B5EF4-FFF2-40B4-BE49-F238E27FC236}">
                <a16:creationId xmlns:a16="http://schemas.microsoft.com/office/drawing/2014/main" id="{B4BABC02-0FB0-4B1C-9D0D-01FBD3A3A14F}"/>
              </a:ext>
            </a:extLst>
          </p:cNvPr>
          <p:cNvSpPr/>
          <p:nvPr/>
        </p:nvSpPr>
        <p:spPr>
          <a:xfrm>
            <a:off x="6524001" y="3598355"/>
            <a:ext cx="1191261" cy="715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5" y="0"/>
                </a:moveTo>
                <a:cubicBezTo>
                  <a:pt x="388" y="479"/>
                  <a:pt x="192" y="960"/>
                  <a:pt x="0" y="1446"/>
                </a:cubicBezTo>
                <a:lnTo>
                  <a:pt x="20970" y="21600"/>
                </a:lnTo>
                <a:cubicBezTo>
                  <a:pt x="21175" y="21126"/>
                  <a:pt x="21386" y="20659"/>
                  <a:pt x="21600" y="20197"/>
                </a:cubicBezTo>
                <a:cubicBezTo>
                  <a:pt x="21600" y="20197"/>
                  <a:pt x="585" y="0"/>
                  <a:pt x="585" y="0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srgbClr val="1C1819"/>
              </a:solidFill>
            </a:endParaRPr>
          </a:p>
        </p:txBody>
      </p:sp>
      <p:sp>
        <p:nvSpPr>
          <p:cNvPr id="8" name="Shape 28333">
            <a:extLst>
              <a:ext uri="{FF2B5EF4-FFF2-40B4-BE49-F238E27FC236}">
                <a16:creationId xmlns:a16="http://schemas.microsoft.com/office/drawing/2014/main" id="{F3CA89B6-8AB3-4093-9A50-08F3788CFC8C}"/>
              </a:ext>
            </a:extLst>
          </p:cNvPr>
          <p:cNvSpPr/>
          <p:nvPr/>
        </p:nvSpPr>
        <p:spPr>
          <a:xfrm>
            <a:off x="6005834" y="3962991"/>
            <a:ext cx="2218588" cy="2995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47" h="21600" extrusionOk="0">
                <a:moveTo>
                  <a:pt x="3075" y="20274"/>
                </a:moveTo>
                <a:lnTo>
                  <a:pt x="3075" y="20274"/>
                </a:lnTo>
                <a:lnTo>
                  <a:pt x="3075" y="20274"/>
                </a:lnTo>
                <a:cubicBezTo>
                  <a:pt x="3080" y="20281"/>
                  <a:pt x="3085" y="20289"/>
                  <a:pt x="3090" y="20297"/>
                </a:cubicBezTo>
                <a:lnTo>
                  <a:pt x="3112" y="20286"/>
                </a:lnTo>
                <a:lnTo>
                  <a:pt x="6978" y="21600"/>
                </a:lnTo>
                <a:lnTo>
                  <a:pt x="20447" y="15496"/>
                </a:lnTo>
                <a:lnTo>
                  <a:pt x="20082" y="12605"/>
                </a:lnTo>
                <a:lnTo>
                  <a:pt x="20083" y="12604"/>
                </a:lnTo>
                <a:cubicBezTo>
                  <a:pt x="19366" y="11040"/>
                  <a:pt x="19329" y="9295"/>
                  <a:pt x="20076" y="7666"/>
                </a:cubicBezTo>
                <a:lnTo>
                  <a:pt x="14174" y="5006"/>
                </a:lnTo>
                <a:lnTo>
                  <a:pt x="3069" y="0"/>
                </a:lnTo>
                <a:cubicBezTo>
                  <a:pt x="-1153" y="6571"/>
                  <a:pt x="-893" y="14079"/>
                  <a:pt x="3075" y="20274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srgbClr val="1C1819"/>
              </a:solidFill>
            </a:endParaRPr>
          </a:p>
        </p:txBody>
      </p:sp>
      <p:sp>
        <p:nvSpPr>
          <p:cNvPr id="9" name="Shape 28334">
            <a:extLst>
              <a:ext uri="{FF2B5EF4-FFF2-40B4-BE49-F238E27FC236}">
                <a16:creationId xmlns:a16="http://schemas.microsoft.com/office/drawing/2014/main" id="{490DC6AD-F720-486B-B55A-D854978EDF0B}"/>
              </a:ext>
            </a:extLst>
          </p:cNvPr>
          <p:cNvSpPr/>
          <p:nvPr/>
        </p:nvSpPr>
        <p:spPr>
          <a:xfrm>
            <a:off x="6341684" y="5709403"/>
            <a:ext cx="1884904" cy="1247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8416"/>
                </a:moveTo>
                <a:lnTo>
                  <a:pt x="4853" y="21600"/>
                </a:lnTo>
                <a:lnTo>
                  <a:pt x="21600" y="6946"/>
                </a:lnTo>
                <a:lnTo>
                  <a:pt x="21146" y="0"/>
                </a:lnTo>
                <a:cubicBezTo>
                  <a:pt x="21146" y="0"/>
                  <a:pt x="0" y="18416"/>
                  <a:pt x="0" y="18416"/>
                </a:cubicBezTo>
                <a:close/>
              </a:path>
            </a:pathLst>
          </a:cu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srgbClr val="1C1819"/>
              </a:solidFill>
            </a:endParaRPr>
          </a:p>
        </p:txBody>
      </p:sp>
      <p:sp>
        <p:nvSpPr>
          <p:cNvPr id="10" name="Shape 28335">
            <a:extLst>
              <a:ext uri="{FF2B5EF4-FFF2-40B4-BE49-F238E27FC236}">
                <a16:creationId xmlns:a16="http://schemas.microsoft.com/office/drawing/2014/main" id="{EE1E8926-6F72-45A5-89F5-1D0472F76EAE}"/>
              </a:ext>
            </a:extLst>
          </p:cNvPr>
          <p:cNvSpPr/>
          <p:nvPr/>
        </p:nvSpPr>
        <p:spPr>
          <a:xfrm>
            <a:off x="7397208" y="4653880"/>
            <a:ext cx="792322" cy="1423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62" h="21600" extrusionOk="0">
                <a:moveTo>
                  <a:pt x="20141" y="5597"/>
                </a:moveTo>
                <a:lnTo>
                  <a:pt x="3847" y="0"/>
                </a:lnTo>
                <a:cubicBezTo>
                  <a:pt x="-1438" y="7054"/>
                  <a:pt x="-1134" y="14904"/>
                  <a:pt x="3880" y="21600"/>
                </a:cubicBezTo>
                <a:lnTo>
                  <a:pt x="20162" y="15984"/>
                </a:lnTo>
                <a:cubicBezTo>
                  <a:pt x="18182" y="12695"/>
                  <a:pt x="18079" y="9023"/>
                  <a:pt x="20141" y="5597"/>
                </a:cubicBezTo>
                <a:close/>
              </a:path>
            </a:pathLst>
          </a:custGeom>
          <a:solidFill>
            <a:schemeClr val="tx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srgbClr val="1C1819"/>
              </a:solidFill>
            </a:endParaRPr>
          </a:p>
        </p:txBody>
      </p:sp>
      <p:sp>
        <p:nvSpPr>
          <p:cNvPr id="11" name="Shape 28336">
            <a:extLst>
              <a:ext uri="{FF2B5EF4-FFF2-40B4-BE49-F238E27FC236}">
                <a16:creationId xmlns:a16="http://schemas.microsoft.com/office/drawing/2014/main" id="{5B43091F-EA35-43FE-8BF1-D40471AE759F}"/>
              </a:ext>
            </a:extLst>
          </p:cNvPr>
          <p:cNvSpPr/>
          <p:nvPr/>
        </p:nvSpPr>
        <p:spPr>
          <a:xfrm>
            <a:off x="6322492" y="6054847"/>
            <a:ext cx="1181328" cy="72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0048"/>
                </a:moveTo>
                <a:cubicBezTo>
                  <a:pt x="152" y="20568"/>
                  <a:pt x="307" y="21085"/>
                  <a:pt x="465" y="21600"/>
                </a:cubicBezTo>
                <a:lnTo>
                  <a:pt x="21600" y="1594"/>
                </a:lnTo>
                <a:cubicBezTo>
                  <a:pt x="21455" y="1066"/>
                  <a:pt x="21315" y="535"/>
                  <a:pt x="21180" y="0"/>
                </a:cubicBezTo>
                <a:cubicBezTo>
                  <a:pt x="21180" y="0"/>
                  <a:pt x="0" y="20048"/>
                  <a:pt x="0" y="20048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srgbClr val="1C1819"/>
              </a:solidFill>
            </a:endParaRPr>
          </a:p>
        </p:txBody>
      </p:sp>
      <p:sp>
        <p:nvSpPr>
          <p:cNvPr id="12" name="Shape 28338">
            <a:extLst>
              <a:ext uri="{FF2B5EF4-FFF2-40B4-BE49-F238E27FC236}">
                <a16:creationId xmlns:a16="http://schemas.microsoft.com/office/drawing/2014/main" id="{EC800E0A-B895-4C4E-A4C3-79B49ACEE24E}"/>
              </a:ext>
            </a:extLst>
          </p:cNvPr>
          <p:cNvSpPr/>
          <p:nvPr/>
        </p:nvSpPr>
        <p:spPr>
          <a:xfrm>
            <a:off x="6524001" y="6026060"/>
            <a:ext cx="2804646" cy="2472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38" y="21598"/>
                </a:moveTo>
                <a:lnTo>
                  <a:pt x="18738" y="21598"/>
                </a:lnTo>
                <a:lnTo>
                  <a:pt x="18738" y="21598"/>
                </a:lnTo>
                <a:cubicBezTo>
                  <a:pt x="18747" y="21599"/>
                  <a:pt x="18756" y="21599"/>
                  <a:pt x="18765" y="21600"/>
                </a:cubicBezTo>
                <a:lnTo>
                  <a:pt x="18765" y="21575"/>
                </a:lnTo>
                <a:lnTo>
                  <a:pt x="21599" y="19202"/>
                </a:lnTo>
                <a:lnTo>
                  <a:pt x="21600" y="4450"/>
                </a:lnTo>
                <a:lnTo>
                  <a:pt x="18775" y="2994"/>
                </a:lnTo>
                <a:lnTo>
                  <a:pt x="18775" y="2992"/>
                </a:lnTo>
                <a:cubicBezTo>
                  <a:pt x="17030" y="2631"/>
                  <a:pt x="15402" y="1602"/>
                  <a:pt x="14209" y="0"/>
                </a:cubicBezTo>
                <a:lnTo>
                  <a:pt x="9279" y="3224"/>
                </a:lnTo>
                <a:lnTo>
                  <a:pt x="0" y="9292"/>
                </a:lnTo>
                <a:cubicBezTo>
                  <a:pt x="4304" y="16744"/>
                  <a:pt x="11351" y="21091"/>
                  <a:pt x="18738" y="21598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srgbClr val="1C1819"/>
              </a:solidFill>
            </a:endParaRPr>
          </a:p>
        </p:txBody>
      </p:sp>
      <p:sp>
        <p:nvSpPr>
          <p:cNvPr id="13" name="Shape 28339">
            <a:extLst>
              <a:ext uri="{FF2B5EF4-FFF2-40B4-BE49-F238E27FC236}">
                <a16:creationId xmlns:a16="http://schemas.microsoft.com/office/drawing/2014/main" id="{F1FEFD86-E91F-4BE0-93D6-BAB35C644CC5}"/>
              </a:ext>
            </a:extLst>
          </p:cNvPr>
          <p:cNvSpPr/>
          <p:nvPr/>
        </p:nvSpPr>
        <p:spPr>
          <a:xfrm>
            <a:off x="8961303" y="6371504"/>
            <a:ext cx="371627" cy="2129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591" y="18819"/>
                </a:lnTo>
                <a:lnTo>
                  <a:pt x="21600" y="1692"/>
                </a:lnTo>
                <a:lnTo>
                  <a:pt x="264" y="0"/>
                </a:lnTo>
                <a:cubicBezTo>
                  <a:pt x="264" y="0"/>
                  <a:pt x="0" y="21600"/>
                  <a:pt x="0" y="21600"/>
                </a:cubicBezTo>
                <a:close/>
              </a:path>
            </a:pathLst>
          </a:cu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srgbClr val="1C1819"/>
              </a:solidFill>
            </a:endParaRPr>
          </a:p>
        </p:txBody>
      </p:sp>
      <p:sp>
        <p:nvSpPr>
          <p:cNvPr id="14" name="Shape 28340">
            <a:extLst>
              <a:ext uri="{FF2B5EF4-FFF2-40B4-BE49-F238E27FC236}">
                <a16:creationId xmlns:a16="http://schemas.microsoft.com/office/drawing/2014/main" id="{38F4BA1C-7601-476C-8BB8-7AE42891ECA1}"/>
              </a:ext>
            </a:extLst>
          </p:cNvPr>
          <p:cNvSpPr/>
          <p:nvPr/>
        </p:nvSpPr>
        <p:spPr>
          <a:xfrm>
            <a:off x="7733057" y="6026060"/>
            <a:ext cx="1233073" cy="10817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15" y="0"/>
                </a:moveTo>
                <a:lnTo>
                  <a:pt x="0" y="7370"/>
                </a:lnTo>
                <a:cubicBezTo>
                  <a:pt x="5224" y="15613"/>
                  <a:pt x="13171" y="20586"/>
                  <a:pt x="21592" y="21600"/>
                </a:cubicBezTo>
                <a:lnTo>
                  <a:pt x="21600" y="6840"/>
                </a:lnTo>
                <a:cubicBezTo>
                  <a:pt x="17630" y="6014"/>
                  <a:pt x="13926" y="3661"/>
                  <a:pt x="11215" y="0"/>
                </a:cubicBezTo>
                <a:close/>
              </a:path>
            </a:pathLst>
          </a:custGeom>
          <a:solidFill>
            <a:schemeClr val="tx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srgbClr val="1C1819"/>
              </a:solidFill>
            </a:endParaRPr>
          </a:p>
        </p:txBody>
      </p:sp>
      <p:sp>
        <p:nvSpPr>
          <p:cNvPr id="15" name="Shape 28341">
            <a:extLst>
              <a:ext uri="{FF2B5EF4-FFF2-40B4-BE49-F238E27FC236}">
                <a16:creationId xmlns:a16="http://schemas.microsoft.com/office/drawing/2014/main" id="{33D58F2B-BD1A-435E-81DB-3146AD5487D3}"/>
              </a:ext>
            </a:extLst>
          </p:cNvPr>
          <p:cNvSpPr/>
          <p:nvPr/>
        </p:nvSpPr>
        <p:spPr>
          <a:xfrm>
            <a:off x="8903729" y="7158350"/>
            <a:ext cx="58437" cy="13423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35"/>
                </a:moveTo>
                <a:cubicBezTo>
                  <a:pt x="7087" y="21559"/>
                  <a:pt x="14184" y="21582"/>
                  <a:pt x="21295" y="21600"/>
                </a:cubicBezTo>
                <a:lnTo>
                  <a:pt x="21600" y="111"/>
                </a:lnTo>
                <a:cubicBezTo>
                  <a:pt x="14479" y="79"/>
                  <a:pt x="7385" y="42"/>
                  <a:pt x="305" y="0"/>
                </a:cubicBezTo>
                <a:cubicBezTo>
                  <a:pt x="305" y="0"/>
                  <a:pt x="0" y="21535"/>
                  <a:pt x="0" y="21535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srgbClr val="1C1819"/>
              </a:solidFill>
            </a:endParaRPr>
          </a:p>
        </p:txBody>
      </p:sp>
      <p:sp>
        <p:nvSpPr>
          <p:cNvPr id="16" name="Shape 28343">
            <a:extLst>
              <a:ext uri="{FF2B5EF4-FFF2-40B4-BE49-F238E27FC236}">
                <a16:creationId xmlns:a16="http://schemas.microsoft.com/office/drawing/2014/main" id="{8D7ABF0F-3D6B-420A-8D4E-8C68CA5246E5}"/>
              </a:ext>
            </a:extLst>
          </p:cNvPr>
          <p:cNvSpPr/>
          <p:nvPr/>
        </p:nvSpPr>
        <p:spPr>
          <a:xfrm>
            <a:off x="9325938" y="5786169"/>
            <a:ext cx="2438109" cy="2707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83" y="10385"/>
                </a:moveTo>
                <a:lnTo>
                  <a:pt x="21583" y="10385"/>
                </a:lnTo>
                <a:lnTo>
                  <a:pt x="21583" y="10385"/>
                </a:lnTo>
                <a:cubicBezTo>
                  <a:pt x="21588" y="10377"/>
                  <a:pt x="21594" y="10370"/>
                  <a:pt x="21600" y="10362"/>
                </a:cubicBezTo>
                <a:lnTo>
                  <a:pt x="21578" y="10351"/>
                </a:lnTo>
                <a:lnTo>
                  <a:pt x="21119" y="6725"/>
                </a:lnTo>
                <a:lnTo>
                  <a:pt x="8153" y="0"/>
                </a:lnTo>
                <a:lnTo>
                  <a:pt x="5252" y="1872"/>
                </a:lnTo>
                <a:lnTo>
                  <a:pt x="5251" y="1872"/>
                </a:lnTo>
                <a:cubicBezTo>
                  <a:pt x="3932" y="3274"/>
                  <a:pt x="2092" y="4267"/>
                  <a:pt x="0" y="4607"/>
                </a:cubicBezTo>
                <a:lnTo>
                  <a:pt x="4" y="10504"/>
                </a:lnTo>
                <a:lnTo>
                  <a:pt x="11" y="21600"/>
                </a:lnTo>
                <a:cubicBezTo>
                  <a:pt x="9032" y="21133"/>
                  <a:pt x="16897" y="16786"/>
                  <a:pt x="21583" y="10385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srgbClr val="1C1819"/>
              </a:solidFill>
            </a:endParaRPr>
          </a:p>
        </p:txBody>
      </p:sp>
      <p:sp>
        <p:nvSpPr>
          <p:cNvPr id="17" name="Shape 28344">
            <a:extLst>
              <a:ext uri="{FF2B5EF4-FFF2-40B4-BE49-F238E27FC236}">
                <a16:creationId xmlns:a16="http://schemas.microsoft.com/office/drawing/2014/main" id="{96CEE1E9-AC40-4068-8CB7-42A3E17E4D5F}"/>
              </a:ext>
            </a:extLst>
          </p:cNvPr>
          <p:cNvSpPr/>
          <p:nvPr/>
        </p:nvSpPr>
        <p:spPr>
          <a:xfrm>
            <a:off x="9911275" y="5786169"/>
            <a:ext cx="1843608" cy="130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0987" y="13987"/>
                </a:lnTo>
                <a:lnTo>
                  <a:pt x="3840" y="0"/>
                </a:lnTo>
                <a:lnTo>
                  <a:pt x="0" y="3897"/>
                </a:lnTo>
                <a:cubicBezTo>
                  <a:pt x="0" y="3897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srgbClr val="1C1819"/>
              </a:solidFill>
            </a:endParaRPr>
          </a:p>
        </p:txBody>
      </p:sp>
      <p:sp>
        <p:nvSpPr>
          <p:cNvPr id="18" name="Shape 28345">
            <a:extLst>
              <a:ext uri="{FF2B5EF4-FFF2-40B4-BE49-F238E27FC236}">
                <a16:creationId xmlns:a16="http://schemas.microsoft.com/office/drawing/2014/main" id="{0C9DA99E-328E-493E-83D7-6CBA2B026608}"/>
              </a:ext>
            </a:extLst>
          </p:cNvPr>
          <p:cNvSpPr/>
          <p:nvPr/>
        </p:nvSpPr>
        <p:spPr>
          <a:xfrm>
            <a:off x="9325938" y="6026060"/>
            <a:ext cx="1233082" cy="1081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845"/>
                </a:moveTo>
                <a:lnTo>
                  <a:pt x="8" y="21600"/>
                </a:lnTo>
                <a:cubicBezTo>
                  <a:pt x="8881" y="20553"/>
                  <a:pt x="16627" y="15184"/>
                  <a:pt x="21600" y="7372"/>
                </a:cubicBezTo>
                <a:lnTo>
                  <a:pt x="10382" y="0"/>
                </a:lnTo>
                <a:cubicBezTo>
                  <a:pt x="7774" y="3509"/>
                  <a:pt x="4136" y="5993"/>
                  <a:pt x="0" y="6845"/>
                </a:cubicBezTo>
                <a:close/>
              </a:path>
            </a:pathLst>
          </a:custGeom>
          <a:solidFill>
            <a:schemeClr val="tx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srgbClr val="1C1819"/>
              </a:solidFill>
            </a:endParaRPr>
          </a:p>
        </p:txBody>
      </p:sp>
      <p:sp>
        <p:nvSpPr>
          <p:cNvPr id="19" name="Shape 28346">
            <a:extLst>
              <a:ext uri="{FF2B5EF4-FFF2-40B4-BE49-F238E27FC236}">
                <a16:creationId xmlns:a16="http://schemas.microsoft.com/office/drawing/2014/main" id="{9C3BF1F3-4FF2-45DD-BA6B-0D721B8F056B}"/>
              </a:ext>
            </a:extLst>
          </p:cNvPr>
          <p:cNvSpPr/>
          <p:nvPr/>
        </p:nvSpPr>
        <p:spPr>
          <a:xfrm>
            <a:off x="10573377" y="6419482"/>
            <a:ext cx="1191607" cy="714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16" y="21600"/>
                </a:moveTo>
                <a:cubicBezTo>
                  <a:pt x="21213" y="21120"/>
                  <a:pt x="21408" y="20638"/>
                  <a:pt x="21600" y="20152"/>
                </a:cubicBezTo>
                <a:lnTo>
                  <a:pt x="629" y="0"/>
                </a:lnTo>
                <a:cubicBezTo>
                  <a:pt x="424" y="474"/>
                  <a:pt x="214" y="942"/>
                  <a:pt x="0" y="1405"/>
                </a:cubicBezTo>
                <a:cubicBezTo>
                  <a:pt x="0" y="1405"/>
                  <a:pt x="21016" y="21600"/>
                  <a:pt x="21016" y="21600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srgbClr val="1C1819"/>
              </a:solidFill>
            </a:endParaRPr>
          </a:p>
        </p:txBody>
      </p:sp>
      <p:sp>
        <p:nvSpPr>
          <p:cNvPr id="20" name="Shape 28348">
            <a:extLst>
              <a:ext uri="{FF2B5EF4-FFF2-40B4-BE49-F238E27FC236}">
                <a16:creationId xmlns:a16="http://schemas.microsoft.com/office/drawing/2014/main" id="{D076EE95-B66F-49A2-95BC-1BED4D5B213A}"/>
              </a:ext>
            </a:extLst>
          </p:cNvPr>
          <p:cNvSpPr/>
          <p:nvPr/>
        </p:nvSpPr>
        <p:spPr>
          <a:xfrm>
            <a:off x="10064806" y="3780673"/>
            <a:ext cx="2217359" cy="29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54" h="21600" extrusionOk="0">
                <a:moveTo>
                  <a:pt x="17397" y="1331"/>
                </a:moveTo>
                <a:lnTo>
                  <a:pt x="17397" y="1331"/>
                </a:lnTo>
                <a:lnTo>
                  <a:pt x="17397" y="1331"/>
                </a:lnTo>
                <a:cubicBezTo>
                  <a:pt x="17392" y="1323"/>
                  <a:pt x="17387" y="1316"/>
                  <a:pt x="17382" y="1308"/>
                </a:cubicBezTo>
                <a:lnTo>
                  <a:pt x="17360" y="1318"/>
                </a:lnTo>
                <a:lnTo>
                  <a:pt x="13493" y="0"/>
                </a:lnTo>
                <a:lnTo>
                  <a:pt x="0" y="6086"/>
                </a:lnTo>
                <a:lnTo>
                  <a:pt x="359" y="8977"/>
                </a:lnTo>
                <a:lnTo>
                  <a:pt x="358" y="8977"/>
                </a:lnTo>
                <a:cubicBezTo>
                  <a:pt x="1073" y="10541"/>
                  <a:pt x="1106" y="12286"/>
                  <a:pt x="355" y="13914"/>
                </a:cubicBezTo>
                <a:lnTo>
                  <a:pt x="6256" y="16581"/>
                </a:lnTo>
                <a:lnTo>
                  <a:pt x="17361" y="21600"/>
                </a:lnTo>
                <a:cubicBezTo>
                  <a:pt x="21600" y="15036"/>
                  <a:pt x="21356" y="7529"/>
                  <a:pt x="17397" y="1331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srgbClr val="1C1819"/>
              </a:solidFill>
            </a:endParaRPr>
          </a:p>
        </p:txBody>
      </p:sp>
      <p:sp>
        <p:nvSpPr>
          <p:cNvPr id="21" name="Shape 28349">
            <a:extLst>
              <a:ext uri="{FF2B5EF4-FFF2-40B4-BE49-F238E27FC236}">
                <a16:creationId xmlns:a16="http://schemas.microsoft.com/office/drawing/2014/main" id="{898A2712-AC85-4F1A-B79D-18247BD277BE}"/>
              </a:ext>
            </a:extLst>
          </p:cNvPr>
          <p:cNvSpPr/>
          <p:nvPr/>
        </p:nvSpPr>
        <p:spPr>
          <a:xfrm>
            <a:off x="10064806" y="3780673"/>
            <a:ext cx="1885983" cy="12454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201"/>
                </a:moveTo>
                <a:lnTo>
                  <a:pt x="16753" y="0"/>
                </a:lnTo>
                <a:lnTo>
                  <a:pt x="0" y="14640"/>
                </a:lnTo>
                <a:lnTo>
                  <a:pt x="447" y="21600"/>
                </a:lnTo>
                <a:cubicBezTo>
                  <a:pt x="447" y="21600"/>
                  <a:pt x="21600" y="3201"/>
                  <a:pt x="21600" y="3201"/>
                </a:cubicBezTo>
                <a:close/>
              </a:path>
            </a:pathLst>
          </a:cu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srgbClr val="1C1819"/>
              </a:solidFill>
            </a:endParaRPr>
          </a:p>
        </p:txBody>
      </p:sp>
      <p:sp>
        <p:nvSpPr>
          <p:cNvPr id="22" name="Shape 28350">
            <a:extLst>
              <a:ext uri="{FF2B5EF4-FFF2-40B4-BE49-F238E27FC236}">
                <a16:creationId xmlns:a16="http://schemas.microsoft.com/office/drawing/2014/main" id="{CF75CA9D-E062-4F87-8AAD-B667BBFE6445}"/>
              </a:ext>
            </a:extLst>
          </p:cNvPr>
          <p:cNvSpPr/>
          <p:nvPr/>
        </p:nvSpPr>
        <p:spPr>
          <a:xfrm>
            <a:off x="10103188" y="4653880"/>
            <a:ext cx="792060" cy="1423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71" h="21600" extrusionOk="0">
                <a:moveTo>
                  <a:pt x="0" y="15987"/>
                </a:moveTo>
                <a:lnTo>
                  <a:pt x="16292" y="21600"/>
                </a:lnTo>
                <a:cubicBezTo>
                  <a:pt x="21600" y="14551"/>
                  <a:pt x="21317" y="6701"/>
                  <a:pt x="16317" y="0"/>
                </a:cubicBezTo>
                <a:lnTo>
                  <a:pt x="8" y="5600"/>
                </a:lnTo>
                <a:cubicBezTo>
                  <a:pt x="1981" y="8891"/>
                  <a:pt x="2073" y="12563"/>
                  <a:pt x="0" y="15987"/>
                </a:cubicBezTo>
                <a:close/>
              </a:path>
            </a:pathLst>
          </a:custGeom>
          <a:solidFill>
            <a:schemeClr val="tx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srgbClr val="1C1819"/>
              </a:solidFill>
            </a:endParaRPr>
          </a:p>
        </p:txBody>
      </p:sp>
      <p:sp>
        <p:nvSpPr>
          <p:cNvPr id="23" name="Shape 28351">
            <a:extLst>
              <a:ext uri="{FF2B5EF4-FFF2-40B4-BE49-F238E27FC236}">
                <a16:creationId xmlns:a16="http://schemas.microsoft.com/office/drawing/2014/main" id="{485E101B-8283-4594-BB56-74F5E37781D2}"/>
              </a:ext>
            </a:extLst>
          </p:cNvPr>
          <p:cNvSpPr/>
          <p:nvPr/>
        </p:nvSpPr>
        <p:spPr>
          <a:xfrm>
            <a:off x="10784482" y="3962991"/>
            <a:ext cx="1182312" cy="720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557"/>
                </a:moveTo>
                <a:cubicBezTo>
                  <a:pt x="21448" y="1036"/>
                  <a:pt x="21295" y="517"/>
                  <a:pt x="21137" y="0"/>
                </a:cubicBezTo>
                <a:lnTo>
                  <a:pt x="0" y="20000"/>
                </a:lnTo>
                <a:cubicBezTo>
                  <a:pt x="144" y="20530"/>
                  <a:pt x="283" y="21064"/>
                  <a:pt x="417" y="21600"/>
                </a:cubicBezTo>
                <a:cubicBezTo>
                  <a:pt x="417" y="21600"/>
                  <a:pt x="21600" y="1557"/>
                  <a:pt x="21600" y="1557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srgbClr val="1C1819"/>
              </a:solidFill>
            </a:endParaRPr>
          </a:p>
        </p:txBody>
      </p:sp>
      <p:sp>
        <p:nvSpPr>
          <p:cNvPr id="24" name="Shape 28353">
            <a:extLst>
              <a:ext uri="{FF2B5EF4-FFF2-40B4-BE49-F238E27FC236}">
                <a16:creationId xmlns:a16="http://schemas.microsoft.com/office/drawing/2014/main" id="{35B09337-C588-4883-A301-06633292E96F}"/>
              </a:ext>
            </a:extLst>
          </p:cNvPr>
          <p:cNvSpPr/>
          <p:nvPr/>
        </p:nvSpPr>
        <p:spPr>
          <a:xfrm>
            <a:off x="8961303" y="2245366"/>
            <a:ext cx="2804713" cy="2472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60" y="2"/>
                </a:moveTo>
                <a:lnTo>
                  <a:pt x="2860" y="2"/>
                </a:lnTo>
                <a:lnTo>
                  <a:pt x="2860" y="2"/>
                </a:lnTo>
                <a:cubicBezTo>
                  <a:pt x="2851" y="1"/>
                  <a:pt x="2842" y="1"/>
                  <a:pt x="2833" y="0"/>
                </a:cubicBezTo>
                <a:lnTo>
                  <a:pt x="2833" y="25"/>
                </a:lnTo>
                <a:lnTo>
                  <a:pt x="0" y="2398"/>
                </a:lnTo>
                <a:lnTo>
                  <a:pt x="1" y="17152"/>
                </a:lnTo>
                <a:lnTo>
                  <a:pt x="2826" y="18607"/>
                </a:lnTo>
                <a:lnTo>
                  <a:pt x="2826" y="18609"/>
                </a:lnTo>
                <a:cubicBezTo>
                  <a:pt x="4572" y="18969"/>
                  <a:pt x="6200" y="19999"/>
                  <a:pt x="7393" y="21600"/>
                </a:cubicBezTo>
                <a:lnTo>
                  <a:pt x="12323" y="18374"/>
                </a:lnTo>
                <a:lnTo>
                  <a:pt x="21600" y="12305"/>
                </a:lnTo>
                <a:cubicBezTo>
                  <a:pt x="17295" y="4853"/>
                  <a:pt x="10247" y="508"/>
                  <a:pt x="2860" y="2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srgbClr val="1C1819"/>
              </a:solidFill>
            </a:endParaRPr>
          </a:p>
        </p:txBody>
      </p:sp>
      <p:sp>
        <p:nvSpPr>
          <p:cNvPr id="25" name="Shape 28354">
            <a:extLst>
              <a:ext uri="{FF2B5EF4-FFF2-40B4-BE49-F238E27FC236}">
                <a16:creationId xmlns:a16="http://schemas.microsoft.com/office/drawing/2014/main" id="{948DE572-5618-4F52-9543-041B8AF214C2}"/>
              </a:ext>
            </a:extLst>
          </p:cNvPr>
          <p:cNvSpPr/>
          <p:nvPr/>
        </p:nvSpPr>
        <p:spPr>
          <a:xfrm>
            <a:off x="8961303" y="2245366"/>
            <a:ext cx="371403" cy="21299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782"/>
                </a:lnTo>
                <a:lnTo>
                  <a:pt x="11" y="19909"/>
                </a:lnTo>
                <a:lnTo>
                  <a:pt x="21362" y="21600"/>
                </a:lnTo>
                <a:cubicBezTo>
                  <a:pt x="21362" y="21600"/>
                  <a:pt x="21600" y="0"/>
                  <a:pt x="21600" y="0"/>
                </a:cubicBezTo>
                <a:close/>
              </a:path>
            </a:pathLst>
          </a:cu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srgbClr val="1C1819"/>
              </a:solidFill>
            </a:endParaRPr>
          </a:p>
        </p:txBody>
      </p:sp>
      <p:sp>
        <p:nvSpPr>
          <p:cNvPr id="26" name="Shape 28355">
            <a:extLst>
              <a:ext uri="{FF2B5EF4-FFF2-40B4-BE49-F238E27FC236}">
                <a16:creationId xmlns:a16="http://schemas.microsoft.com/office/drawing/2014/main" id="{86C60FA7-95FA-4E46-BE87-19908647FBA6}"/>
              </a:ext>
            </a:extLst>
          </p:cNvPr>
          <p:cNvSpPr/>
          <p:nvPr/>
        </p:nvSpPr>
        <p:spPr>
          <a:xfrm>
            <a:off x="9325938" y="3636738"/>
            <a:ext cx="1233082" cy="1081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86" y="21600"/>
                </a:moveTo>
                <a:lnTo>
                  <a:pt x="21600" y="14226"/>
                </a:lnTo>
                <a:cubicBezTo>
                  <a:pt x="16375" y="5984"/>
                  <a:pt x="8426" y="1012"/>
                  <a:pt x="5" y="0"/>
                </a:cubicBezTo>
                <a:lnTo>
                  <a:pt x="0" y="14762"/>
                </a:lnTo>
                <a:cubicBezTo>
                  <a:pt x="3970" y="15587"/>
                  <a:pt x="7674" y="17939"/>
                  <a:pt x="10386" y="21600"/>
                </a:cubicBezTo>
                <a:close/>
              </a:path>
            </a:pathLst>
          </a:custGeom>
          <a:solidFill>
            <a:schemeClr val="tx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srgbClr val="1C1819"/>
              </a:solidFill>
            </a:endParaRPr>
          </a:p>
        </p:txBody>
      </p:sp>
      <p:sp>
        <p:nvSpPr>
          <p:cNvPr id="27" name="Shape 28356">
            <a:extLst>
              <a:ext uri="{FF2B5EF4-FFF2-40B4-BE49-F238E27FC236}">
                <a16:creationId xmlns:a16="http://schemas.microsoft.com/office/drawing/2014/main" id="{8353DFF8-970D-4C5D-B429-9FD9DA3D8178}"/>
              </a:ext>
            </a:extLst>
          </p:cNvPr>
          <p:cNvSpPr/>
          <p:nvPr/>
        </p:nvSpPr>
        <p:spPr>
          <a:xfrm>
            <a:off x="9325938" y="2245366"/>
            <a:ext cx="58175" cy="134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64"/>
                </a:moveTo>
                <a:cubicBezTo>
                  <a:pt x="14474" y="40"/>
                  <a:pt x="7348" y="18"/>
                  <a:pt x="209" y="0"/>
                </a:cubicBezTo>
                <a:lnTo>
                  <a:pt x="0" y="21490"/>
                </a:lnTo>
                <a:cubicBezTo>
                  <a:pt x="7150" y="21521"/>
                  <a:pt x="14279" y="21559"/>
                  <a:pt x="21395" y="21600"/>
                </a:cubicBezTo>
                <a:cubicBezTo>
                  <a:pt x="21395" y="21600"/>
                  <a:pt x="21600" y="64"/>
                  <a:pt x="21600" y="64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srgbClr val="1C1819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DAA9D06-F97C-4378-83F8-130AF592A383}"/>
              </a:ext>
            </a:extLst>
          </p:cNvPr>
          <p:cNvGrpSpPr/>
          <p:nvPr/>
        </p:nvGrpSpPr>
        <p:grpSpPr>
          <a:xfrm>
            <a:off x="1759162" y="2355858"/>
            <a:ext cx="3407049" cy="1424815"/>
            <a:chOff x="-1110641" y="3369623"/>
            <a:chExt cx="3407049" cy="142481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F408266-A63F-466A-9C3B-C5D82E2B04EA}"/>
                </a:ext>
              </a:extLst>
            </p:cNvPr>
            <p:cNvSpPr/>
            <p:nvPr/>
          </p:nvSpPr>
          <p:spPr>
            <a:xfrm>
              <a:off x="-1110641" y="3369623"/>
              <a:ext cx="3407049" cy="4968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80DB179-D74F-46B5-8585-60404746AE98}"/>
                </a:ext>
              </a:extLst>
            </p:cNvPr>
            <p:cNvSpPr/>
            <p:nvPr/>
          </p:nvSpPr>
          <p:spPr>
            <a:xfrm>
              <a:off x="-1047909" y="3815708"/>
              <a:ext cx="3344317" cy="978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Vestibulum neque elit, Class aptent taciti sociosqu ad litora torquent per conubia nostra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125D10C-2FEB-4BBD-8F03-7781C85F9662}"/>
              </a:ext>
            </a:extLst>
          </p:cNvPr>
          <p:cNvGrpSpPr/>
          <p:nvPr/>
        </p:nvGrpSpPr>
        <p:grpSpPr>
          <a:xfrm>
            <a:off x="1759162" y="4500557"/>
            <a:ext cx="3407049" cy="1424815"/>
            <a:chOff x="-1110641" y="5514322"/>
            <a:chExt cx="3407049" cy="142481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9A8E4C0-B43F-4A84-B77D-475428F68F64}"/>
                </a:ext>
              </a:extLst>
            </p:cNvPr>
            <p:cNvSpPr/>
            <p:nvPr/>
          </p:nvSpPr>
          <p:spPr>
            <a:xfrm>
              <a:off x="-1110641" y="5514322"/>
              <a:ext cx="3407049" cy="4968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9B382B7-22DE-4076-B361-8DAEED8587DA}"/>
                </a:ext>
              </a:extLst>
            </p:cNvPr>
            <p:cNvSpPr/>
            <p:nvPr/>
          </p:nvSpPr>
          <p:spPr>
            <a:xfrm>
              <a:off x="-1047909" y="5960407"/>
              <a:ext cx="3344317" cy="978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Vestibulum neque elit, Class aptent taciti sociosqu ad litora torquent per conubia nostra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FB4FE26-0CBC-4C8B-B139-76FE9A65FB1B}"/>
              </a:ext>
            </a:extLst>
          </p:cNvPr>
          <p:cNvGrpSpPr/>
          <p:nvPr/>
        </p:nvGrpSpPr>
        <p:grpSpPr>
          <a:xfrm>
            <a:off x="1759162" y="6686325"/>
            <a:ext cx="3407049" cy="1424815"/>
            <a:chOff x="-1110641" y="7700090"/>
            <a:chExt cx="3407049" cy="142481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034D9D9-A2AF-4909-9317-972F25369CB6}"/>
                </a:ext>
              </a:extLst>
            </p:cNvPr>
            <p:cNvSpPr/>
            <p:nvPr/>
          </p:nvSpPr>
          <p:spPr>
            <a:xfrm>
              <a:off x="-1110641" y="7700090"/>
              <a:ext cx="3407049" cy="4968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F853E40-814C-461B-9A63-A9B815E11CB9}"/>
                </a:ext>
              </a:extLst>
            </p:cNvPr>
            <p:cNvSpPr/>
            <p:nvPr/>
          </p:nvSpPr>
          <p:spPr>
            <a:xfrm>
              <a:off x="-1047909" y="8146175"/>
              <a:ext cx="3344317" cy="978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Vestibulum neque elit, Class aptent taciti sociosqu ad litora torquent per conubia nostra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D84A68B-634B-4017-8537-F286E7F53843}"/>
              </a:ext>
            </a:extLst>
          </p:cNvPr>
          <p:cNvGrpSpPr/>
          <p:nvPr/>
        </p:nvGrpSpPr>
        <p:grpSpPr>
          <a:xfrm>
            <a:off x="13362662" y="2355858"/>
            <a:ext cx="3407049" cy="1424815"/>
            <a:chOff x="1090766" y="688621"/>
            <a:chExt cx="2132703" cy="89188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1E232FA-118F-4AB1-B4AA-7A1351DCD24B}"/>
                </a:ext>
              </a:extLst>
            </p:cNvPr>
            <p:cNvSpPr/>
            <p:nvPr/>
          </p:nvSpPr>
          <p:spPr>
            <a:xfrm>
              <a:off x="1090766" y="688621"/>
              <a:ext cx="2132703" cy="311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502FAEA-7AAF-4801-BBD9-9B20C2698CEF}"/>
                </a:ext>
              </a:extLst>
            </p:cNvPr>
            <p:cNvSpPr/>
            <p:nvPr/>
          </p:nvSpPr>
          <p:spPr>
            <a:xfrm>
              <a:off x="1090766" y="967856"/>
              <a:ext cx="2093435" cy="612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Vestibulum neque elit, Class aptent taciti sociosqu ad litora torquent per conubia nostra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38C7248-2A78-4A43-905E-17FB80C1A3DB}"/>
              </a:ext>
            </a:extLst>
          </p:cNvPr>
          <p:cNvGrpSpPr/>
          <p:nvPr/>
        </p:nvGrpSpPr>
        <p:grpSpPr>
          <a:xfrm>
            <a:off x="13362662" y="4500557"/>
            <a:ext cx="3407049" cy="1424815"/>
            <a:chOff x="1090766" y="688621"/>
            <a:chExt cx="2132703" cy="89188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A43716D-35BC-4A96-A226-56628B4A444A}"/>
                </a:ext>
              </a:extLst>
            </p:cNvPr>
            <p:cNvSpPr/>
            <p:nvPr/>
          </p:nvSpPr>
          <p:spPr>
            <a:xfrm>
              <a:off x="1090766" y="688621"/>
              <a:ext cx="2132703" cy="311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1A72D48-97E2-4527-A1D5-4616AE3AF5E4}"/>
                </a:ext>
              </a:extLst>
            </p:cNvPr>
            <p:cNvSpPr/>
            <p:nvPr/>
          </p:nvSpPr>
          <p:spPr>
            <a:xfrm>
              <a:off x="1090766" y="967856"/>
              <a:ext cx="2093435" cy="612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Vestibulum neque elit, Class aptent taciti sociosqu ad litora torquent per conubia nostra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4384393-2BCD-43D6-B7EE-DFCB64987DB9}"/>
              </a:ext>
            </a:extLst>
          </p:cNvPr>
          <p:cNvGrpSpPr/>
          <p:nvPr/>
        </p:nvGrpSpPr>
        <p:grpSpPr>
          <a:xfrm>
            <a:off x="13363382" y="6686325"/>
            <a:ext cx="3407049" cy="1424815"/>
            <a:chOff x="1090766" y="688621"/>
            <a:chExt cx="2132703" cy="89188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7051DB5-DC95-40AD-AC89-81458FB9627D}"/>
                </a:ext>
              </a:extLst>
            </p:cNvPr>
            <p:cNvSpPr/>
            <p:nvPr/>
          </p:nvSpPr>
          <p:spPr>
            <a:xfrm>
              <a:off x="1090766" y="688621"/>
              <a:ext cx="2132703" cy="311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423EC53-3D8C-46DD-8952-A8FD8D1B39BF}"/>
                </a:ext>
              </a:extLst>
            </p:cNvPr>
            <p:cNvSpPr/>
            <p:nvPr/>
          </p:nvSpPr>
          <p:spPr>
            <a:xfrm>
              <a:off x="1090766" y="967856"/>
              <a:ext cx="2093435" cy="612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Vestibulum neque elit, Class aptent taciti sociosqu ad litora torquent per conubia nostra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48" name="Freeform 100">
            <a:extLst>
              <a:ext uri="{FF2B5EF4-FFF2-40B4-BE49-F238E27FC236}">
                <a16:creationId xmlns:a16="http://schemas.microsoft.com/office/drawing/2014/main" id="{7E962165-2911-4BF1-B4B6-038495CD350F}"/>
              </a:ext>
            </a:extLst>
          </p:cNvPr>
          <p:cNvSpPr>
            <a:spLocks/>
          </p:cNvSpPr>
          <p:nvPr/>
        </p:nvSpPr>
        <p:spPr bwMode="auto">
          <a:xfrm>
            <a:off x="10070503" y="2944265"/>
            <a:ext cx="626552" cy="602452"/>
          </a:xfrm>
          <a:custGeom>
            <a:avLst/>
            <a:gdLst>
              <a:gd name="T0" fmla="*/ 681 w 684"/>
              <a:gd name="T1" fmla="*/ 321 h 653"/>
              <a:gd name="T2" fmla="*/ 370 w 684"/>
              <a:gd name="T3" fmla="*/ 30 h 653"/>
              <a:gd name="T4" fmla="*/ 370 w 684"/>
              <a:gd name="T5" fmla="*/ 0 h 653"/>
              <a:gd name="T6" fmla="*/ 314 w 684"/>
              <a:gd name="T7" fmla="*/ 0 h 653"/>
              <a:gd name="T8" fmla="*/ 314 w 684"/>
              <a:gd name="T9" fmla="*/ 30 h 653"/>
              <a:gd name="T10" fmla="*/ 4 w 684"/>
              <a:gd name="T11" fmla="*/ 321 h 653"/>
              <a:gd name="T12" fmla="*/ 11 w 684"/>
              <a:gd name="T13" fmla="*/ 322 h 653"/>
              <a:gd name="T14" fmla="*/ 114 w 684"/>
              <a:gd name="T15" fmla="*/ 257 h 653"/>
              <a:gd name="T16" fmla="*/ 220 w 684"/>
              <a:gd name="T17" fmla="*/ 328 h 653"/>
              <a:gd name="T18" fmla="*/ 237 w 684"/>
              <a:gd name="T19" fmla="*/ 328 h 653"/>
              <a:gd name="T20" fmla="*/ 314 w 684"/>
              <a:gd name="T21" fmla="*/ 261 h 653"/>
              <a:gd name="T22" fmla="*/ 314 w 684"/>
              <a:gd name="T23" fmla="*/ 536 h 653"/>
              <a:gd name="T24" fmla="*/ 253 w 684"/>
              <a:gd name="T25" fmla="*/ 597 h 653"/>
              <a:gd name="T26" fmla="*/ 236 w 684"/>
              <a:gd name="T27" fmla="*/ 597 h 653"/>
              <a:gd name="T28" fmla="*/ 175 w 684"/>
              <a:gd name="T29" fmla="*/ 536 h 653"/>
              <a:gd name="T30" fmla="*/ 119 w 684"/>
              <a:gd name="T31" fmla="*/ 536 h 653"/>
              <a:gd name="T32" fmla="*/ 236 w 684"/>
              <a:gd name="T33" fmla="*/ 653 h 653"/>
              <a:gd name="T34" fmla="*/ 253 w 684"/>
              <a:gd name="T35" fmla="*/ 653 h 653"/>
              <a:gd name="T36" fmla="*/ 370 w 684"/>
              <a:gd name="T37" fmla="*/ 536 h 653"/>
              <a:gd name="T38" fmla="*/ 370 w 684"/>
              <a:gd name="T39" fmla="*/ 261 h 653"/>
              <a:gd name="T40" fmla="*/ 448 w 684"/>
              <a:gd name="T41" fmla="*/ 328 h 653"/>
              <a:gd name="T42" fmla="*/ 465 w 684"/>
              <a:gd name="T43" fmla="*/ 328 h 653"/>
              <a:gd name="T44" fmla="*/ 570 w 684"/>
              <a:gd name="T45" fmla="*/ 257 h 653"/>
              <a:gd name="T46" fmla="*/ 673 w 684"/>
              <a:gd name="T47" fmla="*/ 322 h 653"/>
              <a:gd name="T48" fmla="*/ 681 w 684"/>
              <a:gd name="T49" fmla="*/ 321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84" h="653">
                <a:moveTo>
                  <a:pt x="681" y="321"/>
                </a:moveTo>
                <a:cubicBezTo>
                  <a:pt x="658" y="165"/>
                  <a:pt x="529" y="43"/>
                  <a:pt x="370" y="30"/>
                </a:cubicBezTo>
                <a:lnTo>
                  <a:pt x="370" y="0"/>
                </a:lnTo>
                <a:lnTo>
                  <a:pt x="314" y="0"/>
                </a:lnTo>
                <a:lnTo>
                  <a:pt x="314" y="30"/>
                </a:lnTo>
                <a:cubicBezTo>
                  <a:pt x="155" y="43"/>
                  <a:pt x="27" y="165"/>
                  <a:pt x="4" y="321"/>
                </a:cubicBezTo>
                <a:cubicBezTo>
                  <a:pt x="0" y="345"/>
                  <a:pt x="1" y="345"/>
                  <a:pt x="11" y="322"/>
                </a:cubicBezTo>
                <a:cubicBezTo>
                  <a:pt x="29" y="284"/>
                  <a:pt x="69" y="257"/>
                  <a:pt x="114" y="257"/>
                </a:cubicBezTo>
                <a:cubicBezTo>
                  <a:pt x="162" y="257"/>
                  <a:pt x="203" y="286"/>
                  <a:pt x="220" y="328"/>
                </a:cubicBezTo>
                <a:cubicBezTo>
                  <a:pt x="229" y="350"/>
                  <a:pt x="227" y="350"/>
                  <a:pt x="237" y="328"/>
                </a:cubicBezTo>
                <a:cubicBezTo>
                  <a:pt x="250" y="295"/>
                  <a:pt x="279" y="270"/>
                  <a:pt x="314" y="261"/>
                </a:cubicBezTo>
                <a:lnTo>
                  <a:pt x="314" y="536"/>
                </a:lnTo>
                <a:cubicBezTo>
                  <a:pt x="314" y="569"/>
                  <a:pt x="287" y="597"/>
                  <a:pt x="253" y="597"/>
                </a:cubicBezTo>
                <a:lnTo>
                  <a:pt x="236" y="597"/>
                </a:lnTo>
                <a:cubicBezTo>
                  <a:pt x="202" y="597"/>
                  <a:pt x="175" y="569"/>
                  <a:pt x="175" y="536"/>
                </a:cubicBezTo>
                <a:lnTo>
                  <a:pt x="119" y="536"/>
                </a:lnTo>
                <a:cubicBezTo>
                  <a:pt x="119" y="600"/>
                  <a:pt x="171" y="653"/>
                  <a:pt x="236" y="653"/>
                </a:cubicBezTo>
                <a:lnTo>
                  <a:pt x="253" y="653"/>
                </a:lnTo>
                <a:cubicBezTo>
                  <a:pt x="318" y="653"/>
                  <a:pt x="370" y="600"/>
                  <a:pt x="370" y="536"/>
                </a:cubicBezTo>
                <a:lnTo>
                  <a:pt x="370" y="261"/>
                </a:lnTo>
                <a:cubicBezTo>
                  <a:pt x="405" y="270"/>
                  <a:pt x="434" y="295"/>
                  <a:pt x="448" y="328"/>
                </a:cubicBezTo>
                <a:cubicBezTo>
                  <a:pt x="457" y="350"/>
                  <a:pt x="455" y="350"/>
                  <a:pt x="465" y="328"/>
                </a:cubicBezTo>
                <a:cubicBezTo>
                  <a:pt x="482" y="286"/>
                  <a:pt x="523" y="257"/>
                  <a:pt x="570" y="257"/>
                </a:cubicBezTo>
                <a:cubicBezTo>
                  <a:pt x="616" y="257"/>
                  <a:pt x="655" y="284"/>
                  <a:pt x="673" y="322"/>
                </a:cubicBezTo>
                <a:cubicBezTo>
                  <a:pt x="684" y="345"/>
                  <a:pt x="684" y="345"/>
                  <a:pt x="681" y="321"/>
                </a:cubicBezTo>
                <a:close/>
              </a:path>
            </a:pathLst>
          </a:custGeom>
          <a:gradFill>
            <a:gsLst>
              <a:gs pos="0">
                <a:srgbClr val="073453"/>
              </a:gs>
              <a:gs pos="100000">
                <a:srgbClr val="0C192A"/>
              </a:gs>
            </a:gsLst>
            <a:path path="circle">
              <a:fillToRect l="100000" b="100000"/>
            </a:path>
          </a:gradFill>
          <a:ln>
            <a:noFill/>
          </a:ln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51" name="Freeform 101">
            <a:extLst>
              <a:ext uri="{FF2B5EF4-FFF2-40B4-BE49-F238E27FC236}">
                <a16:creationId xmlns:a16="http://schemas.microsoft.com/office/drawing/2014/main" id="{97831C45-8971-4BF9-B185-BCF53DEC77C2}"/>
              </a:ext>
            </a:extLst>
          </p:cNvPr>
          <p:cNvSpPr>
            <a:spLocks/>
          </p:cNvSpPr>
          <p:nvPr/>
        </p:nvSpPr>
        <p:spPr bwMode="auto">
          <a:xfrm>
            <a:off x="11323191" y="5059786"/>
            <a:ext cx="689019" cy="599699"/>
          </a:xfrm>
          <a:custGeom>
            <a:avLst/>
            <a:gdLst>
              <a:gd name="T0" fmla="*/ 198 w 851"/>
              <a:gd name="T1" fmla="*/ 737 h 737"/>
              <a:gd name="T2" fmla="*/ 212 w 851"/>
              <a:gd name="T3" fmla="*/ 521 h 737"/>
              <a:gd name="T4" fmla="*/ 264 w 851"/>
              <a:gd name="T5" fmla="*/ 401 h 737"/>
              <a:gd name="T6" fmla="*/ 284 w 851"/>
              <a:gd name="T7" fmla="*/ 509 h 737"/>
              <a:gd name="T8" fmla="*/ 343 w 851"/>
              <a:gd name="T9" fmla="*/ 304 h 737"/>
              <a:gd name="T10" fmla="*/ 454 w 851"/>
              <a:gd name="T11" fmla="*/ 737 h 737"/>
              <a:gd name="T12" fmla="*/ 501 w 851"/>
              <a:gd name="T13" fmla="*/ 138 h 737"/>
              <a:gd name="T14" fmla="*/ 486 w 851"/>
              <a:gd name="T15" fmla="*/ 271 h 737"/>
              <a:gd name="T16" fmla="*/ 281 w 851"/>
              <a:gd name="T17" fmla="*/ 0 h 737"/>
              <a:gd name="T18" fmla="*/ 141 w 851"/>
              <a:gd name="T19" fmla="*/ 337 h 737"/>
              <a:gd name="T20" fmla="*/ 111 w 851"/>
              <a:gd name="T21" fmla="*/ 215 h 737"/>
              <a:gd name="T22" fmla="*/ 24 w 851"/>
              <a:gd name="T23" fmla="*/ 451 h 737"/>
              <a:gd name="T24" fmla="*/ 198 w 851"/>
              <a:gd name="T25" fmla="*/ 737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1" h="737">
                <a:moveTo>
                  <a:pt x="198" y="737"/>
                </a:moveTo>
                <a:cubicBezTo>
                  <a:pt x="149" y="635"/>
                  <a:pt x="175" y="576"/>
                  <a:pt x="212" y="521"/>
                </a:cubicBezTo>
                <a:cubicBezTo>
                  <a:pt x="254" y="461"/>
                  <a:pt x="264" y="401"/>
                  <a:pt x="264" y="401"/>
                </a:cubicBezTo>
                <a:cubicBezTo>
                  <a:pt x="264" y="401"/>
                  <a:pt x="297" y="443"/>
                  <a:pt x="284" y="509"/>
                </a:cubicBezTo>
                <a:cubicBezTo>
                  <a:pt x="341" y="445"/>
                  <a:pt x="352" y="343"/>
                  <a:pt x="343" y="304"/>
                </a:cubicBezTo>
                <a:cubicBezTo>
                  <a:pt x="473" y="395"/>
                  <a:pt x="528" y="591"/>
                  <a:pt x="454" y="737"/>
                </a:cubicBezTo>
                <a:cubicBezTo>
                  <a:pt x="851" y="512"/>
                  <a:pt x="552" y="176"/>
                  <a:pt x="501" y="138"/>
                </a:cubicBezTo>
                <a:cubicBezTo>
                  <a:pt x="518" y="176"/>
                  <a:pt x="521" y="240"/>
                  <a:pt x="486" y="271"/>
                </a:cubicBezTo>
                <a:cubicBezTo>
                  <a:pt x="427" y="46"/>
                  <a:pt x="281" y="0"/>
                  <a:pt x="281" y="0"/>
                </a:cubicBezTo>
                <a:cubicBezTo>
                  <a:pt x="298" y="116"/>
                  <a:pt x="218" y="243"/>
                  <a:pt x="141" y="337"/>
                </a:cubicBezTo>
                <a:cubicBezTo>
                  <a:pt x="138" y="291"/>
                  <a:pt x="135" y="259"/>
                  <a:pt x="111" y="215"/>
                </a:cubicBezTo>
                <a:cubicBezTo>
                  <a:pt x="105" y="299"/>
                  <a:pt x="41" y="367"/>
                  <a:pt x="24" y="451"/>
                </a:cubicBezTo>
                <a:cubicBezTo>
                  <a:pt x="0" y="565"/>
                  <a:pt x="41" y="649"/>
                  <a:pt x="198" y="737"/>
                </a:cubicBezTo>
                <a:close/>
              </a:path>
            </a:pathLst>
          </a:custGeom>
          <a:gradFill>
            <a:gsLst>
              <a:gs pos="0">
                <a:srgbClr val="073453"/>
              </a:gs>
              <a:gs pos="100000">
                <a:srgbClr val="0C192A"/>
              </a:gs>
            </a:gsLst>
            <a:path path="circle">
              <a:fillToRect l="100000" b="100000"/>
            </a:path>
          </a:gradFill>
          <a:ln>
            <a:noFill/>
          </a:ln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54" name="Freeform 360">
            <a:extLst>
              <a:ext uri="{FF2B5EF4-FFF2-40B4-BE49-F238E27FC236}">
                <a16:creationId xmlns:a16="http://schemas.microsoft.com/office/drawing/2014/main" id="{C98DC9A2-5D57-4D64-8147-137A8F9AF28E}"/>
              </a:ext>
            </a:extLst>
          </p:cNvPr>
          <p:cNvSpPr>
            <a:spLocks noEditPoints="1"/>
          </p:cNvSpPr>
          <p:nvPr/>
        </p:nvSpPr>
        <p:spPr bwMode="auto">
          <a:xfrm>
            <a:off x="10069811" y="7120481"/>
            <a:ext cx="665624" cy="584119"/>
          </a:xfrm>
          <a:custGeom>
            <a:avLst/>
            <a:gdLst>
              <a:gd name="T0" fmla="*/ 50 w 772"/>
              <a:gd name="T1" fmla="*/ 461 h 676"/>
              <a:gd name="T2" fmla="*/ 51 w 772"/>
              <a:gd name="T3" fmla="*/ 461 h 676"/>
              <a:gd name="T4" fmla="*/ 386 w 772"/>
              <a:gd name="T5" fmla="*/ 600 h 676"/>
              <a:gd name="T6" fmla="*/ 722 w 772"/>
              <a:gd name="T7" fmla="*/ 461 h 676"/>
              <a:gd name="T8" fmla="*/ 736 w 772"/>
              <a:gd name="T9" fmla="*/ 459 h 676"/>
              <a:gd name="T10" fmla="*/ 750 w 772"/>
              <a:gd name="T11" fmla="*/ 528 h 676"/>
              <a:gd name="T12" fmla="*/ 400 w 772"/>
              <a:gd name="T13" fmla="*/ 673 h 676"/>
              <a:gd name="T14" fmla="*/ 400 w 772"/>
              <a:gd name="T15" fmla="*/ 673 h 676"/>
              <a:gd name="T16" fmla="*/ 372 w 772"/>
              <a:gd name="T17" fmla="*/ 673 h 676"/>
              <a:gd name="T18" fmla="*/ 372 w 772"/>
              <a:gd name="T19" fmla="*/ 673 h 676"/>
              <a:gd name="T20" fmla="*/ 23 w 772"/>
              <a:gd name="T21" fmla="*/ 528 h 676"/>
              <a:gd name="T22" fmla="*/ 37 w 772"/>
              <a:gd name="T23" fmla="*/ 459 h 676"/>
              <a:gd name="T24" fmla="*/ 750 w 772"/>
              <a:gd name="T25" fmla="*/ 215 h 676"/>
              <a:gd name="T26" fmla="*/ 400 w 772"/>
              <a:gd name="T27" fmla="*/ 359 h 676"/>
              <a:gd name="T28" fmla="*/ 386 w 772"/>
              <a:gd name="T29" fmla="*/ 362 h 676"/>
              <a:gd name="T30" fmla="*/ 372 w 772"/>
              <a:gd name="T31" fmla="*/ 359 h 676"/>
              <a:gd name="T32" fmla="*/ 372 w 772"/>
              <a:gd name="T33" fmla="*/ 359 h 676"/>
              <a:gd name="T34" fmla="*/ 0 w 772"/>
              <a:gd name="T35" fmla="*/ 181 h 676"/>
              <a:gd name="T36" fmla="*/ 23 w 772"/>
              <a:gd name="T37" fmla="*/ 148 h 676"/>
              <a:gd name="T38" fmla="*/ 372 w 772"/>
              <a:gd name="T39" fmla="*/ 3 h 676"/>
              <a:gd name="T40" fmla="*/ 386 w 772"/>
              <a:gd name="T41" fmla="*/ 0 h 676"/>
              <a:gd name="T42" fmla="*/ 400 w 772"/>
              <a:gd name="T43" fmla="*/ 3 h 676"/>
              <a:gd name="T44" fmla="*/ 400 w 772"/>
              <a:gd name="T45" fmla="*/ 3 h 676"/>
              <a:gd name="T46" fmla="*/ 772 w 772"/>
              <a:gd name="T47" fmla="*/ 181 h 676"/>
              <a:gd name="T48" fmla="*/ 750 w 772"/>
              <a:gd name="T49" fmla="*/ 371 h 676"/>
              <a:gd name="T50" fmla="*/ 400 w 772"/>
              <a:gd name="T51" fmla="*/ 516 h 676"/>
              <a:gd name="T52" fmla="*/ 400 w 772"/>
              <a:gd name="T53" fmla="*/ 516 h 676"/>
              <a:gd name="T54" fmla="*/ 372 w 772"/>
              <a:gd name="T55" fmla="*/ 516 h 676"/>
              <a:gd name="T56" fmla="*/ 372 w 772"/>
              <a:gd name="T57" fmla="*/ 516 h 676"/>
              <a:gd name="T58" fmla="*/ 23 w 772"/>
              <a:gd name="T59" fmla="*/ 371 h 676"/>
              <a:gd name="T60" fmla="*/ 37 w 772"/>
              <a:gd name="T61" fmla="*/ 302 h 676"/>
              <a:gd name="T62" fmla="*/ 50 w 772"/>
              <a:gd name="T63" fmla="*/ 305 h 676"/>
              <a:gd name="T64" fmla="*/ 51 w 772"/>
              <a:gd name="T65" fmla="*/ 305 h 676"/>
              <a:gd name="T66" fmla="*/ 722 w 772"/>
              <a:gd name="T67" fmla="*/ 305 h 676"/>
              <a:gd name="T68" fmla="*/ 722 w 772"/>
              <a:gd name="T69" fmla="*/ 305 h 676"/>
              <a:gd name="T70" fmla="*/ 772 w 772"/>
              <a:gd name="T71" fmla="*/ 338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72" h="676">
                <a:moveTo>
                  <a:pt x="37" y="459"/>
                </a:moveTo>
                <a:cubicBezTo>
                  <a:pt x="42" y="459"/>
                  <a:pt x="46" y="460"/>
                  <a:pt x="50" y="461"/>
                </a:cubicBezTo>
                <a:lnTo>
                  <a:pt x="50" y="461"/>
                </a:lnTo>
                <a:lnTo>
                  <a:pt x="51" y="461"/>
                </a:lnTo>
                <a:cubicBezTo>
                  <a:pt x="51" y="462"/>
                  <a:pt x="51" y="462"/>
                  <a:pt x="51" y="462"/>
                </a:cubicBezTo>
                <a:lnTo>
                  <a:pt x="386" y="600"/>
                </a:lnTo>
                <a:lnTo>
                  <a:pt x="722" y="462"/>
                </a:lnTo>
                <a:cubicBezTo>
                  <a:pt x="722" y="462"/>
                  <a:pt x="722" y="462"/>
                  <a:pt x="722" y="461"/>
                </a:cubicBezTo>
                <a:lnTo>
                  <a:pt x="722" y="461"/>
                </a:lnTo>
                <a:cubicBezTo>
                  <a:pt x="726" y="460"/>
                  <a:pt x="731" y="459"/>
                  <a:pt x="736" y="459"/>
                </a:cubicBezTo>
                <a:cubicBezTo>
                  <a:pt x="756" y="459"/>
                  <a:pt x="772" y="475"/>
                  <a:pt x="772" y="495"/>
                </a:cubicBezTo>
                <a:cubicBezTo>
                  <a:pt x="772" y="510"/>
                  <a:pt x="763" y="523"/>
                  <a:pt x="750" y="528"/>
                </a:cubicBezTo>
                <a:lnTo>
                  <a:pt x="750" y="528"/>
                </a:lnTo>
                <a:lnTo>
                  <a:pt x="400" y="673"/>
                </a:lnTo>
                <a:cubicBezTo>
                  <a:pt x="400" y="673"/>
                  <a:pt x="400" y="673"/>
                  <a:pt x="400" y="673"/>
                </a:cubicBezTo>
                <a:lnTo>
                  <a:pt x="400" y="673"/>
                </a:lnTo>
                <a:cubicBezTo>
                  <a:pt x="396" y="675"/>
                  <a:pt x="391" y="676"/>
                  <a:pt x="386" y="676"/>
                </a:cubicBezTo>
                <a:cubicBezTo>
                  <a:pt x="381" y="676"/>
                  <a:pt x="377" y="675"/>
                  <a:pt x="372" y="673"/>
                </a:cubicBezTo>
                <a:lnTo>
                  <a:pt x="372" y="673"/>
                </a:lnTo>
                <a:lnTo>
                  <a:pt x="372" y="673"/>
                </a:lnTo>
                <a:cubicBezTo>
                  <a:pt x="372" y="673"/>
                  <a:pt x="372" y="673"/>
                  <a:pt x="372" y="673"/>
                </a:cubicBezTo>
                <a:lnTo>
                  <a:pt x="23" y="528"/>
                </a:lnTo>
                <a:cubicBezTo>
                  <a:pt x="10" y="523"/>
                  <a:pt x="0" y="510"/>
                  <a:pt x="0" y="495"/>
                </a:cubicBezTo>
                <a:cubicBezTo>
                  <a:pt x="0" y="475"/>
                  <a:pt x="17" y="459"/>
                  <a:pt x="37" y="459"/>
                </a:cubicBezTo>
                <a:close/>
                <a:moveTo>
                  <a:pt x="750" y="215"/>
                </a:moveTo>
                <a:lnTo>
                  <a:pt x="750" y="215"/>
                </a:lnTo>
                <a:lnTo>
                  <a:pt x="400" y="359"/>
                </a:lnTo>
                <a:cubicBezTo>
                  <a:pt x="400" y="359"/>
                  <a:pt x="400" y="359"/>
                  <a:pt x="400" y="359"/>
                </a:cubicBezTo>
                <a:lnTo>
                  <a:pt x="400" y="359"/>
                </a:lnTo>
                <a:cubicBezTo>
                  <a:pt x="396" y="361"/>
                  <a:pt x="391" y="362"/>
                  <a:pt x="386" y="362"/>
                </a:cubicBezTo>
                <a:cubicBezTo>
                  <a:pt x="381" y="362"/>
                  <a:pt x="377" y="361"/>
                  <a:pt x="372" y="359"/>
                </a:cubicBezTo>
                <a:lnTo>
                  <a:pt x="372" y="359"/>
                </a:lnTo>
                <a:lnTo>
                  <a:pt x="372" y="359"/>
                </a:lnTo>
                <a:cubicBezTo>
                  <a:pt x="372" y="359"/>
                  <a:pt x="372" y="359"/>
                  <a:pt x="372" y="359"/>
                </a:cubicBezTo>
                <a:lnTo>
                  <a:pt x="23" y="215"/>
                </a:lnTo>
                <a:cubicBezTo>
                  <a:pt x="10" y="209"/>
                  <a:pt x="0" y="196"/>
                  <a:pt x="0" y="181"/>
                </a:cubicBezTo>
                <a:cubicBezTo>
                  <a:pt x="0" y="166"/>
                  <a:pt x="10" y="153"/>
                  <a:pt x="23" y="148"/>
                </a:cubicBezTo>
                <a:lnTo>
                  <a:pt x="23" y="148"/>
                </a:lnTo>
                <a:lnTo>
                  <a:pt x="372" y="3"/>
                </a:lnTo>
                <a:cubicBezTo>
                  <a:pt x="372" y="3"/>
                  <a:pt x="372" y="3"/>
                  <a:pt x="372" y="3"/>
                </a:cubicBezTo>
                <a:lnTo>
                  <a:pt x="372" y="3"/>
                </a:lnTo>
                <a:cubicBezTo>
                  <a:pt x="377" y="1"/>
                  <a:pt x="381" y="0"/>
                  <a:pt x="386" y="0"/>
                </a:cubicBezTo>
                <a:cubicBezTo>
                  <a:pt x="391" y="0"/>
                  <a:pt x="396" y="1"/>
                  <a:pt x="400" y="3"/>
                </a:cubicBezTo>
                <a:lnTo>
                  <a:pt x="400" y="3"/>
                </a:lnTo>
                <a:lnTo>
                  <a:pt x="400" y="3"/>
                </a:lnTo>
                <a:cubicBezTo>
                  <a:pt x="400" y="3"/>
                  <a:pt x="400" y="3"/>
                  <a:pt x="400" y="3"/>
                </a:cubicBezTo>
                <a:lnTo>
                  <a:pt x="750" y="148"/>
                </a:lnTo>
                <a:cubicBezTo>
                  <a:pt x="763" y="153"/>
                  <a:pt x="772" y="166"/>
                  <a:pt x="772" y="181"/>
                </a:cubicBezTo>
                <a:cubicBezTo>
                  <a:pt x="772" y="196"/>
                  <a:pt x="763" y="209"/>
                  <a:pt x="750" y="215"/>
                </a:cubicBezTo>
                <a:close/>
                <a:moveTo>
                  <a:pt x="750" y="371"/>
                </a:moveTo>
                <a:lnTo>
                  <a:pt x="750" y="371"/>
                </a:lnTo>
                <a:lnTo>
                  <a:pt x="400" y="516"/>
                </a:lnTo>
                <a:cubicBezTo>
                  <a:pt x="400" y="516"/>
                  <a:pt x="400" y="516"/>
                  <a:pt x="400" y="516"/>
                </a:cubicBezTo>
                <a:lnTo>
                  <a:pt x="400" y="516"/>
                </a:lnTo>
                <a:cubicBezTo>
                  <a:pt x="396" y="518"/>
                  <a:pt x="391" y="519"/>
                  <a:pt x="386" y="519"/>
                </a:cubicBezTo>
                <a:cubicBezTo>
                  <a:pt x="381" y="519"/>
                  <a:pt x="377" y="518"/>
                  <a:pt x="372" y="516"/>
                </a:cubicBezTo>
                <a:lnTo>
                  <a:pt x="372" y="516"/>
                </a:lnTo>
                <a:lnTo>
                  <a:pt x="372" y="516"/>
                </a:lnTo>
                <a:cubicBezTo>
                  <a:pt x="372" y="516"/>
                  <a:pt x="372" y="516"/>
                  <a:pt x="372" y="516"/>
                </a:cubicBezTo>
                <a:lnTo>
                  <a:pt x="23" y="371"/>
                </a:lnTo>
                <a:cubicBezTo>
                  <a:pt x="10" y="366"/>
                  <a:pt x="0" y="353"/>
                  <a:pt x="0" y="338"/>
                </a:cubicBezTo>
                <a:cubicBezTo>
                  <a:pt x="0" y="318"/>
                  <a:pt x="17" y="302"/>
                  <a:pt x="37" y="302"/>
                </a:cubicBezTo>
                <a:cubicBezTo>
                  <a:pt x="42" y="302"/>
                  <a:pt x="46" y="303"/>
                  <a:pt x="50" y="305"/>
                </a:cubicBezTo>
                <a:lnTo>
                  <a:pt x="50" y="305"/>
                </a:lnTo>
                <a:lnTo>
                  <a:pt x="51" y="305"/>
                </a:lnTo>
                <a:cubicBezTo>
                  <a:pt x="51" y="305"/>
                  <a:pt x="51" y="305"/>
                  <a:pt x="51" y="305"/>
                </a:cubicBezTo>
                <a:lnTo>
                  <a:pt x="386" y="444"/>
                </a:lnTo>
                <a:lnTo>
                  <a:pt x="722" y="305"/>
                </a:lnTo>
                <a:cubicBezTo>
                  <a:pt x="722" y="305"/>
                  <a:pt x="722" y="305"/>
                  <a:pt x="722" y="305"/>
                </a:cubicBezTo>
                <a:lnTo>
                  <a:pt x="722" y="305"/>
                </a:lnTo>
                <a:cubicBezTo>
                  <a:pt x="726" y="303"/>
                  <a:pt x="731" y="302"/>
                  <a:pt x="736" y="302"/>
                </a:cubicBezTo>
                <a:cubicBezTo>
                  <a:pt x="756" y="302"/>
                  <a:pt x="772" y="318"/>
                  <a:pt x="772" y="338"/>
                </a:cubicBezTo>
                <a:cubicBezTo>
                  <a:pt x="772" y="353"/>
                  <a:pt x="763" y="366"/>
                  <a:pt x="750" y="371"/>
                </a:cubicBezTo>
                <a:close/>
              </a:path>
            </a:pathLst>
          </a:custGeom>
          <a:gradFill>
            <a:gsLst>
              <a:gs pos="0">
                <a:srgbClr val="073453"/>
              </a:gs>
              <a:gs pos="100000">
                <a:srgbClr val="0C192A"/>
              </a:gs>
            </a:gsLst>
            <a:path path="circle">
              <a:fillToRect l="100000" b="100000"/>
            </a:path>
          </a:gradFill>
          <a:ln>
            <a:noFill/>
          </a:ln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57" name="Freeform 103">
            <a:extLst>
              <a:ext uri="{FF2B5EF4-FFF2-40B4-BE49-F238E27FC236}">
                <a16:creationId xmlns:a16="http://schemas.microsoft.com/office/drawing/2014/main" id="{E221FB93-B48B-4BBF-BC2F-4097E5F8F32D}"/>
              </a:ext>
            </a:extLst>
          </p:cNvPr>
          <p:cNvSpPr>
            <a:spLocks noEditPoints="1"/>
          </p:cNvSpPr>
          <p:nvPr/>
        </p:nvSpPr>
        <p:spPr bwMode="auto">
          <a:xfrm>
            <a:off x="7615239" y="7189869"/>
            <a:ext cx="609183" cy="464557"/>
          </a:xfrm>
          <a:custGeom>
            <a:avLst/>
            <a:gdLst>
              <a:gd name="T0" fmla="*/ 62 w 733"/>
              <a:gd name="T1" fmla="*/ 518 h 551"/>
              <a:gd name="T2" fmla="*/ 33 w 733"/>
              <a:gd name="T3" fmla="*/ 410 h 551"/>
              <a:gd name="T4" fmla="*/ 366 w 733"/>
              <a:gd name="T5" fmla="*/ 475 h 551"/>
              <a:gd name="T6" fmla="*/ 700 w 733"/>
              <a:gd name="T7" fmla="*/ 410 h 551"/>
              <a:gd name="T8" fmla="*/ 671 w 733"/>
              <a:gd name="T9" fmla="*/ 518 h 551"/>
              <a:gd name="T10" fmla="*/ 264 w 733"/>
              <a:gd name="T11" fmla="*/ 306 h 551"/>
              <a:gd name="T12" fmla="*/ 469 w 733"/>
              <a:gd name="T13" fmla="*/ 306 h 551"/>
              <a:gd name="T14" fmla="*/ 366 w 733"/>
              <a:gd name="T15" fmla="*/ 190 h 551"/>
              <a:gd name="T16" fmla="*/ 366 w 733"/>
              <a:gd name="T17" fmla="*/ 421 h 551"/>
              <a:gd name="T18" fmla="*/ 366 w 733"/>
              <a:gd name="T19" fmla="*/ 190 h 551"/>
              <a:gd name="T20" fmla="*/ 675 w 733"/>
              <a:gd name="T21" fmla="*/ 137 h 551"/>
              <a:gd name="T22" fmla="*/ 626 w 733"/>
              <a:gd name="T23" fmla="*/ 137 h 551"/>
              <a:gd name="T24" fmla="*/ 650 w 733"/>
              <a:gd name="T25" fmla="*/ 445 h 551"/>
              <a:gd name="T26" fmla="*/ 650 w 733"/>
              <a:gd name="T27" fmla="*/ 494 h 551"/>
              <a:gd name="T28" fmla="*/ 650 w 733"/>
              <a:gd name="T29" fmla="*/ 445 h 551"/>
              <a:gd name="T30" fmla="*/ 59 w 733"/>
              <a:gd name="T31" fmla="*/ 469 h 551"/>
              <a:gd name="T32" fmla="*/ 108 w 733"/>
              <a:gd name="T33" fmla="*/ 469 h 551"/>
              <a:gd name="T34" fmla="*/ 83 w 733"/>
              <a:gd name="T35" fmla="*/ 161 h 551"/>
              <a:gd name="T36" fmla="*/ 83 w 733"/>
              <a:gd name="T37" fmla="*/ 112 h 551"/>
              <a:gd name="T38" fmla="*/ 83 w 733"/>
              <a:gd name="T39" fmla="*/ 161 h 551"/>
              <a:gd name="T40" fmla="*/ 366 w 733"/>
              <a:gd name="T41" fmla="*/ 442 h 551"/>
              <a:gd name="T42" fmla="*/ 366 w 733"/>
              <a:gd name="T43" fmla="*/ 170 h 551"/>
              <a:gd name="T44" fmla="*/ 62 w 733"/>
              <a:gd name="T45" fmla="*/ 93 h 551"/>
              <a:gd name="T46" fmla="*/ 700 w 733"/>
              <a:gd name="T47" fmla="*/ 122 h 551"/>
              <a:gd name="T48" fmla="*/ 500 w 733"/>
              <a:gd name="T49" fmla="*/ 202 h 551"/>
              <a:gd name="T50" fmla="*/ 233 w 733"/>
              <a:gd name="T51" fmla="*/ 202 h 551"/>
              <a:gd name="T52" fmla="*/ 33 w 733"/>
              <a:gd name="T53" fmla="*/ 122 h 551"/>
              <a:gd name="T54" fmla="*/ 671 w 733"/>
              <a:gd name="T55" fmla="*/ 60 h 551"/>
              <a:gd name="T56" fmla="*/ 215 w 733"/>
              <a:gd name="T57" fmla="*/ 45 h 551"/>
              <a:gd name="T58" fmla="*/ 110 w 733"/>
              <a:gd name="T59" fmla="*/ 0 h 551"/>
              <a:gd name="T60" fmla="*/ 64 w 733"/>
              <a:gd name="T61" fmla="*/ 60 h 551"/>
              <a:gd name="T62" fmla="*/ 0 w 733"/>
              <a:gd name="T63" fmla="*/ 122 h 551"/>
              <a:gd name="T64" fmla="*/ 62 w 733"/>
              <a:gd name="T65" fmla="*/ 551 h 551"/>
              <a:gd name="T66" fmla="*/ 733 w 733"/>
              <a:gd name="T67" fmla="*/ 489 h 551"/>
              <a:gd name="T68" fmla="*/ 671 w 733"/>
              <a:gd name="T69" fmla="*/ 60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33" h="551">
                <a:moveTo>
                  <a:pt x="671" y="518"/>
                </a:moveTo>
                <a:lnTo>
                  <a:pt x="62" y="518"/>
                </a:lnTo>
                <a:cubicBezTo>
                  <a:pt x="46" y="518"/>
                  <a:pt x="33" y="505"/>
                  <a:pt x="33" y="489"/>
                </a:cubicBezTo>
                <a:lnTo>
                  <a:pt x="33" y="410"/>
                </a:lnTo>
                <a:lnTo>
                  <a:pt x="233" y="410"/>
                </a:lnTo>
                <a:cubicBezTo>
                  <a:pt x="264" y="449"/>
                  <a:pt x="312" y="475"/>
                  <a:pt x="366" y="475"/>
                </a:cubicBezTo>
                <a:cubicBezTo>
                  <a:pt x="421" y="475"/>
                  <a:pt x="469" y="449"/>
                  <a:pt x="500" y="410"/>
                </a:cubicBezTo>
                <a:lnTo>
                  <a:pt x="700" y="410"/>
                </a:lnTo>
                <a:lnTo>
                  <a:pt x="700" y="489"/>
                </a:lnTo>
                <a:cubicBezTo>
                  <a:pt x="700" y="505"/>
                  <a:pt x="687" y="518"/>
                  <a:pt x="671" y="518"/>
                </a:cubicBezTo>
                <a:close/>
                <a:moveTo>
                  <a:pt x="366" y="409"/>
                </a:moveTo>
                <a:cubicBezTo>
                  <a:pt x="310" y="409"/>
                  <a:pt x="264" y="362"/>
                  <a:pt x="264" y="306"/>
                </a:cubicBezTo>
                <a:cubicBezTo>
                  <a:pt x="264" y="249"/>
                  <a:pt x="310" y="203"/>
                  <a:pt x="366" y="203"/>
                </a:cubicBezTo>
                <a:cubicBezTo>
                  <a:pt x="423" y="203"/>
                  <a:pt x="469" y="249"/>
                  <a:pt x="469" y="306"/>
                </a:cubicBezTo>
                <a:cubicBezTo>
                  <a:pt x="469" y="362"/>
                  <a:pt x="423" y="409"/>
                  <a:pt x="366" y="409"/>
                </a:cubicBezTo>
                <a:close/>
                <a:moveTo>
                  <a:pt x="366" y="190"/>
                </a:moveTo>
                <a:cubicBezTo>
                  <a:pt x="303" y="190"/>
                  <a:pt x="251" y="242"/>
                  <a:pt x="251" y="306"/>
                </a:cubicBezTo>
                <a:cubicBezTo>
                  <a:pt x="251" y="369"/>
                  <a:pt x="303" y="421"/>
                  <a:pt x="366" y="421"/>
                </a:cubicBezTo>
                <a:cubicBezTo>
                  <a:pt x="430" y="421"/>
                  <a:pt x="482" y="369"/>
                  <a:pt x="482" y="306"/>
                </a:cubicBezTo>
                <a:cubicBezTo>
                  <a:pt x="482" y="242"/>
                  <a:pt x="430" y="190"/>
                  <a:pt x="366" y="190"/>
                </a:cubicBezTo>
                <a:close/>
                <a:moveTo>
                  <a:pt x="650" y="161"/>
                </a:moveTo>
                <a:cubicBezTo>
                  <a:pt x="664" y="161"/>
                  <a:pt x="675" y="150"/>
                  <a:pt x="675" y="137"/>
                </a:cubicBezTo>
                <a:cubicBezTo>
                  <a:pt x="675" y="123"/>
                  <a:pt x="664" y="112"/>
                  <a:pt x="650" y="112"/>
                </a:cubicBezTo>
                <a:cubicBezTo>
                  <a:pt x="637" y="112"/>
                  <a:pt x="626" y="123"/>
                  <a:pt x="626" y="137"/>
                </a:cubicBezTo>
                <a:cubicBezTo>
                  <a:pt x="626" y="150"/>
                  <a:pt x="637" y="161"/>
                  <a:pt x="650" y="161"/>
                </a:cubicBezTo>
                <a:close/>
                <a:moveTo>
                  <a:pt x="650" y="445"/>
                </a:moveTo>
                <a:cubicBezTo>
                  <a:pt x="637" y="445"/>
                  <a:pt x="626" y="456"/>
                  <a:pt x="626" y="469"/>
                </a:cubicBezTo>
                <a:cubicBezTo>
                  <a:pt x="626" y="483"/>
                  <a:pt x="637" y="494"/>
                  <a:pt x="650" y="494"/>
                </a:cubicBezTo>
                <a:cubicBezTo>
                  <a:pt x="664" y="494"/>
                  <a:pt x="675" y="483"/>
                  <a:pt x="675" y="469"/>
                </a:cubicBezTo>
                <a:cubicBezTo>
                  <a:pt x="675" y="456"/>
                  <a:pt x="664" y="445"/>
                  <a:pt x="650" y="445"/>
                </a:cubicBezTo>
                <a:close/>
                <a:moveTo>
                  <a:pt x="83" y="445"/>
                </a:moveTo>
                <a:cubicBezTo>
                  <a:pt x="70" y="445"/>
                  <a:pt x="59" y="456"/>
                  <a:pt x="59" y="469"/>
                </a:cubicBezTo>
                <a:cubicBezTo>
                  <a:pt x="59" y="483"/>
                  <a:pt x="70" y="494"/>
                  <a:pt x="83" y="494"/>
                </a:cubicBezTo>
                <a:cubicBezTo>
                  <a:pt x="97" y="494"/>
                  <a:pt x="108" y="483"/>
                  <a:pt x="108" y="469"/>
                </a:cubicBezTo>
                <a:cubicBezTo>
                  <a:pt x="108" y="456"/>
                  <a:pt x="97" y="445"/>
                  <a:pt x="83" y="445"/>
                </a:cubicBezTo>
                <a:close/>
                <a:moveTo>
                  <a:pt x="83" y="161"/>
                </a:moveTo>
                <a:cubicBezTo>
                  <a:pt x="97" y="161"/>
                  <a:pt x="108" y="150"/>
                  <a:pt x="108" y="137"/>
                </a:cubicBezTo>
                <a:cubicBezTo>
                  <a:pt x="108" y="123"/>
                  <a:pt x="97" y="112"/>
                  <a:pt x="83" y="112"/>
                </a:cubicBezTo>
                <a:cubicBezTo>
                  <a:pt x="70" y="112"/>
                  <a:pt x="59" y="123"/>
                  <a:pt x="59" y="137"/>
                </a:cubicBezTo>
                <a:cubicBezTo>
                  <a:pt x="59" y="150"/>
                  <a:pt x="70" y="161"/>
                  <a:pt x="83" y="161"/>
                </a:cubicBezTo>
                <a:close/>
                <a:moveTo>
                  <a:pt x="503" y="306"/>
                </a:moveTo>
                <a:cubicBezTo>
                  <a:pt x="503" y="381"/>
                  <a:pt x="442" y="442"/>
                  <a:pt x="366" y="442"/>
                </a:cubicBezTo>
                <a:cubicBezTo>
                  <a:pt x="291" y="442"/>
                  <a:pt x="230" y="381"/>
                  <a:pt x="230" y="306"/>
                </a:cubicBezTo>
                <a:cubicBezTo>
                  <a:pt x="230" y="231"/>
                  <a:pt x="291" y="170"/>
                  <a:pt x="366" y="170"/>
                </a:cubicBezTo>
                <a:cubicBezTo>
                  <a:pt x="442" y="170"/>
                  <a:pt x="503" y="231"/>
                  <a:pt x="503" y="306"/>
                </a:cubicBezTo>
                <a:close/>
                <a:moveTo>
                  <a:pt x="62" y="93"/>
                </a:moveTo>
                <a:lnTo>
                  <a:pt x="671" y="93"/>
                </a:lnTo>
                <a:cubicBezTo>
                  <a:pt x="687" y="93"/>
                  <a:pt x="700" y="106"/>
                  <a:pt x="700" y="122"/>
                </a:cubicBezTo>
                <a:lnTo>
                  <a:pt x="700" y="202"/>
                </a:lnTo>
                <a:lnTo>
                  <a:pt x="500" y="202"/>
                </a:lnTo>
                <a:cubicBezTo>
                  <a:pt x="469" y="162"/>
                  <a:pt x="421" y="137"/>
                  <a:pt x="366" y="137"/>
                </a:cubicBezTo>
                <a:cubicBezTo>
                  <a:pt x="312" y="137"/>
                  <a:pt x="264" y="162"/>
                  <a:pt x="233" y="202"/>
                </a:cubicBezTo>
                <a:lnTo>
                  <a:pt x="33" y="202"/>
                </a:lnTo>
                <a:lnTo>
                  <a:pt x="33" y="122"/>
                </a:lnTo>
                <a:cubicBezTo>
                  <a:pt x="33" y="106"/>
                  <a:pt x="46" y="93"/>
                  <a:pt x="62" y="93"/>
                </a:cubicBezTo>
                <a:close/>
                <a:moveTo>
                  <a:pt x="671" y="60"/>
                </a:moveTo>
                <a:lnTo>
                  <a:pt x="215" y="60"/>
                </a:lnTo>
                <a:lnTo>
                  <a:pt x="215" y="45"/>
                </a:lnTo>
                <a:cubicBezTo>
                  <a:pt x="215" y="20"/>
                  <a:pt x="195" y="0"/>
                  <a:pt x="170" y="0"/>
                </a:cubicBezTo>
                <a:lnTo>
                  <a:pt x="110" y="0"/>
                </a:lnTo>
                <a:cubicBezTo>
                  <a:pt x="85" y="0"/>
                  <a:pt x="64" y="20"/>
                  <a:pt x="64" y="45"/>
                </a:cubicBezTo>
                <a:lnTo>
                  <a:pt x="64" y="60"/>
                </a:lnTo>
                <a:lnTo>
                  <a:pt x="62" y="60"/>
                </a:lnTo>
                <a:cubicBezTo>
                  <a:pt x="28" y="60"/>
                  <a:pt x="0" y="88"/>
                  <a:pt x="0" y="122"/>
                </a:cubicBezTo>
                <a:lnTo>
                  <a:pt x="0" y="489"/>
                </a:lnTo>
                <a:cubicBezTo>
                  <a:pt x="0" y="523"/>
                  <a:pt x="28" y="551"/>
                  <a:pt x="62" y="551"/>
                </a:cubicBezTo>
                <a:lnTo>
                  <a:pt x="671" y="551"/>
                </a:lnTo>
                <a:cubicBezTo>
                  <a:pt x="705" y="551"/>
                  <a:pt x="733" y="523"/>
                  <a:pt x="733" y="489"/>
                </a:cubicBezTo>
                <a:lnTo>
                  <a:pt x="733" y="122"/>
                </a:lnTo>
                <a:cubicBezTo>
                  <a:pt x="733" y="88"/>
                  <a:pt x="705" y="60"/>
                  <a:pt x="671" y="60"/>
                </a:cubicBezTo>
                <a:close/>
              </a:path>
            </a:pathLst>
          </a:custGeom>
          <a:gradFill>
            <a:gsLst>
              <a:gs pos="0">
                <a:srgbClr val="073453"/>
              </a:gs>
              <a:gs pos="100000">
                <a:srgbClr val="0C192A"/>
              </a:gs>
            </a:gsLst>
            <a:path path="circle">
              <a:fillToRect l="100000" b="100000"/>
            </a:path>
          </a:gradFill>
          <a:ln>
            <a:noFill/>
          </a:ln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60" name="Freeform 104">
            <a:extLst>
              <a:ext uri="{FF2B5EF4-FFF2-40B4-BE49-F238E27FC236}">
                <a16:creationId xmlns:a16="http://schemas.microsoft.com/office/drawing/2014/main" id="{15F59810-671E-45E6-94B7-A0096573D7DB}"/>
              </a:ext>
            </a:extLst>
          </p:cNvPr>
          <p:cNvSpPr>
            <a:spLocks noEditPoints="1"/>
          </p:cNvSpPr>
          <p:nvPr/>
        </p:nvSpPr>
        <p:spPr bwMode="auto">
          <a:xfrm>
            <a:off x="6524001" y="5038792"/>
            <a:ext cx="436363" cy="592497"/>
          </a:xfrm>
          <a:custGeom>
            <a:avLst/>
            <a:gdLst>
              <a:gd name="T0" fmla="*/ 465 w 573"/>
              <a:gd name="T1" fmla="*/ 525 h 777"/>
              <a:gd name="T2" fmla="*/ 450 w 573"/>
              <a:gd name="T3" fmla="*/ 540 h 777"/>
              <a:gd name="T4" fmla="*/ 110 w 573"/>
              <a:gd name="T5" fmla="*/ 540 h 777"/>
              <a:gd name="T6" fmla="*/ 95 w 573"/>
              <a:gd name="T7" fmla="*/ 525 h 777"/>
              <a:gd name="T8" fmla="*/ 110 w 573"/>
              <a:gd name="T9" fmla="*/ 510 h 777"/>
              <a:gd name="T10" fmla="*/ 450 w 573"/>
              <a:gd name="T11" fmla="*/ 510 h 777"/>
              <a:gd name="T12" fmla="*/ 465 w 573"/>
              <a:gd name="T13" fmla="*/ 525 h 777"/>
              <a:gd name="T14" fmla="*/ 465 w 573"/>
              <a:gd name="T15" fmla="*/ 426 h 777"/>
              <a:gd name="T16" fmla="*/ 450 w 573"/>
              <a:gd name="T17" fmla="*/ 441 h 777"/>
              <a:gd name="T18" fmla="*/ 110 w 573"/>
              <a:gd name="T19" fmla="*/ 441 h 777"/>
              <a:gd name="T20" fmla="*/ 95 w 573"/>
              <a:gd name="T21" fmla="*/ 426 h 777"/>
              <a:gd name="T22" fmla="*/ 110 w 573"/>
              <a:gd name="T23" fmla="*/ 411 h 777"/>
              <a:gd name="T24" fmla="*/ 450 w 573"/>
              <a:gd name="T25" fmla="*/ 411 h 777"/>
              <a:gd name="T26" fmla="*/ 465 w 573"/>
              <a:gd name="T27" fmla="*/ 426 h 777"/>
              <a:gd name="T28" fmla="*/ 465 w 573"/>
              <a:gd name="T29" fmla="*/ 329 h 777"/>
              <a:gd name="T30" fmla="*/ 450 w 573"/>
              <a:gd name="T31" fmla="*/ 344 h 777"/>
              <a:gd name="T32" fmla="*/ 110 w 573"/>
              <a:gd name="T33" fmla="*/ 344 h 777"/>
              <a:gd name="T34" fmla="*/ 95 w 573"/>
              <a:gd name="T35" fmla="*/ 329 h 777"/>
              <a:gd name="T36" fmla="*/ 110 w 573"/>
              <a:gd name="T37" fmla="*/ 314 h 777"/>
              <a:gd name="T38" fmla="*/ 450 w 573"/>
              <a:gd name="T39" fmla="*/ 314 h 777"/>
              <a:gd name="T40" fmla="*/ 465 w 573"/>
              <a:gd name="T41" fmla="*/ 329 h 777"/>
              <a:gd name="T42" fmla="*/ 110 w 573"/>
              <a:gd name="T43" fmla="*/ 213 h 777"/>
              <a:gd name="T44" fmla="*/ 450 w 573"/>
              <a:gd name="T45" fmla="*/ 213 h 777"/>
              <a:gd name="T46" fmla="*/ 465 w 573"/>
              <a:gd name="T47" fmla="*/ 228 h 777"/>
              <a:gd name="T48" fmla="*/ 450 w 573"/>
              <a:gd name="T49" fmla="*/ 243 h 777"/>
              <a:gd name="T50" fmla="*/ 110 w 573"/>
              <a:gd name="T51" fmla="*/ 243 h 777"/>
              <a:gd name="T52" fmla="*/ 95 w 573"/>
              <a:gd name="T53" fmla="*/ 228 h 777"/>
              <a:gd name="T54" fmla="*/ 110 w 573"/>
              <a:gd name="T55" fmla="*/ 213 h 777"/>
              <a:gd name="T56" fmla="*/ 533 w 573"/>
              <a:gd name="T57" fmla="*/ 729 h 777"/>
              <a:gd name="T58" fmla="*/ 526 w 573"/>
              <a:gd name="T59" fmla="*/ 737 h 777"/>
              <a:gd name="T60" fmla="*/ 47 w 573"/>
              <a:gd name="T61" fmla="*/ 737 h 777"/>
              <a:gd name="T62" fmla="*/ 40 w 573"/>
              <a:gd name="T63" fmla="*/ 729 h 777"/>
              <a:gd name="T64" fmla="*/ 40 w 573"/>
              <a:gd name="T65" fmla="*/ 48 h 777"/>
              <a:gd name="T66" fmla="*/ 47 w 573"/>
              <a:gd name="T67" fmla="*/ 40 h 777"/>
              <a:gd name="T68" fmla="*/ 409 w 573"/>
              <a:gd name="T69" fmla="*/ 40 h 777"/>
              <a:gd name="T70" fmla="*/ 409 w 573"/>
              <a:gd name="T71" fmla="*/ 156 h 777"/>
              <a:gd name="T72" fmla="*/ 429 w 573"/>
              <a:gd name="T73" fmla="*/ 176 h 777"/>
              <a:gd name="T74" fmla="*/ 533 w 573"/>
              <a:gd name="T75" fmla="*/ 176 h 777"/>
              <a:gd name="T76" fmla="*/ 533 w 573"/>
              <a:gd name="T77" fmla="*/ 729 h 777"/>
              <a:gd name="T78" fmla="*/ 449 w 573"/>
              <a:gd name="T79" fmla="*/ 72 h 777"/>
              <a:gd name="T80" fmla="*/ 508 w 573"/>
              <a:gd name="T81" fmla="*/ 136 h 777"/>
              <a:gd name="T82" fmla="*/ 449 w 573"/>
              <a:gd name="T83" fmla="*/ 136 h 777"/>
              <a:gd name="T84" fmla="*/ 449 w 573"/>
              <a:gd name="T85" fmla="*/ 72 h 777"/>
              <a:gd name="T86" fmla="*/ 438 w 573"/>
              <a:gd name="T87" fmla="*/ 0 h 777"/>
              <a:gd name="T88" fmla="*/ 47 w 573"/>
              <a:gd name="T89" fmla="*/ 0 h 777"/>
              <a:gd name="T90" fmla="*/ 0 w 573"/>
              <a:gd name="T91" fmla="*/ 48 h 777"/>
              <a:gd name="T92" fmla="*/ 0 w 573"/>
              <a:gd name="T93" fmla="*/ 729 h 777"/>
              <a:gd name="T94" fmla="*/ 47 w 573"/>
              <a:gd name="T95" fmla="*/ 777 h 777"/>
              <a:gd name="T96" fmla="*/ 526 w 573"/>
              <a:gd name="T97" fmla="*/ 777 h 777"/>
              <a:gd name="T98" fmla="*/ 573 w 573"/>
              <a:gd name="T99" fmla="*/ 729 h 777"/>
              <a:gd name="T100" fmla="*/ 573 w 573"/>
              <a:gd name="T101" fmla="*/ 148 h 777"/>
              <a:gd name="T102" fmla="*/ 438 w 573"/>
              <a:gd name="T103" fmla="*/ 0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73" h="777">
                <a:moveTo>
                  <a:pt x="465" y="525"/>
                </a:moveTo>
                <a:cubicBezTo>
                  <a:pt x="465" y="533"/>
                  <a:pt x="458" y="540"/>
                  <a:pt x="450" y="540"/>
                </a:cubicBezTo>
                <a:lnTo>
                  <a:pt x="110" y="540"/>
                </a:lnTo>
                <a:cubicBezTo>
                  <a:pt x="102" y="540"/>
                  <a:pt x="95" y="533"/>
                  <a:pt x="95" y="525"/>
                </a:cubicBezTo>
                <a:cubicBezTo>
                  <a:pt x="95" y="517"/>
                  <a:pt x="102" y="510"/>
                  <a:pt x="110" y="510"/>
                </a:cubicBezTo>
                <a:lnTo>
                  <a:pt x="450" y="510"/>
                </a:lnTo>
                <a:cubicBezTo>
                  <a:pt x="458" y="510"/>
                  <a:pt x="465" y="517"/>
                  <a:pt x="465" y="525"/>
                </a:cubicBezTo>
                <a:close/>
                <a:moveTo>
                  <a:pt x="465" y="426"/>
                </a:moveTo>
                <a:cubicBezTo>
                  <a:pt x="465" y="434"/>
                  <a:pt x="458" y="441"/>
                  <a:pt x="450" y="441"/>
                </a:cubicBezTo>
                <a:lnTo>
                  <a:pt x="110" y="441"/>
                </a:lnTo>
                <a:cubicBezTo>
                  <a:pt x="102" y="441"/>
                  <a:pt x="95" y="434"/>
                  <a:pt x="95" y="426"/>
                </a:cubicBezTo>
                <a:cubicBezTo>
                  <a:pt x="95" y="418"/>
                  <a:pt x="102" y="411"/>
                  <a:pt x="110" y="411"/>
                </a:cubicBezTo>
                <a:lnTo>
                  <a:pt x="450" y="411"/>
                </a:lnTo>
                <a:cubicBezTo>
                  <a:pt x="458" y="411"/>
                  <a:pt x="465" y="418"/>
                  <a:pt x="465" y="426"/>
                </a:cubicBezTo>
                <a:close/>
                <a:moveTo>
                  <a:pt x="465" y="329"/>
                </a:moveTo>
                <a:cubicBezTo>
                  <a:pt x="465" y="337"/>
                  <a:pt x="458" y="344"/>
                  <a:pt x="450" y="344"/>
                </a:cubicBezTo>
                <a:lnTo>
                  <a:pt x="110" y="344"/>
                </a:lnTo>
                <a:cubicBezTo>
                  <a:pt x="102" y="344"/>
                  <a:pt x="95" y="337"/>
                  <a:pt x="95" y="329"/>
                </a:cubicBezTo>
                <a:cubicBezTo>
                  <a:pt x="95" y="320"/>
                  <a:pt x="102" y="314"/>
                  <a:pt x="110" y="314"/>
                </a:cubicBezTo>
                <a:lnTo>
                  <a:pt x="450" y="314"/>
                </a:lnTo>
                <a:cubicBezTo>
                  <a:pt x="458" y="314"/>
                  <a:pt x="465" y="320"/>
                  <a:pt x="465" y="329"/>
                </a:cubicBezTo>
                <a:close/>
                <a:moveTo>
                  <a:pt x="110" y="213"/>
                </a:moveTo>
                <a:lnTo>
                  <a:pt x="450" y="213"/>
                </a:lnTo>
                <a:cubicBezTo>
                  <a:pt x="458" y="213"/>
                  <a:pt x="465" y="220"/>
                  <a:pt x="465" y="228"/>
                </a:cubicBezTo>
                <a:cubicBezTo>
                  <a:pt x="465" y="236"/>
                  <a:pt x="458" y="243"/>
                  <a:pt x="450" y="243"/>
                </a:cubicBezTo>
                <a:lnTo>
                  <a:pt x="110" y="243"/>
                </a:lnTo>
                <a:cubicBezTo>
                  <a:pt x="102" y="243"/>
                  <a:pt x="95" y="236"/>
                  <a:pt x="95" y="228"/>
                </a:cubicBezTo>
                <a:cubicBezTo>
                  <a:pt x="95" y="220"/>
                  <a:pt x="102" y="213"/>
                  <a:pt x="110" y="213"/>
                </a:cubicBezTo>
                <a:close/>
                <a:moveTo>
                  <a:pt x="533" y="729"/>
                </a:moveTo>
                <a:cubicBezTo>
                  <a:pt x="533" y="733"/>
                  <a:pt x="530" y="737"/>
                  <a:pt x="526" y="737"/>
                </a:cubicBezTo>
                <a:lnTo>
                  <a:pt x="47" y="737"/>
                </a:lnTo>
                <a:cubicBezTo>
                  <a:pt x="43" y="737"/>
                  <a:pt x="40" y="733"/>
                  <a:pt x="40" y="729"/>
                </a:cubicBezTo>
                <a:lnTo>
                  <a:pt x="40" y="48"/>
                </a:lnTo>
                <a:cubicBezTo>
                  <a:pt x="40" y="44"/>
                  <a:pt x="43" y="40"/>
                  <a:pt x="47" y="40"/>
                </a:cubicBezTo>
                <a:lnTo>
                  <a:pt x="409" y="40"/>
                </a:lnTo>
                <a:lnTo>
                  <a:pt x="409" y="156"/>
                </a:lnTo>
                <a:cubicBezTo>
                  <a:pt x="409" y="167"/>
                  <a:pt x="418" y="176"/>
                  <a:pt x="429" y="176"/>
                </a:cubicBezTo>
                <a:lnTo>
                  <a:pt x="533" y="176"/>
                </a:lnTo>
                <a:lnTo>
                  <a:pt x="533" y="729"/>
                </a:lnTo>
                <a:close/>
                <a:moveTo>
                  <a:pt x="449" y="72"/>
                </a:moveTo>
                <a:lnTo>
                  <a:pt x="508" y="136"/>
                </a:lnTo>
                <a:lnTo>
                  <a:pt x="449" y="136"/>
                </a:lnTo>
                <a:lnTo>
                  <a:pt x="449" y="72"/>
                </a:lnTo>
                <a:close/>
                <a:moveTo>
                  <a:pt x="438" y="0"/>
                </a:moveTo>
                <a:lnTo>
                  <a:pt x="47" y="0"/>
                </a:lnTo>
                <a:cubicBezTo>
                  <a:pt x="21" y="0"/>
                  <a:pt x="0" y="22"/>
                  <a:pt x="0" y="48"/>
                </a:cubicBezTo>
                <a:lnTo>
                  <a:pt x="0" y="729"/>
                </a:lnTo>
                <a:cubicBezTo>
                  <a:pt x="0" y="755"/>
                  <a:pt x="21" y="777"/>
                  <a:pt x="47" y="777"/>
                </a:cubicBezTo>
                <a:lnTo>
                  <a:pt x="526" y="777"/>
                </a:lnTo>
                <a:cubicBezTo>
                  <a:pt x="552" y="777"/>
                  <a:pt x="573" y="755"/>
                  <a:pt x="573" y="729"/>
                </a:cubicBezTo>
                <a:lnTo>
                  <a:pt x="573" y="148"/>
                </a:lnTo>
                <a:lnTo>
                  <a:pt x="438" y="0"/>
                </a:lnTo>
                <a:close/>
              </a:path>
            </a:pathLst>
          </a:custGeom>
          <a:gradFill>
            <a:gsLst>
              <a:gs pos="0">
                <a:srgbClr val="073453"/>
              </a:gs>
              <a:gs pos="100000">
                <a:srgbClr val="0C192A"/>
              </a:gs>
            </a:gsLst>
            <a:path path="circle">
              <a:fillToRect l="100000" b="100000"/>
            </a:path>
          </a:gradFill>
          <a:ln>
            <a:noFill/>
          </a:ln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63" name="Freeform 234">
            <a:extLst>
              <a:ext uri="{FF2B5EF4-FFF2-40B4-BE49-F238E27FC236}">
                <a16:creationId xmlns:a16="http://schemas.microsoft.com/office/drawing/2014/main" id="{516DCADB-0CC9-46BA-91A9-80A8814DA08E}"/>
              </a:ext>
            </a:extLst>
          </p:cNvPr>
          <p:cNvSpPr>
            <a:spLocks noEditPoints="1"/>
          </p:cNvSpPr>
          <p:nvPr/>
        </p:nvSpPr>
        <p:spPr bwMode="auto">
          <a:xfrm>
            <a:off x="7503820" y="2949325"/>
            <a:ext cx="685710" cy="543840"/>
          </a:xfrm>
          <a:custGeom>
            <a:avLst/>
            <a:gdLst>
              <a:gd name="T0" fmla="*/ 178 w 765"/>
              <a:gd name="T1" fmla="*/ 338 h 599"/>
              <a:gd name="T2" fmla="*/ 72 w 765"/>
              <a:gd name="T3" fmla="*/ 338 h 599"/>
              <a:gd name="T4" fmla="*/ 209 w 765"/>
              <a:gd name="T5" fmla="*/ 452 h 599"/>
              <a:gd name="T6" fmla="*/ 595 w 765"/>
              <a:gd name="T7" fmla="*/ 465 h 599"/>
              <a:gd name="T8" fmla="*/ 209 w 765"/>
              <a:gd name="T9" fmla="*/ 452 h 599"/>
              <a:gd name="T10" fmla="*/ 595 w 765"/>
              <a:gd name="T11" fmla="*/ 473 h 599"/>
              <a:gd name="T12" fmla="*/ 209 w 765"/>
              <a:gd name="T13" fmla="*/ 486 h 599"/>
              <a:gd name="T14" fmla="*/ 15 w 765"/>
              <a:gd name="T15" fmla="*/ 272 h 599"/>
              <a:gd name="T16" fmla="*/ 97 w 765"/>
              <a:gd name="T17" fmla="*/ 190 h 599"/>
              <a:gd name="T18" fmla="*/ 182 w 765"/>
              <a:gd name="T19" fmla="*/ 26 h 599"/>
              <a:gd name="T20" fmla="*/ 602 w 765"/>
              <a:gd name="T21" fmla="*/ 59 h 599"/>
              <a:gd name="T22" fmla="*/ 763 w 765"/>
              <a:gd name="T23" fmla="*/ 262 h 599"/>
              <a:gd name="T24" fmla="*/ 713 w 765"/>
              <a:gd name="T25" fmla="*/ 489 h 599"/>
              <a:gd name="T26" fmla="*/ 691 w 765"/>
              <a:gd name="T27" fmla="*/ 599 h 599"/>
              <a:gd name="T28" fmla="*/ 627 w 765"/>
              <a:gd name="T29" fmla="*/ 578 h 599"/>
              <a:gd name="T30" fmla="*/ 606 w 765"/>
              <a:gd name="T31" fmla="*/ 514 h 599"/>
              <a:gd name="T32" fmla="*/ 147 w 765"/>
              <a:gd name="T33" fmla="*/ 512 h 599"/>
              <a:gd name="T34" fmla="*/ 125 w 765"/>
              <a:gd name="T35" fmla="*/ 599 h 599"/>
              <a:gd name="T36" fmla="*/ 62 w 765"/>
              <a:gd name="T37" fmla="*/ 578 h 599"/>
              <a:gd name="T38" fmla="*/ 62 w 765"/>
              <a:gd name="T39" fmla="*/ 487 h 599"/>
              <a:gd name="T40" fmla="*/ 92 w 765"/>
              <a:gd name="T41" fmla="*/ 157 h 599"/>
              <a:gd name="T42" fmla="*/ 19 w 765"/>
              <a:gd name="T43" fmla="*/ 157 h 599"/>
              <a:gd name="T44" fmla="*/ 92 w 765"/>
              <a:gd name="T45" fmla="*/ 157 h 599"/>
              <a:gd name="T46" fmla="*/ 696 w 765"/>
              <a:gd name="T47" fmla="*/ 194 h 599"/>
              <a:gd name="T48" fmla="*/ 696 w 765"/>
              <a:gd name="T49" fmla="*/ 120 h 599"/>
              <a:gd name="T50" fmla="*/ 131 w 765"/>
              <a:gd name="T51" fmla="*/ 177 h 599"/>
              <a:gd name="T52" fmla="*/ 196 w 765"/>
              <a:gd name="T53" fmla="*/ 52 h 599"/>
              <a:gd name="T54" fmla="*/ 575 w 765"/>
              <a:gd name="T55" fmla="*/ 65 h 599"/>
              <a:gd name="T56" fmla="*/ 608 w 765"/>
              <a:gd name="T57" fmla="*/ 188 h 599"/>
              <a:gd name="T58" fmla="*/ 131 w 765"/>
              <a:gd name="T59" fmla="*/ 177 h 599"/>
              <a:gd name="T60" fmla="*/ 714 w 765"/>
              <a:gd name="T61" fmla="*/ 338 h 599"/>
              <a:gd name="T62" fmla="*/ 609 w 765"/>
              <a:gd name="T63" fmla="*/ 338 h 599"/>
              <a:gd name="T64" fmla="*/ 565 w 765"/>
              <a:gd name="T65" fmla="*/ 360 h 599"/>
              <a:gd name="T66" fmla="*/ 249 w 765"/>
              <a:gd name="T67" fmla="*/ 381 h 599"/>
              <a:gd name="T68" fmla="*/ 228 w 765"/>
              <a:gd name="T69" fmla="*/ 308 h 599"/>
              <a:gd name="T70" fmla="*/ 543 w 765"/>
              <a:gd name="T71" fmla="*/ 287 h 599"/>
              <a:gd name="T72" fmla="*/ 565 w 765"/>
              <a:gd name="T73" fmla="*/ 360 h 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5" h="599">
                <a:moveTo>
                  <a:pt x="125" y="285"/>
                </a:moveTo>
                <a:cubicBezTo>
                  <a:pt x="154" y="285"/>
                  <a:pt x="178" y="309"/>
                  <a:pt x="178" y="338"/>
                </a:cubicBezTo>
                <a:cubicBezTo>
                  <a:pt x="178" y="367"/>
                  <a:pt x="154" y="390"/>
                  <a:pt x="125" y="390"/>
                </a:cubicBezTo>
                <a:cubicBezTo>
                  <a:pt x="96" y="390"/>
                  <a:pt x="72" y="367"/>
                  <a:pt x="72" y="338"/>
                </a:cubicBezTo>
                <a:cubicBezTo>
                  <a:pt x="72" y="309"/>
                  <a:pt x="96" y="285"/>
                  <a:pt x="125" y="285"/>
                </a:cubicBezTo>
                <a:close/>
                <a:moveTo>
                  <a:pt x="209" y="452"/>
                </a:moveTo>
                <a:lnTo>
                  <a:pt x="595" y="452"/>
                </a:lnTo>
                <a:lnTo>
                  <a:pt x="595" y="465"/>
                </a:lnTo>
                <a:lnTo>
                  <a:pt x="209" y="465"/>
                </a:lnTo>
                <a:lnTo>
                  <a:pt x="209" y="452"/>
                </a:lnTo>
                <a:close/>
                <a:moveTo>
                  <a:pt x="209" y="473"/>
                </a:moveTo>
                <a:lnTo>
                  <a:pt x="595" y="473"/>
                </a:lnTo>
                <a:lnTo>
                  <a:pt x="595" y="486"/>
                </a:lnTo>
                <a:lnTo>
                  <a:pt x="209" y="486"/>
                </a:lnTo>
                <a:lnTo>
                  <a:pt x="209" y="473"/>
                </a:lnTo>
                <a:close/>
                <a:moveTo>
                  <a:pt x="15" y="272"/>
                </a:moveTo>
                <a:cubicBezTo>
                  <a:pt x="16" y="266"/>
                  <a:pt x="18" y="258"/>
                  <a:pt x="20" y="254"/>
                </a:cubicBezTo>
                <a:cubicBezTo>
                  <a:pt x="25" y="244"/>
                  <a:pt x="35" y="219"/>
                  <a:pt x="97" y="190"/>
                </a:cubicBezTo>
                <a:lnTo>
                  <a:pt x="151" y="47"/>
                </a:lnTo>
                <a:cubicBezTo>
                  <a:pt x="151" y="47"/>
                  <a:pt x="155" y="30"/>
                  <a:pt x="182" y="26"/>
                </a:cubicBezTo>
                <a:cubicBezTo>
                  <a:pt x="182" y="26"/>
                  <a:pt x="412" y="0"/>
                  <a:pt x="572" y="32"/>
                </a:cubicBezTo>
                <a:cubicBezTo>
                  <a:pt x="572" y="32"/>
                  <a:pt x="591" y="35"/>
                  <a:pt x="602" y="59"/>
                </a:cubicBezTo>
                <a:lnTo>
                  <a:pt x="654" y="192"/>
                </a:lnTo>
                <a:cubicBezTo>
                  <a:pt x="654" y="192"/>
                  <a:pt x="743" y="210"/>
                  <a:pt x="763" y="262"/>
                </a:cubicBezTo>
                <a:cubicBezTo>
                  <a:pt x="764" y="265"/>
                  <a:pt x="765" y="280"/>
                  <a:pt x="765" y="280"/>
                </a:cubicBezTo>
                <a:cubicBezTo>
                  <a:pt x="760" y="324"/>
                  <a:pt x="756" y="450"/>
                  <a:pt x="713" y="489"/>
                </a:cubicBezTo>
                <a:lnTo>
                  <a:pt x="713" y="578"/>
                </a:lnTo>
                <a:cubicBezTo>
                  <a:pt x="713" y="590"/>
                  <a:pt x="703" y="599"/>
                  <a:pt x="691" y="599"/>
                </a:cubicBezTo>
                <a:lnTo>
                  <a:pt x="649" y="599"/>
                </a:lnTo>
                <a:cubicBezTo>
                  <a:pt x="637" y="599"/>
                  <a:pt x="627" y="590"/>
                  <a:pt x="627" y="578"/>
                </a:cubicBezTo>
                <a:lnTo>
                  <a:pt x="627" y="515"/>
                </a:lnTo>
                <a:cubicBezTo>
                  <a:pt x="621" y="515"/>
                  <a:pt x="614" y="515"/>
                  <a:pt x="606" y="514"/>
                </a:cubicBezTo>
                <a:lnTo>
                  <a:pt x="178" y="514"/>
                </a:lnTo>
                <a:cubicBezTo>
                  <a:pt x="178" y="514"/>
                  <a:pt x="164" y="514"/>
                  <a:pt x="147" y="512"/>
                </a:cubicBezTo>
                <a:lnTo>
                  <a:pt x="147" y="578"/>
                </a:lnTo>
                <a:cubicBezTo>
                  <a:pt x="147" y="590"/>
                  <a:pt x="137" y="599"/>
                  <a:pt x="125" y="599"/>
                </a:cubicBezTo>
                <a:lnTo>
                  <a:pt x="83" y="599"/>
                </a:lnTo>
                <a:cubicBezTo>
                  <a:pt x="71" y="599"/>
                  <a:pt x="62" y="590"/>
                  <a:pt x="62" y="578"/>
                </a:cubicBezTo>
                <a:lnTo>
                  <a:pt x="62" y="488"/>
                </a:lnTo>
                <a:lnTo>
                  <a:pt x="62" y="487"/>
                </a:lnTo>
                <a:cubicBezTo>
                  <a:pt x="14" y="430"/>
                  <a:pt x="0" y="344"/>
                  <a:pt x="15" y="272"/>
                </a:cubicBezTo>
                <a:close/>
                <a:moveTo>
                  <a:pt x="92" y="157"/>
                </a:moveTo>
                <a:cubicBezTo>
                  <a:pt x="92" y="177"/>
                  <a:pt x="76" y="194"/>
                  <a:pt x="55" y="194"/>
                </a:cubicBezTo>
                <a:cubicBezTo>
                  <a:pt x="35" y="194"/>
                  <a:pt x="19" y="177"/>
                  <a:pt x="19" y="157"/>
                </a:cubicBezTo>
                <a:cubicBezTo>
                  <a:pt x="19" y="137"/>
                  <a:pt x="35" y="120"/>
                  <a:pt x="55" y="120"/>
                </a:cubicBezTo>
                <a:cubicBezTo>
                  <a:pt x="76" y="120"/>
                  <a:pt x="92" y="137"/>
                  <a:pt x="92" y="157"/>
                </a:cubicBezTo>
                <a:close/>
                <a:moveTo>
                  <a:pt x="733" y="157"/>
                </a:moveTo>
                <a:cubicBezTo>
                  <a:pt x="733" y="177"/>
                  <a:pt x="716" y="194"/>
                  <a:pt x="696" y="194"/>
                </a:cubicBezTo>
                <a:cubicBezTo>
                  <a:pt x="676" y="194"/>
                  <a:pt x="659" y="177"/>
                  <a:pt x="659" y="157"/>
                </a:cubicBezTo>
                <a:cubicBezTo>
                  <a:pt x="659" y="137"/>
                  <a:pt x="676" y="120"/>
                  <a:pt x="696" y="120"/>
                </a:cubicBezTo>
                <a:cubicBezTo>
                  <a:pt x="716" y="120"/>
                  <a:pt x="733" y="137"/>
                  <a:pt x="733" y="157"/>
                </a:cubicBezTo>
                <a:close/>
                <a:moveTo>
                  <a:pt x="131" y="177"/>
                </a:moveTo>
                <a:lnTo>
                  <a:pt x="177" y="64"/>
                </a:lnTo>
                <a:cubicBezTo>
                  <a:pt x="179" y="55"/>
                  <a:pt x="196" y="52"/>
                  <a:pt x="196" y="52"/>
                </a:cubicBezTo>
                <a:cubicBezTo>
                  <a:pt x="346" y="28"/>
                  <a:pt x="545" y="51"/>
                  <a:pt x="545" y="51"/>
                </a:cubicBezTo>
                <a:cubicBezTo>
                  <a:pt x="569" y="52"/>
                  <a:pt x="575" y="65"/>
                  <a:pt x="575" y="65"/>
                </a:cubicBezTo>
                <a:lnTo>
                  <a:pt x="622" y="179"/>
                </a:lnTo>
                <a:cubicBezTo>
                  <a:pt x="629" y="193"/>
                  <a:pt x="608" y="188"/>
                  <a:pt x="608" y="188"/>
                </a:cubicBezTo>
                <a:cubicBezTo>
                  <a:pt x="462" y="171"/>
                  <a:pt x="138" y="184"/>
                  <a:pt x="138" y="184"/>
                </a:cubicBezTo>
                <a:cubicBezTo>
                  <a:pt x="126" y="185"/>
                  <a:pt x="131" y="177"/>
                  <a:pt x="131" y="177"/>
                </a:cubicBezTo>
                <a:close/>
                <a:moveTo>
                  <a:pt x="662" y="285"/>
                </a:moveTo>
                <a:cubicBezTo>
                  <a:pt x="691" y="285"/>
                  <a:pt x="714" y="309"/>
                  <a:pt x="714" y="338"/>
                </a:cubicBezTo>
                <a:cubicBezTo>
                  <a:pt x="714" y="367"/>
                  <a:pt x="691" y="390"/>
                  <a:pt x="662" y="390"/>
                </a:cubicBezTo>
                <a:cubicBezTo>
                  <a:pt x="633" y="390"/>
                  <a:pt x="609" y="367"/>
                  <a:pt x="609" y="338"/>
                </a:cubicBezTo>
                <a:cubicBezTo>
                  <a:pt x="609" y="309"/>
                  <a:pt x="633" y="285"/>
                  <a:pt x="662" y="285"/>
                </a:cubicBezTo>
                <a:close/>
                <a:moveTo>
                  <a:pt x="565" y="360"/>
                </a:moveTo>
                <a:cubicBezTo>
                  <a:pt x="565" y="371"/>
                  <a:pt x="555" y="381"/>
                  <a:pt x="543" y="381"/>
                </a:cubicBezTo>
                <a:lnTo>
                  <a:pt x="249" y="381"/>
                </a:lnTo>
                <a:cubicBezTo>
                  <a:pt x="238" y="381"/>
                  <a:pt x="228" y="371"/>
                  <a:pt x="228" y="360"/>
                </a:cubicBezTo>
                <a:lnTo>
                  <a:pt x="228" y="308"/>
                </a:lnTo>
                <a:cubicBezTo>
                  <a:pt x="228" y="296"/>
                  <a:pt x="238" y="287"/>
                  <a:pt x="249" y="287"/>
                </a:cubicBezTo>
                <a:lnTo>
                  <a:pt x="543" y="287"/>
                </a:lnTo>
                <a:cubicBezTo>
                  <a:pt x="555" y="287"/>
                  <a:pt x="565" y="296"/>
                  <a:pt x="565" y="308"/>
                </a:cubicBezTo>
                <a:lnTo>
                  <a:pt x="565" y="360"/>
                </a:lnTo>
                <a:close/>
              </a:path>
            </a:pathLst>
          </a:custGeom>
          <a:gradFill>
            <a:gsLst>
              <a:gs pos="0">
                <a:srgbClr val="073453"/>
              </a:gs>
              <a:gs pos="100000">
                <a:srgbClr val="0C192A"/>
              </a:gs>
            </a:gsLst>
            <a:path path="circle">
              <a:fillToRect l="100000" b="100000"/>
            </a:path>
          </a:gradFill>
          <a:ln>
            <a:noFill/>
          </a:ln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27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1E35"/>
            </a:gs>
            <a:gs pos="100000">
              <a:srgbClr val="2A0617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>
            <a:extLst>
              <a:ext uri="{FF2B5EF4-FFF2-40B4-BE49-F238E27FC236}">
                <a16:creationId xmlns:a16="http://schemas.microsoft.com/office/drawing/2014/main" id="{0AB15648-E388-4C10-8810-5781258EECE1}"/>
              </a:ext>
            </a:extLst>
          </p:cNvPr>
          <p:cNvSpPr>
            <a:spLocks/>
          </p:cNvSpPr>
          <p:nvPr/>
        </p:nvSpPr>
        <p:spPr bwMode="auto">
          <a:xfrm>
            <a:off x="12508772" y="2170464"/>
            <a:ext cx="2469586" cy="4210808"/>
          </a:xfrm>
          <a:custGeom>
            <a:avLst/>
            <a:gdLst>
              <a:gd name="T0" fmla="*/ 0 w 918"/>
              <a:gd name="T1" fmla="*/ 1110 h 1572"/>
              <a:gd name="T2" fmla="*/ 466 w 918"/>
              <a:gd name="T3" fmla="*/ 1569 h 1572"/>
              <a:gd name="T4" fmla="*/ 918 w 918"/>
              <a:gd name="T5" fmla="*/ 1109 h 1572"/>
              <a:gd name="T6" fmla="*/ 612 w 918"/>
              <a:gd name="T7" fmla="*/ 677 h 1572"/>
              <a:gd name="T8" fmla="*/ 505 w 918"/>
              <a:gd name="T9" fmla="*/ 526 h 1572"/>
              <a:gd name="T10" fmla="*/ 505 w 918"/>
              <a:gd name="T11" fmla="*/ 0 h 1572"/>
              <a:gd name="T12" fmla="*/ 413 w 918"/>
              <a:gd name="T13" fmla="*/ 0 h 1572"/>
              <a:gd name="T14" fmla="*/ 413 w 918"/>
              <a:gd name="T15" fmla="*/ 526 h 1572"/>
              <a:gd name="T16" fmla="*/ 307 w 918"/>
              <a:gd name="T17" fmla="*/ 677 h 1572"/>
              <a:gd name="T18" fmla="*/ 0 w 918"/>
              <a:gd name="T19" fmla="*/ 1110 h 1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8" h="1572">
                <a:moveTo>
                  <a:pt x="0" y="1110"/>
                </a:moveTo>
                <a:cubicBezTo>
                  <a:pt x="0" y="1366"/>
                  <a:pt x="209" y="1572"/>
                  <a:pt x="466" y="1569"/>
                </a:cubicBezTo>
                <a:cubicBezTo>
                  <a:pt x="716" y="1565"/>
                  <a:pt x="918" y="1359"/>
                  <a:pt x="918" y="1109"/>
                </a:cubicBezTo>
                <a:cubicBezTo>
                  <a:pt x="917" y="909"/>
                  <a:pt x="790" y="740"/>
                  <a:pt x="612" y="677"/>
                </a:cubicBezTo>
                <a:cubicBezTo>
                  <a:pt x="548" y="655"/>
                  <a:pt x="505" y="594"/>
                  <a:pt x="505" y="526"/>
                </a:cubicBezTo>
                <a:cubicBezTo>
                  <a:pt x="505" y="0"/>
                  <a:pt x="505" y="0"/>
                  <a:pt x="505" y="0"/>
                </a:cubicBezTo>
                <a:cubicBezTo>
                  <a:pt x="413" y="0"/>
                  <a:pt x="413" y="0"/>
                  <a:pt x="413" y="0"/>
                </a:cubicBezTo>
                <a:cubicBezTo>
                  <a:pt x="413" y="526"/>
                  <a:pt x="413" y="526"/>
                  <a:pt x="413" y="526"/>
                </a:cubicBezTo>
                <a:cubicBezTo>
                  <a:pt x="413" y="594"/>
                  <a:pt x="371" y="655"/>
                  <a:pt x="307" y="677"/>
                </a:cubicBezTo>
                <a:cubicBezTo>
                  <a:pt x="128" y="740"/>
                  <a:pt x="0" y="910"/>
                  <a:pt x="0" y="1110"/>
                </a:cubicBezTo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292437B3-9CDC-4064-B1BE-C98353754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5175" y="4139577"/>
            <a:ext cx="2016778" cy="2009331"/>
          </a:xfrm>
          <a:prstGeom prst="ellipse">
            <a:avLst/>
          </a:prstGeom>
          <a:gradFill>
            <a:gsLst>
              <a:gs pos="0">
                <a:srgbClr val="8C1E35"/>
              </a:gs>
              <a:gs pos="100000">
                <a:srgbClr val="2A0617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203200" dist="127000" dir="2700000" sx="97000" sy="97000" algn="tl" rotWithShape="0">
              <a:prstClr val="black">
                <a:alpha val="6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3DEA5E4C-EE61-40D7-9AB1-E672235E5212}"/>
              </a:ext>
            </a:extLst>
          </p:cNvPr>
          <p:cNvSpPr>
            <a:spLocks/>
          </p:cNvSpPr>
          <p:nvPr/>
        </p:nvSpPr>
        <p:spPr bwMode="auto">
          <a:xfrm>
            <a:off x="9440408" y="3905727"/>
            <a:ext cx="2471075" cy="4210808"/>
          </a:xfrm>
          <a:custGeom>
            <a:avLst/>
            <a:gdLst>
              <a:gd name="T0" fmla="*/ 919 w 919"/>
              <a:gd name="T1" fmla="*/ 462 h 1572"/>
              <a:gd name="T2" fmla="*/ 453 w 919"/>
              <a:gd name="T3" fmla="*/ 3 h 1572"/>
              <a:gd name="T4" fmla="*/ 1 w 919"/>
              <a:gd name="T5" fmla="*/ 463 h 1572"/>
              <a:gd name="T6" fmla="*/ 307 w 919"/>
              <a:gd name="T7" fmla="*/ 895 h 1572"/>
              <a:gd name="T8" fmla="*/ 414 w 919"/>
              <a:gd name="T9" fmla="*/ 1046 h 1572"/>
              <a:gd name="T10" fmla="*/ 414 w 919"/>
              <a:gd name="T11" fmla="*/ 1572 h 1572"/>
              <a:gd name="T12" fmla="*/ 506 w 919"/>
              <a:gd name="T13" fmla="*/ 1572 h 1572"/>
              <a:gd name="T14" fmla="*/ 506 w 919"/>
              <a:gd name="T15" fmla="*/ 1046 h 1572"/>
              <a:gd name="T16" fmla="*/ 612 w 919"/>
              <a:gd name="T17" fmla="*/ 895 h 1572"/>
              <a:gd name="T18" fmla="*/ 919 w 919"/>
              <a:gd name="T19" fmla="*/ 462 h 1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9" h="1572">
                <a:moveTo>
                  <a:pt x="919" y="462"/>
                </a:moveTo>
                <a:cubicBezTo>
                  <a:pt x="919" y="206"/>
                  <a:pt x="710" y="0"/>
                  <a:pt x="453" y="3"/>
                </a:cubicBezTo>
                <a:cubicBezTo>
                  <a:pt x="203" y="7"/>
                  <a:pt x="0" y="213"/>
                  <a:pt x="1" y="463"/>
                </a:cubicBezTo>
                <a:cubicBezTo>
                  <a:pt x="2" y="663"/>
                  <a:pt x="129" y="832"/>
                  <a:pt x="307" y="895"/>
                </a:cubicBezTo>
                <a:cubicBezTo>
                  <a:pt x="371" y="917"/>
                  <a:pt x="414" y="978"/>
                  <a:pt x="414" y="1046"/>
                </a:cubicBezTo>
                <a:cubicBezTo>
                  <a:pt x="414" y="1572"/>
                  <a:pt x="414" y="1572"/>
                  <a:pt x="414" y="1572"/>
                </a:cubicBezTo>
                <a:cubicBezTo>
                  <a:pt x="506" y="1572"/>
                  <a:pt x="506" y="1572"/>
                  <a:pt x="506" y="1572"/>
                </a:cubicBezTo>
                <a:cubicBezTo>
                  <a:pt x="506" y="1046"/>
                  <a:pt x="506" y="1046"/>
                  <a:pt x="506" y="1046"/>
                </a:cubicBezTo>
                <a:cubicBezTo>
                  <a:pt x="506" y="978"/>
                  <a:pt x="548" y="917"/>
                  <a:pt x="612" y="895"/>
                </a:cubicBezTo>
                <a:cubicBezTo>
                  <a:pt x="791" y="832"/>
                  <a:pt x="919" y="662"/>
                  <a:pt x="919" y="462"/>
                </a:cubicBezTo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13" name="Oval 14">
            <a:extLst>
              <a:ext uri="{FF2B5EF4-FFF2-40B4-BE49-F238E27FC236}">
                <a16:creationId xmlns:a16="http://schemas.microsoft.com/office/drawing/2014/main" id="{21D9D51B-E206-4EBF-B160-1C4B5D4101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68302" y="4139575"/>
            <a:ext cx="2018496" cy="2009558"/>
          </a:xfrm>
          <a:prstGeom prst="ellipse">
            <a:avLst/>
          </a:prstGeom>
          <a:gradFill>
            <a:gsLst>
              <a:gs pos="0">
                <a:srgbClr val="8C1E35"/>
              </a:gs>
              <a:gs pos="100000">
                <a:srgbClr val="2A0617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203200" dist="127000" dir="2700000" sx="97000" sy="97000" algn="tl" rotWithShape="0">
              <a:prstClr val="black">
                <a:alpha val="6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E9EE7732-14EF-4EFB-A213-8E96C5424793}"/>
              </a:ext>
            </a:extLst>
          </p:cNvPr>
          <p:cNvSpPr>
            <a:spLocks/>
          </p:cNvSpPr>
          <p:nvPr/>
        </p:nvSpPr>
        <p:spPr bwMode="auto">
          <a:xfrm>
            <a:off x="6376513" y="2170464"/>
            <a:ext cx="2472564" cy="4210808"/>
          </a:xfrm>
          <a:custGeom>
            <a:avLst/>
            <a:gdLst>
              <a:gd name="T0" fmla="*/ 0 w 919"/>
              <a:gd name="T1" fmla="*/ 1110 h 1572"/>
              <a:gd name="T2" fmla="*/ 466 w 919"/>
              <a:gd name="T3" fmla="*/ 1569 h 1572"/>
              <a:gd name="T4" fmla="*/ 918 w 919"/>
              <a:gd name="T5" fmla="*/ 1109 h 1572"/>
              <a:gd name="T6" fmla="*/ 612 w 919"/>
              <a:gd name="T7" fmla="*/ 677 h 1572"/>
              <a:gd name="T8" fmla="*/ 505 w 919"/>
              <a:gd name="T9" fmla="*/ 526 h 1572"/>
              <a:gd name="T10" fmla="*/ 505 w 919"/>
              <a:gd name="T11" fmla="*/ 0 h 1572"/>
              <a:gd name="T12" fmla="*/ 413 w 919"/>
              <a:gd name="T13" fmla="*/ 0 h 1572"/>
              <a:gd name="T14" fmla="*/ 413 w 919"/>
              <a:gd name="T15" fmla="*/ 526 h 1572"/>
              <a:gd name="T16" fmla="*/ 307 w 919"/>
              <a:gd name="T17" fmla="*/ 677 h 1572"/>
              <a:gd name="T18" fmla="*/ 0 w 919"/>
              <a:gd name="T19" fmla="*/ 1110 h 1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9" h="1572">
                <a:moveTo>
                  <a:pt x="0" y="1110"/>
                </a:moveTo>
                <a:cubicBezTo>
                  <a:pt x="0" y="1366"/>
                  <a:pt x="209" y="1572"/>
                  <a:pt x="466" y="1569"/>
                </a:cubicBezTo>
                <a:cubicBezTo>
                  <a:pt x="716" y="1565"/>
                  <a:pt x="919" y="1359"/>
                  <a:pt x="918" y="1109"/>
                </a:cubicBezTo>
                <a:cubicBezTo>
                  <a:pt x="917" y="909"/>
                  <a:pt x="790" y="740"/>
                  <a:pt x="612" y="677"/>
                </a:cubicBezTo>
                <a:cubicBezTo>
                  <a:pt x="548" y="655"/>
                  <a:pt x="505" y="594"/>
                  <a:pt x="505" y="526"/>
                </a:cubicBezTo>
                <a:cubicBezTo>
                  <a:pt x="505" y="0"/>
                  <a:pt x="505" y="0"/>
                  <a:pt x="505" y="0"/>
                </a:cubicBezTo>
                <a:cubicBezTo>
                  <a:pt x="413" y="0"/>
                  <a:pt x="413" y="0"/>
                  <a:pt x="413" y="0"/>
                </a:cubicBezTo>
                <a:cubicBezTo>
                  <a:pt x="413" y="526"/>
                  <a:pt x="413" y="526"/>
                  <a:pt x="413" y="526"/>
                </a:cubicBezTo>
                <a:cubicBezTo>
                  <a:pt x="413" y="594"/>
                  <a:pt x="371" y="655"/>
                  <a:pt x="307" y="677"/>
                </a:cubicBezTo>
                <a:cubicBezTo>
                  <a:pt x="128" y="740"/>
                  <a:pt x="0" y="910"/>
                  <a:pt x="0" y="1110"/>
                </a:cubicBezTo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B26FACCF-6E2B-426E-A23A-066097C07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2918" y="4139577"/>
            <a:ext cx="2016778" cy="2009331"/>
          </a:xfrm>
          <a:prstGeom prst="ellipse">
            <a:avLst/>
          </a:prstGeom>
          <a:gradFill>
            <a:gsLst>
              <a:gs pos="0">
                <a:srgbClr val="8C1E35"/>
              </a:gs>
              <a:gs pos="100000">
                <a:srgbClr val="2A0617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203200" dist="127000" dir="2700000" sx="97000" sy="97000" algn="tl" rotWithShape="0">
              <a:prstClr val="black">
                <a:alpha val="6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5E2C01ED-3FF3-4AED-A2CB-3F2CF8185F69}"/>
              </a:ext>
            </a:extLst>
          </p:cNvPr>
          <p:cNvSpPr>
            <a:spLocks/>
          </p:cNvSpPr>
          <p:nvPr/>
        </p:nvSpPr>
        <p:spPr bwMode="auto">
          <a:xfrm>
            <a:off x="3309641" y="3905727"/>
            <a:ext cx="2469586" cy="4210808"/>
          </a:xfrm>
          <a:custGeom>
            <a:avLst/>
            <a:gdLst>
              <a:gd name="T0" fmla="*/ 918 w 918"/>
              <a:gd name="T1" fmla="*/ 462 h 1572"/>
              <a:gd name="T2" fmla="*/ 452 w 918"/>
              <a:gd name="T3" fmla="*/ 3 h 1572"/>
              <a:gd name="T4" fmla="*/ 0 w 918"/>
              <a:gd name="T5" fmla="*/ 463 h 1572"/>
              <a:gd name="T6" fmla="*/ 306 w 918"/>
              <a:gd name="T7" fmla="*/ 895 h 1572"/>
              <a:gd name="T8" fmla="*/ 413 w 918"/>
              <a:gd name="T9" fmla="*/ 1046 h 1572"/>
              <a:gd name="T10" fmla="*/ 413 w 918"/>
              <a:gd name="T11" fmla="*/ 1572 h 1572"/>
              <a:gd name="T12" fmla="*/ 505 w 918"/>
              <a:gd name="T13" fmla="*/ 1572 h 1572"/>
              <a:gd name="T14" fmla="*/ 505 w 918"/>
              <a:gd name="T15" fmla="*/ 1046 h 1572"/>
              <a:gd name="T16" fmla="*/ 611 w 918"/>
              <a:gd name="T17" fmla="*/ 895 h 1572"/>
              <a:gd name="T18" fmla="*/ 918 w 918"/>
              <a:gd name="T19" fmla="*/ 462 h 1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8" h="1572">
                <a:moveTo>
                  <a:pt x="918" y="462"/>
                </a:moveTo>
                <a:cubicBezTo>
                  <a:pt x="918" y="206"/>
                  <a:pt x="709" y="0"/>
                  <a:pt x="452" y="3"/>
                </a:cubicBezTo>
                <a:cubicBezTo>
                  <a:pt x="202" y="7"/>
                  <a:pt x="0" y="213"/>
                  <a:pt x="0" y="463"/>
                </a:cubicBezTo>
                <a:cubicBezTo>
                  <a:pt x="1" y="663"/>
                  <a:pt x="128" y="832"/>
                  <a:pt x="306" y="895"/>
                </a:cubicBezTo>
                <a:cubicBezTo>
                  <a:pt x="370" y="917"/>
                  <a:pt x="413" y="978"/>
                  <a:pt x="413" y="1046"/>
                </a:cubicBezTo>
                <a:cubicBezTo>
                  <a:pt x="413" y="1572"/>
                  <a:pt x="413" y="1572"/>
                  <a:pt x="413" y="1572"/>
                </a:cubicBezTo>
                <a:cubicBezTo>
                  <a:pt x="505" y="1572"/>
                  <a:pt x="505" y="1572"/>
                  <a:pt x="505" y="1572"/>
                </a:cubicBezTo>
                <a:cubicBezTo>
                  <a:pt x="505" y="1046"/>
                  <a:pt x="505" y="1046"/>
                  <a:pt x="505" y="1046"/>
                </a:cubicBezTo>
                <a:cubicBezTo>
                  <a:pt x="505" y="978"/>
                  <a:pt x="547" y="917"/>
                  <a:pt x="611" y="895"/>
                </a:cubicBezTo>
                <a:cubicBezTo>
                  <a:pt x="790" y="832"/>
                  <a:pt x="918" y="662"/>
                  <a:pt x="918" y="462"/>
                </a:cubicBezTo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681CC0D-D4E7-4CC9-AFDF-BE2918B16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044" y="4139577"/>
            <a:ext cx="2016778" cy="2009331"/>
          </a:xfrm>
          <a:prstGeom prst="ellipse">
            <a:avLst/>
          </a:prstGeom>
          <a:gradFill>
            <a:gsLst>
              <a:gs pos="0">
                <a:srgbClr val="8C1E35"/>
              </a:gs>
              <a:gs pos="100000">
                <a:srgbClr val="2A0617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203200" dist="127000" dir="2700000" sx="97000" sy="97000" algn="tl" rotWithShape="0">
              <a:prstClr val="black">
                <a:alpha val="6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24" name="Career">
            <a:extLst>
              <a:ext uri="{FF2B5EF4-FFF2-40B4-BE49-F238E27FC236}">
                <a16:creationId xmlns:a16="http://schemas.microsoft.com/office/drawing/2014/main" id="{091B5928-E1ED-49B9-AA1F-2DB932AFFC0E}"/>
              </a:ext>
            </a:extLst>
          </p:cNvPr>
          <p:cNvGrpSpPr/>
          <p:nvPr/>
        </p:nvGrpSpPr>
        <p:grpSpPr>
          <a:xfrm>
            <a:off x="4139587" y="4639770"/>
            <a:ext cx="840205" cy="870903"/>
            <a:chOff x="2586789" y="573887"/>
            <a:chExt cx="496542" cy="514684"/>
          </a:xfrm>
          <a:effectLst>
            <a:reflection blurRad="6350" stA="20000" endPos="35000" dir="5400000" sy="-100000" algn="bl" rotWithShape="0"/>
          </a:effectLst>
        </p:grpSpPr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42351735-3881-4206-B983-F800B14D2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789" y="573887"/>
              <a:ext cx="425880" cy="492722"/>
            </a:xfrm>
            <a:custGeom>
              <a:avLst/>
              <a:gdLst>
                <a:gd name="T0" fmla="*/ 141 w 247"/>
                <a:gd name="T1" fmla="*/ 260 h 287"/>
                <a:gd name="T2" fmla="*/ 156 w 247"/>
                <a:gd name="T3" fmla="*/ 241 h 287"/>
                <a:gd name="T4" fmla="*/ 118 w 247"/>
                <a:gd name="T5" fmla="*/ 172 h 287"/>
                <a:gd name="T6" fmla="*/ 143 w 247"/>
                <a:gd name="T7" fmla="*/ 112 h 287"/>
                <a:gd name="T8" fmla="*/ 240 w 247"/>
                <a:gd name="T9" fmla="*/ 98 h 287"/>
                <a:gd name="T10" fmla="*/ 247 w 247"/>
                <a:gd name="T11" fmla="*/ 86 h 287"/>
                <a:gd name="T12" fmla="*/ 244 w 247"/>
                <a:gd name="T13" fmla="*/ 74 h 287"/>
                <a:gd name="T14" fmla="*/ 219 w 247"/>
                <a:gd name="T15" fmla="*/ 70 h 287"/>
                <a:gd name="T16" fmla="*/ 148 w 247"/>
                <a:gd name="T17" fmla="*/ 78 h 287"/>
                <a:gd name="T18" fmla="*/ 177 w 247"/>
                <a:gd name="T19" fmla="*/ 40 h 287"/>
                <a:gd name="T20" fmla="*/ 138 w 247"/>
                <a:gd name="T21" fmla="*/ 0 h 287"/>
                <a:gd name="T22" fmla="*/ 99 w 247"/>
                <a:gd name="T23" fmla="*/ 40 h 287"/>
                <a:gd name="T24" fmla="*/ 109 w 247"/>
                <a:gd name="T25" fmla="*/ 66 h 287"/>
                <a:gd name="T26" fmla="*/ 108 w 247"/>
                <a:gd name="T27" fmla="*/ 67 h 287"/>
                <a:gd name="T28" fmla="*/ 9 w 247"/>
                <a:gd name="T29" fmla="*/ 104 h 287"/>
                <a:gd name="T30" fmla="*/ 4 w 247"/>
                <a:gd name="T31" fmla="*/ 116 h 287"/>
                <a:gd name="T32" fmla="*/ 9 w 247"/>
                <a:gd name="T33" fmla="*/ 129 h 287"/>
                <a:gd name="T34" fmla="*/ 21 w 247"/>
                <a:gd name="T35" fmla="*/ 134 h 287"/>
                <a:gd name="T36" fmla="*/ 33 w 247"/>
                <a:gd name="T37" fmla="*/ 129 h 287"/>
                <a:gd name="T38" fmla="*/ 89 w 247"/>
                <a:gd name="T39" fmla="*/ 101 h 287"/>
                <a:gd name="T40" fmla="*/ 64 w 247"/>
                <a:gd name="T41" fmla="*/ 156 h 287"/>
                <a:gd name="T42" fmla="*/ 63 w 247"/>
                <a:gd name="T43" fmla="*/ 159 h 287"/>
                <a:gd name="T44" fmla="*/ 5 w 247"/>
                <a:gd name="T45" fmla="*/ 258 h 287"/>
                <a:gd name="T46" fmla="*/ 0 w 247"/>
                <a:gd name="T47" fmla="*/ 270 h 287"/>
                <a:gd name="T48" fmla="*/ 5 w 247"/>
                <a:gd name="T49" fmla="*/ 282 h 287"/>
                <a:gd name="T50" fmla="*/ 17 w 247"/>
                <a:gd name="T51" fmla="*/ 287 h 287"/>
                <a:gd name="T52" fmla="*/ 30 w 247"/>
                <a:gd name="T53" fmla="*/ 282 h 287"/>
                <a:gd name="T54" fmla="*/ 90 w 247"/>
                <a:gd name="T55" fmla="*/ 193 h 287"/>
                <a:gd name="T56" fmla="*/ 122 w 247"/>
                <a:gd name="T57" fmla="*/ 244 h 287"/>
                <a:gd name="T58" fmla="*/ 141 w 247"/>
                <a:gd name="T59" fmla="*/ 26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7" h="287">
                  <a:moveTo>
                    <a:pt x="141" y="260"/>
                  </a:moveTo>
                  <a:cubicBezTo>
                    <a:pt x="150" y="259"/>
                    <a:pt x="157" y="250"/>
                    <a:pt x="156" y="241"/>
                  </a:cubicBezTo>
                  <a:cubicBezTo>
                    <a:pt x="154" y="217"/>
                    <a:pt x="141" y="194"/>
                    <a:pt x="118" y="172"/>
                  </a:cubicBezTo>
                  <a:cubicBezTo>
                    <a:pt x="143" y="112"/>
                    <a:pt x="143" y="112"/>
                    <a:pt x="143" y="112"/>
                  </a:cubicBezTo>
                  <a:cubicBezTo>
                    <a:pt x="166" y="118"/>
                    <a:pt x="205" y="123"/>
                    <a:pt x="240" y="98"/>
                  </a:cubicBezTo>
                  <a:cubicBezTo>
                    <a:pt x="243" y="95"/>
                    <a:pt x="246" y="91"/>
                    <a:pt x="247" y="86"/>
                  </a:cubicBezTo>
                  <a:cubicBezTo>
                    <a:pt x="247" y="82"/>
                    <a:pt x="246" y="77"/>
                    <a:pt x="244" y="74"/>
                  </a:cubicBezTo>
                  <a:cubicBezTo>
                    <a:pt x="238" y="66"/>
                    <a:pt x="227" y="64"/>
                    <a:pt x="219" y="70"/>
                  </a:cubicBezTo>
                  <a:cubicBezTo>
                    <a:pt x="196" y="86"/>
                    <a:pt x="169" y="84"/>
                    <a:pt x="148" y="78"/>
                  </a:cubicBezTo>
                  <a:cubicBezTo>
                    <a:pt x="165" y="73"/>
                    <a:pt x="177" y="58"/>
                    <a:pt x="177" y="40"/>
                  </a:cubicBezTo>
                  <a:cubicBezTo>
                    <a:pt x="177" y="18"/>
                    <a:pt x="160" y="0"/>
                    <a:pt x="138" y="0"/>
                  </a:cubicBezTo>
                  <a:cubicBezTo>
                    <a:pt x="116" y="0"/>
                    <a:pt x="99" y="18"/>
                    <a:pt x="99" y="40"/>
                  </a:cubicBezTo>
                  <a:cubicBezTo>
                    <a:pt x="99" y="50"/>
                    <a:pt x="103" y="59"/>
                    <a:pt x="109" y="66"/>
                  </a:cubicBezTo>
                  <a:cubicBezTo>
                    <a:pt x="109" y="66"/>
                    <a:pt x="108" y="67"/>
                    <a:pt x="108" y="67"/>
                  </a:cubicBezTo>
                  <a:cubicBezTo>
                    <a:pt x="52" y="61"/>
                    <a:pt x="20" y="93"/>
                    <a:pt x="9" y="104"/>
                  </a:cubicBezTo>
                  <a:cubicBezTo>
                    <a:pt x="5" y="107"/>
                    <a:pt x="4" y="112"/>
                    <a:pt x="4" y="116"/>
                  </a:cubicBezTo>
                  <a:cubicBezTo>
                    <a:pt x="4" y="121"/>
                    <a:pt x="5" y="125"/>
                    <a:pt x="9" y="129"/>
                  </a:cubicBezTo>
                  <a:cubicBezTo>
                    <a:pt x="12" y="132"/>
                    <a:pt x="16" y="134"/>
                    <a:pt x="21" y="134"/>
                  </a:cubicBezTo>
                  <a:cubicBezTo>
                    <a:pt x="25" y="134"/>
                    <a:pt x="30" y="132"/>
                    <a:pt x="33" y="129"/>
                  </a:cubicBezTo>
                  <a:cubicBezTo>
                    <a:pt x="44" y="117"/>
                    <a:pt x="62" y="103"/>
                    <a:pt x="89" y="101"/>
                  </a:cubicBezTo>
                  <a:cubicBezTo>
                    <a:pt x="64" y="156"/>
                    <a:pt x="64" y="156"/>
                    <a:pt x="64" y="156"/>
                  </a:cubicBezTo>
                  <a:cubicBezTo>
                    <a:pt x="64" y="157"/>
                    <a:pt x="64" y="158"/>
                    <a:pt x="63" y="159"/>
                  </a:cubicBezTo>
                  <a:cubicBezTo>
                    <a:pt x="55" y="202"/>
                    <a:pt x="34" y="229"/>
                    <a:pt x="5" y="258"/>
                  </a:cubicBezTo>
                  <a:cubicBezTo>
                    <a:pt x="2" y="261"/>
                    <a:pt x="0" y="265"/>
                    <a:pt x="0" y="270"/>
                  </a:cubicBezTo>
                  <a:cubicBezTo>
                    <a:pt x="0" y="275"/>
                    <a:pt x="2" y="279"/>
                    <a:pt x="5" y="282"/>
                  </a:cubicBezTo>
                  <a:cubicBezTo>
                    <a:pt x="9" y="285"/>
                    <a:pt x="13" y="287"/>
                    <a:pt x="17" y="287"/>
                  </a:cubicBezTo>
                  <a:cubicBezTo>
                    <a:pt x="22" y="287"/>
                    <a:pt x="26" y="285"/>
                    <a:pt x="30" y="282"/>
                  </a:cubicBezTo>
                  <a:cubicBezTo>
                    <a:pt x="53" y="259"/>
                    <a:pt x="76" y="232"/>
                    <a:pt x="90" y="193"/>
                  </a:cubicBezTo>
                  <a:cubicBezTo>
                    <a:pt x="110" y="211"/>
                    <a:pt x="120" y="228"/>
                    <a:pt x="122" y="244"/>
                  </a:cubicBezTo>
                  <a:cubicBezTo>
                    <a:pt x="123" y="254"/>
                    <a:pt x="131" y="261"/>
                    <a:pt x="141" y="260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7A2D4C45-9546-429D-B6D9-B647940C6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5406" y="845075"/>
              <a:ext cx="297925" cy="243496"/>
            </a:xfrm>
            <a:custGeom>
              <a:avLst/>
              <a:gdLst>
                <a:gd name="T0" fmla="*/ 199 w 312"/>
                <a:gd name="T1" fmla="*/ 0 h 255"/>
                <a:gd name="T2" fmla="*/ 199 w 312"/>
                <a:gd name="T3" fmla="*/ 99 h 255"/>
                <a:gd name="T4" fmla="*/ 99 w 312"/>
                <a:gd name="T5" fmla="*/ 99 h 255"/>
                <a:gd name="T6" fmla="*/ 99 w 312"/>
                <a:gd name="T7" fmla="*/ 198 h 255"/>
                <a:gd name="T8" fmla="*/ 0 w 312"/>
                <a:gd name="T9" fmla="*/ 198 h 255"/>
                <a:gd name="T10" fmla="*/ 0 w 312"/>
                <a:gd name="T11" fmla="*/ 255 h 255"/>
                <a:gd name="T12" fmla="*/ 312 w 312"/>
                <a:gd name="T13" fmla="*/ 255 h 255"/>
                <a:gd name="T14" fmla="*/ 312 w 312"/>
                <a:gd name="T15" fmla="*/ 0 h 255"/>
                <a:gd name="T16" fmla="*/ 199 w 312"/>
                <a:gd name="T1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2" h="255">
                  <a:moveTo>
                    <a:pt x="199" y="0"/>
                  </a:moveTo>
                  <a:lnTo>
                    <a:pt x="199" y="99"/>
                  </a:lnTo>
                  <a:lnTo>
                    <a:pt x="99" y="99"/>
                  </a:lnTo>
                  <a:lnTo>
                    <a:pt x="99" y="198"/>
                  </a:lnTo>
                  <a:lnTo>
                    <a:pt x="0" y="198"/>
                  </a:lnTo>
                  <a:lnTo>
                    <a:pt x="0" y="255"/>
                  </a:lnTo>
                  <a:lnTo>
                    <a:pt x="312" y="255"/>
                  </a:lnTo>
                  <a:lnTo>
                    <a:pt x="312" y="0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</p:grpSp>
      <p:grpSp>
        <p:nvGrpSpPr>
          <p:cNvPr id="27" name="Brain">
            <a:extLst>
              <a:ext uri="{FF2B5EF4-FFF2-40B4-BE49-F238E27FC236}">
                <a16:creationId xmlns:a16="http://schemas.microsoft.com/office/drawing/2014/main" id="{01EF43D7-1B01-48B0-8D07-952E7D169721}"/>
              </a:ext>
            </a:extLst>
          </p:cNvPr>
          <p:cNvGrpSpPr/>
          <p:nvPr/>
        </p:nvGrpSpPr>
        <p:grpSpPr>
          <a:xfrm>
            <a:off x="10285482" y="4737400"/>
            <a:ext cx="786883" cy="804657"/>
            <a:chOff x="6086452" y="1451429"/>
            <a:chExt cx="465030" cy="475534"/>
          </a:xfrm>
          <a:effectLst>
            <a:reflection blurRad="6350" stA="20000" endPos="35000" dir="5400000" sy="-100000" algn="bl" rotWithShape="0"/>
          </a:effectLst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3DD0364E-4D90-4C2D-9F64-89BFF471CF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0903" y="1451429"/>
              <a:ext cx="220579" cy="475534"/>
            </a:xfrm>
            <a:custGeom>
              <a:avLst/>
              <a:gdLst>
                <a:gd name="T0" fmla="*/ 99 w 128"/>
                <a:gd name="T1" fmla="*/ 66 h 277"/>
                <a:gd name="T2" fmla="*/ 63 w 128"/>
                <a:gd name="T3" fmla="*/ 25 h 277"/>
                <a:gd name="T4" fmla="*/ 0 w 128"/>
                <a:gd name="T5" fmla="*/ 29 h 277"/>
                <a:gd name="T6" fmla="*/ 35 w 128"/>
                <a:gd name="T7" fmla="*/ 277 h 277"/>
                <a:gd name="T8" fmla="*/ 70 w 128"/>
                <a:gd name="T9" fmla="*/ 250 h 277"/>
                <a:gd name="T10" fmla="*/ 101 w 128"/>
                <a:gd name="T11" fmla="*/ 202 h 277"/>
                <a:gd name="T12" fmla="*/ 112 w 128"/>
                <a:gd name="T13" fmla="*/ 141 h 277"/>
                <a:gd name="T14" fmla="*/ 87 w 128"/>
                <a:gd name="T15" fmla="*/ 190 h 277"/>
                <a:gd name="T16" fmla="*/ 83 w 128"/>
                <a:gd name="T17" fmla="*/ 204 h 277"/>
                <a:gd name="T18" fmla="*/ 66 w 128"/>
                <a:gd name="T19" fmla="*/ 235 h 277"/>
                <a:gd name="T20" fmla="*/ 57 w 128"/>
                <a:gd name="T21" fmla="*/ 237 h 277"/>
                <a:gd name="T22" fmla="*/ 55 w 128"/>
                <a:gd name="T23" fmla="*/ 245 h 277"/>
                <a:gd name="T24" fmla="*/ 35 w 128"/>
                <a:gd name="T25" fmla="*/ 261 h 277"/>
                <a:gd name="T26" fmla="*/ 15 w 128"/>
                <a:gd name="T27" fmla="*/ 180 h 277"/>
                <a:gd name="T28" fmla="*/ 36 w 128"/>
                <a:gd name="T29" fmla="*/ 176 h 277"/>
                <a:gd name="T30" fmla="*/ 15 w 128"/>
                <a:gd name="T31" fmla="*/ 172 h 277"/>
                <a:gd name="T32" fmla="*/ 37 w 128"/>
                <a:gd name="T33" fmla="*/ 116 h 277"/>
                <a:gd name="T34" fmla="*/ 37 w 128"/>
                <a:gd name="T35" fmla="*/ 108 h 277"/>
                <a:gd name="T36" fmla="*/ 15 w 128"/>
                <a:gd name="T37" fmla="*/ 29 h 277"/>
                <a:gd name="T38" fmla="*/ 48 w 128"/>
                <a:gd name="T39" fmla="*/ 29 h 277"/>
                <a:gd name="T40" fmla="*/ 50 w 128"/>
                <a:gd name="T41" fmla="*/ 39 h 277"/>
                <a:gd name="T42" fmla="*/ 62 w 128"/>
                <a:gd name="T43" fmla="*/ 41 h 277"/>
                <a:gd name="T44" fmla="*/ 81 w 128"/>
                <a:gd name="T45" fmla="*/ 67 h 277"/>
                <a:gd name="T46" fmla="*/ 87 w 128"/>
                <a:gd name="T47" fmla="*/ 79 h 277"/>
                <a:gd name="T48" fmla="*/ 95 w 128"/>
                <a:gd name="T49" fmla="*/ 134 h 277"/>
                <a:gd name="T50" fmla="*/ 95 w 128"/>
                <a:gd name="T51" fmla="*/ 148 h 277"/>
                <a:gd name="T52" fmla="*/ 87 w 128"/>
                <a:gd name="T53" fmla="*/ 190 h 277"/>
                <a:gd name="T54" fmla="*/ 95 w 128"/>
                <a:gd name="T55" fmla="*/ 110 h 277"/>
                <a:gd name="T56" fmla="*/ 90 w 128"/>
                <a:gd name="T57" fmla="*/ 104 h 277"/>
                <a:gd name="T58" fmla="*/ 66 w 128"/>
                <a:gd name="T59" fmla="*/ 64 h 277"/>
                <a:gd name="T60" fmla="*/ 59 w 128"/>
                <a:gd name="T61" fmla="*/ 60 h 277"/>
                <a:gd name="T62" fmla="*/ 33 w 128"/>
                <a:gd name="T63" fmla="*/ 61 h 277"/>
                <a:gd name="T64" fmla="*/ 27 w 128"/>
                <a:gd name="T65" fmla="*/ 67 h 277"/>
                <a:gd name="T66" fmla="*/ 56 w 128"/>
                <a:gd name="T67" fmla="*/ 109 h 277"/>
                <a:gd name="T68" fmla="*/ 51 w 128"/>
                <a:gd name="T69" fmla="*/ 145 h 277"/>
                <a:gd name="T70" fmla="*/ 23 w 128"/>
                <a:gd name="T71" fmla="*/ 149 h 277"/>
                <a:gd name="T72" fmla="*/ 52 w 128"/>
                <a:gd name="T73" fmla="*/ 153 h 277"/>
                <a:gd name="T74" fmla="*/ 45 w 128"/>
                <a:gd name="T75" fmla="*/ 199 h 277"/>
                <a:gd name="T76" fmla="*/ 30 w 128"/>
                <a:gd name="T77" fmla="*/ 240 h 277"/>
                <a:gd name="T78" fmla="*/ 38 w 128"/>
                <a:gd name="T79" fmla="*/ 240 h 277"/>
                <a:gd name="T80" fmla="*/ 69 w 128"/>
                <a:gd name="T81" fmla="*/ 226 h 277"/>
                <a:gd name="T82" fmla="*/ 70 w 128"/>
                <a:gd name="T83" fmla="*/ 218 h 277"/>
                <a:gd name="T84" fmla="*/ 81 w 128"/>
                <a:gd name="T85" fmla="*/ 174 h 277"/>
                <a:gd name="T86" fmla="*/ 79 w 128"/>
                <a:gd name="T87" fmla="*/ 166 h 277"/>
                <a:gd name="T88" fmla="*/ 67 w 128"/>
                <a:gd name="T89" fmla="*/ 11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8" h="277">
                  <a:moveTo>
                    <a:pt x="128" y="108"/>
                  </a:moveTo>
                  <a:cubicBezTo>
                    <a:pt x="128" y="89"/>
                    <a:pt x="117" y="73"/>
                    <a:pt x="99" y="66"/>
                  </a:cubicBezTo>
                  <a:cubicBezTo>
                    <a:pt x="99" y="64"/>
                    <a:pt x="99" y="62"/>
                    <a:pt x="99" y="59"/>
                  </a:cubicBezTo>
                  <a:cubicBezTo>
                    <a:pt x="99" y="41"/>
                    <a:pt x="83" y="26"/>
                    <a:pt x="63" y="25"/>
                  </a:cubicBezTo>
                  <a:cubicBezTo>
                    <a:pt x="61" y="11"/>
                    <a:pt x="48" y="0"/>
                    <a:pt x="32" y="0"/>
                  </a:cubicBezTo>
                  <a:cubicBezTo>
                    <a:pt x="14" y="0"/>
                    <a:pt x="0" y="13"/>
                    <a:pt x="0" y="29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62"/>
                    <a:pt x="15" y="277"/>
                    <a:pt x="35" y="277"/>
                  </a:cubicBezTo>
                  <a:cubicBezTo>
                    <a:pt x="44" y="277"/>
                    <a:pt x="53" y="274"/>
                    <a:pt x="60" y="268"/>
                  </a:cubicBezTo>
                  <a:cubicBezTo>
                    <a:pt x="65" y="263"/>
                    <a:pt x="69" y="257"/>
                    <a:pt x="70" y="250"/>
                  </a:cubicBezTo>
                  <a:cubicBezTo>
                    <a:pt x="89" y="249"/>
                    <a:pt x="104" y="234"/>
                    <a:pt x="104" y="216"/>
                  </a:cubicBezTo>
                  <a:cubicBezTo>
                    <a:pt x="104" y="211"/>
                    <a:pt x="103" y="207"/>
                    <a:pt x="101" y="202"/>
                  </a:cubicBezTo>
                  <a:cubicBezTo>
                    <a:pt x="115" y="196"/>
                    <a:pt x="124" y="183"/>
                    <a:pt x="124" y="168"/>
                  </a:cubicBezTo>
                  <a:cubicBezTo>
                    <a:pt x="124" y="158"/>
                    <a:pt x="120" y="148"/>
                    <a:pt x="112" y="141"/>
                  </a:cubicBezTo>
                  <a:cubicBezTo>
                    <a:pt x="123" y="133"/>
                    <a:pt x="128" y="121"/>
                    <a:pt x="128" y="108"/>
                  </a:cubicBezTo>
                  <a:close/>
                  <a:moveTo>
                    <a:pt x="87" y="190"/>
                  </a:moveTo>
                  <a:cubicBezTo>
                    <a:pt x="84" y="191"/>
                    <a:pt x="82" y="193"/>
                    <a:pt x="81" y="196"/>
                  </a:cubicBezTo>
                  <a:cubicBezTo>
                    <a:pt x="80" y="199"/>
                    <a:pt x="81" y="202"/>
                    <a:pt x="83" y="204"/>
                  </a:cubicBezTo>
                  <a:cubicBezTo>
                    <a:pt x="86" y="207"/>
                    <a:pt x="88" y="212"/>
                    <a:pt x="88" y="216"/>
                  </a:cubicBezTo>
                  <a:cubicBezTo>
                    <a:pt x="88" y="226"/>
                    <a:pt x="78" y="235"/>
                    <a:pt x="66" y="235"/>
                  </a:cubicBezTo>
                  <a:cubicBezTo>
                    <a:pt x="65" y="235"/>
                    <a:pt x="64" y="235"/>
                    <a:pt x="63" y="234"/>
                  </a:cubicBezTo>
                  <a:cubicBezTo>
                    <a:pt x="61" y="234"/>
                    <a:pt x="58" y="235"/>
                    <a:pt x="57" y="237"/>
                  </a:cubicBezTo>
                  <a:cubicBezTo>
                    <a:pt x="55" y="238"/>
                    <a:pt x="54" y="241"/>
                    <a:pt x="54" y="243"/>
                  </a:cubicBezTo>
                  <a:cubicBezTo>
                    <a:pt x="55" y="244"/>
                    <a:pt x="55" y="244"/>
                    <a:pt x="55" y="245"/>
                  </a:cubicBezTo>
                  <a:cubicBezTo>
                    <a:pt x="55" y="249"/>
                    <a:pt x="53" y="253"/>
                    <a:pt x="49" y="256"/>
                  </a:cubicBezTo>
                  <a:cubicBezTo>
                    <a:pt x="45" y="259"/>
                    <a:pt x="40" y="261"/>
                    <a:pt x="35" y="261"/>
                  </a:cubicBezTo>
                  <a:cubicBezTo>
                    <a:pt x="24" y="261"/>
                    <a:pt x="15" y="254"/>
                    <a:pt x="15" y="245"/>
                  </a:cubicBezTo>
                  <a:cubicBezTo>
                    <a:pt x="15" y="180"/>
                    <a:pt x="15" y="180"/>
                    <a:pt x="15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4" y="180"/>
                    <a:pt x="36" y="178"/>
                    <a:pt x="36" y="176"/>
                  </a:cubicBezTo>
                  <a:cubicBezTo>
                    <a:pt x="36" y="174"/>
                    <a:pt x="34" y="172"/>
                    <a:pt x="32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40" y="116"/>
                    <a:pt x="41" y="114"/>
                    <a:pt x="41" y="112"/>
                  </a:cubicBezTo>
                  <a:cubicBezTo>
                    <a:pt x="41" y="109"/>
                    <a:pt x="40" y="108"/>
                    <a:pt x="37" y="108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2"/>
                    <a:pt x="23" y="16"/>
                    <a:pt x="32" y="16"/>
                  </a:cubicBezTo>
                  <a:cubicBezTo>
                    <a:pt x="40" y="16"/>
                    <a:pt x="48" y="22"/>
                    <a:pt x="48" y="29"/>
                  </a:cubicBezTo>
                  <a:cubicBezTo>
                    <a:pt x="48" y="30"/>
                    <a:pt x="48" y="31"/>
                    <a:pt x="47" y="32"/>
                  </a:cubicBezTo>
                  <a:cubicBezTo>
                    <a:pt x="47" y="34"/>
                    <a:pt x="48" y="37"/>
                    <a:pt x="50" y="39"/>
                  </a:cubicBezTo>
                  <a:cubicBezTo>
                    <a:pt x="51" y="41"/>
                    <a:pt x="54" y="42"/>
                    <a:pt x="57" y="41"/>
                  </a:cubicBezTo>
                  <a:cubicBezTo>
                    <a:pt x="58" y="41"/>
                    <a:pt x="60" y="41"/>
                    <a:pt x="62" y="41"/>
                  </a:cubicBezTo>
                  <a:cubicBezTo>
                    <a:pt x="74" y="41"/>
                    <a:pt x="84" y="49"/>
                    <a:pt x="84" y="59"/>
                  </a:cubicBezTo>
                  <a:cubicBezTo>
                    <a:pt x="84" y="62"/>
                    <a:pt x="83" y="65"/>
                    <a:pt x="81" y="67"/>
                  </a:cubicBezTo>
                  <a:cubicBezTo>
                    <a:pt x="80" y="69"/>
                    <a:pt x="80" y="72"/>
                    <a:pt x="81" y="74"/>
                  </a:cubicBezTo>
                  <a:cubicBezTo>
                    <a:pt x="82" y="76"/>
                    <a:pt x="84" y="78"/>
                    <a:pt x="87" y="79"/>
                  </a:cubicBezTo>
                  <a:cubicBezTo>
                    <a:pt x="102" y="82"/>
                    <a:pt x="113" y="94"/>
                    <a:pt x="113" y="108"/>
                  </a:cubicBezTo>
                  <a:cubicBezTo>
                    <a:pt x="113" y="118"/>
                    <a:pt x="106" y="128"/>
                    <a:pt x="95" y="134"/>
                  </a:cubicBezTo>
                  <a:cubicBezTo>
                    <a:pt x="92" y="135"/>
                    <a:pt x="90" y="138"/>
                    <a:pt x="90" y="141"/>
                  </a:cubicBezTo>
                  <a:cubicBezTo>
                    <a:pt x="90" y="144"/>
                    <a:pt x="92" y="147"/>
                    <a:pt x="95" y="148"/>
                  </a:cubicBezTo>
                  <a:cubicBezTo>
                    <a:pt x="103" y="152"/>
                    <a:pt x="109" y="160"/>
                    <a:pt x="109" y="168"/>
                  </a:cubicBezTo>
                  <a:cubicBezTo>
                    <a:pt x="109" y="179"/>
                    <a:pt x="99" y="188"/>
                    <a:pt x="87" y="190"/>
                  </a:cubicBezTo>
                  <a:close/>
                  <a:moveTo>
                    <a:pt x="67" y="116"/>
                  </a:moveTo>
                  <a:cubicBezTo>
                    <a:pt x="76" y="118"/>
                    <a:pt x="86" y="117"/>
                    <a:pt x="95" y="110"/>
                  </a:cubicBezTo>
                  <a:cubicBezTo>
                    <a:pt x="96" y="109"/>
                    <a:pt x="97" y="107"/>
                    <a:pt x="95" y="105"/>
                  </a:cubicBezTo>
                  <a:cubicBezTo>
                    <a:pt x="94" y="103"/>
                    <a:pt x="92" y="103"/>
                    <a:pt x="90" y="104"/>
                  </a:cubicBezTo>
                  <a:cubicBezTo>
                    <a:pt x="81" y="111"/>
                    <a:pt x="69" y="111"/>
                    <a:pt x="62" y="103"/>
                  </a:cubicBezTo>
                  <a:cubicBezTo>
                    <a:pt x="55" y="97"/>
                    <a:pt x="53" y="83"/>
                    <a:pt x="66" y="64"/>
                  </a:cubicBezTo>
                  <a:cubicBezTo>
                    <a:pt x="67" y="63"/>
                    <a:pt x="67" y="60"/>
                    <a:pt x="65" y="59"/>
                  </a:cubicBezTo>
                  <a:cubicBezTo>
                    <a:pt x="63" y="58"/>
                    <a:pt x="61" y="58"/>
                    <a:pt x="59" y="60"/>
                  </a:cubicBezTo>
                  <a:cubicBezTo>
                    <a:pt x="56" y="64"/>
                    <a:pt x="54" y="69"/>
                    <a:pt x="52" y="73"/>
                  </a:cubicBezTo>
                  <a:cubicBezTo>
                    <a:pt x="43" y="71"/>
                    <a:pt x="39" y="67"/>
                    <a:pt x="33" y="61"/>
                  </a:cubicBezTo>
                  <a:cubicBezTo>
                    <a:pt x="31" y="60"/>
                    <a:pt x="29" y="60"/>
                    <a:pt x="27" y="61"/>
                  </a:cubicBezTo>
                  <a:cubicBezTo>
                    <a:pt x="26" y="63"/>
                    <a:pt x="26" y="65"/>
                    <a:pt x="27" y="67"/>
                  </a:cubicBezTo>
                  <a:cubicBezTo>
                    <a:pt x="34" y="74"/>
                    <a:pt x="40" y="78"/>
                    <a:pt x="49" y="80"/>
                  </a:cubicBezTo>
                  <a:cubicBezTo>
                    <a:pt x="46" y="93"/>
                    <a:pt x="50" y="103"/>
                    <a:pt x="56" y="109"/>
                  </a:cubicBezTo>
                  <a:cubicBezTo>
                    <a:pt x="57" y="110"/>
                    <a:pt x="59" y="111"/>
                    <a:pt x="60" y="112"/>
                  </a:cubicBezTo>
                  <a:cubicBezTo>
                    <a:pt x="56" y="119"/>
                    <a:pt x="49" y="131"/>
                    <a:pt x="51" y="145"/>
                  </a:cubicBezTo>
                  <a:cubicBezTo>
                    <a:pt x="27" y="145"/>
                    <a:pt x="27" y="145"/>
                    <a:pt x="27" y="145"/>
                  </a:cubicBezTo>
                  <a:cubicBezTo>
                    <a:pt x="25" y="145"/>
                    <a:pt x="23" y="147"/>
                    <a:pt x="23" y="149"/>
                  </a:cubicBezTo>
                  <a:cubicBezTo>
                    <a:pt x="23" y="151"/>
                    <a:pt x="25" y="153"/>
                    <a:pt x="27" y="153"/>
                  </a:cubicBezTo>
                  <a:cubicBezTo>
                    <a:pt x="52" y="153"/>
                    <a:pt x="52" y="153"/>
                    <a:pt x="52" y="153"/>
                  </a:cubicBezTo>
                  <a:cubicBezTo>
                    <a:pt x="54" y="159"/>
                    <a:pt x="57" y="166"/>
                    <a:pt x="62" y="173"/>
                  </a:cubicBezTo>
                  <a:cubicBezTo>
                    <a:pt x="50" y="180"/>
                    <a:pt x="45" y="190"/>
                    <a:pt x="45" y="199"/>
                  </a:cubicBezTo>
                  <a:cubicBezTo>
                    <a:pt x="45" y="202"/>
                    <a:pt x="46" y="205"/>
                    <a:pt x="47" y="208"/>
                  </a:cubicBezTo>
                  <a:cubicBezTo>
                    <a:pt x="38" y="213"/>
                    <a:pt x="30" y="221"/>
                    <a:pt x="30" y="240"/>
                  </a:cubicBezTo>
                  <a:cubicBezTo>
                    <a:pt x="30" y="242"/>
                    <a:pt x="32" y="244"/>
                    <a:pt x="34" y="244"/>
                  </a:cubicBezTo>
                  <a:cubicBezTo>
                    <a:pt x="36" y="244"/>
                    <a:pt x="38" y="242"/>
                    <a:pt x="38" y="240"/>
                  </a:cubicBezTo>
                  <a:cubicBezTo>
                    <a:pt x="38" y="226"/>
                    <a:pt x="43" y="219"/>
                    <a:pt x="51" y="215"/>
                  </a:cubicBezTo>
                  <a:cubicBezTo>
                    <a:pt x="55" y="220"/>
                    <a:pt x="61" y="225"/>
                    <a:pt x="69" y="226"/>
                  </a:cubicBezTo>
                  <a:cubicBezTo>
                    <a:pt x="71" y="227"/>
                    <a:pt x="73" y="225"/>
                    <a:pt x="73" y="223"/>
                  </a:cubicBezTo>
                  <a:cubicBezTo>
                    <a:pt x="74" y="221"/>
                    <a:pt x="72" y="219"/>
                    <a:pt x="70" y="218"/>
                  </a:cubicBezTo>
                  <a:cubicBezTo>
                    <a:pt x="60" y="216"/>
                    <a:pt x="53" y="208"/>
                    <a:pt x="53" y="199"/>
                  </a:cubicBezTo>
                  <a:cubicBezTo>
                    <a:pt x="53" y="188"/>
                    <a:pt x="63" y="178"/>
                    <a:pt x="81" y="174"/>
                  </a:cubicBezTo>
                  <a:cubicBezTo>
                    <a:pt x="83" y="173"/>
                    <a:pt x="84" y="171"/>
                    <a:pt x="84" y="169"/>
                  </a:cubicBezTo>
                  <a:cubicBezTo>
                    <a:pt x="83" y="167"/>
                    <a:pt x="81" y="166"/>
                    <a:pt x="79" y="166"/>
                  </a:cubicBezTo>
                  <a:cubicBezTo>
                    <a:pt x="76" y="167"/>
                    <a:pt x="73" y="168"/>
                    <a:pt x="70" y="169"/>
                  </a:cubicBezTo>
                  <a:cubicBezTo>
                    <a:pt x="51" y="145"/>
                    <a:pt x="60" y="127"/>
                    <a:pt x="67" y="116"/>
                  </a:cubicBezTo>
                  <a:cubicBezTo>
                    <a:pt x="67" y="116"/>
                    <a:pt x="67" y="116"/>
                    <a:pt x="67" y="116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A80BDF0C-E02C-4DCB-B58B-3F3D733706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6452" y="1451429"/>
              <a:ext cx="220579" cy="475534"/>
            </a:xfrm>
            <a:custGeom>
              <a:avLst/>
              <a:gdLst>
                <a:gd name="T0" fmla="*/ 76 w 128"/>
                <a:gd name="T1" fmla="*/ 73 h 277"/>
                <a:gd name="T2" fmla="*/ 63 w 128"/>
                <a:gd name="T3" fmla="*/ 59 h 277"/>
                <a:gd name="T4" fmla="*/ 66 w 128"/>
                <a:gd name="T5" fmla="*/ 103 h 277"/>
                <a:gd name="T6" fmla="*/ 33 w 128"/>
                <a:gd name="T7" fmla="*/ 105 h 277"/>
                <a:gd name="T8" fmla="*/ 61 w 128"/>
                <a:gd name="T9" fmla="*/ 116 h 277"/>
                <a:gd name="T10" fmla="*/ 58 w 128"/>
                <a:gd name="T11" fmla="*/ 169 h 277"/>
                <a:gd name="T12" fmla="*/ 44 w 128"/>
                <a:gd name="T13" fmla="*/ 169 h 277"/>
                <a:gd name="T14" fmla="*/ 75 w 128"/>
                <a:gd name="T15" fmla="*/ 199 h 277"/>
                <a:gd name="T16" fmla="*/ 55 w 128"/>
                <a:gd name="T17" fmla="*/ 223 h 277"/>
                <a:gd name="T18" fmla="*/ 78 w 128"/>
                <a:gd name="T19" fmla="*/ 215 h 277"/>
                <a:gd name="T20" fmla="*/ 94 w 128"/>
                <a:gd name="T21" fmla="*/ 244 h 277"/>
                <a:gd name="T22" fmla="*/ 81 w 128"/>
                <a:gd name="T23" fmla="*/ 208 h 277"/>
                <a:gd name="T24" fmla="*/ 66 w 128"/>
                <a:gd name="T25" fmla="*/ 173 h 277"/>
                <a:gd name="T26" fmla="*/ 101 w 128"/>
                <a:gd name="T27" fmla="*/ 153 h 277"/>
                <a:gd name="T28" fmla="*/ 101 w 128"/>
                <a:gd name="T29" fmla="*/ 145 h 277"/>
                <a:gd name="T30" fmla="*/ 68 w 128"/>
                <a:gd name="T31" fmla="*/ 112 h 277"/>
                <a:gd name="T32" fmla="*/ 79 w 128"/>
                <a:gd name="T33" fmla="*/ 80 h 277"/>
                <a:gd name="T34" fmla="*/ 101 w 128"/>
                <a:gd name="T35" fmla="*/ 61 h 277"/>
                <a:gd name="T36" fmla="*/ 96 w 128"/>
                <a:gd name="T37" fmla="*/ 0 h 277"/>
                <a:gd name="T38" fmla="*/ 29 w 128"/>
                <a:gd name="T39" fmla="*/ 59 h 277"/>
                <a:gd name="T40" fmla="*/ 0 w 128"/>
                <a:gd name="T41" fmla="*/ 108 h 277"/>
                <a:gd name="T42" fmla="*/ 4 w 128"/>
                <a:gd name="T43" fmla="*/ 168 h 277"/>
                <a:gd name="T44" fmla="*/ 24 w 128"/>
                <a:gd name="T45" fmla="*/ 216 h 277"/>
                <a:gd name="T46" fmla="*/ 93 w 128"/>
                <a:gd name="T47" fmla="*/ 277 h 277"/>
                <a:gd name="T48" fmla="*/ 128 w 128"/>
                <a:gd name="T49" fmla="*/ 245 h 277"/>
                <a:gd name="T50" fmla="*/ 96 w 128"/>
                <a:gd name="T51" fmla="*/ 0 h 277"/>
                <a:gd name="T52" fmla="*/ 91 w 128"/>
                <a:gd name="T53" fmla="*/ 108 h 277"/>
                <a:gd name="T54" fmla="*/ 91 w 128"/>
                <a:gd name="T55" fmla="*/ 116 h 277"/>
                <a:gd name="T56" fmla="*/ 113 w 128"/>
                <a:gd name="T57" fmla="*/ 172 h 277"/>
                <a:gd name="T58" fmla="*/ 92 w 128"/>
                <a:gd name="T59" fmla="*/ 176 h 277"/>
                <a:gd name="T60" fmla="*/ 113 w 128"/>
                <a:gd name="T61" fmla="*/ 180 h 277"/>
                <a:gd name="T62" fmla="*/ 107 w 128"/>
                <a:gd name="T63" fmla="*/ 256 h 277"/>
                <a:gd name="T64" fmla="*/ 74 w 128"/>
                <a:gd name="T65" fmla="*/ 245 h 277"/>
                <a:gd name="T66" fmla="*/ 71 w 128"/>
                <a:gd name="T67" fmla="*/ 237 h 277"/>
                <a:gd name="T68" fmla="*/ 62 w 128"/>
                <a:gd name="T69" fmla="*/ 235 h 277"/>
                <a:gd name="T70" fmla="*/ 45 w 128"/>
                <a:gd name="T71" fmla="*/ 204 h 277"/>
                <a:gd name="T72" fmla="*/ 41 w 128"/>
                <a:gd name="T73" fmla="*/ 190 h 277"/>
                <a:gd name="T74" fmla="*/ 33 w 128"/>
                <a:gd name="T75" fmla="*/ 148 h 277"/>
                <a:gd name="T76" fmla="*/ 33 w 128"/>
                <a:gd name="T77" fmla="*/ 134 h 277"/>
                <a:gd name="T78" fmla="*/ 42 w 128"/>
                <a:gd name="T79" fmla="*/ 79 h 277"/>
                <a:gd name="T80" fmla="*/ 47 w 128"/>
                <a:gd name="T81" fmla="*/ 67 h 277"/>
                <a:gd name="T82" fmla="*/ 67 w 128"/>
                <a:gd name="T83" fmla="*/ 41 h 277"/>
                <a:gd name="T84" fmla="*/ 79 w 128"/>
                <a:gd name="T85" fmla="*/ 39 h 277"/>
                <a:gd name="T86" fmla="*/ 80 w 128"/>
                <a:gd name="T87" fmla="*/ 29 h 277"/>
                <a:gd name="T88" fmla="*/ 113 w 128"/>
                <a:gd name="T89" fmla="*/ 29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8" h="277">
                  <a:moveTo>
                    <a:pt x="95" y="61"/>
                  </a:moveTo>
                  <a:cubicBezTo>
                    <a:pt x="89" y="67"/>
                    <a:pt x="85" y="71"/>
                    <a:pt x="76" y="73"/>
                  </a:cubicBezTo>
                  <a:cubicBezTo>
                    <a:pt x="74" y="69"/>
                    <a:pt x="72" y="64"/>
                    <a:pt x="69" y="60"/>
                  </a:cubicBezTo>
                  <a:cubicBezTo>
                    <a:pt x="67" y="58"/>
                    <a:pt x="65" y="58"/>
                    <a:pt x="63" y="59"/>
                  </a:cubicBezTo>
                  <a:cubicBezTo>
                    <a:pt x="61" y="60"/>
                    <a:pt x="61" y="63"/>
                    <a:pt x="62" y="64"/>
                  </a:cubicBezTo>
                  <a:cubicBezTo>
                    <a:pt x="76" y="83"/>
                    <a:pt x="73" y="97"/>
                    <a:pt x="66" y="103"/>
                  </a:cubicBezTo>
                  <a:cubicBezTo>
                    <a:pt x="59" y="111"/>
                    <a:pt x="48" y="111"/>
                    <a:pt x="38" y="104"/>
                  </a:cubicBezTo>
                  <a:cubicBezTo>
                    <a:pt x="36" y="103"/>
                    <a:pt x="34" y="103"/>
                    <a:pt x="33" y="105"/>
                  </a:cubicBezTo>
                  <a:cubicBezTo>
                    <a:pt x="31" y="107"/>
                    <a:pt x="32" y="109"/>
                    <a:pt x="34" y="110"/>
                  </a:cubicBezTo>
                  <a:cubicBezTo>
                    <a:pt x="42" y="117"/>
                    <a:pt x="52" y="118"/>
                    <a:pt x="61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8" y="127"/>
                    <a:pt x="78" y="145"/>
                    <a:pt x="58" y="169"/>
                  </a:cubicBezTo>
                  <a:cubicBezTo>
                    <a:pt x="55" y="168"/>
                    <a:pt x="52" y="167"/>
                    <a:pt x="49" y="166"/>
                  </a:cubicBezTo>
                  <a:cubicBezTo>
                    <a:pt x="47" y="166"/>
                    <a:pt x="45" y="167"/>
                    <a:pt x="44" y="169"/>
                  </a:cubicBezTo>
                  <a:cubicBezTo>
                    <a:pt x="44" y="171"/>
                    <a:pt x="45" y="173"/>
                    <a:pt x="47" y="174"/>
                  </a:cubicBezTo>
                  <a:cubicBezTo>
                    <a:pt x="65" y="178"/>
                    <a:pt x="75" y="188"/>
                    <a:pt x="75" y="199"/>
                  </a:cubicBezTo>
                  <a:cubicBezTo>
                    <a:pt x="75" y="208"/>
                    <a:pt x="68" y="216"/>
                    <a:pt x="58" y="218"/>
                  </a:cubicBezTo>
                  <a:cubicBezTo>
                    <a:pt x="56" y="219"/>
                    <a:pt x="54" y="221"/>
                    <a:pt x="55" y="223"/>
                  </a:cubicBezTo>
                  <a:cubicBezTo>
                    <a:pt x="55" y="225"/>
                    <a:pt x="57" y="227"/>
                    <a:pt x="60" y="226"/>
                  </a:cubicBezTo>
                  <a:cubicBezTo>
                    <a:pt x="67" y="225"/>
                    <a:pt x="73" y="220"/>
                    <a:pt x="78" y="215"/>
                  </a:cubicBezTo>
                  <a:cubicBezTo>
                    <a:pt x="85" y="219"/>
                    <a:pt x="90" y="226"/>
                    <a:pt x="90" y="240"/>
                  </a:cubicBezTo>
                  <a:cubicBezTo>
                    <a:pt x="90" y="242"/>
                    <a:pt x="92" y="244"/>
                    <a:pt x="94" y="244"/>
                  </a:cubicBezTo>
                  <a:cubicBezTo>
                    <a:pt x="96" y="244"/>
                    <a:pt x="98" y="242"/>
                    <a:pt x="98" y="240"/>
                  </a:cubicBezTo>
                  <a:cubicBezTo>
                    <a:pt x="98" y="221"/>
                    <a:pt x="90" y="213"/>
                    <a:pt x="81" y="208"/>
                  </a:cubicBezTo>
                  <a:cubicBezTo>
                    <a:pt x="82" y="205"/>
                    <a:pt x="83" y="202"/>
                    <a:pt x="83" y="199"/>
                  </a:cubicBezTo>
                  <a:cubicBezTo>
                    <a:pt x="83" y="190"/>
                    <a:pt x="78" y="180"/>
                    <a:pt x="66" y="173"/>
                  </a:cubicBezTo>
                  <a:cubicBezTo>
                    <a:pt x="71" y="166"/>
                    <a:pt x="74" y="159"/>
                    <a:pt x="76" y="153"/>
                  </a:cubicBezTo>
                  <a:cubicBezTo>
                    <a:pt x="101" y="153"/>
                    <a:pt x="101" y="153"/>
                    <a:pt x="101" y="153"/>
                  </a:cubicBezTo>
                  <a:cubicBezTo>
                    <a:pt x="103" y="153"/>
                    <a:pt x="105" y="151"/>
                    <a:pt x="105" y="149"/>
                  </a:cubicBezTo>
                  <a:cubicBezTo>
                    <a:pt x="105" y="147"/>
                    <a:pt x="103" y="145"/>
                    <a:pt x="101" y="145"/>
                  </a:cubicBezTo>
                  <a:cubicBezTo>
                    <a:pt x="77" y="145"/>
                    <a:pt x="77" y="145"/>
                    <a:pt x="77" y="145"/>
                  </a:cubicBezTo>
                  <a:cubicBezTo>
                    <a:pt x="79" y="131"/>
                    <a:pt x="72" y="119"/>
                    <a:pt x="68" y="112"/>
                  </a:cubicBezTo>
                  <a:cubicBezTo>
                    <a:pt x="69" y="111"/>
                    <a:pt x="71" y="110"/>
                    <a:pt x="72" y="109"/>
                  </a:cubicBezTo>
                  <a:cubicBezTo>
                    <a:pt x="78" y="103"/>
                    <a:pt x="82" y="93"/>
                    <a:pt x="79" y="80"/>
                  </a:cubicBezTo>
                  <a:cubicBezTo>
                    <a:pt x="88" y="78"/>
                    <a:pt x="94" y="74"/>
                    <a:pt x="101" y="67"/>
                  </a:cubicBezTo>
                  <a:cubicBezTo>
                    <a:pt x="102" y="65"/>
                    <a:pt x="102" y="63"/>
                    <a:pt x="101" y="61"/>
                  </a:cubicBezTo>
                  <a:cubicBezTo>
                    <a:pt x="99" y="60"/>
                    <a:pt x="97" y="60"/>
                    <a:pt x="95" y="61"/>
                  </a:cubicBezTo>
                  <a:close/>
                  <a:moveTo>
                    <a:pt x="96" y="0"/>
                  </a:moveTo>
                  <a:cubicBezTo>
                    <a:pt x="81" y="0"/>
                    <a:pt x="67" y="11"/>
                    <a:pt x="65" y="25"/>
                  </a:cubicBezTo>
                  <a:cubicBezTo>
                    <a:pt x="45" y="26"/>
                    <a:pt x="29" y="41"/>
                    <a:pt x="29" y="59"/>
                  </a:cubicBezTo>
                  <a:cubicBezTo>
                    <a:pt x="29" y="62"/>
                    <a:pt x="29" y="64"/>
                    <a:pt x="30" y="66"/>
                  </a:cubicBezTo>
                  <a:cubicBezTo>
                    <a:pt x="12" y="73"/>
                    <a:pt x="0" y="89"/>
                    <a:pt x="0" y="108"/>
                  </a:cubicBezTo>
                  <a:cubicBezTo>
                    <a:pt x="0" y="121"/>
                    <a:pt x="6" y="133"/>
                    <a:pt x="16" y="141"/>
                  </a:cubicBezTo>
                  <a:cubicBezTo>
                    <a:pt x="8" y="148"/>
                    <a:pt x="4" y="158"/>
                    <a:pt x="4" y="168"/>
                  </a:cubicBezTo>
                  <a:cubicBezTo>
                    <a:pt x="4" y="183"/>
                    <a:pt x="13" y="196"/>
                    <a:pt x="27" y="202"/>
                  </a:cubicBezTo>
                  <a:cubicBezTo>
                    <a:pt x="25" y="207"/>
                    <a:pt x="24" y="211"/>
                    <a:pt x="24" y="216"/>
                  </a:cubicBezTo>
                  <a:cubicBezTo>
                    <a:pt x="24" y="234"/>
                    <a:pt x="39" y="249"/>
                    <a:pt x="58" y="250"/>
                  </a:cubicBezTo>
                  <a:cubicBezTo>
                    <a:pt x="61" y="265"/>
                    <a:pt x="76" y="277"/>
                    <a:pt x="93" y="277"/>
                  </a:cubicBezTo>
                  <a:cubicBezTo>
                    <a:pt x="102" y="277"/>
                    <a:pt x="111" y="274"/>
                    <a:pt x="118" y="268"/>
                  </a:cubicBezTo>
                  <a:cubicBezTo>
                    <a:pt x="125" y="262"/>
                    <a:pt x="128" y="253"/>
                    <a:pt x="128" y="245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13"/>
                    <a:pt x="114" y="0"/>
                    <a:pt x="96" y="0"/>
                  </a:cubicBezTo>
                  <a:close/>
                  <a:moveTo>
                    <a:pt x="113" y="108"/>
                  </a:moveTo>
                  <a:cubicBezTo>
                    <a:pt x="91" y="108"/>
                    <a:pt x="91" y="108"/>
                    <a:pt x="91" y="108"/>
                  </a:cubicBezTo>
                  <a:cubicBezTo>
                    <a:pt x="88" y="108"/>
                    <a:pt x="87" y="109"/>
                    <a:pt x="87" y="112"/>
                  </a:cubicBezTo>
                  <a:cubicBezTo>
                    <a:pt x="87" y="114"/>
                    <a:pt x="88" y="116"/>
                    <a:pt x="91" y="116"/>
                  </a:cubicBezTo>
                  <a:cubicBezTo>
                    <a:pt x="113" y="116"/>
                    <a:pt x="113" y="116"/>
                    <a:pt x="113" y="116"/>
                  </a:cubicBezTo>
                  <a:cubicBezTo>
                    <a:pt x="113" y="172"/>
                    <a:pt x="113" y="172"/>
                    <a:pt x="113" y="172"/>
                  </a:cubicBezTo>
                  <a:cubicBezTo>
                    <a:pt x="96" y="172"/>
                    <a:pt x="96" y="172"/>
                    <a:pt x="96" y="172"/>
                  </a:cubicBezTo>
                  <a:cubicBezTo>
                    <a:pt x="94" y="172"/>
                    <a:pt x="92" y="174"/>
                    <a:pt x="92" y="176"/>
                  </a:cubicBezTo>
                  <a:cubicBezTo>
                    <a:pt x="92" y="178"/>
                    <a:pt x="94" y="180"/>
                    <a:pt x="96" y="180"/>
                  </a:cubicBezTo>
                  <a:cubicBezTo>
                    <a:pt x="113" y="180"/>
                    <a:pt x="113" y="180"/>
                    <a:pt x="113" y="180"/>
                  </a:cubicBezTo>
                  <a:cubicBezTo>
                    <a:pt x="113" y="245"/>
                    <a:pt x="113" y="245"/>
                    <a:pt x="113" y="245"/>
                  </a:cubicBezTo>
                  <a:cubicBezTo>
                    <a:pt x="113" y="249"/>
                    <a:pt x="111" y="253"/>
                    <a:pt x="107" y="256"/>
                  </a:cubicBezTo>
                  <a:cubicBezTo>
                    <a:pt x="104" y="259"/>
                    <a:pt x="98" y="261"/>
                    <a:pt x="93" y="261"/>
                  </a:cubicBezTo>
                  <a:cubicBezTo>
                    <a:pt x="82" y="261"/>
                    <a:pt x="74" y="254"/>
                    <a:pt x="74" y="245"/>
                  </a:cubicBezTo>
                  <a:cubicBezTo>
                    <a:pt x="74" y="244"/>
                    <a:pt x="74" y="244"/>
                    <a:pt x="74" y="243"/>
                  </a:cubicBezTo>
                  <a:cubicBezTo>
                    <a:pt x="74" y="241"/>
                    <a:pt x="73" y="238"/>
                    <a:pt x="71" y="237"/>
                  </a:cubicBezTo>
                  <a:cubicBezTo>
                    <a:pt x="70" y="235"/>
                    <a:pt x="67" y="234"/>
                    <a:pt x="65" y="234"/>
                  </a:cubicBezTo>
                  <a:cubicBezTo>
                    <a:pt x="64" y="235"/>
                    <a:pt x="63" y="235"/>
                    <a:pt x="62" y="235"/>
                  </a:cubicBezTo>
                  <a:cubicBezTo>
                    <a:pt x="50" y="235"/>
                    <a:pt x="40" y="226"/>
                    <a:pt x="40" y="216"/>
                  </a:cubicBezTo>
                  <a:cubicBezTo>
                    <a:pt x="40" y="212"/>
                    <a:pt x="42" y="207"/>
                    <a:pt x="45" y="204"/>
                  </a:cubicBezTo>
                  <a:cubicBezTo>
                    <a:pt x="47" y="202"/>
                    <a:pt x="48" y="199"/>
                    <a:pt x="47" y="196"/>
                  </a:cubicBezTo>
                  <a:cubicBezTo>
                    <a:pt x="47" y="193"/>
                    <a:pt x="44" y="191"/>
                    <a:pt x="41" y="190"/>
                  </a:cubicBezTo>
                  <a:cubicBezTo>
                    <a:pt x="29" y="188"/>
                    <a:pt x="20" y="179"/>
                    <a:pt x="20" y="168"/>
                  </a:cubicBezTo>
                  <a:cubicBezTo>
                    <a:pt x="20" y="160"/>
                    <a:pt x="25" y="152"/>
                    <a:pt x="33" y="148"/>
                  </a:cubicBezTo>
                  <a:cubicBezTo>
                    <a:pt x="36" y="147"/>
                    <a:pt x="38" y="144"/>
                    <a:pt x="38" y="141"/>
                  </a:cubicBezTo>
                  <a:cubicBezTo>
                    <a:pt x="38" y="138"/>
                    <a:pt x="36" y="135"/>
                    <a:pt x="33" y="134"/>
                  </a:cubicBezTo>
                  <a:cubicBezTo>
                    <a:pt x="22" y="128"/>
                    <a:pt x="15" y="118"/>
                    <a:pt x="15" y="108"/>
                  </a:cubicBezTo>
                  <a:cubicBezTo>
                    <a:pt x="15" y="94"/>
                    <a:pt x="26" y="82"/>
                    <a:pt x="42" y="79"/>
                  </a:cubicBezTo>
                  <a:cubicBezTo>
                    <a:pt x="44" y="78"/>
                    <a:pt x="46" y="76"/>
                    <a:pt x="47" y="74"/>
                  </a:cubicBezTo>
                  <a:cubicBezTo>
                    <a:pt x="48" y="72"/>
                    <a:pt x="48" y="69"/>
                    <a:pt x="47" y="67"/>
                  </a:cubicBezTo>
                  <a:cubicBezTo>
                    <a:pt x="45" y="65"/>
                    <a:pt x="45" y="62"/>
                    <a:pt x="45" y="59"/>
                  </a:cubicBezTo>
                  <a:cubicBezTo>
                    <a:pt x="45" y="49"/>
                    <a:pt x="54" y="41"/>
                    <a:pt x="67" y="41"/>
                  </a:cubicBezTo>
                  <a:cubicBezTo>
                    <a:pt x="68" y="41"/>
                    <a:pt x="70" y="41"/>
                    <a:pt x="71" y="41"/>
                  </a:cubicBezTo>
                  <a:cubicBezTo>
                    <a:pt x="74" y="42"/>
                    <a:pt x="77" y="41"/>
                    <a:pt x="79" y="39"/>
                  </a:cubicBezTo>
                  <a:cubicBezTo>
                    <a:pt x="80" y="37"/>
                    <a:pt x="81" y="34"/>
                    <a:pt x="81" y="32"/>
                  </a:cubicBezTo>
                  <a:cubicBezTo>
                    <a:pt x="80" y="31"/>
                    <a:pt x="80" y="30"/>
                    <a:pt x="80" y="29"/>
                  </a:cubicBezTo>
                  <a:cubicBezTo>
                    <a:pt x="80" y="22"/>
                    <a:pt x="88" y="16"/>
                    <a:pt x="96" y="16"/>
                  </a:cubicBezTo>
                  <a:cubicBezTo>
                    <a:pt x="105" y="16"/>
                    <a:pt x="113" y="22"/>
                    <a:pt x="113" y="29"/>
                  </a:cubicBezTo>
                  <a:lnTo>
                    <a:pt x="113" y="108"/>
                  </a:ln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</p:grpSp>
      <p:grpSp>
        <p:nvGrpSpPr>
          <p:cNvPr id="30" name="Team">
            <a:extLst>
              <a:ext uri="{FF2B5EF4-FFF2-40B4-BE49-F238E27FC236}">
                <a16:creationId xmlns:a16="http://schemas.microsoft.com/office/drawing/2014/main" id="{87CD3AF8-757D-4C9E-BB50-8D4C69C5C600}"/>
              </a:ext>
            </a:extLst>
          </p:cNvPr>
          <p:cNvGrpSpPr/>
          <p:nvPr/>
        </p:nvGrpSpPr>
        <p:grpSpPr>
          <a:xfrm>
            <a:off x="7262906" y="4748213"/>
            <a:ext cx="673779" cy="769109"/>
            <a:chOff x="2624985" y="4950135"/>
            <a:chExt cx="398188" cy="454526"/>
          </a:xfrm>
          <a:effectLst>
            <a:reflection blurRad="6350" stA="20000" endPos="35000" dir="5400000" sy="-100000" algn="bl" rotWithShape="0"/>
          </a:effectLst>
        </p:grpSpPr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267E1C6D-5588-410A-BEDE-923AA1A362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2436" y="4950135"/>
              <a:ext cx="163286" cy="454526"/>
            </a:xfrm>
            <a:custGeom>
              <a:avLst/>
              <a:gdLst>
                <a:gd name="T0" fmla="*/ 47 w 95"/>
                <a:gd name="T1" fmla="*/ 52 h 265"/>
                <a:gd name="T2" fmla="*/ 74 w 95"/>
                <a:gd name="T3" fmla="*/ 26 h 265"/>
                <a:gd name="T4" fmla="*/ 47 w 95"/>
                <a:gd name="T5" fmla="*/ 0 h 265"/>
                <a:gd name="T6" fmla="*/ 21 w 95"/>
                <a:gd name="T7" fmla="*/ 26 h 265"/>
                <a:gd name="T8" fmla="*/ 47 w 95"/>
                <a:gd name="T9" fmla="*/ 52 h 265"/>
                <a:gd name="T10" fmla="*/ 70 w 95"/>
                <a:gd name="T11" fmla="*/ 60 h 265"/>
                <a:gd name="T12" fmla="*/ 47 w 95"/>
                <a:gd name="T13" fmla="*/ 60 h 265"/>
                <a:gd name="T14" fmla="*/ 25 w 95"/>
                <a:gd name="T15" fmla="*/ 60 h 265"/>
                <a:gd name="T16" fmla="*/ 0 w 95"/>
                <a:gd name="T17" fmla="*/ 88 h 265"/>
                <a:gd name="T18" fmla="*/ 0 w 95"/>
                <a:gd name="T19" fmla="*/ 125 h 265"/>
                <a:gd name="T20" fmla="*/ 20 w 95"/>
                <a:gd name="T21" fmla="*/ 161 h 265"/>
                <a:gd name="T22" fmla="*/ 20 w 95"/>
                <a:gd name="T23" fmla="*/ 256 h 265"/>
                <a:gd name="T24" fmla="*/ 29 w 95"/>
                <a:gd name="T25" fmla="*/ 265 h 265"/>
                <a:gd name="T26" fmla="*/ 38 w 95"/>
                <a:gd name="T27" fmla="*/ 256 h 265"/>
                <a:gd name="T28" fmla="*/ 42 w 95"/>
                <a:gd name="T29" fmla="*/ 181 h 265"/>
                <a:gd name="T30" fmla="*/ 42 w 95"/>
                <a:gd name="T31" fmla="*/ 181 h 265"/>
                <a:gd name="T32" fmla="*/ 47 w 95"/>
                <a:gd name="T33" fmla="*/ 172 h 265"/>
                <a:gd name="T34" fmla="*/ 53 w 95"/>
                <a:gd name="T35" fmla="*/ 181 h 265"/>
                <a:gd name="T36" fmla="*/ 53 w 95"/>
                <a:gd name="T37" fmla="*/ 181 h 265"/>
                <a:gd name="T38" fmla="*/ 56 w 95"/>
                <a:gd name="T39" fmla="*/ 256 h 265"/>
                <a:gd name="T40" fmla="*/ 65 w 95"/>
                <a:gd name="T41" fmla="*/ 265 h 265"/>
                <a:gd name="T42" fmla="*/ 74 w 95"/>
                <a:gd name="T43" fmla="*/ 256 h 265"/>
                <a:gd name="T44" fmla="*/ 74 w 95"/>
                <a:gd name="T45" fmla="*/ 161 h 265"/>
                <a:gd name="T46" fmla="*/ 95 w 95"/>
                <a:gd name="T47" fmla="*/ 125 h 265"/>
                <a:gd name="T48" fmla="*/ 95 w 95"/>
                <a:gd name="T49" fmla="*/ 88 h 265"/>
                <a:gd name="T50" fmla="*/ 70 w 95"/>
                <a:gd name="T51" fmla="*/ 6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5" h="265">
                  <a:moveTo>
                    <a:pt x="47" y="52"/>
                  </a:moveTo>
                  <a:cubicBezTo>
                    <a:pt x="62" y="52"/>
                    <a:pt x="74" y="41"/>
                    <a:pt x="74" y="26"/>
                  </a:cubicBezTo>
                  <a:cubicBezTo>
                    <a:pt x="74" y="11"/>
                    <a:pt x="62" y="0"/>
                    <a:pt x="47" y="0"/>
                  </a:cubicBezTo>
                  <a:cubicBezTo>
                    <a:pt x="33" y="0"/>
                    <a:pt x="21" y="11"/>
                    <a:pt x="21" y="26"/>
                  </a:cubicBezTo>
                  <a:cubicBezTo>
                    <a:pt x="21" y="41"/>
                    <a:pt x="33" y="52"/>
                    <a:pt x="47" y="52"/>
                  </a:cubicBezTo>
                  <a:close/>
                  <a:moveTo>
                    <a:pt x="70" y="60"/>
                  </a:moveTo>
                  <a:cubicBezTo>
                    <a:pt x="58" y="60"/>
                    <a:pt x="47" y="60"/>
                    <a:pt x="47" y="60"/>
                  </a:cubicBezTo>
                  <a:cubicBezTo>
                    <a:pt x="47" y="60"/>
                    <a:pt x="37" y="60"/>
                    <a:pt x="25" y="60"/>
                  </a:cubicBezTo>
                  <a:cubicBezTo>
                    <a:pt x="7" y="60"/>
                    <a:pt x="0" y="77"/>
                    <a:pt x="0" y="88"/>
                  </a:cubicBezTo>
                  <a:cubicBezTo>
                    <a:pt x="0" y="96"/>
                    <a:pt x="0" y="92"/>
                    <a:pt x="0" y="125"/>
                  </a:cubicBezTo>
                  <a:cubicBezTo>
                    <a:pt x="0" y="145"/>
                    <a:pt x="11" y="155"/>
                    <a:pt x="20" y="161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20" y="261"/>
                    <a:pt x="24" y="265"/>
                    <a:pt x="29" y="265"/>
                  </a:cubicBezTo>
                  <a:cubicBezTo>
                    <a:pt x="34" y="265"/>
                    <a:pt x="38" y="261"/>
                    <a:pt x="38" y="256"/>
                  </a:cubicBezTo>
                  <a:cubicBezTo>
                    <a:pt x="42" y="181"/>
                    <a:pt x="42" y="181"/>
                    <a:pt x="42" y="181"/>
                  </a:cubicBezTo>
                  <a:cubicBezTo>
                    <a:pt x="42" y="181"/>
                    <a:pt x="42" y="181"/>
                    <a:pt x="42" y="181"/>
                  </a:cubicBezTo>
                  <a:cubicBezTo>
                    <a:pt x="42" y="175"/>
                    <a:pt x="44" y="172"/>
                    <a:pt x="47" y="172"/>
                  </a:cubicBezTo>
                  <a:cubicBezTo>
                    <a:pt x="50" y="172"/>
                    <a:pt x="53" y="175"/>
                    <a:pt x="53" y="181"/>
                  </a:cubicBezTo>
                  <a:cubicBezTo>
                    <a:pt x="53" y="181"/>
                    <a:pt x="53" y="181"/>
                    <a:pt x="53" y="181"/>
                  </a:cubicBezTo>
                  <a:cubicBezTo>
                    <a:pt x="56" y="256"/>
                    <a:pt x="56" y="256"/>
                    <a:pt x="56" y="256"/>
                  </a:cubicBezTo>
                  <a:cubicBezTo>
                    <a:pt x="56" y="261"/>
                    <a:pt x="60" y="265"/>
                    <a:pt x="65" y="265"/>
                  </a:cubicBezTo>
                  <a:cubicBezTo>
                    <a:pt x="70" y="265"/>
                    <a:pt x="74" y="261"/>
                    <a:pt x="74" y="256"/>
                  </a:cubicBezTo>
                  <a:cubicBezTo>
                    <a:pt x="74" y="161"/>
                    <a:pt x="74" y="161"/>
                    <a:pt x="74" y="161"/>
                  </a:cubicBezTo>
                  <a:cubicBezTo>
                    <a:pt x="83" y="155"/>
                    <a:pt x="95" y="145"/>
                    <a:pt x="95" y="125"/>
                  </a:cubicBezTo>
                  <a:cubicBezTo>
                    <a:pt x="95" y="92"/>
                    <a:pt x="95" y="96"/>
                    <a:pt x="95" y="88"/>
                  </a:cubicBezTo>
                  <a:cubicBezTo>
                    <a:pt x="95" y="77"/>
                    <a:pt x="88" y="60"/>
                    <a:pt x="70" y="60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 dirty="0">
                <a:solidFill>
                  <a:srgbClr val="1C1819"/>
                </a:solidFill>
              </a:endParaRPr>
            </a:p>
          </p:txBody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748BFE0A-E861-4292-8E28-1809B550A8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4985" y="4975917"/>
              <a:ext cx="398188" cy="428744"/>
            </a:xfrm>
            <a:custGeom>
              <a:avLst/>
              <a:gdLst>
                <a:gd name="T0" fmla="*/ 207 w 231"/>
                <a:gd name="T1" fmla="*/ 57 h 250"/>
                <a:gd name="T2" fmla="*/ 186 w 231"/>
                <a:gd name="T3" fmla="*/ 57 h 250"/>
                <a:gd name="T4" fmla="*/ 168 w 231"/>
                <a:gd name="T5" fmla="*/ 57 h 250"/>
                <a:gd name="T6" fmla="*/ 171 w 231"/>
                <a:gd name="T7" fmla="*/ 73 h 250"/>
                <a:gd name="T8" fmla="*/ 171 w 231"/>
                <a:gd name="T9" fmla="*/ 110 h 250"/>
                <a:gd name="T10" fmla="*/ 161 w 231"/>
                <a:gd name="T11" fmla="*/ 141 h 250"/>
                <a:gd name="T12" fmla="*/ 161 w 231"/>
                <a:gd name="T13" fmla="*/ 241 h 250"/>
                <a:gd name="T14" fmla="*/ 169 w 231"/>
                <a:gd name="T15" fmla="*/ 250 h 250"/>
                <a:gd name="T16" fmla="*/ 178 w 231"/>
                <a:gd name="T17" fmla="*/ 241 h 250"/>
                <a:gd name="T18" fmla="*/ 181 w 231"/>
                <a:gd name="T19" fmla="*/ 171 h 250"/>
                <a:gd name="T20" fmla="*/ 186 w 231"/>
                <a:gd name="T21" fmla="*/ 162 h 250"/>
                <a:gd name="T22" fmla="*/ 191 w 231"/>
                <a:gd name="T23" fmla="*/ 171 h 250"/>
                <a:gd name="T24" fmla="*/ 194 w 231"/>
                <a:gd name="T25" fmla="*/ 241 h 250"/>
                <a:gd name="T26" fmla="*/ 203 w 231"/>
                <a:gd name="T27" fmla="*/ 250 h 250"/>
                <a:gd name="T28" fmla="*/ 211 w 231"/>
                <a:gd name="T29" fmla="*/ 241 h 250"/>
                <a:gd name="T30" fmla="*/ 211 w 231"/>
                <a:gd name="T31" fmla="*/ 152 h 250"/>
                <a:gd name="T32" fmla="*/ 231 w 231"/>
                <a:gd name="T33" fmla="*/ 118 h 250"/>
                <a:gd name="T34" fmla="*/ 231 w 231"/>
                <a:gd name="T35" fmla="*/ 84 h 250"/>
                <a:gd name="T36" fmla="*/ 207 w 231"/>
                <a:gd name="T37" fmla="*/ 57 h 250"/>
                <a:gd name="T38" fmla="*/ 186 w 231"/>
                <a:gd name="T39" fmla="*/ 50 h 250"/>
                <a:gd name="T40" fmla="*/ 211 w 231"/>
                <a:gd name="T41" fmla="*/ 25 h 250"/>
                <a:gd name="T42" fmla="*/ 186 w 231"/>
                <a:gd name="T43" fmla="*/ 0 h 250"/>
                <a:gd name="T44" fmla="*/ 161 w 231"/>
                <a:gd name="T45" fmla="*/ 25 h 250"/>
                <a:gd name="T46" fmla="*/ 186 w 231"/>
                <a:gd name="T47" fmla="*/ 50 h 250"/>
                <a:gd name="T48" fmla="*/ 59 w 231"/>
                <a:gd name="T49" fmla="*/ 73 h 250"/>
                <a:gd name="T50" fmla="*/ 63 w 231"/>
                <a:gd name="T51" fmla="*/ 57 h 250"/>
                <a:gd name="T52" fmla="*/ 45 w 231"/>
                <a:gd name="T53" fmla="*/ 57 h 250"/>
                <a:gd name="T54" fmla="*/ 24 w 231"/>
                <a:gd name="T55" fmla="*/ 57 h 250"/>
                <a:gd name="T56" fmla="*/ 0 w 231"/>
                <a:gd name="T57" fmla="*/ 84 h 250"/>
                <a:gd name="T58" fmla="*/ 0 w 231"/>
                <a:gd name="T59" fmla="*/ 118 h 250"/>
                <a:gd name="T60" fmla="*/ 19 w 231"/>
                <a:gd name="T61" fmla="*/ 152 h 250"/>
                <a:gd name="T62" fmla="*/ 19 w 231"/>
                <a:gd name="T63" fmla="*/ 241 h 250"/>
                <a:gd name="T64" fmla="*/ 28 w 231"/>
                <a:gd name="T65" fmla="*/ 250 h 250"/>
                <a:gd name="T66" fmla="*/ 36 w 231"/>
                <a:gd name="T67" fmla="*/ 241 h 250"/>
                <a:gd name="T68" fmla="*/ 39 w 231"/>
                <a:gd name="T69" fmla="*/ 171 h 250"/>
                <a:gd name="T70" fmla="*/ 45 w 231"/>
                <a:gd name="T71" fmla="*/ 162 h 250"/>
                <a:gd name="T72" fmla="*/ 50 w 231"/>
                <a:gd name="T73" fmla="*/ 171 h 250"/>
                <a:gd name="T74" fmla="*/ 53 w 231"/>
                <a:gd name="T75" fmla="*/ 241 h 250"/>
                <a:gd name="T76" fmla="*/ 61 w 231"/>
                <a:gd name="T77" fmla="*/ 250 h 250"/>
                <a:gd name="T78" fmla="*/ 70 w 231"/>
                <a:gd name="T79" fmla="*/ 241 h 250"/>
                <a:gd name="T80" fmla="*/ 70 w 231"/>
                <a:gd name="T81" fmla="*/ 141 h 250"/>
                <a:gd name="T82" fmla="*/ 59 w 231"/>
                <a:gd name="T83" fmla="*/ 110 h 250"/>
                <a:gd name="T84" fmla="*/ 59 w 231"/>
                <a:gd name="T85" fmla="*/ 73 h 250"/>
                <a:gd name="T86" fmla="*/ 45 w 231"/>
                <a:gd name="T87" fmla="*/ 50 h 250"/>
                <a:gd name="T88" fmla="*/ 69 w 231"/>
                <a:gd name="T89" fmla="*/ 25 h 250"/>
                <a:gd name="T90" fmla="*/ 45 w 231"/>
                <a:gd name="T91" fmla="*/ 0 h 250"/>
                <a:gd name="T92" fmla="*/ 20 w 231"/>
                <a:gd name="T93" fmla="*/ 25 h 250"/>
                <a:gd name="T94" fmla="*/ 45 w 231"/>
                <a:gd name="T95" fmla="*/ 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1" h="250">
                  <a:moveTo>
                    <a:pt x="207" y="57"/>
                  </a:moveTo>
                  <a:cubicBezTo>
                    <a:pt x="196" y="57"/>
                    <a:pt x="186" y="57"/>
                    <a:pt x="186" y="57"/>
                  </a:cubicBezTo>
                  <a:cubicBezTo>
                    <a:pt x="186" y="57"/>
                    <a:pt x="178" y="57"/>
                    <a:pt x="168" y="57"/>
                  </a:cubicBezTo>
                  <a:cubicBezTo>
                    <a:pt x="170" y="62"/>
                    <a:pt x="171" y="68"/>
                    <a:pt x="171" y="73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71" y="124"/>
                    <a:pt x="167" y="134"/>
                    <a:pt x="161" y="141"/>
                  </a:cubicBezTo>
                  <a:cubicBezTo>
                    <a:pt x="161" y="241"/>
                    <a:pt x="161" y="241"/>
                    <a:pt x="161" y="241"/>
                  </a:cubicBezTo>
                  <a:cubicBezTo>
                    <a:pt x="161" y="246"/>
                    <a:pt x="165" y="250"/>
                    <a:pt x="169" y="250"/>
                  </a:cubicBezTo>
                  <a:cubicBezTo>
                    <a:pt x="174" y="250"/>
                    <a:pt x="178" y="246"/>
                    <a:pt x="178" y="241"/>
                  </a:cubicBezTo>
                  <a:cubicBezTo>
                    <a:pt x="181" y="171"/>
                    <a:pt x="181" y="171"/>
                    <a:pt x="181" y="171"/>
                  </a:cubicBezTo>
                  <a:cubicBezTo>
                    <a:pt x="181" y="165"/>
                    <a:pt x="183" y="162"/>
                    <a:pt x="186" y="162"/>
                  </a:cubicBezTo>
                  <a:cubicBezTo>
                    <a:pt x="189" y="162"/>
                    <a:pt x="191" y="165"/>
                    <a:pt x="191" y="171"/>
                  </a:cubicBezTo>
                  <a:cubicBezTo>
                    <a:pt x="194" y="241"/>
                    <a:pt x="194" y="241"/>
                    <a:pt x="194" y="241"/>
                  </a:cubicBezTo>
                  <a:cubicBezTo>
                    <a:pt x="194" y="246"/>
                    <a:pt x="198" y="250"/>
                    <a:pt x="203" y="250"/>
                  </a:cubicBezTo>
                  <a:cubicBezTo>
                    <a:pt x="208" y="250"/>
                    <a:pt x="211" y="246"/>
                    <a:pt x="211" y="241"/>
                  </a:cubicBezTo>
                  <a:cubicBezTo>
                    <a:pt x="211" y="152"/>
                    <a:pt x="211" y="152"/>
                    <a:pt x="211" y="152"/>
                  </a:cubicBezTo>
                  <a:cubicBezTo>
                    <a:pt x="220" y="146"/>
                    <a:pt x="231" y="137"/>
                    <a:pt x="231" y="118"/>
                  </a:cubicBezTo>
                  <a:cubicBezTo>
                    <a:pt x="231" y="87"/>
                    <a:pt x="231" y="91"/>
                    <a:pt x="231" y="84"/>
                  </a:cubicBezTo>
                  <a:cubicBezTo>
                    <a:pt x="231" y="73"/>
                    <a:pt x="224" y="57"/>
                    <a:pt x="207" y="57"/>
                  </a:cubicBezTo>
                  <a:close/>
                  <a:moveTo>
                    <a:pt x="186" y="50"/>
                  </a:moveTo>
                  <a:cubicBezTo>
                    <a:pt x="200" y="50"/>
                    <a:pt x="211" y="39"/>
                    <a:pt x="211" y="25"/>
                  </a:cubicBezTo>
                  <a:cubicBezTo>
                    <a:pt x="211" y="11"/>
                    <a:pt x="200" y="0"/>
                    <a:pt x="186" y="0"/>
                  </a:cubicBezTo>
                  <a:cubicBezTo>
                    <a:pt x="172" y="0"/>
                    <a:pt x="161" y="11"/>
                    <a:pt x="161" y="25"/>
                  </a:cubicBezTo>
                  <a:cubicBezTo>
                    <a:pt x="161" y="39"/>
                    <a:pt x="172" y="50"/>
                    <a:pt x="186" y="50"/>
                  </a:cubicBezTo>
                  <a:close/>
                  <a:moveTo>
                    <a:pt x="59" y="73"/>
                  </a:moveTo>
                  <a:cubicBezTo>
                    <a:pt x="59" y="68"/>
                    <a:pt x="60" y="62"/>
                    <a:pt x="63" y="57"/>
                  </a:cubicBezTo>
                  <a:cubicBezTo>
                    <a:pt x="53" y="57"/>
                    <a:pt x="45" y="57"/>
                    <a:pt x="45" y="57"/>
                  </a:cubicBezTo>
                  <a:cubicBezTo>
                    <a:pt x="45" y="57"/>
                    <a:pt x="35" y="57"/>
                    <a:pt x="24" y="57"/>
                  </a:cubicBezTo>
                  <a:cubicBezTo>
                    <a:pt x="6" y="57"/>
                    <a:pt x="0" y="73"/>
                    <a:pt x="0" y="84"/>
                  </a:cubicBezTo>
                  <a:cubicBezTo>
                    <a:pt x="0" y="91"/>
                    <a:pt x="0" y="87"/>
                    <a:pt x="0" y="118"/>
                  </a:cubicBezTo>
                  <a:cubicBezTo>
                    <a:pt x="0" y="137"/>
                    <a:pt x="11" y="146"/>
                    <a:pt x="19" y="152"/>
                  </a:cubicBezTo>
                  <a:cubicBezTo>
                    <a:pt x="19" y="241"/>
                    <a:pt x="19" y="241"/>
                    <a:pt x="19" y="241"/>
                  </a:cubicBezTo>
                  <a:cubicBezTo>
                    <a:pt x="19" y="246"/>
                    <a:pt x="23" y="250"/>
                    <a:pt x="28" y="250"/>
                  </a:cubicBezTo>
                  <a:cubicBezTo>
                    <a:pt x="32" y="250"/>
                    <a:pt x="36" y="246"/>
                    <a:pt x="36" y="241"/>
                  </a:cubicBezTo>
                  <a:cubicBezTo>
                    <a:pt x="39" y="171"/>
                    <a:pt x="39" y="171"/>
                    <a:pt x="39" y="171"/>
                  </a:cubicBezTo>
                  <a:cubicBezTo>
                    <a:pt x="39" y="165"/>
                    <a:pt x="42" y="162"/>
                    <a:pt x="45" y="162"/>
                  </a:cubicBezTo>
                  <a:cubicBezTo>
                    <a:pt x="48" y="162"/>
                    <a:pt x="50" y="165"/>
                    <a:pt x="50" y="171"/>
                  </a:cubicBezTo>
                  <a:cubicBezTo>
                    <a:pt x="53" y="241"/>
                    <a:pt x="53" y="241"/>
                    <a:pt x="53" y="241"/>
                  </a:cubicBezTo>
                  <a:cubicBezTo>
                    <a:pt x="53" y="246"/>
                    <a:pt x="57" y="250"/>
                    <a:pt x="61" y="250"/>
                  </a:cubicBezTo>
                  <a:cubicBezTo>
                    <a:pt x="66" y="250"/>
                    <a:pt x="70" y="246"/>
                    <a:pt x="70" y="241"/>
                  </a:cubicBezTo>
                  <a:cubicBezTo>
                    <a:pt x="70" y="141"/>
                    <a:pt x="70" y="141"/>
                    <a:pt x="70" y="141"/>
                  </a:cubicBezTo>
                  <a:cubicBezTo>
                    <a:pt x="64" y="134"/>
                    <a:pt x="59" y="124"/>
                    <a:pt x="59" y="110"/>
                  </a:cubicBezTo>
                  <a:lnTo>
                    <a:pt x="59" y="73"/>
                  </a:lnTo>
                  <a:close/>
                  <a:moveTo>
                    <a:pt x="45" y="50"/>
                  </a:moveTo>
                  <a:cubicBezTo>
                    <a:pt x="58" y="50"/>
                    <a:pt x="69" y="39"/>
                    <a:pt x="69" y="25"/>
                  </a:cubicBezTo>
                  <a:cubicBezTo>
                    <a:pt x="69" y="11"/>
                    <a:pt x="58" y="0"/>
                    <a:pt x="45" y="0"/>
                  </a:cubicBezTo>
                  <a:cubicBezTo>
                    <a:pt x="31" y="0"/>
                    <a:pt x="20" y="11"/>
                    <a:pt x="20" y="25"/>
                  </a:cubicBezTo>
                  <a:cubicBezTo>
                    <a:pt x="20" y="39"/>
                    <a:pt x="31" y="50"/>
                    <a:pt x="45" y="50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</p:grpSp>
      <p:grpSp>
        <p:nvGrpSpPr>
          <p:cNvPr id="33" name="Hand with coin-speech">
            <a:extLst>
              <a:ext uri="{FF2B5EF4-FFF2-40B4-BE49-F238E27FC236}">
                <a16:creationId xmlns:a16="http://schemas.microsoft.com/office/drawing/2014/main" id="{50FFCC39-CF93-4373-9386-BD365F9642E1}"/>
              </a:ext>
            </a:extLst>
          </p:cNvPr>
          <p:cNvGrpSpPr/>
          <p:nvPr/>
        </p:nvGrpSpPr>
        <p:grpSpPr>
          <a:xfrm>
            <a:off x="13366503" y="4620429"/>
            <a:ext cx="785269" cy="898371"/>
            <a:chOff x="5220369" y="5780887"/>
            <a:chExt cx="464076" cy="530917"/>
          </a:xfrm>
          <a:effectLst>
            <a:reflection blurRad="6350" stA="20000" endPos="35000" dir="5400000" sy="-100000" algn="bl" rotWithShape="0"/>
          </a:effectLst>
        </p:grpSpPr>
        <p:sp>
          <p:nvSpPr>
            <p:cNvPr id="34" name="Freeform 74">
              <a:extLst>
                <a:ext uri="{FF2B5EF4-FFF2-40B4-BE49-F238E27FC236}">
                  <a16:creationId xmlns:a16="http://schemas.microsoft.com/office/drawing/2014/main" id="{81EF4824-A03B-4841-9F89-9455412D66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20369" y="6042526"/>
              <a:ext cx="243496" cy="269278"/>
            </a:xfrm>
            <a:custGeom>
              <a:avLst/>
              <a:gdLst>
                <a:gd name="T0" fmla="*/ 70 w 141"/>
                <a:gd name="T1" fmla="*/ 78 h 157"/>
                <a:gd name="T2" fmla="*/ 110 w 141"/>
                <a:gd name="T3" fmla="*/ 39 h 157"/>
                <a:gd name="T4" fmla="*/ 70 w 141"/>
                <a:gd name="T5" fmla="*/ 0 h 157"/>
                <a:gd name="T6" fmla="*/ 31 w 141"/>
                <a:gd name="T7" fmla="*/ 39 h 157"/>
                <a:gd name="T8" fmla="*/ 70 w 141"/>
                <a:gd name="T9" fmla="*/ 78 h 157"/>
                <a:gd name="T10" fmla="*/ 104 w 141"/>
                <a:gd name="T11" fmla="*/ 90 h 157"/>
                <a:gd name="T12" fmla="*/ 83 w 141"/>
                <a:gd name="T13" fmla="*/ 90 h 157"/>
                <a:gd name="T14" fmla="*/ 70 w 141"/>
                <a:gd name="T15" fmla="*/ 111 h 157"/>
                <a:gd name="T16" fmla="*/ 57 w 141"/>
                <a:gd name="T17" fmla="*/ 90 h 157"/>
                <a:gd name="T18" fmla="*/ 37 w 141"/>
                <a:gd name="T19" fmla="*/ 90 h 157"/>
                <a:gd name="T20" fmla="*/ 0 w 141"/>
                <a:gd name="T21" fmla="*/ 132 h 157"/>
                <a:gd name="T22" fmla="*/ 0 w 141"/>
                <a:gd name="T23" fmla="*/ 157 h 157"/>
                <a:gd name="T24" fmla="*/ 141 w 141"/>
                <a:gd name="T25" fmla="*/ 157 h 157"/>
                <a:gd name="T26" fmla="*/ 141 w 141"/>
                <a:gd name="T27" fmla="*/ 132 h 157"/>
                <a:gd name="T28" fmla="*/ 104 w 141"/>
                <a:gd name="T29" fmla="*/ 9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57">
                  <a:moveTo>
                    <a:pt x="70" y="78"/>
                  </a:moveTo>
                  <a:cubicBezTo>
                    <a:pt x="92" y="78"/>
                    <a:pt x="110" y="61"/>
                    <a:pt x="110" y="39"/>
                  </a:cubicBezTo>
                  <a:cubicBezTo>
                    <a:pt x="110" y="17"/>
                    <a:pt x="92" y="0"/>
                    <a:pt x="70" y="0"/>
                  </a:cubicBezTo>
                  <a:cubicBezTo>
                    <a:pt x="48" y="0"/>
                    <a:pt x="31" y="17"/>
                    <a:pt x="31" y="39"/>
                  </a:cubicBezTo>
                  <a:cubicBezTo>
                    <a:pt x="31" y="61"/>
                    <a:pt x="48" y="78"/>
                    <a:pt x="70" y="78"/>
                  </a:cubicBezTo>
                  <a:close/>
                  <a:moveTo>
                    <a:pt x="104" y="90"/>
                  </a:moveTo>
                  <a:cubicBezTo>
                    <a:pt x="83" y="90"/>
                    <a:pt x="83" y="90"/>
                    <a:pt x="83" y="90"/>
                  </a:cubicBezTo>
                  <a:cubicBezTo>
                    <a:pt x="70" y="111"/>
                    <a:pt x="70" y="111"/>
                    <a:pt x="70" y="111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10" y="90"/>
                    <a:pt x="0" y="115"/>
                    <a:pt x="0" y="132"/>
                  </a:cubicBezTo>
                  <a:cubicBezTo>
                    <a:pt x="0" y="141"/>
                    <a:pt x="0" y="140"/>
                    <a:pt x="0" y="157"/>
                  </a:cubicBezTo>
                  <a:cubicBezTo>
                    <a:pt x="141" y="157"/>
                    <a:pt x="141" y="157"/>
                    <a:pt x="141" y="157"/>
                  </a:cubicBezTo>
                  <a:cubicBezTo>
                    <a:pt x="141" y="140"/>
                    <a:pt x="141" y="141"/>
                    <a:pt x="141" y="132"/>
                  </a:cubicBezTo>
                  <a:cubicBezTo>
                    <a:pt x="141" y="115"/>
                    <a:pt x="131" y="90"/>
                    <a:pt x="104" y="90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  <p:sp>
          <p:nvSpPr>
            <p:cNvPr id="35" name="Freeform 75">
              <a:extLst>
                <a:ext uri="{FF2B5EF4-FFF2-40B4-BE49-F238E27FC236}">
                  <a16:creationId xmlns:a16="http://schemas.microsoft.com/office/drawing/2014/main" id="{36785157-C701-4F86-8421-939B2EDFA6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18986" y="5780887"/>
              <a:ext cx="265459" cy="266414"/>
            </a:xfrm>
            <a:custGeom>
              <a:avLst/>
              <a:gdLst>
                <a:gd name="T0" fmla="*/ 81 w 154"/>
                <a:gd name="T1" fmla="*/ 74 h 155"/>
                <a:gd name="T2" fmla="*/ 81 w 154"/>
                <a:gd name="T3" fmla="*/ 40 h 155"/>
                <a:gd name="T4" fmla="*/ 95 w 154"/>
                <a:gd name="T5" fmla="*/ 40 h 155"/>
                <a:gd name="T6" fmla="*/ 97 w 154"/>
                <a:gd name="T7" fmla="*/ 37 h 155"/>
                <a:gd name="T8" fmla="*/ 95 w 154"/>
                <a:gd name="T9" fmla="*/ 35 h 155"/>
                <a:gd name="T10" fmla="*/ 81 w 154"/>
                <a:gd name="T11" fmla="*/ 35 h 155"/>
                <a:gd name="T12" fmla="*/ 81 w 154"/>
                <a:gd name="T13" fmla="*/ 23 h 155"/>
                <a:gd name="T14" fmla="*/ 78 w 154"/>
                <a:gd name="T15" fmla="*/ 20 h 155"/>
                <a:gd name="T16" fmla="*/ 76 w 154"/>
                <a:gd name="T17" fmla="*/ 23 h 155"/>
                <a:gd name="T18" fmla="*/ 76 w 154"/>
                <a:gd name="T19" fmla="*/ 35 h 155"/>
                <a:gd name="T20" fmla="*/ 56 w 154"/>
                <a:gd name="T21" fmla="*/ 57 h 155"/>
                <a:gd name="T22" fmla="*/ 76 w 154"/>
                <a:gd name="T23" fmla="*/ 79 h 155"/>
                <a:gd name="T24" fmla="*/ 76 w 154"/>
                <a:gd name="T25" fmla="*/ 113 h 155"/>
                <a:gd name="T26" fmla="*/ 62 w 154"/>
                <a:gd name="T27" fmla="*/ 113 h 155"/>
                <a:gd name="T28" fmla="*/ 59 w 154"/>
                <a:gd name="T29" fmla="*/ 116 h 155"/>
                <a:gd name="T30" fmla="*/ 62 w 154"/>
                <a:gd name="T31" fmla="*/ 118 h 155"/>
                <a:gd name="T32" fmla="*/ 76 w 154"/>
                <a:gd name="T33" fmla="*/ 118 h 155"/>
                <a:gd name="T34" fmla="*/ 76 w 154"/>
                <a:gd name="T35" fmla="*/ 130 h 155"/>
                <a:gd name="T36" fmla="*/ 78 w 154"/>
                <a:gd name="T37" fmla="*/ 132 h 155"/>
                <a:gd name="T38" fmla="*/ 81 w 154"/>
                <a:gd name="T39" fmla="*/ 130 h 155"/>
                <a:gd name="T40" fmla="*/ 81 w 154"/>
                <a:gd name="T41" fmla="*/ 118 h 155"/>
                <a:gd name="T42" fmla="*/ 100 w 154"/>
                <a:gd name="T43" fmla="*/ 96 h 155"/>
                <a:gd name="T44" fmla="*/ 81 w 154"/>
                <a:gd name="T45" fmla="*/ 74 h 155"/>
                <a:gd name="T46" fmla="*/ 76 w 154"/>
                <a:gd name="T47" fmla="*/ 74 h 155"/>
                <a:gd name="T48" fmla="*/ 61 w 154"/>
                <a:gd name="T49" fmla="*/ 57 h 155"/>
                <a:gd name="T50" fmla="*/ 76 w 154"/>
                <a:gd name="T51" fmla="*/ 40 h 155"/>
                <a:gd name="T52" fmla="*/ 76 w 154"/>
                <a:gd name="T53" fmla="*/ 74 h 155"/>
                <a:gd name="T54" fmla="*/ 81 w 154"/>
                <a:gd name="T55" fmla="*/ 113 h 155"/>
                <a:gd name="T56" fmla="*/ 81 w 154"/>
                <a:gd name="T57" fmla="*/ 79 h 155"/>
                <a:gd name="T58" fmla="*/ 95 w 154"/>
                <a:gd name="T59" fmla="*/ 96 h 155"/>
                <a:gd name="T60" fmla="*/ 81 w 154"/>
                <a:gd name="T61" fmla="*/ 113 h 155"/>
                <a:gd name="T62" fmla="*/ 78 w 154"/>
                <a:gd name="T63" fmla="*/ 0 h 155"/>
                <a:gd name="T64" fmla="*/ 2 w 154"/>
                <a:gd name="T65" fmla="*/ 76 h 155"/>
                <a:gd name="T66" fmla="*/ 14 w 154"/>
                <a:gd name="T67" fmla="*/ 117 h 155"/>
                <a:gd name="T68" fmla="*/ 0 w 154"/>
                <a:gd name="T69" fmla="*/ 155 h 155"/>
                <a:gd name="T70" fmla="*/ 37 w 154"/>
                <a:gd name="T71" fmla="*/ 140 h 155"/>
                <a:gd name="T72" fmla="*/ 78 w 154"/>
                <a:gd name="T73" fmla="*/ 152 h 155"/>
                <a:gd name="T74" fmla="*/ 132 w 154"/>
                <a:gd name="T75" fmla="*/ 130 h 155"/>
                <a:gd name="T76" fmla="*/ 154 w 154"/>
                <a:gd name="T77" fmla="*/ 76 h 155"/>
                <a:gd name="T78" fmla="*/ 78 w 154"/>
                <a:gd name="T79" fmla="*/ 0 h 155"/>
                <a:gd name="T80" fmla="*/ 119 w 154"/>
                <a:gd name="T81" fmla="*/ 117 h 155"/>
                <a:gd name="T82" fmla="*/ 78 w 154"/>
                <a:gd name="T83" fmla="*/ 134 h 155"/>
                <a:gd name="T84" fmla="*/ 37 w 154"/>
                <a:gd name="T85" fmla="*/ 117 h 155"/>
                <a:gd name="T86" fmla="*/ 20 w 154"/>
                <a:gd name="T87" fmla="*/ 76 h 155"/>
                <a:gd name="T88" fmla="*/ 78 w 154"/>
                <a:gd name="T89" fmla="*/ 18 h 155"/>
                <a:gd name="T90" fmla="*/ 136 w 154"/>
                <a:gd name="T91" fmla="*/ 76 h 155"/>
                <a:gd name="T92" fmla="*/ 119 w 154"/>
                <a:gd name="T93" fmla="*/ 11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4" h="155">
                  <a:moveTo>
                    <a:pt x="81" y="74"/>
                  </a:moveTo>
                  <a:cubicBezTo>
                    <a:pt x="81" y="40"/>
                    <a:pt x="81" y="40"/>
                    <a:pt x="81" y="40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7" y="39"/>
                    <a:pt x="97" y="37"/>
                  </a:cubicBezTo>
                  <a:cubicBezTo>
                    <a:pt x="97" y="36"/>
                    <a:pt x="96" y="35"/>
                    <a:pt x="95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1"/>
                    <a:pt x="80" y="20"/>
                    <a:pt x="78" y="20"/>
                  </a:cubicBezTo>
                  <a:cubicBezTo>
                    <a:pt x="77" y="20"/>
                    <a:pt x="76" y="21"/>
                    <a:pt x="76" y="23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65" y="36"/>
                    <a:pt x="56" y="45"/>
                    <a:pt x="56" y="57"/>
                  </a:cubicBezTo>
                  <a:cubicBezTo>
                    <a:pt x="56" y="68"/>
                    <a:pt x="65" y="78"/>
                    <a:pt x="76" y="79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0" y="113"/>
                    <a:pt x="59" y="114"/>
                    <a:pt x="59" y="116"/>
                  </a:cubicBezTo>
                  <a:cubicBezTo>
                    <a:pt x="59" y="117"/>
                    <a:pt x="60" y="118"/>
                    <a:pt x="62" y="118"/>
                  </a:cubicBezTo>
                  <a:cubicBezTo>
                    <a:pt x="76" y="118"/>
                    <a:pt x="76" y="118"/>
                    <a:pt x="76" y="118"/>
                  </a:cubicBezTo>
                  <a:cubicBezTo>
                    <a:pt x="76" y="130"/>
                    <a:pt x="76" y="130"/>
                    <a:pt x="76" y="130"/>
                  </a:cubicBezTo>
                  <a:cubicBezTo>
                    <a:pt x="76" y="131"/>
                    <a:pt x="77" y="132"/>
                    <a:pt x="78" y="132"/>
                  </a:cubicBezTo>
                  <a:cubicBezTo>
                    <a:pt x="80" y="132"/>
                    <a:pt x="81" y="131"/>
                    <a:pt x="81" y="130"/>
                  </a:cubicBezTo>
                  <a:cubicBezTo>
                    <a:pt x="81" y="118"/>
                    <a:pt x="81" y="118"/>
                    <a:pt x="81" y="118"/>
                  </a:cubicBezTo>
                  <a:cubicBezTo>
                    <a:pt x="92" y="117"/>
                    <a:pt x="100" y="108"/>
                    <a:pt x="100" y="96"/>
                  </a:cubicBezTo>
                  <a:cubicBezTo>
                    <a:pt x="100" y="85"/>
                    <a:pt x="92" y="75"/>
                    <a:pt x="81" y="74"/>
                  </a:cubicBezTo>
                  <a:close/>
                  <a:moveTo>
                    <a:pt x="76" y="74"/>
                  </a:moveTo>
                  <a:cubicBezTo>
                    <a:pt x="67" y="73"/>
                    <a:pt x="61" y="65"/>
                    <a:pt x="61" y="57"/>
                  </a:cubicBezTo>
                  <a:cubicBezTo>
                    <a:pt x="61" y="48"/>
                    <a:pt x="67" y="41"/>
                    <a:pt x="76" y="40"/>
                  </a:cubicBezTo>
                  <a:lnTo>
                    <a:pt x="76" y="74"/>
                  </a:lnTo>
                  <a:close/>
                  <a:moveTo>
                    <a:pt x="81" y="113"/>
                  </a:moveTo>
                  <a:cubicBezTo>
                    <a:pt x="81" y="79"/>
                    <a:pt x="81" y="79"/>
                    <a:pt x="81" y="79"/>
                  </a:cubicBezTo>
                  <a:cubicBezTo>
                    <a:pt x="89" y="80"/>
                    <a:pt x="95" y="88"/>
                    <a:pt x="95" y="96"/>
                  </a:cubicBezTo>
                  <a:cubicBezTo>
                    <a:pt x="95" y="105"/>
                    <a:pt x="89" y="112"/>
                    <a:pt x="81" y="113"/>
                  </a:cubicBezTo>
                  <a:close/>
                  <a:moveTo>
                    <a:pt x="78" y="0"/>
                  </a:moveTo>
                  <a:cubicBezTo>
                    <a:pt x="36" y="0"/>
                    <a:pt x="2" y="34"/>
                    <a:pt x="2" y="76"/>
                  </a:cubicBezTo>
                  <a:cubicBezTo>
                    <a:pt x="2" y="91"/>
                    <a:pt x="7" y="105"/>
                    <a:pt x="14" y="117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37" y="140"/>
                    <a:pt x="37" y="140"/>
                    <a:pt x="37" y="140"/>
                  </a:cubicBezTo>
                  <a:cubicBezTo>
                    <a:pt x="49" y="147"/>
                    <a:pt x="63" y="152"/>
                    <a:pt x="78" y="152"/>
                  </a:cubicBezTo>
                  <a:cubicBezTo>
                    <a:pt x="98" y="152"/>
                    <a:pt x="117" y="144"/>
                    <a:pt x="132" y="130"/>
                  </a:cubicBezTo>
                  <a:cubicBezTo>
                    <a:pt x="146" y="115"/>
                    <a:pt x="154" y="96"/>
                    <a:pt x="154" y="76"/>
                  </a:cubicBezTo>
                  <a:cubicBezTo>
                    <a:pt x="154" y="34"/>
                    <a:pt x="120" y="0"/>
                    <a:pt x="78" y="0"/>
                  </a:cubicBezTo>
                  <a:close/>
                  <a:moveTo>
                    <a:pt x="119" y="117"/>
                  </a:moveTo>
                  <a:cubicBezTo>
                    <a:pt x="108" y="128"/>
                    <a:pt x="94" y="134"/>
                    <a:pt x="78" y="134"/>
                  </a:cubicBezTo>
                  <a:cubicBezTo>
                    <a:pt x="63" y="134"/>
                    <a:pt x="48" y="128"/>
                    <a:pt x="37" y="117"/>
                  </a:cubicBezTo>
                  <a:cubicBezTo>
                    <a:pt x="26" y="106"/>
                    <a:pt x="20" y="91"/>
                    <a:pt x="20" y="76"/>
                  </a:cubicBezTo>
                  <a:cubicBezTo>
                    <a:pt x="20" y="44"/>
                    <a:pt x="46" y="18"/>
                    <a:pt x="78" y="18"/>
                  </a:cubicBezTo>
                  <a:cubicBezTo>
                    <a:pt x="110" y="18"/>
                    <a:pt x="136" y="44"/>
                    <a:pt x="136" y="76"/>
                  </a:cubicBezTo>
                  <a:cubicBezTo>
                    <a:pt x="136" y="91"/>
                    <a:pt x="130" y="106"/>
                    <a:pt x="119" y="117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</p:grpSp>
      <p:grpSp>
        <p:nvGrpSpPr>
          <p:cNvPr id="37" name="Text">
            <a:extLst>
              <a:ext uri="{FF2B5EF4-FFF2-40B4-BE49-F238E27FC236}">
                <a16:creationId xmlns:a16="http://schemas.microsoft.com/office/drawing/2014/main" id="{95BFCEA0-3A70-43DF-B898-066BC7101819}"/>
              </a:ext>
            </a:extLst>
          </p:cNvPr>
          <p:cNvGrpSpPr/>
          <p:nvPr/>
        </p:nvGrpSpPr>
        <p:grpSpPr>
          <a:xfrm>
            <a:off x="3272460" y="8430841"/>
            <a:ext cx="2454890" cy="1180923"/>
            <a:chOff x="5939837" y="1873221"/>
            <a:chExt cx="1447780" cy="69645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EE71D8E-CB17-4CD6-930B-6B789EFA938A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435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amet, consectetur adipiscing elit, sed do eiusmod tempor</a:t>
              </a:r>
              <a:endPara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CD1D822-89C5-4E7B-A5AD-0C3F4B41E55A}"/>
                </a:ext>
              </a:extLst>
            </p:cNvPr>
            <p:cNvSpPr txBox="1"/>
            <p:nvPr/>
          </p:nvSpPr>
          <p:spPr>
            <a:xfrm>
              <a:off x="5939837" y="1873221"/>
              <a:ext cx="1441430" cy="235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</a:t>
              </a:r>
              <a:endPara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Text">
            <a:extLst>
              <a:ext uri="{FF2B5EF4-FFF2-40B4-BE49-F238E27FC236}">
                <a16:creationId xmlns:a16="http://schemas.microsoft.com/office/drawing/2014/main" id="{192A7373-B4AF-4977-9E59-7668B606B22F}"/>
              </a:ext>
            </a:extLst>
          </p:cNvPr>
          <p:cNvGrpSpPr/>
          <p:nvPr/>
        </p:nvGrpSpPr>
        <p:grpSpPr>
          <a:xfrm>
            <a:off x="9448500" y="8430844"/>
            <a:ext cx="2454890" cy="1180924"/>
            <a:chOff x="5939837" y="1873221"/>
            <a:chExt cx="1447780" cy="69645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E2F3C31-547E-478B-9173-691992D00358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435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amet, consectetur adipiscing elit, sed do eiusmod tempor</a:t>
              </a:r>
              <a:endPara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98E156-2B3D-4F2A-8A3C-F524A7DC4653}"/>
                </a:ext>
              </a:extLst>
            </p:cNvPr>
            <p:cNvSpPr txBox="1"/>
            <p:nvPr/>
          </p:nvSpPr>
          <p:spPr>
            <a:xfrm>
              <a:off x="5939837" y="1873221"/>
              <a:ext cx="1441430" cy="235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</a:t>
              </a:r>
              <a:endPara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Text">
            <a:extLst>
              <a:ext uri="{FF2B5EF4-FFF2-40B4-BE49-F238E27FC236}">
                <a16:creationId xmlns:a16="http://schemas.microsoft.com/office/drawing/2014/main" id="{91956F80-E19C-463A-A3EF-D332BB88A96C}"/>
              </a:ext>
            </a:extLst>
          </p:cNvPr>
          <p:cNvGrpSpPr/>
          <p:nvPr/>
        </p:nvGrpSpPr>
        <p:grpSpPr>
          <a:xfrm>
            <a:off x="6383862" y="612721"/>
            <a:ext cx="2454890" cy="1180923"/>
            <a:chOff x="5939837" y="1873221"/>
            <a:chExt cx="1447780" cy="69645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176680-8105-4680-8208-3F35E5379696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435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amet, consectetur adipiscing elit, sed do eiusmod tempor</a:t>
              </a:r>
              <a:endPara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80539E-F439-45A9-899D-F7BC46A2B063}"/>
                </a:ext>
              </a:extLst>
            </p:cNvPr>
            <p:cNvSpPr txBox="1"/>
            <p:nvPr/>
          </p:nvSpPr>
          <p:spPr>
            <a:xfrm>
              <a:off x="5939837" y="1873221"/>
              <a:ext cx="1441430" cy="235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</a:t>
              </a:r>
              <a:endPara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Text">
            <a:extLst>
              <a:ext uri="{FF2B5EF4-FFF2-40B4-BE49-F238E27FC236}">
                <a16:creationId xmlns:a16="http://schemas.microsoft.com/office/drawing/2014/main" id="{23F24067-8E29-4197-B382-4ADB647EEC21}"/>
              </a:ext>
            </a:extLst>
          </p:cNvPr>
          <p:cNvGrpSpPr/>
          <p:nvPr/>
        </p:nvGrpSpPr>
        <p:grpSpPr>
          <a:xfrm>
            <a:off x="12508772" y="612721"/>
            <a:ext cx="2454890" cy="1180923"/>
            <a:chOff x="5939837" y="1873221"/>
            <a:chExt cx="1447780" cy="69645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0A29673-A949-4C45-BD57-B92CFB4F197E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435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amet, consectetur adipiscing elit, sed do eiusmod tempor</a:t>
              </a:r>
              <a:endPara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DF8A20-03CC-40AA-90E8-FFCA8DB7DF83}"/>
                </a:ext>
              </a:extLst>
            </p:cNvPr>
            <p:cNvSpPr txBox="1"/>
            <p:nvPr/>
          </p:nvSpPr>
          <p:spPr>
            <a:xfrm>
              <a:off x="5939837" y="1873221"/>
              <a:ext cx="1441430" cy="235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</a:t>
              </a:r>
              <a:endPara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6051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1E35"/>
            </a:gs>
            <a:gs pos="100000">
              <a:srgbClr val="2A0617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8403">
            <a:extLst>
              <a:ext uri="{FF2B5EF4-FFF2-40B4-BE49-F238E27FC236}">
                <a16:creationId xmlns:a16="http://schemas.microsoft.com/office/drawing/2014/main" id="{7A4C7F00-20B5-4206-B0BF-AEB94B36DEB3}"/>
              </a:ext>
            </a:extLst>
          </p:cNvPr>
          <p:cNvSpPr/>
          <p:nvPr/>
        </p:nvSpPr>
        <p:spPr>
          <a:xfrm>
            <a:off x="1708907" y="6197802"/>
            <a:ext cx="5488804" cy="1282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49" y="0"/>
                </a:moveTo>
                <a:lnTo>
                  <a:pt x="851" y="0"/>
                </a:lnTo>
                <a:lnTo>
                  <a:pt x="0" y="7191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7191"/>
                </a:lnTo>
                <a:cubicBezTo>
                  <a:pt x="21600" y="7191"/>
                  <a:pt x="20749" y="0"/>
                  <a:pt x="2074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350"/>
          </a:p>
        </p:txBody>
      </p:sp>
      <p:sp>
        <p:nvSpPr>
          <p:cNvPr id="21" name="Shape 28406">
            <a:extLst>
              <a:ext uri="{FF2B5EF4-FFF2-40B4-BE49-F238E27FC236}">
                <a16:creationId xmlns:a16="http://schemas.microsoft.com/office/drawing/2014/main" id="{4DBA342C-D79A-4809-831F-7D21E7B0887B}"/>
              </a:ext>
            </a:extLst>
          </p:cNvPr>
          <p:cNvSpPr/>
          <p:nvPr/>
        </p:nvSpPr>
        <p:spPr>
          <a:xfrm>
            <a:off x="1708907" y="6623632"/>
            <a:ext cx="5488804" cy="855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12700" cap="flat">
            <a:noFill/>
            <a:miter lim="400000"/>
          </a:ln>
          <a:effectLst/>
        </p:spPr>
        <p:txBody>
          <a:bodyPr wrap="square" lIns="30434" tIns="30434" rIns="30434" bIns="30434" numCol="1" anchor="ctr">
            <a:noAutofit/>
          </a:bodyPr>
          <a:lstStyle/>
          <a:p>
            <a:pPr defTabSz="36518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396">
              <a:solidFill>
                <a:schemeClr val="bg1"/>
              </a:solidFill>
            </a:endParaRPr>
          </a:p>
        </p:txBody>
      </p:sp>
      <p:sp>
        <p:nvSpPr>
          <p:cNvPr id="18" name="Shape 28408">
            <a:extLst>
              <a:ext uri="{FF2B5EF4-FFF2-40B4-BE49-F238E27FC236}">
                <a16:creationId xmlns:a16="http://schemas.microsoft.com/office/drawing/2014/main" id="{51D89191-9EE4-404E-B832-A8C4AC1FF998}"/>
              </a:ext>
            </a:extLst>
          </p:cNvPr>
          <p:cNvSpPr/>
          <p:nvPr/>
        </p:nvSpPr>
        <p:spPr>
          <a:xfrm>
            <a:off x="2047206" y="5186457"/>
            <a:ext cx="4850827" cy="1012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37" y="0"/>
                </a:moveTo>
                <a:lnTo>
                  <a:pt x="963" y="0"/>
                </a:lnTo>
                <a:lnTo>
                  <a:pt x="0" y="5594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5594"/>
                </a:lnTo>
                <a:cubicBezTo>
                  <a:pt x="21600" y="5594"/>
                  <a:pt x="20637" y="0"/>
                  <a:pt x="20637" y="0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srgbClr val="1C1819"/>
              </a:solidFill>
            </a:endParaRPr>
          </a:p>
        </p:txBody>
      </p:sp>
      <p:sp>
        <p:nvSpPr>
          <p:cNvPr id="19" name="Shape 28411">
            <a:extLst>
              <a:ext uri="{FF2B5EF4-FFF2-40B4-BE49-F238E27FC236}">
                <a16:creationId xmlns:a16="http://schemas.microsoft.com/office/drawing/2014/main" id="{5720BE2D-BE31-45C5-A755-5C8128B9B6B3}"/>
              </a:ext>
            </a:extLst>
          </p:cNvPr>
          <p:cNvSpPr/>
          <p:nvPr/>
        </p:nvSpPr>
        <p:spPr>
          <a:xfrm>
            <a:off x="2047206" y="5452601"/>
            <a:ext cx="4850827" cy="750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12700" cap="flat">
            <a:noFill/>
            <a:miter lim="400000"/>
          </a:ln>
          <a:effectLst/>
        </p:spPr>
        <p:txBody>
          <a:bodyPr wrap="square" lIns="30434" tIns="30434" rIns="30434" bIns="30434" numCol="1" anchor="ctr">
            <a:noAutofit/>
          </a:bodyPr>
          <a:lstStyle/>
          <a:p>
            <a:pPr defTabSz="36518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396">
              <a:solidFill>
                <a:schemeClr val="bg1"/>
              </a:solidFill>
            </a:endParaRPr>
          </a:p>
        </p:txBody>
      </p:sp>
      <p:sp>
        <p:nvSpPr>
          <p:cNvPr id="16" name="Shape 28413">
            <a:extLst>
              <a:ext uri="{FF2B5EF4-FFF2-40B4-BE49-F238E27FC236}">
                <a16:creationId xmlns:a16="http://schemas.microsoft.com/office/drawing/2014/main" id="{2AB437A9-A76C-486B-8E8F-C097EB72501E}"/>
              </a:ext>
            </a:extLst>
          </p:cNvPr>
          <p:cNvSpPr/>
          <p:nvPr/>
        </p:nvSpPr>
        <p:spPr>
          <a:xfrm>
            <a:off x="2340992" y="4270923"/>
            <a:ext cx="4228556" cy="915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45" y="0"/>
                </a:moveTo>
                <a:lnTo>
                  <a:pt x="955" y="0"/>
                </a:lnTo>
                <a:lnTo>
                  <a:pt x="0" y="4294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4294"/>
                </a:lnTo>
                <a:cubicBezTo>
                  <a:pt x="21600" y="4294"/>
                  <a:pt x="20645" y="0"/>
                  <a:pt x="2064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350"/>
          </a:p>
        </p:txBody>
      </p:sp>
      <p:sp>
        <p:nvSpPr>
          <p:cNvPr id="17" name="Shape 28416">
            <a:extLst>
              <a:ext uri="{FF2B5EF4-FFF2-40B4-BE49-F238E27FC236}">
                <a16:creationId xmlns:a16="http://schemas.microsoft.com/office/drawing/2014/main" id="{020230D8-C811-44C9-92F7-80A96BF42EEA}"/>
              </a:ext>
            </a:extLst>
          </p:cNvPr>
          <p:cNvSpPr/>
          <p:nvPr/>
        </p:nvSpPr>
        <p:spPr>
          <a:xfrm>
            <a:off x="2340992" y="4451901"/>
            <a:ext cx="4228556" cy="733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12700" cap="flat">
            <a:noFill/>
            <a:miter lim="400000"/>
          </a:ln>
          <a:effectLst/>
        </p:spPr>
        <p:txBody>
          <a:bodyPr wrap="square" lIns="30434" tIns="30434" rIns="30434" bIns="30434" numCol="1" anchor="ctr">
            <a:noAutofit/>
          </a:bodyPr>
          <a:lstStyle/>
          <a:p>
            <a:pPr defTabSz="36518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396">
              <a:solidFill>
                <a:schemeClr val="bg1"/>
              </a:solidFill>
            </a:endParaRPr>
          </a:p>
        </p:txBody>
      </p:sp>
      <p:sp>
        <p:nvSpPr>
          <p:cNvPr id="14" name="Shape 28418">
            <a:extLst>
              <a:ext uri="{FF2B5EF4-FFF2-40B4-BE49-F238E27FC236}">
                <a16:creationId xmlns:a16="http://schemas.microsoft.com/office/drawing/2014/main" id="{B7F05265-87AD-41A5-B2C5-1569EE296DA1}"/>
              </a:ext>
            </a:extLst>
          </p:cNvPr>
          <p:cNvSpPr/>
          <p:nvPr/>
        </p:nvSpPr>
        <p:spPr>
          <a:xfrm>
            <a:off x="2625876" y="3483138"/>
            <a:ext cx="3623396" cy="788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85" y="0"/>
                </a:moveTo>
                <a:lnTo>
                  <a:pt x="1115" y="0"/>
                </a:lnTo>
                <a:lnTo>
                  <a:pt x="0" y="4016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4016"/>
                </a:lnTo>
                <a:cubicBezTo>
                  <a:pt x="21600" y="4016"/>
                  <a:pt x="20485" y="0"/>
                  <a:pt x="20485" y="0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srgbClr val="1C1819"/>
              </a:solidFill>
            </a:endParaRPr>
          </a:p>
        </p:txBody>
      </p:sp>
      <p:sp>
        <p:nvSpPr>
          <p:cNvPr id="15" name="Shape 28421">
            <a:extLst>
              <a:ext uri="{FF2B5EF4-FFF2-40B4-BE49-F238E27FC236}">
                <a16:creationId xmlns:a16="http://schemas.microsoft.com/office/drawing/2014/main" id="{78BF560E-26B5-4BEE-B100-9FC8259D8C6F}"/>
              </a:ext>
            </a:extLst>
          </p:cNvPr>
          <p:cNvSpPr/>
          <p:nvPr/>
        </p:nvSpPr>
        <p:spPr>
          <a:xfrm>
            <a:off x="2625876" y="3632178"/>
            <a:ext cx="3623396" cy="641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12700" cap="flat">
            <a:noFill/>
            <a:miter lim="400000"/>
          </a:ln>
          <a:effectLst/>
        </p:spPr>
        <p:txBody>
          <a:bodyPr wrap="square" lIns="30434" tIns="30434" rIns="30434" bIns="30434" numCol="1" anchor="ctr">
            <a:noAutofit/>
          </a:bodyPr>
          <a:lstStyle/>
          <a:p>
            <a:pPr defTabSz="36518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396">
              <a:solidFill>
                <a:schemeClr val="bg1"/>
              </a:solidFill>
            </a:endParaRPr>
          </a:p>
        </p:txBody>
      </p:sp>
      <p:grpSp>
        <p:nvGrpSpPr>
          <p:cNvPr id="11" name="Group 28427">
            <a:extLst>
              <a:ext uri="{FF2B5EF4-FFF2-40B4-BE49-F238E27FC236}">
                <a16:creationId xmlns:a16="http://schemas.microsoft.com/office/drawing/2014/main" id="{4D7AAD8D-05AC-4782-B23E-C8BA27E2CF93}"/>
              </a:ext>
            </a:extLst>
          </p:cNvPr>
          <p:cNvGrpSpPr/>
          <p:nvPr/>
        </p:nvGrpSpPr>
        <p:grpSpPr>
          <a:xfrm>
            <a:off x="1388413" y="7480614"/>
            <a:ext cx="6126176" cy="1473407"/>
            <a:chOff x="0" y="0"/>
            <a:chExt cx="7669574" cy="1542572"/>
          </a:xfrm>
        </p:grpSpPr>
        <p:sp>
          <p:nvSpPr>
            <p:cNvPr id="12" name="Shape 28423">
              <a:extLst>
                <a:ext uri="{FF2B5EF4-FFF2-40B4-BE49-F238E27FC236}">
                  <a16:creationId xmlns:a16="http://schemas.microsoft.com/office/drawing/2014/main" id="{39DFD461-1D0F-4B99-B253-EEFD1250C594}"/>
                </a:ext>
              </a:extLst>
            </p:cNvPr>
            <p:cNvSpPr/>
            <p:nvPr/>
          </p:nvSpPr>
          <p:spPr>
            <a:xfrm>
              <a:off x="0" y="0"/>
              <a:ext cx="7669574" cy="1542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82" y="0"/>
                  </a:moveTo>
                  <a:lnTo>
                    <a:pt x="718" y="0"/>
                  </a:lnTo>
                  <a:lnTo>
                    <a:pt x="0" y="9053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9053"/>
                  </a:lnTo>
                  <a:cubicBezTo>
                    <a:pt x="21600" y="9053"/>
                    <a:pt x="20882" y="0"/>
                    <a:pt x="20882" y="0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>
                <a:solidFill>
                  <a:srgbClr val="1C1819"/>
                </a:solidFill>
              </a:endParaRPr>
            </a:p>
          </p:txBody>
        </p:sp>
        <p:sp>
          <p:nvSpPr>
            <p:cNvPr id="13" name="Shape 28426">
              <a:extLst>
                <a:ext uri="{FF2B5EF4-FFF2-40B4-BE49-F238E27FC236}">
                  <a16:creationId xmlns:a16="http://schemas.microsoft.com/office/drawing/2014/main" id="{297F24B4-004A-4804-8CE3-D0AB85B58056}"/>
                </a:ext>
              </a:extLst>
            </p:cNvPr>
            <p:cNvSpPr/>
            <p:nvPr/>
          </p:nvSpPr>
          <p:spPr>
            <a:xfrm>
              <a:off x="0" y="646438"/>
              <a:ext cx="7669574" cy="89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00000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>
                <a:solidFill>
                  <a:srgbClr val="1C1819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4C49D94-8402-4404-8C8E-E29A3E13BAA6}"/>
              </a:ext>
            </a:extLst>
          </p:cNvPr>
          <p:cNvGrpSpPr/>
          <p:nvPr/>
        </p:nvGrpSpPr>
        <p:grpSpPr>
          <a:xfrm>
            <a:off x="3481539" y="1332978"/>
            <a:ext cx="1939924" cy="2108199"/>
            <a:chOff x="3887788" y="1866901"/>
            <a:chExt cx="1939924" cy="2108199"/>
          </a:xfrm>
          <a:solidFill>
            <a:schemeClr val="accent5"/>
          </a:solidFill>
          <a:effectLst/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6F7E58B-DFDB-4AA3-9F5A-1A66FBC463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87788" y="1866901"/>
              <a:ext cx="1939924" cy="1879600"/>
            </a:xfrm>
            <a:custGeom>
              <a:avLst/>
              <a:gdLst>
                <a:gd name="T0" fmla="*/ 419 w 838"/>
                <a:gd name="T1" fmla="*/ 457 h 812"/>
                <a:gd name="T2" fmla="*/ 260 w 838"/>
                <a:gd name="T3" fmla="*/ 181 h 812"/>
                <a:gd name="T4" fmla="*/ 246 w 838"/>
                <a:gd name="T5" fmla="*/ 70 h 812"/>
                <a:gd name="T6" fmla="*/ 581 w 838"/>
                <a:gd name="T7" fmla="*/ 151 h 812"/>
                <a:gd name="T8" fmla="*/ 522 w 838"/>
                <a:gd name="T9" fmla="*/ 361 h 812"/>
                <a:gd name="T10" fmla="*/ 203 w 838"/>
                <a:gd name="T11" fmla="*/ 778 h 812"/>
                <a:gd name="T12" fmla="*/ 600 w 838"/>
                <a:gd name="T13" fmla="*/ 812 h 812"/>
                <a:gd name="T14" fmla="*/ 600 w 838"/>
                <a:gd name="T15" fmla="*/ 743 h 812"/>
                <a:gd name="T16" fmla="*/ 454 w 838"/>
                <a:gd name="T17" fmla="*/ 614 h 812"/>
                <a:gd name="T18" fmla="*/ 454 w 838"/>
                <a:gd name="T19" fmla="*/ 518 h 812"/>
                <a:gd name="T20" fmla="*/ 705 w 838"/>
                <a:gd name="T21" fmla="*/ 343 h 812"/>
                <a:gd name="T22" fmla="*/ 804 w 838"/>
                <a:gd name="T23" fmla="*/ 20 h 812"/>
                <a:gd name="T24" fmla="*/ 722 w 838"/>
                <a:gd name="T25" fmla="*/ 9 h 812"/>
                <a:gd name="T26" fmla="*/ 635 w 838"/>
                <a:gd name="T27" fmla="*/ 98 h 812"/>
                <a:gd name="T28" fmla="*/ 637 w 838"/>
                <a:gd name="T29" fmla="*/ 24 h 812"/>
                <a:gd name="T30" fmla="*/ 625 w 838"/>
                <a:gd name="T31" fmla="*/ 22 h 812"/>
                <a:gd name="T32" fmla="*/ 188 w 838"/>
                <a:gd name="T33" fmla="*/ 45 h 812"/>
                <a:gd name="T34" fmla="*/ 203 w 838"/>
                <a:gd name="T35" fmla="*/ 98 h 812"/>
                <a:gd name="T36" fmla="*/ 116 w 838"/>
                <a:gd name="T37" fmla="*/ 9 h 812"/>
                <a:gd name="T38" fmla="*/ 34 w 838"/>
                <a:gd name="T39" fmla="*/ 20 h 812"/>
                <a:gd name="T40" fmla="*/ 133 w 838"/>
                <a:gd name="T41" fmla="*/ 343 h 812"/>
                <a:gd name="T42" fmla="*/ 384 w 838"/>
                <a:gd name="T43" fmla="*/ 518 h 812"/>
                <a:gd name="T44" fmla="*/ 384 w 838"/>
                <a:gd name="T45" fmla="*/ 614 h 812"/>
                <a:gd name="T46" fmla="*/ 238 w 838"/>
                <a:gd name="T47" fmla="*/ 744 h 812"/>
                <a:gd name="T48" fmla="*/ 419 w 838"/>
                <a:gd name="T49" fmla="*/ 689 h 812"/>
                <a:gd name="T50" fmla="*/ 377 w 838"/>
                <a:gd name="T51" fmla="*/ 760 h 812"/>
                <a:gd name="T52" fmla="*/ 629 w 838"/>
                <a:gd name="T53" fmla="*/ 154 h 812"/>
                <a:gd name="T54" fmla="*/ 563 w 838"/>
                <a:gd name="T55" fmla="*/ 386 h 812"/>
                <a:gd name="T56" fmla="*/ 671 w 838"/>
                <a:gd name="T57" fmla="*/ 309 h 812"/>
                <a:gd name="T58" fmla="*/ 772 w 838"/>
                <a:gd name="T59" fmla="*/ 55 h 812"/>
                <a:gd name="T60" fmla="*/ 740 w 838"/>
                <a:gd name="T61" fmla="*/ 52 h 812"/>
                <a:gd name="T62" fmla="*/ 675 w 838"/>
                <a:gd name="T63" fmla="*/ 142 h 812"/>
                <a:gd name="T64" fmla="*/ 279 w 838"/>
                <a:gd name="T65" fmla="*/ 391 h 812"/>
                <a:gd name="T66" fmla="*/ 213 w 838"/>
                <a:gd name="T67" fmla="*/ 187 h 812"/>
                <a:gd name="T68" fmla="*/ 208 w 838"/>
                <a:gd name="T69" fmla="*/ 142 h 812"/>
                <a:gd name="T70" fmla="*/ 140 w 838"/>
                <a:gd name="T71" fmla="*/ 121 h 812"/>
                <a:gd name="T72" fmla="*/ 79 w 838"/>
                <a:gd name="T73" fmla="*/ 49 h 812"/>
                <a:gd name="T74" fmla="*/ 58 w 838"/>
                <a:gd name="T75" fmla="*/ 114 h 812"/>
                <a:gd name="T76" fmla="*/ 279 w 838"/>
                <a:gd name="T77" fmla="*/ 391 h 812"/>
                <a:gd name="T78" fmla="*/ 561 w 838"/>
                <a:gd name="T79" fmla="*/ 134 h 812"/>
                <a:gd name="T80" fmla="*/ 289 w 838"/>
                <a:gd name="T81" fmla="*/ 122 h 812"/>
                <a:gd name="T82" fmla="*/ 289 w 838"/>
                <a:gd name="T83" fmla="*/ 146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38" h="812">
                  <a:moveTo>
                    <a:pt x="522" y="361"/>
                  </a:moveTo>
                  <a:cubicBezTo>
                    <a:pt x="497" y="402"/>
                    <a:pt x="464" y="435"/>
                    <a:pt x="419" y="457"/>
                  </a:cubicBezTo>
                  <a:cubicBezTo>
                    <a:pt x="374" y="435"/>
                    <a:pt x="341" y="402"/>
                    <a:pt x="316" y="361"/>
                  </a:cubicBezTo>
                  <a:cubicBezTo>
                    <a:pt x="285" y="311"/>
                    <a:pt x="268" y="250"/>
                    <a:pt x="260" y="181"/>
                  </a:cubicBezTo>
                  <a:cubicBezTo>
                    <a:pt x="259" y="173"/>
                    <a:pt x="258" y="163"/>
                    <a:pt x="257" y="151"/>
                  </a:cubicBezTo>
                  <a:cubicBezTo>
                    <a:pt x="254" y="124"/>
                    <a:pt x="252" y="94"/>
                    <a:pt x="246" y="70"/>
                  </a:cubicBezTo>
                  <a:cubicBezTo>
                    <a:pt x="592" y="70"/>
                    <a:pt x="592" y="70"/>
                    <a:pt x="592" y="70"/>
                  </a:cubicBezTo>
                  <a:cubicBezTo>
                    <a:pt x="586" y="94"/>
                    <a:pt x="584" y="124"/>
                    <a:pt x="581" y="151"/>
                  </a:cubicBezTo>
                  <a:cubicBezTo>
                    <a:pt x="580" y="163"/>
                    <a:pt x="579" y="173"/>
                    <a:pt x="578" y="182"/>
                  </a:cubicBezTo>
                  <a:cubicBezTo>
                    <a:pt x="570" y="250"/>
                    <a:pt x="553" y="311"/>
                    <a:pt x="522" y="361"/>
                  </a:cubicBezTo>
                  <a:close/>
                  <a:moveTo>
                    <a:pt x="238" y="744"/>
                  </a:moveTo>
                  <a:cubicBezTo>
                    <a:pt x="219" y="744"/>
                    <a:pt x="203" y="759"/>
                    <a:pt x="203" y="778"/>
                  </a:cubicBezTo>
                  <a:cubicBezTo>
                    <a:pt x="203" y="797"/>
                    <a:pt x="219" y="812"/>
                    <a:pt x="238" y="812"/>
                  </a:cubicBezTo>
                  <a:cubicBezTo>
                    <a:pt x="356" y="812"/>
                    <a:pt x="482" y="812"/>
                    <a:pt x="600" y="812"/>
                  </a:cubicBezTo>
                  <a:cubicBezTo>
                    <a:pt x="619" y="812"/>
                    <a:pt x="635" y="797"/>
                    <a:pt x="635" y="778"/>
                  </a:cubicBezTo>
                  <a:cubicBezTo>
                    <a:pt x="635" y="759"/>
                    <a:pt x="619" y="743"/>
                    <a:pt x="600" y="743"/>
                  </a:cubicBezTo>
                  <a:cubicBezTo>
                    <a:pt x="589" y="743"/>
                    <a:pt x="579" y="749"/>
                    <a:pt x="573" y="757"/>
                  </a:cubicBezTo>
                  <a:cubicBezTo>
                    <a:pt x="487" y="744"/>
                    <a:pt x="460" y="683"/>
                    <a:pt x="454" y="614"/>
                  </a:cubicBezTo>
                  <a:cubicBezTo>
                    <a:pt x="480" y="605"/>
                    <a:pt x="498" y="587"/>
                    <a:pt x="498" y="566"/>
                  </a:cubicBezTo>
                  <a:cubicBezTo>
                    <a:pt x="498" y="545"/>
                    <a:pt x="480" y="527"/>
                    <a:pt x="454" y="518"/>
                  </a:cubicBezTo>
                  <a:cubicBezTo>
                    <a:pt x="457" y="479"/>
                    <a:pt x="475" y="476"/>
                    <a:pt x="519" y="461"/>
                  </a:cubicBezTo>
                  <a:cubicBezTo>
                    <a:pt x="590" y="436"/>
                    <a:pt x="654" y="395"/>
                    <a:pt x="705" y="343"/>
                  </a:cubicBezTo>
                  <a:cubicBezTo>
                    <a:pt x="765" y="282"/>
                    <a:pt x="808" y="206"/>
                    <a:pt x="827" y="125"/>
                  </a:cubicBezTo>
                  <a:cubicBezTo>
                    <a:pt x="838" y="75"/>
                    <a:pt x="826" y="40"/>
                    <a:pt x="804" y="20"/>
                  </a:cubicBezTo>
                  <a:cubicBezTo>
                    <a:pt x="793" y="9"/>
                    <a:pt x="779" y="3"/>
                    <a:pt x="765" y="1"/>
                  </a:cubicBezTo>
                  <a:cubicBezTo>
                    <a:pt x="751" y="0"/>
                    <a:pt x="736" y="3"/>
                    <a:pt x="722" y="9"/>
                  </a:cubicBezTo>
                  <a:cubicBezTo>
                    <a:pt x="693" y="21"/>
                    <a:pt x="666" y="50"/>
                    <a:pt x="655" y="98"/>
                  </a:cubicBezTo>
                  <a:cubicBezTo>
                    <a:pt x="635" y="98"/>
                    <a:pt x="635" y="98"/>
                    <a:pt x="635" y="98"/>
                  </a:cubicBezTo>
                  <a:cubicBezTo>
                    <a:pt x="638" y="82"/>
                    <a:pt x="641" y="66"/>
                    <a:pt x="647" y="57"/>
                  </a:cubicBezTo>
                  <a:cubicBezTo>
                    <a:pt x="653" y="46"/>
                    <a:pt x="649" y="31"/>
                    <a:pt x="637" y="24"/>
                  </a:cubicBezTo>
                  <a:cubicBezTo>
                    <a:pt x="634" y="22"/>
                    <a:pt x="629" y="21"/>
                    <a:pt x="625" y="21"/>
                  </a:cubicBezTo>
                  <a:cubicBezTo>
                    <a:pt x="625" y="22"/>
                    <a:pt x="625" y="22"/>
                    <a:pt x="625" y="22"/>
                  </a:cubicBezTo>
                  <a:cubicBezTo>
                    <a:pt x="212" y="22"/>
                    <a:pt x="212" y="22"/>
                    <a:pt x="212" y="22"/>
                  </a:cubicBezTo>
                  <a:cubicBezTo>
                    <a:pt x="199" y="22"/>
                    <a:pt x="188" y="32"/>
                    <a:pt x="188" y="45"/>
                  </a:cubicBezTo>
                  <a:cubicBezTo>
                    <a:pt x="188" y="50"/>
                    <a:pt x="189" y="55"/>
                    <a:pt x="192" y="58"/>
                  </a:cubicBezTo>
                  <a:cubicBezTo>
                    <a:pt x="197" y="67"/>
                    <a:pt x="200" y="82"/>
                    <a:pt x="203" y="98"/>
                  </a:cubicBezTo>
                  <a:cubicBezTo>
                    <a:pt x="183" y="98"/>
                    <a:pt x="183" y="98"/>
                    <a:pt x="183" y="98"/>
                  </a:cubicBezTo>
                  <a:cubicBezTo>
                    <a:pt x="172" y="50"/>
                    <a:pt x="145" y="21"/>
                    <a:pt x="116" y="9"/>
                  </a:cubicBezTo>
                  <a:cubicBezTo>
                    <a:pt x="102" y="3"/>
                    <a:pt x="87" y="0"/>
                    <a:pt x="73" y="2"/>
                  </a:cubicBezTo>
                  <a:cubicBezTo>
                    <a:pt x="59" y="4"/>
                    <a:pt x="45" y="10"/>
                    <a:pt x="34" y="20"/>
                  </a:cubicBezTo>
                  <a:cubicBezTo>
                    <a:pt x="12" y="40"/>
                    <a:pt x="0" y="75"/>
                    <a:pt x="11" y="125"/>
                  </a:cubicBezTo>
                  <a:cubicBezTo>
                    <a:pt x="30" y="206"/>
                    <a:pt x="73" y="282"/>
                    <a:pt x="133" y="343"/>
                  </a:cubicBezTo>
                  <a:cubicBezTo>
                    <a:pt x="184" y="395"/>
                    <a:pt x="248" y="436"/>
                    <a:pt x="320" y="461"/>
                  </a:cubicBezTo>
                  <a:cubicBezTo>
                    <a:pt x="364" y="476"/>
                    <a:pt x="381" y="477"/>
                    <a:pt x="384" y="518"/>
                  </a:cubicBezTo>
                  <a:cubicBezTo>
                    <a:pt x="358" y="527"/>
                    <a:pt x="340" y="545"/>
                    <a:pt x="340" y="566"/>
                  </a:cubicBezTo>
                  <a:cubicBezTo>
                    <a:pt x="340" y="587"/>
                    <a:pt x="358" y="605"/>
                    <a:pt x="384" y="614"/>
                  </a:cubicBezTo>
                  <a:cubicBezTo>
                    <a:pt x="378" y="683"/>
                    <a:pt x="351" y="745"/>
                    <a:pt x="265" y="757"/>
                  </a:cubicBezTo>
                  <a:cubicBezTo>
                    <a:pt x="259" y="749"/>
                    <a:pt x="249" y="744"/>
                    <a:pt x="238" y="744"/>
                  </a:cubicBezTo>
                  <a:close/>
                  <a:moveTo>
                    <a:pt x="377" y="760"/>
                  </a:moveTo>
                  <a:cubicBezTo>
                    <a:pt x="397" y="760"/>
                    <a:pt x="410" y="716"/>
                    <a:pt x="419" y="689"/>
                  </a:cubicBezTo>
                  <a:cubicBezTo>
                    <a:pt x="428" y="716"/>
                    <a:pt x="441" y="740"/>
                    <a:pt x="461" y="760"/>
                  </a:cubicBezTo>
                  <a:cubicBezTo>
                    <a:pt x="433" y="760"/>
                    <a:pt x="405" y="760"/>
                    <a:pt x="377" y="760"/>
                  </a:cubicBezTo>
                  <a:close/>
                  <a:moveTo>
                    <a:pt x="630" y="142"/>
                  </a:moveTo>
                  <a:cubicBezTo>
                    <a:pt x="629" y="154"/>
                    <a:pt x="629" y="154"/>
                    <a:pt x="629" y="154"/>
                  </a:cubicBezTo>
                  <a:cubicBezTo>
                    <a:pt x="628" y="165"/>
                    <a:pt x="627" y="176"/>
                    <a:pt x="626" y="186"/>
                  </a:cubicBezTo>
                  <a:cubicBezTo>
                    <a:pt x="617" y="261"/>
                    <a:pt x="597" y="330"/>
                    <a:pt x="563" y="386"/>
                  </a:cubicBezTo>
                  <a:cubicBezTo>
                    <a:pt x="562" y="388"/>
                    <a:pt x="561" y="389"/>
                    <a:pt x="559" y="391"/>
                  </a:cubicBezTo>
                  <a:cubicBezTo>
                    <a:pt x="601" y="370"/>
                    <a:pt x="639" y="342"/>
                    <a:pt x="671" y="309"/>
                  </a:cubicBezTo>
                  <a:cubicBezTo>
                    <a:pt x="725" y="255"/>
                    <a:pt x="764" y="187"/>
                    <a:pt x="780" y="114"/>
                  </a:cubicBezTo>
                  <a:cubicBezTo>
                    <a:pt x="787" y="84"/>
                    <a:pt x="783" y="64"/>
                    <a:pt x="772" y="55"/>
                  </a:cubicBezTo>
                  <a:cubicBezTo>
                    <a:pt x="769" y="51"/>
                    <a:pt x="764" y="49"/>
                    <a:pt x="759" y="49"/>
                  </a:cubicBezTo>
                  <a:cubicBezTo>
                    <a:pt x="753" y="48"/>
                    <a:pt x="747" y="49"/>
                    <a:pt x="740" y="52"/>
                  </a:cubicBezTo>
                  <a:cubicBezTo>
                    <a:pt x="721" y="60"/>
                    <a:pt x="703" y="82"/>
                    <a:pt x="698" y="121"/>
                  </a:cubicBezTo>
                  <a:cubicBezTo>
                    <a:pt x="697" y="133"/>
                    <a:pt x="687" y="142"/>
                    <a:pt x="675" y="142"/>
                  </a:cubicBezTo>
                  <a:cubicBezTo>
                    <a:pt x="630" y="142"/>
                    <a:pt x="630" y="142"/>
                    <a:pt x="630" y="142"/>
                  </a:cubicBezTo>
                  <a:close/>
                  <a:moveTo>
                    <a:pt x="279" y="391"/>
                  </a:moveTo>
                  <a:cubicBezTo>
                    <a:pt x="277" y="390"/>
                    <a:pt x="276" y="388"/>
                    <a:pt x="275" y="386"/>
                  </a:cubicBezTo>
                  <a:cubicBezTo>
                    <a:pt x="241" y="330"/>
                    <a:pt x="221" y="261"/>
                    <a:pt x="213" y="187"/>
                  </a:cubicBezTo>
                  <a:cubicBezTo>
                    <a:pt x="211" y="176"/>
                    <a:pt x="210" y="165"/>
                    <a:pt x="209" y="154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163" y="142"/>
                    <a:pt x="163" y="142"/>
                    <a:pt x="163" y="142"/>
                  </a:cubicBezTo>
                  <a:cubicBezTo>
                    <a:pt x="151" y="142"/>
                    <a:pt x="141" y="133"/>
                    <a:pt x="140" y="121"/>
                  </a:cubicBezTo>
                  <a:cubicBezTo>
                    <a:pt x="135" y="82"/>
                    <a:pt x="117" y="60"/>
                    <a:pt x="98" y="51"/>
                  </a:cubicBezTo>
                  <a:cubicBezTo>
                    <a:pt x="91" y="49"/>
                    <a:pt x="85" y="48"/>
                    <a:pt x="79" y="49"/>
                  </a:cubicBezTo>
                  <a:cubicBezTo>
                    <a:pt x="74" y="49"/>
                    <a:pt x="69" y="51"/>
                    <a:pt x="66" y="55"/>
                  </a:cubicBezTo>
                  <a:cubicBezTo>
                    <a:pt x="55" y="64"/>
                    <a:pt x="51" y="84"/>
                    <a:pt x="58" y="114"/>
                  </a:cubicBezTo>
                  <a:cubicBezTo>
                    <a:pt x="74" y="187"/>
                    <a:pt x="113" y="255"/>
                    <a:pt x="167" y="309"/>
                  </a:cubicBezTo>
                  <a:cubicBezTo>
                    <a:pt x="199" y="342"/>
                    <a:pt x="237" y="370"/>
                    <a:pt x="279" y="391"/>
                  </a:cubicBezTo>
                  <a:close/>
                  <a:moveTo>
                    <a:pt x="549" y="146"/>
                  </a:moveTo>
                  <a:cubicBezTo>
                    <a:pt x="556" y="146"/>
                    <a:pt x="561" y="141"/>
                    <a:pt x="561" y="134"/>
                  </a:cubicBezTo>
                  <a:cubicBezTo>
                    <a:pt x="561" y="127"/>
                    <a:pt x="556" y="122"/>
                    <a:pt x="549" y="122"/>
                  </a:cubicBezTo>
                  <a:cubicBezTo>
                    <a:pt x="462" y="122"/>
                    <a:pt x="376" y="122"/>
                    <a:pt x="289" y="122"/>
                  </a:cubicBezTo>
                  <a:cubicBezTo>
                    <a:pt x="282" y="122"/>
                    <a:pt x="277" y="127"/>
                    <a:pt x="277" y="134"/>
                  </a:cubicBezTo>
                  <a:cubicBezTo>
                    <a:pt x="277" y="141"/>
                    <a:pt x="282" y="146"/>
                    <a:pt x="289" y="146"/>
                  </a:cubicBezTo>
                  <a:cubicBezTo>
                    <a:pt x="376" y="146"/>
                    <a:pt x="462" y="146"/>
                    <a:pt x="549" y="14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541668D-2FD2-4554-8FFE-FFF328D50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5600" y="3783013"/>
              <a:ext cx="1384300" cy="192087"/>
            </a:xfrm>
            <a:custGeom>
              <a:avLst/>
              <a:gdLst>
                <a:gd name="T0" fmla="*/ 44 w 872"/>
                <a:gd name="T1" fmla="*/ 0 h 121"/>
                <a:gd name="T2" fmla="*/ 828 w 872"/>
                <a:gd name="T3" fmla="*/ 0 h 121"/>
                <a:gd name="T4" fmla="*/ 872 w 872"/>
                <a:gd name="T5" fmla="*/ 121 h 121"/>
                <a:gd name="T6" fmla="*/ 0 w 872"/>
                <a:gd name="T7" fmla="*/ 121 h 121"/>
                <a:gd name="T8" fmla="*/ 44 w 872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2" h="121">
                  <a:moveTo>
                    <a:pt x="44" y="0"/>
                  </a:moveTo>
                  <a:lnTo>
                    <a:pt x="828" y="0"/>
                  </a:lnTo>
                  <a:lnTo>
                    <a:pt x="872" y="121"/>
                  </a:lnTo>
                  <a:lnTo>
                    <a:pt x="0" y="121"/>
                  </a:lnTo>
                  <a:lnTo>
                    <a:pt x="4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7ADAD9E-3AED-45A0-9940-C4454DF9B0B3}"/>
              </a:ext>
            </a:extLst>
          </p:cNvPr>
          <p:cNvSpPr txBox="1"/>
          <p:nvPr/>
        </p:nvSpPr>
        <p:spPr>
          <a:xfrm>
            <a:off x="2855943" y="3705742"/>
            <a:ext cx="3191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</a:t>
            </a:r>
            <a:endParaRPr lang="ru-RU" sz="2400" b="1" dirty="0">
              <a:gradFill>
                <a:gsLst>
                  <a:gs pos="0">
                    <a:srgbClr val="8C1E35"/>
                  </a:gs>
                  <a:gs pos="100000">
                    <a:srgbClr val="2A0617"/>
                  </a:gs>
                </a:gsLst>
                <a:path path="circle">
                  <a:fillToRect l="100000" b="100000"/>
                </a:path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1804AF-CDA2-4F0D-9F3E-4F8535AB9AC2}"/>
              </a:ext>
            </a:extLst>
          </p:cNvPr>
          <p:cNvSpPr txBox="1"/>
          <p:nvPr/>
        </p:nvSpPr>
        <p:spPr>
          <a:xfrm>
            <a:off x="2855943" y="4561732"/>
            <a:ext cx="3191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</a:t>
            </a:r>
            <a:endParaRPr lang="ru-RU" sz="2400" b="1" dirty="0">
              <a:gradFill>
                <a:gsLst>
                  <a:gs pos="0">
                    <a:srgbClr val="8C1E35"/>
                  </a:gs>
                  <a:gs pos="100000">
                    <a:srgbClr val="2A0617"/>
                  </a:gs>
                </a:gsLst>
                <a:path path="circle">
                  <a:fillToRect l="100000" b="100000"/>
                </a:path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19C9EC-90AE-4523-B862-68AEDCEC5DA0}"/>
              </a:ext>
            </a:extLst>
          </p:cNvPr>
          <p:cNvSpPr txBox="1"/>
          <p:nvPr/>
        </p:nvSpPr>
        <p:spPr>
          <a:xfrm>
            <a:off x="2855943" y="5635227"/>
            <a:ext cx="3191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</a:t>
            </a:r>
            <a:endParaRPr lang="ru-RU" sz="2400" b="1" dirty="0">
              <a:gradFill>
                <a:gsLst>
                  <a:gs pos="0">
                    <a:srgbClr val="8C1E35"/>
                  </a:gs>
                  <a:gs pos="100000">
                    <a:srgbClr val="2A0617"/>
                  </a:gs>
                </a:gsLst>
                <a:path path="circle">
                  <a:fillToRect l="100000" b="100000"/>
                </a:path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FD740B-60B0-4AD4-A7DF-10C8A9C1814A}"/>
              </a:ext>
            </a:extLst>
          </p:cNvPr>
          <p:cNvSpPr txBox="1"/>
          <p:nvPr/>
        </p:nvSpPr>
        <p:spPr>
          <a:xfrm>
            <a:off x="2855943" y="6781617"/>
            <a:ext cx="3191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</a:t>
            </a:r>
            <a:endParaRPr lang="ru-RU" sz="2400" b="1" dirty="0">
              <a:gradFill>
                <a:gsLst>
                  <a:gs pos="0">
                    <a:srgbClr val="8C1E35"/>
                  </a:gs>
                  <a:gs pos="100000">
                    <a:srgbClr val="2A0617"/>
                  </a:gs>
                </a:gsLst>
                <a:path path="circle">
                  <a:fillToRect l="100000" b="100000"/>
                </a:path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E2E8A9-85E6-4FF0-9D1C-5A31877A7500}"/>
              </a:ext>
            </a:extLst>
          </p:cNvPr>
          <p:cNvSpPr txBox="1"/>
          <p:nvPr/>
        </p:nvSpPr>
        <p:spPr>
          <a:xfrm>
            <a:off x="2855943" y="8295164"/>
            <a:ext cx="3191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</a:t>
            </a:r>
            <a:endParaRPr lang="ru-RU" sz="2400" b="1" dirty="0">
              <a:gradFill>
                <a:gsLst>
                  <a:gs pos="0">
                    <a:srgbClr val="8C1E35"/>
                  </a:gs>
                  <a:gs pos="100000">
                    <a:srgbClr val="2A0617"/>
                  </a:gs>
                </a:gsLst>
                <a:path path="circle">
                  <a:fillToRect l="100000" b="100000"/>
                </a:path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D8A0F41-9590-4C75-941D-038AAF345B14}"/>
              </a:ext>
            </a:extLst>
          </p:cNvPr>
          <p:cNvGrpSpPr/>
          <p:nvPr/>
        </p:nvGrpSpPr>
        <p:grpSpPr>
          <a:xfrm>
            <a:off x="8631681" y="2919770"/>
            <a:ext cx="3407049" cy="1424815"/>
            <a:chOff x="1090766" y="688621"/>
            <a:chExt cx="2132703" cy="89188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181B82F-4ED6-4A3C-855A-DC4B1AAF5799}"/>
                </a:ext>
              </a:extLst>
            </p:cNvPr>
            <p:cNvSpPr/>
            <p:nvPr/>
          </p:nvSpPr>
          <p:spPr>
            <a:xfrm>
              <a:off x="1090766" y="688621"/>
              <a:ext cx="2132703" cy="311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AAB5936-CA07-427E-AB12-E0CDF26E9060}"/>
                </a:ext>
              </a:extLst>
            </p:cNvPr>
            <p:cNvSpPr/>
            <p:nvPr/>
          </p:nvSpPr>
          <p:spPr>
            <a:xfrm>
              <a:off x="1090766" y="967856"/>
              <a:ext cx="2093435" cy="612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Vestibulum neque elit, Class aptent taciti sociosqu ad litora torquent per conubia nostra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DAEC99E-068E-48B8-9406-047BE1774B9B}"/>
              </a:ext>
            </a:extLst>
          </p:cNvPr>
          <p:cNvGrpSpPr/>
          <p:nvPr/>
        </p:nvGrpSpPr>
        <p:grpSpPr>
          <a:xfrm>
            <a:off x="8631681" y="4764217"/>
            <a:ext cx="3407049" cy="1424815"/>
            <a:chOff x="1090766" y="688621"/>
            <a:chExt cx="2132703" cy="89188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B3A9B62-7B94-4329-BBF3-29991CB75BEB}"/>
                </a:ext>
              </a:extLst>
            </p:cNvPr>
            <p:cNvSpPr/>
            <p:nvPr/>
          </p:nvSpPr>
          <p:spPr>
            <a:xfrm>
              <a:off x="1090766" y="688621"/>
              <a:ext cx="2132703" cy="311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5B2CBBB-10DC-40D0-B84A-C0B355EE3780}"/>
                </a:ext>
              </a:extLst>
            </p:cNvPr>
            <p:cNvSpPr/>
            <p:nvPr/>
          </p:nvSpPr>
          <p:spPr>
            <a:xfrm>
              <a:off x="1090766" y="967856"/>
              <a:ext cx="2093435" cy="612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Vestibulum neque elit, Class aptent taciti sociosqu ad litora torquent per conubia nostra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50E51D5-9AF9-4C81-BCEC-49FCBE808C22}"/>
              </a:ext>
            </a:extLst>
          </p:cNvPr>
          <p:cNvGrpSpPr/>
          <p:nvPr/>
        </p:nvGrpSpPr>
        <p:grpSpPr>
          <a:xfrm>
            <a:off x="8632401" y="6758913"/>
            <a:ext cx="3407049" cy="1424815"/>
            <a:chOff x="1090766" y="688621"/>
            <a:chExt cx="2132703" cy="89188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3282696-5014-4822-92E7-8C434EA35280}"/>
                </a:ext>
              </a:extLst>
            </p:cNvPr>
            <p:cNvSpPr/>
            <p:nvPr/>
          </p:nvSpPr>
          <p:spPr>
            <a:xfrm>
              <a:off x="1090766" y="688621"/>
              <a:ext cx="2132703" cy="311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37840CF-FF6D-490A-BD85-B336FAF5F426}"/>
                </a:ext>
              </a:extLst>
            </p:cNvPr>
            <p:cNvSpPr/>
            <p:nvPr/>
          </p:nvSpPr>
          <p:spPr>
            <a:xfrm>
              <a:off x="1090766" y="967856"/>
              <a:ext cx="2093435" cy="612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Vestibulum neque elit, Class aptent taciti sociosqu ad litora torquent per conubia nostra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3E5FAD9-5E08-4C07-B0B7-5B5D7540767F}"/>
              </a:ext>
            </a:extLst>
          </p:cNvPr>
          <p:cNvGrpSpPr/>
          <p:nvPr/>
        </p:nvGrpSpPr>
        <p:grpSpPr>
          <a:xfrm>
            <a:off x="13444901" y="2919770"/>
            <a:ext cx="3407049" cy="1424815"/>
            <a:chOff x="1090766" y="688621"/>
            <a:chExt cx="2132703" cy="89188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CD8B8B-0E31-45D0-89E6-C0C984534CBB}"/>
                </a:ext>
              </a:extLst>
            </p:cNvPr>
            <p:cNvSpPr/>
            <p:nvPr/>
          </p:nvSpPr>
          <p:spPr>
            <a:xfrm>
              <a:off x="1090766" y="688621"/>
              <a:ext cx="2132703" cy="311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4698007-895B-43B5-B4C6-E60F04E2595B}"/>
                </a:ext>
              </a:extLst>
            </p:cNvPr>
            <p:cNvSpPr/>
            <p:nvPr/>
          </p:nvSpPr>
          <p:spPr>
            <a:xfrm>
              <a:off x="1090766" y="967856"/>
              <a:ext cx="2093435" cy="612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Vestibulum neque elit, Class aptent taciti sociosqu ad litora torquent per conubia nostra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F67F075-4B94-4A0D-A041-C543A17FCA46}"/>
              </a:ext>
            </a:extLst>
          </p:cNvPr>
          <p:cNvGrpSpPr/>
          <p:nvPr/>
        </p:nvGrpSpPr>
        <p:grpSpPr>
          <a:xfrm>
            <a:off x="13444901" y="4764217"/>
            <a:ext cx="3407049" cy="1424815"/>
            <a:chOff x="1090766" y="688621"/>
            <a:chExt cx="2132703" cy="89188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242FFC2-90F9-4DDC-8C9B-05B3CC4BD376}"/>
                </a:ext>
              </a:extLst>
            </p:cNvPr>
            <p:cNvSpPr/>
            <p:nvPr/>
          </p:nvSpPr>
          <p:spPr>
            <a:xfrm>
              <a:off x="1090766" y="688621"/>
              <a:ext cx="2132703" cy="311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1779CC3-86C3-4ADD-BA37-31EE9334F138}"/>
                </a:ext>
              </a:extLst>
            </p:cNvPr>
            <p:cNvSpPr/>
            <p:nvPr/>
          </p:nvSpPr>
          <p:spPr>
            <a:xfrm>
              <a:off x="1090766" y="967856"/>
              <a:ext cx="2093435" cy="612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Vestibulum neque elit, Class aptent taciti sociosqu ad litora torquent per conubia nostra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AB55BFF0-41B4-41FD-B712-B3255F1E2F95}"/>
              </a:ext>
            </a:extLst>
          </p:cNvPr>
          <p:cNvSpPr/>
          <p:nvPr/>
        </p:nvSpPr>
        <p:spPr>
          <a:xfrm>
            <a:off x="8083960" y="3132324"/>
            <a:ext cx="269909" cy="269909"/>
          </a:xfrm>
          <a:prstGeom prst="rect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185000-9EC4-4BB5-B191-102C53241508}"/>
              </a:ext>
            </a:extLst>
          </p:cNvPr>
          <p:cNvSpPr/>
          <p:nvPr/>
        </p:nvSpPr>
        <p:spPr>
          <a:xfrm>
            <a:off x="8083960" y="6935089"/>
            <a:ext cx="269909" cy="269909"/>
          </a:xfrm>
          <a:prstGeom prst="rect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077E18-1252-4F8E-98A8-68AC74D259A7}"/>
              </a:ext>
            </a:extLst>
          </p:cNvPr>
          <p:cNvSpPr/>
          <p:nvPr/>
        </p:nvSpPr>
        <p:spPr>
          <a:xfrm>
            <a:off x="12942625" y="4940393"/>
            <a:ext cx="269909" cy="269909"/>
          </a:xfrm>
          <a:prstGeom prst="rect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075813-A446-4ABA-A67D-2E186B955CFD}"/>
              </a:ext>
            </a:extLst>
          </p:cNvPr>
          <p:cNvSpPr/>
          <p:nvPr/>
        </p:nvSpPr>
        <p:spPr>
          <a:xfrm>
            <a:off x="8083959" y="4940393"/>
            <a:ext cx="269909" cy="26990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35D90FB-58CF-42B4-A6B2-04F4A86B4C07}"/>
              </a:ext>
            </a:extLst>
          </p:cNvPr>
          <p:cNvSpPr/>
          <p:nvPr/>
        </p:nvSpPr>
        <p:spPr>
          <a:xfrm>
            <a:off x="12923854" y="3168204"/>
            <a:ext cx="269909" cy="26990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503100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C1819"/>
            </a:gs>
            <a:gs pos="100000">
              <a:srgbClr val="25232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AE8F98CB-4A20-4EF8-9F98-7DCD98D135D2}"/>
              </a:ext>
            </a:extLst>
          </p:cNvPr>
          <p:cNvSpPr/>
          <p:nvPr/>
        </p:nvSpPr>
        <p:spPr>
          <a:xfrm>
            <a:off x="5216854" y="2393081"/>
            <a:ext cx="7528487" cy="1998352"/>
          </a:xfrm>
          <a:custGeom>
            <a:avLst/>
            <a:gdLst>
              <a:gd name="connsiteX0" fmla="*/ 75897 w 7528487"/>
              <a:gd name="connsiteY0" fmla="*/ 0 h 1998352"/>
              <a:gd name="connsiteX1" fmla="*/ 7043360 w 7528487"/>
              <a:gd name="connsiteY1" fmla="*/ 0 h 1998352"/>
              <a:gd name="connsiteX2" fmla="*/ 7119257 w 7528487"/>
              <a:gd name="connsiteY2" fmla="*/ 75897 h 1998352"/>
              <a:gd name="connsiteX3" fmla="*/ 7119257 w 7528487"/>
              <a:gd name="connsiteY3" fmla="*/ 1344805 h 1998352"/>
              <a:gd name="connsiteX4" fmla="*/ 7528487 w 7528487"/>
              <a:gd name="connsiteY4" fmla="*/ 1998352 h 1998352"/>
              <a:gd name="connsiteX5" fmla="*/ 6761258 w 7528487"/>
              <a:gd name="connsiteY5" fmla="*/ 1517937 h 1998352"/>
              <a:gd name="connsiteX6" fmla="*/ 75897 w 7528487"/>
              <a:gd name="connsiteY6" fmla="*/ 1517937 h 1998352"/>
              <a:gd name="connsiteX7" fmla="*/ 0 w 7528487"/>
              <a:gd name="connsiteY7" fmla="*/ 1442040 h 1998352"/>
              <a:gd name="connsiteX8" fmla="*/ 0 w 7528487"/>
              <a:gd name="connsiteY8" fmla="*/ 75897 h 1998352"/>
              <a:gd name="connsiteX9" fmla="*/ 75897 w 7528487"/>
              <a:gd name="connsiteY9" fmla="*/ 0 h 199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28487" h="1998352">
                <a:moveTo>
                  <a:pt x="75897" y="0"/>
                </a:moveTo>
                <a:lnTo>
                  <a:pt x="7043360" y="0"/>
                </a:lnTo>
                <a:cubicBezTo>
                  <a:pt x="7085277" y="0"/>
                  <a:pt x="7119257" y="33980"/>
                  <a:pt x="7119257" y="75897"/>
                </a:cubicBezTo>
                <a:lnTo>
                  <a:pt x="7119257" y="1344805"/>
                </a:lnTo>
                <a:lnTo>
                  <a:pt x="7528487" y="1998352"/>
                </a:lnTo>
                <a:lnTo>
                  <a:pt x="6761258" y="1517937"/>
                </a:lnTo>
                <a:lnTo>
                  <a:pt x="75897" y="1517937"/>
                </a:lnTo>
                <a:cubicBezTo>
                  <a:pt x="33980" y="1517937"/>
                  <a:pt x="0" y="1483957"/>
                  <a:pt x="0" y="1442040"/>
                </a:cubicBezTo>
                <a:lnTo>
                  <a:pt x="0" y="75897"/>
                </a:lnTo>
                <a:cubicBezTo>
                  <a:pt x="0" y="33980"/>
                  <a:pt x="33980" y="0"/>
                  <a:pt x="75897" y="0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srgbClr val="1C1819"/>
              </a:solidFill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1AC1146-7738-4C01-A87F-B8AB574E28F2}"/>
              </a:ext>
            </a:extLst>
          </p:cNvPr>
          <p:cNvSpPr/>
          <p:nvPr/>
        </p:nvSpPr>
        <p:spPr>
          <a:xfrm>
            <a:off x="5216854" y="2393082"/>
            <a:ext cx="2141773" cy="1517937"/>
          </a:xfrm>
          <a:custGeom>
            <a:avLst/>
            <a:gdLst>
              <a:gd name="connsiteX0" fmla="*/ 75897 w 2141773"/>
              <a:gd name="connsiteY0" fmla="*/ 0 h 1517937"/>
              <a:gd name="connsiteX1" fmla="*/ 2141773 w 2141773"/>
              <a:gd name="connsiteY1" fmla="*/ 0 h 1517937"/>
              <a:gd name="connsiteX2" fmla="*/ 2141773 w 2141773"/>
              <a:gd name="connsiteY2" fmla="*/ 1517937 h 1517937"/>
              <a:gd name="connsiteX3" fmla="*/ 75897 w 2141773"/>
              <a:gd name="connsiteY3" fmla="*/ 1517937 h 1517937"/>
              <a:gd name="connsiteX4" fmla="*/ 0 w 2141773"/>
              <a:gd name="connsiteY4" fmla="*/ 1442040 h 1517937"/>
              <a:gd name="connsiteX5" fmla="*/ 0 w 2141773"/>
              <a:gd name="connsiteY5" fmla="*/ 75897 h 1517937"/>
              <a:gd name="connsiteX6" fmla="*/ 75897 w 2141773"/>
              <a:gd name="connsiteY6" fmla="*/ 0 h 151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41773" h="1517937">
                <a:moveTo>
                  <a:pt x="75897" y="0"/>
                </a:moveTo>
                <a:lnTo>
                  <a:pt x="2141773" y="0"/>
                </a:lnTo>
                <a:lnTo>
                  <a:pt x="2141773" y="1517937"/>
                </a:lnTo>
                <a:lnTo>
                  <a:pt x="75897" y="1517937"/>
                </a:lnTo>
                <a:cubicBezTo>
                  <a:pt x="33980" y="1517937"/>
                  <a:pt x="0" y="1483957"/>
                  <a:pt x="0" y="1442040"/>
                </a:cubicBezTo>
                <a:lnTo>
                  <a:pt x="0" y="75897"/>
                </a:lnTo>
                <a:cubicBezTo>
                  <a:pt x="0" y="33980"/>
                  <a:pt x="33980" y="0"/>
                  <a:pt x="75897" y="0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9" name="Freeform 122">
            <a:extLst>
              <a:ext uri="{FF2B5EF4-FFF2-40B4-BE49-F238E27FC236}">
                <a16:creationId xmlns:a16="http://schemas.microsoft.com/office/drawing/2014/main" id="{9AA97B59-BA25-44E7-BA3D-40AB333902B3}"/>
              </a:ext>
            </a:extLst>
          </p:cNvPr>
          <p:cNvSpPr>
            <a:spLocks noEditPoints="1"/>
          </p:cNvSpPr>
          <p:nvPr/>
        </p:nvSpPr>
        <p:spPr bwMode="auto">
          <a:xfrm>
            <a:off x="6016894" y="2781582"/>
            <a:ext cx="541693" cy="740936"/>
          </a:xfrm>
          <a:custGeom>
            <a:avLst/>
            <a:gdLst>
              <a:gd name="T0" fmla="*/ 347 w 456"/>
              <a:gd name="T1" fmla="*/ 273 h 625"/>
              <a:gd name="T2" fmla="*/ 106 w 456"/>
              <a:gd name="T3" fmla="*/ 273 h 625"/>
              <a:gd name="T4" fmla="*/ 106 w 456"/>
              <a:gd name="T5" fmla="*/ 189 h 625"/>
              <a:gd name="T6" fmla="*/ 226 w 456"/>
              <a:gd name="T7" fmla="*/ 69 h 625"/>
              <a:gd name="T8" fmla="*/ 347 w 456"/>
              <a:gd name="T9" fmla="*/ 189 h 625"/>
              <a:gd name="T10" fmla="*/ 347 w 456"/>
              <a:gd name="T11" fmla="*/ 273 h 625"/>
              <a:gd name="T12" fmla="*/ 271 w 456"/>
              <a:gd name="T13" fmla="*/ 455 h 625"/>
              <a:gd name="T14" fmla="*/ 271 w 456"/>
              <a:gd name="T15" fmla="*/ 530 h 625"/>
              <a:gd name="T16" fmla="*/ 236 w 456"/>
              <a:gd name="T17" fmla="*/ 565 h 625"/>
              <a:gd name="T18" fmla="*/ 201 w 456"/>
              <a:gd name="T19" fmla="*/ 530 h 625"/>
              <a:gd name="T20" fmla="*/ 201 w 456"/>
              <a:gd name="T21" fmla="*/ 455 h 625"/>
              <a:gd name="T22" fmla="*/ 180 w 456"/>
              <a:gd name="T23" fmla="*/ 413 h 625"/>
              <a:gd name="T24" fmla="*/ 236 w 456"/>
              <a:gd name="T25" fmla="*/ 358 h 625"/>
              <a:gd name="T26" fmla="*/ 291 w 456"/>
              <a:gd name="T27" fmla="*/ 413 h 625"/>
              <a:gd name="T28" fmla="*/ 271 w 456"/>
              <a:gd name="T29" fmla="*/ 455 h 625"/>
              <a:gd name="T30" fmla="*/ 415 w 456"/>
              <a:gd name="T31" fmla="*/ 273 h 625"/>
              <a:gd name="T32" fmla="*/ 415 w 456"/>
              <a:gd name="T33" fmla="*/ 189 h 625"/>
              <a:gd name="T34" fmla="*/ 226 w 456"/>
              <a:gd name="T35" fmla="*/ 0 h 625"/>
              <a:gd name="T36" fmla="*/ 37 w 456"/>
              <a:gd name="T37" fmla="*/ 189 h 625"/>
              <a:gd name="T38" fmla="*/ 37 w 456"/>
              <a:gd name="T39" fmla="*/ 273 h 625"/>
              <a:gd name="T40" fmla="*/ 0 w 456"/>
              <a:gd name="T41" fmla="*/ 273 h 625"/>
              <a:gd name="T42" fmla="*/ 0 w 456"/>
              <a:gd name="T43" fmla="*/ 625 h 625"/>
              <a:gd name="T44" fmla="*/ 456 w 456"/>
              <a:gd name="T45" fmla="*/ 625 h 625"/>
              <a:gd name="T46" fmla="*/ 456 w 456"/>
              <a:gd name="T47" fmla="*/ 273 h 625"/>
              <a:gd name="T48" fmla="*/ 415 w 456"/>
              <a:gd name="T49" fmla="*/ 273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56" h="625">
                <a:moveTo>
                  <a:pt x="347" y="273"/>
                </a:moveTo>
                <a:lnTo>
                  <a:pt x="106" y="273"/>
                </a:lnTo>
                <a:lnTo>
                  <a:pt x="106" y="189"/>
                </a:lnTo>
                <a:cubicBezTo>
                  <a:pt x="106" y="123"/>
                  <a:pt x="160" y="69"/>
                  <a:pt x="226" y="69"/>
                </a:cubicBezTo>
                <a:cubicBezTo>
                  <a:pt x="293" y="69"/>
                  <a:pt x="347" y="123"/>
                  <a:pt x="347" y="189"/>
                </a:cubicBezTo>
                <a:lnTo>
                  <a:pt x="347" y="273"/>
                </a:lnTo>
                <a:close/>
                <a:moveTo>
                  <a:pt x="271" y="455"/>
                </a:moveTo>
                <a:lnTo>
                  <a:pt x="271" y="530"/>
                </a:lnTo>
                <a:cubicBezTo>
                  <a:pt x="271" y="549"/>
                  <a:pt x="255" y="565"/>
                  <a:pt x="236" y="565"/>
                </a:cubicBezTo>
                <a:cubicBezTo>
                  <a:pt x="216" y="565"/>
                  <a:pt x="201" y="549"/>
                  <a:pt x="201" y="530"/>
                </a:cubicBezTo>
                <a:lnTo>
                  <a:pt x="201" y="455"/>
                </a:lnTo>
                <a:cubicBezTo>
                  <a:pt x="188" y="445"/>
                  <a:pt x="180" y="430"/>
                  <a:pt x="180" y="413"/>
                </a:cubicBezTo>
                <a:cubicBezTo>
                  <a:pt x="180" y="382"/>
                  <a:pt x="205" y="358"/>
                  <a:pt x="236" y="358"/>
                </a:cubicBezTo>
                <a:cubicBezTo>
                  <a:pt x="266" y="358"/>
                  <a:pt x="291" y="382"/>
                  <a:pt x="291" y="413"/>
                </a:cubicBezTo>
                <a:cubicBezTo>
                  <a:pt x="291" y="430"/>
                  <a:pt x="283" y="445"/>
                  <a:pt x="271" y="455"/>
                </a:cubicBezTo>
                <a:close/>
                <a:moveTo>
                  <a:pt x="415" y="273"/>
                </a:moveTo>
                <a:lnTo>
                  <a:pt x="415" y="189"/>
                </a:lnTo>
                <a:cubicBezTo>
                  <a:pt x="415" y="85"/>
                  <a:pt x="331" y="0"/>
                  <a:pt x="226" y="0"/>
                </a:cubicBezTo>
                <a:cubicBezTo>
                  <a:pt x="122" y="0"/>
                  <a:pt x="37" y="85"/>
                  <a:pt x="37" y="189"/>
                </a:cubicBezTo>
                <a:lnTo>
                  <a:pt x="37" y="273"/>
                </a:lnTo>
                <a:lnTo>
                  <a:pt x="0" y="273"/>
                </a:lnTo>
                <a:lnTo>
                  <a:pt x="0" y="625"/>
                </a:lnTo>
                <a:lnTo>
                  <a:pt x="456" y="625"/>
                </a:lnTo>
                <a:lnTo>
                  <a:pt x="456" y="273"/>
                </a:lnTo>
                <a:lnTo>
                  <a:pt x="415" y="273"/>
                </a:lnTo>
                <a:close/>
              </a:path>
            </a:pathLst>
          </a:custGeom>
          <a:gradFill>
            <a:gsLst>
              <a:gs pos="0">
                <a:srgbClr val="1C1819"/>
              </a:gs>
              <a:gs pos="100000">
                <a:srgbClr val="252324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4E9861F-9B8B-47B7-BE4C-C4C4CE70A1BB}"/>
              </a:ext>
            </a:extLst>
          </p:cNvPr>
          <p:cNvSpPr/>
          <p:nvPr/>
        </p:nvSpPr>
        <p:spPr>
          <a:xfrm>
            <a:off x="8028928" y="2589245"/>
            <a:ext cx="3407049" cy="500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gradFill>
                  <a:gsLst>
                    <a:gs pos="0">
                      <a:srgbClr val="1C1819"/>
                    </a:gs>
                    <a:gs pos="100000">
                      <a:srgbClr val="252324"/>
                    </a:gs>
                  </a:gsLst>
                  <a:path path="circle">
                    <a:fillToRect l="100000" t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YOUR TITLE HERE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B7B4893-378F-4C64-A64F-4A46E79DBF99}"/>
              </a:ext>
            </a:extLst>
          </p:cNvPr>
          <p:cNvSpPr/>
          <p:nvPr/>
        </p:nvSpPr>
        <p:spPr>
          <a:xfrm>
            <a:off x="8028928" y="3035330"/>
            <a:ext cx="3752129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600">
                <a:gradFill>
                  <a:gsLst>
                    <a:gs pos="0">
                      <a:srgbClr val="1C1819"/>
                    </a:gs>
                    <a:gs pos="100000">
                      <a:srgbClr val="252324"/>
                    </a:gs>
                  </a:gsLst>
                  <a:path path="circle">
                    <a:fillToRect l="100000" t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Vivamus quam dolor, tempor ac gravida sit amet, porta</a:t>
            </a:r>
            <a:endParaRPr lang="en-US" sz="1600" dirty="0">
              <a:gradFill>
                <a:gsLst>
                  <a:gs pos="0">
                    <a:srgbClr val="1C1819"/>
                  </a:gs>
                  <a:gs pos="100000">
                    <a:srgbClr val="252324"/>
                  </a:gs>
                </a:gsLst>
                <a:path path="circle">
                  <a:fillToRect l="100000" t="100000"/>
                </a:path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4E190754-EF91-40F7-A083-80DACC509D0D}"/>
              </a:ext>
            </a:extLst>
          </p:cNvPr>
          <p:cNvSpPr/>
          <p:nvPr/>
        </p:nvSpPr>
        <p:spPr>
          <a:xfrm>
            <a:off x="5998120" y="6145562"/>
            <a:ext cx="7528487" cy="1998352"/>
          </a:xfrm>
          <a:custGeom>
            <a:avLst/>
            <a:gdLst>
              <a:gd name="connsiteX0" fmla="*/ 75897 w 7528487"/>
              <a:gd name="connsiteY0" fmla="*/ 0 h 1998352"/>
              <a:gd name="connsiteX1" fmla="*/ 7043360 w 7528487"/>
              <a:gd name="connsiteY1" fmla="*/ 0 h 1998352"/>
              <a:gd name="connsiteX2" fmla="*/ 7119257 w 7528487"/>
              <a:gd name="connsiteY2" fmla="*/ 75897 h 1998352"/>
              <a:gd name="connsiteX3" fmla="*/ 7119257 w 7528487"/>
              <a:gd name="connsiteY3" fmla="*/ 1344805 h 1998352"/>
              <a:gd name="connsiteX4" fmla="*/ 7528487 w 7528487"/>
              <a:gd name="connsiteY4" fmla="*/ 1998352 h 1998352"/>
              <a:gd name="connsiteX5" fmla="*/ 6761258 w 7528487"/>
              <a:gd name="connsiteY5" fmla="*/ 1517937 h 1998352"/>
              <a:gd name="connsiteX6" fmla="*/ 75897 w 7528487"/>
              <a:gd name="connsiteY6" fmla="*/ 1517937 h 1998352"/>
              <a:gd name="connsiteX7" fmla="*/ 0 w 7528487"/>
              <a:gd name="connsiteY7" fmla="*/ 1442040 h 1998352"/>
              <a:gd name="connsiteX8" fmla="*/ 0 w 7528487"/>
              <a:gd name="connsiteY8" fmla="*/ 75897 h 1998352"/>
              <a:gd name="connsiteX9" fmla="*/ 75897 w 7528487"/>
              <a:gd name="connsiteY9" fmla="*/ 0 h 199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28487" h="1998352">
                <a:moveTo>
                  <a:pt x="75897" y="0"/>
                </a:moveTo>
                <a:lnTo>
                  <a:pt x="7043360" y="0"/>
                </a:lnTo>
                <a:cubicBezTo>
                  <a:pt x="7085277" y="0"/>
                  <a:pt x="7119257" y="33980"/>
                  <a:pt x="7119257" y="75897"/>
                </a:cubicBezTo>
                <a:lnTo>
                  <a:pt x="7119257" y="1344805"/>
                </a:lnTo>
                <a:lnTo>
                  <a:pt x="7528487" y="1998352"/>
                </a:lnTo>
                <a:lnTo>
                  <a:pt x="6761258" y="1517937"/>
                </a:lnTo>
                <a:lnTo>
                  <a:pt x="75897" y="1517937"/>
                </a:lnTo>
                <a:cubicBezTo>
                  <a:pt x="33980" y="1517937"/>
                  <a:pt x="0" y="1483957"/>
                  <a:pt x="0" y="1442040"/>
                </a:cubicBezTo>
                <a:lnTo>
                  <a:pt x="0" y="75897"/>
                </a:lnTo>
                <a:cubicBezTo>
                  <a:pt x="0" y="33980"/>
                  <a:pt x="33980" y="0"/>
                  <a:pt x="75897" y="0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srgbClr val="1C1819"/>
              </a:solidFill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010DBD31-3F77-414B-80C1-65A87526E47E}"/>
              </a:ext>
            </a:extLst>
          </p:cNvPr>
          <p:cNvSpPr/>
          <p:nvPr/>
        </p:nvSpPr>
        <p:spPr>
          <a:xfrm>
            <a:off x="5998120" y="6145563"/>
            <a:ext cx="2119958" cy="1517937"/>
          </a:xfrm>
          <a:custGeom>
            <a:avLst/>
            <a:gdLst>
              <a:gd name="connsiteX0" fmla="*/ 75897 w 2119958"/>
              <a:gd name="connsiteY0" fmla="*/ 0 h 1517937"/>
              <a:gd name="connsiteX1" fmla="*/ 2119958 w 2119958"/>
              <a:gd name="connsiteY1" fmla="*/ 0 h 1517937"/>
              <a:gd name="connsiteX2" fmla="*/ 2119958 w 2119958"/>
              <a:gd name="connsiteY2" fmla="*/ 1517937 h 1517937"/>
              <a:gd name="connsiteX3" fmla="*/ 75897 w 2119958"/>
              <a:gd name="connsiteY3" fmla="*/ 1517937 h 1517937"/>
              <a:gd name="connsiteX4" fmla="*/ 0 w 2119958"/>
              <a:gd name="connsiteY4" fmla="*/ 1442040 h 1517937"/>
              <a:gd name="connsiteX5" fmla="*/ 0 w 2119958"/>
              <a:gd name="connsiteY5" fmla="*/ 75897 h 1517937"/>
              <a:gd name="connsiteX6" fmla="*/ 75897 w 2119958"/>
              <a:gd name="connsiteY6" fmla="*/ 0 h 151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9958" h="1517937">
                <a:moveTo>
                  <a:pt x="75897" y="0"/>
                </a:moveTo>
                <a:lnTo>
                  <a:pt x="2119958" y="0"/>
                </a:lnTo>
                <a:lnTo>
                  <a:pt x="2119958" y="1517937"/>
                </a:lnTo>
                <a:lnTo>
                  <a:pt x="75897" y="1517937"/>
                </a:lnTo>
                <a:cubicBezTo>
                  <a:pt x="33980" y="1517937"/>
                  <a:pt x="0" y="1483957"/>
                  <a:pt x="0" y="1442040"/>
                </a:cubicBezTo>
                <a:lnTo>
                  <a:pt x="0" y="75897"/>
                </a:lnTo>
                <a:cubicBezTo>
                  <a:pt x="0" y="33980"/>
                  <a:pt x="33980" y="0"/>
                  <a:pt x="75897" y="0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Freeform 207">
            <a:extLst>
              <a:ext uri="{FF2B5EF4-FFF2-40B4-BE49-F238E27FC236}">
                <a16:creationId xmlns:a16="http://schemas.microsoft.com/office/drawing/2014/main" id="{49B63798-A735-4146-92B4-5F35DF9C07BC}"/>
              </a:ext>
            </a:extLst>
          </p:cNvPr>
          <p:cNvSpPr>
            <a:spLocks noEditPoints="1"/>
          </p:cNvSpPr>
          <p:nvPr/>
        </p:nvSpPr>
        <p:spPr bwMode="auto">
          <a:xfrm>
            <a:off x="6809974" y="6572985"/>
            <a:ext cx="496251" cy="663092"/>
          </a:xfrm>
          <a:custGeom>
            <a:avLst/>
            <a:gdLst>
              <a:gd name="T0" fmla="*/ 609 w 609"/>
              <a:gd name="T1" fmla="*/ 813 h 813"/>
              <a:gd name="T2" fmla="*/ 0 w 609"/>
              <a:gd name="T3" fmla="*/ 813 h 813"/>
              <a:gd name="T4" fmla="*/ 0 w 609"/>
              <a:gd name="T5" fmla="*/ 102 h 813"/>
              <a:gd name="T6" fmla="*/ 78 w 609"/>
              <a:gd name="T7" fmla="*/ 102 h 813"/>
              <a:gd name="T8" fmla="*/ 102 w 609"/>
              <a:gd name="T9" fmla="*/ 102 h 813"/>
              <a:gd name="T10" fmla="*/ 153 w 609"/>
              <a:gd name="T11" fmla="*/ 102 h 813"/>
              <a:gd name="T12" fmla="*/ 153 w 609"/>
              <a:gd name="T13" fmla="*/ 51 h 813"/>
              <a:gd name="T14" fmla="*/ 232 w 609"/>
              <a:gd name="T15" fmla="*/ 51 h 813"/>
              <a:gd name="T16" fmla="*/ 304 w 609"/>
              <a:gd name="T17" fmla="*/ 0 h 813"/>
              <a:gd name="T18" fmla="*/ 376 w 609"/>
              <a:gd name="T19" fmla="*/ 51 h 813"/>
              <a:gd name="T20" fmla="*/ 456 w 609"/>
              <a:gd name="T21" fmla="*/ 51 h 813"/>
              <a:gd name="T22" fmla="*/ 456 w 609"/>
              <a:gd name="T23" fmla="*/ 102 h 813"/>
              <a:gd name="T24" fmla="*/ 506 w 609"/>
              <a:gd name="T25" fmla="*/ 102 h 813"/>
              <a:gd name="T26" fmla="*/ 525 w 609"/>
              <a:gd name="T27" fmla="*/ 102 h 813"/>
              <a:gd name="T28" fmla="*/ 609 w 609"/>
              <a:gd name="T29" fmla="*/ 102 h 813"/>
              <a:gd name="T30" fmla="*/ 609 w 609"/>
              <a:gd name="T31" fmla="*/ 813 h 813"/>
              <a:gd name="T32" fmla="*/ 456 w 609"/>
              <a:gd name="T33" fmla="*/ 357 h 813"/>
              <a:gd name="T34" fmla="*/ 152 w 609"/>
              <a:gd name="T35" fmla="*/ 357 h 813"/>
              <a:gd name="T36" fmla="*/ 152 w 609"/>
              <a:gd name="T37" fmla="*/ 307 h 813"/>
              <a:gd name="T38" fmla="*/ 456 w 609"/>
              <a:gd name="T39" fmla="*/ 307 h 813"/>
              <a:gd name="T40" fmla="*/ 456 w 609"/>
              <a:gd name="T41" fmla="*/ 357 h 813"/>
              <a:gd name="T42" fmla="*/ 456 w 609"/>
              <a:gd name="T43" fmla="*/ 153 h 813"/>
              <a:gd name="T44" fmla="*/ 456 w 609"/>
              <a:gd name="T45" fmla="*/ 204 h 813"/>
              <a:gd name="T46" fmla="*/ 153 w 609"/>
              <a:gd name="T47" fmla="*/ 204 h 813"/>
              <a:gd name="T48" fmla="*/ 153 w 609"/>
              <a:gd name="T49" fmla="*/ 153 h 813"/>
              <a:gd name="T50" fmla="*/ 102 w 609"/>
              <a:gd name="T51" fmla="*/ 153 h 813"/>
              <a:gd name="T52" fmla="*/ 102 w 609"/>
              <a:gd name="T53" fmla="*/ 153 h 813"/>
              <a:gd name="T54" fmla="*/ 51 w 609"/>
              <a:gd name="T55" fmla="*/ 153 h 813"/>
              <a:gd name="T56" fmla="*/ 51 w 609"/>
              <a:gd name="T57" fmla="*/ 762 h 813"/>
              <a:gd name="T58" fmla="*/ 558 w 609"/>
              <a:gd name="T59" fmla="*/ 762 h 813"/>
              <a:gd name="T60" fmla="*/ 558 w 609"/>
              <a:gd name="T61" fmla="*/ 153 h 813"/>
              <a:gd name="T62" fmla="*/ 506 w 609"/>
              <a:gd name="T63" fmla="*/ 153 h 813"/>
              <a:gd name="T64" fmla="*/ 506 w 609"/>
              <a:gd name="T65" fmla="*/ 153 h 813"/>
              <a:gd name="T66" fmla="*/ 456 w 609"/>
              <a:gd name="T67" fmla="*/ 153 h 813"/>
              <a:gd name="T68" fmla="*/ 456 w 609"/>
              <a:gd name="T69" fmla="*/ 660 h 813"/>
              <a:gd name="T70" fmla="*/ 152 w 609"/>
              <a:gd name="T71" fmla="*/ 660 h 813"/>
              <a:gd name="T72" fmla="*/ 152 w 609"/>
              <a:gd name="T73" fmla="*/ 610 h 813"/>
              <a:gd name="T74" fmla="*/ 456 w 609"/>
              <a:gd name="T75" fmla="*/ 610 h 813"/>
              <a:gd name="T76" fmla="*/ 456 w 609"/>
              <a:gd name="T77" fmla="*/ 660 h 813"/>
              <a:gd name="T78" fmla="*/ 456 w 609"/>
              <a:gd name="T79" fmla="*/ 559 h 813"/>
              <a:gd name="T80" fmla="*/ 152 w 609"/>
              <a:gd name="T81" fmla="*/ 559 h 813"/>
              <a:gd name="T82" fmla="*/ 152 w 609"/>
              <a:gd name="T83" fmla="*/ 508 h 813"/>
              <a:gd name="T84" fmla="*/ 456 w 609"/>
              <a:gd name="T85" fmla="*/ 508 h 813"/>
              <a:gd name="T86" fmla="*/ 456 w 609"/>
              <a:gd name="T87" fmla="*/ 559 h 813"/>
              <a:gd name="T88" fmla="*/ 456 w 609"/>
              <a:gd name="T89" fmla="*/ 457 h 813"/>
              <a:gd name="T90" fmla="*/ 152 w 609"/>
              <a:gd name="T91" fmla="*/ 457 h 813"/>
              <a:gd name="T92" fmla="*/ 152 w 609"/>
              <a:gd name="T93" fmla="*/ 407 h 813"/>
              <a:gd name="T94" fmla="*/ 456 w 609"/>
              <a:gd name="T95" fmla="*/ 407 h 813"/>
              <a:gd name="T96" fmla="*/ 456 w 609"/>
              <a:gd name="T97" fmla="*/ 457 h 813"/>
              <a:gd name="T98" fmla="*/ 204 w 609"/>
              <a:gd name="T99" fmla="*/ 153 h 813"/>
              <a:gd name="T100" fmla="*/ 405 w 609"/>
              <a:gd name="T101" fmla="*/ 153 h 813"/>
              <a:gd name="T102" fmla="*/ 405 w 609"/>
              <a:gd name="T103" fmla="*/ 102 h 813"/>
              <a:gd name="T104" fmla="*/ 330 w 609"/>
              <a:gd name="T105" fmla="*/ 102 h 813"/>
              <a:gd name="T106" fmla="*/ 330 w 609"/>
              <a:gd name="T107" fmla="*/ 77 h 813"/>
              <a:gd name="T108" fmla="*/ 304 w 609"/>
              <a:gd name="T109" fmla="*/ 51 h 813"/>
              <a:gd name="T110" fmla="*/ 279 w 609"/>
              <a:gd name="T111" fmla="*/ 77 h 813"/>
              <a:gd name="T112" fmla="*/ 279 w 609"/>
              <a:gd name="T113" fmla="*/ 102 h 813"/>
              <a:gd name="T114" fmla="*/ 204 w 609"/>
              <a:gd name="T115" fmla="*/ 102 h 813"/>
              <a:gd name="T116" fmla="*/ 204 w 609"/>
              <a:gd name="T117" fmla="*/ 153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09" h="813">
                <a:moveTo>
                  <a:pt x="609" y="813"/>
                </a:moveTo>
                <a:lnTo>
                  <a:pt x="0" y="813"/>
                </a:lnTo>
                <a:lnTo>
                  <a:pt x="0" y="102"/>
                </a:lnTo>
                <a:lnTo>
                  <a:pt x="78" y="102"/>
                </a:lnTo>
                <a:lnTo>
                  <a:pt x="102" y="102"/>
                </a:lnTo>
                <a:lnTo>
                  <a:pt x="153" y="102"/>
                </a:lnTo>
                <a:lnTo>
                  <a:pt x="153" y="51"/>
                </a:lnTo>
                <a:lnTo>
                  <a:pt x="232" y="51"/>
                </a:lnTo>
                <a:cubicBezTo>
                  <a:pt x="243" y="22"/>
                  <a:pt x="271" y="0"/>
                  <a:pt x="304" y="0"/>
                </a:cubicBezTo>
                <a:cubicBezTo>
                  <a:pt x="337" y="0"/>
                  <a:pt x="366" y="22"/>
                  <a:pt x="376" y="51"/>
                </a:cubicBezTo>
                <a:lnTo>
                  <a:pt x="456" y="51"/>
                </a:lnTo>
                <a:lnTo>
                  <a:pt x="456" y="102"/>
                </a:lnTo>
                <a:lnTo>
                  <a:pt x="506" y="102"/>
                </a:lnTo>
                <a:lnTo>
                  <a:pt x="525" y="102"/>
                </a:lnTo>
                <a:lnTo>
                  <a:pt x="609" y="102"/>
                </a:lnTo>
                <a:lnTo>
                  <a:pt x="609" y="813"/>
                </a:lnTo>
                <a:close/>
                <a:moveTo>
                  <a:pt x="456" y="357"/>
                </a:moveTo>
                <a:lnTo>
                  <a:pt x="152" y="357"/>
                </a:lnTo>
                <a:lnTo>
                  <a:pt x="152" y="307"/>
                </a:lnTo>
                <a:lnTo>
                  <a:pt x="456" y="307"/>
                </a:lnTo>
                <a:lnTo>
                  <a:pt x="456" y="357"/>
                </a:lnTo>
                <a:close/>
                <a:moveTo>
                  <a:pt x="456" y="153"/>
                </a:moveTo>
                <a:lnTo>
                  <a:pt x="456" y="204"/>
                </a:lnTo>
                <a:lnTo>
                  <a:pt x="153" y="204"/>
                </a:lnTo>
                <a:lnTo>
                  <a:pt x="153" y="153"/>
                </a:lnTo>
                <a:lnTo>
                  <a:pt x="102" y="153"/>
                </a:lnTo>
                <a:lnTo>
                  <a:pt x="102" y="153"/>
                </a:lnTo>
                <a:lnTo>
                  <a:pt x="51" y="153"/>
                </a:lnTo>
                <a:lnTo>
                  <a:pt x="51" y="762"/>
                </a:lnTo>
                <a:lnTo>
                  <a:pt x="558" y="762"/>
                </a:lnTo>
                <a:lnTo>
                  <a:pt x="558" y="153"/>
                </a:lnTo>
                <a:lnTo>
                  <a:pt x="506" y="153"/>
                </a:lnTo>
                <a:lnTo>
                  <a:pt x="506" y="153"/>
                </a:lnTo>
                <a:lnTo>
                  <a:pt x="456" y="153"/>
                </a:lnTo>
                <a:close/>
                <a:moveTo>
                  <a:pt x="456" y="660"/>
                </a:moveTo>
                <a:lnTo>
                  <a:pt x="152" y="660"/>
                </a:lnTo>
                <a:lnTo>
                  <a:pt x="152" y="610"/>
                </a:lnTo>
                <a:lnTo>
                  <a:pt x="456" y="610"/>
                </a:lnTo>
                <a:lnTo>
                  <a:pt x="456" y="660"/>
                </a:lnTo>
                <a:close/>
                <a:moveTo>
                  <a:pt x="456" y="559"/>
                </a:moveTo>
                <a:lnTo>
                  <a:pt x="152" y="559"/>
                </a:lnTo>
                <a:lnTo>
                  <a:pt x="152" y="508"/>
                </a:lnTo>
                <a:lnTo>
                  <a:pt x="456" y="508"/>
                </a:lnTo>
                <a:lnTo>
                  <a:pt x="456" y="559"/>
                </a:lnTo>
                <a:close/>
                <a:moveTo>
                  <a:pt x="456" y="457"/>
                </a:moveTo>
                <a:lnTo>
                  <a:pt x="152" y="457"/>
                </a:lnTo>
                <a:lnTo>
                  <a:pt x="152" y="407"/>
                </a:lnTo>
                <a:lnTo>
                  <a:pt x="456" y="407"/>
                </a:lnTo>
                <a:lnTo>
                  <a:pt x="456" y="457"/>
                </a:lnTo>
                <a:close/>
                <a:moveTo>
                  <a:pt x="204" y="153"/>
                </a:moveTo>
                <a:lnTo>
                  <a:pt x="405" y="153"/>
                </a:lnTo>
                <a:lnTo>
                  <a:pt x="405" y="102"/>
                </a:lnTo>
                <a:lnTo>
                  <a:pt x="330" y="102"/>
                </a:lnTo>
                <a:lnTo>
                  <a:pt x="330" y="77"/>
                </a:lnTo>
                <a:cubicBezTo>
                  <a:pt x="330" y="63"/>
                  <a:pt x="318" y="51"/>
                  <a:pt x="304" y="51"/>
                </a:cubicBezTo>
                <a:cubicBezTo>
                  <a:pt x="290" y="51"/>
                  <a:pt x="279" y="63"/>
                  <a:pt x="279" y="77"/>
                </a:cubicBezTo>
                <a:lnTo>
                  <a:pt x="279" y="102"/>
                </a:lnTo>
                <a:lnTo>
                  <a:pt x="204" y="102"/>
                </a:lnTo>
                <a:lnTo>
                  <a:pt x="204" y="153"/>
                </a:lnTo>
                <a:close/>
              </a:path>
            </a:pathLst>
          </a:custGeom>
          <a:gradFill>
            <a:gsLst>
              <a:gs pos="0">
                <a:srgbClr val="1C1819"/>
              </a:gs>
              <a:gs pos="100000">
                <a:srgbClr val="252324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47F6F7E-4D5F-4A68-9A99-9D87E1DADAE3}"/>
              </a:ext>
            </a:extLst>
          </p:cNvPr>
          <p:cNvSpPr/>
          <p:nvPr/>
        </p:nvSpPr>
        <p:spPr>
          <a:xfrm>
            <a:off x="8789728" y="6351749"/>
            <a:ext cx="3407049" cy="500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gradFill>
                  <a:gsLst>
                    <a:gs pos="0">
                      <a:srgbClr val="1C1819"/>
                    </a:gs>
                    <a:gs pos="100000">
                      <a:srgbClr val="252324"/>
                    </a:gs>
                  </a:gsLst>
                  <a:path path="circle">
                    <a:fillToRect l="100000" t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YOUR TITLE HERE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D7EDE95-5D87-4E1F-9FE2-EFEBA8FB760C}"/>
              </a:ext>
            </a:extLst>
          </p:cNvPr>
          <p:cNvSpPr/>
          <p:nvPr/>
        </p:nvSpPr>
        <p:spPr>
          <a:xfrm>
            <a:off x="8789728" y="6797834"/>
            <a:ext cx="3752129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600" dirty="0">
                <a:gradFill>
                  <a:gsLst>
                    <a:gs pos="0">
                      <a:srgbClr val="1C1819"/>
                    </a:gs>
                    <a:gs pos="100000">
                      <a:srgbClr val="252324"/>
                    </a:gs>
                  </a:gsLst>
                  <a:path path="circle">
                    <a:fillToRect l="100000" t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Vivamus quam dolor, tempor ac gravida sit amet, porta</a:t>
            </a:r>
            <a:endParaRPr lang="en-US" sz="1600" dirty="0">
              <a:gradFill>
                <a:gsLst>
                  <a:gs pos="0">
                    <a:srgbClr val="1C1819"/>
                  </a:gs>
                  <a:gs pos="100000">
                    <a:srgbClr val="252324"/>
                  </a:gs>
                </a:gsLst>
                <a:path path="circle">
                  <a:fillToRect l="100000" t="100000"/>
                </a:path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7A7F8FD7-4AB6-4B6A-A5D0-14DDA2E51937}"/>
              </a:ext>
            </a:extLst>
          </p:cNvPr>
          <p:cNvSpPr/>
          <p:nvPr/>
        </p:nvSpPr>
        <p:spPr>
          <a:xfrm flipH="1">
            <a:off x="4294899" y="4255001"/>
            <a:ext cx="7528488" cy="1998352"/>
          </a:xfrm>
          <a:custGeom>
            <a:avLst/>
            <a:gdLst>
              <a:gd name="connsiteX0" fmla="*/ 7043360 w 7528488"/>
              <a:gd name="connsiteY0" fmla="*/ 0 h 1998352"/>
              <a:gd name="connsiteX1" fmla="*/ 75897 w 7528488"/>
              <a:gd name="connsiteY1" fmla="*/ 0 h 1998352"/>
              <a:gd name="connsiteX2" fmla="*/ 0 w 7528488"/>
              <a:gd name="connsiteY2" fmla="*/ 75897 h 1998352"/>
              <a:gd name="connsiteX3" fmla="*/ 0 w 7528488"/>
              <a:gd name="connsiteY3" fmla="*/ 1442040 h 1998352"/>
              <a:gd name="connsiteX4" fmla="*/ 75897 w 7528488"/>
              <a:gd name="connsiteY4" fmla="*/ 1517937 h 1998352"/>
              <a:gd name="connsiteX5" fmla="*/ 6761258 w 7528488"/>
              <a:gd name="connsiteY5" fmla="*/ 1517937 h 1998352"/>
              <a:gd name="connsiteX6" fmla="*/ 7528488 w 7528488"/>
              <a:gd name="connsiteY6" fmla="*/ 1998352 h 1998352"/>
              <a:gd name="connsiteX7" fmla="*/ 7119257 w 7528488"/>
              <a:gd name="connsiteY7" fmla="*/ 1344805 h 1998352"/>
              <a:gd name="connsiteX8" fmla="*/ 7119257 w 7528488"/>
              <a:gd name="connsiteY8" fmla="*/ 75897 h 1998352"/>
              <a:gd name="connsiteX9" fmla="*/ 7043360 w 7528488"/>
              <a:gd name="connsiteY9" fmla="*/ 0 h 199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28488" h="1998352">
                <a:moveTo>
                  <a:pt x="7043360" y="0"/>
                </a:moveTo>
                <a:lnTo>
                  <a:pt x="75897" y="0"/>
                </a:lnTo>
                <a:cubicBezTo>
                  <a:pt x="33980" y="0"/>
                  <a:pt x="0" y="33980"/>
                  <a:pt x="0" y="75897"/>
                </a:cubicBezTo>
                <a:lnTo>
                  <a:pt x="0" y="1442040"/>
                </a:lnTo>
                <a:cubicBezTo>
                  <a:pt x="0" y="1483957"/>
                  <a:pt x="33980" y="1517937"/>
                  <a:pt x="75897" y="1517937"/>
                </a:cubicBezTo>
                <a:lnTo>
                  <a:pt x="6761258" y="1517937"/>
                </a:lnTo>
                <a:lnTo>
                  <a:pt x="7528488" y="1998352"/>
                </a:lnTo>
                <a:lnTo>
                  <a:pt x="7119257" y="1344805"/>
                </a:lnTo>
                <a:lnTo>
                  <a:pt x="7119257" y="75897"/>
                </a:lnTo>
                <a:cubicBezTo>
                  <a:pt x="7119257" y="33980"/>
                  <a:pt x="7085277" y="0"/>
                  <a:pt x="704336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840D8EE-C1E6-4E3D-80A3-508D83970B79}"/>
              </a:ext>
            </a:extLst>
          </p:cNvPr>
          <p:cNvSpPr/>
          <p:nvPr/>
        </p:nvSpPr>
        <p:spPr>
          <a:xfrm>
            <a:off x="9750677" y="4255003"/>
            <a:ext cx="2072711" cy="1517937"/>
          </a:xfrm>
          <a:custGeom>
            <a:avLst/>
            <a:gdLst>
              <a:gd name="connsiteX0" fmla="*/ 0 w 2072711"/>
              <a:gd name="connsiteY0" fmla="*/ 0 h 1517937"/>
              <a:gd name="connsiteX1" fmla="*/ 1996814 w 2072711"/>
              <a:gd name="connsiteY1" fmla="*/ 0 h 1517937"/>
              <a:gd name="connsiteX2" fmla="*/ 2072711 w 2072711"/>
              <a:gd name="connsiteY2" fmla="*/ 75897 h 1517937"/>
              <a:gd name="connsiteX3" fmla="*/ 2072711 w 2072711"/>
              <a:gd name="connsiteY3" fmla="*/ 1442040 h 1517937"/>
              <a:gd name="connsiteX4" fmla="*/ 1996814 w 2072711"/>
              <a:gd name="connsiteY4" fmla="*/ 1517937 h 1517937"/>
              <a:gd name="connsiteX5" fmla="*/ 0 w 2072711"/>
              <a:gd name="connsiteY5" fmla="*/ 1517937 h 151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2711" h="1517937">
                <a:moveTo>
                  <a:pt x="0" y="0"/>
                </a:moveTo>
                <a:lnTo>
                  <a:pt x="1996814" y="0"/>
                </a:lnTo>
                <a:cubicBezTo>
                  <a:pt x="2038731" y="0"/>
                  <a:pt x="2072711" y="33980"/>
                  <a:pt x="2072711" y="75897"/>
                </a:cubicBezTo>
                <a:lnTo>
                  <a:pt x="2072711" y="1442040"/>
                </a:lnTo>
                <a:cubicBezTo>
                  <a:pt x="2072711" y="1483957"/>
                  <a:pt x="2038731" y="1517937"/>
                  <a:pt x="1996814" y="1517937"/>
                </a:cubicBezTo>
                <a:lnTo>
                  <a:pt x="0" y="1517937"/>
                </a:lnTo>
                <a:close/>
              </a:path>
            </a:pathLst>
          </a:cu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5" name="Freeform 121">
            <a:extLst>
              <a:ext uri="{FF2B5EF4-FFF2-40B4-BE49-F238E27FC236}">
                <a16:creationId xmlns:a16="http://schemas.microsoft.com/office/drawing/2014/main" id="{055C7064-3123-4232-A248-E7EEA8665D9A}"/>
              </a:ext>
            </a:extLst>
          </p:cNvPr>
          <p:cNvSpPr>
            <a:spLocks noEditPoints="1"/>
          </p:cNvSpPr>
          <p:nvPr/>
        </p:nvSpPr>
        <p:spPr bwMode="auto">
          <a:xfrm>
            <a:off x="10458387" y="4696280"/>
            <a:ext cx="657290" cy="635383"/>
          </a:xfrm>
          <a:custGeom>
            <a:avLst/>
            <a:gdLst>
              <a:gd name="T0" fmla="*/ 597 w 631"/>
              <a:gd name="T1" fmla="*/ 0 h 605"/>
              <a:gd name="T2" fmla="*/ 34 w 631"/>
              <a:gd name="T3" fmla="*/ 0 h 605"/>
              <a:gd name="T4" fmla="*/ 0 w 631"/>
              <a:gd name="T5" fmla="*/ 37 h 605"/>
              <a:gd name="T6" fmla="*/ 0 w 631"/>
              <a:gd name="T7" fmla="*/ 417 h 605"/>
              <a:gd name="T8" fmla="*/ 34 w 631"/>
              <a:gd name="T9" fmla="*/ 454 h 605"/>
              <a:gd name="T10" fmla="*/ 597 w 631"/>
              <a:gd name="T11" fmla="*/ 454 h 605"/>
              <a:gd name="T12" fmla="*/ 631 w 631"/>
              <a:gd name="T13" fmla="*/ 417 h 605"/>
              <a:gd name="T14" fmla="*/ 631 w 631"/>
              <a:gd name="T15" fmla="*/ 37 h 605"/>
              <a:gd name="T16" fmla="*/ 597 w 631"/>
              <a:gd name="T17" fmla="*/ 0 h 605"/>
              <a:gd name="T18" fmla="*/ 454 w 631"/>
              <a:gd name="T19" fmla="*/ 565 h 605"/>
              <a:gd name="T20" fmla="*/ 414 w 631"/>
              <a:gd name="T21" fmla="*/ 565 h 605"/>
              <a:gd name="T22" fmla="*/ 375 w 631"/>
              <a:gd name="T23" fmla="*/ 526 h 605"/>
              <a:gd name="T24" fmla="*/ 375 w 631"/>
              <a:gd name="T25" fmla="*/ 466 h 605"/>
              <a:gd name="T26" fmla="*/ 256 w 631"/>
              <a:gd name="T27" fmla="*/ 466 h 605"/>
              <a:gd name="T28" fmla="*/ 256 w 631"/>
              <a:gd name="T29" fmla="*/ 526 h 605"/>
              <a:gd name="T30" fmla="*/ 217 w 631"/>
              <a:gd name="T31" fmla="*/ 565 h 605"/>
              <a:gd name="T32" fmla="*/ 177 w 631"/>
              <a:gd name="T33" fmla="*/ 565 h 605"/>
              <a:gd name="T34" fmla="*/ 158 w 631"/>
              <a:gd name="T35" fmla="*/ 585 h 605"/>
              <a:gd name="T36" fmla="*/ 177 w 631"/>
              <a:gd name="T37" fmla="*/ 605 h 605"/>
              <a:gd name="T38" fmla="*/ 454 w 631"/>
              <a:gd name="T39" fmla="*/ 605 h 605"/>
              <a:gd name="T40" fmla="*/ 473 w 631"/>
              <a:gd name="T41" fmla="*/ 585 h 605"/>
              <a:gd name="T42" fmla="*/ 454 w 631"/>
              <a:gd name="T43" fmla="*/ 565 h 605"/>
              <a:gd name="T44" fmla="*/ 592 w 631"/>
              <a:gd name="T45" fmla="*/ 414 h 605"/>
              <a:gd name="T46" fmla="*/ 39 w 631"/>
              <a:gd name="T47" fmla="*/ 414 h 605"/>
              <a:gd name="T48" fmla="*/ 39 w 631"/>
              <a:gd name="T49" fmla="*/ 39 h 605"/>
              <a:gd name="T50" fmla="*/ 592 w 631"/>
              <a:gd name="T51" fmla="*/ 39 h 605"/>
              <a:gd name="T52" fmla="*/ 592 w 631"/>
              <a:gd name="T53" fmla="*/ 414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31" h="605">
                <a:moveTo>
                  <a:pt x="597" y="0"/>
                </a:moveTo>
                <a:lnTo>
                  <a:pt x="34" y="0"/>
                </a:lnTo>
                <a:cubicBezTo>
                  <a:pt x="15" y="0"/>
                  <a:pt x="0" y="16"/>
                  <a:pt x="0" y="37"/>
                </a:cubicBezTo>
                <a:lnTo>
                  <a:pt x="0" y="417"/>
                </a:lnTo>
                <a:cubicBezTo>
                  <a:pt x="0" y="437"/>
                  <a:pt x="15" y="454"/>
                  <a:pt x="34" y="454"/>
                </a:cubicBezTo>
                <a:lnTo>
                  <a:pt x="597" y="454"/>
                </a:lnTo>
                <a:cubicBezTo>
                  <a:pt x="616" y="454"/>
                  <a:pt x="631" y="437"/>
                  <a:pt x="631" y="417"/>
                </a:cubicBezTo>
                <a:lnTo>
                  <a:pt x="631" y="37"/>
                </a:lnTo>
                <a:cubicBezTo>
                  <a:pt x="631" y="16"/>
                  <a:pt x="616" y="0"/>
                  <a:pt x="597" y="0"/>
                </a:cubicBezTo>
                <a:close/>
                <a:moveTo>
                  <a:pt x="454" y="565"/>
                </a:moveTo>
                <a:lnTo>
                  <a:pt x="414" y="565"/>
                </a:lnTo>
                <a:cubicBezTo>
                  <a:pt x="392" y="565"/>
                  <a:pt x="375" y="548"/>
                  <a:pt x="375" y="526"/>
                </a:cubicBezTo>
                <a:lnTo>
                  <a:pt x="375" y="466"/>
                </a:lnTo>
                <a:lnTo>
                  <a:pt x="256" y="466"/>
                </a:lnTo>
                <a:lnTo>
                  <a:pt x="256" y="526"/>
                </a:lnTo>
                <a:cubicBezTo>
                  <a:pt x="256" y="548"/>
                  <a:pt x="239" y="565"/>
                  <a:pt x="217" y="565"/>
                </a:cubicBezTo>
                <a:lnTo>
                  <a:pt x="177" y="565"/>
                </a:lnTo>
                <a:cubicBezTo>
                  <a:pt x="166" y="565"/>
                  <a:pt x="158" y="574"/>
                  <a:pt x="158" y="585"/>
                </a:cubicBezTo>
                <a:cubicBezTo>
                  <a:pt x="158" y="596"/>
                  <a:pt x="166" y="605"/>
                  <a:pt x="177" y="605"/>
                </a:cubicBezTo>
                <a:lnTo>
                  <a:pt x="454" y="605"/>
                </a:lnTo>
                <a:cubicBezTo>
                  <a:pt x="465" y="605"/>
                  <a:pt x="473" y="596"/>
                  <a:pt x="473" y="585"/>
                </a:cubicBezTo>
                <a:cubicBezTo>
                  <a:pt x="473" y="574"/>
                  <a:pt x="465" y="565"/>
                  <a:pt x="454" y="565"/>
                </a:cubicBezTo>
                <a:close/>
                <a:moveTo>
                  <a:pt x="592" y="414"/>
                </a:moveTo>
                <a:lnTo>
                  <a:pt x="39" y="414"/>
                </a:lnTo>
                <a:lnTo>
                  <a:pt x="39" y="39"/>
                </a:lnTo>
                <a:lnTo>
                  <a:pt x="592" y="39"/>
                </a:lnTo>
                <a:lnTo>
                  <a:pt x="592" y="414"/>
                </a:lnTo>
                <a:close/>
              </a:path>
            </a:pathLst>
          </a:custGeom>
          <a:gradFill>
            <a:gsLst>
              <a:gs pos="0">
                <a:srgbClr val="1C1819"/>
              </a:gs>
              <a:gs pos="100000">
                <a:srgbClr val="252324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CF8B96E-40C1-4787-A5D9-E805ABE0DA8B}"/>
              </a:ext>
            </a:extLst>
          </p:cNvPr>
          <p:cNvSpPr/>
          <p:nvPr/>
        </p:nvSpPr>
        <p:spPr>
          <a:xfrm>
            <a:off x="5734131" y="4468493"/>
            <a:ext cx="3407049" cy="500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b="1" dirty="0">
                <a:gradFill>
                  <a:gsLst>
                    <a:gs pos="0">
                      <a:srgbClr val="1C1819"/>
                    </a:gs>
                    <a:gs pos="100000">
                      <a:srgbClr val="252324"/>
                    </a:gs>
                  </a:gsLst>
                  <a:path path="circle">
                    <a:fillToRect l="100000" t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YOUR TITLE HERE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20FBAFE-7D31-4EC0-9DF0-83BEE94F916C}"/>
              </a:ext>
            </a:extLst>
          </p:cNvPr>
          <p:cNvSpPr/>
          <p:nvPr/>
        </p:nvSpPr>
        <p:spPr>
          <a:xfrm>
            <a:off x="5389051" y="4914578"/>
            <a:ext cx="3752129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id-ID" sz="1600" dirty="0">
                <a:gradFill>
                  <a:gsLst>
                    <a:gs pos="0">
                      <a:srgbClr val="1C1819"/>
                    </a:gs>
                    <a:gs pos="100000">
                      <a:srgbClr val="252324"/>
                    </a:gs>
                  </a:gsLst>
                  <a:path path="circle">
                    <a:fillToRect l="100000" t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Vivamus quam dolor, tempor ac gravida sit amet, porta</a:t>
            </a:r>
            <a:endParaRPr lang="en-US" sz="1600" dirty="0">
              <a:gradFill>
                <a:gsLst>
                  <a:gs pos="0">
                    <a:srgbClr val="1C1819"/>
                  </a:gs>
                  <a:gs pos="100000">
                    <a:srgbClr val="252324"/>
                  </a:gs>
                </a:gsLst>
                <a:path path="circle">
                  <a:fillToRect l="100000" t="100000"/>
                </a:path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Freeform 5">
            <a:extLst>
              <a:ext uri="{FF2B5EF4-FFF2-40B4-BE49-F238E27FC236}">
                <a16:creationId xmlns:a16="http://schemas.microsoft.com/office/drawing/2014/main" id="{885B976C-5235-4D33-9905-091FC98FD80C}"/>
              </a:ext>
            </a:extLst>
          </p:cNvPr>
          <p:cNvSpPr>
            <a:spLocks noEditPoints="1"/>
          </p:cNvSpPr>
          <p:nvPr/>
        </p:nvSpPr>
        <p:spPr bwMode="auto">
          <a:xfrm>
            <a:off x="2898841" y="5682943"/>
            <a:ext cx="1152013" cy="1337611"/>
          </a:xfrm>
          <a:custGeom>
            <a:avLst/>
            <a:gdLst>
              <a:gd name="T0" fmla="*/ 13722 w 18636"/>
              <a:gd name="T1" fmla="*/ 12912 h 21632"/>
              <a:gd name="T2" fmla="*/ 14830 w 18636"/>
              <a:gd name="T3" fmla="*/ 7436 h 21632"/>
              <a:gd name="T4" fmla="*/ 10168 w 18636"/>
              <a:gd name="T5" fmla="*/ 0 h 21632"/>
              <a:gd name="T6" fmla="*/ 3845 w 18636"/>
              <a:gd name="T7" fmla="*/ 4648 h 21632"/>
              <a:gd name="T8" fmla="*/ 6080 w 18636"/>
              <a:gd name="T9" fmla="*/ 11865 h 21632"/>
              <a:gd name="T10" fmla="*/ 0 w 18636"/>
              <a:gd name="T11" fmla="*/ 17144 h 21632"/>
              <a:gd name="T12" fmla="*/ 423 w 18636"/>
              <a:gd name="T13" fmla="*/ 21632 h 21632"/>
              <a:gd name="T14" fmla="*/ 18636 w 18636"/>
              <a:gd name="T15" fmla="*/ 21210 h 21632"/>
              <a:gd name="T16" fmla="*/ 16478 w 18636"/>
              <a:gd name="T17" fmla="*/ 18844 h 21632"/>
              <a:gd name="T18" fmla="*/ 16478 w 18636"/>
              <a:gd name="T19" fmla="*/ 19689 h 21632"/>
              <a:gd name="T20" fmla="*/ 16478 w 18636"/>
              <a:gd name="T21" fmla="*/ 18844 h 21632"/>
              <a:gd name="T22" fmla="*/ 13121 w 18636"/>
              <a:gd name="T23" fmla="*/ 18844 h 21632"/>
              <a:gd name="T24" fmla="*/ 13121 w 18636"/>
              <a:gd name="T25" fmla="*/ 19689 h 21632"/>
              <a:gd name="T26" fmla="*/ 15234 w 18636"/>
              <a:gd name="T27" fmla="*/ 19266 h 21632"/>
              <a:gd name="T28" fmla="*/ 8382 w 18636"/>
              <a:gd name="T29" fmla="*/ 18844 h 21632"/>
              <a:gd name="T30" fmla="*/ 10695 w 18636"/>
              <a:gd name="T31" fmla="*/ 20787 h 21632"/>
              <a:gd name="T32" fmla="*/ 8382 w 18636"/>
              <a:gd name="T33" fmla="*/ 18844 h 21632"/>
              <a:gd name="T34" fmla="*/ 8356 w 18636"/>
              <a:gd name="T35" fmla="*/ 17999 h 21632"/>
              <a:gd name="T36" fmla="*/ 9318 w 18636"/>
              <a:gd name="T37" fmla="*/ 16345 h 21632"/>
              <a:gd name="T38" fmla="*/ 10288 w 18636"/>
              <a:gd name="T39" fmla="*/ 17999 h 21632"/>
              <a:gd name="T40" fmla="*/ 7850 w 18636"/>
              <a:gd name="T41" fmla="*/ 12727 h 21632"/>
              <a:gd name="T42" fmla="*/ 10784 w 18636"/>
              <a:gd name="T43" fmla="*/ 12731 h 21632"/>
              <a:gd name="T44" fmla="*/ 9923 w 18636"/>
              <a:gd name="T45" fmla="*/ 15703 h 21632"/>
              <a:gd name="T46" fmla="*/ 13046 w 18636"/>
              <a:gd name="T47" fmla="*/ 13440 h 21632"/>
              <a:gd name="T48" fmla="*/ 9923 w 18636"/>
              <a:gd name="T49" fmla="*/ 15703 h 21632"/>
              <a:gd name="T50" fmla="*/ 10168 w 18636"/>
              <a:gd name="T51" fmla="*/ 845 h 21632"/>
              <a:gd name="T52" fmla="*/ 13985 w 18636"/>
              <a:gd name="T53" fmla="*/ 4997 h 21632"/>
              <a:gd name="T54" fmla="*/ 12880 w 18636"/>
              <a:gd name="T55" fmla="*/ 3674 h 21632"/>
              <a:gd name="T56" fmla="*/ 9318 w 18636"/>
              <a:gd name="T57" fmla="*/ 5070 h 21632"/>
              <a:gd name="T58" fmla="*/ 5755 w 18636"/>
              <a:gd name="T59" fmla="*/ 3675 h 21632"/>
              <a:gd name="T60" fmla="*/ 4690 w 18636"/>
              <a:gd name="T61" fmla="*/ 4961 h 21632"/>
              <a:gd name="T62" fmla="*/ 8478 w 18636"/>
              <a:gd name="T63" fmla="*/ 845 h 21632"/>
              <a:gd name="T64" fmla="*/ 4690 w 18636"/>
              <a:gd name="T65" fmla="*/ 6460 h 21632"/>
              <a:gd name="T66" fmla="*/ 9318 w 18636"/>
              <a:gd name="T67" fmla="*/ 5915 h 21632"/>
              <a:gd name="T68" fmla="*/ 13985 w 18636"/>
              <a:gd name="T69" fmla="*/ 6478 h 21632"/>
              <a:gd name="T70" fmla="*/ 9323 w 18636"/>
              <a:gd name="T71" fmla="*/ 12084 h 21632"/>
              <a:gd name="T72" fmla="*/ 6685 w 18636"/>
              <a:gd name="T73" fmla="*/ 12457 h 21632"/>
              <a:gd name="T74" fmla="*/ 6983 w 18636"/>
              <a:gd name="T75" fmla="*/ 16569 h 21632"/>
              <a:gd name="T76" fmla="*/ 6685 w 18636"/>
              <a:gd name="T77" fmla="*/ 12457 h 21632"/>
              <a:gd name="T78" fmla="*/ 4810 w 18636"/>
              <a:gd name="T79" fmla="*/ 13764 h 21632"/>
              <a:gd name="T80" fmla="*/ 6634 w 18636"/>
              <a:gd name="T81" fmla="*/ 17542 h 21632"/>
              <a:gd name="T82" fmla="*/ 7267 w 18636"/>
              <a:gd name="T83" fmla="*/ 17371 h 21632"/>
              <a:gd name="T84" fmla="*/ 7059 w 18636"/>
              <a:gd name="T85" fmla="*/ 20787 h 21632"/>
              <a:gd name="T86" fmla="*/ 845 w 18636"/>
              <a:gd name="T87" fmla="*/ 17144 h 21632"/>
              <a:gd name="T88" fmla="*/ 11561 w 18636"/>
              <a:gd name="T89" fmla="*/ 20787 h 21632"/>
              <a:gd name="T90" fmla="*/ 11395 w 18636"/>
              <a:gd name="T91" fmla="*/ 17384 h 21632"/>
              <a:gd name="T92" fmla="*/ 12002 w 18636"/>
              <a:gd name="T93" fmla="*/ 17542 h 21632"/>
              <a:gd name="T94" fmla="*/ 13827 w 18636"/>
              <a:gd name="T95" fmla="*/ 13764 h 21632"/>
              <a:gd name="T96" fmla="*/ 17791 w 18636"/>
              <a:gd name="T97" fmla="*/ 20787 h 2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8636" h="21632">
                <a:moveTo>
                  <a:pt x="18636" y="17144"/>
                </a:moveTo>
                <a:cubicBezTo>
                  <a:pt x="18636" y="14821"/>
                  <a:pt x="15990" y="12999"/>
                  <a:pt x="13722" y="12912"/>
                </a:cubicBezTo>
                <a:lnTo>
                  <a:pt x="12565" y="11873"/>
                </a:lnTo>
                <a:cubicBezTo>
                  <a:pt x="13975" y="10845"/>
                  <a:pt x="14830" y="9192"/>
                  <a:pt x="14830" y="7436"/>
                </a:cubicBezTo>
                <a:lnTo>
                  <a:pt x="14830" y="4648"/>
                </a:lnTo>
                <a:cubicBezTo>
                  <a:pt x="14830" y="2085"/>
                  <a:pt x="12738" y="0"/>
                  <a:pt x="10168" y="0"/>
                </a:cubicBezTo>
                <a:lnTo>
                  <a:pt x="8478" y="0"/>
                </a:lnTo>
                <a:cubicBezTo>
                  <a:pt x="5910" y="0"/>
                  <a:pt x="3845" y="2078"/>
                  <a:pt x="3845" y="4648"/>
                </a:cubicBezTo>
                <a:lnTo>
                  <a:pt x="3845" y="7436"/>
                </a:lnTo>
                <a:cubicBezTo>
                  <a:pt x="3845" y="9189"/>
                  <a:pt x="4689" y="10838"/>
                  <a:pt x="6080" y="11865"/>
                </a:cubicBezTo>
                <a:lnTo>
                  <a:pt x="4914" y="12912"/>
                </a:lnTo>
                <a:cubicBezTo>
                  <a:pt x="2651" y="12999"/>
                  <a:pt x="0" y="14816"/>
                  <a:pt x="0" y="17144"/>
                </a:cubicBezTo>
                <a:lnTo>
                  <a:pt x="0" y="21210"/>
                </a:lnTo>
                <a:cubicBezTo>
                  <a:pt x="0" y="21443"/>
                  <a:pt x="189" y="21632"/>
                  <a:pt x="423" y="21632"/>
                </a:cubicBezTo>
                <a:lnTo>
                  <a:pt x="18214" y="21632"/>
                </a:lnTo>
                <a:cubicBezTo>
                  <a:pt x="18447" y="21632"/>
                  <a:pt x="18636" y="21443"/>
                  <a:pt x="18636" y="21210"/>
                </a:cubicBezTo>
                <a:lnTo>
                  <a:pt x="18636" y="17144"/>
                </a:lnTo>
                <a:close/>
                <a:moveTo>
                  <a:pt x="16478" y="18844"/>
                </a:moveTo>
                <a:cubicBezTo>
                  <a:pt x="16711" y="18844"/>
                  <a:pt x="16900" y="19033"/>
                  <a:pt x="16900" y="19266"/>
                </a:cubicBezTo>
                <a:cubicBezTo>
                  <a:pt x="16900" y="19500"/>
                  <a:pt x="16711" y="19689"/>
                  <a:pt x="16478" y="19689"/>
                </a:cubicBezTo>
                <a:cubicBezTo>
                  <a:pt x="16245" y="19689"/>
                  <a:pt x="16055" y="19500"/>
                  <a:pt x="16055" y="19266"/>
                </a:cubicBezTo>
                <a:cubicBezTo>
                  <a:pt x="16055" y="19033"/>
                  <a:pt x="16245" y="18844"/>
                  <a:pt x="16478" y="18844"/>
                </a:cubicBezTo>
                <a:close/>
                <a:moveTo>
                  <a:pt x="14811" y="18844"/>
                </a:moveTo>
                <a:lnTo>
                  <a:pt x="13121" y="18844"/>
                </a:lnTo>
                <a:cubicBezTo>
                  <a:pt x="12888" y="18844"/>
                  <a:pt x="12699" y="19033"/>
                  <a:pt x="12699" y="19266"/>
                </a:cubicBezTo>
                <a:cubicBezTo>
                  <a:pt x="12699" y="19500"/>
                  <a:pt x="12888" y="19689"/>
                  <a:pt x="13121" y="19689"/>
                </a:cubicBezTo>
                <a:lnTo>
                  <a:pt x="14811" y="19689"/>
                </a:lnTo>
                <a:cubicBezTo>
                  <a:pt x="15044" y="19689"/>
                  <a:pt x="15234" y="19500"/>
                  <a:pt x="15234" y="19266"/>
                </a:cubicBezTo>
                <a:cubicBezTo>
                  <a:pt x="15234" y="19033"/>
                  <a:pt x="15044" y="18844"/>
                  <a:pt x="14811" y="18844"/>
                </a:cubicBezTo>
                <a:close/>
                <a:moveTo>
                  <a:pt x="8382" y="18844"/>
                </a:moveTo>
                <a:lnTo>
                  <a:pt x="10252" y="18844"/>
                </a:lnTo>
                <a:lnTo>
                  <a:pt x="10695" y="20787"/>
                </a:lnTo>
                <a:lnTo>
                  <a:pt x="7927" y="20787"/>
                </a:lnTo>
                <a:lnTo>
                  <a:pt x="8382" y="18844"/>
                </a:lnTo>
                <a:close/>
                <a:moveTo>
                  <a:pt x="10288" y="17999"/>
                </a:moveTo>
                <a:lnTo>
                  <a:pt x="8356" y="17999"/>
                </a:lnTo>
                <a:lnTo>
                  <a:pt x="8031" y="16989"/>
                </a:lnTo>
                <a:lnTo>
                  <a:pt x="9318" y="16345"/>
                </a:lnTo>
                <a:lnTo>
                  <a:pt x="10633" y="17003"/>
                </a:lnTo>
                <a:lnTo>
                  <a:pt x="10288" y="17999"/>
                </a:lnTo>
                <a:close/>
                <a:moveTo>
                  <a:pt x="9318" y="15076"/>
                </a:moveTo>
                <a:lnTo>
                  <a:pt x="7850" y="12727"/>
                </a:lnTo>
                <a:cubicBezTo>
                  <a:pt x="8327" y="12860"/>
                  <a:pt x="8822" y="12929"/>
                  <a:pt x="9323" y="12929"/>
                </a:cubicBezTo>
                <a:cubicBezTo>
                  <a:pt x="9818" y="12929"/>
                  <a:pt x="10310" y="12861"/>
                  <a:pt x="10784" y="12731"/>
                </a:cubicBezTo>
                <a:lnTo>
                  <a:pt x="9318" y="15076"/>
                </a:lnTo>
                <a:close/>
                <a:moveTo>
                  <a:pt x="9923" y="15703"/>
                </a:moveTo>
                <a:lnTo>
                  <a:pt x="11952" y="12457"/>
                </a:lnTo>
                <a:lnTo>
                  <a:pt x="13046" y="13440"/>
                </a:lnTo>
                <a:lnTo>
                  <a:pt x="11653" y="16569"/>
                </a:lnTo>
                <a:lnTo>
                  <a:pt x="9923" y="15703"/>
                </a:lnTo>
                <a:close/>
                <a:moveTo>
                  <a:pt x="8478" y="845"/>
                </a:moveTo>
                <a:lnTo>
                  <a:pt x="10168" y="845"/>
                </a:lnTo>
                <a:cubicBezTo>
                  <a:pt x="12273" y="845"/>
                  <a:pt x="13985" y="2551"/>
                  <a:pt x="13985" y="4648"/>
                </a:cubicBezTo>
                <a:lnTo>
                  <a:pt x="13985" y="4997"/>
                </a:lnTo>
                <a:lnTo>
                  <a:pt x="13192" y="3854"/>
                </a:lnTo>
                <a:cubicBezTo>
                  <a:pt x="13120" y="3751"/>
                  <a:pt x="13005" y="3685"/>
                  <a:pt x="12880" y="3674"/>
                </a:cubicBezTo>
                <a:cubicBezTo>
                  <a:pt x="12754" y="3664"/>
                  <a:pt x="12631" y="3710"/>
                  <a:pt x="12543" y="3800"/>
                </a:cubicBezTo>
                <a:cubicBezTo>
                  <a:pt x="11684" y="4678"/>
                  <a:pt x="10689" y="5070"/>
                  <a:pt x="9318" y="5070"/>
                </a:cubicBezTo>
                <a:cubicBezTo>
                  <a:pt x="7948" y="5070"/>
                  <a:pt x="6953" y="4678"/>
                  <a:pt x="6094" y="3800"/>
                </a:cubicBezTo>
                <a:cubicBezTo>
                  <a:pt x="6005" y="3709"/>
                  <a:pt x="5881" y="3664"/>
                  <a:pt x="5755" y="3675"/>
                </a:cubicBezTo>
                <a:cubicBezTo>
                  <a:pt x="5629" y="3686"/>
                  <a:pt x="5514" y="3753"/>
                  <a:pt x="5443" y="3857"/>
                </a:cubicBezTo>
                <a:lnTo>
                  <a:pt x="4690" y="4961"/>
                </a:lnTo>
                <a:lnTo>
                  <a:pt x="4690" y="4648"/>
                </a:lnTo>
                <a:cubicBezTo>
                  <a:pt x="4690" y="2551"/>
                  <a:pt x="6389" y="845"/>
                  <a:pt x="8478" y="845"/>
                </a:cubicBezTo>
                <a:close/>
                <a:moveTo>
                  <a:pt x="4690" y="7436"/>
                </a:moveTo>
                <a:lnTo>
                  <a:pt x="4690" y="6460"/>
                </a:lnTo>
                <a:lnTo>
                  <a:pt x="5863" y="4740"/>
                </a:lnTo>
                <a:cubicBezTo>
                  <a:pt x="6803" y="5540"/>
                  <a:pt x="7914" y="5915"/>
                  <a:pt x="9318" y="5915"/>
                </a:cubicBezTo>
                <a:cubicBezTo>
                  <a:pt x="10724" y="5915"/>
                  <a:pt x="11836" y="5539"/>
                  <a:pt x="12776" y="4738"/>
                </a:cubicBezTo>
                <a:lnTo>
                  <a:pt x="13985" y="6478"/>
                </a:lnTo>
                <a:lnTo>
                  <a:pt x="13985" y="7436"/>
                </a:lnTo>
                <a:cubicBezTo>
                  <a:pt x="13985" y="9966"/>
                  <a:pt x="11917" y="12084"/>
                  <a:pt x="9323" y="12084"/>
                </a:cubicBezTo>
                <a:cubicBezTo>
                  <a:pt x="6737" y="12084"/>
                  <a:pt x="4690" y="9973"/>
                  <a:pt x="4690" y="7436"/>
                </a:cubicBezTo>
                <a:close/>
                <a:moveTo>
                  <a:pt x="6685" y="12457"/>
                </a:moveTo>
                <a:lnTo>
                  <a:pt x="8714" y="15703"/>
                </a:lnTo>
                <a:lnTo>
                  <a:pt x="6983" y="16569"/>
                </a:lnTo>
                <a:lnTo>
                  <a:pt x="5591" y="13440"/>
                </a:lnTo>
                <a:lnTo>
                  <a:pt x="6685" y="12457"/>
                </a:lnTo>
                <a:close/>
                <a:moveTo>
                  <a:pt x="845" y="17144"/>
                </a:moveTo>
                <a:cubicBezTo>
                  <a:pt x="845" y="15404"/>
                  <a:pt x="2961" y="13901"/>
                  <a:pt x="4810" y="13764"/>
                </a:cubicBezTo>
                <a:lnTo>
                  <a:pt x="6391" y="17316"/>
                </a:lnTo>
                <a:cubicBezTo>
                  <a:pt x="6438" y="17421"/>
                  <a:pt x="6525" y="17503"/>
                  <a:pt x="6634" y="17542"/>
                </a:cubicBezTo>
                <a:cubicBezTo>
                  <a:pt x="6743" y="17581"/>
                  <a:pt x="6862" y="17573"/>
                  <a:pt x="6966" y="17522"/>
                </a:cubicBezTo>
                <a:lnTo>
                  <a:pt x="7267" y="17371"/>
                </a:lnTo>
                <a:lnTo>
                  <a:pt x="7609" y="18439"/>
                </a:lnTo>
                <a:lnTo>
                  <a:pt x="7059" y="20787"/>
                </a:lnTo>
                <a:lnTo>
                  <a:pt x="845" y="20787"/>
                </a:lnTo>
                <a:lnTo>
                  <a:pt x="845" y="17144"/>
                </a:lnTo>
                <a:close/>
                <a:moveTo>
                  <a:pt x="17791" y="20787"/>
                </a:moveTo>
                <a:lnTo>
                  <a:pt x="11561" y="20787"/>
                </a:lnTo>
                <a:lnTo>
                  <a:pt x="11028" y="18445"/>
                </a:lnTo>
                <a:lnTo>
                  <a:pt x="11395" y="17384"/>
                </a:lnTo>
                <a:lnTo>
                  <a:pt x="11671" y="17522"/>
                </a:lnTo>
                <a:cubicBezTo>
                  <a:pt x="11775" y="17574"/>
                  <a:pt x="11895" y="17580"/>
                  <a:pt x="12002" y="17542"/>
                </a:cubicBezTo>
                <a:cubicBezTo>
                  <a:pt x="12111" y="17503"/>
                  <a:pt x="12199" y="17421"/>
                  <a:pt x="12246" y="17316"/>
                </a:cubicBezTo>
                <a:lnTo>
                  <a:pt x="13827" y="13764"/>
                </a:lnTo>
                <a:cubicBezTo>
                  <a:pt x="15676" y="13901"/>
                  <a:pt x="17791" y="15404"/>
                  <a:pt x="17791" y="17144"/>
                </a:cubicBezTo>
                <a:lnTo>
                  <a:pt x="17791" y="20787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85" name="Freeform 6">
            <a:extLst>
              <a:ext uri="{FF2B5EF4-FFF2-40B4-BE49-F238E27FC236}">
                <a16:creationId xmlns:a16="http://schemas.microsoft.com/office/drawing/2014/main" id="{F17C3D6E-0A2E-4D68-BF39-57D1C045CD0B}"/>
              </a:ext>
            </a:extLst>
          </p:cNvPr>
          <p:cNvSpPr>
            <a:spLocks noEditPoints="1"/>
          </p:cNvSpPr>
          <p:nvPr/>
        </p:nvSpPr>
        <p:spPr bwMode="auto">
          <a:xfrm>
            <a:off x="12853388" y="3564356"/>
            <a:ext cx="1334338" cy="1266610"/>
          </a:xfrm>
          <a:custGeom>
            <a:avLst/>
            <a:gdLst>
              <a:gd name="T0" fmla="*/ 13987 w 21800"/>
              <a:gd name="T1" fmla="*/ 13966 h 20688"/>
              <a:gd name="T2" fmla="*/ 15707 w 21800"/>
              <a:gd name="T3" fmla="*/ 10575 h 20688"/>
              <a:gd name="T4" fmla="*/ 17632 w 21800"/>
              <a:gd name="T5" fmla="*/ 5966 h 20688"/>
              <a:gd name="T6" fmla="*/ 17244 w 21800"/>
              <a:gd name="T7" fmla="*/ 5602 h 20688"/>
              <a:gd name="T8" fmla="*/ 10898 w 21800"/>
              <a:gd name="T9" fmla="*/ 0 h 20688"/>
              <a:gd name="T10" fmla="*/ 4552 w 21800"/>
              <a:gd name="T11" fmla="*/ 5586 h 20688"/>
              <a:gd name="T12" fmla="*/ 4164 w 21800"/>
              <a:gd name="T13" fmla="*/ 5949 h 20688"/>
              <a:gd name="T14" fmla="*/ 6088 w 21800"/>
              <a:gd name="T15" fmla="*/ 10571 h 20688"/>
              <a:gd name="T16" fmla="*/ 7813 w 21800"/>
              <a:gd name="T17" fmla="*/ 13966 h 20688"/>
              <a:gd name="T18" fmla="*/ 106 w 21800"/>
              <a:gd name="T19" fmla="*/ 20279 h 20688"/>
              <a:gd name="T20" fmla="*/ 21285 w 21800"/>
              <a:gd name="T21" fmla="*/ 20688 h 20688"/>
              <a:gd name="T22" fmla="*/ 13987 w 21800"/>
              <a:gd name="T23" fmla="*/ 14342 h 20688"/>
              <a:gd name="T24" fmla="*/ 4977 w 21800"/>
              <a:gd name="T25" fmla="*/ 9026 h 20688"/>
              <a:gd name="T26" fmla="*/ 4916 w 21800"/>
              <a:gd name="T27" fmla="*/ 6337 h 20688"/>
              <a:gd name="T28" fmla="*/ 5394 w 21800"/>
              <a:gd name="T29" fmla="*/ 5757 h 20688"/>
              <a:gd name="T30" fmla="*/ 10898 w 21800"/>
              <a:gd name="T31" fmla="*/ 817 h 20688"/>
              <a:gd name="T32" fmla="*/ 16418 w 21800"/>
              <a:gd name="T33" fmla="*/ 5757 h 20688"/>
              <a:gd name="T34" fmla="*/ 16896 w 21800"/>
              <a:gd name="T35" fmla="*/ 6337 h 20688"/>
              <a:gd name="T36" fmla="*/ 15944 w 21800"/>
              <a:gd name="T37" fmla="*/ 9664 h 20688"/>
              <a:gd name="T38" fmla="*/ 15953 w 21800"/>
              <a:gd name="T39" fmla="*/ 6476 h 20688"/>
              <a:gd name="T40" fmla="*/ 10898 w 21800"/>
              <a:gd name="T41" fmla="*/ 1990 h 20688"/>
              <a:gd name="T42" fmla="*/ 5843 w 21800"/>
              <a:gd name="T43" fmla="*/ 6476 h 20688"/>
              <a:gd name="T44" fmla="*/ 5843 w 21800"/>
              <a:gd name="T45" fmla="*/ 9659 h 20688"/>
              <a:gd name="T46" fmla="*/ 10256 w 21800"/>
              <a:gd name="T47" fmla="*/ 5083 h 20688"/>
              <a:gd name="T48" fmla="*/ 6697 w 21800"/>
              <a:gd name="T49" fmla="*/ 6264 h 20688"/>
              <a:gd name="T50" fmla="*/ 10837 w 21800"/>
              <a:gd name="T51" fmla="*/ 2803 h 20688"/>
              <a:gd name="T52" fmla="*/ 11699 w 21800"/>
              <a:gd name="T53" fmla="*/ 2746 h 20688"/>
              <a:gd name="T54" fmla="*/ 15139 w 21800"/>
              <a:gd name="T55" fmla="*/ 6309 h 20688"/>
              <a:gd name="T56" fmla="*/ 6857 w 21800"/>
              <a:gd name="T57" fmla="*/ 9741 h 20688"/>
              <a:gd name="T58" fmla="*/ 6007 w 21800"/>
              <a:gd name="T59" fmla="*/ 7759 h 20688"/>
              <a:gd name="T60" fmla="*/ 10056 w 21800"/>
              <a:gd name="T61" fmla="*/ 5908 h 20688"/>
              <a:gd name="T62" fmla="*/ 15434 w 21800"/>
              <a:gd name="T63" fmla="*/ 7089 h 20688"/>
              <a:gd name="T64" fmla="*/ 15054 w 21800"/>
              <a:gd name="T65" fmla="*/ 9467 h 20688"/>
              <a:gd name="T66" fmla="*/ 14951 w 21800"/>
              <a:gd name="T67" fmla="*/ 9954 h 20688"/>
              <a:gd name="T68" fmla="*/ 10910 w 21800"/>
              <a:gd name="T69" fmla="*/ 11274 h 20688"/>
              <a:gd name="T70" fmla="*/ 12619 w 21800"/>
              <a:gd name="T71" fmla="*/ 12892 h 20688"/>
              <a:gd name="T72" fmla="*/ 12941 w 21800"/>
              <a:gd name="T73" fmla="*/ 11972 h 20688"/>
              <a:gd name="T74" fmla="*/ 13722 w 21800"/>
              <a:gd name="T75" fmla="*/ 13125 h 20688"/>
              <a:gd name="T76" fmla="*/ 10808 w 21800"/>
              <a:gd name="T77" fmla="*/ 14138 h 20688"/>
              <a:gd name="T78" fmla="*/ 6840 w 21800"/>
              <a:gd name="T79" fmla="*/ 9737 h 20688"/>
              <a:gd name="T80" fmla="*/ 11760 w 21800"/>
              <a:gd name="T81" fmla="*/ 12446 h 20688"/>
              <a:gd name="T82" fmla="*/ 11760 w 21800"/>
              <a:gd name="T83" fmla="*/ 11719 h 20688"/>
              <a:gd name="T84" fmla="*/ 10489 w 21800"/>
              <a:gd name="T85" fmla="*/ 19846 h 20688"/>
              <a:gd name="T86" fmla="*/ 7809 w 21800"/>
              <a:gd name="T87" fmla="*/ 15164 h 20688"/>
              <a:gd name="T88" fmla="*/ 10489 w 21800"/>
              <a:gd name="T89" fmla="*/ 17648 h 20688"/>
              <a:gd name="T90" fmla="*/ 8626 w 21800"/>
              <a:gd name="T91" fmla="*/ 15895 h 20688"/>
              <a:gd name="T92" fmla="*/ 8626 w 21800"/>
              <a:gd name="T93" fmla="*/ 14485 h 20688"/>
              <a:gd name="T94" fmla="*/ 11000 w 21800"/>
              <a:gd name="T95" fmla="*/ 14943 h 20688"/>
              <a:gd name="T96" fmla="*/ 13170 w 21800"/>
              <a:gd name="T97" fmla="*/ 15895 h 20688"/>
              <a:gd name="T98" fmla="*/ 8626 w 21800"/>
              <a:gd name="T99" fmla="*/ 15895 h 20688"/>
              <a:gd name="T100" fmla="*/ 11307 w 21800"/>
              <a:gd name="T101" fmla="*/ 17644 h 20688"/>
              <a:gd name="T102" fmla="*/ 13987 w 21800"/>
              <a:gd name="T103" fmla="*/ 15176 h 20688"/>
              <a:gd name="T104" fmla="*/ 11307 w 21800"/>
              <a:gd name="T105" fmla="*/ 19859 h 20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800" h="20688">
                <a:moveTo>
                  <a:pt x="13987" y="14342"/>
                </a:moveTo>
                <a:lnTo>
                  <a:pt x="13987" y="13966"/>
                </a:lnTo>
                <a:cubicBezTo>
                  <a:pt x="14093" y="13880"/>
                  <a:pt x="14196" y="13787"/>
                  <a:pt x="14294" y="13688"/>
                </a:cubicBezTo>
                <a:cubicBezTo>
                  <a:pt x="15079" y="12824"/>
                  <a:pt x="15573" y="11735"/>
                  <a:pt x="15707" y="10575"/>
                </a:cubicBezTo>
                <a:cubicBezTo>
                  <a:pt x="16413" y="10467"/>
                  <a:pt x="17049" y="10089"/>
                  <a:pt x="17481" y="9521"/>
                </a:cubicBezTo>
                <a:cubicBezTo>
                  <a:pt x="18073" y="8683"/>
                  <a:pt x="18126" y="7477"/>
                  <a:pt x="17632" y="5966"/>
                </a:cubicBezTo>
                <a:cubicBezTo>
                  <a:pt x="17603" y="5878"/>
                  <a:pt x="17545" y="5803"/>
                  <a:pt x="17469" y="5753"/>
                </a:cubicBezTo>
                <a:lnTo>
                  <a:pt x="17244" y="5602"/>
                </a:lnTo>
                <a:cubicBezTo>
                  <a:pt x="17277" y="4238"/>
                  <a:pt x="16805" y="2909"/>
                  <a:pt x="15920" y="1871"/>
                </a:cubicBezTo>
                <a:cubicBezTo>
                  <a:pt x="14821" y="633"/>
                  <a:pt x="13133" y="8"/>
                  <a:pt x="10898" y="0"/>
                </a:cubicBezTo>
                <a:cubicBezTo>
                  <a:pt x="8667" y="0"/>
                  <a:pt x="6975" y="633"/>
                  <a:pt x="5876" y="1855"/>
                </a:cubicBezTo>
                <a:cubicBezTo>
                  <a:pt x="4990" y="2893"/>
                  <a:pt x="4519" y="4221"/>
                  <a:pt x="4552" y="5586"/>
                </a:cubicBezTo>
                <a:lnTo>
                  <a:pt x="4327" y="5737"/>
                </a:lnTo>
                <a:cubicBezTo>
                  <a:pt x="4251" y="5787"/>
                  <a:pt x="4193" y="5862"/>
                  <a:pt x="4164" y="5949"/>
                </a:cubicBezTo>
                <a:cubicBezTo>
                  <a:pt x="3669" y="7469"/>
                  <a:pt x="3723" y="8667"/>
                  <a:pt x="4315" y="9504"/>
                </a:cubicBezTo>
                <a:cubicBezTo>
                  <a:pt x="4745" y="10077"/>
                  <a:pt x="5381" y="10459"/>
                  <a:pt x="6088" y="10571"/>
                </a:cubicBezTo>
                <a:cubicBezTo>
                  <a:pt x="6223" y="11733"/>
                  <a:pt x="6719" y="12823"/>
                  <a:pt x="7506" y="13688"/>
                </a:cubicBezTo>
                <a:cubicBezTo>
                  <a:pt x="7604" y="13786"/>
                  <a:pt x="7706" y="13879"/>
                  <a:pt x="7813" y="13966"/>
                </a:cubicBezTo>
                <a:lnTo>
                  <a:pt x="7813" y="14342"/>
                </a:lnTo>
                <a:cubicBezTo>
                  <a:pt x="6248" y="14645"/>
                  <a:pt x="0" y="16112"/>
                  <a:pt x="106" y="20279"/>
                </a:cubicBezTo>
                <a:cubicBezTo>
                  <a:pt x="106" y="20505"/>
                  <a:pt x="289" y="20688"/>
                  <a:pt x="515" y="20688"/>
                </a:cubicBezTo>
                <a:lnTo>
                  <a:pt x="21285" y="20688"/>
                </a:lnTo>
                <a:cubicBezTo>
                  <a:pt x="21511" y="20688"/>
                  <a:pt x="21694" y="20505"/>
                  <a:pt x="21694" y="20279"/>
                </a:cubicBezTo>
                <a:cubicBezTo>
                  <a:pt x="21800" y="16112"/>
                  <a:pt x="15552" y="14645"/>
                  <a:pt x="13987" y="14342"/>
                </a:cubicBezTo>
                <a:close/>
                <a:moveTo>
                  <a:pt x="5843" y="9659"/>
                </a:moveTo>
                <a:cubicBezTo>
                  <a:pt x="5496" y="9543"/>
                  <a:pt x="5193" y="9322"/>
                  <a:pt x="4977" y="9026"/>
                </a:cubicBezTo>
                <a:lnTo>
                  <a:pt x="4997" y="9030"/>
                </a:lnTo>
                <a:cubicBezTo>
                  <a:pt x="4589" y="8434"/>
                  <a:pt x="4552" y="7531"/>
                  <a:pt x="4916" y="6337"/>
                </a:cubicBezTo>
                <a:lnTo>
                  <a:pt x="5214" y="6137"/>
                </a:lnTo>
                <a:cubicBezTo>
                  <a:pt x="5340" y="6053"/>
                  <a:pt x="5409" y="5907"/>
                  <a:pt x="5394" y="5757"/>
                </a:cubicBezTo>
                <a:cubicBezTo>
                  <a:pt x="5325" y="4536"/>
                  <a:pt x="5722" y="3334"/>
                  <a:pt x="6505" y="2394"/>
                </a:cubicBezTo>
                <a:cubicBezTo>
                  <a:pt x="7429" y="1348"/>
                  <a:pt x="8912" y="825"/>
                  <a:pt x="10898" y="817"/>
                </a:cubicBezTo>
                <a:cubicBezTo>
                  <a:pt x="12884" y="809"/>
                  <a:pt x="14367" y="1348"/>
                  <a:pt x="15307" y="2394"/>
                </a:cubicBezTo>
                <a:cubicBezTo>
                  <a:pt x="16090" y="3334"/>
                  <a:pt x="16487" y="4536"/>
                  <a:pt x="16418" y="5757"/>
                </a:cubicBezTo>
                <a:cubicBezTo>
                  <a:pt x="16404" y="5907"/>
                  <a:pt x="16473" y="6053"/>
                  <a:pt x="16598" y="6137"/>
                </a:cubicBezTo>
                <a:lnTo>
                  <a:pt x="16896" y="6337"/>
                </a:lnTo>
                <a:cubicBezTo>
                  <a:pt x="17260" y="7526"/>
                  <a:pt x="17236" y="8434"/>
                  <a:pt x="16815" y="9030"/>
                </a:cubicBezTo>
                <a:cubicBezTo>
                  <a:pt x="16597" y="9326"/>
                  <a:pt x="16293" y="9547"/>
                  <a:pt x="15944" y="9664"/>
                </a:cubicBezTo>
                <a:cubicBezTo>
                  <a:pt x="16437" y="9103"/>
                  <a:pt x="16678" y="8364"/>
                  <a:pt x="16610" y="7620"/>
                </a:cubicBezTo>
                <a:cubicBezTo>
                  <a:pt x="16534" y="7173"/>
                  <a:pt x="16301" y="6768"/>
                  <a:pt x="15953" y="6476"/>
                </a:cubicBezTo>
                <a:cubicBezTo>
                  <a:pt x="15777" y="2390"/>
                  <a:pt x="12912" y="1932"/>
                  <a:pt x="11678" y="1932"/>
                </a:cubicBezTo>
                <a:cubicBezTo>
                  <a:pt x="11417" y="1932"/>
                  <a:pt x="11156" y="1951"/>
                  <a:pt x="10898" y="1990"/>
                </a:cubicBezTo>
                <a:cubicBezTo>
                  <a:pt x="10640" y="1951"/>
                  <a:pt x="10379" y="1932"/>
                  <a:pt x="10117" y="1932"/>
                </a:cubicBezTo>
                <a:cubicBezTo>
                  <a:pt x="8892" y="1932"/>
                  <a:pt x="6031" y="2382"/>
                  <a:pt x="5843" y="6476"/>
                </a:cubicBezTo>
                <a:cubicBezTo>
                  <a:pt x="5493" y="6765"/>
                  <a:pt x="5257" y="7169"/>
                  <a:pt x="5177" y="7616"/>
                </a:cubicBezTo>
                <a:cubicBezTo>
                  <a:pt x="5109" y="8360"/>
                  <a:pt x="5350" y="9099"/>
                  <a:pt x="5843" y="9659"/>
                </a:cubicBezTo>
                <a:close/>
                <a:moveTo>
                  <a:pt x="15139" y="6309"/>
                </a:moveTo>
                <a:cubicBezTo>
                  <a:pt x="13425" y="6408"/>
                  <a:pt x="11721" y="5980"/>
                  <a:pt x="10256" y="5083"/>
                </a:cubicBezTo>
                <a:cubicBezTo>
                  <a:pt x="10091" y="4967"/>
                  <a:pt x="9865" y="4989"/>
                  <a:pt x="9725" y="5136"/>
                </a:cubicBezTo>
                <a:cubicBezTo>
                  <a:pt x="8908" y="6015"/>
                  <a:pt x="7417" y="6219"/>
                  <a:pt x="6697" y="6264"/>
                </a:cubicBezTo>
                <a:cubicBezTo>
                  <a:pt x="6918" y="3375"/>
                  <a:pt x="8667" y="2746"/>
                  <a:pt x="10138" y="2746"/>
                </a:cubicBezTo>
                <a:cubicBezTo>
                  <a:pt x="10372" y="2744"/>
                  <a:pt x="10606" y="2763"/>
                  <a:pt x="10837" y="2803"/>
                </a:cubicBezTo>
                <a:cubicBezTo>
                  <a:pt x="10891" y="2814"/>
                  <a:pt x="10946" y="2814"/>
                  <a:pt x="11000" y="2803"/>
                </a:cubicBezTo>
                <a:cubicBezTo>
                  <a:pt x="11231" y="2763"/>
                  <a:pt x="11465" y="2744"/>
                  <a:pt x="11699" y="2746"/>
                </a:cubicBezTo>
                <a:cubicBezTo>
                  <a:pt x="13158" y="2746"/>
                  <a:pt x="14915" y="3391"/>
                  <a:pt x="15119" y="6305"/>
                </a:cubicBezTo>
                <a:lnTo>
                  <a:pt x="15139" y="6309"/>
                </a:lnTo>
                <a:close/>
                <a:moveTo>
                  <a:pt x="6840" y="9737"/>
                </a:moveTo>
                <a:lnTo>
                  <a:pt x="6857" y="9741"/>
                </a:lnTo>
                <a:cubicBezTo>
                  <a:pt x="6858" y="9640"/>
                  <a:pt x="6821" y="9543"/>
                  <a:pt x="6755" y="9467"/>
                </a:cubicBezTo>
                <a:cubicBezTo>
                  <a:pt x="6195" y="8826"/>
                  <a:pt x="5937" y="8242"/>
                  <a:pt x="6007" y="7759"/>
                </a:cubicBezTo>
                <a:cubicBezTo>
                  <a:pt x="6040" y="7491"/>
                  <a:pt x="6173" y="7244"/>
                  <a:pt x="6379" y="7069"/>
                </a:cubicBezTo>
                <a:cubicBezTo>
                  <a:pt x="6918" y="7069"/>
                  <a:pt x="8830" y="6967"/>
                  <a:pt x="10056" y="5908"/>
                </a:cubicBezTo>
                <a:cubicBezTo>
                  <a:pt x="11437" y="6702"/>
                  <a:pt x="12999" y="7124"/>
                  <a:pt x="14592" y="7134"/>
                </a:cubicBezTo>
                <a:cubicBezTo>
                  <a:pt x="14866" y="7134"/>
                  <a:pt x="15143" y="7134"/>
                  <a:pt x="15434" y="7089"/>
                </a:cubicBezTo>
                <a:cubicBezTo>
                  <a:pt x="15634" y="7260"/>
                  <a:pt x="15765" y="7499"/>
                  <a:pt x="15801" y="7759"/>
                </a:cubicBezTo>
                <a:cubicBezTo>
                  <a:pt x="15871" y="8233"/>
                  <a:pt x="15613" y="8826"/>
                  <a:pt x="15054" y="9467"/>
                </a:cubicBezTo>
                <a:cubicBezTo>
                  <a:pt x="14987" y="9543"/>
                  <a:pt x="14951" y="9640"/>
                  <a:pt x="14951" y="9741"/>
                </a:cubicBezTo>
                <a:cubicBezTo>
                  <a:pt x="14951" y="9741"/>
                  <a:pt x="14951" y="9823"/>
                  <a:pt x="14951" y="9954"/>
                </a:cubicBezTo>
                <a:lnTo>
                  <a:pt x="12573" y="11229"/>
                </a:lnTo>
                <a:cubicBezTo>
                  <a:pt x="12101" y="10782"/>
                  <a:pt x="11356" y="10802"/>
                  <a:pt x="10910" y="11274"/>
                </a:cubicBezTo>
                <a:cubicBezTo>
                  <a:pt x="10463" y="11746"/>
                  <a:pt x="10483" y="12491"/>
                  <a:pt x="10955" y="12938"/>
                </a:cubicBezTo>
                <a:cubicBezTo>
                  <a:pt x="11427" y="13385"/>
                  <a:pt x="12172" y="13364"/>
                  <a:pt x="12619" y="12892"/>
                </a:cubicBezTo>
                <a:cubicBezTo>
                  <a:pt x="12826" y="12673"/>
                  <a:pt x="12941" y="12384"/>
                  <a:pt x="12941" y="12083"/>
                </a:cubicBezTo>
                <a:cubicBezTo>
                  <a:pt x="12943" y="12046"/>
                  <a:pt x="12943" y="12009"/>
                  <a:pt x="12941" y="11972"/>
                </a:cubicBezTo>
                <a:lnTo>
                  <a:pt x="14817" y="10967"/>
                </a:lnTo>
                <a:cubicBezTo>
                  <a:pt x="14656" y="11773"/>
                  <a:pt x="14277" y="12519"/>
                  <a:pt x="13722" y="13125"/>
                </a:cubicBezTo>
                <a:cubicBezTo>
                  <a:pt x="12997" y="13822"/>
                  <a:pt x="12017" y="14189"/>
                  <a:pt x="11012" y="14138"/>
                </a:cubicBezTo>
                <a:lnTo>
                  <a:pt x="10808" y="14138"/>
                </a:lnTo>
                <a:cubicBezTo>
                  <a:pt x="9806" y="14188"/>
                  <a:pt x="8828" y="13823"/>
                  <a:pt x="8103" y="13129"/>
                </a:cubicBezTo>
                <a:cubicBezTo>
                  <a:pt x="6812" y="11841"/>
                  <a:pt x="6840" y="9758"/>
                  <a:pt x="6840" y="9737"/>
                </a:cubicBezTo>
                <a:close/>
                <a:moveTo>
                  <a:pt x="12124" y="12083"/>
                </a:moveTo>
                <a:cubicBezTo>
                  <a:pt x="12124" y="12283"/>
                  <a:pt x="11961" y="12446"/>
                  <a:pt x="11760" y="12446"/>
                </a:cubicBezTo>
                <a:cubicBezTo>
                  <a:pt x="11559" y="12446"/>
                  <a:pt x="11396" y="12283"/>
                  <a:pt x="11396" y="12083"/>
                </a:cubicBezTo>
                <a:cubicBezTo>
                  <a:pt x="11396" y="11882"/>
                  <a:pt x="11559" y="11719"/>
                  <a:pt x="11760" y="11719"/>
                </a:cubicBezTo>
                <a:cubicBezTo>
                  <a:pt x="11961" y="11719"/>
                  <a:pt x="12124" y="11882"/>
                  <a:pt x="12124" y="12083"/>
                </a:cubicBezTo>
                <a:close/>
                <a:moveTo>
                  <a:pt x="10489" y="19846"/>
                </a:moveTo>
                <a:lnTo>
                  <a:pt x="936" y="19846"/>
                </a:lnTo>
                <a:cubicBezTo>
                  <a:pt x="1259" y="16778"/>
                  <a:pt x="6248" y="15495"/>
                  <a:pt x="7809" y="15164"/>
                </a:cubicBezTo>
                <a:lnTo>
                  <a:pt x="7809" y="15895"/>
                </a:lnTo>
                <a:cubicBezTo>
                  <a:pt x="7809" y="16823"/>
                  <a:pt x="8937" y="17529"/>
                  <a:pt x="10489" y="17648"/>
                </a:cubicBezTo>
                <a:lnTo>
                  <a:pt x="10489" y="19846"/>
                </a:lnTo>
                <a:close/>
                <a:moveTo>
                  <a:pt x="8626" y="15895"/>
                </a:moveTo>
                <a:lnTo>
                  <a:pt x="8626" y="15883"/>
                </a:lnTo>
                <a:lnTo>
                  <a:pt x="8626" y="14485"/>
                </a:lnTo>
                <a:cubicBezTo>
                  <a:pt x="9305" y="14800"/>
                  <a:pt x="10047" y="14957"/>
                  <a:pt x="10796" y="14943"/>
                </a:cubicBezTo>
                <a:lnTo>
                  <a:pt x="11000" y="14943"/>
                </a:lnTo>
                <a:cubicBezTo>
                  <a:pt x="11749" y="14957"/>
                  <a:pt x="12491" y="14800"/>
                  <a:pt x="13170" y="14485"/>
                </a:cubicBezTo>
                <a:lnTo>
                  <a:pt x="13170" y="15895"/>
                </a:lnTo>
                <a:cubicBezTo>
                  <a:pt x="13170" y="16283"/>
                  <a:pt x="12283" y="16843"/>
                  <a:pt x="10898" y="16843"/>
                </a:cubicBezTo>
                <a:cubicBezTo>
                  <a:pt x="9513" y="16843"/>
                  <a:pt x="8626" y="16283"/>
                  <a:pt x="8626" y="15895"/>
                </a:cubicBezTo>
                <a:close/>
                <a:moveTo>
                  <a:pt x="11307" y="19859"/>
                </a:moveTo>
                <a:lnTo>
                  <a:pt x="11307" y="17644"/>
                </a:lnTo>
                <a:cubicBezTo>
                  <a:pt x="12859" y="17538"/>
                  <a:pt x="13987" y="16827"/>
                  <a:pt x="13987" y="15891"/>
                </a:cubicBezTo>
                <a:lnTo>
                  <a:pt x="13987" y="15176"/>
                </a:lnTo>
                <a:cubicBezTo>
                  <a:pt x="15560" y="15503"/>
                  <a:pt x="20525" y="16786"/>
                  <a:pt x="20860" y="19859"/>
                </a:cubicBezTo>
                <a:lnTo>
                  <a:pt x="11307" y="19859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1C1819"/>
              </a:solidFill>
            </a:endParaRPr>
          </a:p>
        </p:txBody>
      </p:sp>
      <p:sp>
        <p:nvSpPr>
          <p:cNvPr id="87" name="Freeform 6">
            <a:extLst>
              <a:ext uri="{FF2B5EF4-FFF2-40B4-BE49-F238E27FC236}">
                <a16:creationId xmlns:a16="http://schemas.microsoft.com/office/drawing/2014/main" id="{3ED8A311-8278-4773-AB87-E9F7FBD43B6A}"/>
              </a:ext>
            </a:extLst>
          </p:cNvPr>
          <p:cNvSpPr>
            <a:spLocks noEditPoints="1"/>
          </p:cNvSpPr>
          <p:nvPr/>
        </p:nvSpPr>
        <p:spPr bwMode="auto">
          <a:xfrm>
            <a:off x="13520557" y="7465801"/>
            <a:ext cx="1334338" cy="1266610"/>
          </a:xfrm>
          <a:custGeom>
            <a:avLst/>
            <a:gdLst>
              <a:gd name="T0" fmla="*/ 13987 w 21800"/>
              <a:gd name="T1" fmla="*/ 13966 h 20688"/>
              <a:gd name="T2" fmla="*/ 15707 w 21800"/>
              <a:gd name="T3" fmla="*/ 10575 h 20688"/>
              <a:gd name="T4" fmla="*/ 17632 w 21800"/>
              <a:gd name="T5" fmla="*/ 5966 h 20688"/>
              <a:gd name="T6" fmla="*/ 17244 w 21800"/>
              <a:gd name="T7" fmla="*/ 5602 h 20688"/>
              <a:gd name="T8" fmla="*/ 10898 w 21800"/>
              <a:gd name="T9" fmla="*/ 0 h 20688"/>
              <a:gd name="T10" fmla="*/ 4552 w 21800"/>
              <a:gd name="T11" fmla="*/ 5586 h 20688"/>
              <a:gd name="T12" fmla="*/ 4164 w 21800"/>
              <a:gd name="T13" fmla="*/ 5949 h 20688"/>
              <a:gd name="T14" fmla="*/ 6088 w 21800"/>
              <a:gd name="T15" fmla="*/ 10571 h 20688"/>
              <a:gd name="T16" fmla="*/ 7813 w 21800"/>
              <a:gd name="T17" fmla="*/ 13966 h 20688"/>
              <a:gd name="T18" fmla="*/ 106 w 21800"/>
              <a:gd name="T19" fmla="*/ 20279 h 20688"/>
              <a:gd name="T20" fmla="*/ 21285 w 21800"/>
              <a:gd name="T21" fmla="*/ 20688 h 20688"/>
              <a:gd name="T22" fmla="*/ 13987 w 21800"/>
              <a:gd name="T23" fmla="*/ 14342 h 20688"/>
              <a:gd name="T24" fmla="*/ 4977 w 21800"/>
              <a:gd name="T25" fmla="*/ 9026 h 20688"/>
              <a:gd name="T26" fmla="*/ 4916 w 21800"/>
              <a:gd name="T27" fmla="*/ 6337 h 20688"/>
              <a:gd name="T28" fmla="*/ 5394 w 21800"/>
              <a:gd name="T29" fmla="*/ 5757 h 20688"/>
              <a:gd name="T30" fmla="*/ 10898 w 21800"/>
              <a:gd name="T31" fmla="*/ 817 h 20688"/>
              <a:gd name="T32" fmla="*/ 16418 w 21800"/>
              <a:gd name="T33" fmla="*/ 5757 h 20688"/>
              <a:gd name="T34" fmla="*/ 16896 w 21800"/>
              <a:gd name="T35" fmla="*/ 6337 h 20688"/>
              <a:gd name="T36" fmla="*/ 15944 w 21800"/>
              <a:gd name="T37" fmla="*/ 9664 h 20688"/>
              <a:gd name="T38" fmla="*/ 15953 w 21800"/>
              <a:gd name="T39" fmla="*/ 6476 h 20688"/>
              <a:gd name="T40" fmla="*/ 10898 w 21800"/>
              <a:gd name="T41" fmla="*/ 1990 h 20688"/>
              <a:gd name="T42" fmla="*/ 5843 w 21800"/>
              <a:gd name="T43" fmla="*/ 6476 h 20688"/>
              <a:gd name="T44" fmla="*/ 5843 w 21800"/>
              <a:gd name="T45" fmla="*/ 9659 h 20688"/>
              <a:gd name="T46" fmla="*/ 10256 w 21800"/>
              <a:gd name="T47" fmla="*/ 5083 h 20688"/>
              <a:gd name="T48" fmla="*/ 6697 w 21800"/>
              <a:gd name="T49" fmla="*/ 6264 h 20688"/>
              <a:gd name="T50" fmla="*/ 10837 w 21800"/>
              <a:gd name="T51" fmla="*/ 2803 h 20688"/>
              <a:gd name="T52" fmla="*/ 11699 w 21800"/>
              <a:gd name="T53" fmla="*/ 2746 h 20688"/>
              <a:gd name="T54" fmla="*/ 15139 w 21800"/>
              <a:gd name="T55" fmla="*/ 6309 h 20688"/>
              <a:gd name="T56" fmla="*/ 6857 w 21800"/>
              <a:gd name="T57" fmla="*/ 9741 h 20688"/>
              <a:gd name="T58" fmla="*/ 6007 w 21800"/>
              <a:gd name="T59" fmla="*/ 7759 h 20688"/>
              <a:gd name="T60" fmla="*/ 10056 w 21800"/>
              <a:gd name="T61" fmla="*/ 5908 h 20688"/>
              <a:gd name="T62" fmla="*/ 15434 w 21800"/>
              <a:gd name="T63" fmla="*/ 7089 h 20688"/>
              <a:gd name="T64" fmla="*/ 15054 w 21800"/>
              <a:gd name="T65" fmla="*/ 9467 h 20688"/>
              <a:gd name="T66" fmla="*/ 14951 w 21800"/>
              <a:gd name="T67" fmla="*/ 9954 h 20688"/>
              <a:gd name="T68" fmla="*/ 10910 w 21800"/>
              <a:gd name="T69" fmla="*/ 11274 h 20688"/>
              <a:gd name="T70" fmla="*/ 12619 w 21800"/>
              <a:gd name="T71" fmla="*/ 12892 h 20688"/>
              <a:gd name="T72" fmla="*/ 12941 w 21800"/>
              <a:gd name="T73" fmla="*/ 11972 h 20688"/>
              <a:gd name="T74" fmla="*/ 13722 w 21800"/>
              <a:gd name="T75" fmla="*/ 13125 h 20688"/>
              <a:gd name="T76" fmla="*/ 10808 w 21800"/>
              <a:gd name="T77" fmla="*/ 14138 h 20688"/>
              <a:gd name="T78" fmla="*/ 6840 w 21800"/>
              <a:gd name="T79" fmla="*/ 9737 h 20688"/>
              <a:gd name="T80" fmla="*/ 11760 w 21800"/>
              <a:gd name="T81" fmla="*/ 12446 h 20688"/>
              <a:gd name="T82" fmla="*/ 11760 w 21800"/>
              <a:gd name="T83" fmla="*/ 11719 h 20688"/>
              <a:gd name="T84" fmla="*/ 10489 w 21800"/>
              <a:gd name="T85" fmla="*/ 19846 h 20688"/>
              <a:gd name="T86" fmla="*/ 7809 w 21800"/>
              <a:gd name="T87" fmla="*/ 15164 h 20688"/>
              <a:gd name="T88" fmla="*/ 10489 w 21800"/>
              <a:gd name="T89" fmla="*/ 17648 h 20688"/>
              <a:gd name="T90" fmla="*/ 8626 w 21800"/>
              <a:gd name="T91" fmla="*/ 15895 h 20688"/>
              <a:gd name="T92" fmla="*/ 8626 w 21800"/>
              <a:gd name="T93" fmla="*/ 14485 h 20688"/>
              <a:gd name="T94" fmla="*/ 11000 w 21800"/>
              <a:gd name="T95" fmla="*/ 14943 h 20688"/>
              <a:gd name="T96" fmla="*/ 13170 w 21800"/>
              <a:gd name="T97" fmla="*/ 15895 h 20688"/>
              <a:gd name="T98" fmla="*/ 8626 w 21800"/>
              <a:gd name="T99" fmla="*/ 15895 h 20688"/>
              <a:gd name="T100" fmla="*/ 11307 w 21800"/>
              <a:gd name="T101" fmla="*/ 17644 h 20688"/>
              <a:gd name="T102" fmla="*/ 13987 w 21800"/>
              <a:gd name="T103" fmla="*/ 15176 h 20688"/>
              <a:gd name="T104" fmla="*/ 11307 w 21800"/>
              <a:gd name="T105" fmla="*/ 19859 h 20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800" h="20688">
                <a:moveTo>
                  <a:pt x="13987" y="14342"/>
                </a:moveTo>
                <a:lnTo>
                  <a:pt x="13987" y="13966"/>
                </a:lnTo>
                <a:cubicBezTo>
                  <a:pt x="14093" y="13880"/>
                  <a:pt x="14196" y="13787"/>
                  <a:pt x="14294" y="13688"/>
                </a:cubicBezTo>
                <a:cubicBezTo>
                  <a:pt x="15079" y="12824"/>
                  <a:pt x="15573" y="11735"/>
                  <a:pt x="15707" y="10575"/>
                </a:cubicBezTo>
                <a:cubicBezTo>
                  <a:pt x="16413" y="10467"/>
                  <a:pt x="17049" y="10089"/>
                  <a:pt x="17481" y="9521"/>
                </a:cubicBezTo>
                <a:cubicBezTo>
                  <a:pt x="18073" y="8683"/>
                  <a:pt x="18126" y="7477"/>
                  <a:pt x="17632" y="5966"/>
                </a:cubicBezTo>
                <a:cubicBezTo>
                  <a:pt x="17603" y="5878"/>
                  <a:pt x="17545" y="5803"/>
                  <a:pt x="17469" y="5753"/>
                </a:cubicBezTo>
                <a:lnTo>
                  <a:pt x="17244" y="5602"/>
                </a:lnTo>
                <a:cubicBezTo>
                  <a:pt x="17277" y="4238"/>
                  <a:pt x="16805" y="2909"/>
                  <a:pt x="15920" y="1871"/>
                </a:cubicBezTo>
                <a:cubicBezTo>
                  <a:pt x="14821" y="633"/>
                  <a:pt x="13133" y="8"/>
                  <a:pt x="10898" y="0"/>
                </a:cubicBezTo>
                <a:cubicBezTo>
                  <a:pt x="8667" y="0"/>
                  <a:pt x="6975" y="633"/>
                  <a:pt x="5876" y="1855"/>
                </a:cubicBezTo>
                <a:cubicBezTo>
                  <a:pt x="4990" y="2893"/>
                  <a:pt x="4519" y="4221"/>
                  <a:pt x="4552" y="5586"/>
                </a:cubicBezTo>
                <a:lnTo>
                  <a:pt x="4327" y="5737"/>
                </a:lnTo>
                <a:cubicBezTo>
                  <a:pt x="4251" y="5787"/>
                  <a:pt x="4193" y="5862"/>
                  <a:pt x="4164" y="5949"/>
                </a:cubicBezTo>
                <a:cubicBezTo>
                  <a:pt x="3669" y="7469"/>
                  <a:pt x="3723" y="8667"/>
                  <a:pt x="4315" y="9504"/>
                </a:cubicBezTo>
                <a:cubicBezTo>
                  <a:pt x="4745" y="10077"/>
                  <a:pt x="5381" y="10459"/>
                  <a:pt x="6088" y="10571"/>
                </a:cubicBezTo>
                <a:cubicBezTo>
                  <a:pt x="6223" y="11733"/>
                  <a:pt x="6719" y="12823"/>
                  <a:pt x="7506" y="13688"/>
                </a:cubicBezTo>
                <a:cubicBezTo>
                  <a:pt x="7604" y="13786"/>
                  <a:pt x="7706" y="13879"/>
                  <a:pt x="7813" y="13966"/>
                </a:cubicBezTo>
                <a:lnTo>
                  <a:pt x="7813" y="14342"/>
                </a:lnTo>
                <a:cubicBezTo>
                  <a:pt x="6248" y="14645"/>
                  <a:pt x="0" y="16112"/>
                  <a:pt x="106" y="20279"/>
                </a:cubicBezTo>
                <a:cubicBezTo>
                  <a:pt x="106" y="20505"/>
                  <a:pt x="289" y="20688"/>
                  <a:pt x="515" y="20688"/>
                </a:cubicBezTo>
                <a:lnTo>
                  <a:pt x="21285" y="20688"/>
                </a:lnTo>
                <a:cubicBezTo>
                  <a:pt x="21511" y="20688"/>
                  <a:pt x="21694" y="20505"/>
                  <a:pt x="21694" y="20279"/>
                </a:cubicBezTo>
                <a:cubicBezTo>
                  <a:pt x="21800" y="16112"/>
                  <a:pt x="15552" y="14645"/>
                  <a:pt x="13987" y="14342"/>
                </a:cubicBezTo>
                <a:close/>
                <a:moveTo>
                  <a:pt x="5843" y="9659"/>
                </a:moveTo>
                <a:cubicBezTo>
                  <a:pt x="5496" y="9543"/>
                  <a:pt x="5193" y="9322"/>
                  <a:pt x="4977" y="9026"/>
                </a:cubicBezTo>
                <a:lnTo>
                  <a:pt x="4997" y="9030"/>
                </a:lnTo>
                <a:cubicBezTo>
                  <a:pt x="4589" y="8434"/>
                  <a:pt x="4552" y="7531"/>
                  <a:pt x="4916" y="6337"/>
                </a:cubicBezTo>
                <a:lnTo>
                  <a:pt x="5214" y="6137"/>
                </a:lnTo>
                <a:cubicBezTo>
                  <a:pt x="5340" y="6053"/>
                  <a:pt x="5409" y="5907"/>
                  <a:pt x="5394" y="5757"/>
                </a:cubicBezTo>
                <a:cubicBezTo>
                  <a:pt x="5325" y="4536"/>
                  <a:pt x="5722" y="3334"/>
                  <a:pt x="6505" y="2394"/>
                </a:cubicBezTo>
                <a:cubicBezTo>
                  <a:pt x="7429" y="1348"/>
                  <a:pt x="8912" y="825"/>
                  <a:pt x="10898" y="817"/>
                </a:cubicBezTo>
                <a:cubicBezTo>
                  <a:pt x="12884" y="809"/>
                  <a:pt x="14367" y="1348"/>
                  <a:pt x="15307" y="2394"/>
                </a:cubicBezTo>
                <a:cubicBezTo>
                  <a:pt x="16090" y="3334"/>
                  <a:pt x="16487" y="4536"/>
                  <a:pt x="16418" y="5757"/>
                </a:cubicBezTo>
                <a:cubicBezTo>
                  <a:pt x="16404" y="5907"/>
                  <a:pt x="16473" y="6053"/>
                  <a:pt x="16598" y="6137"/>
                </a:cubicBezTo>
                <a:lnTo>
                  <a:pt x="16896" y="6337"/>
                </a:lnTo>
                <a:cubicBezTo>
                  <a:pt x="17260" y="7526"/>
                  <a:pt x="17236" y="8434"/>
                  <a:pt x="16815" y="9030"/>
                </a:cubicBezTo>
                <a:cubicBezTo>
                  <a:pt x="16597" y="9326"/>
                  <a:pt x="16293" y="9547"/>
                  <a:pt x="15944" y="9664"/>
                </a:cubicBezTo>
                <a:cubicBezTo>
                  <a:pt x="16437" y="9103"/>
                  <a:pt x="16678" y="8364"/>
                  <a:pt x="16610" y="7620"/>
                </a:cubicBezTo>
                <a:cubicBezTo>
                  <a:pt x="16534" y="7173"/>
                  <a:pt x="16301" y="6768"/>
                  <a:pt x="15953" y="6476"/>
                </a:cubicBezTo>
                <a:cubicBezTo>
                  <a:pt x="15777" y="2390"/>
                  <a:pt x="12912" y="1932"/>
                  <a:pt x="11678" y="1932"/>
                </a:cubicBezTo>
                <a:cubicBezTo>
                  <a:pt x="11417" y="1932"/>
                  <a:pt x="11156" y="1951"/>
                  <a:pt x="10898" y="1990"/>
                </a:cubicBezTo>
                <a:cubicBezTo>
                  <a:pt x="10640" y="1951"/>
                  <a:pt x="10379" y="1932"/>
                  <a:pt x="10117" y="1932"/>
                </a:cubicBezTo>
                <a:cubicBezTo>
                  <a:pt x="8892" y="1932"/>
                  <a:pt x="6031" y="2382"/>
                  <a:pt x="5843" y="6476"/>
                </a:cubicBezTo>
                <a:cubicBezTo>
                  <a:pt x="5493" y="6765"/>
                  <a:pt x="5257" y="7169"/>
                  <a:pt x="5177" y="7616"/>
                </a:cubicBezTo>
                <a:cubicBezTo>
                  <a:pt x="5109" y="8360"/>
                  <a:pt x="5350" y="9099"/>
                  <a:pt x="5843" y="9659"/>
                </a:cubicBezTo>
                <a:close/>
                <a:moveTo>
                  <a:pt x="15139" y="6309"/>
                </a:moveTo>
                <a:cubicBezTo>
                  <a:pt x="13425" y="6408"/>
                  <a:pt x="11721" y="5980"/>
                  <a:pt x="10256" y="5083"/>
                </a:cubicBezTo>
                <a:cubicBezTo>
                  <a:pt x="10091" y="4967"/>
                  <a:pt x="9865" y="4989"/>
                  <a:pt x="9725" y="5136"/>
                </a:cubicBezTo>
                <a:cubicBezTo>
                  <a:pt x="8908" y="6015"/>
                  <a:pt x="7417" y="6219"/>
                  <a:pt x="6697" y="6264"/>
                </a:cubicBezTo>
                <a:cubicBezTo>
                  <a:pt x="6918" y="3375"/>
                  <a:pt x="8667" y="2746"/>
                  <a:pt x="10138" y="2746"/>
                </a:cubicBezTo>
                <a:cubicBezTo>
                  <a:pt x="10372" y="2744"/>
                  <a:pt x="10606" y="2763"/>
                  <a:pt x="10837" y="2803"/>
                </a:cubicBezTo>
                <a:cubicBezTo>
                  <a:pt x="10891" y="2814"/>
                  <a:pt x="10946" y="2814"/>
                  <a:pt x="11000" y="2803"/>
                </a:cubicBezTo>
                <a:cubicBezTo>
                  <a:pt x="11231" y="2763"/>
                  <a:pt x="11465" y="2744"/>
                  <a:pt x="11699" y="2746"/>
                </a:cubicBezTo>
                <a:cubicBezTo>
                  <a:pt x="13158" y="2746"/>
                  <a:pt x="14915" y="3391"/>
                  <a:pt x="15119" y="6305"/>
                </a:cubicBezTo>
                <a:lnTo>
                  <a:pt x="15139" y="6309"/>
                </a:lnTo>
                <a:close/>
                <a:moveTo>
                  <a:pt x="6840" y="9737"/>
                </a:moveTo>
                <a:lnTo>
                  <a:pt x="6857" y="9741"/>
                </a:lnTo>
                <a:cubicBezTo>
                  <a:pt x="6858" y="9640"/>
                  <a:pt x="6821" y="9543"/>
                  <a:pt x="6755" y="9467"/>
                </a:cubicBezTo>
                <a:cubicBezTo>
                  <a:pt x="6195" y="8826"/>
                  <a:pt x="5937" y="8242"/>
                  <a:pt x="6007" y="7759"/>
                </a:cubicBezTo>
                <a:cubicBezTo>
                  <a:pt x="6040" y="7491"/>
                  <a:pt x="6173" y="7244"/>
                  <a:pt x="6379" y="7069"/>
                </a:cubicBezTo>
                <a:cubicBezTo>
                  <a:pt x="6918" y="7069"/>
                  <a:pt x="8830" y="6967"/>
                  <a:pt x="10056" y="5908"/>
                </a:cubicBezTo>
                <a:cubicBezTo>
                  <a:pt x="11437" y="6702"/>
                  <a:pt x="12999" y="7124"/>
                  <a:pt x="14592" y="7134"/>
                </a:cubicBezTo>
                <a:cubicBezTo>
                  <a:pt x="14866" y="7134"/>
                  <a:pt x="15143" y="7134"/>
                  <a:pt x="15434" y="7089"/>
                </a:cubicBezTo>
                <a:cubicBezTo>
                  <a:pt x="15634" y="7260"/>
                  <a:pt x="15765" y="7499"/>
                  <a:pt x="15801" y="7759"/>
                </a:cubicBezTo>
                <a:cubicBezTo>
                  <a:pt x="15871" y="8233"/>
                  <a:pt x="15613" y="8826"/>
                  <a:pt x="15054" y="9467"/>
                </a:cubicBezTo>
                <a:cubicBezTo>
                  <a:pt x="14987" y="9543"/>
                  <a:pt x="14951" y="9640"/>
                  <a:pt x="14951" y="9741"/>
                </a:cubicBezTo>
                <a:cubicBezTo>
                  <a:pt x="14951" y="9741"/>
                  <a:pt x="14951" y="9823"/>
                  <a:pt x="14951" y="9954"/>
                </a:cubicBezTo>
                <a:lnTo>
                  <a:pt x="12573" y="11229"/>
                </a:lnTo>
                <a:cubicBezTo>
                  <a:pt x="12101" y="10782"/>
                  <a:pt x="11356" y="10802"/>
                  <a:pt x="10910" y="11274"/>
                </a:cubicBezTo>
                <a:cubicBezTo>
                  <a:pt x="10463" y="11746"/>
                  <a:pt x="10483" y="12491"/>
                  <a:pt x="10955" y="12938"/>
                </a:cubicBezTo>
                <a:cubicBezTo>
                  <a:pt x="11427" y="13385"/>
                  <a:pt x="12172" y="13364"/>
                  <a:pt x="12619" y="12892"/>
                </a:cubicBezTo>
                <a:cubicBezTo>
                  <a:pt x="12826" y="12673"/>
                  <a:pt x="12941" y="12384"/>
                  <a:pt x="12941" y="12083"/>
                </a:cubicBezTo>
                <a:cubicBezTo>
                  <a:pt x="12943" y="12046"/>
                  <a:pt x="12943" y="12009"/>
                  <a:pt x="12941" y="11972"/>
                </a:cubicBezTo>
                <a:lnTo>
                  <a:pt x="14817" y="10967"/>
                </a:lnTo>
                <a:cubicBezTo>
                  <a:pt x="14656" y="11773"/>
                  <a:pt x="14277" y="12519"/>
                  <a:pt x="13722" y="13125"/>
                </a:cubicBezTo>
                <a:cubicBezTo>
                  <a:pt x="12997" y="13822"/>
                  <a:pt x="12017" y="14189"/>
                  <a:pt x="11012" y="14138"/>
                </a:cubicBezTo>
                <a:lnTo>
                  <a:pt x="10808" y="14138"/>
                </a:lnTo>
                <a:cubicBezTo>
                  <a:pt x="9806" y="14188"/>
                  <a:pt x="8828" y="13823"/>
                  <a:pt x="8103" y="13129"/>
                </a:cubicBezTo>
                <a:cubicBezTo>
                  <a:pt x="6812" y="11841"/>
                  <a:pt x="6840" y="9758"/>
                  <a:pt x="6840" y="9737"/>
                </a:cubicBezTo>
                <a:close/>
                <a:moveTo>
                  <a:pt x="12124" y="12083"/>
                </a:moveTo>
                <a:cubicBezTo>
                  <a:pt x="12124" y="12283"/>
                  <a:pt x="11961" y="12446"/>
                  <a:pt x="11760" y="12446"/>
                </a:cubicBezTo>
                <a:cubicBezTo>
                  <a:pt x="11559" y="12446"/>
                  <a:pt x="11396" y="12283"/>
                  <a:pt x="11396" y="12083"/>
                </a:cubicBezTo>
                <a:cubicBezTo>
                  <a:pt x="11396" y="11882"/>
                  <a:pt x="11559" y="11719"/>
                  <a:pt x="11760" y="11719"/>
                </a:cubicBezTo>
                <a:cubicBezTo>
                  <a:pt x="11961" y="11719"/>
                  <a:pt x="12124" y="11882"/>
                  <a:pt x="12124" y="12083"/>
                </a:cubicBezTo>
                <a:close/>
                <a:moveTo>
                  <a:pt x="10489" y="19846"/>
                </a:moveTo>
                <a:lnTo>
                  <a:pt x="936" y="19846"/>
                </a:lnTo>
                <a:cubicBezTo>
                  <a:pt x="1259" y="16778"/>
                  <a:pt x="6248" y="15495"/>
                  <a:pt x="7809" y="15164"/>
                </a:cubicBezTo>
                <a:lnTo>
                  <a:pt x="7809" y="15895"/>
                </a:lnTo>
                <a:cubicBezTo>
                  <a:pt x="7809" y="16823"/>
                  <a:pt x="8937" y="17529"/>
                  <a:pt x="10489" y="17648"/>
                </a:cubicBezTo>
                <a:lnTo>
                  <a:pt x="10489" y="19846"/>
                </a:lnTo>
                <a:close/>
                <a:moveTo>
                  <a:pt x="8626" y="15895"/>
                </a:moveTo>
                <a:lnTo>
                  <a:pt x="8626" y="15883"/>
                </a:lnTo>
                <a:lnTo>
                  <a:pt x="8626" y="14485"/>
                </a:lnTo>
                <a:cubicBezTo>
                  <a:pt x="9305" y="14800"/>
                  <a:pt x="10047" y="14957"/>
                  <a:pt x="10796" y="14943"/>
                </a:cubicBezTo>
                <a:lnTo>
                  <a:pt x="11000" y="14943"/>
                </a:lnTo>
                <a:cubicBezTo>
                  <a:pt x="11749" y="14957"/>
                  <a:pt x="12491" y="14800"/>
                  <a:pt x="13170" y="14485"/>
                </a:cubicBezTo>
                <a:lnTo>
                  <a:pt x="13170" y="15895"/>
                </a:lnTo>
                <a:cubicBezTo>
                  <a:pt x="13170" y="16283"/>
                  <a:pt x="12283" y="16843"/>
                  <a:pt x="10898" y="16843"/>
                </a:cubicBezTo>
                <a:cubicBezTo>
                  <a:pt x="9513" y="16843"/>
                  <a:pt x="8626" y="16283"/>
                  <a:pt x="8626" y="15895"/>
                </a:cubicBezTo>
                <a:close/>
                <a:moveTo>
                  <a:pt x="11307" y="19859"/>
                </a:moveTo>
                <a:lnTo>
                  <a:pt x="11307" y="17644"/>
                </a:lnTo>
                <a:cubicBezTo>
                  <a:pt x="12859" y="17538"/>
                  <a:pt x="13987" y="16827"/>
                  <a:pt x="13987" y="15891"/>
                </a:cubicBezTo>
                <a:lnTo>
                  <a:pt x="13987" y="15176"/>
                </a:lnTo>
                <a:cubicBezTo>
                  <a:pt x="15560" y="15503"/>
                  <a:pt x="20525" y="16786"/>
                  <a:pt x="20860" y="19859"/>
                </a:cubicBezTo>
                <a:lnTo>
                  <a:pt x="11307" y="19859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1C18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678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3453"/>
            </a:gs>
            <a:gs pos="100000">
              <a:srgbClr val="0C192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AFD874A-4F85-448E-BA16-30305D6C9105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5197642" y="4496643"/>
            <a:ext cx="13060196" cy="5790357"/>
          </a:xfrm>
          <a:custGeom>
            <a:avLst/>
            <a:gdLst>
              <a:gd name="connsiteX0" fmla="*/ 6611692 w 7888469"/>
              <a:gd name="connsiteY0" fmla="*/ 3610912 h 3610938"/>
              <a:gd name="connsiteX1" fmla="*/ 7869680 w 7888469"/>
              <a:gd name="connsiteY1" fmla="*/ 600376 h 3610938"/>
              <a:gd name="connsiteX2" fmla="*/ 7888469 w 7888469"/>
              <a:gd name="connsiteY2" fmla="*/ 594729 h 3610938"/>
              <a:gd name="connsiteX3" fmla="*/ 7888469 w 7888469"/>
              <a:gd name="connsiteY3" fmla="*/ 0 h 3610938"/>
              <a:gd name="connsiteX4" fmla="*/ 0 w 7888469"/>
              <a:gd name="connsiteY4" fmla="*/ 0 h 3610938"/>
              <a:gd name="connsiteX5" fmla="*/ 1724325 w 7888469"/>
              <a:gd name="connsiteY5" fmla="*/ 3551878 h 3610938"/>
              <a:gd name="connsiteX6" fmla="*/ 3009805 w 7888469"/>
              <a:gd name="connsiteY6" fmla="*/ 1961306 h 3610938"/>
              <a:gd name="connsiteX7" fmla="*/ 3998478 w 7888469"/>
              <a:gd name="connsiteY7" fmla="*/ 2048381 h 3610938"/>
              <a:gd name="connsiteX8" fmla="*/ 5285993 w 7888469"/>
              <a:gd name="connsiteY8" fmla="*/ 854320 h 3610938"/>
              <a:gd name="connsiteX9" fmla="*/ 6611692 w 7888469"/>
              <a:gd name="connsiteY9" fmla="*/ 3610912 h 3610938"/>
              <a:gd name="connsiteX0" fmla="*/ 6112938 w 7888469"/>
              <a:gd name="connsiteY0" fmla="*/ 2613404 h 3589442"/>
              <a:gd name="connsiteX1" fmla="*/ 7869680 w 7888469"/>
              <a:gd name="connsiteY1" fmla="*/ 600376 h 3589442"/>
              <a:gd name="connsiteX2" fmla="*/ 7888469 w 7888469"/>
              <a:gd name="connsiteY2" fmla="*/ 594729 h 3589442"/>
              <a:gd name="connsiteX3" fmla="*/ 7888469 w 7888469"/>
              <a:gd name="connsiteY3" fmla="*/ 0 h 3589442"/>
              <a:gd name="connsiteX4" fmla="*/ 0 w 7888469"/>
              <a:gd name="connsiteY4" fmla="*/ 0 h 3589442"/>
              <a:gd name="connsiteX5" fmla="*/ 1724325 w 7888469"/>
              <a:gd name="connsiteY5" fmla="*/ 3551878 h 3589442"/>
              <a:gd name="connsiteX6" fmla="*/ 3009805 w 7888469"/>
              <a:gd name="connsiteY6" fmla="*/ 1961306 h 3589442"/>
              <a:gd name="connsiteX7" fmla="*/ 3998478 w 7888469"/>
              <a:gd name="connsiteY7" fmla="*/ 2048381 h 3589442"/>
              <a:gd name="connsiteX8" fmla="*/ 5285993 w 7888469"/>
              <a:gd name="connsiteY8" fmla="*/ 854320 h 3589442"/>
              <a:gd name="connsiteX9" fmla="*/ 6112938 w 7888469"/>
              <a:gd name="connsiteY9" fmla="*/ 2613404 h 3589442"/>
              <a:gd name="connsiteX0" fmla="*/ 6112938 w 7888469"/>
              <a:gd name="connsiteY0" fmla="*/ 2613404 h 3589442"/>
              <a:gd name="connsiteX1" fmla="*/ 7869680 w 7888469"/>
              <a:gd name="connsiteY1" fmla="*/ 600376 h 3589442"/>
              <a:gd name="connsiteX2" fmla="*/ 7888469 w 7888469"/>
              <a:gd name="connsiteY2" fmla="*/ 594729 h 3589442"/>
              <a:gd name="connsiteX3" fmla="*/ 7888469 w 7888469"/>
              <a:gd name="connsiteY3" fmla="*/ 0 h 3589442"/>
              <a:gd name="connsiteX4" fmla="*/ 0 w 7888469"/>
              <a:gd name="connsiteY4" fmla="*/ 0 h 3589442"/>
              <a:gd name="connsiteX5" fmla="*/ 1724325 w 7888469"/>
              <a:gd name="connsiteY5" fmla="*/ 3551878 h 3589442"/>
              <a:gd name="connsiteX6" fmla="*/ 3009805 w 7888469"/>
              <a:gd name="connsiteY6" fmla="*/ 1961306 h 3589442"/>
              <a:gd name="connsiteX7" fmla="*/ 3998478 w 7888469"/>
              <a:gd name="connsiteY7" fmla="*/ 2048381 h 3589442"/>
              <a:gd name="connsiteX8" fmla="*/ 4989858 w 7888469"/>
              <a:gd name="connsiteY8" fmla="*/ 947836 h 3589442"/>
              <a:gd name="connsiteX9" fmla="*/ 6112938 w 7888469"/>
              <a:gd name="connsiteY9" fmla="*/ 2613404 h 3589442"/>
              <a:gd name="connsiteX0" fmla="*/ 6112938 w 7888469"/>
              <a:gd name="connsiteY0" fmla="*/ 2613404 h 3653839"/>
              <a:gd name="connsiteX1" fmla="*/ 7869680 w 7888469"/>
              <a:gd name="connsiteY1" fmla="*/ 600376 h 3653839"/>
              <a:gd name="connsiteX2" fmla="*/ 7888469 w 7888469"/>
              <a:gd name="connsiteY2" fmla="*/ 594729 h 3653839"/>
              <a:gd name="connsiteX3" fmla="*/ 7888469 w 7888469"/>
              <a:gd name="connsiteY3" fmla="*/ 0 h 3653839"/>
              <a:gd name="connsiteX4" fmla="*/ 0 w 7888469"/>
              <a:gd name="connsiteY4" fmla="*/ 0 h 3653839"/>
              <a:gd name="connsiteX5" fmla="*/ 1724325 w 7888469"/>
              <a:gd name="connsiteY5" fmla="*/ 3551878 h 3653839"/>
              <a:gd name="connsiteX6" fmla="*/ 2978633 w 7888469"/>
              <a:gd name="connsiteY6" fmla="*/ 2761390 h 3653839"/>
              <a:gd name="connsiteX7" fmla="*/ 3998478 w 7888469"/>
              <a:gd name="connsiteY7" fmla="*/ 2048381 h 3653839"/>
              <a:gd name="connsiteX8" fmla="*/ 4989858 w 7888469"/>
              <a:gd name="connsiteY8" fmla="*/ 947836 h 3653839"/>
              <a:gd name="connsiteX9" fmla="*/ 6112938 w 7888469"/>
              <a:gd name="connsiteY9" fmla="*/ 2613404 h 3653839"/>
              <a:gd name="connsiteX0" fmla="*/ 6112938 w 7888469"/>
              <a:gd name="connsiteY0" fmla="*/ 2613404 h 3653839"/>
              <a:gd name="connsiteX1" fmla="*/ 7869680 w 7888469"/>
              <a:gd name="connsiteY1" fmla="*/ 600376 h 3653839"/>
              <a:gd name="connsiteX2" fmla="*/ 7888469 w 7888469"/>
              <a:gd name="connsiteY2" fmla="*/ 594729 h 3653839"/>
              <a:gd name="connsiteX3" fmla="*/ 7888469 w 7888469"/>
              <a:gd name="connsiteY3" fmla="*/ 0 h 3653839"/>
              <a:gd name="connsiteX4" fmla="*/ 0 w 7888469"/>
              <a:gd name="connsiteY4" fmla="*/ 0 h 3653839"/>
              <a:gd name="connsiteX5" fmla="*/ 1724325 w 7888469"/>
              <a:gd name="connsiteY5" fmla="*/ 3551878 h 3653839"/>
              <a:gd name="connsiteX6" fmla="*/ 2978633 w 7888469"/>
              <a:gd name="connsiteY6" fmla="*/ 2761390 h 3653839"/>
              <a:gd name="connsiteX7" fmla="*/ 3998478 w 7888469"/>
              <a:gd name="connsiteY7" fmla="*/ 2204241 h 3653839"/>
              <a:gd name="connsiteX8" fmla="*/ 4989858 w 7888469"/>
              <a:gd name="connsiteY8" fmla="*/ 947836 h 3653839"/>
              <a:gd name="connsiteX9" fmla="*/ 6112938 w 7888469"/>
              <a:gd name="connsiteY9" fmla="*/ 2613404 h 3653839"/>
              <a:gd name="connsiteX0" fmla="*/ 6112938 w 7888469"/>
              <a:gd name="connsiteY0" fmla="*/ 2613404 h 4145289"/>
              <a:gd name="connsiteX1" fmla="*/ 7869680 w 7888469"/>
              <a:gd name="connsiteY1" fmla="*/ 600376 h 4145289"/>
              <a:gd name="connsiteX2" fmla="*/ 7888469 w 7888469"/>
              <a:gd name="connsiteY2" fmla="*/ 594729 h 4145289"/>
              <a:gd name="connsiteX3" fmla="*/ 7888469 w 7888469"/>
              <a:gd name="connsiteY3" fmla="*/ 0 h 4145289"/>
              <a:gd name="connsiteX4" fmla="*/ 0 w 7888469"/>
              <a:gd name="connsiteY4" fmla="*/ 0 h 4145289"/>
              <a:gd name="connsiteX5" fmla="*/ 1637119 w 7888469"/>
              <a:gd name="connsiteY5" fmla="*/ 4068680 h 4145289"/>
              <a:gd name="connsiteX6" fmla="*/ 2978633 w 7888469"/>
              <a:gd name="connsiteY6" fmla="*/ 2761390 h 4145289"/>
              <a:gd name="connsiteX7" fmla="*/ 3998478 w 7888469"/>
              <a:gd name="connsiteY7" fmla="*/ 2204241 h 4145289"/>
              <a:gd name="connsiteX8" fmla="*/ 4989858 w 7888469"/>
              <a:gd name="connsiteY8" fmla="*/ 947836 h 4145289"/>
              <a:gd name="connsiteX9" fmla="*/ 6112938 w 7888469"/>
              <a:gd name="connsiteY9" fmla="*/ 2613404 h 4145289"/>
              <a:gd name="connsiteX0" fmla="*/ 6112938 w 7888469"/>
              <a:gd name="connsiteY0" fmla="*/ 2613404 h 4145289"/>
              <a:gd name="connsiteX1" fmla="*/ 7869680 w 7888469"/>
              <a:gd name="connsiteY1" fmla="*/ 600376 h 4145289"/>
              <a:gd name="connsiteX2" fmla="*/ 7888469 w 7888469"/>
              <a:gd name="connsiteY2" fmla="*/ 594729 h 4145289"/>
              <a:gd name="connsiteX3" fmla="*/ 7888469 w 7888469"/>
              <a:gd name="connsiteY3" fmla="*/ 0 h 4145289"/>
              <a:gd name="connsiteX4" fmla="*/ 0 w 7888469"/>
              <a:gd name="connsiteY4" fmla="*/ 0 h 4145289"/>
              <a:gd name="connsiteX5" fmla="*/ 1637119 w 7888469"/>
              <a:gd name="connsiteY5" fmla="*/ 4068680 h 4145289"/>
              <a:gd name="connsiteX6" fmla="*/ 2978633 w 7888469"/>
              <a:gd name="connsiteY6" fmla="*/ 2761390 h 4145289"/>
              <a:gd name="connsiteX7" fmla="*/ 3969409 w 7888469"/>
              <a:gd name="connsiteY7" fmla="*/ 3490502 h 4145289"/>
              <a:gd name="connsiteX8" fmla="*/ 4989858 w 7888469"/>
              <a:gd name="connsiteY8" fmla="*/ 947836 h 4145289"/>
              <a:gd name="connsiteX9" fmla="*/ 6112938 w 7888469"/>
              <a:gd name="connsiteY9" fmla="*/ 2613404 h 4145289"/>
              <a:gd name="connsiteX0" fmla="*/ 6112938 w 7888469"/>
              <a:gd name="connsiteY0" fmla="*/ 2613404 h 4145289"/>
              <a:gd name="connsiteX1" fmla="*/ 7869680 w 7888469"/>
              <a:gd name="connsiteY1" fmla="*/ 600376 h 4145289"/>
              <a:gd name="connsiteX2" fmla="*/ 7888469 w 7888469"/>
              <a:gd name="connsiteY2" fmla="*/ 594729 h 4145289"/>
              <a:gd name="connsiteX3" fmla="*/ 7888469 w 7888469"/>
              <a:gd name="connsiteY3" fmla="*/ 0 h 4145289"/>
              <a:gd name="connsiteX4" fmla="*/ 0 w 7888469"/>
              <a:gd name="connsiteY4" fmla="*/ 0 h 4145289"/>
              <a:gd name="connsiteX5" fmla="*/ 1637119 w 7888469"/>
              <a:gd name="connsiteY5" fmla="*/ 4068680 h 4145289"/>
              <a:gd name="connsiteX6" fmla="*/ 2978633 w 7888469"/>
              <a:gd name="connsiteY6" fmla="*/ 2761390 h 4145289"/>
              <a:gd name="connsiteX7" fmla="*/ 3969409 w 7888469"/>
              <a:gd name="connsiteY7" fmla="*/ 3490502 h 4145289"/>
              <a:gd name="connsiteX8" fmla="*/ 5018927 w 7888469"/>
              <a:gd name="connsiteY8" fmla="*/ 1763233 h 4145289"/>
              <a:gd name="connsiteX9" fmla="*/ 6112938 w 7888469"/>
              <a:gd name="connsiteY9" fmla="*/ 2613404 h 4145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88469" h="4145289">
                <a:moveTo>
                  <a:pt x="6112938" y="2613404"/>
                </a:moveTo>
                <a:cubicBezTo>
                  <a:pt x="6529891" y="2623440"/>
                  <a:pt x="7506182" y="777773"/>
                  <a:pt x="7869680" y="600376"/>
                </a:cubicBezTo>
                <a:lnTo>
                  <a:pt x="7888469" y="594729"/>
                </a:lnTo>
                <a:lnTo>
                  <a:pt x="7888469" y="0"/>
                </a:lnTo>
                <a:lnTo>
                  <a:pt x="0" y="0"/>
                </a:lnTo>
                <a:cubicBezTo>
                  <a:pt x="795216" y="802272"/>
                  <a:pt x="1140680" y="3608448"/>
                  <a:pt x="1637119" y="4068680"/>
                </a:cubicBezTo>
                <a:cubicBezTo>
                  <a:pt x="2133558" y="4528912"/>
                  <a:pt x="2447131" y="2765326"/>
                  <a:pt x="2978633" y="2761390"/>
                </a:cubicBezTo>
                <a:cubicBezTo>
                  <a:pt x="3368094" y="2777427"/>
                  <a:pt x="3590129" y="3674983"/>
                  <a:pt x="3969409" y="3490502"/>
                </a:cubicBezTo>
                <a:cubicBezTo>
                  <a:pt x="4348688" y="3306021"/>
                  <a:pt x="4583647" y="1502795"/>
                  <a:pt x="5018927" y="1763233"/>
                </a:cubicBezTo>
                <a:cubicBezTo>
                  <a:pt x="5454717" y="2023672"/>
                  <a:pt x="5710239" y="2616552"/>
                  <a:pt x="6112938" y="261340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SV" sz="135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581FADE-20BD-4DC0-89E3-49C805E079C4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5197640" y="6613723"/>
            <a:ext cx="13078117" cy="3673276"/>
          </a:xfrm>
          <a:custGeom>
            <a:avLst/>
            <a:gdLst>
              <a:gd name="connsiteX0" fmla="*/ 7225144 w 7888470"/>
              <a:gd name="connsiteY0" fmla="*/ 2429283 h 2429283"/>
              <a:gd name="connsiteX1" fmla="*/ 6534838 w 7888470"/>
              <a:gd name="connsiteY1" fmla="*/ 278266 h 2429283"/>
              <a:gd name="connsiteX2" fmla="*/ 5685191 w 7888470"/>
              <a:gd name="connsiteY2" fmla="*/ 1513937 h 2429283"/>
              <a:gd name="connsiteX3" fmla="*/ 4761728 w 7888470"/>
              <a:gd name="connsiteY3" fmla="*/ 356943 h 2429283"/>
              <a:gd name="connsiteX4" fmla="*/ 3238064 w 7888470"/>
              <a:gd name="connsiteY4" fmla="*/ 2012265 h 2429283"/>
              <a:gd name="connsiteX5" fmla="*/ 1974030 w 7888470"/>
              <a:gd name="connsiteY5" fmla="*/ 507922 h 2429283"/>
              <a:gd name="connsiteX6" fmla="*/ 1009332 w 7888470"/>
              <a:gd name="connsiteY6" fmla="*/ 1563132 h 2429283"/>
              <a:gd name="connsiteX7" fmla="*/ 66692 w 7888470"/>
              <a:gd name="connsiteY7" fmla="*/ 489704 h 2429283"/>
              <a:gd name="connsiteX8" fmla="*/ 0 w 7888470"/>
              <a:gd name="connsiteY8" fmla="*/ 476985 h 2429283"/>
              <a:gd name="connsiteX9" fmla="*/ 0 w 7888470"/>
              <a:gd name="connsiteY9" fmla="*/ 0 h 2429283"/>
              <a:gd name="connsiteX10" fmla="*/ 7888470 w 7888470"/>
              <a:gd name="connsiteY10" fmla="*/ 0 h 2429283"/>
              <a:gd name="connsiteX11" fmla="*/ 7225144 w 7888470"/>
              <a:gd name="connsiteY11" fmla="*/ 2429283 h 2429283"/>
              <a:gd name="connsiteX0" fmla="*/ 7225144 w 7888470"/>
              <a:gd name="connsiteY0" fmla="*/ 2429283 h 2642658"/>
              <a:gd name="connsiteX1" fmla="*/ 6534838 w 7888470"/>
              <a:gd name="connsiteY1" fmla="*/ 278266 h 2642658"/>
              <a:gd name="connsiteX2" fmla="*/ 5599466 w 7888470"/>
              <a:gd name="connsiteY2" fmla="*/ 2642649 h 2642658"/>
              <a:gd name="connsiteX3" fmla="*/ 4761728 w 7888470"/>
              <a:gd name="connsiteY3" fmla="*/ 356943 h 2642658"/>
              <a:gd name="connsiteX4" fmla="*/ 3238064 w 7888470"/>
              <a:gd name="connsiteY4" fmla="*/ 2012265 h 2642658"/>
              <a:gd name="connsiteX5" fmla="*/ 1974030 w 7888470"/>
              <a:gd name="connsiteY5" fmla="*/ 507922 h 2642658"/>
              <a:gd name="connsiteX6" fmla="*/ 1009332 w 7888470"/>
              <a:gd name="connsiteY6" fmla="*/ 1563132 h 2642658"/>
              <a:gd name="connsiteX7" fmla="*/ 66692 w 7888470"/>
              <a:gd name="connsiteY7" fmla="*/ 489704 h 2642658"/>
              <a:gd name="connsiteX8" fmla="*/ 0 w 7888470"/>
              <a:gd name="connsiteY8" fmla="*/ 476985 h 2642658"/>
              <a:gd name="connsiteX9" fmla="*/ 0 w 7888470"/>
              <a:gd name="connsiteY9" fmla="*/ 0 h 2642658"/>
              <a:gd name="connsiteX10" fmla="*/ 7888470 w 7888470"/>
              <a:gd name="connsiteY10" fmla="*/ 0 h 2642658"/>
              <a:gd name="connsiteX11" fmla="*/ 7225144 w 7888470"/>
              <a:gd name="connsiteY11" fmla="*/ 2429283 h 2642658"/>
              <a:gd name="connsiteX0" fmla="*/ 7225144 w 7888470"/>
              <a:gd name="connsiteY0" fmla="*/ 2429283 h 2677650"/>
              <a:gd name="connsiteX1" fmla="*/ 6534838 w 7888470"/>
              <a:gd name="connsiteY1" fmla="*/ 278266 h 2677650"/>
              <a:gd name="connsiteX2" fmla="*/ 5599466 w 7888470"/>
              <a:gd name="connsiteY2" fmla="*/ 2642649 h 2677650"/>
              <a:gd name="connsiteX3" fmla="*/ 4633140 w 7888470"/>
              <a:gd name="connsiteY3" fmla="*/ 1714255 h 2677650"/>
              <a:gd name="connsiteX4" fmla="*/ 3238064 w 7888470"/>
              <a:gd name="connsiteY4" fmla="*/ 2012265 h 2677650"/>
              <a:gd name="connsiteX5" fmla="*/ 1974030 w 7888470"/>
              <a:gd name="connsiteY5" fmla="*/ 507922 h 2677650"/>
              <a:gd name="connsiteX6" fmla="*/ 1009332 w 7888470"/>
              <a:gd name="connsiteY6" fmla="*/ 1563132 h 2677650"/>
              <a:gd name="connsiteX7" fmla="*/ 66692 w 7888470"/>
              <a:gd name="connsiteY7" fmla="*/ 489704 h 2677650"/>
              <a:gd name="connsiteX8" fmla="*/ 0 w 7888470"/>
              <a:gd name="connsiteY8" fmla="*/ 476985 h 2677650"/>
              <a:gd name="connsiteX9" fmla="*/ 0 w 7888470"/>
              <a:gd name="connsiteY9" fmla="*/ 0 h 2677650"/>
              <a:gd name="connsiteX10" fmla="*/ 7888470 w 7888470"/>
              <a:gd name="connsiteY10" fmla="*/ 0 h 2677650"/>
              <a:gd name="connsiteX11" fmla="*/ 7225144 w 7888470"/>
              <a:gd name="connsiteY11" fmla="*/ 2429283 h 2677650"/>
              <a:gd name="connsiteX0" fmla="*/ 7225144 w 7888470"/>
              <a:gd name="connsiteY0" fmla="*/ 2429283 h 2719519"/>
              <a:gd name="connsiteX1" fmla="*/ 6534838 w 7888470"/>
              <a:gd name="connsiteY1" fmla="*/ 278266 h 2719519"/>
              <a:gd name="connsiteX2" fmla="*/ 5413729 w 7888470"/>
              <a:gd name="connsiteY2" fmla="*/ 2685511 h 2719519"/>
              <a:gd name="connsiteX3" fmla="*/ 4633140 w 7888470"/>
              <a:gd name="connsiteY3" fmla="*/ 1714255 h 2719519"/>
              <a:gd name="connsiteX4" fmla="*/ 3238064 w 7888470"/>
              <a:gd name="connsiteY4" fmla="*/ 2012265 h 2719519"/>
              <a:gd name="connsiteX5" fmla="*/ 1974030 w 7888470"/>
              <a:gd name="connsiteY5" fmla="*/ 507922 h 2719519"/>
              <a:gd name="connsiteX6" fmla="*/ 1009332 w 7888470"/>
              <a:gd name="connsiteY6" fmla="*/ 1563132 h 2719519"/>
              <a:gd name="connsiteX7" fmla="*/ 66692 w 7888470"/>
              <a:gd name="connsiteY7" fmla="*/ 489704 h 2719519"/>
              <a:gd name="connsiteX8" fmla="*/ 0 w 7888470"/>
              <a:gd name="connsiteY8" fmla="*/ 476985 h 2719519"/>
              <a:gd name="connsiteX9" fmla="*/ 0 w 7888470"/>
              <a:gd name="connsiteY9" fmla="*/ 0 h 2719519"/>
              <a:gd name="connsiteX10" fmla="*/ 7888470 w 7888470"/>
              <a:gd name="connsiteY10" fmla="*/ 0 h 2719519"/>
              <a:gd name="connsiteX11" fmla="*/ 7225144 w 7888470"/>
              <a:gd name="connsiteY11" fmla="*/ 2429283 h 2719519"/>
              <a:gd name="connsiteX0" fmla="*/ 7225144 w 7888470"/>
              <a:gd name="connsiteY0" fmla="*/ 1691542 h 2719519"/>
              <a:gd name="connsiteX1" fmla="*/ 6534838 w 7888470"/>
              <a:gd name="connsiteY1" fmla="*/ 278266 h 2719519"/>
              <a:gd name="connsiteX2" fmla="*/ 5413729 w 7888470"/>
              <a:gd name="connsiteY2" fmla="*/ 2685511 h 2719519"/>
              <a:gd name="connsiteX3" fmla="*/ 4633140 w 7888470"/>
              <a:gd name="connsiteY3" fmla="*/ 1714255 h 2719519"/>
              <a:gd name="connsiteX4" fmla="*/ 3238064 w 7888470"/>
              <a:gd name="connsiteY4" fmla="*/ 2012265 h 2719519"/>
              <a:gd name="connsiteX5" fmla="*/ 1974030 w 7888470"/>
              <a:gd name="connsiteY5" fmla="*/ 507922 h 2719519"/>
              <a:gd name="connsiteX6" fmla="*/ 1009332 w 7888470"/>
              <a:gd name="connsiteY6" fmla="*/ 1563132 h 2719519"/>
              <a:gd name="connsiteX7" fmla="*/ 66692 w 7888470"/>
              <a:gd name="connsiteY7" fmla="*/ 489704 h 2719519"/>
              <a:gd name="connsiteX8" fmla="*/ 0 w 7888470"/>
              <a:gd name="connsiteY8" fmla="*/ 476985 h 2719519"/>
              <a:gd name="connsiteX9" fmla="*/ 0 w 7888470"/>
              <a:gd name="connsiteY9" fmla="*/ 0 h 2719519"/>
              <a:gd name="connsiteX10" fmla="*/ 7888470 w 7888470"/>
              <a:gd name="connsiteY10" fmla="*/ 0 h 2719519"/>
              <a:gd name="connsiteX11" fmla="*/ 7225144 w 7888470"/>
              <a:gd name="connsiteY11" fmla="*/ 1691542 h 2719519"/>
              <a:gd name="connsiteX0" fmla="*/ 7225144 w 7888470"/>
              <a:gd name="connsiteY0" fmla="*/ 1691542 h 2699036"/>
              <a:gd name="connsiteX1" fmla="*/ 6566010 w 7888470"/>
              <a:gd name="connsiteY1" fmla="*/ 870536 h 2699036"/>
              <a:gd name="connsiteX2" fmla="*/ 5413729 w 7888470"/>
              <a:gd name="connsiteY2" fmla="*/ 2685511 h 2699036"/>
              <a:gd name="connsiteX3" fmla="*/ 4633140 w 7888470"/>
              <a:gd name="connsiteY3" fmla="*/ 1714255 h 2699036"/>
              <a:gd name="connsiteX4" fmla="*/ 3238064 w 7888470"/>
              <a:gd name="connsiteY4" fmla="*/ 2012265 h 2699036"/>
              <a:gd name="connsiteX5" fmla="*/ 1974030 w 7888470"/>
              <a:gd name="connsiteY5" fmla="*/ 507922 h 2699036"/>
              <a:gd name="connsiteX6" fmla="*/ 1009332 w 7888470"/>
              <a:gd name="connsiteY6" fmla="*/ 1563132 h 2699036"/>
              <a:gd name="connsiteX7" fmla="*/ 66692 w 7888470"/>
              <a:gd name="connsiteY7" fmla="*/ 489704 h 2699036"/>
              <a:gd name="connsiteX8" fmla="*/ 0 w 7888470"/>
              <a:gd name="connsiteY8" fmla="*/ 476985 h 2699036"/>
              <a:gd name="connsiteX9" fmla="*/ 0 w 7888470"/>
              <a:gd name="connsiteY9" fmla="*/ 0 h 2699036"/>
              <a:gd name="connsiteX10" fmla="*/ 7888470 w 7888470"/>
              <a:gd name="connsiteY10" fmla="*/ 0 h 2699036"/>
              <a:gd name="connsiteX11" fmla="*/ 7225144 w 7888470"/>
              <a:gd name="connsiteY11" fmla="*/ 1691542 h 2699036"/>
              <a:gd name="connsiteX0" fmla="*/ 7225144 w 7888470"/>
              <a:gd name="connsiteY0" fmla="*/ 1691542 h 2699036"/>
              <a:gd name="connsiteX1" fmla="*/ 6566010 w 7888470"/>
              <a:gd name="connsiteY1" fmla="*/ 870536 h 2699036"/>
              <a:gd name="connsiteX2" fmla="*/ 5683887 w 7888470"/>
              <a:gd name="connsiteY2" fmla="*/ 2685511 h 2699036"/>
              <a:gd name="connsiteX3" fmla="*/ 4633140 w 7888470"/>
              <a:gd name="connsiteY3" fmla="*/ 1714255 h 2699036"/>
              <a:gd name="connsiteX4" fmla="*/ 3238064 w 7888470"/>
              <a:gd name="connsiteY4" fmla="*/ 2012265 h 2699036"/>
              <a:gd name="connsiteX5" fmla="*/ 1974030 w 7888470"/>
              <a:gd name="connsiteY5" fmla="*/ 507922 h 2699036"/>
              <a:gd name="connsiteX6" fmla="*/ 1009332 w 7888470"/>
              <a:gd name="connsiteY6" fmla="*/ 1563132 h 2699036"/>
              <a:gd name="connsiteX7" fmla="*/ 66692 w 7888470"/>
              <a:gd name="connsiteY7" fmla="*/ 489704 h 2699036"/>
              <a:gd name="connsiteX8" fmla="*/ 0 w 7888470"/>
              <a:gd name="connsiteY8" fmla="*/ 476985 h 2699036"/>
              <a:gd name="connsiteX9" fmla="*/ 0 w 7888470"/>
              <a:gd name="connsiteY9" fmla="*/ 0 h 2699036"/>
              <a:gd name="connsiteX10" fmla="*/ 7888470 w 7888470"/>
              <a:gd name="connsiteY10" fmla="*/ 0 h 2699036"/>
              <a:gd name="connsiteX11" fmla="*/ 7225144 w 7888470"/>
              <a:gd name="connsiteY11" fmla="*/ 1691542 h 2699036"/>
              <a:gd name="connsiteX0" fmla="*/ 7225144 w 7888470"/>
              <a:gd name="connsiteY0" fmla="*/ 1691542 h 2059919"/>
              <a:gd name="connsiteX1" fmla="*/ 6566010 w 7888470"/>
              <a:gd name="connsiteY1" fmla="*/ 870536 h 2059919"/>
              <a:gd name="connsiteX2" fmla="*/ 5712956 w 7888470"/>
              <a:gd name="connsiteY2" fmla="*/ 2019412 h 2059919"/>
              <a:gd name="connsiteX3" fmla="*/ 4633140 w 7888470"/>
              <a:gd name="connsiteY3" fmla="*/ 1714255 h 2059919"/>
              <a:gd name="connsiteX4" fmla="*/ 3238064 w 7888470"/>
              <a:gd name="connsiteY4" fmla="*/ 2012265 h 2059919"/>
              <a:gd name="connsiteX5" fmla="*/ 1974030 w 7888470"/>
              <a:gd name="connsiteY5" fmla="*/ 507922 h 2059919"/>
              <a:gd name="connsiteX6" fmla="*/ 1009332 w 7888470"/>
              <a:gd name="connsiteY6" fmla="*/ 1563132 h 2059919"/>
              <a:gd name="connsiteX7" fmla="*/ 66692 w 7888470"/>
              <a:gd name="connsiteY7" fmla="*/ 489704 h 2059919"/>
              <a:gd name="connsiteX8" fmla="*/ 0 w 7888470"/>
              <a:gd name="connsiteY8" fmla="*/ 476985 h 2059919"/>
              <a:gd name="connsiteX9" fmla="*/ 0 w 7888470"/>
              <a:gd name="connsiteY9" fmla="*/ 0 h 2059919"/>
              <a:gd name="connsiteX10" fmla="*/ 7888470 w 7888470"/>
              <a:gd name="connsiteY10" fmla="*/ 0 h 2059919"/>
              <a:gd name="connsiteX11" fmla="*/ 7225144 w 7888470"/>
              <a:gd name="connsiteY11" fmla="*/ 1691542 h 2059919"/>
              <a:gd name="connsiteX0" fmla="*/ 7225144 w 7888470"/>
              <a:gd name="connsiteY0" fmla="*/ 1691542 h 2647402"/>
              <a:gd name="connsiteX1" fmla="*/ 6566010 w 7888470"/>
              <a:gd name="connsiteY1" fmla="*/ 870536 h 2647402"/>
              <a:gd name="connsiteX2" fmla="*/ 5712956 w 7888470"/>
              <a:gd name="connsiteY2" fmla="*/ 2019412 h 2647402"/>
              <a:gd name="connsiteX3" fmla="*/ 4633140 w 7888470"/>
              <a:gd name="connsiteY3" fmla="*/ 1714255 h 2647402"/>
              <a:gd name="connsiteX4" fmla="*/ 3305891 w 7888470"/>
              <a:gd name="connsiteY4" fmla="*/ 2620942 h 2647402"/>
              <a:gd name="connsiteX5" fmla="*/ 1974030 w 7888470"/>
              <a:gd name="connsiteY5" fmla="*/ 507922 h 2647402"/>
              <a:gd name="connsiteX6" fmla="*/ 1009332 w 7888470"/>
              <a:gd name="connsiteY6" fmla="*/ 1563132 h 2647402"/>
              <a:gd name="connsiteX7" fmla="*/ 66692 w 7888470"/>
              <a:gd name="connsiteY7" fmla="*/ 489704 h 2647402"/>
              <a:gd name="connsiteX8" fmla="*/ 0 w 7888470"/>
              <a:gd name="connsiteY8" fmla="*/ 476985 h 2647402"/>
              <a:gd name="connsiteX9" fmla="*/ 0 w 7888470"/>
              <a:gd name="connsiteY9" fmla="*/ 0 h 2647402"/>
              <a:gd name="connsiteX10" fmla="*/ 7888470 w 7888470"/>
              <a:gd name="connsiteY10" fmla="*/ 0 h 2647402"/>
              <a:gd name="connsiteX11" fmla="*/ 7225144 w 7888470"/>
              <a:gd name="connsiteY11" fmla="*/ 1691542 h 2647402"/>
              <a:gd name="connsiteX0" fmla="*/ 7467383 w 7888470"/>
              <a:gd name="connsiteY0" fmla="*/ 1461853 h 2647402"/>
              <a:gd name="connsiteX1" fmla="*/ 6566010 w 7888470"/>
              <a:gd name="connsiteY1" fmla="*/ 870536 h 2647402"/>
              <a:gd name="connsiteX2" fmla="*/ 5712956 w 7888470"/>
              <a:gd name="connsiteY2" fmla="*/ 2019412 h 2647402"/>
              <a:gd name="connsiteX3" fmla="*/ 4633140 w 7888470"/>
              <a:gd name="connsiteY3" fmla="*/ 1714255 h 2647402"/>
              <a:gd name="connsiteX4" fmla="*/ 3305891 w 7888470"/>
              <a:gd name="connsiteY4" fmla="*/ 2620942 h 2647402"/>
              <a:gd name="connsiteX5" fmla="*/ 1974030 w 7888470"/>
              <a:gd name="connsiteY5" fmla="*/ 507922 h 2647402"/>
              <a:gd name="connsiteX6" fmla="*/ 1009332 w 7888470"/>
              <a:gd name="connsiteY6" fmla="*/ 1563132 h 2647402"/>
              <a:gd name="connsiteX7" fmla="*/ 66692 w 7888470"/>
              <a:gd name="connsiteY7" fmla="*/ 489704 h 2647402"/>
              <a:gd name="connsiteX8" fmla="*/ 0 w 7888470"/>
              <a:gd name="connsiteY8" fmla="*/ 476985 h 2647402"/>
              <a:gd name="connsiteX9" fmla="*/ 0 w 7888470"/>
              <a:gd name="connsiteY9" fmla="*/ 0 h 2647402"/>
              <a:gd name="connsiteX10" fmla="*/ 7888470 w 7888470"/>
              <a:gd name="connsiteY10" fmla="*/ 0 h 2647402"/>
              <a:gd name="connsiteX11" fmla="*/ 7467383 w 7888470"/>
              <a:gd name="connsiteY11" fmla="*/ 1461853 h 2647402"/>
              <a:gd name="connsiteX0" fmla="*/ 7467383 w 7888470"/>
              <a:gd name="connsiteY0" fmla="*/ 1461853 h 2647402"/>
              <a:gd name="connsiteX1" fmla="*/ 6566010 w 7888470"/>
              <a:gd name="connsiteY1" fmla="*/ 1065772 h 2647402"/>
              <a:gd name="connsiteX2" fmla="*/ 5712956 w 7888470"/>
              <a:gd name="connsiteY2" fmla="*/ 2019412 h 2647402"/>
              <a:gd name="connsiteX3" fmla="*/ 4633140 w 7888470"/>
              <a:gd name="connsiteY3" fmla="*/ 1714255 h 2647402"/>
              <a:gd name="connsiteX4" fmla="*/ 3305891 w 7888470"/>
              <a:gd name="connsiteY4" fmla="*/ 2620942 h 2647402"/>
              <a:gd name="connsiteX5" fmla="*/ 1974030 w 7888470"/>
              <a:gd name="connsiteY5" fmla="*/ 507922 h 2647402"/>
              <a:gd name="connsiteX6" fmla="*/ 1009332 w 7888470"/>
              <a:gd name="connsiteY6" fmla="*/ 1563132 h 2647402"/>
              <a:gd name="connsiteX7" fmla="*/ 66692 w 7888470"/>
              <a:gd name="connsiteY7" fmla="*/ 489704 h 2647402"/>
              <a:gd name="connsiteX8" fmla="*/ 0 w 7888470"/>
              <a:gd name="connsiteY8" fmla="*/ 476985 h 2647402"/>
              <a:gd name="connsiteX9" fmla="*/ 0 w 7888470"/>
              <a:gd name="connsiteY9" fmla="*/ 0 h 2647402"/>
              <a:gd name="connsiteX10" fmla="*/ 7888470 w 7888470"/>
              <a:gd name="connsiteY10" fmla="*/ 0 h 2647402"/>
              <a:gd name="connsiteX11" fmla="*/ 7467383 w 7888470"/>
              <a:gd name="connsiteY11" fmla="*/ 1461853 h 2647402"/>
              <a:gd name="connsiteX0" fmla="*/ 7467383 w 7888470"/>
              <a:gd name="connsiteY0" fmla="*/ 1461853 h 2629681"/>
              <a:gd name="connsiteX1" fmla="*/ 6566010 w 7888470"/>
              <a:gd name="connsiteY1" fmla="*/ 1065772 h 2629681"/>
              <a:gd name="connsiteX2" fmla="*/ 5712956 w 7888470"/>
              <a:gd name="connsiteY2" fmla="*/ 2019412 h 2629681"/>
              <a:gd name="connsiteX3" fmla="*/ 4633140 w 7888470"/>
              <a:gd name="connsiteY3" fmla="*/ 1714255 h 2629681"/>
              <a:gd name="connsiteX4" fmla="*/ 3305891 w 7888470"/>
              <a:gd name="connsiteY4" fmla="*/ 2620942 h 2629681"/>
              <a:gd name="connsiteX5" fmla="*/ 1974030 w 7888470"/>
              <a:gd name="connsiteY5" fmla="*/ 1070661 h 2629681"/>
              <a:gd name="connsiteX6" fmla="*/ 1009332 w 7888470"/>
              <a:gd name="connsiteY6" fmla="*/ 1563132 h 2629681"/>
              <a:gd name="connsiteX7" fmla="*/ 66692 w 7888470"/>
              <a:gd name="connsiteY7" fmla="*/ 489704 h 2629681"/>
              <a:gd name="connsiteX8" fmla="*/ 0 w 7888470"/>
              <a:gd name="connsiteY8" fmla="*/ 476985 h 2629681"/>
              <a:gd name="connsiteX9" fmla="*/ 0 w 7888470"/>
              <a:gd name="connsiteY9" fmla="*/ 0 h 2629681"/>
              <a:gd name="connsiteX10" fmla="*/ 7888470 w 7888470"/>
              <a:gd name="connsiteY10" fmla="*/ 0 h 2629681"/>
              <a:gd name="connsiteX11" fmla="*/ 7467383 w 7888470"/>
              <a:gd name="connsiteY11" fmla="*/ 1461853 h 2629681"/>
              <a:gd name="connsiteX0" fmla="*/ 7478207 w 7899294"/>
              <a:gd name="connsiteY0" fmla="*/ 1461853 h 2629681"/>
              <a:gd name="connsiteX1" fmla="*/ 6576834 w 7899294"/>
              <a:gd name="connsiteY1" fmla="*/ 1065772 h 2629681"/>
              <a:gd name="connsiteX2" fmla="*/ 5723780 w 7899294"/>
              <a:gd name="connsiteY2" fmla="*/ 2019412 h 2629681"/>
              <a:gd name="connsiteX3" fmla="*/ 4643964 w 7899294"/>
              <a:gd name="connsiteY3" fmla="*/ 1714255 h 2629681"/>
              <a:gd name="connsiteX4" fmla="*/ 3316715 w 7899294"/>
              <a:gd name="connsiteY4" fmla="*/ 2620942 h 2629681"/>
              <a:gd name="connsiteX5" fmla="*/ 1984854 w 7899294"/>
              <a:gd name="connsiteY5" fmla="*/ 1070661 h 2629681"/>
              <a:gd name="connsiteX6" fmla="*/ 1020156 w 7899294"/>
              <a:gd name="connsiteY6" fmla="*/ 1563132 h 2629681"/>
              <a:gd name="connsiteX7" fmla="*/ 0 w 7899294"/>
              <a:gd name="connsiteY7" fmla="*/ 914629 h 2629681"/>
              <a:gd name="connsiteX8" fmla="*/ 10824 w 7899294"/>
              <a:gd name="connsiteY8" fmla="*/ 476985 h 2629681"/>
              <a:gd name="connsiteX9" fmla="*/ 10824 w 7899294"/>
              <a:gd name="connsiteY9" fmla="*/ 0 h 2629681"/>
              <a:gd name="connsiteX10" fmla="*/ 7899294 w 7899294"/>
              <a:gd name="connsiteY10" fmla="*/ 0 h 2629681"/>
              <a:gd name="connsiteX11" fmla="*/ 7478207 w 7899294"/>
              <a:gd name="connsiteY11" fmla="*/ 1461853 h 2629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99294" h="2629681">
                <a:moveTo>
                  <a:pt x="7478207" y="1461853"/>
                </a:moveTo>
                <a:cubicBezTo>
                  <a:pt x="7257797" y="1639482"/>
                  <a:pt x="6786573" y="1064485"/>
                  <a:pt x="6576834" y="1065772"/>
                </a:cubicBezTo>
                <a:cubicBezTo>
                  <a:pt x="6347750" y="1072909"/>
                  <a:pt x="6045925" y="1911332"/>
                  <a:pt x="5723780" y="2019412"/>
                </a:cubicBezTo>
                <a:cubicBezTo>
                  <a:pt x="5401635" y="2127492"/>
                  <a:pt x="5045142" y="1614000"/>
                  <a:pt x="4643964" y="1714255"/>
                </a:cubicBezTo>
                <a:cubicBezTo>
                  <a:pt x="4242787" y="1814510"/>
                  <a:pt x="3759900" y="2728208"/>
                  <a:pt x="3316715" y="2620942"/>
                </a:cubicBezTo>
                <a:cubicBezTo>
                  <a:pt x="2873530" y="2513676"/>
                  <a:pt x="2367614" y="1246963"/>
                  <a:pt x="1984854" y="1070661"/>
                </a:cubicBezTo>
                <a:cubicBezTo>
                  <a:pt x="1602094" y="894359"/>
                  <a:pt x="1350965" y="1589137"/>
                  <a:pt x="1020156" y="1563132"/>
                </a:cubicBezTo>
                <a:cubicBezTo>
                  <a:pt x="689347" y="1537127"/>
                  <a:pt x="354537" y="1040311"/>
                  <a:pt x="0" y="914629"/>
                </a:cubicBezTo>
                <a:lnTo>
                  <a:pt x="10824" y="476985"/>
                </a:lnTo>
                <a:lnTo>
                  <a:pt x="10824" y="0"/>
                </a:lnTo>
                <a:lnTo>
                  <a:pt x="7899294" y="0"/>
                </a:lnTo>
                <a:cubicBezTo>
                  <a:pt x="7567377" y="309269"/>
                  <a:pt x="7698617" y="1284224"/>
                  <a:pt x="7478207" y="1461853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s-SV">
              <a:solidFill>
                <a:srgbClr val="1C1819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D3757E-760F-4BA7-A1A4-8780EC7BD355}"/>
              </a:ext>
            </a:extLst>
          </p:cNvPr>
          <p:cNvCxnSpPr>
            <a:cxnSpLocks/>
          </p:cNvCxnSpPr>
          <p:nvPr/>
        </p:nvCxnSpPr>
        <p:spPr>
          <a:xfrm flipV="1">
            <a:off x="7957916" y="1255296"/>
            <a:ext cx="0" cy="4195611"/>
          </a:xfrm>
          <a:prstGeom prst="line">
            <a:avLst/>
          </a:prstGeom>
          <a:ln w="38100">
            <a:solidFill>
              <a:srgbClr val="D4AC50"/>
            </a:solidFill>
            <a:prstDash val="sysDot"/>
            <a:headEnd type="diamond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57772D-2742-48DE-A035-396CFCE1341A}"/>
              </a:ext>
            </a:extLst>
          </p:cNvPr>
          <p:cNvCxnSpPr/>
          <p:nvPr/>
        </p:nvCxnSpPr>
        <p:spPr>
          <a:xfrm flipV="1">
            <a:off x="11630147" y="2337159"/>
            <a:ext cx="0" cy="3772339"/>
          </a:xfrm>
          <a:prstGeom prst="line">
            <a:avLst/>
          </a:prstGeom>
          <a:ln w="38100">
            <a:solidFill>
              <a:srgbClr val="D4AC50"/>
            </a:solidFill>
            <a:prstDash val="sysDot"/>
            <a:headEnd type="diamond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367477-F236-4046-9010-A1CDD59726F7}"/>
              </a:ext>
            </a:extLst>
          </p:cNvPr>
          <p:cNvCxnSpPr/>
          <p:nvPr/>
        </p:nvCxnSpPr>
        <p:spPr>
          <a:xfrm flipV="1">
            <a:off x="14953258" y="3556549"/>
            <a:ext cx="0" cy="3348159"/>
          </a:xfrm>
          <a:prstGeom prst="line">
            <a:avLst/>
          </a:prstGeom>
          <a:ln w="38100">
            <a:solidFill>
              <a:srgbClr val="D4AC50"/>
            </a:solidFill>
            <a:prstDash val="sysDot"/>
            <a:headEnd type="diamond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EFBE9B4-B906-44B6-9686-2274E4CD5DD1}"/>
              </a:ext>
            </a:extLst>
          </p:cNvPr>
          <p:cNvGrpSpPr/>
          <p:nvPr/>
        </p:nvGrpSpPr>
        <p:grpSpPr>
          <a:xfrm>
            <a:off x="15211912" y="3931967"/>
            <a:ext cx="3407049" cy="1129349"/>
            <a:chOff x="1090766" y="688621"/>
            <a:chExt cx="2132703" cy="70693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6D0E6B0-9862-417A-8C17-CFE30E562DAB}"/>
                </a:ext>
              </a:extLst>
            </p:cNvPr>
            <p:cNvSpPr/>
            <p:nvPr/>
          </p:nvSpPr>
          <p:spPr>
            <a:xfrm>
              <a:off x="1090766" y="688621"/>
              <a:ext cx="2132703" cy="2708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B51EA02-4784-46D3-B745-CEAFBBE18965}"/>
                </a:ext>
              </a:extLst>
            </p:cNvPr>
            <p:cNvSpPr/>
            <p:nvPr/>
          </p:nvSpPr>
          <p:spPr>
            <a:xfrm>
              <a:off x="1090766" y="967856"/>
              <a:ext cx="1761493" cy="4277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Vivamus quam dolor, tempor ac gravida sit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3537780-6FFB-4ABF-B8FC-96C6217E61FA}"/>
              </a:ext>
            </a:extLst>
          </p:cNvPr>
          <p:cNvSpPr/>
          <p:nvPr/>
        </p:nvSpPr>
        <p:spPr>
          <a:xfrm>
            <a:off x="15155965" y="2970235"/>
            <a:ext cx="1578550" cy="10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54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sz="5400" b="1" baseline="30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FCD7346-16ED-428E-A6DB-CC2117A165A0}"/>
              </a:ext>
            </a:extLst>
          </p:cNvPr>
          <p:cNvGrpSpPr/>
          <p:nvPr/>
        </p:nvGrpSpPr>
        <p:grpSpPr>
          <a:xfrm>
            <a:off x="11965283" y="2712661"/>
            <a:ext cx="3407049" cy="1129349"/>
            <a:chOff x="1090766" y="688621"/>
            <a:chExt cx="2132703" cy="70693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CA5BDEE-4E5C-4EAA-A014-84E7CCC9CF1F}"/>
                </a:ext>
              </a:extLst>
            </p:cNvPr>
            <p:cNvSpPr/>
            <p:nvPr/>
          </p:nvSpPr>
          <p:spPr>
            <a:xfrm>
              <a:off x="1090766" y="688621"/>
              <a:ext cx="2132703" cy="2708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360A355-DB1A-4068-B7C1-FF29F164DDC2}"/>
                </a:ext>
              </a:extLst>
            </p:cNvPr>
            <p:cNvSpPr/>
            <p:nvPr/>
          </p:nvSpPr>
          <p:spPr>
            <a:xfrm>
              <a:off x="1090766" y="967856"/>
              <a:ext cx="1761493" cy="4277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Vivamus quam dolor, tempor ac gravida sit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01BED49-29E6-44DB-8DC8-761A70BEB461}"/>
              </a:ext>
            </a:extLst>
          </p:cNvPr>
          <p:cNvSpPr/>
          <p:nvPr/>
        </p:nvSpPr>
        <p:spPr>
          <a:xfrm>
            <a:off x="11931136" y="1756396"/>
            <a:ext cx="1578550" cy="10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54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en-US" sz="5400" b="1" baseline="30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B0C670-DE3A-4FBD-9615-E9677424E4AE}"/>
              </a:ext>
            </a:extLst>
          </p:cNvPr>
          <p:cNvGrpSpPr/>
          <p:nvPr/>
        </p:nvGrpSpPr>
        <p:grpSpPr>
          <a:xfrm>
            <a:off x="8285344" y="1635397"/>
            <a:ext cx="3407049" cy="1129349"/>
            <a:chOff x="1090766" y="688621"/>
            <a:chExt cx="2132703" cy="7069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F0BD41E-AC9E-4FF4-8359-0B3EDE99B5E2}"/>
                </a:ext>
              </a:extLst>
            </p:cNvPr>
            <p:cNvSpPr/>
            <p:nvPr/>
          </p:nvSpPr>
          <p:spPr>
            <a:xfrm>
              <a:off x="1090766" y="688621"/>
              <a:ext cx="2132703" cy="2708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0ACD58D-1EFB-4AD0-B685-267E357FB68D}"/>
                </a:ext>
              </a:extLst>
            </p:cNvPr>
            <p:cNvSpPr/>
            <p:nvPr/>
          </p:nvSpPr>
          <p:spPr>
            <a:xfrm>
              <a:off x="1090766" y="967856"/>
              <a:ext cx="1761493" cy="4277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Vivamus quam dolor, tempor ac gravida sit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1E06FDB-458A-4FA7-A8A2-5E427B1DE647}"/>
              </a:ext>
            </a:extLst>
          </p:cNvPr>
          <p:cNvSpPr/>
          <p:nvPr/>
        </p:nvSpPr>
        <p:spPr>
          <a:xfrm>
            <a:off x="8219113" y="679132"/>
            <a:ext cx="1578550" cy="10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54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en-US" sz="5400" b="1" baseline="30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0EDD92-54F2-4784-ADB1-7B75EF93BEDC}"/>
              </a:ext>
            </a:extLst>
          </p:cNvPr>
          <p:cNvSpPr txBox="1"/>
          <p:nvPr/>
        </p:nvSpPr>
        <p:spPr>
          <a:xfrm>
            <a:off x="440948" y="3593825"/>
            <a:ext cx="54151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0A796654-425A-40F1-8B0C-C63E2ED17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901" y="1506162"/>
            <a:ext cx="4315605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normalizeH="0" baseline="0" dirty="0">
                <a:ln>
                  <a:noFill/>
                </a:ln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 TITLE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GOES HERE</a:t>
            </a:r>
            <a:endParaRPr kumimoji="0" lang="ru-RU" sz="5400" b="1" i="0" u="none" strike="noStrike" cap="none" normalizeH="0" baseline="0" dirty="0">
              <a:ln>
                <a:noFill/>
              </a:ln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943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1E35"/>
            </a:gs>
            <a:gs pos="100000">
              <a:srgbClr val="2A0617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520525A-4A59-4EF1-8A88-D89B2FD80492}"/>
              </a:ext>
            </a:extLst>
          </p:cNvPr>
          <p:cNvSpPr/>
          <p:nvPr/>
        </p:nvSpPr>
        <p:spPr>
          <a:xfrm flipV="1">
            <a:off x="691318" y="2156336"/>
            <a:ext cx="3855290" cy="6660983"/>
          </a:xfrm>
          <a:prstGeom prst="roundRect">
            <a:avLst>
              <a:gd name="adj" fmla="val 1123"/>
            </a:avLst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srgbClr val="1C18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C879B-3995-4449-9E18-08841293A563}"/>
              </a:ext>
            </a:extLst>
          </p:cNvPr>
          <p:cNvSpPr/>
          <p:nvPr/>
        </p:nvSpPr>
        <p:spPr>
          <a:xfrm>
            <a:off x="1102371" y="2740432"/>
            <a:ext cx="3033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0186F3-3BE7-4C56-A3C5-5D52C5C5540F}"/>
              </a:ext>
            </a:extLst>
          </p:cNvPr>
          <p:cNvSpPr/>
          <p:nvPr/>
        </p:nvSpPr>
        <p:spPr>
          <a:xfrm>
            <a:off x="1713550" y="3587309"/>
            <a:ext cx="18108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baseline="30000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7200" b="1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4F6F98-7515-4999-A105-00944CB57CE6}"/>
              </a:ext>
            </a:extLst>
          </p:cNvPr>
          <p:cNvSpPr/>
          <p:nvPr/>
        </p:nvSpPr>
        <p:spPr>
          <a:xfrm>
            <a:off x="1108054" y="3172557"/>
            <a:ext cx="3021818" cy="383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00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Your Subtitle Goes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3B4CC0-0315-4370-A50B-9B38542569E7}"/>
              </a:ext>
            </a:extLst>
          </p:cNvPr>
          <p:cNvSpPr/>
          <p:nvPr/>
        </p:nvSpPr>
        <p:spPr>
          <a:xfrm>
            <a:off x="1352084" y="5219559"/>
            <a:ext cx="25337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Your Text Goes Here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C0A0A4-93A7-41AB-95F9-DEDF79C2BC12}"/>
              </a:ext>
            </a:extLst>
          </p:cNvPr>
          <p:cNvCxnSpPr/>
          <p:nvPr/>
        </p:nvCxnSpPr>
        <p:spPr>
          <a:xfrm>
            <a:off x="1157748" y="5048240"/>
            <a:ext cx="2922429" cy="0"/>
          </a:xfrm>
          <a:prstGeom prst="line">
            <a:avLst/>
          </a:prstGeom>
          <a:ln>
            <a:solidFill>
              <a:srgbClr val="5F13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9BF5245-2E03-4A0C-A250-229C68633902}"/>
              </a:ext>
            </a:extLst>
          </p:cNvPr>
          <p:cNvSpPr/>
          <p:nvPr/>
        </p:nvSpPr>
        <p:spPr>
          <a:xfrm>
            <a:off x="1352084" y="5851602"/>
            <a:ext cx="25337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Your Text Goes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BE7D16-94FA-42B1-9DF7-E21B06B0AF69}"/>
              </a:ext>
            </a:extLst>
          </p:cNvPr>
          <p:cNvCxnSpPr/>
          <p:nvPr/>
        </p:nvCxnSpPr>
        <p:spPr>
          <a:xfrm>
            <a:off x="1157748" y="5680282"/>
            <a:ext cx="2922429" cy="0"/>
          </a:xfrm>
          <a:prstGeom prst="line">
            <a:avLst/>
          </a:prstGeom>
          <a:ln>
            <a:solidFill>
              <a:srgbClr val="5F13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7B5047C-AA31-498C-80EE-12BC9F47557E}"/>
              </a:ext>
            </a:extLst>
          </p:cNvPr>
          <p:cNvSpPr/>
          <p:nvPr/>
        </p:nvSpPr>
        <p:spPr>
          <a:xfrm>
            <a:off x="1352084" y="6488173"/>
            <a:ext cx="25337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Your Text Goes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5676E4-9791-47B3-B4F3-69486FEFBF3A}"/>
              </a:ext>
            </a:extLst>
          </p:cNvPr>
          <p:cNvCxnSpPr/>
          <p:nvPr/>
        </p:nvCxnSpPr>
        <p:spPr>
          <a:xfrm>
            <a:off x="1157748" y="6316853"/>
            <a:ext cx="2922429" cy="0"/>
          </a:xfrm>
          <a:prstGeom prst="line">
            <a:avLst/>
          </a:prstGeom>
          <a:ln>
            <a:solidFill>
              <a:srgbClr val="5F13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0D2EF3D-A76F-4CFC-8315-02408B9CF26F}"/>
              </a:ext>
            </a:extLst>
          </p:cNvPr>
          <p:cNvSpPr/>
          <p:nvPr/>
        </p:nvSpPr>
        <p:spPr>
          <a:xfrm>
            <a:off x="1352084" y="7120215"/>
            <a:ext cx="25337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Your Text Goes Here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365075-F37C-4B59-AC48-E3EA1AA36BB4}"/>
              </a:ext>
            </a:extLst>
          </p:cNvPr>
          <p:cNvCxnSpPr/>
          <p:nvPr/>
        </p:nvCxnSpPr>
        <p:spPr>
          <a:xfrm>
            <a:off x="1157748" y="6948895"/>
            <a:ext cx="2922429" cy="0"/>
          </a:xfrm>
          <a:prstGeom prst="line">
            <a:avLst/>
          </a:prstGeom>
          <a:ln>
            <a:solidFill>
              <a:srgbClr val="5F13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3654A8-C5CF-42D8-B935-86ED35C917B6}"/>
              </a:ext>
            </a:extLst>
          </p:cNvPr>
          <p:cNvCxnSpPr/>
          <p:nvPr/>
        </p:nvCxnSpPr>
        <p:spPr>
          <a:xfrm>
            <a:off x="1157748" y="7555307"/>
            <a:ext cx="2922429" cy="0"/>
          </a:xfrm>
          <a:prstGeom prst="line">
            <a:avLst/>
          </a:prstGeom>
          <a:ln>
            <a:solidFill>
              <a:srgbClr val="5F13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AFEA71B-2B42-4958-A6AF-372E04689865}"/>
              </a:ext>
            </a:extLst>
          </p:cNvPr>
          <p:cNvSpPr/>
          <p:nvPr/>
        </p:nvSpPr>
        <p:spPr>
          <a:xfrm>
            <a:off x="1467486" y="7894455"/>
            <a:ext cx="2302953" cy="547147"/>
          </a:xfrm>
          <a:prstGeom prst="roundRect">
            <a:avLst>
              <a:gd name="adj" fmla="val 7986"/>
            </a:avLst>
          </a:prstGeom>
          <a:gradFill>
            <a:gsLst>
              <a:gs pos="0">
                <a:srgbClr val="8C1E35"/>
              </a:gs>
              <a:gs pos="100000">
                <a:srgbClr val="2A0617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2400" dirty="0">
                <a:gradFill>
                  <a:gsLst>
                    <a:gs pos="0">
                      <a:srgbClr val="E1B574"/>
                    </a:gs>
                    <a:gs pos="48000">
                      <a:srgbClr val="D4AC50"/>
                    </a:gs>
                    <a:gs pos="100000">
                      <a:srgbClr val="B88530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PURCHASE</a:t>
            </a:r>
          </a:p>
        </p:txBody>
      </p:sp>
      <p:sp>
        <p:nvSpPr>
          <p:cNvPr id="18" name="Rectangle: Rounded Corners 8">
            <a:extLst>
              <a:ext uri="{FF2B5EF4-FFF2-40B4-BE49-F238E27FC236}">
                <a16:creationId xmlns:a16="http://schemas.microsoft.com/office/drawing/2014/main" id="{7DE0085E-9247-4F14-99A4-07B931BE74C7}"/>
              </a:ext>
            </a:extLst>
          </p:cNvPr>
          <p:cNvSpPr/>
          <p:nvPr/>
        </p:nvSpPr>
        <p:spPr>
          <a:xfrm flipV="1">
            <a:off x="5102409" y="2156336"/>
            <a:ext cx="3855290" cy="6660983"/>
          </a:xfrm>
          <a:prstGeom prst="roundRect">
            <a:avLst>
              <a:gd name="adj" fmla="val 1123"/>
            </a:avLst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srgbClr val="1C18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863B47-B1DF-4082-B5F1-F6272252959D}"/>
              </a:ext>
            </a:extLst>
          </p:cNvPr>
          <p:cNvSpPr/>
          <p:nvPr/>
        </p:nvSpPr>
        <p:spPr>
          <a:xfrm>
            <a:off x="5513462" y="2740432"/>
            <a:ext cx="3033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II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80EEC1-FC65-4B95-B1E0-549DA2498648}"/>
              </a:ext>
            </a:extLst>
          </p:cNvPr>
          <p:cNvSpPr/>
          <p:nvPr/>
        </p:nvSpPr>
        <p:spPr>
          <a:xfrm>
            <a:off x="5735540" y="3587309"/>
            <a:ext cx="25890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baseline="30000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7200" b="1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EA6E3A-C8E8-47DB-A108-1C75317BEACD}"/>
              </a:ext>
            </a:extLst>
          </p:cNvPr>
          <p:cNvSpPr/>
          <p:nvPr/>
        </p:nvSpPr>
        <p:spPr>
          <a:xfrm>
            <a:off x="5519145" y="3172557"/>
            <a:ext cx="3021818" cy="383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00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Your Subtitle Goes Here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87786F-CE15-4EA2-A8ED-81410D0CB2A3}"/>
              </a:ext>
            </a:extLst>
          </p:cNvPr>
          <p:cNvSpPr/>
          <p:nvPr/>
        </p:nvSpPr>
        <p:spPr>
          <a:xfrm>
            <a:off x="5763175" y="5219559"/>
            <a:ext cx="25337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Your Text Goes Here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6448ED-0129-4B6A-AE52-5795338F9C13}"/>
              </a:ext>
            </a:extLst>
          </p:cNvPr>
          <p:cNvCxnSpPr/>
          <p:nvPr/>
        </p:nvCxnSpPr>
        <p:spPr>
          <a:xfrm>
            <a:off x="5568840" y="5048240"/>
            <a:ext cx="2922429" cy="0"/>
          </a:xfrm>
          <a:prstGeom prst="line">
            <a:avLst/>
          </a:prstGeom>
          <a:ln>
            <a:solidFill>
              <a:srgbClr val="5F13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92EF768-FB4B-4FEE-97DD-DE50110EE8A5}"/>
              </a:ext>
            </a:extLst>
          </p:cNvPr>
          <p:cNvSpPr/>
          <p:nvPr/>
        </p:nvSpPr>
        <p:spPr>
          <a:xfrm>
            <a:off x="5763175" y="5851602"/>
            <a:ext cx="25337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Your Text Goes Here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3BF157D-2CF2-4699-BF95-92530066C3D9}"/>
              </a:ext>
            </a:extLst>
          </p:cNvPr>
          <p:cNvCxnSpPr/>
          <p:nvPr/>
        </p:nvCxnSpPr>
        <p:spPr>
          <a:xfrm>
            <a:off x="5568840" y="5680282"/>
            <a:ext cx="2922429" cy="0"/>
          </a:xfrm>
          <a:prstGeom prst="line">
            <a:avLst/>
          </a:prstGeom>
          <a:ln>
            <a:solidFill>
              <a:srgbClr val="5F13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BA60449-308B-4184-9804-2E88EC82BC42}"/>
              </a:ext>
            </a:extLst>
          </p:cNvPr>
          <p:cNvSpPr/>
          <p:nvPr/>
        </p:nvSpPr>
        <p:spPr>
          <a:xfrm>
            <a:off x="5763175" y="6488173"/>
            <a:ext cx="25337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Your Text Goes Here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904BBC-DD59-45D2-8DB2-74B1A1442C55}"/>
              </a:ext>
            </a:extLst>
          </p:cNvPr>
          <p:cNvCxnSpPr/>
          <p:nvPr/>
        </p:nvCxnSpPr>
        <p:spPr>
          <a:xfrm>
            <a:off x="5568840" y="6316853"/>
            <a:ext cx="2922429" cy="0"/>
          </a:xfrm>
          <a:prstGeom prst="line">
            <a:avLst/>
          </a:prstGeom>
          <a:ln>
            <a:solidFill>
              <a:srgbClr val="5F13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15E9F83-72BC-47A1-A8FF-7C12D7701C4F}"/>
              </a:ext>
            </a:extLst>
          </p:cNvPr>
          <p:cNvSpPr/>
          <p:nvPr/>
        </p:nvSpPr>
        <p:spPr>
          <a:xfrm>
            <a:off x="5763175" y="7120215"/>
            <a:ext cx="25337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Your Text Goes Here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EF3DB3D-B830-469B-8FBE-94DB4FEA8A68}"/>
              </a:ext>
            </a:extLst>
          </p:cNvPr>
          <p:cNvCxnSpPr/>
          <p:nvPr/>
        </p:nvCxnSpPr>
        <p:spPr>
          <a:xfrm>
            <a:off x="5568840" y="6948895"/>
            <a:ext cx="2922429" cy="0"/>
          </a:xfrm>
          <a:prstGeom prst="line">
            <a:avLst/>
          </a:prstGeom>
          <a:ln>
            <a:solidFill>
              <a:srgbClr val="5F13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2827BE-56F7-4C2C-B46C-C3360FC852D9}"/>
              </a:ext>
            </a:extLst>
          </p:cNvPr>
          <p:cNvCxnSpPr/>
          <p:nvPr/>
        </p:nvCxnSpPr>
        <p:spPr>
          <a:xfrm>
            <a:off x="5568840" y="7555307"/>
            <a:ext cx="2922429" cy="0"/>
          </a:xfrm>
          <a:prstGeom prst="line">
            <a:avLst/>
          </a:prstGeom>
          <a:ln>
            <a:solidFill>
              <a:srgbClr val="5F13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28">
            <a:extLst>
              <a:ext uri="{FF2B5EF4-FFF2-40B4-BE49-F238E27FC236}">
                <a16:creationId xmlns:a16="http://schemas.microsoft.com/office/drawing/2014/main" id="{0DD8DCE5-1E32-4EE7-9336-E83E617836EE}"/>
              </a:ext>
            </a:extLst>
          </p:cNvPr>
          <p:cNvSpPr/>
          <p:nvPr/>
        </p:nvSpPr>
        <p:spPr>
          <a:xfrm>
            <a:off x="5878578" y="7894455"/>
            <a:ext cx="2302953" cy="547147"/>
          </a:xfrm>
          <a:prstGeom prst="roundRect">
            <a:avLst>
              <a:gd name="adj" fmla="val 7986"/>
            </a:avLst>
          </a:prstGeom>
          <a:gradFill>
            <a:gsLst>
              <a:gs pos="0">
                <a:srgbClr val="8C1E35"/>
              </a:gs>
              <a:gs pos="100000">
                <a:srgbClr val="2A0617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2400" dirty="0">
                <a:gradFill>
                  <a:gsLst>
                    <a:gs pos="0">
                      <a:srgbClr val="E1B574"/>
                    </a:gs>
                    <a:gs pos="48000">
                      <a:srgbClr val="D4AC50"/>
                    </a:gs>
                    <a:gs pos="100000">
                      <a:srgbClr val="B88530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PURCHASE</a:t>
            </a:r>
          </a:p>
        </p:txBody>
      </p:sp>
      <p:sp>
        <p:nvSpPr>
          <p:cNvPr id="33" name="Rectangle: Rounded Corners 8">
            <a:extLst>
              <a:ext uri="{FF2B5EF4-FFF2-40B4-BE49-F238E27FC236}">
                <a16:creationId xmlns:a16="http://schemas.microsoft.com/office/drawing/2014/main" id="{A9884E54-93DB-416E-A376-D6F0F967C890}"/>
              </a:ext>
            </a:extLst>
          </p:cNvPr>
          <p:cNvSpPr/>
          <p:nvPr/>
        </p:nvSpPr>
        <p:spPr>
          <a:xfrm flipV="1">
            <a:off x="9513500" y="2156336"/>
            <a:ext cx="3855290" cy="6660983"/>
          </a:xfrm>
          <a:prstGeom prst="roundRect">
            <a:avLst>
              <a:gd name="adj" fmla="val 1123"/>
            </a:avLst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srgbClr val="1C18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209F1A-B2D3-4EFE-9F1D-1F5E69E0B635}"/>
              </a:ext>
            </a:extLst>
          </p:cNvPr>
          <p:cNvSpPr/>
          <p:nvPr/>
        </p:nvSpPr>
        <p:spPr>
          <a:xfrm>
            <a:off x="9924553" y="2740432"/>
            <a:ext cx="3033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III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82C7CC-166E-4A5C-BBD9-9CCED6C8F008}"/>
              </a:ext>
            </a:extLst>
          </p:cNvPr>
          <p:cNvSpPr/>
          <p:nvPr/>
        </p:nvSpPr>
        <p:spPr>
          <a:xfrm>
            <a:off x="10232984" y="3587309"/>
            <a:ext cx="24163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baseline="30000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7200" b="1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FB4399-96C7-43C4-9B79-C30D04DFF7ED}"/>
              </a:ext>
            </a:extLst>
          </p:cNvPr>
          <p:cNvSpPr/>
          <p:nvPr/>
        </p:nvSpPr>
        <p:spPr>
          <a:xfrm>
            <a:off x="9930236" y="3172557"/>
            <a:ext cx="3021818" cy="383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00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Your Subtitle Goes Here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B2CE03-7437-4871-87E2-5200013D6A3E}"/>
              </a:ext>
            </a:extLst>
          </p:cNvPr>
          <p:cNvSpPr/>
          <p:nvPr/>
        </p:nvSpPr>
        <p:spPr>
          <a:xfrm>
            <a:off x="10174266" y="5219559"/>
            <a:ext cx="25337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Your Text Goes Here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7D55011-60F1-4ED5-B7C5-8E3E85AEB751}"/>
              </a:ext>
            </a:extLst>
          </p:cNvPr>
          <p:cNvCxnSpPr/>
          <p:nvPr/>
        </p:nvCxnSpPr>
        <p:spPr>
          <a:xfrm>
            <a:off x="9979931" y="5048240"/>
            <a:ext cx="2922429" cy="0"/>
          </a:xfrm>
          <a:prstGeom prst="line">
            <a:avLst/>
          </a:prstGeom>
          <a:ln>
            <a:solidFill>
              <a:srgbClr val="5F13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E2D5B9E-63E4-433D-95FA-A2CDA4ACEDF3}"/>
              </a:ext>
            </a:extLst>
          </p:cNvPr>
          <p:cNvSpPr/>
          <p:nvPr/>
        </p:nvSpPr>
        <p:spPr>
          <a:xfrm>
            <a:off x="10174266" y="5851602"/>
            <a:ext cx="25337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Your Text Goes Here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03AD3C0-3903-4881-914C-7D586F7678C6}"/>
              </a:ext>
            </a:extLst>
          </p:cNvPr>
          <p:cNvCxnSpPr/>
          <p:nvPr/>
        </p:nvCxnSpPr>
        <p:spPr>
          <a:xfrm>
            <a:off x="9979931" y="5680282"/>
            <a:ext cx="2922429" cy="0"/>
          </a:xfrm>
          <a:prstGeom prst="line">
            <a:avLst/>
          </a:prstGeom>
          <a:ln>
            <a:solidFill>
              <a:srgbClr val="5F13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386D994-29F4-437C-994C-59CEB873DBC9}"/>
              </a:ext>
            </a:extLst>
          </p:cNvPr>
          <p:cNvSpPr/>
          <p:nvPr/>
        </p:nvSpPr>
        <p:spPr>
          <a:xfrm>
            <a:off x="10174266" y="6488173"/>
            <a:ext cx="25337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Your Text Goes Here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FA539DA-87FA-4C6A-ABFF-10AAF0F10AFE}"/>
              </a:ext>
            </a:extLst>
          </p:cNvPr>
          <p:cNvCxnSpPr/>
          <p:nvPr/>
        </p:nvCxnSpPr>
        <p:spPr>
          <a:xfrm>
            <a:off x="9979931" y="6316853"/>
            <a:ext cx="2922429" cy="0"/>
          </a:xfrm>
          <a:prstGeom prst="line">
            <a:avLst/>
          </a:prstGeom>
          <a:ln>
            <a:solidFill>
              <a:srgbClr val="5F13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A35BDD9-FACF-4274-B6FD-230F606B605D}"/>
              </a:ext>
            </a:extLst>
          </p:cNvPr>
          <p:cNvSpPr/>
          <p:nvPr/>
        </p:nvSpPr>
        <p:spPr>
          <a:xfrm>
            <a:off x="10174266" y="7120215"/>
            <a:ext cx="25337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Your Text Goes Here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9CED5B6-86DB-47A5-821F-3A3058216D5C}"/>
              </a:ext>
            </a:extLst>
          </p:cNvPr>
          <p:cNvCxnSpPr/>
          <p:nvPr/>
        </p:nvCxnSpPr>
        <p:spPr>
          <a:xfrm>
            <a:off x="9979931" y="6948895"/>
            <a:ext cx="2922429" cy="0"/>
          </a:xfrm>
          <a:prstGeom prst="line">
            <a:avLst/>
          </a:prstGeom>
          <a:ln>
            <a:solidFill>
              <a:srgbClr val="5F13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3EFBD26-7416-41BB-9A4A-B4809E9D1739}"/>
              </a:ext>
            </a:extLst>
          </p:cNvPr>
          <p:cNvCxnSpPr/>
          <p:nvPr/>
        </p:nvCxnSpPr>
        <p:spPr>
          <a:xfrm>
            <a:off x="9979931" y="7555307"/>
            <a:ext cx="2922429" cy="0"/>
          </a:xfrm>
          <a:prstGeom prst="line">
            <a:avLst/>
          </a:prstGeom>
          <a:ln>
            <a:solidFill>
              <a:srgbClr val="5F13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28">
            <a:extLst>
              <a:ext uri="{FF2B5EF4-FFF2-40B4-BE49-F238E27FC236}">
                <a16:creationId xmlns:a16="http://schemas.microsoft.com/office/drawing/2014/main" id="{F7B6DA39-0F33-4B8B-985F-D338E62B7774}"/>
              </a:ext>
            </a:extLst>
          </p:cNvPr>
          <p:cNvSpPr/>
          <p:nvPr/>
        </p:nvSpPr>
        <p:spPr>
          <a:xfrm>
            <a:off x="10289669" y="7894455"/>
            <a:ext cx="2302953" cy="547147"/>
          </a:xfrm>
          <a:prstGeom prst="roundRect">
            <a:avLst>
              <a:gd name="adj" fmla="val 7986"/>
            </a:avLst>
          </a:prstGeom>
          <a:gradFill>
            <a:gsLst>
              <a:gs pos="0">
                <a:srgbClr val="8C1E35"/>
              </a:gs>
              <a:gs pos="100000">
                <a:srgbClr val="2A0617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2400" dirty="0">
                <a:gradFill>
                  <a:gsLst>
                    <a:gs pos="0">
                      <a:srgbClr val="E1B574"/>
                    </a:gs>
                    <a:gs pos="48000">
                      <a:srgbClr val="D4AC50"/>
                    </a:gs>
                    <a:gs pos="100000">
                      <a:srgbClr val="B88530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PURCHASE</a:t>
            </a:r>
          </a:p>
        </p:txBody>
      </p:sp>
      <p:sp>
        <p:nvSpPr>
          <p:cNvPr id="48" name="Rectangle: Rounded Corners 8">
            <a:extLst>
              <a:ext uri="{FF2B5EF4-FFF2-40B4-BE49-F238E27FC236}">
                <a16:creationId xmlns:a16="http://schemas.microsoft.com/office/drawing/2014/main" id="{0A13E4C3-39EA-4305-BC59-0ACD1A9A5638}"/>
              </a:ext>
            </a:extLst>
          </p:cNvPr>
          <p:cNvSpPr/>
          <p:nvPr/>
        </p:nvSpPr>
        <p:spPr>
          <a:xfrm flipV="1">
            <a:off x="13924591" y="2156336"/>
            <a:ext cx="3855290" cy="6660983"/>
          </a:xfrm>
          <a:prstGeom prst="roundRect">
            <a:avLst>
              <a:gd name="adj" fmla="val 1123"/>
            </a:avLst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srgbClr val="1C18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6A4E52-CFB3-4CF3-9103-036D39B4410E}"/>
              </a:ext>
            </a:extLst>
          </p:cNvPr>
          <p:cNvSpPr/>
          <p:nvPr/>
        </p:nvSpPr>
        <p:spPr>
          <a:xfrm>
            <a:off x="14335644" y="2740432"/>
            <a:ext cx="3033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IV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0EC973-B2A3-4FD3-A1EE-041EBD287FE4}"/>
              </a:ext>
            </a:extLst>
          </p:cNvPr>
          <p:cNvSpPr/>
          <p:nvPr/>
        </p:nvSpPr>
        <p:spPr>
          <a:xfrm>
            <a:off x="14488190" y="3587309"/>
            <a:ext cx="27280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baseline="30000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7200" b="1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534D40-A644-405E-8684-498D709015DD}"/>
              </a:ext>
            </a:extLst>
          </p:cNvPr>
          <p:cNvSpPr/>
          <p:nvPr/>
        </p:nvSpPr>
        <p:spPr>
          <a:xfrm>
            <a:off x="14341327" y="3172557"/>
            <a:ext cx="3021818" cy="383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00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Your Subtitle Goes Here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65D2EE5-81B7-46F5-AA4B-777CD95F167F}"/>
              </a:ext>
            </a:extLst>
          </p:cNvPr>
          <p:cNvSpPr/>
          <p:nvPr/>
        </p:nvSpPr>
        <p:spPr>
          <a:xfrm>
            <a:off x="14585357" y="5219559"/>
            <a:ext cx="25337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Your Text Goes Here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5C3E74E-FEDC-4D78-851B-1AD48A539E75}"/>
              </a:ext>
            </a:extLst>
          </p:cNvPr>
          <p:cNvCxnSpPr/>
          <p:nvPr/>
        </p:nvCxnSpPr>
        <p:spPr>
          <a:xfrm>
            <a:off x="14391022" y="5048240"/>
            <a:ext cx="2922429" cy="0"/>
          </a:xfrm>
          <a:prstGeom prst="line">
            <a:avLst/>
          </a:prstGeom>
          <a:ln>
            <a:solidFill>
              <a:srgbClr val="5F13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89479B1-3E4E-4B60-943E-65A1438F345F}"/>
              </a:ext>
            </a:extLst>
          </p:cNvPr>
          <p:cNvSpPr/>
          <p:nvPr/>
        </p:nvSpPr>
        <p:spPr>
          <a:xfrm>
            <a:off x="14585357" y="5851602"/>
            <a:ext cx="25337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Your Text Goes Here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17DD36-3818-4272-B130-78F026F7B669}"/>
              </a:ext>
            </a:extLst>
          </p:cNvPr>
          <p:cNvCxnSpPr/>
          <p:nvPr/>
        </p:nvCxnSpPr>
        <p:spPr>
          <a:xfrm>
            <a:off x="14391022" y="5680282"/>
            <a:ext cx="2922429" cy="0"/>
          </a:xfrm>
          <a:prstGeom prst="line">
            <a:avLst/>
          </a:prstGeom>
          <a:ln>
            <a:solidFill>
              <a:srgbClr val="5F13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CB3CFA9-57B5-4972-9C79-9F604A3E1425}"/>
              </a:ext>
            </a:extLst>
          </p:cNvPr>
          <p:cNvSpPr/>
          <p:nvPr/>
        </p:nvSpPr>
        <p:spPr>
          <a:xfrm>
            <a:off x="14585357" y="6488173"/>
            <a:ext cx="25337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Your Text Goes Here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3378B9B-601C-4D63-97FB-4E2427EC4835}"/>
              </a:ext>
            </a:extLst>
          </p:cNvPr>
          <p:cNvCxnSpPr/>
          <p:nvPr/>
        </p:nvCxnSpPr>
        <p:spPr>
          <a:xfrm>
            <a:off x="14391022" y="6316853"/>
            <a:ext cx="2922429" cy="0"/>
          </a:xfrm>
          <a:prstGeom prst="line">
            <a:avLst/>
          </a:prstGeom>
          <a:ln>
            <a:solidFill>
              <a:srgbClr val="5F13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90CFB7B-5E1F-406B-B601-7CF263FE7F3F}"/>
              </a:ext>
            </a:extLst>
          </p:cNvPr>
          <p:cNvSpPr/>
          <p:nvPr/>
        </p:nvSpPr>
        <p:spPr>
          <a:xfrm>
            <a:off x="14585357" y="7120215"/>
            <a:ext cx="25337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Your Text Goes Here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99E12A-2BEF-4BAB-9904-9801ECA4E04B}"/>
              </a:ext>
            </a:extLst>
          </p:cNvPr>
          <p:cNvCxnSpPr/>
          <p:nvPr/>
        </p:nvCxnSpPr>
        <p:spPr>
          <a:xfrm>
            <a:off x="14391022" y="6948895"/>
            <a:ext cx="2922429" cy="0"/>
          </a:xfrm>
          <a:prstGeom prst="line">
            <a:avLst/>
          </a:prstGeom>
          <a:ln>
            <a:solidFill>
              <a:srgbClr val="5F13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5C58A94-1E6B-4FE0-B3F6-9D0650C940A5}"/>
              </a:ext>
            </a:extLst>
          </p:cNvPr>
          <p:cNvCxnSpPr/>
          <p:nvPr/>
        </p:nvCxnSpPr>
        <p:spPr>
          <a:xfrm>
            <a:off x="14391022" y="7555307"/>
            <a:ext cx="2922429" cy="0"/>
          </a:xfrm>
          <a:prstGeom prst="line">
            <a:avLst/>
          </a:prstGeom>
          <a:ln>
            <a:solidFill>
              <a:srgbClr val="5F13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28">
            <a:extLst>
              <a:ext uri="{FF2B5EF4-FFF2-40B4-BE49-F238E27FC236}">
                <a16:creationId xmlns:a16="http://schemas.microsoft.com/office/drawing/2014/main" id="{6C449C18-3A88-4E22-B632-DAC60658F463}"/>
              </a:ext>
            </a:extLst>
          </p:cNvPr>
          <p:cNvSpPr/>
          <p:nvPr/>
        </p:nvSpPr>
        <p:spPr>
          <a:xfrm>
            <a:off x="14700760" y="7894455"/>
            <a:ext cx="2302953" cy="547147"/>
          </a:xfrm>
          <a:prstGeom prst="roundRect">
            <a:avLst>
              <a:gd name="adj" fmla="val 7986"/>
            </a:avLst>
          </a:prstGeom>
          <a:gradFill>
            <a:gsLst>
              <a:gs pos="0">
                <a:srgbClr val="8C1E35"/>
              </a:gs>
              <a:gs pos="100000">
                <a:srgbClr val="2A0617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2400" dirty="0">
                <a:gradFill>
                  <a:gsLst>
                    <a:gs pos="0">
                      <a:srgbClr val="E1B574"/>
                    </a:gs>
                    <a:gs pos="48000">
                      <a:srgbClr val="D4AC50"/>
                    </a:gs>
                    <a:gs pos="100000">
                      <a:srgbClr val="B88530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PURCHASE</a:t>
            </a:r>
          </a:p>
        </p:txBody>
      </p:sp>
    </p:spTree>
    <p:extLst>
      <p:ext uri="{BB962C8B-B14F-4D97-AF65-F5344CB8AC3E}">
        <p14:creationId xmlns:p14="http://schemas.microsoft.com/office/powerpoint/2010/main" val="339358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C1819"/>
            </a:gs>
            <a:gs pos="100000">
              <a:srgbClr val="25232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B65367-7F2E-4D27-A517-5CF46D47621E}"/>
              </a:ext>
            </a:extLst>
          </p:cNvPr>
          <p:cNvSpPr/>
          <p:nvPr/>
        </p:nvSpPr>
        <p:spPr>
          <a:xfrm>
            <a:off x="13696355" y="1899661"/>
            <a:ext cx="3407049" cy="496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TITLE 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01F6BE-C7B4-43D2-B648-76E147E47817}"/>
              </a:ext>
            </a:extLst>
          </p:cNvPr>
          <p:cNvSpPr/>
          <p:nvPr/>
        </p:nvSpPr>
        <p:spPr>
          <a:xfrm>
            <a:off x="13696355" y="2345746"/>
            <a:ext cx="3752129" cy="952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Etiam faucibus tortor a ipsum vehicula sed hendrerit eros suscipit.Vestibulum neque elit, Class aptent taciti sociosqu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0E08AAE-4190-499B-A233-25990AADABCC}"/>
              </a:ext>
            </a:extLst>
          </p:cNvPr>
          <p:cNvSpPr/>
          <p:nvPr/>
        </p:nvSpPr>
        <p:spPr>
          <a:xfrm>
            <a:off x="13002838" y="2050725"/>
            <a:ext cx="407095" cy="407095"/>
          </a:xfrm>
          <a:prstGeom prst="ellipse">
            <a:avLst/>
          </a:prstGeom>
          <a:noFill/>
          <a:ln w="63500" cmpd="dbl">
            <a:solidFill>
              <a:srgbClr val="D4AC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5A358D-B4F4-4E07-B231-9679B954D3E6}"/>
              </a:ext>
            </a:extLst>
          </p:cNvPr>
          <p:cNvSpPr/>
          <p:nvPr/>
        </p:nvSpPr>
        <p:spPr>
          <a:xfrm>
            <a:off x="13696355" y="7016581"/>
            <a:ext cx="3407049" cy="496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TITLE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C6FA2B-C38D-4379-8292-2AED4360DA36}"/>
              </a:ext>
            </a:extLst>
          </p:cNvPr>
          <p:cNvSpPr/>
          <p:nvPr/>
        </p:nvSpPr>
        <p:spPr>
          <a:xfrm>
            <a:off x="13696355" y="7462666"/>
            <a:ext cx="3752129" cy="952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Etiam faucibus tortor a ipsum vehicula sed hendrerit eros suscipit.Vestibulum neque elit, Class aptent taciti sociosqu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DD2561-826C-4FB3-B698-D778F3A3FD82}"/>
              </a:ext>
            </a:extLst>
          </p:cNvPr>
          <p:cNvSpPr/>
          <p:nvPr/>
        </p:nvSpPr>
        <p:spPr>
          <a:xfrm>
            <a:off x="13002838" y="7167645"/>
            <a:ext cx="407095" cy="407095"/>
          </a:xfrm>
          <a:prstGeom prst="ellipse">
            <a:avLst/>
          </a:prstGeom>
          <a:noFill/>
          <a:ln w="63500" cmpd="dbl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8" name="Elbow Connector 3">
            <a:extLst>
              <a:ext uri="{FF2B5EF4-FFF2-40B4-BE49-F238E27FC236}">
                <a16:creationId xmlns:a16="http://schemas.microsoft.com/office/drawing/2014/main" id="{0497EA4C-580A-413D-87D9-AA3CE540CBA8}"/>
              </a:ext>
            </a:extLst>
          </p:cNvPr>
          <p:cNvCxnSpPr>
            <a:endCxn id="4" idx="2"/>
          </p:cNvCxnSpPr>
          <p:nvPr/>
        </p:nvCxnSpPr>
        <p:spPr>
          <a:xfrm flipV="1">
            <a:off x="10516326" y="2254273"/>
            <a:ext cx="2486512" cy="1170773"/>
          </a:xfrm>
          <a:prstGeom prst="bentConnector3">
            <a:avLst/>
          </a:prstGeom>
          <a:ln w="6350">
            <a:solidFill>
              <a:srgbClr val="D4AC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73">
            <a:extLst>
              <a:ext uri="{FF2B5EF4-FFF2-40B4-BE49-F238E27FC236}">
                <a16:creationId xmlns:a16="http://schemas.microsoft.com/office/drawing/2014/main" id="{29A81323-AEF3-484F-ADD9-EC06A1BDCF72}"/>
              </a:ext>
            </a:extLst>
          </p:cNvPr>
          <p:cNvCxnSpPr>
            <a:endCxn id="7" idx="2"/>
          </p:cNvCxnSpPr>
          <p:nvPr/>
        </p:nvCxnSpPr>
        <p:spPr>
          <a:xfrm>
            <a:off x="10719526" y="6359243"/>
            <a:ext cx="2283312" cy="1011950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C2C9A8A-0B26-4FAD-B040-2C5B503C6B16}"/>
              </a:ext>
            </a:extLst>
          </p:cNvPr>
          <p:cNvSpPr/>
          <p:nvPr/>
        </p:nvSpPr>
        <p:spPr>
          <a:xfrm>
            <a:off x="901439" y="1899661"/>
            <a:ext cx="3407049" cy="496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TITLE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DF5845-69F4-4BD1-9DE2-DD23B6BCD31B}"/>
              </a:ext>
            </a:extLst>
          </p:cNvPr>
          <p:cNvSpPr/>
          <p:nvPr/>
        </p:nvSpPr>
        <p:spPr>
          <a:xfrm>
            <a:off x="556359" y="2345746"/>
            <a:ext cx="3752129" cy="952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id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Etiam faucibus tortor a ipsum vehicula sed hendrerit eros suscipit.Vestibulum neque elit, Class aptent taciti sociosqu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74B00E-10D5-406D-B149-37E299D202E0}"/>
              </a:ext>
            </a:extLst>
          </p:cNvPr>
          <p:cNvSpPr/>
          <p:nvPr/>
        </p:nvSpPr>
        <p:spPr>
          <a:xfrm>
            <a:off x="4565980" y="2050725"/>
            <a:ext cx="407095" cy="407095"/>
          </a:xfrm>
          <a:prstGeom prst="ellipse">
            <a:avLst/>
          </a:prstGeom>
          <a:noFill/>
          <a:ln w="63500" cmpd="dbl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2FBC57-3084-4A36-9CF6-DF9A3CD10475}"/>
              </a:ext>
            </a:extLst>
          </p:cNvPr>
          <p:cNvSpPr/>
          <p:nvPr/>
        </p:nvSpPr>
        <p:spPr>
          <a:xfrm>
            <a:off x="901439" y="7016581"/>
            <a:ext cx="3407049" cy="496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TITLE HERE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35F624-D9D6-4181-819E-A5BAD19886C1}"/>
              </a:ext>
            </a:extLst>
          </p:cNvPr>
          <p:cNvSpPr/>
          <p:nvPr/>
        </p:nvSpPr>
        <p:spPr>
          <a:xfrm>
            <a:off x="556359" y="7462666"/>
            <a:ext cx="3752129" cy="952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id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Etiam faucibus tortor a ipsum vehicula sed hendrerit eros suscipit.Vestibulum neque elit, Class aptent taciti sociosqu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B599045-332B-42BD-AC46-E3DE6AB43AA1}"/>
              </a:ext>
            </a:extLst>
          </p:cNvPr>
          <p:cNvSpPr/>
          <p:nvPr/>
        </p:nvSpPr>
        <p:spPr>
          <a:xfrm>
            <a:off x="4565980" y="7167645"/>
            <a:ext cx="407095" cy="407095"/>
          </a:xfrm>
          <a:prstGeom prst="ellipse">
            <a:avLst/>
          </a:prstGeom>
          <a:noFill/>
          <a:ln w="63500" cmpd="dbl">
            <a:solidFill>
              <a:srgbClr val="D4AC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" name="Elbow Connector 87">
            <a:extLst>
              <a:ext uri="{FF2B5EF4-FFF2-40B4-BE49-F238E27FC236}">
                <a16:creationId xmlns:a16="http://schemas.microsoft.com/office/drawing/2014/main" id="{C69BA99E-C25E-4674-A284-61D80DAD0C24}"/>
              </a:ext>
            </a:extLst>
          </p:cNvPr>
          <p:cNvCxnSpPr>
            <a:endCxn id="12" idx="6"/>
          </p:cNvCxnSpPr>
          <p:nvPr/>
        </p:nvCxnSpPr>
        <p:spPr>
          <a:xfrm rot="10800000">
            <a:off x="4973076" y="2254274"/>
            <a:ext cx="2506515" cy="1164669"/>
          </a:xfrm>
          <a:prstGeom prst="bentConnector3">
            <a:avLst>
              <a:gd name="adj1" fmla="val 58107"/>
            </a:avLst>
          </a:prstGeom>
          <a:ln w="63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88">
            <a:extLst>
              <a:ext uri="{FF2B5EF4-FFF2-40B4-BE49-F238E27FC236}">
                <a16:creationId xmlns:a16="http://schemas.microsoft.com/office/drawing/2014/main" id="{85948A41-F5DF-4B66-80C6-3656A0CBCB93}"/>
              </a:ext>
            </a:extLst>
          </p:cNvPr>
          <p:cNvCxnSpPr>
            <a:endCxn id="15" idx="6"/>
          </p:cNvCxnSpPr>
          <p:nvPr/>
        </p:nvCxnSpPr>
        <p:spPr>
          <a:xfrm rot="10800000" flipV="1">
            <a:off x="4973075" y="6359241"/>
            <a:ext cx="2323216" cy="1011951"/>
          </a:xfrm>
          <a:prstGeom prst="bentConnector3">
            <a:avLst>
              <a:gd name="adj1" fmla="val 50000"/>
            </a:avLst>
          </a:prstGeom>
          <a:ln w="6350">
            <a:solidFill>
              <a:srgbClr val="D4AC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Block Arc 25">
            <a:extLst>
              <a:ext uri="{FF2B5EF4-FFF2-40B4-BE49-F238E27FC236}">
                <a16:creationId xmlns:a16="http://schemas.microsoft.com/office/drawing/2014/main" id="{87D0B85F-5755-473A-A08A-5E9E9060C584}"/>
              </a:ext>
            </a:extLst>
          </p:cNvPr>
          <p:cNvSpPr/>
          <p:nvPr/>
        </p:nvSpPr>
        <p:spPr>
          <a:xfrm>
            <a:off x="6701035" y="2837059"/>
            <a:ext cx="4581446" cy="4581446"/>
          </a:xfrm>
          <a:prstGeom prst="blockArc">
            <a:avLst>
              <a:gd name="adj1" fmla="val 10800000"/>
              <a:gd name="adj2" fmla="val 16200000"/>
              <a:gd name="adj3" fmla="val 4639"/>
            </a:avLst>
          </a:prstGeom>
          <a:gradFill rotWithShape="0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Block Arc 26">
            <a:extLst>
              <a:ext uri="{FF2B5EF4-FFF2-40B4-BE49-F238E27FC236}">
                <a16:creationId xmlns:a16="http://schemas.microsoft.com/office/drawing/2014/main" id="{496F7583-7122-45B9-974C-D29527C62F57}"/>
              </a:ext>
            </a:extLst>
          </p:cNvPr>
          <p:cNvSpPr/>
          <p:nvPr/>
        </p:nvSpPr>
        <p:spPr>
          <a:xfrm>
            <a:off x="6701035" y="2837059"/>
            <a:ext cx="4581446" cy="4581446"/>
          </a:xfrm>
          <a:prstGeom prst="blockArc">
            <a:avLst>
              <a:gd name="adj1" fmla="val 5400000"/>
              <a:gd name="adj2" fmla="val 10800000"/>
              <a:gd name="adj3" fmla="val 4639"/>
            </a:avLst>
          </a:prstGeom>
          <a:gradFill rotWithShape="0"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Block Arc 27">
            <a:extLst>
              <a:ext uri="{FF2B5EF4-FFF2-40B4-BE49-F238E27FC236}">
                <a16:creationId xmlns:a16="http://schemas.microsoft.com/office/drawing/2014/main" id="{D843C5F6-5380-4A36-A1F1-454203CB6F68}"/>
              </a:ext>
            </a:extLst>
          </p:cNvPr>
          <p:cNvSpPr/>
          <p:nvPr/>
        </p:nvSpPr>
        <p:spPr>
          <a:xfrm>
            <a:off x="6701035" y="2837059"/>
            <a:ext cx="4581446" cy="4581446"/>
          </a:xfrm>
          <a:prstGeom prst="blockArc">
            <a:avLst>
              <a:gd name="adj1" fmla="val 0"/>
              <a:gd name="adj2" fmla="val 5400000"/>
              <a:gd name="adj3" fmla="val 4639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Block Arc 28">
            <a:extLst>
              <a:ext uri="{FF2B5EF4-FFF2-40B4-BE49-F238E27FC236}">
                <a16:creationId xmlns:a16="http://schemas.microsoft.com/office/drawing/2014/main" id="{A81FD51D-CCDF-4575-8D66-990CE0688989}"/>
              </a:ext>
            </a:extLst>
          </p:cNvPr>
          <p:cNvSpPr/>
          <p:nvPr/>
        </p:nvSpPr>
        <p:spPr>
          <a:xfrm>
            <a:off x="6701035" y="2837059"/>
            <a:ext cx="4581446" cy="4581446"/>
          </a:xfrm>
          <a:prstGeom prst="blockArc">
            <a:avLst>
              <a:gd name="adj1" fmla="val 16200000"/>
              <a:gd name="adj2" fmla="val 0"/>
              <a:gd name="adj3" fmla="val 4639"/>
            </a:avLst>
          </a:prstGeom>
          <a:gradFill rotWithShape="0"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A3068DF-9E0E-47F1-B0C5-258698744555}"/>
              </a:ext>
            </a:extLst>
          </p:cNvPr>
          <p:cNvSpPr/>
          <p:nvPr/>
        </p:nvSpPr>
        <p:spPr>
          <a:xfrm>
            <a:off x="8253753" y="2152190"/>
            <a:ext cx="1476010" cy="1476010"/>
          </a:xfrm>
          <a:custGeom>
            <a:avLst/>
            <a:gdLst>
              <a:gd name="connsiteX0" fmla="*/ 0 w 1476010"/>
              <a:gd name="connsiteY0" fmla="*/ 738005 h 1476010"/>
              <a:gd name="connsiteX1" fmla="*/ 738005 w 1476010"/>
              <a:gd name="connsiteY1" fmla="*/ 0 h 1476010"/>
              <a:gd name="connsiteX2" fmla="*/ 1476010 w 1476010"/>
              <a:gd name="connsiteY2" fmla="*/ 738005 h 1476010"/>
              <a:gd name="connsiteX3" fmla="*/ 738005 w 1476010"/>
              <a:gd name="connsiteY3" fmla="*/ 1476010 h 1476010"/>
              <a:gd name="connsiteX4" fmla="*/ 0 w 1476010"/>
              <a:gd name="connsiteY4" fmla="*/ 738005 h 147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6010" h="1476010">
                <a:moveTo>
                  <a:pt x="0" y="738005"/>
                </a:moveTo>
                <a:cubicBezTo>
                  <a:pt x="0" y="330416"/>
                  <a:pt x="330416" y="0"/>
                  <a:pt x="738005" y="0"/>
                </a:cubicBezTo>
                <a:cubicBezTo>
                  <a:pt x="1145594" y="0"/>
                  <a:pt x="1476010" y="330416"/>
                  <a:pt x="1476010" y="738005"/>
                </a:cubicBezTo>
                <a:cubicBezTo>
                  <a:pt x="1476010" y="1145594"/>
                  <a:pt x="1145594" y="1476010"/>
                  <a:pt x="738005" y="1476010"/>
                </a:cubicBezTo>
                <a:cubicBezTo>
                  <a:pt x="330416" y="1476010"/>
                  <a:pt x="0" y="1145594"/>
                  <a:pt x="0" y="738005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239017" tIns="239017" rIns="239017" bIns="239017" numCol="1" spcCol="1270" rtlCol="0" anchor="ctr" anchorCtr="0">
            <a:no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800" kern="1200">
              <a:solidFill>
                <a:srgbClr val="1C181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F5D7755-E9A8-48F2-848E-ED5687F25159}"/>
              </a:ext>
            </a:extLst>
          </p:cNvPr>
          <p:cNvSpPr/>
          <p:nvPr/>
        </p:nvSpPr>
        <p:spPr>
          <a:xfrm>
            <a:off x="10491340" y="4389777"/>
            <a:ext cx="1476010" cy="1476010"/>
          </a:xfrm>
          <a:custGeom>
            <a:avLst/>
            <a:gdLst>
              <a:gd name="connsiteX0" fmla="*/ 0 w 1476010"/>
              <a:gd name="connsiteY0" fmla="*/ 738005 h 1476010"/>
              <a:gd name="connsiteX1" fmla="*/ 738005 w 1476010"/>
              <a:gd name="connsiteY1" fmla="*/ 0 h 1476010"/>
              <a:gd name="connsiteX2" fmla="*/ 1476010 w 1476010"/>
              <a:gd name="connsiteY2" fmla="*/ 738005 h 1476010"/>
              <a:gd name="connsiteX3" fmla="*/ 738005 w 1476010"/>
              <a:gd name="connsiteY3" fmla="*/ 1476010 h 1476010"/>
              <a:gd name="connsiteX4" fmla="*/ 0 w 1476010"/>
              <a:gd name="connsiteY4" fmla="*/ 738005 h 147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6010" h="1476010">
                <a:moveTo>
                  <a:pt x="0" y="738005"/>
                </a:moveTo>
                <a:cubicBezTo>
                  <a:pt x="0" y="330416"/>
                  <a:pt x="330416" y="0"/>
                  <a:pt x="738005" y="0"/>
                </a:cubicBezTo>
                <a:cubicBezTo>
                  <a:pt x="1145594" y="0"/>
                  <a:pt x="1476010" y="330416"/>
                  <a:pt x="1476010" y="738005"/>
                </a:cubicBezTo>
                <a:cubicBezTo>
                  <a:pt x="1476010" y="1145594"/>
                  <a:pt x="1145594" y="1476010"/>
                  <a:pt x="738005" y="1476010"/>
                </a:cubicBezTo>
                <a:cubicBezTo>
                  <a:pt x="330416" y="1476010"/>
                  <a:pt x="0" y="1145594"/>
                  <a:pt x="0" y="738005"/>
                </a:cubicBezTo>
                <a:close/>
              </a:path>
            </a:pathLst>
          </a:custGeom>
          <a:gradFill rotWithShape="0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239017" tIns="239017" rIns="239017" bIns="239017" numCol="1" spcCol="1270" rtlCol="0" anchor="ctr" anchorCtr="0">
            <a:no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800" kern="1200">
              <a:solidFill>
                <a:srgbClr val="1C1819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DFAF6D5-FE9A-4AAE-9581-DEDEE9FB7E8F}"/>
              </a:ext>
            </a:extLst>
          </p:cNvPr>
          <p:cNvSpPr/>
          <p:nvPr/>
        </p:nvSpPr>
        <p:spPr>
          <a:xfrm>
            <a:off x="8253753" y="6627364"/>
            <a:ext cx="1476010" cy="1476010"/>
          </a:xfrm>
          <a:custGeom>
            <a:avLst/>
            <a:gdLst>
              <a:gd name="connsiteX0" fmla="*/ 0 w 1476010"/>
              <a:gd name="connsiteY0" fmla="*/ 738005 h 1476010"/>
              <a:gd name="connsiteX1" fmla="*/ 738005 w 1476010"/>
              <a:gd name="connsiteY1" fmla="*/ 0 h 1476010"/>
              <a:gd name="connsiteX2" fmla="*/ 1476010 w 1476010"/>
              <a:gd name="connsiteY2" fmla="*/ 738005 h 1476010"/>
              <a:gd name="connsiteX3" fmla="*/ 738005 w 1476010"/>
              <a:gd name="connsiteY3" fmla="*/ 1476010 h 1476010"/>
              <a:gd name="connsiteX4" fmla="*/ 0 w 1476010"/>
              <a:gd name="connsiteY4" fmla="*/ 738005 h 147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6010" h="1476010">
                <a:moveTo>
                  <a:pt x="0" y="738005"/>
                </a:moveTo>
                <a:cubicBezTo>
                  <a:pt x="0" y="330416"/>
                  <a:pt x="330416" y="0"/>
                  <a:pt x="738005" y="0"/>
                </a:cubicBezTo>
                <a:cubicBezTo>
                  <a:pt x="1145594" y="0"/>
                  <a:pt x="1476010" y="330416"/>
                  <a:pt x="1476010" y="738005"/>
                </a:cubicBezTo>
                <a:cubicBezTo>
                  <a:pt x="1476010" y="1145594"/>
                  <a:pt x="1145594" y="1476010"/>
                  <a:pt x="738005" y="1476010"/>
                </a:cubicBezTo>
                <a:cubicBezTo>
                  <a:pt x="330416" y="1476010"/>
                  <a:pt x="0" y="1145594"/>
                  <a:pt x="0" y="738005"/>
                </a:cubicBezTo>
                <a:close/>
              </a:path>
            </a:pathLst>
          </a:custGeom>
          <a:gradFill rotWithShape="0"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  <a:effectLst>
            <a:outerShdw blurRad="1905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80927" tIns="280927" rIns="280927" bIns="280927" numCol="1" spcCol="1270" anchor="ctr" anchorCtr="0">
            <a:noAutofit/>
          </a:bodyPr>
          <a:lstStyle/>
          <a:p>
            <a:pPr marL="0" lvl="0" indent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100" kern="120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D728C9B-4505-4446-AA9C-0E8D7B4BA951}"/>
              </a:ext>
            </a:extLst>
          </p:cNvPr>
          <p:cNvSpPr/>
          <p:nvPr/>
        </p:nvSpPr>
        <p:spPr>
          <a:xfrm>
            <a:off x="6016167" y="4389777"/>
            <a:ext cx="1476010" cy="1476010"/>
          </a:xfrm>
          <a:custGeom>
            <a:avLst/>
            <a:gdLst>
              <a:gd name="connsiteX0" fmla="*/ 0 w 1476010"/>
              <a:gd name="connsiteY0" fmla="*/ 738005 h 1476010"/>
              <a:gd name="connsiteX1" fmla="*/ 738005 w 1476010"/>
              <a:gd name="connsiteY1" fmla="*/ 0 h 1476010"/>
              <a:gd name="connsiteX2" fmla="*/ 1476010 w 1476010"/>
              <a:gd name="connsiteY2" fmla="*/ 738005 h 1476010"/>
              <a:gd name="connsiteX3" fmla="*/ 738005 w 1476010"/>
              <a:gd name="connsiteY3" fmla="*/ 1476010 h 1476010"/>
              <a:gd name="connsiteX4" fmla="*/ 0 w 1476010"/>
              <a:gd name="connsiteY4" fmla="*/ 738005 h 147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6010" h="1476010">
                <a:moveTo>
                  <a:pt x="0" y="738005"/>
                </a:moveTo>
                <a:cubicBezTo>
                  <a:pt x="0" y="330416"/>
                  <a:pt x="330416" y="0"/>
                  <a:pt x="738005" y="0"/>
                </a:cubicBezTo>
                <a:cubicBezTo>
                  <a:pt x="1145594" y="0"/>
                  <a:pt x="1476010" y="330416"/>
                  <a:pt x="1476010" y="738005"/>
                </a:cubicBezTo>
                <a:cubicBezTo>
                  <a:pt x="1476010" y="1145594"/>
                  <a:pt x="1145594" y="1476010"/>
                  <a:pt x="738005" y="1476010"/>
                </a:cubicBezTo>
                <a:cubicBezTo>
                  <a:pt x="330416" y="1476010"/>
                  <a:pt x="0" y="1145594"/>
                  <a:pt x="0" y="738005"/>
                </a:cubicBezTo>
                <a:close/>
              </a:path>
            </a:pathLst>
          </a:custGeom>
          <a:gradFill rotWithShape="0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905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80927" tIns="280927" rIns="280927" bIns="280927" numCol="1" spcCol="1270" anchor="ctr" anchorCtr="0">
            <a:noAutofit/>
          </a:bodyPr>
          <a:lstStyle/>
          <a:p>
            <a:pPr marL="0" lvl="0" indent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100" kern="1200"/>
          </a:p>
        </p:txBody>
      </p:sp>
      <p:sp>
        <p:nvSpPr>
          <p:cNvPr id="20" name="Freeform 93">
            <a:extLst>
              <a:ext uri="{FF2B5EF4-FFF2-40B4-BE49-F238E27FC236}">
                <a16:creationId xmlns:a16="http://schemas.microsoft.com/office/drawing/2014/main" id="{8A76322C-FAB5-44E8-8D74-3E79A442B73F}"/>
              </a:ext>
            </a:extLst>
          </p:cNvPr>
          <p:cNvSpPr>
            <a:spLocks noEditPoints="1"/>
          </p:cNvSpPr>
          <p:nvPr/>
        </p:nvSpPr>
        <p:spPr bwMode="auto">
          <a:xfrm>
            <a:off x="8665575" y="2651240"/>
            <a:ext cx="593076" cy="431328"/>
          </a:xfrm>
          <a:custGeom>
            <a:avLst/>
            <a:gdLst>
              <a:gd name="T0" fmla="*/ 241 w 805"/>
              <a:gd name="T1" fmla="*/ 415 h 588"/>
              <a:gd name="T2" fmla="*/ 277 w 805"/>
              <a:gd name="T3" fmla="*/ 415 h 588"/>
              <a:gd name="T4" fmla="*/ 476 w 805"/>
              <a:gd name="T5" fmla="*/ 109 h 588"/>
              <a:gd name="T6" fmla="*/ 37 w 805"/>
              <a:gd name="T7" fmla="*/ 376 h 588"/>
              <a:gd name="T8" fmla="*/ 476 w 805"/>
              <a:gd name="T9" fmla="*/ 376 h 588"/>
              <a:gd name="T10" fmla="*/ 288 w 805"/>
              <a:gd name="T11" fmla="*/ 415 h 588"/>
              <a:gd name="T12" fmla="*/ 229 w 805"/>
              <a:gd name="T13" fmla="*/ 415 h 588"/>
              <a:gd name="T14" fmla="*/ 288 w 805"/>
              <a:gd name="T15" fmla="*/ 415 h 588"/>
              <a:gd name="T16" fmla="*/ 513 w 805"/>
              <a:gd name="T17" fmla="*/ 423 h 588"/>
              <a:gd name="T18" fmla="*/ 308 w 805"/>
              <a:gd name="T19" fmla="*/ 458 h 588"/>
              <a:gd name="T20" fmla="*/ 360 w 805"/>
              <a:gd name="T21" fmla="*/ 561 h 588"/>
              <a:gd name="T22" fmla="*/ 205 w 805"/>
              <a:gd name="T23" fmla="*/ 561 h 588"/>
              <a:gd name="T24" fmla="*/ 153 w 805"/>
              <a:gd name="T25" fmla="*/ 527 h 588"/>
              <a:gd name="T26" fmla="*/ 34 w 805"/>
              <a:gd name="T27" fmla="*/ 458 h 588"/>
              <a:gd name="T28" fmla="*/ 0 w 805"/>
              <a:gd name="T29" fmla="*/ 107 h 588"/>
              <a:gd name="T30" fmla="*/ 479 w 805"/>
              <a:gd name="T31" fmla="*/ 73 h 588"/>
              <a:gd name="T32" fmla="*/ 714 w 805"/>
              <a:gd name="T33" fmla="*/ 393 h 588"/>
              <a:gd name="T34" fmla="*/ 651 w 805"/>
              <a:gd name="T35" fmla="*/ 393 h 588"/>
              <a:gd name="T36" fmla="*/ 714 w 805"/>
              <a:gd name="T37" fmla="*/ 393 h 588"/>
              <a:gd name="T38" fmla="*/ 682 w 805"/>
              <a:gd name="T39" fmla="*/ 442 h 588"/>
              <a:gd name="T40" fmla="*/ 682 w 805"/>
              <a:gd name="T41" fmla="*/ 344 h 588"/>
              <a:gd name="T42" fmla="*/ 756 w 805"/>
              <a:gd name="T43" fmla="*/ 218 h 588"/>
              <a:gd name="T44" fmla="*/ 603 w 805"/>
              <a:gd name="T45" fmla="*/ 241 h 588"/>
              <a:gd name="T46" fmla="*/ 756 w 805"/>
              <a:gd name="T47" fmla="*/ 218 h 588"/>
              <a:gd name="T48" fmla="*/ 585 w 805"/>
              <a:gd name="T49" fmla="*/ 31 h 588"/>
              <a:gd name="T50" fmla="*/ 774 w 805"/>
              <a:gd name="T51" fmla="*/ 558 h 588"/>
              <a:gd name="T52" fmla="*/ 805 w 805"/>
              <a:gd name="T53" fmla="*/ 16 h 588"/>
              <a:gd name="T54" fmla="*/ 790 w 805"/>
              <a:gd name="T55" fmla="*/ 588 h 588"/>
              <a:gd name="T56" fmla="*/ 555 w 805"/>
              <a:gd name="T57" fmla="*/ 573 h 588"/>
              <a:gd name="T58" fmla="*/ 570 w 805"/>
              <a:gd name="T59" fmla="*/ 0 h 588"/>
              <a:gd name="T60" fmla="*/ 805 w 805"/>
              <a:gd name="T61" fmla="*/ 16 h 588"/>
              <a:gd name="T62" fmla="*/ 603 w 805"/>
              <a:gd name="T63" fmla="*/ 71 h 588"/>
              <a:gd name="T64" fmla="*/ 756 w 805"/>
              <a:gd name="T65" fmla="*/ 123 h 588"/>
              <a:gd name="T66" fmla="*/ 756 w 805"/>
              <a:gd name="T67" fmla="*/ 179 h 588"/>
              <a:gd name="T68" fmla="*/ 603 w 805"/>
              <a:gd name="T69" fmla="*/ 202 h 588"/>
              <a:gd name="T70" fmla="*/ 756 w 805"/>
              <a:gd name="T71" fmla="*/ 179 h 588"/>
              <a:gd name="T72" fmla="*/ 603 w 805"/>
              <a:gd name="T73" fmla="*/ 163 h 588"/>
              <a:gd name="T74" fmla="*/ 756 w 805"/>
              <a:gd name="T75" fmla="*/ 140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05" h="588">
                <a:moveTo>
                  <a:pt x="259" y="397"/>
                </a:moveTo>
                <a:cubicBezTo>
                  <a:pt x="249" y="397"/>
                  <a:pt x="241" y="405"/>
                  <a:pt x="241" y="415"/>
                </a:cubicBezTo>
                <a:cubicBezTo>
                  <a:pt x="241" y="425"/>
                  <a:pt x="249" y="434"/>
                  <a:pt x="259" y="434"/>
                </a:cubicBezTo>
                <a:cubicBezTo>
                  <a:pt x="269" y="434"/>
                  <a:pt x="277" y="425"/>
                  <a:pt x="277" y="415"/>
                </a:cubicBezTo>
                <a:cubicBezTo>
                  <a:pt x="277" y="405"/>
                  <a:pt x="269" y="397"/>
                  <a:pt x="259" y="397"/>
                </a:cubicBezTo>
                <a:close/>
                <a:moveTo>
                  <a:pt x="476" y="109"/>
                </a:moveTo>
                <a:lnTo>
                  <a:pt x="37" y="109"/>
                </a:lnTo>
                <a:lnTo>
                  <a:pt x="37" y="376"/>
                </a:lnTo>
                <a:lnTo>
                  <a:pt x="476" y="376"/>
                </a:lnTo>
                <a:lnTo>
                  <a:pt x="476" y="376"/>
                </a:lnTo>
                <a:lnTo>
                  <a:pt x="476" y="109"/>
                </a:lnTo>
                <a:close/>
                <a:moveTo>
                  <a:pt x="288" y="415"/>
                </a:moveTo>
                <a:cubicBezTo>
                  <a:pt x="288" y="399"/>
                  <a:pt x="275" y="386"/>
                  <a:pt x="259" y="386"/>
                </a:cubicBezTo>
                <a:cubicBezTo>
                  <a:pt x="242" y="386"/>
                  <a:pt x="229" y="399"/>
                  <a:pt x="229" y="415"/>
                </a:cubicBezTo>
                <a:cubicBezTo>
                  <a:pt x="229" y="432"/>
                  <a:pt x="242" y="445"/>
                  <a:pt x="259" y="445"/>
                </a:cubicBezTo>
                <a:cubicBezTo>
                  <a:pt x="275" y="445"/>
                  <a:pt x="288" y="432"/>
                  <a:pt x="288" y="415"/>
                </a:cubicBezTo>
                <a:close/>
                <a:moveTo>
                  <a:pt x="513" y="107"/>
                </a:moveTo>
                <a:lnTo>
                  <a:pt x="513" y="423"/>
                </a:lnTo>
                <a:cubicBezTo>
                  <a:pt x="513" y="442"/>
                  <a:pt x="498" y="458"/>
                  <a:pt x="479" y="458"/>
                </a:cubicBezTo>
                <a:lnTo>
                  <a:pt x="308" y="458"/>
                </a:lnTo>
                <a:cubicBezTo>
                  <a:pt x="308" y="458"/>
                  <a:pt x="298" y="527"/>
                  <a:pt x="360" y="527"/>
                </a:cubicBezTo>
                <a:lnTo>
                  <a:pt x="360" y="561"/>
                </a:lnTo>
                <a:lnTo>
                  <a:pt x="308" y="561"/>
                </a:lnTo>
                <a:lnTo>
                  <a:pt x="205" y="561"/>
                </a:lnTo>
                <a:lnTo>
                  <a:pt x="153" y="561"/>
                </a:lnTo>
                <a:lnTo>
                  <a:pt x="153" y="527"/>
                </a:lnTo>
                <a:cubicBezTo>
                  <a:pt x="212" y="527"/>
                  <a:pt x="205" y="458"/>
                  <a:pt x="205" y="458"/>
                </a:cubicBezTo>
                <a:lnTo>
                  <a:pt x="34" y="458"/>
                </a:lnTo>
                <a:cubicBezTo>
                  <a:pt x="15" y="458"/>
                  <a:pt x="0" y="442"/>
                  <a:pt x="0" y="423"/>
                </a:cubicBezTo>
                <a:lnTo>
                  <a:pt x="0" y="107"/>
                </a:lnTo>
                <a:cubicBezTo>
                  <a:pt x="0" y="88"/>
                  <a:pt x="15" y="73"/>
                  <a:pt x="34" y="73"/>
                </a:cubicBezTo>
                <a:lnTo>
                  <a:pt x="479" y="73"/>
                </a:lnTo>
                <a:cubicBezTo>
                  <a:pt x="498" y="73"/>
                  <a:pt x="513" y="88"/>
                  <a:pt x="513" y="107"/>
                </a:cubicBezTo>
                <a:close/>
                <a:moveTo>
                  <a:pt x="714" y="393"/>
                </a:moveTo>
                <a:cubicBezTo>
                  <a:pt x="714" y="376"/>
                  <a:pt x="699" y="362"/>
                  <a:pt x="682" y="362"/>
                </a:cubicBezTo>
                <a:cubicBezTo>
                  <a:pt x="665" y="362"/>
                  <a:pt x="651" y="376"/>
                  <a:pt x="651" y="393"/>
                </a:cubicBezTo>
                <a:cubicBezTo>
                  <a:pt x="651" y="411"/>
                  <a:pt x="665" y="425"/>
                  <a:pt x="682" y="425"/>
                </a:cubicBezTo>
                <a:cubicBezTo>
                  <a:pt x="699" y="425"/>
                  <a:pt x="714" y="411"/>
                  <a:pt x="714" y="393"/>
                </a:cubicBezTo>
                <a:close/>
                <a:moveTo>
                  <a:pt x="731" y="393"/>
                </a:moveTo>
                <a:cubicBezTo>
                  <a:pt x="731" y="421"/>
                  <a:pt x="709" y="442"/>
                  <a:pt x="682" y="442"/>
                </a:cubicBezTo>
                <a:cubicBezTo>
                  <a:pt x="655" y="442"/>
                  <a:pt x="633" y="421"/>
                  <a:pt x="633" y="393"/>
                </a:cubicBezTo>
                <a:cubicBezTo>
                  <a:pt x="633" y="366"/>
                  <a:pt x="655" y="344"/>
                  <a:pt x="682" y="344"/>
                </a:cubicBezTo>
                <a:cubicBezTo>
                  <a:pt x="709" y="344"/>
                  <a:pt x="731" y="366"/>
                  <a:pt x="731" y="393"/>
                </a:cubicBezTo>
                <a:close/>
                <a:moveTo>
                  <a:pt x="756" y="218"/>
                </a:moveTo>
                <a:lnTo>
                  <a:pt x="603" y="218"/>
                </a:lnTo>
                <a:lnTo>
                  <a:pt x="603" y="241"/>
                </a:lnTo>
                <a:lnTo>
                  <a:pt x="756" y="241"/>
                </a:lnTo>
                <a:lnTo>
                  <a:pt x="756" y="218"/>
                </a:lnTo>
                <a:close/>
                <a:moveTo>
                  <a:pt x="774" y="31"/>
                </a:moveTo>
                <a:lnTo>
                  <a:pt x="585" y="31"/>
                </a:lnTo>
                <a:lnTo>
                  <a:pt x="585" y="558"/>
                </a:lnTo>
                <a:lnTo>
                  <a:pt x="774" y="558"/>
                </a:lnTo>
                <a:lnTo>
                  <a:pt x="774" y="31"/>
                </a:lnTo>
                <a:close/>
                <a:moveTo>
                  <a:pt x="805" y="16"/>
                </a:moveTo>
                <a:lnTo>
                  <a:pt x="805" y="573"/>
                </a:lnTo>
                <a:cubicBezTo>
                  <a:pt x="805" y="581"/>
                  <a:pt x="798" y="588"/>
                  <a:pt x="790" y="588"/>
                </a:cubicBezTo>
                <a:lnTo>
                  <a:pt x="570" y="588"/>
                </a:lnTo>
                <a:cubicBezTo>
                  <a:pt x="561" y="588"/>
                  <a:pt x="555" y="581"/>
                  <a:pt x="555" y="573"/>
                </a:cubicBezTo>
                <a:lnTo>
                  <a:pt x="555" y="16"/>
                </a:lnTo>
                <a:cubicBezTo>
                  <a:pt x="555" y="7"/>
                  <a:pt x="561" y="0"/>
                  <a:pt x="570" y="0"/>
                </a:cubicBezTo>
                <a:lnTo>
                  <a:pt x="790" y="0"/>
                </a:lnTo>
                <a:cubicBezTo>
                  <a:pt x="798" y="0"/>
                  <a:pt x="805" y="7"/>
                  <a:pt x="805" y="16"/>
                </a:cubicBezTo>
                <a:close/>
                <a:moveTo>
                  <a:pt x="756" y="71"/>
                </a:moveTo>
                <a:lnTo>
                  <a:pt x="603" y="71"/>
                </a:lnTo>
                <a:lnTo>
                  <a:pt x="603" y="123"/>
                </a:lnTo>
                <a:lnTo>
                  <a:pt x="756" y="123"/>
                </a:lnTo>
                <a:lnTo>
                  <a:pt x="756" y="71"/>
                </a:lnTo>
                <a:close/>
                <a:moveTo>
                  <a:pt x="756" y="179"/>
                </a:moveTo>
                <a:lnTo>
                  <a:pt x="603" y="179"/>
                </a:lnTo>
                <a:lnTo>
                  <a:pt x="603" y="202"/>
                </a:lnTo>
                <a:lnTo>
                  <a:pt x="756" y="202"/>
                </a:lnTo>
                <a:lnTo>
                  <a:pt x="756" y="179"/>
                </a:lnTo>
                <a:close/>
                <a:moveTo>
                  <a:pt x="756" y="163"/>
                </a:moveTo>
                <a:lnTo>
                  <a:pt x="603" y="163"/>
                </a:lnTo>
                <a:lnTo>
                  <a:pt x="603" y="140"/>
                </a:lnTo>
                <a:lnTo>
                  <a:pt x="756" y="140"/>
                </a:lnTo>
                <a:lnTo>
                  <a:pt x="756" y="163"/>
                </a:lnTo>
                <a:close/>
              </a:path>
            </a:pathLst>
          </a:custGeom>
          <a:gradFill>
            <a:gsLst>
              <a:gs pos="0">
                <a:srgbClr val="1C1819"/>
              </a:gs>
              <a:gs pos="100000">
                <a:srgbClr val="252324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21" name="Freeform 94">
            <a:extLst>
              <a:ext uri="{FF2B5EF4-FFF2-40B4-BE49-F238E27FC236}">
                <a16:creationId xmlns:a16="http://schemas.microsoft.com/office/drawing/2014/main" id="{77D559CC-0CB8-4853-BFC3-F85E303F5D24}"/>
              </a:ext>
            </a:extLst>
          </p:cNvPr>
          <p:cNvSpPr>
            <a:spLocks noEditPoints="1"/>
          </p:cNvSpPr>
          <p:nvPr/>
        </p:nvSpPr>
        <p:spPr bwMode="auto">
          <a:xfrm>
            <a:off x="8817703" y="7138618"/>
            <a:ext cx="306990" cy="491186"/>
          </a:xfrm>
          <a:custGeom>
            <a:avLst/>
            <a:gdLst>
              <a:gd name="T0" fmla="*/ 402 w 447"/>
              <a:gd name="T1" fmla="*/ 603 h 715"/>
              <a:gd name="T2" fmla="*/ 44 w 447"/>
              <a:gd name="T3" fmla="*/ 603 h 715"/>
              <a:gd name="T4" fmla="*/ 44 w 447"/>
              <a:gd name="T5" fmla="*/ 111 h 715"/>
              <a:gd name="T6" fmla="*/ 402 w 447"/>
              <a:gd name="T7" fmla="*/ 111 h 715"/>
              <a:gd name="T8" fmla="*/ 402 w 447"/>
              <a:gd name="T9" fmla="*/ 603 h 715"/>
              <a:gd name="T10" fmla="*/ 223 w 447"/>
              <a:gd name="T11" fmla="*/ 692 h 715"/>
              <a:gd name="T12" fmla="*/ 190 w 447"/>
              <a:gd name="T13" fmla="*/ 659 h 715"/>
              <a:gd name="T14" fmla="*/ 223 w 447"/>
              <a:gd name="T15" fmla="*/ 625 h 715"/>
              <a:gd name="T16" fmla="*/ 257 w 447"/>
              <a:gd name="T17" fmla="*/ 659 h 715"/>
              <a:gd name="T18" fmla="*/ 223 w 447"/>
              <a:gd name="T19" fmla="*/ 692 h 715"/>
              <a:gd name="T20" fmla="*/ 145 w 447"/>
              <a:gd name="T21" fmla="*/ 44 h 715"/>
              <a:gd name="T22" fmla="*/ 301 w 447"/>
              <a:gd name="T23" fmla="*/ 44 h 715"/>
              <a:gd name="T24" fmla="*/ 313 w 447"/>
              <a:gd name="T25" fmla="*/ 56 h 715"/>
              <a:gd name="T26" fmla="*/ 301 w 447"/>
              <a:gd name="T27" fmla="*/ 67 h 715"/>
              <a:gd name="T28" fmla="*/ 145 w 447"/>
              <a:gd name="T29" fmla="*/ 67 h 715"/>
              <a:gd name="T30" fmla="*/ 134 w 447"/>
              <a:gd name="T31" fmla="*/ 56 h 715"/>
              <a:gd name="T32" fmla="*/ 145 w 447"/>
              <a:gd name="T33" fmla="*/ 44 h 715"/>
              <a:gd name="T34" fmla="*/ 402 w 447"/>
              <a:gd name="T35" fmla="*/ 0 h 715"/>
              <a:gd name="T36" fmla="*/ 44 w 447"/>
              <a:gd name="T37" fmla="*/ 0 h 715"/>
              <a:gd name="T38" fmla="*/ 0 w 447"/>
              <a:gd name="T39" fmla="*/ 44 h 715"/>
              <a:gd name="T40" fmla="*/ 0 w 447"/>
              <a:gd name="T41" fmla="*/ 670 h 715"/>
              <a:gd name="T42" fmla="*/ 44 w 447"/>
              <a:gd name="T43" fmla="*/ 715 h 715"/>
              <a:gd name="T44" fmla="*/ 402 w 447"/>
              <a:gd name="T45" fmla="*/ 715 h 715"/>
              <a:gd name="T46" fmla="*/ 447 w 447"/>
              <a:gd name="T47" fmla="*/ 670 h 715"/>
              <a:gd name="T48" fmla="*/ 447 w 447"/>
              <a:gd name="T49" fmla="*/ 44 h 715"/>
              <a:gd name="T50" fmla="*/ 402 w 447"/>
              <a:gd name="T51" fmla="*/ 0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7" h="715">
                <a:moveTo>
                  <a:pt x="402" y="603"/>
                </a:moveTo>
                <a:lnTo>
                  <a:pt x="44" y="603"/>
                </a:lnTo>
                <a:lnTo>
                  <a:pt x="44" y="111"/>
                </a:lnTo>
                <a:lnTo>
                  <a:pt x="402" y="111"/>
                </a:lnTo>
                <a:lnTo>
                  <a:pt x="402" y="603"/>
                </a:lnTo>
                <a:close/>
                <a:moveTo>
                  <a:pt x="223" y="692"/>
                </a:moveTo>
                <a:cubicBezTo>
                  <a:pt x="205" y="692"/>
                  <a:pt x="190" y="677"/>
                  <a:pt x="190" y="659"/>
                </a:cubicBezTo>
                <a:cubicBezTo>
                  <a:pt x="190" y="640"/>
                  <a:pt x="205" y="625"/>
                  <a:pt x="223" y="625"/>
                </a:cubicBezTo>
                <a:cubicBezTo>
                  <a:pt x="242" y="625"/>
                  <a:pt x="257" y="640"/>
                  <a:pt x="257" y="659"/>
                </a:cubicBezTo>
                <a:cubicBezTo>
                  <a:pt x="257" y="677"/>
                  <a:pt x="242" y="692"/>
                  <a:pt x="223" y="692"/>
                </a:cubicBezTo>
                <a:close/>
                <a:moveTo>
                  <a:pt x="145" y="44"/>
                </a:moveTo>
                <a:lnTo>
                  <a:pt x="301" y="44"/>
                </a:lnTo>
                <a:cubicBezTo>
                  <a:pt x="308" y="44"/>
                  <a:pt x="313" y="49"/>
                  <a:pt x="313" y="56"/>
                </a:cubicBezTo>
                <a:cubicBezTo>
                  <a:pt x="313" y="62"/>
                  <a:pt x="308" y="67"/>
                  <a:pt x="301" y="67"/>
                </a:cubicBezTo>
                <a:lnTo>
                  <a:pt x="145" y="67"/>
                </a:lnTo>
                <a:cubicBezTo>
                  <a:pt x="139" y="67"/>
                  <a:pt x="134" y="62"/>
                  <a:pt x="134" y="56"/>
                </a:cubicBezTo>
                <a:cubicBezTo>
                  <a:pt x="134" y="49"/>
                  <a:pt x="139" y="44"/>
                  <a:pt x="145" y="44"/>
                </a:cubicBezTo>
                <a:close/>
                <a:moveTo>
                  <a:pt x="402" y="0"/>
                </a:moveTo>
                <a:lnTo>
                  <a:pt x="44" y="0"/>
                </a:lnTo>
                <a:cubicBezTo>
                  <a:pt x="20" y="0"/>
                  <a:pt x="0" y="20"/>
                  <a:pt x="0" y="44"/>
                </a:cubicBezTo>
                <a:lnTo>
                  <a:pt x="0" y="670"/>
                </a:lnTo>
                <a:cubicBezTo>
                  <a:pt x="0" y="695"/>
                  <a:pt x="20" y="715"/>
                  <a:pt x="44" y="715"/>
                </a:cubicBezTo>
                <a:lnTo>
                  <a:pt x="402" y="715"/>
                </a:lnTo>
                <a:cubicBezTo>
                  <a:pt x="427" y="715"/>
                  <a:pt x="447" y="695"/>
                  <a:pt x="447" y="670"/>
                </a:cubicBezTo>
                <a:lnTo>
                  <a:pt x="447" y="44"/>
                </a:lnTo>
                <a:cubicBezTo>
                  <a:pt x="447" y="20"/>
                  <a:pt x="427" y="0"/>
                  <a:pt x="402" y="0"/>
                </a:cubicBezTo>
                <a:close/>
              </a:path>
            </a:pathLst>
          </a:custGeom>
          <a:gradFill>
            <a:gsLst>
              <a:gs pos="0">
                <a:srgbClr val="1C1819"/>
              </a:gs>
              <a:gs pos="100000">
                <a:srgbClr val="252324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22" name="Freeform 95">
            <a:extLst>
              <a:ext uri="{FF2B5EF4-FFF2-40B4-BE49-F238E27FC236}">
                <a16:creationId xmlns:a16="http://schemas.microsoft.com/office/drawing/2014/main" id="{58C137D6-71E0-41D2-A5EE-31CC0285F55A}"/>
              </a:ext>
            </a:extLst>
          </p:cNvPr>
          <p:cNvSpPr>
            <a:spLocks noEditPoints="1"/>
          </p:cNvSpPr>
          <p:nvPr/>
        </p:nvSpPr>
        <p:spPr bwMode="auto">
          <a:xfrm>
            <a:off x="11029056" y="4932000"/>
            <a:ext cx="401667" cy="401667"/>
          </a:xfrm>
          <a:custGeom>
            <a:avLst/>
            <a:gdLst>
              <a:gd name="T0" fmla="*/ 406 w 496"/>
              <a:gd name="T1" fmla="*/ 492 h 496"/>
              <a:gd name="T2" fmla="*/ 5 w 496"/>
              <a:gd name="T3" fmla="*/ 89 h 496"/>
              <a:gd name="T4" fmla="*/ 6 w 496"/>
              <a:gd name="T5" fmla="*/ 0 h 496"/>
              <a:gd name="T6" fmla="*/ 495 w 496"/>
              <a:gd name="T7" fmla="*/ 493 h 496"/>
              <a:gd name="T8" fmla="*/ 406 w 496"/>
              <a:gd name="T9" fmla="*/ 492 h 496"/>
              <a:gd name="T10" fmla="*/ 78 w 496"/>
              <a:gd name="T11" fmla="*/ 419 h 496"/>
              <a:gd name="T12" fmla="*/ 78 w 496"/>
              <a:gd name="T13" fmla="*/ 479 h 496"/>
              <a:gd name="T14" fmla="*/ 17 w 496"/>
              <a:gd name="T15" fmla="*/ 479 h 496"/>
              <a:gd name="T16" fmla="*/ 17 w 496"/>
              <a:gd name="T17" fmla="*/ 419 h 496"/>
              <a:gd name="T18" fmla="*/ 78 w 496"/>
              <a:gd name="T19" fmla="*/ 419 h 496"/>
              <a:gd name="T20" fmla="*/ 227 w 496"/>
              <a:gd name="T21" fmla="*/ 492 h 496"/>
              <a:gd name="T22" fmla="*/ 138 w 496"/>
              <a:gd name="T23" fmla="*/ 492 h 496"/>
              <a:gd name="T24" fmla="*/ 4 w 496"/>
              <a:gd name="T25" fmla="*/ 357 h 496"/>
              <a:gd name="T26" fmla="*/ 5 w 496"/>
              <a:gd name="T27" fmla="*/ 268 h 496"/>
              <a:gd name="T28" fmla="*/ 227 w 496"/>
              <a:gd name="T29" fmla="*/ 492 h 496"/>
              <a:gd name="T30" fmla="*/ 361 w 496"/>
              <a:gd name="T31" fmla="*/ 492 h 496"/>
              <a:gd name="T32" fmla="*/ 272 w 496"/>
              <a:gd name="T33" fmla="*/ 492 h 496"/>
              <a:gd name="T34" fmla="*/ 5 w 496"/>
              <a:gd name="T35" fmla="*/ 223 h 496"/>
              <a:gd name="T36" fmla="*/ 5 w 496"/>
              <a:gd name="T37" fmla="*/ 134 h 496"/>
              <a:gd name="T38" fmla="*/ 361 w 496"/>
              <a:gd name="T39" fmla="*/ 492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6" h="496">
                <a:moveTo>
                  <a:pt x="406" y="492"/>
                </a:moveTo>
                <a:cubicBezTo>
                  <a:pt x="407" y="271"/>
                  <a:pt x="227" y="90"/>
                  <a:pt x="5" y="89"/>
                </a:cubicBezTo>
                <a:lnTo>
                  <a:pt x="6" y="0"/>
                </a:lnTo>
                <a:cubicBezTo>
                  <a:pt x="277" y="1"/>
                  <a:pt x="496" y="222"/>
                  <a:pt x="495" y="493"/>
                </a:cubicBezTo>
                <a:lnTo>
                  <a:pt x="406" y="492"/>
                </a:lnTo>
                <a:close/>
                <a:moveTo>
                  <a:pt x="78" y="419"/>
                </a:moveTo>
                <a:cubicBezTo>
                  <a:pt x="94" y="436"/>
                  <a:pt x="94" y="463"/>
                  <a:pt x="78" y="479"/>
                </a:cubicBezTo>
                <a:cubicBezTo>
                  <a:pt x="61" y="496"/>
                  <a:pt x="34" y="496"/>
                  <a:pt x="17" y="479"/>
                </a:cubicBezTo>
                <a:cubicBezTo>
                  <a:pt x="0" y="462"/>
                  <a:pt x="0" y="435"/>
                  <a:pt x="17" y="419"/>
                </a:cubicBezTo>
                <a:cubicBezTo>
                  <a:pt x="34" y="402"/>
                  <a:pt x="61" y="402"/>
                  <a:pt x="78" y="419"/>
                </a:cubicBezTo>
                <a:close/>
                <a:moveTo>
                  <a:pt x="227" y="492"/>
                </a:moveTo>
                <a:lnTo>
                  <a:pt x="138" y="492"/>
                </a:lnTo>
                <a:cubicBezTo>
                  <a:pt x="138" y="418"/>
                  <a:pt x="78" y="357"/>
                  <a:pt x="4" y="357"/>
                </a:cubicBezTo>
                <a:lnTo>
                  <a:pt x="5" y="268"/>
                </a:lnTo>
                <a:cubicBezTo>
                  <a:pt x="128" y="268"/>
                  <a:pt x="228" y="369"/>
                  <a:pt x="227" y="492"/>
                </a:cubicBezTo>
                <a:close/>
                <a:moveTo>
                  <a:pt x="361" y="492"/>
                </a:moveTo>
                <a:lnTo>
                  <a:pt x="272" y="492"/>
                </a:lnTo>
                <a:cubicBezTo>
                  <a:pt x="272" y="344"/>
                  <a:pt x="153" y="224"/>
                  <a:pt x="5" y="223"/>
                </a:cubicBezTo>
                <a:lnTo>
                  <a:pt x="5" y="134"/>
                </a:lnTo>
                <a:cubicBezTo>
                  <a:pt x="202" y="135"/>
                  <a:pt x="362" y="295"/>
                  <a:pt x="361" y="492"/>
                </a:cubicBezTo>
                <a:close/>
              </a:path>
            </a:pathLst>
          </a:custGeom>
          <a:gradFill>
            <a:gsLst>
              <a:gs pos="0">
                <a:srgbClr val="1C1819"/>
              </a:gs>
              <a:gs pos="100000">
                <a:srgbClr val="252324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24" name="Freeform 97">
            <a:extLst>
              <a:ext uri="{FF2B5EF4-FFF2-40B4-BE49-F238E27FC236}">
                <a16:creationId xmlns:a16="http://schemas.microsoft.com/office/drawing/2014/main" id="{1A7C8DA4-16A7-4B8F-BFB2-4BD068BDAE51}"/>
              </a:ext>
            </a:extLst>
          </p:cNvPr>
          <p:cNvSpPr>
            <a:spLocks noEditPoints="1"/>
          </p:cNvSpPr>
          <p:nvPr/>
        </p:nvSpPr>
        <p:spPr bwMode="auto">
          <a:xfrm>
            <a:off x="6468353" y="4893301"/>
            <a:ext cx="491972" cy="483908"/>
          </a:xfrm>
          <a:custGeom>
            <a:avLst/>
            <a:gdLst>
              <a:gd name="T0" fmla="*/ 424 w 643"/>
              <a:gd name="T1" fmla="*/ 314 h 629"/>
              <a:gd name="T2" fmla="*/ 321 w 643"/>
              <a:gd name="T3" fmla="*/ 415 h 629"/>
              <a:gd name="T4" fmla="*/ 218 w 643"/>
              <a:gd name="T5" fmla="*/ 314 h 629"/>
              <a:gd name="T6" fmla="*/ 321 w 643"/>
              <a:gd name="T7" fmla="*/ 213 h 629"/>
              <a:gd name="T8" fmla="*/ 424 w 643"/>
              <a:gd name="T9" fmla="*/ 314 h 629"/>
              <a:gd name="T10" fmla="*/ 554 w 643"/>
              <a:gd name="T11" fmla="*/ 242 h 629"/>
              <a:gd name="T12" fmla="*/ 538 w 643"/>
              <a:gd name="T13" fmla="*/ 204 h 629"/>
              <a:gd name="T14" fmla="*/ 572 w 643"/>
              <a:gd name="T15" fmla="*/ 115 h 629"/>
              <a:gd name="T16" fmla="*/ 522 w 643"/>
              <a:gd name="T17" fmla="*/ 66 h 629"/>
              <a:gd name="T18" fmla="*/ 434 w 643"/>
              <a:gd name="T19" fmla="*/ 102 h 629"/>
              <a:gd name="T20" fmla="*/ 395 w 643"/>
              <a:gd name="T21" fmla="*/ 86 h 629"/>
              <a:gd name="T22" fmla="*/ 355 w 643"/>
              <a:gd name="T23" fmla="*/ 0 h 629"/>
              <a:gd name="T24" fmla="*/ 285 w 643"/>
              <a:gd name="T25" fmla="*/ 0 h 629"/>
              <a:gd name="T26" fmla="*/ 248 w 643"/>
              <a:gd name="T27" fmla="*/ 86 h 629"/>
              <a:gd name="T28" fmla="*/ 208 w 643"/>
              <a:gd name="T29" fmla="*/ 102 h 629"/>
              <a:gd name="T30" fmla="*/ 118 w 643"/>
              <a:gd name="T31" fmla="*/ 68 h 629"/>
              <a:gd name="T32" fmla="*/ 68 w 643"/>
              <a:gd name="T33" fmla="*/ 117 h 629"/>
              <a:gd name="T34" fmla="*/ 104 w 643"/>
              <a:gd name="T35" fmla="*/ 204 h 629"/>
              <a:gd name="T36" fmla="*/ 88 w 643"/>
              <a:gd name="T37" fmla="*/ 243 h 629"/>
              <a:gd name="T38" fmla="*/ 0 w 643"/>
              <a:gd name="T39" fmla="*/ 281 h 629"/>
              <a:gd name="T40" fmla="*/ 0 w 643"/>
              <a:gd name="T41" fmla="*/ 350 h 629"/>
              <a:gd name="T42" fmla="*/ 88 w 643"/>
              <a:gd name="T43" fmla="*/ 386 h 629"/>
              <a:gd name="T44" fmla="*/ 105 w 643"/>
              <a:gd name="T45" fmla="*/ 425 h 629"/>
              <a:gd name="T46" fmla="*/ 70 w 643"/>
              <a:gd name="T47" fmla="*/ 513 h 629"/>
              <a:gd name="T48" fmla="*/ 120 w 643"/>
              <a:gd name="T49" fmla="*/ 562 h 629"/>
              <a:gd name="T50" fmla="*/ 209 w 643"/>
              <a:gd name="T51" fmla="*/ 527 h 629"/>
              <a:gd name="T52" fmla="*/ 248 w 643"/>
              <a:gd name="T53" fmla="*/ 543 h 629"/>
              <a:gd name="T54" fmla="*/ 288 w 643"/>
              <a:gd name="T55" fmla="*/ 629 h 629"/>
              <a:gd name="T56" fmla="*/ 358 w 643"/>
              <a:gd name="T57" fmla="*/ 629 h 629"/>
              <a:gd name="T58" fmla="*/ 395 w 643"/>
              <a:gd name="T59" fmla="*/ 542 h 629"/>
              <a:gd name="T60" fmla="*/ 434 w 643"/>
              <a:gd name="T61" fmla="*/ 526 h 629"/>
              <a:gd name="T62" fmla="*/ 525 w 643"/>
              <a:gd name="T63" fmla="*/ 560 h 629"/>
              <a:gd name="T64" fmla="*/ 574 w 643"/>
              <a:gd name="T65" fmla="*/ 511 h 629"/>
              <a:gd name="T66" fmla="*/ 538 w 643"/>
              <a:gd name="T67" fmla="*/ 424 h 629"/>
              <a:gd name="T68" fmla="*/ 554 w 643"/>
              <a:gd name="T69" fmla="*/ 386 h 629"/>
              <a:gd name="T70" fmla="*/ 643 w 643"/>
              <a:gd name="T71" fmla="*/ 347 h 629"/>
              <a:gd name="T72" fmla="*/ 643 w 643"/>
              <a:gd name="T73" fmla="*/ 278 h 629"/>
              <a:gd name="T74" fmla="*/ 554 w 643"/>
              <a:gd name="T75" fmla="*/ 242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43" h="629">
                <a:moveTo>
                  <a:pt x="424" y="314"/>
                </a:moveTo>
                <a:cubicBezTo>
                  <a:pt x="424" y="370"/>
                  <a:pt x="378" y="415"/>
                  <a:pt x="321" y="415"/>
                </a:cubicBezTo>
                <a:cubicBezTo>
                  <a:pt x="265" y="415"/>
                  <a:pt x="218" y="370"/>
                  <a:pt x="218" y="314"/>
                </a:cubicBezTo>
                <a:cubicBezTo>
                  <a:pt x="218" y="259"/>
                  <a:pt x="265" y="213"/>
                  <a:pt x="321" y="213"/>
                </a:cubicBezTo>
                <a:cubicBezTo>
                  <a:pt x="378" y="213"/>
                  <a:pt x="424" y="259"/>
                  <a:pt x="424" y="314"/>
                </a:cubicBezTo>
                <a:close/>
                <a:moveTo>
                  <a:pt x="554" y="242"/>
                </a:moveTo>
                <a:lnTo>
                  <a:pt x="538" y="204"/>
                </a:lnTo>
                <a:cubicBezTo>
                  <a:pt x="538" y="204"/>
                  <a:pt x="576" y="118"/>
                  <a:pt x="572" y="115"/>
                </a:cubicBezTo>
                <a:lnTo>
                  <a:pt x="522" y="66"/>
                </a:lnTo>
                <a:cubicBezTo>
                  <a:pt x="519" y="63"/>
                  <a:pt x="434" y="102"/>
                  <a:pt x="434" y="102"/>
                </a:cubicBezTo>
                <a:lnTo>
                  <a:pt x="395" y="86"/>
                </a:lnTo>
                <a:cubicBezTo>
                  <a:pt x="395" y="86"/>
                  <a:pt x="360" y="0"/>
                  <a:pt x="355" y="0"/>
                </a:cubicBezTo>
                <a:lnTo>
                  <a:pt x="285" y="0"/>
                </a:lnTo>
                <a:cubicBezTo>
                  <a:pt x="280" y="0"/>
                  <a:pt x="248" y="86"/>
                  <a:pt x="248" y="86"/>
                </a:cubicBezTo>
                <a:lnTo>
                  <a:pt x="208" y="102"/>
                </a:lnTo>
                <a:cubicBezTo>
                  <a:pt x="208" y="102"/>
                  <a:pt x="121" y="65"/>
                  <a:pt x="118" y="68"/>
                </a:cubicBezTo>
                <a:lnTo>
                  <a:pt x="68" y="117"/>
                </a:lnTo>
                <a:cubicBezTo>
                  <a:pt x="65" y="121"/>
                  <a:pt x="104" y="204"/>
                  <a:pt x="104" y="204"/>
                </a:cubicBezTo>
                <a:lnTo>
                  <a:pt x="88" y="243"/>
                </a:lnTo>
                <a:cubicBezTo>
                  <a:pt x="88" y="243"/>
                  <a:pt x="0" y="276"/>
                  <a:pt x="0" y="281"/>
                </a:cubicBezTo>
                <a:lnTo>
                  <a:pt x="0" y="350"/>
                </a:lnTo>
                <a:cubicBezTo>
                  <a:pt x="0" y="355"/>
                  <a:pt x="88" y="386"/>
                  <a:pt x="88" y="386"/>
                </a:cubicBezTo>
                <a:lnTo>
                  <a:pt x="105" y="425"/>
                </a:lnTo>
                <a:cubicBezTo>
                  <a:pt x="105" y="425"/>
                  <a:pt x="67" y="510"/>
                  <a:pt x="70" y="513"/>
                </a:cubicBezTo>
                <a:lnTo>
                  <a:pt x="120" y="562"/>
                </a:lnTo>
                <a:cubicBezTo>
                  <a:pt x="123" y="565"/>
                  <a:pt x="209" y="527"/>
                  <a:pt x="209" y="527"/>
                </a:cubicBezTo>
                <a:lnTo>
                  <a:pt x="248" y="543"/>
                </a:lnTo>
                <a:cubicBezTo>
                  <a:pt x="248" y="543"/>
                  <a:pt x="283" y="629"/>
                  <a:pt x="288" y="629"/>
                </a:cubicBezTo>
                <a:lnTo>
                  <a:pt x="358" y="629"/>
                </a:lnTo>
                <a:cubicBezTo>
                  <a:pt x="363" y="629"/>
                  <a:pt x="395" y="542"/>
                  <a:pt x="395" y="542"/>
                </a:cubicBezTo>
                <a:lnTo>
                  <a:pt x="434" y="526"/>
                </a:lnTo>
                <a:cubicBezTo>
                  <a:pt x="434" y="526"/>
                  <a:pt x="521" y="563"/>
                  <a:pt x="525" y="560"/>
                </a:cubicBezTo>
                <a:lnTo>
                  <a:pt x="574" y="511"/>
                </a:lnTo>
                <a:cubicBezTo>
                  <a:pt x="578" y="508"/>
                  <a:pt x="538" y="424"/>
                  <a:pt x="538" y="424"/>
                </a:cubicBezTo>
                <a:lnTo>
                  <a:pt x="554" y="386"/>
                </a:lnTo>
                <a:cubicBezTo>
                  <a:pt x="554" y="386"/>
                  <a:pt x="643" y="352"/>
                  <a:pt x="643" y="347"/>
                </a:cubicBezTo>
                <a:lnTo>
                  <a:pt x="643" y="278"/>
                </a:lnTo>
                <a:cubicBezTo>
                  <a:pt x="643" y="273"/>
                  <a:pt x="554" y="242"/>
                  <a:pt x="554" y="242"/>
                </a:cubicBezTo>
                <a:close/>
              </a:path>
            </a:pathLst>
          </a:custGeom>
          <a:gradFill>
            <a:gsLst>
              <a:gs pos="0">
                <a:srgbClr val="1C1819"/>
              </a:gs>
              <a:gs pos="100000">
                <a:srgbClr val="252324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E19D92A2-2AE5-48A7-B8CB-FF50C774A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339" y="4635339"/>
            <a:ext cx="2560573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 TITLE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GOES HERE</a:t>
            </a:r>
            <a:endParaRPr kumimoji="0" lang="ru-RU" sz="3200" b="1" i="0" u="none" strike="noStrike" cap="none" normalizeH="0" baseline="0" dirty="0">
              <a:ln>
                <a:noFill/>
              </a:ln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011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  <p:bldP spid="6" grpId="0"/>
      <p:bldP spid="7" grpId="0" animBg="1"/>
      <p:bldP spid="10" grpId="0"/>
      <p:bldP spid="11" grpId="0"/>
      <p:bldP spid="12" grpId="0" animBg="1"/>
      <p:bldP spid="13" grpId="0"/>
      <p:bldP spid="14" grpId="0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3453"/>
            </a:gs>
            <a:gs pos="100000">
              <a:srgbClr val="0C192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A0D4E9-3DFF-4DA7-A332-884B5CF6215F}"/>
              </a:ext>
            </a:extLst>
          </p:cNvPr>
          <p:cNvSpPr/>
          <p:nvPr/>
        </p:nvSpPr>
        <p:spPr>
          <a:xfrm>
            <a:off x="2109198" y="4263049"/>
            <a:ext cx="3212340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TITLE 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8ECE07-7F17-49C5-93B1-8C2CD0690749}"/>
              </a:ext>
            </a:extLst>
          </p:cNvPr>
          <p:cNvSpPr/>
          <p:nvPr/>
        </p:nvSpPr>
        <p:spPr>
          <a:xfrm>
            <a:off x="2247195" y="4709134"/>
            <a:ext cx="2936346" cy="657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d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Etiam faucibus tortor a ipsum vehicula sed hendrerit eros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5333F7-555B-4199-9993-3098794B104E}"/>
              </a:ext>
            </a:extLst>
          </p:cNvPr>
          <p:cNvSpPr/>
          <p:nvPr/>
        </p:nvSpPr>
        <p:spPr>
          <a:xfrm>
            <a:off x="4972974" y="3555078"/>
            <a:ext cx="3212340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TITLE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F8D8D4-97A1-4AB7-92C3-2EA4A44F6940}"/>
              </a:ext>
            </a:extLst>
          </p:cNvPr>
          <p:cNvSpPr/>
          <p:nvPr/>
        </p:nvSpPr>
        <p:spPr>
          <a:xfrm>
            <a:off x="5110971" y="4001163"/>
            <a:ext cx="2936346" cy="657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d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Etiam faucibus tortor a ipsum vehicula sed hendrerit eros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0C2AE-6277-4CD9-B58A-21BB5D6A3A58}"/>
              </a:ext>
            </a:extLst>
          </p:cNvPr>
          <p:cNvSpPr/>
          <p:nvPr/>
        </p:nvSpPr>
        <p:spPr>
          <a:xfrm>
            <a:off x="12911580" y="1661939"/>
            <a:ext cx="3212340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TITLE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00909-E857-4651-80E5-A3A8CECB8B25}"/>
              </a:ext>
            </a:extLst>
          </p:cNvPr>
          <p:cNvSpPr/>
          <p:nvPr/>
        </p:nvSpPr>
        <p:spPr>
          <a:xfrm>
            <a:off x="13049577" y="2108024"/>
            <a:ext cx="2936346" cy="657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d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Etiam faucibus tortor a ipsum vehicula sed hendrerit eros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20A879-F8A8-4D6F-973F-5226046B570E}"/>
              </a:ext>
            </a:extLst>
          </p:cNvPr>
          <p:cNvSpPr/>
          <p:nvPr/>
        </p:nvSpPr>
        <p:spPr>
          <a:xfrm>
            <a:off x="10175127" y="2245369"/>
            <a:ext cx="3212340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TITLE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0D57CF-0CF5-4867-A265-5FDEBD0222E6}"/>
              </a:ext>
            </a:extLst>
          </p:cNvPr>
          <p:cNvSpPr/>
          <p:nvPr/>
        </p:nvSpPr>
        <p:spPr>
          <a:xfrm>
            <a:off x="10313124" y="2691454"/>
            <a:ext cx="2936346" cy="657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d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Etiam faucibus tortor a ipsum vehicula sed hendrerit eros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D308FB-3055-459E-AFC3-89B5643FB987}"/>
              </a:ext>
            </a:extLst>
          </p:cNvPr>
          <p:cNvSpPr/>
          <p:nvPr/>
        </p:nvSpPr>
        <p:spPr>
          <a:xfrm>
            <a:off x="7592016" y="2940024"/>
            <a:ext cx="3212340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TITLE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F25A9B-2B5D-4ECD-AE79-B8EC12BE7ACA}"/>
              </a:ext>
            </a:extLst>
          </p:cNvPr>
          <p:cNvSpPr/>
          <p:nvPr/>
        </p:nvSpPr>
        <p:spPr>
          <a:xfrm>
            <a:off x="7730013" y="3386109"/>
            <a:ext cx="2936346" cy="657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d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Etiam faucibus tortor a ipsum vehicula sed hendrerit eros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4526096-A18F-49DA-AB21-29B4696C078F}"/>
              </a:ext>
            </a:extLst>
          </p:cNvPr>
          <p:cNvSpPr/>
          <p:nvPr/>
        </p:nvSpPr>
        <p:spPr>
          <a:xfrm>
            <a:off x="2999324" y="7137162"/>
            <a:ext cx="2160845" cy="1894108"/>
          </a:xfrm>
          <a:custGeom>
            <a:avLst/>
            <a:gdLst>
              <a:gd name="connsiteX0" fmla="*/ 0 w 2160845"/>
              <a:gd name="connsiteY0" fmla="*/ 0 h 1894108"/>
              <a:gd name="connsiteX1" fmla="*/ 2160845 w 2160845"/>
              <a:gd name="connsiteY1" fmla="*/ 0 h 1894108"/>
              <a:gd name="connsiteX2" fmla="*/ 2160845 w 2160845"/>
              <a:gd name="connsiteY2" fmla="*/ 1894108 h 1894108"/>
              <a:gd name="connsiteX3" fmla="*/ 0 w 2160845"/>
              <a:gd name="connsiteY3" fmla="*/ 1894108 h 1894108"/>
              <a:gd name="connsiteX4" fmla="*/ 0 w 2160845"/>
              <a:gd name="connsiteY4" fmla="*/ 0 h 189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845" h="1894108">
                <a:moveTo>
                  <a:pt x="0" y="0"/>
                </a:moveTo>
                <a:lnTo>
                  <a:pt x="2160845" y="0"/>
                </a:lnTo>
                <a:lnTo>
                  <a:pt x="2160845" y="1894108"/>
                </a:lnTo>
                <a:lnTo>
                  <a:pt x="0" y="18941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marL="0" lvl="0" indent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d-ID" sz="6500" kern="1200" dirty="0"/>
              <a:t>  </a:t>
            </a:r>
            <a:endParaRPr lang="en-US" sz="6500" kern="12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FA7C145-7CDD-4099-BD24-D9CF5CD4B797}"/>
              </a:ext>
            </a:extLst>
          </p:cNvPr>
          <p:cNvSpPr/>
          <p:nvPr/>
        </p:nvSpPr>
        <p:spPr>
          <a:xfrm>
            <a:off x="5644622" y="6482581"/>
            <a:ext cx="2160845" cy="1894108"/>
          </a:xfrm>
          <a:custGeom>
            <a:avLst/>
            <a:gdLst>
              <a:gd name="connsiteX0" fmla="*/ 0 w 2160845"/>
              <a:gd name="connsiteY0" fmla="*/ 0 h 1894108"/>
              <a:gd name="connsiteX1" fmla="*/ 2160845 w 2160845"/>
              <a:gd name="connsiteY1" fmla="*/ 0 h 1894108"/>
              <a:gd name="connsiteX2" fmla="*/ 2160845 w 2160845"/>
              <a:gd name="connsiteY2" fmla="*/ 1894108 h 1894108"/>
              <a:gd name="connsiteX3" fmla="*/ 0 w 2160845"/>
              <a:gd name="connsiteY3" fmla="*/ 1894108 h 1894108"/>
              <a:gd name="connsiteX4" fmla="*/ 0 w 2160845"/>
              <a:gd name="connsiteY4" fmla="*/ 0 h 189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845" h="1894108">
                <a:moveTo>
                  <a:pt x="0" y="0"/>
                </a:moveTo>
                <a:lnTo>
                  <a:pt x="2160845" y="0"/>
                </a:lnTo>
                <a:lnTo>
                  <a:pt x="2160845" y="1894108"/>
                </a:lnTo>
                <a:lnTo>
                  <a:pt x="0" y="18941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marL="0" lvl="0" indent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d-ID" sz="6500" kern="1200" dirty="0"/>
              <a:t>   </a:t>
            </a:r>
            <a:endParaRPr lang="en-US" sz="6500" kern="12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D6942C3-4BAE-4F82-88F4-FEB733E8D916}"/>
              </a:ext>
            </a:extLst>
          </p:cNvPr>
          <p:cNvSpPr/>
          <p:nvPr/>
        </p:nvSpPr>
        <p:spPr>
          <a:xfrm>
            <a:off x="8289919" y="5828000"/>
            <a:ext cx="2160845" cy="1894108"/>
          </a:xfrm>
          <a:custGeom>
            <a:avLst/>
            <a:gdLst>
              <a:gd name="connsiteX0" fmla="*/ 0 w 2160845"/>
              <a:gd name="connsiteY0" fmla="*/ 0 h 1894108"/>
              <a:gd name="connsiteX1" fmla="*/ 2160845 w 2160845"/>
              <a:gd name="connsiteY1" fmla="*/ 0 h 1894108"/>
              <a:gd name="connsiteX2" fmla="*/ 2160845 w 2160845"/>
              <a:gd name="connsiteY2" fmla="*/ 1894108 h 1894108"/>
              <a:gd name="connsiteX3" fmla="*/ 0 w 2160845"/>
              <a:gd name="connsiteY3" fmla="*/ 1894108 h 1894108"/>
              <a:gd name="connsiteX4" fmla="*/ 0 w 2160845"/>
              <a:gd name="connsiteY4" fmla="*/ 0 h 189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845" h="1894108">
                <a:moveTo>
                  <a:pt x="0" y="0"/>
                </a:moveTo>
                <a:lnTo>
                  <a:pt x="2160845" y="0"/>
                </a:lnTo>
                <a:lnTo>
                  <a:pt x="2160845" y="1894108"/>
                </a:lnTo>
                <a:lnTo>
                  <a:pt x="0" y="18941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marL="0" lvl="0" indent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d-ID" sz="6500" kern="1200" dirty="0"/>
              <a:t>   </a:t>
            </a:r>
            <a:endParaRPr lang="en-US" sz="6500" kern="120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4877EA0-C970-4B20-A0BF-BFB873B152E7}"/>
              </a:ext>
            </a:extLst>
          </p:cNvPr>
          <p:cNvSpPr/>
          <p:nvPr/>
        </p:nvSpPr>
        <p:spPr>
          <a:xfrm>
            <a:off x="10935217" y="5173418"/>
            <a:ext cx="2160845" cy="1894108"/>
          </a:xfrm>
          <a:custGeom>
            <a:avLst/>
            <a:gdLst>
              <a:gd name="connsiteX0" fmla="*/ 0 w 2160845"/>
              <a:gd name="connsiteY0" fmla="*/ 0 h 1894108"/>
              <a:gd name="connsiteX1" fmla="*/ 2160845 w 2160845"/>
              <a:gd name="connsiteY1" fmla="*/ 0 h 1894108"/>
              <a:gd name="connsiteX2" fmla="*/ 2160845 w 2160845"/>
              <a:gd name="connsiteY2" fmla="*/ 1894108 h 1894108"/>
              <a:gd name="connsiteX3" fmla="*/ 0 w 2160845"/>
              <a:gd name="connsiteY3" fmla="*/ 1894108 h 1894108"/>
              <a:gd name="connsiteX4" fmla="*/ 0 w 2160845"/>
              <a:gd name="connsiteY4" fmla="*/ 0 h 189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845" h="1894108">
                <a:moveTo>
                  <a:pt x="0" y="0"/>
                </a:moveTo>
                <a:lnTo>
                  <a:pt x="2160845" y="0"/>
                </a:lnTo>
                <a:lnTo>
                  <a:pt x="2160845" y="1894108"/>
                </a:lnTo>
                <a:lnTo>
                  <a:pt x="0" y="18941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marL="0" lvl="0" indent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2E201A0-8EF5-4D07-AD30-897602A65F88}"/>
              </a:ext>
            </a:extLst>
          </p:cNvPr>
          <p:cNvGrpSpPr/>
          <p:nvPr/>
        </p:nvGrpSpPr>
        <p:grpSpPr>
          <a:xfrm>
            <a:off x="2761895" y="4281237"/>
            <a:ext cx="12974668" cy="4056733"/>
            <a:chOff x="2761895" y="4281237"/>
            <a:chExt cx="12974668" cy="4056733"/>
          </a:xfrm>
        </p:grpSpPr>
        <p:sp>
          <p:nvSpPr>
            <p:cNvPr id="26" name="L-Shape 25">
              <a:extLst>
                <a:ext uri="{FF2B5EF4-FFF2-40B4-BE49-F238E27FC236}">
                  <a16:creationId xmlns:a16="http://schemas.microsoft.com/office/drawing/2014/main" id="{1F6B6A54-741B-450F-8563-01A36D35E0E3}"/>
                </a:ext>
              </a:extLst>
            </p:cNvPr>
            <p:cNvSpPr/>
            <p:nvPr/>
          </p:nvSpPr>
          <p:spPr>
            <a:xfrm rot="5400000">
              <a:off x="3239430" y="6422028"/>
              <a:ext cx="1438407" cy="2393478"/>
            </a:xfrm>
            <a:prstGeom prst="corner">
              <a:avLst>
                <a:gd name="adj1" fmla="val 16120"/>
                <a:gd name="adj2" fmla="val 16110"/>
              </a:avLst>
            </a:pr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AB77AEE-42AD-4B23-8539-AD055A562C94}"/>
                </a:ext>
              </a:extLst>
            </p:cNvPr>
            <p:cNvSpPr/>
            <p:nvPr/>
          </p:nvSpPr>
          <p:spPr>
            <a:xfrm>
              <a:off x="4752463" y="6245817"/>
              <a:ext cx="407706" cy="407706"/>
            </a:xfrm>
            <a:prstGeom prst="triangle">
              <a:avLst>
                <a:gd name="adj" fmla="val 100000"/>
              </a:avLst>
            </a:pr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L-Shape 28">
              <a:extLst>
                <a:ext uri="{FF2B5EF4-FFF2-40B4-BE49-F238E27FC236}">
                  <a16:creationId xmlns:a16="http://schemas.microsoft.com/office/drawing/2014/main" id="{2E0B8F16-8C7C-42EB-BEAC-949DE4BE36A1}"/>
                </a:ext>
              </a:extLst>
            </p:cNvPr>
            <p:cNvSpPr/>
            <p:nvPr/>
          </p:nvSpPr>
          <p:spPr>
            <a:xfrm rot="5400000">
              <a:off x="5884728" y="5767447"/>
              <a:ext cx="1438407" cy="2393478"/>
            </a:xfrm>
            <a:prstGeom prst="corner">
              <a:avLst>
                <a:gd name="adj1" fmla="val 16120"/>
                <a:gd name="adj2" fmla="val 16110"/>
              </a:avLst>
            </a:pr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50451156-03F6-4305-8084-1B6C8A612C88}"/>
                </a:ext>
              </a:extLst>
            </p:cNvPr>
            <p:cNvSpPr/>
            <p:nvPr/>
          </p:nvSpPr>
          <p:spPr>
            <a:xfrm>
              <a:off x="7397761" y="5591236"/>
              <a:ext cx="407706" cy="407706"/>
            </a:xfrm>
            <a:prstGeom prst="triangle">
              <a:avLst>
                <a:gd name="adj" fmla="val 100000"/>
              </a:avLst>
            </a:pr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L-Shape 31">
              <a:extLst>
                <a:ext uri="{FF2B5EF4-FFF2-40B4-BE49-F238E27FC236}">
                  <a16:creationId xmlns:a16="http://schemas.microsoft.com/office/drawing/2014/main" id="{83932EA7-5356-40C1-8B63-CCF15CB82DA9}"/>
                </a:ext>
              </a:extLst>
            </p:cNvPr>
            <p:cNvSpPr/>
            <p:nvPr/>
          </p:nvSpPr>
          <p:spPr>
            <a:xfrm rot="5400000">
              <a:off x="8530025" y="5112865"/>
              <a:ext cx="1438407" cy="2393478"/>
            </a:xfrm>
            <a:prstGeom prst="corner">
              <a:avLst>
                <a:gd name="adj1" fmla="val 16120"/>
                <a:gd name="adj2" fmla="val 16110"/>
              </a:avLst>
            </a:pr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60E08009-3C88-4C9F-A768-B23A9599FC39}"/>
                </a:ext>
              </a:extLst>
            </p:cNvPr>
            <p:cNvSpPr/>
            <p:nvPr/>
          </p:nvSpPr>
          <p:spPr>
            <a:xfrm>
              <a:off x="10043058" y="4936655"/>
              <a:ext cx="407706" cy="407706"/>
            </a:xfrm>
            <a:prstGeom prst="triangle">
              <a:avLst>
                <a:gd name="adj" fmla="val 100000"/>
              </a:avLst>
            </a:pr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L-Shape 34">
              <a:extLst>
                <a:ext uri="{FF2B5EF4-FFF2-40B4-BE49-F238E27FC236}">
                  <a16:creationId xmlns:a16="http://schemas.microsoft.com/office/drawing/2014/main" id="{9C208A63-2CDC-45DB-9DFC-5340CE58BF13}"/>
                </a:ext>
              </a:extLst>
            </p:cNvPr>
            <p:cNvSpPr/>
            <p:nvPr/>
          </p:nvSpPr>
          <p:spPr>
            <a:xfrm rot="5400000">
              <a:off x="11175323" y="4458284"/>
              <a:ext cx="1438407" cy="2393478"/>
            </a:xfrm>
            <a:prstGeom prst="corner">
              <a:avLst>
                <a:gd name="adj1" fmla="val 16120"/>
                <a:gd name="adj2" fmla="val 16110"/>
              </a:avLst>
            </a:pr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137D73D2-66AD-4A1E-8CB1-55C91A27B65A}"/>
                </a:ext>
              </a:extLst>
            </p:cNvPr>
            <p:cNvSpPr/>
            <p:nvPr/>
          </p:nvSpPr>
          <p:spPr>
            <a:xfrm>
              <a:off x="12688356" y="4282073"/>
              <a:ext cx="407706" cy="407706"/>
            </a:xfrm>
            <a:prstGeom prst="triangle">
              <a:avLst>
                <a:gd name="adj" fmla="val 100000"/>
              </a:avLst>
            </a:pr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L-Shape 37">
              <a:extLst>
                <a:ext uri="{FF2B5EF4-FFF2-40B4-BE49-F238E27FC236}">
                  <a16:creationId xmlns:a16="http://schemas.microsoft.com/office/drawing/2014/main" id="{CC2A46A9-24AC-41A2-84C3-184C81257EA7}"/>
                </a:ext>
              </a:extLst>
            </p:cNvPr>
            <p:cNvSpPr/>
            <p:nvPr/>
          </p:nvSpPr>
          <p:spPr>
            <a:xfrm rot="5400000">
              <a:off x="13820620" y="3803702"/>
              <a:ext cx="1438407" cy="2393478"/>
            </a:xfrm>
            <a:prstGeom prst="corner">
              <a:avLst>
                <a:gd name="adj1" fmla="val 16120"/>
                <a:gd name="adj2" fmla="val 16110"/>
              </a:avLst>
            </a:pr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F26C378-8920-431C-BD3E-5DD927143F44}"/>
              </a:ext>
            </a:extLst>
          </p:cNvPr>
          <p:cNvSpPr/>
          <p:nvPr/>
        </p:nvSpPr>
        <p:spPr>
          <a:xfrm>
            <a:off x="13580514" y="4518837"/>
            <a:ext cx="2160845" cy="1894108"/>
          </a:xfrm>
          <a:custGeom>
            <a:avLst/>
            <a:gdLst>
              <a:gd name="connsiteX0" fmla="*/ 0 w 2160845"/>
              <a:gd name="connsiteY0" fmla="*/ 0 h 1894108"/>
              <a:gd name="connsiteX1" fmla="*/ 2160845 w 2160845"/>
              <a:gd name="connsiteY1" fmla="*/ 0 h 1894108"/>
              <a:gd name="connsiteX2" fmla="*/ 2160845 w 2160845"/>
              <a:gd name="connsiteY2" fmla="*/ 1894108 h 1894108"/>
              <a:gd name="connsiteX3" fmla="*/ 0 w 2160845"/>
              <a:gd name="connsiteY3" fmla="*/ 1894108 h 1894108"/>
              <a:gd name="connsiteX4" fmla="*/ 0 w 2160845"/>
              <a:gd name="connsiteY4" fmla="*/ 0 h 189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845" h="1894108">
                <a:moveTo>
                  <a:pt x="0" y="0"/>
                </a:moveTo>
                <a:lnTo>
                  <a:pt x="2160845" y="0"/>
                </a:lnTo>
                <a:lnTo>
                  <a:pt x="2160845" y="1894108"/>
                </a:lnTo>
                <a:lnTo>
                  <a:pt x="0" y="18941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marL="0" lvl="0" indent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8B8AFC-895D-48DD-B566-90D316AF57E2}"/>
              </a:ext>
            </a:extLst>
          </p:cNvPr>
          <p:cNvCxnSpPr/>
          <p:nvPr/>
        </p:nvCxnSpPr>
        <p:spPr>
          <a:xfrm flipV="1">
            <a:off x="3701771" y="5503296"/>
            <a:ext cx="0" cy="11577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C798B2-99D1-478C-979A-77F88D2E3FC2}"/>
              </a:ext>
            </a:extLst>
          </p:cNvPr>
          <p:cNvCxnSpPr/>
          <p:nvPr/>
        </p:nvCxnSpPr>
        <p:spPr>
          <a:xfrm flipV="1">
            <a:off x="6567937" y="4868647"/>
            <a:ext cx="0" cy="11577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B4D57-D5F1-40BF-869D-ED964B8A67E0}"/>
              </a:ext>
            </a:extLst>
          </p:cNvPr>
          <p:cNvCxnSpPr/>
          <p:nvPr/>
        </p:nvCxnSpPr>
        <p:spPr>
          <a:xfrm flipV="1">
            <a:off x="9180243" y="4220389"/>
            <a:ext cx="0" cy="11577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380683-D4B6-43AE-B57A-79ACC11FE0C5}"/>
              </a:ext>
            </a:extLst>
          </p:cNvPr>
          <p:cNvCxnSpPr/>
          <p:nvPr/>
        </p:nvCxnSpPr>
        <p:spPr>
          <a:xfrm flipV="1">
            <a:off x="11781297" y="3539929"/>
            <a:ext cx="0" cy="11577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FD5C3B-5C48-45D0-B17B-9034BE669B81}"/>
              </a:ext>
            </a:extLst>
          </p:cNvPr>
          <p:cNvCxnSpPr/>
          <p:nvPr/>
        </p:nvCxnSpPr>
        <p:spPr>
          <a:xfrm flipV="1">
            <a:off x="14503236" y="2945677"/>
            <a:ext cx="0" cy="11577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9041267-D3E0-4C80-9DE6-600C79FE0570}"/>
              </a:ext>
            </a:extLst>
          </p:cNvPr>
          <p:cNvSpPr/>
          <p:nvPr/>
        </p:nvSpPr>
        <p:spPr>
          <a:xfrm>
            <a:off x="6126746" y="671636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4000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43B315-97BF-4A0D-ABBC-8506728D5D4F}"/>
              </a:ext>
            </a:extLst>
          </p:cNvPr>
          <p:cNvSpPr/>
          <p:nvPr/>
        </p:nvSpPr>
        <p:spPr>
          <a:xfrm>
            <a:off x="3477889" y="743562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7476C2-81C2-4D12-BAD4-4598A6C5B7D4}"/>
              </a:ext>
            </a:extLst>
          </p:cNvPr>
          <p:cNvSpPr/>
          <p:nvPr/>
        </p:nvSpPr>
        <p:spPr>
          <a:xfrm>
            <a:off x="11409753" y="540713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4500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58308C-89D8-4046-B3C3-E6A9A531F7A5}"/>
              </a:ext>
            </a:extLst>
          </p:cNvPr>
          <p:cNvSpPr/>
          <p:nvPr/>
        </p:nvSpPr>
        <p:spPr>
          <a:xfrm>
            <a:off x="8760896" y="612639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7800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9313AB-127D-46DB-AC25-9A724C07C746}"/>
              </a:ext>
            </a:extLst>
          </p:cNvPr>
          <p:cNvSpPr/>
          <p:nvPr/>
        </p:nvSpPr>
        <p:spPr>
          <a:xfrm>
            <a:off x="14022059" y="4726337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3000</a:t>
            </a:r>
          </a:p>
        </p:txBody>
      </p:sp>
    </p:spTree>
    <p:extLst>
      <p:ext uri="{BB962C8B-B14F-4D97-AF65-F5344CB8AC3E}">
        <p14:creationId xmlns:p14="http://schemas.microsoft.com/office/powerpoint/2010/main" val="1872257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1E35"/>
            </a:gs>
            <a:gs pos="100000">
              <a:srgbClr val="2A0617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FA54471-C720-42E3-A035-A1B6E6A146D9}"/>
              </a:ext>
            </a:extLst>
          </p:cNvPr>
          <p:cNvGrpSpPr/>
          <p:nvPr/>
        </p:nvGrpSpPr>
        <p:grpSpPr>
          <a:xfrm flipH="1">
            <a:off x="12770843" y="4077360"/>
            <a:ext cx="3551113" cy="3831905"/>
            <a:chOff x="3024187" y="3378200"/>
            <a:chExt cx="2609852" cy="2530475"/>
          </a:xfrm>
        </p:grpSpPr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96CE1B1C-67AB-4731-B93C-59E634222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187" y="3378200"/>
              <a:ext cx="1306514" cy="2530475"/>
            </a:xfrm>
            <a:custGeom>
              <a:avLst/>
              <a:gdLst>
                <a:gd name="T0" fmla="*/ 334 w 348"/>
                <a:gd name="T1" fmla="*/ 52 h 673"/>
                <a:gd name="T2" fmla="*/ 0 w 348"/>
                <a:gd name="T3" fmla="*/ 673 h 673"/>
                <a:gd name="T4" fmla="*/ 348 w 348"/>
                <a:gd name="T5" fmla="*/ 673 h 673"/>
                <a:gd name="T6" fmla="*/ 348 w 348"/>
                <a:gd name="T7" fmla="*/ 0 h 673"/>
                <a:gd name="T8" fmla="*/ 334 w 348"/>
                <a:gd name="T9" fmla="*/ 52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673">
                  <a:moveTo>
                    <a:pt x="334" y="52"/>
                  </a:moveTo>
                  <a:cubicBezTo>
                    <a:pt x="243" y="520"/>
                    <a:pt x="0" y="673"/>
                    <a:pt x="0" y="673"/>
                  </a:cubicBezTo>
                  <a:cubicBezTo>
                    <a:pt x="348" y="673"/>
                    <a:pt x="348" y="673"/>
                    <a:pt x="348" y="673"/>
                  </a:cubicBezTo>
                  <a:cubicBezTo>
                    <a:pt x="348" y="0"/>
                    <a:pt x="348" y="0"/>
                    <a:pt x="348" y="0"/>
                  </a:cubicBezTo>
                  <a:cubicBezTo>
                    <a:pt x="345" y="0"/>
                    <a:pt x="339" y="24"/>
                    <a:pt x="334" y="52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5100">
                <a:solidFill>
                  <a:schemeClr val="lt1"/>
                </a:solidFill>
              </a:endParaRPr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D786442C-CC40-41A0-A254-C7950503E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701" y="3378200"/>
              <a:ext cx="1303338" cy="2530475"/>
            </a:xfrm>
            <a:custGeom>
              <a:avLst/>
              <a:gdLst>
                <a:gd name="T0" fmla="*/ 14 w 347"/>
                <a:gd name="T1" fmla="*/ 52 h 673"/>
                <a:gd name="T2" fmla="*/ 0 w 347"/>
                <a:gd name="T3" fmla="*/ 0 h 673"/>
                <a:gd name="T4" fmla="*/ 0 w 347"/>
                <a:gd name="T5" fmla="*/ 673 h 673"/>
                <a:gd name="T6" fmla="*/ 347 w 347"/>
                <a:gd name="T7" fmla="*/ 673 h 673"/>
                <a:gd name="T8" fmla="*/ 14 w 347"/>
                <a:gd name="T9" fmla="*/ 52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673">
                  <a:moveTo>
                    <a:pt x="14" y="52"/>
                  </a:moveTo>
                  <a:cubicBezTo>
                    <a:pt x="9" y="24"/>
                    <a:pt x="3" y="0"/>
                    <a:pt x="0" y="0"/>
                  </a:cubicBezTo>
                  <a:cubicBezTo>
                    <a:pt x="0" y="673"/>
                    <a:pt x="0" y="673"/>
                    <a:pt x="0" y="673"/>
                  </a:cubicBezTo>
                  <a:cubicBezTo>
                    <a:pt x="347" y="673"/>
                    <a:pt x="347" y="673"/>
                    <a:pt x="347" y="673"/>
                  </a:cubicBezTo>
                  <a:cubicBezTo>
                    <a:pt x="347" y="673"/>
                    <a:pt x="105" y="520"/>
                    <a:pt x="14" y="52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5100">
                <a:solidFill>
                  <a:schemeClr val="lt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D6BF5E5-C999-4D26-9273-8443A0D1FD03}"/>
              </a:ext>
            </a:extLst>
          </p:cNvPr>
          <p:cNvGrpSpPr/>
          <p:nvPr/>
        </p:nvGrpSpPr>
        <p:grpSpPr>
          <a:xfrm flipH="1">
            <a:off x="10988811" y="5301313"/>
            <a:ext cx="3544632" cy="2607952"/>
            <a:chOff x="4338638" y="2257425"/>
            <a:chExt cx="2605088" cy="3651250"/>
          </a:xfrm>
        </p:grpSpPr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4B060B23-BC81-4D5B-B744-2F6CFEADF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257425"/>
              <a:ext cx="1303338" cy="3651250"/>
            </a:xfrm>
            <a:custGeom>
              <a:avLst/>
              <a:gdLst>
                <a:gd name="T0" fmla="*/ 333 w 347"/>
                <a:gd name="T1" fmla="*/ 75 h 971"/>
                <a:gd name="T2" fmla="*/ 0 w 347"/>
                <a:gd name="T3" fmla="*/ 971 h 971"/>
                <a:gd name="T4" fmla="*/ 347 w 347"/>
                <a:gd name="T5" fmla="*/ 971 h 971"/>
                <a:gd name="T6" fmla="*/ 347 w 347"/>
                <a:gd name="T7" fmla="*/ 0 h 971"/>
                <a:gd name="T8" fmla="*/ 333 w 347"/>
                <a:gd name="T9" fmla="*/ 75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971">
                  <a:moveTo>
                    <a:pt x="333" y="75"/>
                  </a:moveTo>
                  <a:cubicBezTo>
                    <a:pt x="242" y="750"/>
                    <a:pt x="0" y="971"/>
                    <a:pt x="0" y="971"/>
                  </a:cubicBezTo>
                  <a:cubicBezTo>
                    <a:pt x="347" y="971"/>
                    <a:pt x="347" y="971"/>
                    <a:pt x="347" y="971"/>
                  </a:cubicBezTo>
                  <a:cubicBezTo>
                    <a:pt x="347" y="0"/>
                    <a:pt x="347" y="0"/>
                    <a:pt x="347" y="0"/>
                  </a:cubicBezTo>
                  <a:cubicBezTo>
                    <a:pt x="345" y="0"/>
                    <a:pt x="339" y="33"/>
                    <a:pt x="333" y="7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5100">
                <a:solidFill>
                  <a:schemeClr val="lt1"/>
                </a:solidFill>
              </a:endParaRPr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504B394B-FD83-498F-9464-5E8140639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1976" y="2257425"/>
              <a:ext cx="1301750" cy="3651250"/>
            </a:xfrm>
            <a:custGeom>
              <a:avLst/>
              <a:gdLst>
                <a:gd name="T0" fmla="*/ 15 w 347"/>
                <a:gd name="T1" fmla="*/ 75 h 971"/>
                <a:gd name="T2" fmla="*/ 0 w 347"/>
                <a:gd name="T3" fmla="*/ 0 h 971"/>
                <a:gd name="T4" fmla="*/ 0 w 347"/>
                <a:gd name="T5" fmla="*/ 971 h 971"/>
                <a:gd name="T6" fmla="*/ 347 w 347"/>
                <a:gd name="T7" fmla="*/ 971 h 971"/>
                <a:gd name="T8" fmla="*/ 15 w 347"/>
                <a:gd name="T9" fmla="*/ 75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971">
                  <a:moveTo>
                    <a:pt x="15" y="75"/>
                  </a:moveTo>
                  <a:cubicBezTo>
                    <a:pt x="9" y="33"/>
                    <a:pt x="3" y="0"/>
                    <a:pt x="0" y="0"/>
                  </a:cubicBezTo>
                  <a:cubicBezTo>
                    <a:pt x="0" y="971"/>
                    <a:pt x="0" y="971"/>
                    <a:pt x="0" y="971"/>
                  </a:cubicBezTo>
                  <a:cubicBezTo>
                    <a:pt x="347" y="971"/>
                    <a:pt x="347" y="971"/>
                    <a:pt x="347" y="971"/>
                  </a:cubicBezTo>
                  <a:cubicBezTo>
                    <a:pt x="347" y="971"/>
                    <a:pt x="105" y="750"/>
                    <a:pt x="15" y="7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5100">
                <a:solidFill>
                  <a:schemeClr val="lt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73D6A4B-C364-46B4-8D70-63388AE0B81E}"/>
              </a:ext>
            </a:extLst>
          </p:cNvPr>
          <p:cNvGrpSpPr/>
          <p:nvPr/>
        </p:nvGrpSpPr>
        <p:grpSpPr>
          <a:xfrm flipH="1">
            <a:off x="9189495" y="5765623"/>
            <a:ext cx="3544632" cy="2143642"/>
            <a:chOff x="5661026" y="3946525"/>
            <a:chExt cx="2605088" cy="1962150"/>
          </a:xfrm>
        </p:grpSpPr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412FEA7B-1C98-4046-8999-AB488AD2A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1026" y="3946525"/>
              <a:ext cx="1301750" cy="1962150"/>
            </a:xfrm>
            <a:custGeom>
              <a:avLst/>
              <a:gdLst>
                <a:gd name="T0" fmla="*/ 333 w 347"/>
                <a:gd name="T1" fmla="*/ 40 h 522"/>
                <a:gd name="T2" fmla="*/ 0 w 347"/>
                <a:gd name="T3" fmla="*/ 522 h 522"/>
                <a:gd name="T4" fmla="*/ 347 w 347"/>
                <a:gd name="T5" fmla="*/ 522 h 522"/>
                <a:gd name="T6" fmla="*/ 347 w 347"/>
                <a:gd name="T7" fmla="*/ 0 h 522"/>
                <a:gd name="T8" fmla="*/ 333 w 347"/>
                <a:gd name="T9" fmla="*/ 4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522">
                  <a:moveTo>
                    <a:pt x="333" y="40"/>
                  </a:moveTo>
                  <a:cubicBezTo>
                    <a:pt x="242" y="403"/>
                    <a:pt x="0" y="522"/>
                    <a:pt x="0" y="522"/>
                  </a:cubicBezTo>
                  <a:cubicBezTo>
                    <a:pt x="347" y="522"/>
                    <a:pt x="347" y="522"/>
                    <a:pt x="347" y="522"/>
                  </a:cubicBezTo>
                  <a:cubicBezTo>
                    <a:pt x="347" y="0"/>
                    <a:pt x="347" y="0"/>
                    <a:pt x="347" y="0"/>
                  </a:cubicBezTo>
                  <a:cubicBezTo>
                    <a:pt x="344" y="0"/>
                    <a:pt x="338" y="18"/>
                    <a:pt x="333" y="4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5100">
                <a:solidFill>
                  <a:schemeClr val="lt1"/>
                </a:solidFill>
              </a:endParaRPr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B8441D87-00E2-4292-A818-CF32311F2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776" y="3946525"/>
              <a:ext cx="1303338" cy="1962150"/>
            </a:xfrm>
            <a:custGeom>
              <a:avLst/>
              <a:gdLst>
                <a:gd name="T0" fmla="*/ 14 w 347"/>
                <a:gd name="T1" fmla="*/ 40 h 522"/>
                <a:gd name="T2" fmla="*/ 0 w 347"/>
                <a:gd name="T3" fmla="*/ 0 h 522"/>
                <a:gd name="T4" fmla="*/ 0 w 347"/>
                <a:gd name="T5" fmla="*/ 522 h 522"/>
                <a:gd name="T6" fmla="*/ 347 w 347"/>
                <a:gd name="T7" fmla="*/ 522 h 522"/>
                <a:gd name="T8" fmla="*/ 14 w 347"/>
                <a:gd name="T9" fmla="*/ 4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522">
                  <a:moveTo>
                    <a:pt x="14" y="40"/>
                  </a:moveTo>
                  <a:cubicBezTo>
                    <a:pt x="9" y="18"/>
                    <a:pt x="3" y="0"/>
                    <a:pt x="0" y="0"/>
                  </a:cubicBezTo>
                  <a:cubicBezTo>
                    <a:pt x="0" y="522"/>
                    <a:pt x="0" y="522"/>
                    <a:pt x="0" y="522"/>
                  </a:cubicBezTo>
                  <a:cubicBezTo>
                    <a:pt x="347" y="522"/>
                    <a:pt x="347" y="522"/>
                    <a:pt x="347" y="522"/>
                  </a:cubicBezTo>
                  <a:cubicBezTo>
                    <a:pt x="347" y="522"/>
                    <a:pt x="105" y="403"/>
                    <a:pt x="14" y="4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51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331FD0E-9250-4209-B529-5C6188D92B2C}"/>
              </a:ext>
            </a:extLst>
          </p:cNvPr>
          <p:cNvGrpSpPr/>
          <p:nvPr/>
        </p:nvGrpSpPr>
        <p:grpSpPr>
          <a:xfrm flipH="1">
            <a:off x="7400981" y="4756503"/>
            <a:ext cx="3551112" cy="3152762"/>
            <a:chOff x="6970713" y="2933700"/>
            <a:chExt cx="2609851" cy="2974975"/>
          </a:xfrm>
        </p:grpSpPr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858C9505-3EA2-4113-BCBC-9A1607EBA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7226" y="2933700"/>
              <a:ext cx="1303338" cy="2974975"/>
            </a:xfrm>
            <a:custGeom>
              <a:avLst/>
              <a:gdLst>
                <a:gd name="T0" fmla="*/ 14 w 347"/>
                <a:gd name="T1" fmla="*/ 62 h 791"/>
                <a:gd name="T2" fmla="*/ 0 w 347"/>
                <a:gd name="T3" fmla="*/ 0 h 791"/>
                <a:gd name="T4" fmla="*/ 0 w 347"/>
                <a:gd name="T5" fmla="*/ 791 h 791"/>
                <a:gd name="T6" fmla="*/ 347 w 347"/>
                <a:gd name="T7" fmla="*/ 791 h 791"/>
                <a:gd name="T8" fmla="*/ 14 w 347"/>
                <a:gd name="T9" fmla="*/ 62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791">
                  <a:moveTo>
                    <a:pt x="14" y="62"/>
                  </a:moveTo>
                  <a:cubicBezTo>
                    <a:pt x="8" y="28"/>
                    <a:pt x="2" y="0"/>
                    <a:pt x="0" y="0"/>
                  </a:cubicBezTo>
                  <a:cubicBezTo>
                    <a:pt x="0" y="791"/>
                    <a:pt x="0" y="791"/>
                    <a:pt x="0" y="791"/>
                  </a:cubicBezTo>
                  <a:cubicBezTo>
                    <a:pt x="347" y="791"/>
                    <a:pt x="347" y="791"/>
                    <a:pt x="347" y="791"/>
                  </a:cubicBezTo>
                  <a:cubicBezTo>
                    <a:pt x="347" y="791"/>
                    <a:pt x="104" y="611"/>
                    <a:pt x="14" y="62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5100" dirty="0">
                <a:solidFill>
                  <a:schemeClr val="lt1"/>
                </a:solidFill>
              </a:endParaRPr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1EBE4C02-FE68-48DA-8DFC-D842586D1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0713" y="2933700"/>
              <a:ext cx="1306513" cy="2974975"/>
            </a:xfrm>
            <a:custGeom>
              <a:avLst/>
              <a:gdLst>
                <a:gd name="T0" fmla="*/ 333 w 348"/>
                <a:gd name="T1" fmla="*/ 62 h 791"/>
                <a:gd name="T2" fmla="*/ 0 w 348"/>
                <a:gd name="T3" fmla="*/ 791 h 791"/>
                <a:gd name="T4" fmla="*/ 348 w 348"/>
                <a:gd name="T5" fmla="*/ 791 h 791"/>
                <a:gd name="T6" fmla="*/ 348 w 348"/>
                <a:gd name="T7" fmla="*/ 0 h 791"/>
                <a:gd name="T8" fmla="*/ 333 w 348"/>
                <a:gd name="T9" fmla="*/ 62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791">
                  <a:moveTo>
                    <a:pt x="333" y="62"/>
                  </a:moveTo>
                  <a:cubicBezTo>
                    <a:pt x="242" y="611"/>
                    <a:pt x="0" y="791"/>
                    <a:pt x="0" y="791"/>
                  </a:cubicBezTo>
                  <a:cubicBezTo>
                    <a:pt x="348" y="791"/>
                    <a:pt x="348" y="791"/>
                    <a:pt x="348" y="791"/>
                  </a:cubicBezTo>
                  <a:cubicBezTo>
                    <a:pt x="348" y="0"/>
                    <a:pt x="348" y="0"/>
                    <a:pt x="348" y="0"/>
                  </a:cubicBezTo>
                  <a:cubicBezTo>
                    <a:pt x="345" y="0"/>
                    <a:pt x="339" y="28"/>
                    <a:pt x="333" y="62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51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82DBFD2-C36A-49A1-8A0B-A877E1B28EBF}"/>
              </a:ext>
            </a:extLst>
          </p:cNvPr>
          <p:cNvGrpSpPr/>
          <p:nvPr/>
        </p:nvGrpSpPr>
        <p:grpSpPr>
          <a:xfrm flipH="1">
            <a:off x="5608142" y="5144729"/>
            <a:ext cx="3544632" cy="2764537"/>
            <a:chOff x="8293101" y="5205412"/>
            <a:chExt cx="2605088" cy="703264"/>
          </a:xfrm>
        </p:grpSpPr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6EF72DC4-0E6F-405D-B49F-2062988F8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3101" y="5205412"/>
              <a:ext cx="1301750" cy="703263"/>
            </a:xfrm>
            <a:custGeom>
              <a:avLst/>
              <a:gdLst>
                <a:gd name="T0" fmla="*/ 333 w 347"/>
                <a:gd name="T1" fmla="*/ 14 h 187"/>
                <a:gd name="T2" fmla="*/ 0 w 347"/>
                <a:gd name="T3" fmla="*/ 187 h 187"/>
                <a:gd name="T4" fmla="*/ 347 w 347"/>
                <a:gd name="T5" fmla="*/ 187 h 187"/>
                <a:gd name="T6" fmla="*/ 347 w 347"/>
                <a:gd name="T7" fmla="*/ 0 h 187"/>
                <a:gd name="T8" fmla="*/ 333 w 347"/>
                <a:gd name="T9" fmla="*/ 1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187">
                  <a:moveTo>
                    <a:pt x="333" y="14"/>
                  </a:moveTo>
                  <a:cubicBezTo>
                    <a:pt x="242" y="144"/>
                    <a:pt x="0" y="187"/>
                    <a:pt x="0" y="187"/>
                  </a:cubicBezTo>
                  <a:cubicBezTo>
                    <a:pt x="347" y="187"/>
                    <a:pt x="347" y="187"/>
                    <a:pt x="347" y="187"/>
                  </a:cubicBezTo>
                  <a:cubicBezTo>
                    <a:pt x="347" y="0"/>
                    <a:pt x="347" y="0"/>
                    <a:pt x="347" y="0"/>
                  </a:cubicBezTo>
                  <a:cubicBezTo>
                    <a:pt x="344" y="0"/>
                    <a:pt x="338" y="6"/>
                    <a:pt x="333" y="1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5100">
                <a:solidFill>
                  <a:schemeClr val="lt1"/>
                </a:solidFill>
              </a:endParaRPr>
            </a:p>
          </p:txBody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4292F87E-4CEB-4EA7-B436-650B661B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4851" y="5205413"/>
              <a:ext cx="1303338" cy="703263"/>
            </a:xfrm>
            <a:custGeom>
              <a:avLst/>
              <a:gdLst>
                <a:gd name="T0" fmla="*/ 14 w 347"/>
                <a:gd name="T1" fmla="*/ 14 h 187"/>
                <a:gd name="T2" fmla="*/ 0 w 347"/>
                <a:gd name="T3" fmla="*/ 0 h 187"/>
                <a:gd name="T4" fmla="*/ 0 w 347"/>
                <a:gd name="T5" fmla="*/ 187 h 187"/>
                <a:gd name="T6" fmla="*/ 347 w 347"/>
                <a:gd name="T7" fmla="*/ 187 h 187"/>
                <a:gd name="T8" fmla="*/ 14 w 347"/>
                <a:gd name="T9" fmla="*/ 1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187">
                  <a:moveTo>
                    <a:pt x="14" y="14"/>
                  </a:moveTo>
                  <a:cubicBezTo>
                    <a:pt x="9" y="6"/>
                    <a:pt x="3" y="0"/>
                    <a:pt x="0" y="0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347" y="187"/>
                    <a:pt x="347" y="187"/>
                    <a:pt x="347" y="187"/>
                  </a:cubicBezTo>
                  <a:cubicBezTo>
                    <a:pt x="347" y="187"/>
                    <a:pt x="105" y="144"/>
                    <a:pt x="14" y="1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5100">
                <a:solidFill>
                  <a:schemeClr val="lt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5FEDD77-D6B5-4C30-8C77-740BE903C4E7}"/>
              </a:ext>
            </a:extLst>
          </p:cNvPr>
          <p:cNvGrpSpPr/>
          <p:nvPr/>
        </p:nvGrpSpPr>
        <p:grpSpPr>
          <a:xfrm flipH="1">
            <a:off x="3745490" y="5144729"/>
            <a:ext cx="3544632" cy="2764536"/>
            <a:chOff x="1706563" y="4518025"/>
            <a:chExt cx="2605088" cy="1390650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FEFAC022-BCA7-4C8F-B747-2AF7D7480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563" y="4518025"/>
              <a:ext cx="1303338" cy="1390650"/>
            </a:xfrm>
            <a:custGeom>
              <a:avLst/>
              <a:gdLst>
                <a:gd name="T0" fmla="*/ 333 w 347"/>
                <a:gd name="T1" fmla="*/ 29 h 370"/>
                <a:gd name="T2" fmla="*/ 0 w 347"/>
                <a:gd name="T3" fmla="*/ 370 h 370"/>
                <a:gd name="T4" fmla="*/ 347 w 347"/>
                <a:gd name="T5" fmla="*/ 370 h 370"/>
                <a:gd name="T6" fmla="*/ 347 w 347"/>
                <a:gd name="T7" fmla="*/ 0 h 370"/>
                <a:gd name="T8" fmla="*/ 333 w 347"/>
                <a:gd name="T9" fmla="*/ 29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70">
                  <a:moveTo>
                    <a:pt x="333" y="29"/>
                  </a:moveTo>
                  <a:cubicBezTo>
                    <a:pt x="242" y="286"/>
                    <a:pt x="0" y="370"/>
                    <a:pt x="0" y="370"/>
                  </a:cubicBezTo>
                  <a:cubicBezTo>
                    <a:pt x="347" y="370"/>
                    <a:pt x="347" y="370"/>
                    <a:pt x="347" y="370"/>
                  </a:cubicBezTo>
                  <a:cubicBezTo>
                    <a:pt x="347" y="0"/>
                    <a:pt x="347" y="0"/>
                    <a:pt x="347" y="0"/>
                  </a:cubicBezTo>
                  <a:cubicBezTo>
                    <a:pt x="345" y="0"/>
                    <a:pt x="339" y="13"/>
                    <a:pt x="333" y="2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5100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58E884CC-508C-4A2B-8F3E-19517D41B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901" y="4518025"/>
              <a:ext cx="1301750" cy="1390650"/>
            </a:xfrm>
            <a:custGeom>
              <a:avLst/>
              <a:gdLst>
                <a:gd name="T0" fmla="*/ 15 w 347"/>
                <a:gd name="T1" fmla="*/ 29 h 370"/>
                <a:gd name="T2" fmla="*/ 0 w 347"/>
                <a:gd name="T3" fmla="*/ 0 h 370"/>
                <a:gd name="T4" fmla="*/ 0 w 347"/>
                <a:gd name="T5" fmla="*/ 370 h 370"/>
                <a:gd name="T6" fmla="*/ 347 w 347"/>
                <a:gd name="T7" fmla="*/ 370 h 370"/>
                <a:gd name="T8" fmla="*/ 15 w 347"/>
                <a:gd name="T9" fmla="*/ 29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70">
                  <a:moveTo>
                    <a:pt x="15" y="29"/>
                  </a:moveTo>
                  <a:cubicBezTo>
                    <a:pt x="9" y="13"/>
                    <a:pt x="3" y="0"/>
                    <a:pt x="0" y="0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347" y="370"/>
                    <a:pt x="347" y="370"/>
                    <a:pt x="347" y="370"/>
                  </a:cubicBezTo>
                  <a:cubicBezTo>
                    <a:pt x="347" y="370"/>
                    <a:pt x="105" y="286"/>
                    <a:pt x="15" y="2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5100"/>
            </a:p>
          </p:txBody>
        </p:sp>
      </p:grpSp>
      <p:sp>
        <p:nvSpPr>
          <p:cNvPr id="9" name="TextBox 34">
            <a:extLst>
              <a:ext uri="{FF2B5EF4-FFF2-40B4-BE49-F238E27FC236}">
                <a16:creationId xmlns:a16="http://schemas.microsoft.com/office/drawing/2014/main" id="{54BE702C-3B60-4404-91DB-49E136680F95}"/>
              </a:ext>
            </a:extLst>
          </p:cNvPr>
          <p:cNvSpPr txBox="1"/>
          <p:nvPr/>
        </p:nvSpPr>
        <p:spPr>
          <a:xfrm>
            <a:off x="4683299" y="8086687"/>
            <a:ext cx="1666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</a:p>
        </p:txBody>
      </p:sp>
      <p:sp>
        <p:nvSpPr>
          <p:cNvPr id="10" name="TextBox 34">
            <a:extLst>
              <a:ext uri="{FF2B5EF4-FFF2-40B4-BE49-F238E27FC236}">
                <a16:creationId xmlns:a16="http://schemas.microsoft.com/office/drawing/2014/main" id="{10BEBDFE-3812-4AB9-80F6-3E96CEE82911}"/>
              </a:ext>
            </a:extLst>
          </p:cNvPr>
          <p:cNvSpPr txBox="1"/>
          <p:nvPr/>
        </p:nvSpPr>
        <p:spPr>
          <a:xfrm>
            <a:off x="13697859" y="8086691"/>
            <a:ext cx="1666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</a:p>
        </p:txBody>
      </p:sp>
      <p:sp>
        <p:nvSpPr>
          <p:cNvPr id="11" name="TextBox 34">
            <a:extLst>
              <a:ext uri="{FF2B5EF4-FFF2-40B4-BE49-F238E27FC236}">
                <a16:creationId xmlns:a16="http://schemas.microsoft.com/office/drawing/2014/main" id="{E08C4D42-3F78-45B1-967C-ACA9E6602810}"/>
              </a:ext>
            </a:extLst>
          </p:cNvPr>
          <p:cNvSpPr txBox="1"/>
          <p:nvPr/>
        </p:nvSpPr>
        <p:spPr>
          <a:xfrm>
            <a:off x="11894947" y="8086691"/>
            <a:ext cx="1666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E515EEE2-72DD-47A1-83E5-251A272E7CD2}"/>
              </a:ext>
            </a:extLst>
          </p:cNvPr>
          <p:cNvSpPr txBox="1"/>
          <p:nvPr/>
        </p:nvSpPr>
        <p:spPr>
          <a:xfrm>
            <a:off x="6486214" y="8086691"/>
            <a:ext cx="1666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</a:p>
        </p:txBody>
      </p:sp>
      <p:sp>
        <p:nvSpPr>
          <p:cNvPr id="13" name="TextBox 34">
            <a:extLst>
              <a:ext uri="{FF2B5EF4-FFF2-40B4-BE49-F238E27FC236}">
                <a16:creationId xmlns:a16="http://schemas.microsoft.com/office/drawing/2014/main" id="{F5AAD256-75B9-4CB8-AB82-936A4B5EB3E5}"/>
              </a:ext>
            </a:extLst>
          </p:cNvPr>
          <p:cNvSpPr txBox="1"/>
          <p:nvPr/>
        </p:nvSpPr>
        <p:spPr>
          <a:xfrm>
            <a:off x="8289125" y="8086691"/>
            <a:ext cx="1666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</a:p>
        </p:txBody>
      </p:sp>
      <p:sp>
        <p:nvSpPr>
          <p:cNvPr id="14" name="TextBox 34">
            <a:extLst>
              <a:ext uri="{FF2B5EF4-FFF2-40B4-BE49-F238E27FC236}">
                <a16:creationId xmlns:a16="http://schemas.microsoft.com/office/drawing/2014/main" id="{FE70D86D-A1F5-4AA7-BF89-D248FA2D5144}"/>
              </a:ext>
            </a:extLst>
          </p:cNvPr>
          <p:cNvSpPr txBox="1"/>
          <p:nvPr/>
        </p:nvSpPr>
        <p:spPr>
          <a:xfrm>
            <a:off x="10092037" y="8086691"/>
            <a:ext cx="1666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</p:txBody>
      </p:sp>
      <p:sp>
        <p:nvSpPr>
          <p:cNvPr id="15" name="TextBox 34">
            <a:extLst>
              <a:ext uri="{FF2B5EF4-FFF2-40B4-BE49-F238E27FC236}">
                <a16:creationId xmlns:a16="http://schemas.microsoft.com/office/drawing/2014/main" id="{BACA8104-CEAD-4035-9726-96BC444290C0}"/>
              </a:ext>
            </a:extLst>
          </p:cNvPr>
          <p:cNvSpPr txBox="1"/>
          <p:nvPr/>
        </p:nvSpPr>
        <p:spPr>
          <a:xfrm>
            <a:off x="4661458" y="4356392"/>
            <a:ext cx="1666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80%</a:t>
            </a:r>
          </a:p>
        </p:txBody>
      </p:sp>
      <p:sp>
        <p:nvSpPr>
          <p:cNvPr id="16" name="TextBox 34">
            <a:extLst>
              <a:ext uri="{FF2B5EF4-FFF2-40B4-BE49-F238E27FC236}">
                <a16:creationId xmlns:a16="http://schemas.microsoft.com/office/drawing/2014/main" id="{E35A928B-E749-43CC-99A4-D268F4EB049E}"/>
              </a:ext>
            </a:extLst>
          </p:cNvPr>
          <p:cNvSpPr txBox="1"/>
          <p:nvPr/>
        </p:nvSpPr>
        <p:spPr>
          <a:xfrm>
            <a:off x="13697859" y="3477194"/>
            <a:ext cx="1666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88%</a:t>
            </a:r>
          </a:p>
        </p:txBody>
      </p:sp>
      <p:sp>
        <p:nvSpPr>
          <p:cNvPr id="17" name="TextBox 34">
            <a:extLst>
              <a:ext uri="{FF2B5EF4-FFF2-40B4-BE49-F238E27FC236}">
                <a16:creationId xmlns:a16="http://schemas.microsoft.com/office/drawing/2014/main" id="{86CDD539-1C99-46A5-88E4-D5EA8133351C}"/>
              </a:ext>
            </a:extLst>
          </p:cNvPr>
          <p:cNvSpPr txBox="1"/>
          <p:nvPr/>
        </p:nvSpPr>
        <p:spPr>
          <a:xfrm>
            <a:off x="11894947" y="4744619"/>
            <a:ext cx="1666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63%</a:t>
            </a:r>
          </a:p>
        </p:txBody>
      </p:sp>
      <p:sp>
        <p:nvSpPr>
          <p:cNvPr id="18" name="TextBox 34">
            <a:extLst>
              <a:ext uri="{FF2B5EF4-FFF2-40B4-BE49-F238E27FC236}">
                <a16:creationId xmlns:a16="http://schemas.microsoft.com/office/drawing/2014/main" id="{DEA58AFA-0323-42CF-9BD1-FB5FE9E2BE49}"/>
              </a:ext>
            </a:extLst>
          </p:cNvPr>
          <p:cNvSpPr txBox="1"/>
          <p:nvPr/>
        </p:nvSpPr>
        <p:spPr>
          <a:xfrm>
            <a:off x="6529897" y="4356391"/>
            <a:ext cx="1666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37C2F3-E004-4A66-A31F-1F881B633747}"/>
              </a:ext>
            </a:extLst>
          </p:cNvPr>
          <p:cNvSpPr txBox="1"/>
          <p:nvPr/>
        </p:nvSpPr>
        <p:spPr>
          <a:xfrm>
            <a:off x="8332807" y="4077360"/>
            <a:ext cx="1666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85%</a:t>
            </a:r>
          </a:p>
        </p:txBody>
      </p:sp>
      <p:sp>
        <p:nvSpPr>
          <p:cNvPr id="20" name="TextBox 34">
            <a:extLst>
              <a:ext uri="{FF2B5EF4-FFF2-40B4-BE49-F238E27FC236}">
                <a16:creationId xmlns:a16="http://schemas.microsoft.com/office/drawing/2014/main" id="{967598DB-0B6D-4FCF-A866-59D27F65D9BB}"/>
              </a:ext>
            </a:extLst>
          </p:cNvPr>
          <p:cNvSpPr txBox="1"/>
          <p:nvPr/>
        </p:nvSpPr>
        <p:spPr>
          <a:xfrm>
            <a:off x="10113877" y="5273063"/>
            <a:ext cx="1666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50%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D4B5E6-79AD-4BE0-93F5-BCF3265A891C}"/>
              </a:ext>
            </a:extLst>
          </p:cNvPr>
          <p:cNvCxnSpPr>
            <a:stCxn id="26" idx="3"/>
            <a:endCxn id="37" idx="1"/>
          </p:cNvCxnSpPr>
          <p:nvPr/>
        </p:nvCxnSpPr>
        <p:spPr>
          <a:xfrm>
            <a:off x="1966044" y="7909265"/>
            <a:ext cx="14355912" cy="0"/>
          </a:xfrm>
          <a:prstGeom prst="line">
            <a:avLst/>
          </a:prstGeom>
          <a:ln w="38100">
            <a:solidFill>
              <a:srgbClr val="5F13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FE4305-5D3E-4698-BC0B-92023B3FA6F7}"/>
              </a:ext>
            </a:extLst>
          </p:cNvPr>
          <p:cNvGrpSpPr/>
          <p:nvPr/>
        </p:nvGrpSpPr>
        <p:grpSpPr>
          <a:xfrm flipH="1">
            <a:off x="1966044" y="6389983"/>
            <a:ext cx="3544632" cy="1519282"/>
            <a:chOff x="1706563" y="4518025"/>
            <a:chExt cx="2605088" cy="1390650"/>
          </a:xfrm>
          <a:solidFill>
            <a:schemeClr val="bg1"/>
          </a:solidFill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7E1F5C48-7874-4049-B497-3A01B9BCE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563" y="4518025"/>
              <a:ext cx="1303338" cy="1390650"/>
            </a:xfrm>
            <a:custGeom>
              <a:avLst/>
              <a:gdLst>
                <a:gd name="T0" fmla="*/ 333 w 347"/>
                <a:gd name="T1" fmla="*/ 29 h 370"/>
                <a:gd name="T2" fmla="*/ 0 w 347"/>
                <a:gd name="T3" fmla="*/ 370 h 370"/>
                <a:gd name="T4" fmla="*/ 347 w 347"/>
                <a:gd name="T5" fmla="*/ 370 h 370"/>
                <a:gd name="T6" fmla="*/ 347 w 347"/>
                <a:gd name="T7" fmla="*/ 0 h 370"/>
                <a:gd name="T8" fmla="*/ 333 w 347"/>
                <a:gd name="T9" fmla="*/ 29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70">
                  <a:moveTo>
                    <a:pt x="333" y="29"/>
                  </a:moveTo>
                  <a:cubicBezTo>
                    <a:pt x="242" y="286"/>
                    <a:pt x="0" y="370"/>
                    <a:pt x="0" y="370"/>
                  </a:cubicBezTo>
                  <a:cubicBezTo>
                    <a:pt x="347" y="370"/>
                    <a:pt x="347" y="370"/>
                    <a:pt x="347" y="370"/>
                  </a:cubicBezTo>
                  <a:cubicBezTo>
                    <a:pt x="347" y="0"/>
                    <a:pt x="347" y="0"/>
                    <a:pt x="347" y="0"/>
                  </a:cubicBezTo>
                  <a:cubicBezTo>
                    <a:pt x="345" y="0"/>
                    <a:pt x="339" y="13"/>
                    <a:pt x="333" y="2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5100">
                <a:solidFill>
                  <a:schemeClr val="lt1"/>
                </a:solidFill>
              </a:endParaRPr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AAE72D7-CAB0-4D71-8DE2-33CEA7695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901" y="4518025"/>
              <a:ext cx="1301750" cy="1390650"/>
            </a:xfrm>
            <a:custGeom>
              <a:avLst/>
              <a:gdLst>
                <a:gd name="T0" fmla="*/ 15 w 347"/>
                <a:gd name="T1" fmla="*/ 29 h 370"/>
                <a:gd name="T2" fmla="*/ 0 w 347"/>
                <a:gd name="T3" fmla="*/ 0 h 370"/>
                <a:gd name="T4" fmla="*/ 0 w 347"/>
                <a:gd name="T5" fmla="*/ 370 h 370"/>
                <a:gd name="T6" fmla="*/ 347 w 347"/>
                <a:gd name="T7" fmla="*/ 370 h 370"/>
                <a:gd name="T8" fmla="*/ 15 w 347"/>
                <a:gd name="T9" fmla="*/ 29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70">
                  <a:moveTo>
                    <a:pt x="15" y="29"/>
                  </a:moveTo>
                  <a:cubicBezTo>
                    <a:pt x="9" y="13"/>
                    <a:pt x="3" y="0"/>
                    <a:pt x="0" y="0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347" y="370"/>
                    <a:pt x="347" y="370"/>
                    <a:pt x="347" y="370"/>
                  </a:cubicBezTo>
                  <a:cubicBezTo>
                    <a:pt x="347" y="370"/>
                    <a:pt x="105" y="286"/>
                    <a:pt x="15" y="2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5100" dirty="0">
                <a:solidFill>
                  <a:schemeClr val="lt1"/>
                </a:solidFill>
              </a:endParaRPr>
            </a:p>
          </p:txBody>
        </p:sp>
      </p:grpSp>
      <p:sp>
        <p:nvSpPr>
          <p:cNvPr id="23" name="TextBox 34">
            <a:extLst>
              <a:ext uri="{FF2B5EF4-FFF2-40B4-BE49-F238E27FC236}">
                <a16:creationId xmlns:a16="http://schemas.microsoft.com/office/drawing/2014/main" id="{F3747E1C-6422-4782-9D75-41AF38B5D0EC}"/>
              </a:ext>
            </a:extLst>
          </p:cNvPr>
          <p:cNvSpPr txBox="1"/>
          <p:nvPr/>
        </p:nvSpPr>
        <p:spPr>
          <a:xfrm>
            <a:off x="2903853" y="8086687"/>
            <a:ext cx="1666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</a:p>
        </p:txBody>
      </p:sp>
      <p:sp>
        <p:nvSpPr>
          <p:cNvPr id="24" name="TextBox 34">
            <a:extLst>
              <a:ext uri="{FF2B5EF4-FFF2-40B4-BE49-F238E27FC236}">
                <a16:creationId xmlns:a16="http://schemas.microsoft.com/office/drawing/2014/main" id="{46D6DD69-568F-4D18-BAD7-BD39D682F742}"/>
              </a:ext>
            </a:extLst>
          </p:cNvPr>
          <p:cNvSpPr txBox="1"/>
          <p:nvPr/>
        </p:nvSpPr>
        <p:spPr>
          <a:xfrm>
            <a:off x="2882012" y="5812448"/>
            <a:ext cx="1666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287210-D958-47AA-B553-F0BB652E5197}"/>
              </a:ext>
            </a:extLst>
          </p:cNvPr>
          <p:cNvSpPr txBox="1"/>
          <p:nvPr/>
        </p:nvSpPr>
        <p:spPr>
          <a:xfrm>
            <a:off x="3928729" y="1943710"/>
            <a:ext cx="10430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24A7FC2D-3701-4C13-A516-82B05D0E8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766" y="999175"/>
            <a:ext cx="722846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normalizeH="0" baseline="0" dirty="0">
                <a:ln>
                  <a:noFill/>
                </a:ln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 TITLE </a:t>
            </a:r>
            <a:r>
              <a:rPr lang="en-US" sz="54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endParaRPr kumimoji="0" lang="ru-RU" sz="5400" b="1" i="0" u="none" strike="noStrike" cap="none" normalizeH="0" baseline="0" dirty="0">
              <a:ln>
                <a:noFill/>
              </a:ln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990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C1819"/>
            </a:gs>
            <a:gs pos="100000">
              <a:srgbClr val="25232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BCA725-6A97-424B-99E9-23D9555DC535}"/>
              </a:ext>
            </a:extLst>
          </p:cNvPr>
          <p:cNvSpPr/>
          <p:nvPr/>
        </p:nvSpPr>
        <p:spPr>
          <a:xfrm>
            <a:off x="11176851" y="2716942"/>
            <a:ext cx="3407049" cy="496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TITLE 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BAEF9A-4CAD-486D-84D7-E8E299CDD674}"/>
              </a:ext>
            </a:extLst>
          </p:cNvPr>
          <p:cNvSpPr/>
          <p:nvPr/>
        </p:nvSpPr>
        <p:spPr>
          <a:xfrm>
            <a:off x="11176851" y="3239227"/>
            <a:ext cx="334431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Vestibulum neque elit, Class aptent taciti sociosqu ad litora torquent per conubia nostra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36C910-A7D5-434C-ACE9-82D1AF32B647}"/>
              </a:ext>
            </a:extLst>
          </p:cNvPr>
          <p:cNvGrpSpPr/>
          <p:nvPr/>
        </p:nvGrpSpPr>
        <p:grpSpPr>
          <a:xfrm>
            <a:off x="10419354" y="2793142"/>
            <a:ext cx="558159" cy="558159"/>
            <a:chOff x="14057726" y="2228584"/>
            <a:chExt cx="558159" cy="55815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EF5CCC7-D063-4F7B-94D7-ED910B1ED709}"/>
                </a:ext>
              </a:extLst>
            </p:cNvPr>
            <p:cNvSpPr/>
            <p:nvPr/>
          </p:nvSpPr>
          <p:spPr>
            <a:xfrm>
              <a:off x="14057726" y="2228584"/>
              <a:ext cx="558159" cy="558159"/>
            </a:xfrm>
            <a:prstGeom prst="ellipse">
              <a:avLst/>
            </a:pr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400"/>
              <a:endParaRPr lang="en-US">
                <a:solidFill>
                  <a:srgbClr val="1C181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Freeform 29">
              <a:extLst>
                <a:ext uri="{FF2B5EF4-FFF2-40B4-BE49-F238E27FC236}">
                  <a16:creationId xmlns:a16="http://schemas.microsoft.com/office/drawing/2014/main" id="{7DD8D2F3-8AE0-4C6D-895E-D9AC016D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62309" y="2373013"/>
              <a:ext cx="348993" cy="269301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rgbClr val="1C181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400"/>
              <a:endParaRPr lang="en-US" dirty="0">
                <a:solidFill>
                  <a:srgbClr val="1C181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3E59953-52E8-4C44-9B6C-C83D404617E6}"/>
              </a:ext>
            </a:extLst>
          </p:cNvPr>
          <p:cNvSpPr/>
          <p:nvPr/>
        </p:nvSpPr>
        <p:spPr>
          <a:xfrm>
            <a:off x="11176851" y="4598927"/>
            <a:ext cx="3407049" cy="496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TITLE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9F0971-DD44-40D5-987C-1DF33E21FF36}"/>
              </a:ext>
            </a:extLst>
          </p:cNvPr>
          <p:cNvSpPr/>
          <p:nvPr/>
        </p:nvSpPr>
        <p:spPr>
          <a:xfrm>
            <a:off x="11176851" y="5121212"/>
            <a:ext cx="334431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Vestibulum neque elit, Class aptent taciti sociosqu ad litora torquent per conubia nostra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CBB746-9764-4753-BF37-8E62FA985067}"/>
              </a:ext>
            </a:extLst>
          </p:cNvPr>
          <p:cNvGrpSpPr/>
          <p:nvPr/>
        </p:nvGrpSpPr>
        <p:grpSpPr>
          <a:xfrm>
            <a:off x="10419354" y="4675127"/>
            <a:ext cx="558159" cy="558159"/>
            <a:chOff x="14057726" y="2228584"/>
            <a:chExt cx="558159" cy="55815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4C4240D-7A52-475A-BC54-5D2EA8A6B25C}"/>
                </a:ext>
              </a:extLst>
            </p:cNvPr>
            <p:cNvSpPr/>
            <p:nvPr/>
          </p:nvSpPr>
          <p:spPr>
            <a:xfrm>
              <a:off x="14057726" y="2228584"/>
              <a:ext cx="558159" cy="558159"/>
            </a:xfrm>
            <a:prstGeom prst="ellipse">
              <a:avLst/>
            </a:pr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/>
            </a:p>
          </p:txBody>
        </p:sp>
        <p:sp>
          <p:nvSpPr>
            <p:cNvPr id="11" name="Freeform 29">
              <a:extLst>
                <a:ext uri="{FF2B5EF4-FFF2-40B4-BE49-F238E27FC236}">
                  <a16:creationId xmlns:a16="http://schemas.microsoft.com/office/drawing/2014/main" id="{FC849DEC-FE35-413B-9DB1-EC9804AE6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62309" y="2373013"/>
              <a:ext cx="348993" cy="269301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rgbClr val="1C1819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dirty="0">
                <a:solidFill>
                  <a:schemeClr val="lt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41627B4-4863-4197-A5AE-625782547615}"/>
              </a:ext>
            </a:extLst>
          </p:cNvPr>
          <p:cNvSpPr/>
          <p:nvPr/>
        </p:nvSpPr>
        <p:spPr>
          <a:xfrm>
            <a:off x="11176851" y="6480912"/>
            <a:ext cx="3407049" cy="496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TITLE HERE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A12058-AF46-46A7-B806-B933B48FD427}"/>
              </a:ext>
            </a:extLst>
          </p:cNvPr>
          <p:cNvSpPr/>
          <p:nvPr/>
        </p:nvSpPr>
        <p:spPr>
          <a:xfrm>
            <a:off x="11176851" y="7003197"/>
            <a:ext cx="334431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Vestibulum neque elit, Class aptent taciti sociosqu ad litora torquent per conubia nostra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B486AC-61F6-4710-8A75-EA812B37C0D9}"/>
              </a:ext>
            </a:extLst>
          </p:cNvPr>
          <p:cNvGrpSpPr/>
          <p:nvPr/>
        </p:nvGrpSpPr>
        <p:grpSpPr>
          <a:xfrm>
            <a:off x="10419354" y="6557112"/>
            <a:ext cx="558159" cy="558159"/>
            <a:chOff x="14057726" y="2228584"/>
            <a:chExt cx="558159" cy="55815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9E01C4-40E2-4107-ACBE-59D405504CE5}"/>
                </a:ext>
              </a:extLst>
            </p:cNvPr>
            <p:cNvSpPr/>
            <p:nvPr/>
          </p:nvSpPr>
          <p:spPr>
            <a:xfrm>
              <a:off x="14057726" y="2228584"/>
              <a:ext cx="558159" cy="558159"/>
            </a:xfrm>
            <a:prstGeom prst="ellipse">
              <a:avLst/>
            </a:pr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/>
            </a:p>
          </p:txBody>
        </p:sp>
        <p:sp>
          <p:nvSpPr>
            <p:cNvPr id="16" name="Freeform 29">
              <a:extLst>
                <a:ext uri="{FF2B5EF4-FFF2-40B4-BE49-F238E27FC236}">
                  <a16:creationId xmlns:a16="http://schemas.microsoft.com/office/drawing/2014/main" id="{31D6C26F-6CAC-4233-8363-0D14284D4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62309" y="2373013"/>
              <a:ext cx="348993" cy="269301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rgbClr val="1C1819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dirty="0">
                <a:solidFill>
                  <a:schemeClr val="lt1"/>
                </a:solidFill>
              </a:endParaRPr>
            </a:p>
          </p:txBody>
        </p:sp>
      </p:grpSp>
      <p:sp>
        <p:nvSpPr>
          <p:cNvPr id="18" name="Freeform 15">
            <a:extLst>
              <a:ext uri="{FF2B5EF4-FFF2-40B4-BE49-F238E27FC236}">
                <a16:creationId xmlns:a16="http://schemas.microsoft.com/office/drawing/2014/main" id="{9F4B1B07-9931-4F54-BF41-43CB917BEDB2}"/>
              </a:ext>
            </a:extLst>
          </p:cNvPr>
          <p:cNvSpPr>
            <a:spLocks/>
          </p:cNvSpPr>
          <p:nvPr/>
        </p:nvSpPr>
        <p:spPr bwMode="auto">
          <a:xfrm>
            <a:off x="5170353" y="4838094"/>
            <a:ext cx="1795156" cy="1555802"/>
          </a:xfrm>
          <a:custGeom>
            <a:avLst/>
            <a:gdLst>
              <a:gd name="T0" fmla="*/ 1889 w 5220"/>
              <a:gd name="T1" fmla="*/ 0 h 4524"/>
              <a:gd name="T2" fmla="*/ 3396 w 5220"/>
              <a:gd name="T3" fmla="*/ 0 h 4524"/>
              <a:gd name="T4" fmla="*/ 5220 w 5220"/>
              <a:gd name="T5" fmla="*/ 3307 h 4524"/>
              <a:gd name="T6" fmla="*/ 4516 w 5220"/>
              <a:gd name="T7" fmla="*/ 4524 h 4524"/>
              <a:gd name="T8" fmla="*/ 759 w 5220"/>
              <a:gd name="T9" fmla="*/ 4524 h 4524"/>
              <a:gd name="T10" fmla="*/ 0 w 5220"/>
              <a:gd name="T11" fmla="*/ 3264 h 4524"/>
              <a:gd name="T12" fmla="*/ 1889 w 5220"/>
              <a:gd name="T13" fmla="*/ 0 h 4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0" h="4524">
                <a:moveTo>
                  <a:pt x="1889" y="0"/>
                </a:moveTo>
                <a:lnTo>
                  <a:pt x="3396" y="0"/>
                </a:lnTo>
                <a:lnTo>
                  <a:pt x="5220" y="3307"/>
                </a:lnTo>
                <a:lnTo>
                  <a:pt x="4516" y="4524"/>
                </a:lnTo>
                <a:lnTo>
                  <a:pt x="759" y="4524"/>
                </a:lnTo>
                <a:lnTo>
                  <a:pt x="0" y="3264"/>
                </a:lnTo>
                <a:lnTo>
                  <a:pt x="1889" y="0"/>
                </a:lnTo>
                <a:close/>
              </a:path>
            </a:pathLst>
          </a:custGeom>
          <a:gradFill>
            <a:gsLst>
              <a:gs pos="0">
                <a:srgbClr val="1C1819"/>
              </a:gs>
              <a:gs pos="100000">
                <a:srgbClr val="252324"/>
              </a:gs>
            </a:gsLst>
            <a:path path="circle">
              <a:fillToRect l="100000" t="10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48614379-25ED-4996-99C2-F2592CFD9F71}"/>
              </a:ext>
            </a:extLst>
          </p:cNvPr>
          <p:cNvSpPr>
            <a:spLocks/>
          </p:cNvSpPr>
          <p:nvPr/>
        </p:nvSpPr>
        <p:spPr bwMode="auto">
          <a:xfrm>
            <a:off x="6071370" y="4620750"/>
            <a:ext cx="2886006" cy="3533913"/>
          </a:xfrm>
          <a:custGeom>
            <a:avLst/>
            <a:gdLst>
              <a:gd name="T0" fmla="*/ 2843 w 8392"/>
              <a:gd name="T1" fmla="*/ 17 h 10274"/>
              <a:gd name="T2" fmla="*/ 2355 w 8392"/>
              <a:gd name="T3" fmla="*/ 80 h 10274"/>
              <a:gd name="T4" fmla="*/ 1883 w 8392"/>
              <a:gd name="T5" fmla="*/ 188 h 10274"/>
              <a:gd name="T6" fmla="*/ 1428 w 8392"/>
              <a:gd name="T7" fmla="*/ 337 h 10274"/>
              <a:gd name="T8" fmla="*/ 992 w 8392"/>
              <a:gd name="T9" fmla="*/ 528 h 10274"/>
              <a:gd name="T10" fmla="*/ 2621 w 8392"/>
              <a:gd name="T11" fmla="*/ 3928 h 10274"/>
              <a:gd name="T12" fmla="*/ 2842 w 8392"/>
              <a:gd name="T13" fmla="*/ 3834 h 10274"/>
              <a:gd name="T14" fmla="*/ 3109 w 8392"/>
              <a:gd name="T15" fmla="*/ 3777 h 10274"/>
              <a:gd name="T16" fmla="*/ 3394 w 8392"/>
              <a:gd name="T17" fmla="*/ 3776 h 10274"/>
              <a:gd name="T18" fmla="*/ 3635 w 8392"/>
              <a:gd name="T19" fmla="*/ 3821 h 10274"/>
              <a:gd name="T20" fmla="*/ 3841 w 8392"/>
              <a:gd name="T21" fmla="*/ 3899 h 10274"/>
              <a:gd name="T22" fmla="*/ 4010 w 8392"/>
              <a:gd name="T23" fmla="*/ 3994 h 10274"/>
              <a:gd name="T24" fmla="*/ 4196 w 8392"/>
              <a:gd name="T25" fmla="*/ 4141 h 10274"/>
              <a:gd name="T26" fmla="*/ 4368 w 8392"/>
              <a:gd name="T27" fmla="*/ 4337 h 10274"/>
              <a:gd name="T28" fmla="*/ 4466 w 8392"/>
              <a:gd name="T29" fmla="*/ 4494 h 10274"/>
              <a:gd name="T30" fmla="*/ 4551 w 8392"/>
              <a:gd name="T31" fmla="*/ 4688 h 10274"/>
              <a:gd name="T32" fmla="*/ 4608 w 8392"/>
              <a:gd name="T33" fmla="*/ 4918 h 10274"/>
              <a:gd name="T34" fmla="*/ 4625 w 8392"/>
              <a:gd name="T35" fmla="*/ 5182 h 10274"/>
              <a:gd name="T36" fmla="*/ 4594 w 8392"/>
              <a:gd name="T37" fmla="*/ 5435 h 10274"/>
              <a:gd name="T38" fmla="*/ 4526 w 8392"/>
              <a:gd name="T39" fmla="*/ 5653 h 10274"/>
              <a:gd name="T40" fmla="*/ 4435 w 8392"/>
              <a:gd name="T41" fmla="*/ 5834 h 10274"/>
              <a:gd name="T42" fmla="*/ 4318 w 8392"/>
              <a:gd name="T43" fmla="*/ 6000 h 10274"/>
              <a:gd name="T44" fmla="*/ 4123 w 8392"/>
              <a:gd name="T45" fmla="*/ 6195 h 10274"/>
              <a:gd name="T46" fmla="*/ 3958 w 8392"/>
              <a:gd name="T47" fmla="*/ 6311 h 10274"/>
              <a:gd name="T48" fmla="*/ 3777 w 8392"/>
              <a:gd name="T49" fmla="*/ 6401 h 10274"/>
              <a:gd name="T50" fmla="*/ 3559 w 8392"/>
              <a:gd name="T51" fmla="*/ 6469 h 10274"/>
              <a:gd name="T52" fmla="*/ 3306 w 8392"/>
              <a:gd name="T53" fmla="*/ 6502 h 10274"/>
              <a:gd name="T54" fmla="*/ 3042 w 8392"/>
              <a:gd name="T55" fmla="*/ 6485 h 10274"/>
              <a:gd name="T56" fmla="*/ 2813 w 8392"/>
              <a:gd name="T57" fmla="*/ 6428 h 10274"/>
              <a:gd name="T58" fmla="*/ 2619 w 8392"/>
              <a:gd name="T59" fmla="*/ 6343 h 10274"/>
              <a:gd name="T60" fmla="*/ 2462 w 8392"/>
              <a:gd name="T61" fmla="*/ 6244 h 10274"/>
              <a:gd name="T62" fmla="*/ 2266 w 8392"/>
              <a:gd name="T63" fmla="*/ 6072 h 10274"/>
              <a:gd name="T64" fmla="*/ 2121 w 8392"/>
              <a:gd name="T65" fmla="*/ 5889 h 10274"/>
              <a:gd name="T66" fmla="*/ 2026 w 8392"/>
              <a:gd name="T67" fmla="*/ 5723 h 10274"/>
              <a:gd name="T68" fmla="*/ 1949 w 8392"/>
              <a:gd name="T69" fmla="*/ 5521 h 10274"/>
              <a:gd name="T70" fmla="*/ 1903 w 8392"/>
              <a:gd name="T71" fmla="*/ 5283 h 10274"/>
              <a:gd name="T72" fmla="*/ 1892 w 8392"/>
              <a:gd name="T73" fmla="*/ 5303 h 10274"/>
              <a:gd name="T74" fmla="*/ 1788 w 8392"/>
              <a:gd name="T75" fmla="*/ 6169 h 10274"/>
              <a:gd name="T76" fmla="*/ 1544 w 8392"/>
              <a:gd name="T77" fmla="*/ 6986 h 10274"/>
              <a:gd name="T78" fmla="*/ 1176 w 8392"/>
              <a:gd name="T79" fmla="*/ 7743 h 10274"/>
              <a:gd name="T80" fmla="*/ 692 w 8392"/>
              <a:gd name="T81" fmla="*/ 8425 h 10274"/>
              <a:gd name="T82" fmla="*/ 107 w 8392"/>
              <a:gd name="T83" fmla="*/ 9018 h 10274"/>
              <a:gd name="T84" fmla="*/ 433 w 8392"/>
              <a:gd name="T85" fmla="*/ 9427 h 10274"/>
              <a:gd name="T86" fmla="*/ 997 w 8392"/>
              <a:gd name="T87" fmla="*/ 9750 h 10274"/>
              <a:gd name="T88" fmla="*/ 1602 w 8392"/>
              <a:gd name="T89" fmla="*/ 10001 h 10274"/>
              <a:gd name="T90" fmla="*/ 2243 w 8392"/>
              <a:gd name="T91" fmla="*/ 10173 h 10274"/>
              <a:gd name="T92" fmla="*/ 2915 w 8392"/>
              <a:gd name="T93" fmla="*/ 10262 h 10274"/>
              <a:gd name="T94" fmla="*/ 4042 w 8392"/>
              <a:gd name="T95" fmla="*/ 10215 h 10274"/>
              <a:gd name="T96" fmla="*/ 5485 w 8392"/>
              <a:gd name="T97" fmla="*/ 9768 h 10274"/>
              <a:gd name="T98" fmla="*/ 6711 w 8392"/>
              <a:gd name="T99" fmla="*/ 8939 h 10274"/>
              <a:gd name="T100" fmla="*/ 7649 w 8392"/>
              <a:gd name="T101" fmla="*/ 7801 h 10274"/>
              <a:gd name="T102" fmla="*/ 8231 w 8392"/>
              <a:gd name="T103" fmla="*/ 6420 h 10274"/>
              <a:gd name="T104" fmla="*/ 8386 w 8392"/>
              <a:gd name="T105" fmla="*/ 4873 h 10274"/>
              <a:gd name="T106" fmla="*/ 8081 w 8392"/>
              <a:gd name="T107" fmla="*/ 3371 h 10274"/>
              <a:gd name="T108" fmla="*/ 7373 w 8392"/>
              <a:gd name="T109" fmla="*/ 2064 h 10274"/>
              <a:gd name="T110" fmla="*/ 6331 w 8392"/>
              <a:gd name="T111" fmla="*/ 1021 h 10274"/>
              <a:gd name="T112" fmla="*/ 5025 w 8392"/>
              <a:gd name="T113" fmla="*/ 312 h 10274"/>
              <a:gd name="T114" fmla="*/ 3524 w 8392"/>
              <a:gd name="T115" fmla="*/ 7 h 10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392" h="10274">
                <a:moveTo>
                  <a:pt x="3260" y="0"/>
                </a:moveTo>
                <a:lnTo>
                  <a:pt x="3176" y="1"/>
                </a:lnTo>
                <a:lnTo>
                  <a:pt x="3093" y="3"/>
                </a:lnTo>
                <a:lnTo>
                  <a:pt x="3009" y="6"/>
                </a:lnTo>
                <a:lnTo>
                  <a:pt x="2926" y="10"/>
                </a:lnTo>
                <a:lnTo>
                  <a:pt x="2843" y="17"/>
                </a:lnTo>
                <a:lnTo>
                  <a:pt x="2762" y="24"/>
                </a:lnTo>
                <a:lnTo>
                  <a:pt x="2679" y="32"/>
                </a:lnTo>
                <a:lnTo>
                  <a:pt x="2597" y="43"/>
                </a:lnTo>
                <a:lnTo>
                  <a:pt x="2517" y="53"/>
                </a:lnTo>
                <a:lnTo>
                  <a:pt x="2436" y="66"/>
                </a:lnTo>
                <a:lnTo>
                  <a:pt x="2355" y="80"/>
                </a:lnTo>
                <a:lnTo>
                  <a:pt x="2276" y="94"/>
                </a:lnTo>
                <a:lnTo>
                  <a:pt x="2196" y="111"/>
                </a:lnTo>
                <a:lnTo>
                  <a:pt x="2117" y="128"/>
                </a:lnTo>
                <a:lnTo>
                  <a:pt x="2039" y="147"/>
                </a:lnTo>
                <a:lnTo>
                  <a:pt x="1960" y="167"/>
                </a:lnTo>
                <a:lnTo>
                  <a:pt x="1883" y="188"/>
                </a:lnTo>
                <a:lnTo>
                  <a:pt x="1805" y="210"/>
                </a:lnTo>
                <a:lnTo>
                  <a:pt x="1729" y="233"/>
                </a:lnTo>
                <a:lnTo>
                  <a:pt x="1653" y="258"/>
                </a:lnTo>
                <a:lnTo>
                  <a:pt x="1577" y="283"/>
                </a:lnTo>
                <a:lnTo>
                  <a:pt x="1503" y="309"/>
                </a:lnTo>
                <a:lnTo>
                  <a:pt x="1428" y="337"/>
                </a:lnTo>
                <a:lnTo>
                  <a:pt x="1354" y="367"/>
                </a:lnTo>
                <a:lnTo>
                  <a:pt x="1281" y="396"/>
                </a:lnTo>
                <a:lnTo>
                  <a:pt x="1207" y="428"/>
                </a:lnTo>
                <a:lnTo>
                  <a:pt x="1135" y="460"/>
                </a:lnTo>
                <a:lnTo>
                  <a:pt x="1064" y="494"/>
                </a:lnTo>
                <a:lnTo>
                  <a:pt x="992" y="528"/>
                </a:lnTo>
                <a:lnTo>
                  <a:pt x="922" y="563"/>
                </a:lnTo>
                <a:lnTo>
                  <a:pt x="852" y="600"/>
                </a:lnTo>
                <a:lnTo>
                  <a:pt x="783" y="637"/>
                </a:lnTo>
                <a:lnTo>
                  <a:pt x="2599" y="3928"/>
                </a:lnTo>
                <a:lnTo>
                  <a:pt x="2589" y="3946"/>
                </a:lnTo>
                <a:lnTo>
                  <a:pt x="2621" y="3928"/>
                </a:lnTo>
                <a:lnTo>
                  <a:pt x="2655" y="3911"/>
                </a:lnTo>
                <a:lnTo>
                  <a:pt x="2689" y="3894"/>
                </a:lnTo>
                <a:lnTo>
                  <a:pt x="2726" y="3878"/>
                </a:lnTo>
                <a:lnTo>
                  <a:pt x="2764" y="3862"/>
                </a:lnTo>
                <a:lnTo>
                  <a:pt x="2803" y="3847"/>
                </a:lnTo>
                <a:lnTo>
                  <a:pt x="2842" y="3834"/>
                </a:lnTo>
                <a:lnTo>
                  <a:pt x="2884" y="3821"/>
                </a:lnTo>
                <a:lnTo>
                  <a:pt x="2926" y="3810"/>
                </a:lnTo>
                <a:lnTo>
                  <a:pt x="2970" y="3800"/>
                </a:lnTo>
                <a:lnTo>
                  <a:pt x="3015" y="3791"/>
                </a:lnTo>
                <a:lnTo>
                  <a:pt x="3062" y="3783"/>
                </a:lnTo>
                <a:lnTo>
                  <a:pt x="3109" y="3777"/>
                </a:lnTo>
                <a:lnTo>
                  <a:pt x="3159" y="3773"/>
                </a:lnTo>
                <a:lnTo>
                  <a:pt x="3209" y="3771"/>
                </a:lnTo>
                <a:lnTo>
                  <a:pt x="3260" y="3770"/>
                </a:lnTo>
                <a:lnTo>
                  <a:pt x="3306" y="3770"/>
                </a:lnTo>
                <a:lnTo>
                  <a:pt x="3350" y="3772"/>
                </a:lnTo>
                <a:lnTo>
                  <a:pt x="3394" y="3776"/>
                </a:lnTo>
                <a:lnTo>
                  <a:pt x="3437" y="3780"/>
                </a:lnTo>
                <a:lnTo>
                  <a:pt x="3479" y="3787"/>
                </a:lnTo>
                <a:lnTo>
                  <a:pt x="3519" y="3794"/>
                </a:lnTo>
                <a:lnTo>
                  <a:pt x="3559" y="3802"/>
                </a:lnTo>
                <a:lnTo>
                  <a:pt x="3598" y="3811"/>
                </a:lnTo>
                <a:lnTo>
                  <a:pt x="3635" y="3821"/>
                </a:lnTo>
                <a:lnTo>
                  <a:pt x="3672" y="3833"/>
                </a:lnTo>
                <a:lnTo>
                  <a:pt x="3708" y="3844"/>
                </a:lnTo>
                <a:lnTo>
                  <a:pt x="3743" y="3857"/>
                </a:lnTo>
                <a:lnTo>
                  <a:pt x="3777" y="3871"/>
                </a:lnTo>
                <a:lnTo>
                  <a:pt x="3809" y="3884"/>
                </a:lnTo>
                <a:lnTo>
                  <a:pt x="3841" y="3899"/>
                </a:lnTo>
                <a:lnTo>
                  <a:pt x="3872" y="3913"/>
                </a:lnTo>
                <a:lnTo>
                  <a:pt x="3901" y="3929"/>
                </a:lnTo>
                <a:lnTo>
                  <a:pt x="3930" y="3945"/>
                </a:lnTo>
                <a:lnTo>
                  <a:pt x="3958" y="3961"/>
                </a:lnTo>
                <a:lnTo>
                  <a:pt x="3984" y="3977"/>
                </a:lnTo>
                <a:lnTo>
                  <a:pt x="4010" y="3994"/>
                </a:lnTo>
                <a:lnTo>
                  <a:pt x="4034" y="4011"/>
                </a:lnTo>
                <a:lnTo>
                  <a:pt x="4058" y="4028"/>
                </a:lnTo>
                <a:lnTo>
                  <a:pt x="4082" y="4045"/>
                </a:lnTo>
                <a:lnTo>
                  <a:pt x="4123" y="4077"/>
                </a:lnTo>
                <a:lnTo>
                  <a:pt x="4161" y="4110"/>
                </a:lnTo>
                <a:lnTo>
                  <a:pt x="4196" y="4141"/>
                </a:lnTo>
                <a:lnTo>
                  <a:pt x="4226" y="4169"/>
                </a:lnTo>
                <a:lnTo>
                  <a:pt x="4255" y="4200"/>
                </a:lnTo>
                <a:lnTo>
                  <a:pt x="4286" y="4234"/>
                </a:lnTo>
                <a:lnTo>
                  <a:pt x="4318" y="4272"/>
                </a:lnTo>
                <a:lnTo>
                  <a:pt x="4352" y="4314"/>
                </a:lnTo>
                <a:lnTo>
                  <a:pt x="4368" y="4337"/>
                </a:lnTo>
                <a:lnTo>
                  <a:pt x="4384" y="4361"/>
                </a:lnTo>
                <a:lnTo>
                  <a:pt x="4401" y="4385"/>
                </a:lnTo>
                <a:lnTo>
                  <a:pt x="4418" y="4411"/>
                </a:lnTo>
                <a:lnTo>
                  <a:pt x="4435" y="4438"/>
                </a:lnTo>
                <a:lnTo>
                  <a:pt x="4450" y="4466"/>
                </a:lnTo>
                <a:lnTo>
                  <a:pt x="4466" y="4494"/>
                </a:lnTo>
                <a:lnTo>
                  <a:pt x="4482" y="4525"/>
                </a:lnTo>
                <a:lnTo>
                  <a:pt x="4496" y="4555"/>
                </a:lnTo>
                <a:lnTo>
                  <a:pt x="4511" y="4587"/>
                </a:lnTo>
                <a:lnTo>
                  <a:pt x="4526" y="4619"/>
                </a:lnTo>
                <a:lnTo>
                  <a:pt x="4538" y="4654"/>
                </a:lnTo>
                <a:lnTo>
                  <a:pt x="4551" y="4688"/>
                </a:lnTo>
                <a:lnTo>
                  <a:pt x="4563" y="4724"/>
                </a:lnTo>
                <a:lnTo>
                  <a:pt x="4574" y="4761"/>
                </a:lnTo>
                <a:lnTo>
                  <a:pt x="4584" y="4798"/>
                </a:lnTo>
                <a:lnTo>
                  <a:pt x="4594" y="4837"/>
                </a:lnTo>
                <a:lnTo>
                  <a:pt x="4601" y="4877"/>
                </a:lnTo>
                <a:lnTo>
                  <a:pt x="4608" y="4918"/>
                </a:lnTo>
                <a:lnTo>
                  <a:pt x="4615" y="4959"/>
                </a:lnTo>
                <a:lnTo>
                  <a:pt x="4619" y="5002"/>
                </a:lnTo>
                <a:lnTo>
                  <a:pt x="4623" y="5046"/>
                </a:lnTo>
                <a:lnTo>
                  <a:pt x="4625" y="5090"/>
                </a:lnTo>
                <a:lnTo>
                  <a:pt x="4625" y="5136"/>
                </a:lnTo>
                <a:lnTo>
                  <a:pt x="4625" y="5182"/>
                </a:lnTo>
                <a:lnTo>
                  <a:pt x="4623" y="5226"/>
                </a:lnTo>
                <a:lnTo>
                  <a:pt x="4619" y="5270"/>
                </a:lnTo>
                <a:lnTo>
                  <a:pt x="4615" y="5313"/>
                </a:lnTo>
                <a:lnTo>
                  <a:pt x="4608" y="5354"/>
                </a:lnTo>
                <a:lnTo>
                  <a:pt x="4601" y="5395"/>
                </a:lnTo>
                <a:lnTo>
                  <a:pt x="4594" y="5435"/>
                </a:lnTo>
                <a:lnTo>
                  <a:pt x="4584" y="5473"/>
                </a:lnTo>
                <a:lnTo>
                  <a:pt x="4574" y="5511"/>
                </a:lnTo>
                <a:lnTo>
                  <a:pt x="4563" y="5548"/>
                </a:lnTo>
                <a:lnTo>
                  <a:pt x="4551" y="5584"/>
                </a:lnTo>
                <a:lnTo>
                  <a:pt x="4538" y="5618"/>
                </a:lnTo>
                <a:lnTo>
                  <a:pt x="4526" y="5653"/>
                </a:lnTo>
                <a:lnTo>
                  <a:pt x="4511" y="5685"/>
                </a:lnTo>
                <a:lnTo>
                  <a:pt x="4496" y="5717"/>
                </a:lnTo>
                <a:lnTo>
                  <a:pt x="4482" y="5747"/>
                </a:lnTo>
                <a:lnTo>
                  <a:pt x="4466" y="5778"/>
                </a:lnTo>
                <a:lnTo>
                  <a:pt x="4450" y="5806"/>
                </a:lnTo>
                <a:lnTo>
                  <a:pt x="4435" y="5834"/>
                </a:lnTo>
                <a:lnTo>
                  <a:pt x="4418" y="5860"/>
                </a:lnTo>
                <a:lnTo>
                  <a:pt x="4401" y="5887"/>
                </a:lnTo>
                <a:lnTo>
                  <a:pt x="4384" y="5911"/>
                </a:lnTo>
                <a:lnTo>
                  <a:pt x="4368" y="5935"/>
                </a:lnTo>
                <a:lnTo>
                  <a:pt x="4352" y="5957"/>
                </a:lnTo>
                <a:lnTo>
                  <a:pt x="4318" y="6000"/>
                </a:lnTo>
                <a:lnTo>
                  <a:pt x="4286" y="6038"/>
                </a:lnTo>
                <a:lnTo>
                  <a:pt x="4255" y="6072"/>
                </a:lnTo>
                <a:lnTo>
                  <a:pt x="4226" y="6101"/>
                </a:lnTo>
                <a:lnTo>
                  <a:pt x="4196" y="6131"/>
                </a:lnTo>
                <a:lnTo>
                  <a:pt x="4161" y="6162"/>
                </a:lnTo>
                <a:lnTo>
                  <a:pt x="4123" y="6195"/>
                </a:lnTo>
                <a:lnTo>
                  <a:pt x="4082" y="6227"/>
                </a:lnTo>
                <a:lnTo>
                  <a:pt x="4058" y="6244"/>
                </a:lnTo>
                <a:lnTo>
                  <a:pt x="4034" y="6261"/>
                </a:lnTo>
                <a:lnTo>
                  <a:pt x="4010" y="6278"/>
                </a:lnTo>
                <a:lnTo>
                  <a:pt x="3984" y="6294"/>
                </a:lnTo>
                <a:lnTo>
                  <a:pt x="3958" y="6311"/>
                </a:lnTo>
                <a:lnTo>
                  <a:pt x="3930" y="6327"/>
                </a:lnTo>
                <a:lnTo>
                  <a:pt x="3901" y="6343"/>
                </a:lnTo>
                <a:lnTo>
                  <a:pt x="3872" y="6358"/>
                </a:lnTo>
                <a:lnTo>
                  <a:pt x="3841" y="6373"/>
                </a:lnTo>
                <a:lnTo>
                  <a:pt x="3809" y="6388"/>
                </a:lnTo>
                <a:lnTo>
                  <a:pt x="3777" y="6401"/>
                </a:lnTo>
                <a:lnTo>
                  <a:pt x="3743" y="6415"/>
                </a:lnTo>
                <a:lnTo>
                  <a:pt x="3708" y="6428"/>
                </a:lnTo>
                <a:lnTo>
                  <a:pt x="3672" y="6439"/>
                </a:lnTo>
                <a:lnTo>
                  <a:pt x="3635" y="6451"/>
                </a:lnTo>
                <a:lnTo>
                  <a:pt x="3598" y="6461"/>
                </a:lnTo>
                <a:lnTo>
                  <a:pt x="3559" y="6469"/>
                </a:lnTo>
                <a:lnTo>
                  <a:pt x="3519" y="6478"/>
                </a:lnTo>
                <a:lnTo>
                  <a:pt x="3479" y="6485"/>
                </a:lnTo>
                <a:lnTo>
                  <a:pt x="3437" y="6491"/>
                </a:lnTo>
                <a:lnTo>
                  <a:pt x="3394" y="6496"/>
                </a:lnTo>
                <a:lnTo>
                  <a:pt x="3350" y="6499"/>
                </a:lnTo>
                <a:lnTo>
                  <a:pt x="3306" y="6502"/>
                </a:lnTo>
                <a:lnTo>
                  <a:pt x="3260" y="6502"/>
                </a:lnTo>
                <a:lnTo>
                  <a:pt x="3215" y="6502"/>
                </a:lnTo>
                <a:lnTo>
                  <a:pt x="3170" y="6499"/>
                </a:lnTo>
                <a:lnTo>
                  <a:pt x="3126" y="6496"/>
                </a:lnTo>
                <a:lnTo>
                  <a:pt x="3084" y="6491"/>
                </a:lnTo>
                <a:lnTo>
                  <a:pt x="3042" y="6485"/>
                </a:lnTo>
                <a:lnTo>
                  <a:pt x="3002" y="6478"/>
                </a:lnTo>
                <a:lnTo>
                  <a:pt x="2962" y="6469"/>
                </a:lnTo>
                <a:lnTo>
                  <a:pt x="2923" y="6461"/>
                </a:lnTo>
                <a:lnTo>
                  <a:pt x="2885" y="6451"/>
                </a:lnTo>
                <a:lnTo>
                  <a:pt x="2849" y="6439"/>
                </a:lnTo>
                <a:lnTo>
                  <a:pt x="2813" y="6428"/>
                </a:lnTo>
                <a:lnTo>
                  <a:pt x="2778" y="6415"/>
                </a:lnTo>
                <a:lnTo>
                  <a:pt x="2745" y="6401"/>
                </a:lnTo>
                <a:lnTo>
                  <a:pt x="2711" y="6388"/>
                </a:lnTo>
                <a:lnTo>
                  <a:pt x="2680" y="6373"/>
                </a:lnTo>
                <a:lnTo>
                  <a:pt x="2650" y="6358"/>
                </a:lnTo>
                <a:lnTo>
                  <a:pt x="2619" y="6343"/>
                </a:lnTo>
                <a:lnTo>
                  <a:pt x="2591" y="6327"/>
                </a:lnTo>
                <a:lnTo>
                  <a:pt x="2563" y="6311"/>
                </a:lnTo>
                <a:lnTo>
                  <a:pt x="2536" y="6294"/>
                </a:lnTo>
                <a:lnTo>
                  <a:pt x="2510" y="6278"/>
                </a:lnTo>
                <a:lnTo>
                  <a:pt x="2486" y="6261"/>
                </a:lnTo>
                <a:lnTo>
                  <a:pt x="2462" y="6244"/>
                </a:lnTo>
                <a:lnTo>
                  <a:pt x="2440" y="6227"/>
                </a:lnTo>
                <a:lnTo>
                  <a:pt x="2397" y="6195"/>
                </a:lnTo>
                <a:lnTo>
                  <a:pt x="2359" y="6162"/>
                </a:lnTo>
                <a:lnTo>
                  <a:pt x="2325" y="6131"/>
                </a:lnTo>
                <a:lnTo>
                  <a:pt x="2296" y="6101"/>
                </a:lnTo>
                <a:lnTo>
                  <a:pt x="2266" y="6072"/>
                </a:lnTo>
                <a:lnTo>
                  <a:pt x="2236" y="6039"/>
                </a:lnTo>
                <a:lnTo>
                  <a:pt x="2203" y="6001"/>
                </a:lnTo>
                <a:lnTo>
                  <a:pt x="2171" y="5959"/>
                </a:lnTo>
                <a:lnTo>
                  <a:pt x="2154" y="5937"/>
                </a:lnTo>
                <a:lnTo>
                  <a:pt x="2137" y="5914"/>
                </a:lnTo>
                <a:lnTo>
                  <a:pt x="2121" y="5889"/>
                </a:lnTo>
                <a:lnTo>
                  <a:pt x="2104" y="5863"/>
                </a:lnTo>
                <a:lnTo>
                  <a:pt x="2088" y="5837"/>
                </a:lnTo>
                <a:lnTo>
                  <a:pt x="2072" y="5810"/>
                </a:lnTo>
                <a:lnTo>
                  <a:pt x="2056" y="5782"/>
                </a:lnTo>
                <a:lnTo>
                  <a:pt x="2041" y="5753"/>
                </a:lnTo>
                <a:lnTo>
                  <a:pt x="2026" y="5723"/>
                </a:lnTo>
                <a:lnTo>
                  <a:pt x="2012" y="5692"/>
                </a:lnTo>
                <a:lnTo>
                  <a:pt x="1997" y="5659"/>
                </a:lnTo>
                <a:lnTo>
                  <a:pt x="1984" y="5625"/>
                </a:lnTo>
                <a:lnTo>
                  <a:pt x="1972" y="5592"/>
                </a:lnTo>
                <a:lnTo>
                  <a:pt x="1959" y="5556"/>
                </a:lnTo>
                <a:lnTo>
                  <a:pt x="1949" y="5521"/>
                </a:lnTo>
                <a:lnTo>
                  <a:pt x="1938" y="5483"/>
                </a:lnTo>
                <a:lnTo>
                  <a:pt x="1929" y="5445"/>
                </a:lnTo>
                <a:lnTo>
                  <a:pt x="1921" y="5405"/>
                </a:lnTo>
                <a:lnTo>
                  <a:pt x="1913" y="5365"/>
                </a:lnTo>
                <a:lnTo>
                  <a:pt x="1907" y="5325"/>
                </a:lnTo>
                <a:lnTo>
                  <a:pt x="1903" y="5283"/>
                </a:lnTo>
                <a:lnTo>
                  <a:pt x="1899" y="5239"/>
                </a:lnTo>
                <a:lnTo>
                  <a:pt x="1896" y="5195"/>
                </a:lnTo>
                <a:lnTo>
                  <a:pt x="1895" y="5150"/>
                </a:lnTo>
                <a:lnTo>
                  <a:pt x="1895" y="5155"/>
                </a:lnTo>
                <a:lnTo>
                  <a:pt x="1894" y="5155"/>
                </a:lnTo>
                <a:lnTo>
                  <a:pt x="1892" y="5303"/>
                </a:lnTo>
                <a:lnTo>
                  <a:pt x="1885" y="5449"/>
                </a:lnTo>
                <a:lnTo>
                  <a:pt x="1873" y="5596"/>
                </a:lnTo>
                <a:lnTo>
                  <a:pt x="1858" y="5741"/>
                </a:lnTo>
                <a:lnTo>
                  <a:pt x="1839" y="5884"/>
                </a:lnTo>
                <a:lnTo>
                  <a:pt x="1815" y="6027"/>
                </a:lnTo>
                <a:lnTo>
                  <a:pt x="1788" y="6169"/>
                </a:lnTo>
                <a:lnTo>
                  <a:pt x="1757" y="6308"/>
                </a:lnTo>
                <a:lnTo>
                  <a:pt x="1722" y="6447"/>
                </a:lnTo>
                <a:lnTo>
                  <a:pt x="1683" y="6585"/>
                </a:lnTo>
                <a:lnTo>
                  <a:pt x="1641" y="6720"/>
                </a:lnTo>
                <a:lnTo>
                  <a:pt x="1595" y="6854"/>
                </a:lnTo>
                <a:lnTo>
                  <a:pt x="1544" y="6986"/>
                </a:lnTo>
                <a:lnTo>
                  <a:pt x="1492" y="7117"/>
                </a:lnTo>
                <a:lnTo>
                  <a:pt x="1436" y="7246"/>
                </a:lnTo>
                <a:lnTo>
                  <a:pt x="1375" y="7373"/>
                </a:lnTo>
                <a:lnTo>
                  <a:pt x="1312" y="7499"/>
                </a:lnTo>
                <a:lnTo>
                  <a:pt x="1245" y="7622"/>
                </a:lnTo>
                <a:lnTo>
                  <a:pt x="1176" y="7743"/>
                </a:lnTo>
                <a:lnTo>
                  <a:pt x="1102" y="7863"/>
                </a:lnTo>
                <a:lnTo>
                  <a:pt x="1026" y="7979"/>
                </a:lnTo>
                <a:lnTo>
                  <a:pt x="947" y="8094"/>
                </a:lnTo>
                <a:lnTo>
                  <a:pt x="865" y="8207"/>
                </a:lnTo>
                <a:lnTo>
                  <a:pt x="780" y="8317"/>
                </a:lnTo>
                <a:lnTo>
                  <a:pt x="692" y="8425"/>
                </a:lnTo>
                <a:lnTo>
                  <a:pt x="601" y="8531"/>
                </a:lnTo>
                <a:lnTo>
                  <a:pt x="507" y="8633"/>
                </a:lnTo>
                <a:lnTo>
                  <a:pt x="411" y="8733"/>
                </a:lnTo>
                <a:lnTo>
                  <a:pt x="313" y="8830"/>
                </a:lnTo>
                <a:lnTo>
                  <a:pt x="211" y="8926"/>
                </a:lnTo>
                <a:lnTo>
                  <a:pt x="107" y="9018"/>
                </a:lnTo>
                <a:lnTo>
                  <a:pt x="0" y="9107"/>
                </a:lnTo>
                <a:lnTo>
                  <a:pt x="84" y="9174"/>
                </a:lnTo>
                <a:lnTo>
                  <a:pt x="169" y="9240"/>
                </a:lnTo>
                <a:lnTo>
                  <a:pt x="256" y="9304"/>
                </a:lnTo>
                <a:lnTo>
                  <a:pt x="344" y="9367"/>
                </a:lnTo>
                <a:lnTo>
                  <a:pt x="433" y="9427"/>
                </a:lnTo>
                <a:lnTo>
                  <a:pt x="524" y="9486"/>
                </a:lnTo>
                <a:lnTo>
                  <a:pt x="616" y="9542"/>
                </a:lnTo>
                <a:lnTo>
                  <a:pt x="710" y="9598"/>
                </a:lnTo>
                <a:lnTo>
                  <a:pt x="804" y="9650"/>
                </a:lnTo>
                <a:lnTo>
                  <a:pt x="900" y="9702"/>
                </a:lnTo>
                <a:lnTo>
                  <a:pt x="997" y="9750"/>
                </a:lnTo>
                <a:lnTo>
                  <a:pt x="1095" y="9797"/>
                </a:lnTo>
                <a:lnTo>
                  <a:pt x="1195" y="9842"/>
                </a:lnTo>
                <a:lnTo>
                  <a:pt x="1294" y="9885"/>
                </a:lnTo>
                <a:lnTo>
                  <a:pt x="1396" y="9926"/>
                </a:lnTo>
                <a:lnTo>
                  <a:pt x="1498" y="9965"/>
                </a:lnTo>
                <a:lnTo>
                  <a:pt x="1602" y="10001"/>
                </a:lnTo>
                <a:lnTo>
                  <a:pt x="1707" y="10035"/>
                </a:lnTo>
                <a:lnTo>
                  <a:pt x="1812" y="10067"/>
                </a:lnTo>
                <a:lnTo>
                  <a:pt x="1918" y="10098"/>
                </a:lnTo>
                <a:lnTo>
                  <a:pt x="2026" y="10125"/>
                </a:lnTo>
                <a:lnTo>
                  <a:pt x="2134" y="10150"/>
                </a:lnTo>
                <a:lnTo>
                  <a:pt x="2243" y="10173"/>
                </a:lnTo>
                <a:lnTo>
                  <a:pt x="2353" y="10194"/>
                </a:lnTo>
                <a:lnTo>
                  <a:pt x="2464" y="10213"/>
                </a:lnTo>
                <a:lnTo>
                  <a:pt x="2576" y="10229"/>
                </a:lnTo>
                <a:lnTo>
                  <a:pt x="2688" y="10243"/>
                </a:lnTo>
                <a:lnTo>
                  <a:pt x="2801" y="10254"/>
                </a:lnTo>
                <a:lnTo>
                  <a:pt x="2915" y="10262"/>
                </a:lnTo>
                <a:lnTo>
                  <a:pt x="3030" y="10269"/>
                </a:lnTo>
                <a:lnTo>
                  <a:pt x="3145" y="10273"/>
                </a:lnTo>
                <a:lnTo>
                  <a:pt x="3260" y="10274"/>
                </a:lnTo>
                <a:lnTo>
                  <a:pt x="3524" y="10268"/>
                </a:lnTo>
                <a:lnTo>
                  <a:pt x="3785" y="10248"/>
                </a:lnTo>
                <a:lnTo>
                  <a:pt x="4042" y="10215"/>
                </a:lnTo>
                <a:lnTo>
                  <a:pt x="4294" y="10169"/>
                </a:lnTo>
                <a:lnTo>
                  <a:pt x="4542" y="10113"/>
                </a:lnTo>
                <a:lnTo>
                  <a:pt x="4787" y="10043"/>
                </a:lnTo>
                <a:lnTo>
                  <a:pt x="5025" y="9963"/>
                </a:lnTo>
                <a:lnTo>
                  <a:pt x="5258" y="9870"/>
                </a:lnTo>
                <a:lnTo>
                  <a:pt x="5485" y="9768"/>
                </a:lnTo>
                <a:lnTo>
                  <a:pt x="5706" y="9653"/>
                </a:lnTo>
                <a:lnTo>
                  <a:pt x="5921" y="9530"/>
                </a:lnTo>
                <a:lnTo>
                  <a:pt x="6129" y="9397"/>
                </a:lnTo>
                <a:lnTo>
                  <a:pt x="6331" y="9253"/>
                </a:lnTo>
                <a:lnTo>
                  <a:pt x="6524" y="9101"/>
                </a:lnTo>
                <a:lnTo>
                  <a:pt x="6711" y="8939"/>
                </a:lnTo>
                <a:lnTo>
                  <a:pt x="6889" y="8770"/>
                </a:lnTo>
                <a:lnTo>
                  <a:pt x="7059" y="8590"/>
                </a:lnTo>
                <a:lnTo>
                  <a:pt x="7220" y="8405"/>
                </a:lnTo>
                <a:lnTo>
                  <a:pt x="7373" y="8211"/>
                </a:lnTo>
                <a:lnTo>
                  <a:pt x="7515" y="8008"/>
                </a:lnTo>
                <a:lnTo>
                  <a:pt x="7649" y="7801"/>
                </a:lnTo>
                <a:lnTo>
                  <a:pt x="7773" y="7585"/>
                </a:lnTo>
                <a:lnTo>
                  <a:pt x="7886" y="7364"/>
                </a:lnTo>
                <a:lnTo>
                  <a:pt x="7989" y="7136"/>
                </a:lnTo>
                <a:lnTo>
                  <a:pt x="8081" y="6903"/>
                </a:lnTo>
                <a:lnTo>
                  <a:pt x="8162" y="6664"/>
                </a:lnTo>
                <a:lnTo>
                  <a:pt x="8231" y="6420"/>
                </a:lnTo>
                <a:lnTo>
                  <a:pt x="8287" y="6172"/>
                </a:lnTo>
                <a:lnTo>
                  <a:pt x="8333" y="5919"/>
                </a:lnTo>
                <a:lnTo>
                  <a:pt x="8366" y="5662"/>
                </a:lnTo>
                <a:lnTo>
                  <a:pt x="8386" y="5401"/>
                </a:lnTo>
                <a:lnTo>
                  <a:pt x="8392" y="5137"/>
                </a:lnTo>
                <a:lnTo>
                  <a:pt x="8386" y="4873"/>
                </a:lnTo>
                <a:lnTo>
                  <a:pt x="8366" y="4612"/>
                </a:lnTo>
                <a:lnTo>
                  <a:pt x="8333" y="4355"/>
                </a:lnTo>
                <a:lnTo>
                  <a:pt x="8287" y="4102"/>
                </a:lnTo>
                <a:lnTo>
                  <a:pt x="8231" y="3854"/>
                </a:lnTo>
                <a:lnTo>
                  <a:pt x="8162" y="3609"/>
                </a:lnTo>
                <a:lnTo>
                  <a:pt x="8081" y="3371"/>
                </a:lnTo>
                <a:lnTo>
                  <a:pt x="7989" y="3138"/>
                </a:lnTo>
                <a:lnTo>
                  <a:pt x="7886" y="2910"/>
                </a:lnTo>
                <a:lnTo>
                  <a:pt x="7773" y="2689"/>
                </a:lnTo>
                <a:lnTo>
                  <a:pt x="7649" y="2474"/>
                </a:lnTo>
                <a:lnTo>
                  <a:pt x="7515" y="2265"/>
                </a:lnTo>
                <a:lnTo>
                  <a:pt x="7373" y="2064"/>
                </a:lnTo>
                <a:lnTo>
                  <a:pt x="7220" y="1870"/>
                </a:lnTo>
                <a:lnTo>
                  <a:pt x="7059" y="1684"/>
                </a:lnTo>
                <a:lnTo>
                  <a:pt x="6889" y="1505"/>
                </a:lnTo>
                <a:lnTo>
                  <a:pt x="6711" y="1334"/>
                </a:lnTo>
                <a:lnTo>
                  <a:pt x="6524" y="1173"/>
                </a:lnTo>
                <a:lnTo>
                  <a:pt x="6331" y="1021"/>
                </a:lnTo>
                <a:lnTo>
                  <a:pt x="6129" y="877"/>
                </a:lnTo>
                <a:lnTo>
                  <a:pt x="5921" y="744"/>
                </a:lnTo>
                <a:lnTo>
                  <a:pt x="5706" y="621"/>
                </a:lnTo>
                <a:lnTo>
                  <a:pt x="5485" y="506"/>
                </a:lnTo>
                <a:lnTo>
                  <a:pt x="5258" y="404"/>
                </a:lnTo>
                <a:lnTo>
                  <a:pt x="5025" y="312"/>
                </a:lnTo>
                <a:lnTo>
                  <a:pt x="4787" y="231"/>
                </a:lnTo>
                <a:lnTo>
                  <a:pt x="4542" y="161"/>
                </a:lnTo>
                <a:lnTo>
                  <a:pt x="4294" y="105"/>
                </a:lnTo>
                <a:lnTo>
                  <a:pt x="4042" y="60"/>
                </a:lnTo>
                <a:lnTo>
                  <a:pt x="3785" y="26"/>
                </a:lnTo>
                <a:lnTo>
                  <a:pt x="3524" y="7"/>
                </a:lnTo>
                <a:lnTo>
                  <a:pt x="3260" y="0"/>
                </a:lnTo>
                <a:close/>
              </a:path>
            </a:pathLst>
          </a:custGeom>
          <a:gradFill rotWithShape="0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905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80927" tIns="280927" rIns="280927" bIns="280927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100">
              <a:solidFill>
                <a:schemeClr val="lt1"/>
              </a:solidFill>
            </a:endParaRPr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D0D7D854-45CD-4345-84A4-DEFAE914CBC3}"/>
              </a:ext>
            </a:extLst>
          </p:cNvPr>
          <p:cNvSpPr>
            <a:spLocks/>
          </p:cNvSpPr>
          <p:nvPr/>
        </p:nvSpPr>
        <p:spPr bwMode="auto">
          <a:xfrm>
            <a:off x="3193619" y="4728046"/>
            <a:ext cx="3529786" cy="3421114"/>
          </a:xfrm>
          <a:custGeom>
            <a:avLst/>
            <a:gdLst>
              <a:gd name="T0" fmla="*/ 6484 w 10262"/>
              <a:gd name="T1" fmla="*/ 4999 h 9948"/>
              <a:gd name="T2" fmla="*/ 6443 w 10262"/>
              <a:gd name="T3" fmla="*/ 5195 h 9948"/>
              <a:gd name="T4" fmla="*/ 6380 w 10262"/>
              <a:gd name="T5" fmla="*/ 5366 h 9948"/>
              <a:gd name="T6" fmla="*/ 6304 w 10262"/>
              <a:gd name="T7" fmla="*/ 5511 h 9948"/>
              <a:gd name="T8" fmla="*/ 6221 w 10262"/>
              <a:gd name="T9" fmla="*/ 5633 h 9948"/>
              <a:gd name="T10" fmla="*/ 6067 w 10262"/>
              <a:gd name="T11" fmla="*/ 5806 h 9948"/>
              <a:gd name="T12" fmla="*/ 5906 w 10262"/>
              <a:gd name="T13" fmla="*/ 5935 h 9948"/>
              <a:gd name="T14" fmla="*/ 5773 w 10262"/>
              <a:gd name="T15" fmla="*/ 6017 h 9948"/>
              <a:gd name="T16" fmla="*/ 5614 w 10262"/>
              <a:gd name="T17" fmla="*/ 6089 h 9948"/>
              <a:gd name="T18" fmla="*/ 5430 w 10262"/>
              <a:gd name="T19" fmla="*/ 6144 h 9948"/>
              <a:gd name="T20" fmla="*/ 5222 w 10262"/>
              <a:gd name="T21" fmla="*/ 6173 h 9948"/>
              <a:gd name="T22" fmla="*/ 4998 w 10262"/>
              <a:gd name="T23" fmla="*/ 6169 h 9948"/>
              <a:gd name="T24" fmla="*/ 4794 w 10262"/>
              <a:gd name="T25" fmla="*/ 6134 h 9948"/>
              <a:gd name="T26" fmla="*/ 4615 w 10262"/>
              <a:gd name="T27" fmla="*/ 6074 h 9948"/>
              <a:gd name="T28" fmla="*/ 4462 w 10262"/>
              <a:gd name="T29" fmla="*/ 6000 h 9948"/>
              <a:gd name="T30" fmla="*/ 4334 w 10262"/>
              <a:gd name="T31" fmla="*/ 5917 h 9948"/>
              <a:gd name="T32" fmla="*/ 4166 w 10262"/>
              <a:gd name="T33" fmla="*/ 5775 h 9948"/>
              <a:gd name="T34" fmla="*/ 4024 w 10262"/>
              <a:gd name="T35" fmla="*/ 5607 h 9948"/>
              <a:gd name="T36" fmla="*/ 3942 w 10262"/>
              <a:gd name="T37" fmla="*/ 5479 h 9948"/>
              <a:gd name="T38" fmla="*/ 3866 w 10262"/>
              <a:gd name="T39" fmla="*/ 5325 h 9948"/>
              <a:gd name="T40" fmla="*/ 3808 w 10262"/>
              <a:gd name="T41" fmla="*/ 5146 h 9948"/>
              <a:gd name="T42" fmla="*/ 3773 w 10262"/>
              <a:gd name="T43" fmla="*/ 4942 h 9948"/>
              <a:gd name="T44" fmla="*/ 3769 w 10262"/>
              <a:gd name="T45" fmla="*/ 4718 h 9948"/>
              <a:gd name="T46" fmla="*/ 3798 w 10262"/>
              <a:gd name="T47" fmla="*/ 4509 h 9948"/>
              <a:gd name="T48" fmla="*/ 3854 w 10262"/>
              <a:gd name="T49" fmla="*/ 4326 h 9948"/>
              <a:gd name="T50" fmla="*/ 3926 w 10262"/>
              <a:gd name="T51" fmla="*/ 4166 h 9948"/>
              <a:gd name="T52" fmla="*/ 4008 w 10262"/>
              <a:gd name="T53" fmla="*/ 4033 h 9948"/>
              <a:gd name="T54" fmla="*/ 4137 w 10262"/>
              <a:gd name="T55" fmla="*/ 3872 h 9948"/>
              <a:gd name="T56" fmla="*/ 4310 w 10262"/>
              <a:gd name="T57" fmla="*/ 3717 h 9948"/>
              <a:gd name="T58" fmla="*/ 4434 w 10262"/>
              <a:gd name="T59" fmla="*/ 3633 h 9948"/>
              <a:gd name="T60" fmla="*/ 4583 w 10262"/>
              <a:gd name="T61" fmla="*/ 3556 h 9948"/>
              <a:gd name="T62" fmla="*/ 4757 w 10262"/>
              <a:gd name="T63" fmla="*/ 3493 h 9948"/>
              <a:gd name="T64" fmla="*/ 4955 w 10262"/>
              <a:gd name="T65" fmla="*/ 3452 h 9948"/>
              <a:gd name="T66" fmla="*/ 5179 w 10262"/>
              <a:gd name="T67" fmla="*/ 3443 h 9948"/>
              <a:gd name="T68" fmla="*/ 5398 w 10262"/>
              <a:gd name="T69" fmla="*/ 3467 h 9948"/>
              <a:gd name="T70" fmla="*/ 5592 w 10262"/>
              <a:gd name="T71" fmla="*/ 3521 h 9948"/>
              <a:gd name="T72" fmla="*/ 5757 w 10262"/>
              <a:gd name="T73" fmla="*/ 3594 h 9948"/>
              <a:gd name="T74" fmla="*/ 5401 w 10262"/>
              <a:gd name="T75" fmla="*/ 3348 h 9948"/>
              <a:gd name="T76" fmla="*/ 4869 w 10262"/>
              <a:gd name="T77" fmla="*/ 2908 h 9948"/>
              <a:gd name="T78" fmla="*/ 4401 w 10262"/>
              <a:gd name="T79" fmla="*/ 2403 h 9948"/>
              <a:gd name="T80" fmla="*/ 4002 w 10262"/>
              <a:gd name="T81" fmla="*/ 1838 h 9948"/>
              <a:gd name="T82" fmla="*/ 3683 w 10262"/>
              <a:gd name="T83" fmla="*/ 1222 h 9948"/>
              <a:gd name="T84" fmla="*/ 3447 w 10262"/>
              <a:gd name="T85" fmla="*/ 558 h 9948"/>
              <a:gd name="T86" fmla="*/ 3144 w 10262"/>
              <a:gd name="T87" fmla="*/ 73 h 9948"/>
              <a:gd name="T88" fmla="*/ 2296 w 10262"/>
              <a:gd name="T89" fmla="*/ 528 h 9948"/>
              <a:gd name="T90" fmla="*/ 1553 w 10262"/>
              <a:gd name="T91" fmla="*/ 1127 h 9948"/>
              <a:gd name="T92" fmla="*/ 933 w 10262"/>
              <a:gd name="T93" fmla="*/ 1854 h 9948"/>
              <a:gd name="T94" fmla="*/ 457 w 10262"/>
              <a:gd name="T95" fmla="*/ 2687 h 9948"/>
              <a:gd name="T96" fmla="*/ 140 w 10262"/>
              <a:gd name="T97" fmla="*/ 3610 h 9948"/>
              <a:gd name="T98" fmla="*/ 4 w 10262"/>
              <a:gd name="T99" fmla="*/ 4603 h 9948"/>
              <a:gd name="T100" fmla="*/ 105 w 10262"/>
              <a:gd name="T101" fmla="*/ 5843 h 9948"/>
              <a:gd name="T102" fmla="*/ 506 w 10262"/>
              <a:gd name="T103" fmla="*/ 7036 h 9948"/>
              <a:gd name="T104" fmla="*/ 1172 w 10262"/>
              <a:gd name="T105" fmla="*/ 8077 h 9948"/>
              <a:gd name="T106" fmla="*/ 2061 w 10262"/>
              <a:gd name="T107" fmla="*/ 8926 h 9948"/>
              <a:gd name="T108" fmla="*/ 3134 w 10262"/>
              <a:gd name="T109" fmla="*/ 9545 h 9948"/>
              <a:gd name="T110" fmla="*/ 4350 w 10262"/>
              <a:gd name="T111" fmla="*/ 9890 h 9948"/>
              <a:gd name="T112" fmla="*/ 5654 w 10262"/>
              <a:gd name="T113" fmla="*/ 9922 h 9948"/>
              <a:gd name="T114" fmla="*/ 6890 w 10262"/>
              <a:gd name="T115" fmla="*/ 9638 h 9948"/>
              <a:gd name="T116" fmla="*/ 7992 w 10262"/>
              <a:gd name="T117" fmla="*/ 9075 h 9948"/>
              <a:gd name="T118" fmla="*/ 8921 w 10262"/>
              <a:gd name="T119" fmla="*/ 8273 h 9948"/>
              <a:gd name="T120" fmla="*/ 9635 w 10262"/>
              <a:gd name="T121" fmla="*/ 7274 h 9948"/>
              <a:gd name="T122" fmla="*/ 10096 w 10262"/>
              <a:gd name="T123" fmla="*/ 6117 h 9948"/>
              <a:gd name="T124" fmla="*/ 10262 w 10262"/>
              <a:gd name="T125" fmla="*/ 4846 h 9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262" h="9948">
                <a:moveTo>
                  <a:pt x="6497" y="4825"/>
                </a:moveTo>
                <a:lnTo>
                  <a:pt x="6496" y="4870"/>
                </a:lnTo>
                <a:lnTo>
                  <a:pt x="6493" y="4914"/>
                </a:lnTo>
                <a:lnTo>
                  <a:pt x="6489" y="4957"/>
                </a:lnTo>
                <a:lnTo>
                  <a:pt x="6484" y="4999"/>
                </a:lnTo>
                <a:lnTo>
                  <a:pt x="6478" y="5040"/>
                </a:lnTo>
                <a:lnTo>
                  <a:pt x="6470" y="5081"/>
                </a:lnTo>
                <a:lnTo>
                  <a:pt x="6462" y="5119"/>
                </a:lnTo>
                <a:lnTo>
                  <a:pt x="6454" y="5157"/>
                </a:lnTo>
                <a:lnTo>
                  <a:pt x="6443" y="5195"/>
                </a:lnTo>
                <a:lnTo>
                  <a:pt x="6432" y="5231"/>
                </a:lnTo>
                <a:lnTo>
                  <a:pt x="6420" y="5266"/>
                </a:lnTo>
                <a:lnTo>
                  <a:pt x="6408" y="5301"/>
                </a:lnTo>
                <a:lnTo>
                  <a:pt x="6394" y="5333"/>
                </a:lnTo>
                <a:lnTo>
                  <a:pt x="6380" y="5366"/>
                </a:lnTo>
                <a:lnTo>
                  <a:pt x="6366" y="5397"/>
                </a:lnTo>
                <a:lnTo>
                  <a:pt x="6351" y="5428"/>
                </a:lnTo>
                <a:lnTo>
                  <a:pt x="6335" y="5456"/>
                </a:lnTo>
                <a:lnTo>
                  <a:pt x="6320" y="5484"/>
                </a:lnTo>
                <a:lnTo>
                  <a:pt x="6304" y="5511"/>
                </a:lnTo>
                <a:lnTo>
                  <a:pt x="6287" y="5539"/>
                </a:lnTo>
                <a:lnTo>
                  <a:pt x="6271" y="5564"/>
                </a:lnTo>
                <a:lnTo>
                  <a:pt x="6255" y="5588"/>
                </a:lnTo>
                <a:lnTo>
                  <a:pt x="6238" y="5611"/>
                </a:lnTo>
                <a:lnTo>
                  <a:pt x="6221" y="5633"/>
                </a:lnTo>
                <a:lnTo>
                  <a:pt x="6189" y="5675"/>
                </a:lnTo>
                <a:lnTo>
                  <a:pt x="6156" y="5713"/>
                </a:lnTo>
                <a:lnTo>
                  <a:pt x="6126" y="5746"/>
                </a:lnTo>
                <a:lnTo>
                  <a:pt x="6096" y="5777"/>
                </a:lnTo>
                <a:lnTo>
                  <a:pt x="6067" y="5806"/>
                </a:lnTo>
                <a:lnTo>
                  <a:pt x="6033" y="5836"/>
                </a:lnTo>
                <a:lnTo>
                  <a:pt x="5995" y="5869"/>
                </a:lnTo>
                <a:lnTo>
                  <a:pt x="5952" y="5901"/>
                </a:lnTo>
                <a:lnTo>
                  <a:pt x="5930" y="5918"/>
                </a:lnTo>
                <a:lnTo>
                  <a:pt x="5906" y="5935"/>
                </a:lnTo>
                <a:lnTo>
                  <a:pt x="5882" y="5952"/>
                </a:lnTo>
                <a:lnTo>
                  <a:pt x="5856" y="5969"/>
                </a:lnTo>
                <a:lnTo>
                  <a:pt x="5829" y="5984"/>
                </a:lnTo>
                <a:lnTo>
                  <a:pt x="5801" y="6001"/>
                </a:lnTo>
                <a:lnTo>
                  <a:pt x="5773" y="6017"/>
                </a:lnTo>
                <a:lnTo>
                  <a:pt x="5742" y="6033"/>
                </a:lnTo>
                <a:lnTo>
                  <a:pt x="5712" y="6047"/>
                </a:lnTo>
                <a:lnTo>
                  <a:pt x="5681" y="6062"/>
                </a:lnTo>
                <a:lnTo>
                  <a:pt x="5647" y="6076"/>
                </a:lnTo>
                <a:lnTo>
                  <a:pt x="5614" y="6089"/>
                </a:lnTo>
                <a:lnTo>
                  <a:pt x="5579" y="6102"/>
                </a:lnTo>
                <a:lnTo>
                  <a:pt x="5543" y="6113"/>
                </a:lnTo>
                <a:lnTo>
                  <a:pt x="5507" y="6124"/>
                </a:lnTo>
                <a:lnTo>
                  <a:pt x="5469" y="6134"/>
                </a:lnTo>
                <a:lnTo>
                  <a:pt x="5430" y="6144"/>
                </a:lnTo>
                <a:lnTo>
                  <a:pt x="5390" y="6151"/>
                </a:lnTo>
                <a:lnTo>
                  <a:pt x="5350" y="6158"/>
                </a:lnTo>
                <a:lnTo>
                  <a:pt x="5308" y="6165"/>
                </a:lnTo>
                <a:lnTo>
                  <a:pt x="5266" y="6169"/>
                </a:lnTo>
                <a:lnTo>
                  <a:pt x="5222" y="6173"/>
                </a:lnTo>
                <a:lnTo>
                  <a:pt x="5177" y="6175"/>
                </a:lnTo>
                <a:lnTo>
                  <a:pt x="5132" y="6175"/>
                </a:lnTo>
                <a:lnTo>
                  <a:pt x="5086" y="6175"/>
                </a:lnTo>
                <a:lnTo>
                  <a:pt x="5042" y="6173"/>
                </a:lnTo>
                <a:lnTo>
                  <a:pt x="4998" y="6169"/>
                </a:lnTo>
                <a:lnTo>
                  <a:pt x="4955" y="6165"/>
                </a:lnTo>
                <a:lnTo>
                  <a:pt x="4913" y="6158"/>
                </a:lnTo>
                <a:lnTo>
                  <a:pt x="4873" y="6151"/>
                </a:lnTo>
                <a:lnTo>
                  <a:pt x="4833" y="6143"/>
                </a:lnTo>
                <a:lnTo>
                  <a:pt x="4794" y="6134"/>
                </a:lnTo>
                <a:lnTo>
                  <a:pt x="4757" y="6124"/>
                </a:lnTo>
                <a:lnTo>
                  <a:pt x="4720" y="6112"/>
                </a:lnTo>
                <a:lnTo>
                  <a:pt x="4684" y="6101"/>
                </a:lnTo>
                <a:lnTo>
                  <a:pt x="4649" y="6088"/>
                </a:lnTo>
                <a:lnTo>
                  <a:pt x="4615" y="6074"/>
                </a:lnTo>
                <a:lnTo>
                  <a:pt x="4583" y="6061"/>
                </a:lnTo>
                <a:lnTo>
                  <a:pt x="4551" y="6046"/>
                </a:lnTo>
                <a:lnTo>
                  <a:pt x="4520" y="6031"/>
                </a:lnTo>
                <a:lnTo>
                  <a:pt x="4491" y="6016"/>
                </a:lnTo>
                <a:lnTo>
                  <a:pt x="4462" y="6000"/>
                </a:lnTo>
                <a:lnTo>
                  <a:pt x="4434" y="5983"/>
                </a:lnTo>
                <a:lnTo>
                  <a:pt x="4408" y="5968"/>
                </a:lnTo>
                <a:lnTo>
                  <a:pt x="4382" y="5951"/>
                </a:lnTo>
                <a:lnTo>
                  <a:pt x="4358" y="5934"/>
                </a:lnTo>
                <a:lnTo>
                  <a:pt x="4334" y="5917"/>
                </a:lnTo>
                <a:lnTo>
                  <a:pt x="4310" y="5900"/>
                </a:lnTo>
                <a:lnTo>
                  <a:pt x="4269" y="5867"/>
                </a:lnTo>
                <a:lnTo>
                  <a:pt x="4231" y="5834"/>
                </a:lnTo>
                <a:lnTo>
                  <a:pt x="4196" y="5804"/>
                </a:lnTo>
                <a:lnTo>
                  <a:pt x="4166" y="5775"/>
                </a:lnTo>
                <a:lnTo>
                  <a:pt x="4137" y="5744"/>
                </a:lnTo>
                <a:lnTo>
                  <a:pt x="4106" y="5711"/>
                </a:lnTo>
                <a:lnTo>
                  <a:pt x="4074" y="5672"/>
                </a:lnTo>
                <a:lnTo>
                  <a:pt x="4040" y="5630"/>
                </a:lnTo>
                <a:lnTo>
                  <a:pt x="4024" y="5607"/>
                </a:lnTo>
                <a:lnTo>
                  <a:pt x="4008" y="5584"/>
                </a:lnTo>
                <a:lnTo>
                  <a:pt x="3991" y="5559"/>
                </a:lnTo>
                <a:lnTo>
                  <a:pt x="3974" y="5534"/>
                </a:lnTo>
                <a:lnTo>
                  <a:pt x="3957" y="5506"/>
                </a:lnTo>
                <a:lnTo>
                  <a:pt x="3942" y="5479"/>
                </a:lnTo>
                <a:lnTo>
                  <a:pt x="3926" y="5450"/>
                </a:lnTo>
                <a:lnTo>
                  <a:pt x="3910" y="5420"/>
                </a:lnTo>
                <a:lnTo>
                  <a:pt x="3896" y="5390"/>
                </a:lnTo>
                <a:lnTo>
                  <a:pt x="3881" y="5357"/>
                </a:lnTo>
                <a:lnTo>
                  <a:pt x="3866" y="5325"/>
                </a:lnTo>
                <a:lnTo>
                  <a:pt x="3854" y="5291"/>
                </a:lnTo>
                <a:lnTo>
                  <a:pt x="3841" y="5257"/>
                </a:lnTo>
                <a:lnTo>
                  <a:pt x="3829" y="5220"/>
                </a:lnTo>
                <a:lnTo>
                  <a:pt x="3818" y="5183"/>
                </a:lnTo>
                <a:lnTo>
                  <a:pt x="3808" y="5146"/>
                </a:lnTo>
                <a:lnTo>
                  <a:pt x="3798" y="5107"/>
                </a:lnTo>
                <a:lnTo>
                  <a:pt x="3791" y="5068"/>
                </a:lnTo>
                <a:lnTo>
                  <a:pt x="3784" y="5027"/>
                </a:lnTo>
                <a:lnTo>
                  <a:pt x="3777" y="4985"/>
                </a:lnTo>
                <a:lnTo>
                  <a:pt x="3773" y="4942"/>
                </a:lnTo>
                <a:lnTo>
                  <a:pt x="3769" y="4898"/>
                </a:lnTo>
                <a:lnTo>
                  <a:pt x="3767" y="4854"/>
                </a:lnTo>
                <a:lnTo>
                  <a:pt x="3767" y="4808"/>
                </a:lnTo>
                <a:lnTo>
                  <a:pt x="3767" y="4763"/>
                </a:lnTo>
                <a:lnTo>
                  <a:pt x="3769" y="4718"/>
                </a:lnTo>
                <a:lnTo>
                  <a:pt x="3773" y="4674"/>
                </a:lnTo>
                <a:lnTo>
                  <a:pt x="3777" y="4632"/>
                </a:lnTo>
                <a:lnTo>
                  <a:pt x="3784" y="4590"/>
                </a:lnTo>
                <a:lnTo>
                  <a:pt x="3791" y="4549"/>
                </a:lnTo>
                <a:lnTo>
                  <a:pt x="3798" y="4509"/>
                </a:lnTo>
                <a:lnTo>
                  <a:pt x="3808" y="4470"/>
                </a:lnTo>
                <a:lnTo>
                  <a:pt x="3818" y="4433"/>
                </a:lnTo>
                <a:lnTo>
                  <a:pt x="3829" y="4396"/>
                </a:lnTo>
                <a:lnTo>
                  <a:pt x="3841" y="4360"/>
                </a:lnTo>
                <a:lnTo>
                  <a:pt x="3854" y="4326"/>
                </a:lnTo>
                <a:lnTo>
                  <a:pt x="3866" y="4292"/>
                </a:lnTo>
                <a:lnTo>
                  <a:pt x="3881" y="4259"/>
                </a:lnTo>
                <a:lnTo>
                  <a:pt x="3896" y="4227"/>
                </a:lnTo>
                <a:lnTo>
                  <a:pt x="3910" y="4197"/>
                </a:lnTo>
                <a:lnTo>
                  <a:pt x="3926" y="4166"/>
                </a:lnTo>
                <a:lnTo>
                  <a:pt x="3942" y="4138"/>
                </a:lnTo>
                <a:lnTo>
                  <a:pt x="3957" y="4110"/>
                </a:lnTo>
                <a:lnTo>
                  <a:pt x="3974" y="4084"/>
                </a:lnTo>
                <a:lnTo>
                  <a:pt x="3991" y="4057"/>
                </a:lnTo>
                <a:lnTo>
                  <a:pt x="4008" y="4033"/>
                </a:lnTo>
                <a:lnTo>
                  <a:pt x="4024" y="4009"/>
                </a:lnTo>
                <a:lnTo>
                  <a:pt x="4040" y="3987"/>
                </a:lnTo>
                <a:lnTo>
                  <a:pt x="4074" y="3944"/>
                </a:lnTo>
                <a:lnTo>
                  <a:pt x="4106" y="3906"/>
                </a:lnTo>
                <a:lnTo>
                  <a:pt x="4137" y="3872"/>
                </a:lnTo>
                <a:lnTo>
                  <a:pt x="4166" y="3842"/>
                </a:lnTo>
                <a:lnTo>
                  <a:pt x="4196" y="3813"/>
                </a:lnTo>
                <a:lnTo>
                  <a:pt x="4231" y="3782"/>
                </a:lnTo>
                <a:lnTo>
                  <a:pt x="4269" y="3749"/>
                </a:lnTo>
                <a:lnTo>
                  <a:pt x="4310" y="3717"/>
                </a:lnTo>
                <a:lnTo>
                  <a:pt x="4334" y="3700"/>
                </a:lnTo>
                <a:lnTo>
                  <a:pt x="4358" y="3683"/>
                </a:lnTo>
                <a:lnTo>
                  <a:pt x="4382" y="3666"/>
                </a:lnTo>
                <a:lnTo>
                  <a:pt x="4408" y="3650"/>
                </a:lnTo>
                <a:lnTo>
                  <a:pt x="4434" y="3633"/>
                </a:lnTo>
                <a:lnTo>
                  <a:pt x="4462" y="3617"/>
                </a:lnTo>
                <a:lnTo>
                  <a:pt x="4491" y="3601"/>
                </a:lnTo>
                <a:lnTo>
                  <a:pt x="4520" y="3586"/>
                </a:lnTo>
                <a:lnTo>
                  <a:pt x="4551" y="3571"/>
                </a:lnTo>
                <a:lnTo>
                  <a:pt x="4583" y="3556"/>
                </a:lnTo>
                <a:lnTo>
                  <a:pt x="4615" y="3543"/>
                </a:lnTo>
                <a:lnTo>
                  <a:pt x="4649" y="3529"/>
                </a:lnTo>
                <a:lnTo>
                  <a:pt x="4684" y="3516"/>
                </a:lnTo>
                <a:lnTo>
                  <a:pt x="4720" y="3505"/>
                </a:lnTo>
                <a:lnTo>
                  <a:pt x="4757" y="3493"/>
                </a:lnTo>
                <a:lnTo>
                  <a:pt x="4794" y="3483"/>
                </a:lnTo>
                <a:lnTo>
                  <a:pt x="4833" y="3474"/>
                </a:lnTo>
                <a:lnTo>
                  <a:pt x="4873" y="3466"/>
                </a:lnTo>
                <a:lnTo>
                  <a:pt x="4913" y="3459"/>
                </a:lnTo>
                <a:lnTo>
                  <a:pt x="4955" y="3452"/>
                </a:lnTo>
                <a:lnTo>
                  <a:pt x="4998" y="3448"/>
                </a:lnTo>
                <a:lnTo>
                  <a:pt x="5042" y="3445"/>
                </a:lnTo>
                <a:lnTo>
                  <a:pt x="5086" y="3442"/>
                </a:lnTo>
                <a:lnTo>
                  <a:pt x="5132" y="3442"/>
                </a:lnTo>
                <a:lnTo>
                  <a:pt x="5179" y="3443"/>
                </a:lnTo>
                <a:lnTo>
                  <a:pt x="5225" y="3445"/>
                </a:lnTo>
                <a:lnTo>
                  <a:pt x="5270" y="3448"/>
                </a:lnTo>
                <a:lnTo>
                  <a:pt x="5313" y="3454"/>
                </a:lnTo>
                <a:lnTo>
                  <a:pt x="5356" y="3460"/>
                </a:lnTo>
                <a:lnTo>
                  <a:pt x="5398" y="3467"/>
                </a:lnTo>
                <a:lnTo>
                  <a:pt x="5439" y="3476"/>
                </a:lnTo>
                <a:lnTo>
                  <a:pt x="5478" y="3486"/>
                </a:lnTo>
                <a:lnTo>
                  <a:pt x="5517" y="3497"/>
                </a:lnTo>
                <a:lnTo>
                  <a:pt x="5555" y="3508"/>
                </a:lnTo>
                <a:lnTo>
                  <a:pt x="5592" y="3521"/>
                </a:lnTo>
                <a:lnTo>
                  <a:pt x="5626" y="3534"/>
                </a:lnTo>
                <a:lnTo>
                  <a:pt x="5661" y="3548"/>
                </a:lnTo>
                <a:lnTo>
                  <a:pt x="5694" y="3563"/>
                </a:lnTo>
                <a:lnTo>
                  <a:pt x="5727" y="3578"/>
                </a:lnTo>
                <a:lnTo>
                  <a:pt x="5757" y="3594"/>
                </a:lnTo>
                <a:lnTo>
                  <a:pt x="5747" y="3576"/>
                </a:lnTo>
                <a:lnTo>
                  <a:pt x="5748" y="3576"/>
                </a:lnTo>
                <a:lnTo>
                  <a:pt x="5629" y="3503"/>
                </a:lnTo>
                <a:lnTo>
                  <a:pt x="5514" y="3426"/>
                </a:lnTo>
                <a:lnTo>
                  <a:pt x="5401" y="3348"/>
                </a:lnTo>
                <a:lnTo>
                  <a:pt x="5290" y="3266"/>
                </a:lnTo>
                <a:lnTo>
                  <a:pt x="5181" y="3181"/>
                </a:lnTo>
                <a:lnTo>
                  <a:pt x="5074" y="3093"/>
                </a:lnTo>
                <a:lnTo>
                  <a:pt x="4970" y="3002"/>
                </a:lnTo>
                <a:lnTo>
                  <a:pt x="4869" y="2908"/>
                </a:lnTo>
                <a:lnTo>
                  <a:pt x="4769" y="2813"/>
                </a:lnTo>
                <a:lnTo>
                  <a:pt x="4673" y="2714"/>
                </a:lnTo>
                <a:lnTo>
                  <a:pt x="4580" y="2613"/>
                </a:lnTo>
                <a:lnTo>
                  <a:pt x="4489" y="2509"/>
                </a:lnTo>
                <a:lnTo>
                  <a:pt x="4401" y="2403"/>
                </a:lnTo>
                <a:lnTo>
                  <a:pt x="4315" y="2295"/>
                </a:lnTo>
                <a:lnTo>
                  <a:pt x="4233" y="2184"/>
                </a:lnTo>
                <a:lnTo>
                  <a:pt x="4153" y="2071"/>
                </a:lnTo>
                <a:lnTo>
                  <a:pt x="4076" y="1955"/>
                </a:lnTo>
                <a:lnTo>
                  <a:pt x="4002" y="1838"/>
                </a:lnTo>
                <a:lnTo>
                  <a:pt x="3932" y="1718"/>
                </a:lnTo>
                <a:lnTo>
                  <a:pt x="3865" y="1598"/>
                </a:lnTo>
                <a:lnTo>
                  <a:pt x="3800" y="1474"/>
                </a:lnTo>
                <a:lnTo>
                  <a:pt x="3740" y="1348"/>
                </a:lnTo>
                <a:lnTo>
                  <a:pt x="3683" y="1222"/>
                </a:lnTo>
                <a:lnTo>
                  <a:pt x="3629" y="1092"/>
                </a:lnTo>
                <a:lnTo>
                  <a:pt x="3578" y="962"/>
                </a:lnTo>
                <a:lnTo>
                  <a:pt x="3531" y="828"/>
                </a:lnTo>
                <a:lnTo>
                  <a:pt x="3487" y="694"/>
                </a:lnTo>
                <a:lnTo>
                  <a:pt x="3447" y="558"/>
                </a:lnTo>
                <a:lnTo>
                  <a:pt x="3411" y="421"/>
                </a:lnTo>
                <a:lnTo>
                  <a:pt x="3378" y="282"/>
                </a:lnTo>
                <a:lnTo>
                  <a:pt x="3349" y="142"/>
                </a:lnTo>
                <a:lnTo>
                  <a:pt x="3325" y="0"/>
                </a:lnTo>
                <a:lnTo>
                  <a:pt x="3144" y="73"/>
                </a:lnTo>
                <a:lnTo>
                  <a:pt x="2967" y="150"/>
                </a:lnTo>
                <a:lnTo>
                  <a:pt x="2794" y="235"/>
                </a:lnTo>
                <a:lnTo>
                  <a:pt x="2624" y="326"/>
                </a:lnTo>
                <a:lnTo>
                  <a:pt x="2458" y="424"/>
                </a:lnTo>
                <a:lnTo>
                  <a:pt x="2296" y="528"/>
                </a:lnTo>
                <a:lnTo>
                  <a:pt x="2139" y="637"/>
                </a:lnTo>
                <a:lnTo>
                  <a:pt x="1985" y="751"/>
                </a:lnTo>
                <a:lnTo>
                  <a:pt x="1836" y="871"/>
                </a:lnTo>
                <a:lnTo>
                  <a:pt x="1693" y="996"/>
                </a:lnTo>
                <a:lnTo>
                  <a:pt x="1553" y="1127"/>
                </a:lnTo>
                <a:lnTo>
                  <a:pt x="1419" y="1262"/>
                </a:lnTo>
                <a:lnTo>
                  <a:pt x="1289" y="1404"/>
                </a:lnTo>
                <a:lnTo>
                  <a:pt x="1166" y="1549"/>
                </a:lnTo>
                <a:lnTo>
                  <a:pt x="1046" y="1699"/>
                </a:lnTo>
                <a:lnTo>
                  <a:pt x="933" y="1854"/>
                </a:lnTo>
                <a:lnTo>
                  <a:pt x="826" y="2012"/>
                </a:lnTo>
                <a:lnTo>
                  <a:pt x="725" y="2176"/>
                </a:lnTo>
                <a:lnTo>
                  <a:pt x="630" y="2342"/>
                </a:lnTo>
                <a:lnTo>
                  <a:pt x="539" y="2513"/>
                </a:lnTo>
                <a:lnTo>
                  <a:pt x="457" y="2687"/>
                </a:lnTo>
                <a:lnTo>
                  <a:pt x="380" y="2865"/>
                </a:lnTo>
                <a:lnTo>
                  <a:pt x="310" y="3047"/>
                </a:lnTo>
                <a:lnTo>
                  <a:pt x="246" y="3231"/>
                </a:lnTo>
                <a:lnTo>
                  <a:pt x="190" y="3419"/>
                </a:lnTo>
                <a:lnTo>
                  <a:pt x="140" y="3610"/>
                </a:lnTo>
                <a:lnTo>
                  <a:pt x="98" y="3804"/>
                </a:lnTo>
                <a:lnTo>
                  <a:pt x="63" y="4000"/>
                </a:lnTo>
                <a:lnTo>
                  <a:pt x="36" y="4199"/>
                </a:lnTo>
                <a:lnTo>
                  <a:pt x="16" y="4399"/>
                </a:lnTo>
                <a:lnTo>
                  <a:pt x="4" y="4603"/>
                </a:lnTo>
                <a:lnTo>
                  <a:pt x="0" y="4808"/>
                </a:lnTo>
                <a:lnTo>
                  <a:pt x="6" y="5072"/>
                </a:lnTo>
                <a:lnTo>
                  <a:pt x="26" y="5333"/>
                </a:lnTo>
                <a:lnTo>
                  <a:pt x="59" y="5590"/>
                </a:lnTo>
                <a:lnTo>
                  <a:pt x="105" y="5843"/>
                </a:lnTo>
                <a:lnTo>
                  <a:pt x="161" y="6092"/>
                </a:lnTo>
                <a:lnTo>
                  <a:pt x="230" y="6336"/>
                </a:lnTo>
                <a:lnTo>
                  <a:pt x="311" y="6575"/>
                </a:lnTo>
                <a:lnTo>
                  <a:pt x="403" y="6808"/>
                </a:lnTo>
                <a:lnTo>
                  <a:pt x="506" y="7036"/>
                </a:lnTo>
                <a:lnTo>
                  <a:pt x="619" y="7257"/>
                </a:lnTo>
                <a:lnTo>
                  <a:pt x="743" y="7472"/>
                </a:lnTo>
                <a:lnTo>
                  <a:pt x="877" y="7681"/>
                </a:lnTo>
                <a:lnTo>
                  <a:pt x="1019" y="7883"/>
                </a:lnTo>
                <a:lnTo>
                  <a:pt x="1172" y="8077"/>
                </a:lnTo>
                <a:lnTo>
                  <a:pt x="1333" y="8263"/>
                </a:lnTo>
                <a:lnTo>
                  <a:pt x="1503" y="8442"/>
                </a:lnTo>
                <a:lnTo>
                  <a:pt x="1681" y="8613"/>
                </a:lnTo>
                <a:lnTo>
                  <a:pt x="1868" y="8774"/>
                </a:lnTo>
                <a:lnTo>
                  <a:pt x="2061" y="8926"/>
                </a:lnTo>
                <a:lnTo>
                  <a:pt x="2263" y="9070"/>
                </a:lnTo>
                <a:lnTo>
                  <a:pt x="2471" y="9204"/>
                </a:lnTo>
                <a:lnTo>
                  <a:pt x="2686" y="9328"/>
                </a:lnTo>
                <a:lnTo>
                  <a:pt x="2907" y="9441"/>
                </a:lnTo>
                <a:lnTo>
                  <a:pt x="3134" y="9545"/>
                </a:lnTo>
                <a:lnTo>
                  <a:pt x="3367" y="9636"/>
                </a:lnTo>
                <a:lnTo>
                  <a:pt x="3605" y="9718"/>
                </a:lnTo>
                <a:lnTo>
                  <a:pt x="3850" y="9787"/>
                </a:lnTo>
                <a:lnTo>
                  <a:pt x="4098" y="9844"/>
                </a:lnTo>
                <a:lnTo>
                  <a:pt x="4350" y="9890"/>
                </a:lnTo>
                <a:lnTo>
                  <a:pt x="4607" y="9922"/>
                </a:lnTo>
                <a:lnTo>
                  <a:pt x="4868" y="9942"/>
                </a:lnTo>
                <a:lnTo>
                  <a:pt x="5132" y="9948"/>
                </a:lnTo>
                <a:lnTo>
                  <a:pt x="5395" y="9942"/>
                </a:lnTo>
                <a:lnTo>
                  <a:pt x="5654" y="9922"/>
                </a:lnTo>
                <a:lnTo>
                  <a:pt x="5910" y="9890"/>
                </a:lnTo>
                <a:lnTo>
                  <a:pt x="6162" y="9844"/>
                </a:lnTo>
                <a:lnTo>
                  <a:pt x="6410" y="9787"/>
                </a:lnTo>
                <a:lnTo>
                  <a:pt x="6653" y="9719"/>
                </a:lnTo>
                <a:lnTo>
                  <a:pt x="6890" y="9638"/>
                </a:lnTo>
                <a:lnTo>
                  <a:pt x="7123" y="9546"/>
                </a:lnTo>
                <a:lnTo>
                  <a:pt x="7349" y="9444"/>
                </a:lnTo>
                <a:lnTo>
                  <a:pt x="7570" y="9331"/>
                </a:lnTo>
                <a:lnTo>
                  <a:pt x="7785" y="9207"/>
                </a:lnTo>
                <a:lnTo>
                  <a:pt x="7992" y="9075"/>
                </a:lnTo>
                <a:lnTo>
                  <a:pt x="8194" y="8932"/>
                </a:lnTo>
                <a:lnTo>
                  <a:pt x="8386" y="8780"/>
                </a:lnTo>
                <a:lnTo>
                  <a:pt x="8573" y="8619"/>
                </a:lnTo>
                <a:lnTo>
                  <a:pt x="8751" y="8450"/>
                </a:lnTo>
                <a:lnTo>
                  <a:pt x="8921" y="8273"/>
                </a:lnTo>
                <a:lnTo>
                  <a:pt x="9082" y="8087"/>
                </a:lnTo>
                <a:lnTo>
                  <a:pt x="9234" y="7894"/>
                </a:lnTo>
                <a:lnTo>
                  <a:pt x="9377" y="7694"/>
                </a:lnTo>
                <a:lnTo>
                  <a:pt x="9511" y="7488"/>
                </a:lnTo>
                <a:lnTo>
                  <a:pt x="9635" y="7274"/>
                </a:lnTo>
                <a:lnTo>
                  <a:pt x="9748" y="7054"/>
                </a:lnTo>
                <a:lnTo>
                  <a:pt x="9852" y="6828"/>
                </a:lnTo>
                <a:lnTo>
                  <a:pt x="9944" y="6597"/>
                </a:lnTo>
                <a:lnTo>
                  <a:pt x="10026" y="6360"/>
                </a:lnTo>
                <a:lnTo>
                  <a:pt x="10096" y="6117"/>
                </a:lnTo>
                <a:lnTo>
                  <a:pt x="10153" y="5871"/>
                </a:lnTo>
                <a:lnTo>
                  <a:pt x="10200" y="5621"/>
                </a:lnTo>
                <a:lnTo>
                  <a:pt x="10234" y="5366"/>
                </a:lnTo>
                <a:lnTo>
                  <a:pt x="10255" y="5108"/>
                </a:lnTo>
                <a:lnTo>
                  <a:pt x="10262" y="4846"/>
                </a:lnTo>
                <a:lnTo>
                  <a:pt x="6506" y="4846"/>
                </a:lnTo>
                <a:lnTo>
                  <a:pt x="6497" y="4825"/>
                </a:lnTo>
                <a:close/>
              </a:path>
            </a:pathLst>
          </a:custGeom>
          <a:gradFill rotWithShape="0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905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80927" tIns="280927" rIns="280927" bIns="280927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100">
              <a:solidFill>
                <a:schemeClr val="lt1"/>
              </a:solidFill>
            </a:endParaRPr>
          </a:p>
        </p:txBody>
      </p:sp>
      <p:sp>
        <p:nvSpPr>
          <p:cNvPr id="21" name="Freeform 18">
            <a:extLst>
              <a:ext uri="{FF2B5EF4-FFF2-40B4-BE49-F238E27FC236}">
                <a16:creationId xmlns:a16="http://schemas.microsoft.com/office/drawing/2014/main" id="{2F5082D0-7ABB-4217-AA02-B22533F59718}"/>
              </a:ext>
            </a:extLst>
          </p:cNvPr>
          <p:cNvSpPr>
            <a:spLocks/>
          </p:cNvSpPr>
          <p:nvPr/>
        </p:nvSpPr>
        <p:spPr bwMode="auto">
          <a:xfrm>
            <a:off x="4313356" y="2677029"/>
            <a:ext cx="3529786" cy="3282179"/>
          </a:xfrm>
          <a:custGeom>
            <a:avLst/>
            <a:gdLst>
              <a:gd name="T0" fmla="*/ 4232 w 10263"/>
              <a:gd name="T1" fmla="*/ 6166 h 9543"/>
              <a:gd name="T2" fmla="*/ 4073 w 10263"/>
              <a:gd name="T3" fmla="*/ 6004 h 9543"/>
              <a:gd name="T4" fmla="*/ 3957 w 10263"/>
              <a:gd name="T5" fmla="*/ 5837 h 9543"/>
              <a:gd name="T6" fmla="*/ 3867 w 10263"/>
              <a:gd name="T7" fmla="*/ 5655 h 9543"/>
              <a:gd name="T8" fmla="*/ 3799 w 10263"/>
              <a:gd name="T9" fmla="*/ 5437 h 9543"/>
              <a:gd name="T10" fmla="*/ 3767 w 10263"/>
              <a:gd name="T11" fmla="*/ 5183 h 9543"/>
              <a:gd name="T12" fmla="*/ 3783 w 10263"/>
              <a:gd name="T13" fmla="*/ 4919 h 9543"/>
              <a:gd name="T14" fmla="*/ 3841 w 10263"/>
              <a:gd name="T15" fmla="*/ 4689 h 9543"/>
              <a:gd name="T16" fmla="*/ 3926 w 10263"/>
              <a:gd name="T17" fmla="*/ 4495 h 9543"/>
              <a:gd name="T18" fmla="*/ 4024 w 10263"/>
              <a:gd name="T19" fmla="*/ 4338 h 9543"/>
              <a:gd name="T20" fmla="*/ 4196 w 10263"/>
              <a:gd name="T21" fmla="*/ 4141 h 9543"/>
              <a:gd name="T22" fmla="*/ 4381 w 10263"/>
              <a:gd name="T23" fmla="*/ 3994 h 9543"/>
              <a:gd name="T24" fmla="*/ 4551 w 10263"/>
              <a:gd name="T25" fmla="*/ 3899 h 9543"/>
              <a:gd name="T26" fmla="*/ 4756 w 10263"/>
              <a:gd name="T27" fmla="*/ 3821 h 9543"/>
              <a:gd name="T28" fmla="*/ 4997 w 10263"/>
              <a:gd name="T29" fmla="*/ 3776 h 9543"/>
              <a:gd name="T30" fmla="*/ 5266 w 10263"/>
              <a:gd name="T31" fmla="*/ 3776 h 9543"/>
              <a:gd name="T32" fmla="*/ 5506 w 10263"/>
              <a:gd name="T33" fmla="*/ 3821 h 9543"/>
              <a:gd name="T34" fmla="*/ 5712 w 10263"/>
              <a:gd name="T35" fmla="*/ 3899 h 9543"/>
              <a:gd name="T36" fmla="*/ 5881 w 10263"/>
              <a:gd name="T37" fmla="*/ 3994 h 9543"/>
              <a:gd name="T38" fmla="*/ 6067 w 10263"/>
              <a:gd name="T39" fmla="*/ 4141 h 9543"/>
              <a:gd name="T40" fmla="*/ 6239 w 10263"/>
              <a:gd name="T41" fmla="*/ 4337 h 9543"/>
              <a:gd name="T42" fmla="*/ 6337 w 10263"/>
              <a:gd name="T43" fmla="*/ 4494 h 9543"/>
              <a:gd name="T44" fmla="*/ 6422 w 10263"/>
              <a:gd name="T45" fmla="*/ 4688 h 9543"/>
              <a:gd name="T46" fmla="*/ 6480 w 10263"/>
              <a:gd name="T47" fmla="*/ 4917 h 9543"/>
              <a:gd name="T48" fmla="*/ 6496 w 10263"/>
              <a:gd name="T49" fmla="*/ 5181 h 9543"/>
              <a:gd name="T50" fmla="*/ 6464 w 10263"/>
              <a:gd name="T51" fmla="*/ 5435 h 9543"/>
              <a:gd name="T52" fmla="*/ 6396 w 10263"/>
              <a:gd name="T53" fmla="*/ 5654 h 9543"/>
              <a:gd name="T54" fmla="*/ 6306 w 10263"/>
              <a:gd name="T55" fmla="*/ 5836 h 9543"/>
              <a:gd name="T56" fmla="*/ 6189 w 10263"/>
              <a:gd name="T57" fmla="*/ 6004 h 9543"/>
              <a:gd name="T58" fmla="*/ 6031 w 10263"/>
              <a:gd name="T59" fmla="*/ 6166 h 9543"/>
              <a:gd name="T60" fmla="*/ 5885 w 10263"/>
              <a:gd name="T61" fmla="*/ 6285 h 9543"/>
              <a:gd name="T62" fmla="*/ 6174 w 10263"/>
              <a:gd name="T63" fmla="*/ 6150 h 9543"/>
              <a:gd name="T64" fmla="*/ 6613 w 10263"/>
              <a:gd name="T65" fmla="*/ 5965 h 9543"/>
              <a:gd name="T66" fmla="*/ 7070 w 10263"/>
              <a:gd name="T67" fmla="*/ 5823 h 9543"/>
              <a:gd name="T68" fmla="*/ 7546 w 10263"/>
              <a:gd name="T69" fmla="*/ 5722 h 9543"/>
              <a:gd name="T70" fmla="*/ 8036 w 10263"/>
              <a:gd name="T71" fmla="*/ 5666 h 9543"/>
              <a:gd name="T72" fmla="*/ 8491 w 10263"/>
              <a:gd name="T73" fmla="*/ 5657 h 9543"/>
              <a:gd name="T74" fmla="*/ 8846 w 10263"/>
              <a:gd name="T75" fmla="*/ 5677 h 9543"/>
              <a:gd name="T76" fmla="*/ 9195 w 10263"/>
              <a:gd name="T77" fmla="*/ 5721 h 9543"/>
              <a:gd name="T78" fmla="*/ 9536 w 10263"/>
              <a:gd name="T79" fmla="*/ 5788 h 9543"/>
              <a:gd name="T80" fmla="*/ 9869 w 10263"/>
              <a:gd name="T81" fmla="*/ 5877 h 9543"/>
              <a:gd name="T82" fmla="*/ 10193 w 10263"/>
              <a:gd name="T83" fmla="*/ 5988 h 9543"/>
              <a:gd name="T84" fmla="*/ 10235 w 10263"/>
              <a:gd name="T85" fmla="*/ 5674 h 9543"/>
              <a:gd name="T86" fmla="*/ 10259 w 10263"/>
              <a:gd name="T87" fmla="*/ 5353 h 9543"/>
              <a:gd name="T88" fmla="*/ 10237 w 10263"/>
              <a:gd name="T89" fmla="*/ 4611 h 9543"/>
              <a:gd name="T90" fmla="*/ 9860 w 10263"/>
              <a:gd name="T91" fmla="*/ 3137 h 9543"/>
              <a:gd name="T92" fmla="*/ 9091 w 10263"/>
              <a:gd name="T93" fmla="*/ 1869 h 9543"/>
              <a:gd name="T94" fmla="*/ 8001 w 10263"/>
              <a:gd name="T95" fmla="*/ 877 h 9543"/>
              <a:gd name="T96" fmla="*/ 6658 w 10263"/>
              <a:gd name="T97" fmla="*/ 231 h 9543"/>
              <a:gd name="T98" fmla="*/ 5131 w 10263"/>
              <a:gd name="T99" fmla="*/ 0 h 9543"/>
              <a:gd name="T100" fmla="*/ 3605 w 10263"/>
              <a:gd name="T101" fmla="*/ 231 h 9543"/>
              <a:gd name="T102" fmla="*/ 2262 w 10263"/>
              <a:gd name="T103" fmla="*/ 877 h 9543"/>
              <a:gd name="T104" fmla="*/ 1172 w 10263"/>
              <a:gd name="T105" fmla="*/ 1869 h 9543"/>
              <a:gd name="T106" fmla="*/ 403 w 10263"/>
              <a:gd name="T107" fmla="*/ 3137 h 9543"/>
              <a:gd name="T108" fmla="*/ 26 w 10263"/>
              <a:gd name="T109" fmla="*/ 4611 h 9543"/>
              <a:gd name="T110" fmla="*/ 46 w 10263"/>
              <a:gd name="T111" fmla="*/ 5825 h 9543"/>
              <a:gd name="T112" fmla="*/ 277 w 10263"/>
              <a:gd name="T113" fmla="*/ 6805 h 9543"/>
              <a:gd name="T114" fmla="*/ 685 w 10263"/>
              <a:gd name="T115" fmla="*/ 7703 h 9543"/>
              <a:gd name="T116" fmla="*/ 1250 w 10263"/>
              <a:gd name="T117" fmla="*/ 8499 h 9543"/>
              <a:gd name="T118" fmla="*/ 1954 w 10263"/>
              <a:gd name="T119" fmla="*/ 9173 h 9543"/>
              <a:gd name="T120" fmla="*/ 4379 w 10263"/>
              <a:gd name="T121" fmla="*/ 6285 h 9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263" h="9543">
                <a:moveTo>
                  <a:pt x="4379" y="6285"/>
                </a:moveTo>
                <a:lnTo>
                  <a:pt x="4346" y="6258"/>
                </a:lnTo>
                <a:lnTo>
                  <a:pt x="4314" y="6233"/>
                </a:lnTo>
                <a:lnTo>
                  <a:pt x="4285" y="6210"/>
                </a:lnTo>
                <a:lnTo>
                  <a:pt x="4258" y="6186"/>
                </a:lnTo>
                <a:lnTo>
                  <a:pt x="4232" y="6166"/>
                </a:lnTo>
                <a:lnTo>
                  <a:pt x="4209" y="6146"/>
                </a:lnTo>
                <a:lnTo>
                  <a:pt x="4187" y="6126"/>
                </a:lnTo>
                <a:lnTo>
                  <a:pt x="4166" y="6107"/>
                </a:lnTo>
                <a:lnTo>
                  <a:pt x="4137" y="6076"/>
                </a:lnTo>
                <a:lnTo>
                  <a:pt x="4106" y="6042"/>
                </a:lnTo>
                <a:lnTo>
                  <a:pt x="4073" y="6004"/>
                </a:lnTo>
                <a:lnTo>
                  <a:pt x="4041" y="5961"/>
                </a:lnTo>
                <a:lnTo>
                  <a:pt x="4024" y="5939"/>
                </a:lnTo>
                <a:lnTo>
                  <a:pt x="4007" y="5915"/>
                </a:lnTo>
                <a:lnTo>
                  <a:pt x="3991" y="5890"/>
                </a:lnTo>
                <a:lnTo>
                  <a:pt x="3974" y="5865"/>
                </a:lnTo>
                <a:lnTo>
                  <a:pt x="3957" y="5837"/>
                </a:lnTo>
                <a:lnTo>
                  <a:pt x="3941" y="5809"/>
                </a:lnTo>
                <a:lnTo>
                  <a:pt x="3926" y="5781"/>
                </a:lnTo>
                <a:lnTo>
                  <a:pt x="3910" y="5750"/>
                </a:lnTo>
                <a:lnTo>
                  <a:pt x="3895" y="5720"/>
                </a:lnTo>
                <a:lnTo>
                  <a:pt x="3881" y="5688"/>
                </a:lnTo>
                <a:lnTo>
                  <a:pt x="3867" y="5655"/>
                </a:lnTo>
                <a:lnTo>
                  <a:pt x="3853" y="5621"/>
                </a:lnTo>
                <a:lnTo>
                  <a:pt x="3841" y="5587"/>
                </a:lnTo>
                <a:lnTo>
                  <a:pt x="3829" y="5551"/>
                </a:lnTo>
                <a:lnTo>
                  <a:pt x="3818" y="5513"/>
                </a:lnTo>
                <a:lnTo>
                  <a:pt x="3807" y="5476"/>
                </a:lnTo>
                <a:lnTo>
                  <a:pt x="3799" y="5437"/>
                </a:lnTo>
                <a:lnTo>
                  <a:pt x="3791" y="5397"/>
                </a:lnTo>
                <a:lnTo>
                  <a:pt x="3783" y="5356"/>
                </a:lnTo>
                <a:lnTo>
                  <a:pt x="3777" y="5315"/>
                </a:lnTo>
                <a:lnTo>
                  <a:pt x="3773" y="5272"/>
                </a:lnTo>
                <a:lnTo>
                  <a:pt x="3769" y="5228"/>
                </a:lnTo>
                <a:lnTo>
                  <a:pt x="3767" y="5183"/>
                </a:lnTo>
                <a:lnTo>
                  <a:pt x="3767" y="5138"/>
                </a:lnTo>
                <a:lnTo>
                  <a:pt x="3767" y="5092"/>
                </a:lnTo>
                <a:lnTo>
                  <a:pt x="3769" y="5048"/>
                </a:lnTo>
                <a:lnTo>
                  <a:pt x="3773" y="5004"/>
                </a:lnTo>
                <a:lnTo>
                  <a:pt x="3777" y="4961"/>
                </a:lnTo>
                <a:lnTo>
                  <a:pt x="3783" y="4919"/>
                </a:lnTo>
                <a:lnTo>
                  <a:pt x="3791" y="4879"/>
                </a:lnTo>
                <a:lnTo>
                  <a:pt x="3799" y="4839"/>
                </a:lnTo>
                <a:lnTo>
                  <a:pt x="3807" y="4801"/>
                </a:lnTo>
                <a:lnTo>
                  <a:pt x="3818" y="4763"/>
                </a:lnTo>
                <a:lnTo>
                  <a:pt x="3829" y="4725"/>
                </a:lnTo>
                <a:lnTo>
                  <a:pt x="3841" y="4689"/>
                </a:lnTo>
                <a:lnTo>
                  <a:pt x="3853" y="4655"/>
                </a:lnTo>
                <a:lnTo>
                  <a:pt x="3867" y="4621"/>
                </a:lnTo>
                <a:lnTo>
                  <a:pt x="3881" y="4589"/>
                </a:lnTo>
                <a:lnTo>
                  <a:pt x="3895" y="4556"/>
                </a:lnTo>
                <a:lnTo>
                  <a:pt x="3910" y="4526"/>
                </a:lnTo>
                <a:lnTo>
                  <a:pt x="3926" y="4495"/>
                </a:lnTo>
                <a:lnTo>
                  <a:pt x="3941" y="4467"/>
                </a:lnTo>
                <a:lnTo>
                  <a:pt x="3957" y="4440"/>
                </a:lnTo>
                <a:lnTo>
                  <a:pt x="3974" y="4413"/>
                </a:lnTo>
                <a:lnTo>
                  <a:pt x="3991" y="4386"/>
                </a:lnTo>
                <a:lnTo>
                  <a:pt x="4007" y="4362"/>
                </a:lnTo>
                <a:lnTo>
                  <a:pt x="4024" y="4338"/>
                </a:lnTo>
                <a:lnTo>
                  <a:pt x="4041" y="4315"/>
                </a:lnTo>
                <a:lnTo>
                  <a:pt x="4073" y="4273"/>
                </a:lnTo>
                <a:lnTo>
                  <a:pt x="4106" y="4235"/>
                </a:lnTo>
                <a:lnTo>
                  <a:pt x="4137" y="4201"/>
                </a:lnTo>
                <a:lnTo>
                  <a:pt x="4166" y="4170"/>
                </a:lnTo>
                <a:lnTo>
                  <a:pt x="4196" y="4141"/>
                </a:lnTo>
                <a:lnTo>
                  <a:pt x="4231" y="4111"/>
                </a:lnTo>
                <a:lnTo>
                  <a:pt x="4268" y="4078"/>
                </a:lnTo>
                <a:lnTo>
                  <a:pt x="4311" y="4045"/>
                </a:lnTo>
                <a:lnTo>
                  <a:pt x="4333" y="4028"/>
                </a:lnTo>
                <a:lnTo>
                  <a:pt x="4357" y="4011"/>
                </a:lnTo>
                <a:lnTo>
                  <a:pt x="4381" y="3994"/>
                </a:lnTo>
                <a:lnTo>
                  <a:pt x="4408" y="3979"/>
                </a:lnTo>
                <a:lnTo>
                  <a:pt x="4434" y="3962"/>
                </a:lnTo>
                <a:lnTo>
                  <a:pt x="4462" y="3946"/>
                </a:lnTo>
                <a:lnTo>
                  <a:pt x="4490" y="3929"/>
                </a:lnTo>
                <a:lnTo>
                  <a:pt x="4521" y="3915"/>
                </a:lnTo>
                <a:lnTo>
                  <a:pt x="4551" y="3899"/>
                </a:lnTo>
                <a:lnTo>
                  <a:pt x="4583" y="3884"/>
                </a:lnTo>
                <a:lnTo>
                  <a:pt x="4615" y="3871"/>
                </a:lnTo>
                <a:lnTo>
                  <a:pt x="4650" y="3857"/>
                </a:lnTo>
                <a:lnTo>
                  <a:pt x="4684" y="3844"/>
                </a:lnTo>
                <a:lnTo>
                  <a:pt x="4720" y="3833"/>
                </a:lnTo>
                <a:lnTo>
                  <a:pt x="4756" y="3821"/>
                </a:lnTo>
                <a:lnTo>
                  <a:pt x="4794" y="3812"/>
                </a:lnTo>
                <a:lnTo>
                  <a:pt x="4833" y="3802"/>
                </a:lnTo>
                <a:lnTo>
                  <a:pt x="4873" y="3794"/>
                </a:lnTo>
                <a:lnTo>
                  <a:pt x="4914" y="3787"/>
                </a:lnTo>
                <a:lnTo>
                  <a:pt x="4954" y="3781"/>
                </a:lnTo>
                <a:lnTo>
                  <a:pt x="4997" y="3776"/>
                </a:lnTo>
                <a:lnTo>
                  <a:pt x="5041" y="3773"/>
                </a:lnTo>
                <a:lnTo>
                  <a:pt x="5085" y="3771"/>
                </a:lnTo>
                <a:lnTo>
                  <a:pt x="5131" y="3770"/>
                </a:lnTo>
                <a:lnTo>
                  <a:pt x="5178" y="3771"/>
                </a:lnTo>
                <a:lnTo>
                  <a:pt x="5222" y="3773"/>
                </a:lnTo>
                <a:lnTo>
                  <a:pt x="5266" y="3776"/>
                </a:lnTo>
                <a:lnTo>
                  <a:pt x="5308" y="3780"/>
                </a:lnTo>
                <a:lnTo>
                  <a:pt x="5349" y="3787"/>
                </a:lnTo>
                <a:lnTo>
                  <a:pt x="5390" y="3794"/>
                </a:lnTo>
                <a:lnTo>
                  <a:pt x="5430" y="3802"/>
                </a:lnTo>
                <a:lnTo>
                  <a:pt x="5469" y="3812"/>
                </a:lnTo>
                <a:lnTo>
                  <a:pt x="5506" y="3821"/>
                </a:lnTo>
                <a:lnTo>
                  <a:pt x="5543" y="3833"/>
                </a:lnTo>
                <a:lnTo>
                  <a:pt x="5579" y="3844"/>
                </a:lnTo>
                <a:lnTo>
                  <a:pt x="5613" y="3857"/>
                </a:lnTo>
                <a:lnTo>
                  <a:pt x="5648" y="3871"/>
                </a:lnTo>
                <a:lnTo>
                  <a:pt x="5680" y="3884"/>
                </a:lnTo>
                <a:lnTo>
                  <a:pt x="5712" y="3899"/>
                </a:lnTo>
                <a:lnTo>
                  <a:pt x="5742" y="3914"/>
                </a:lnTo>
                <a:lnTo>
                  <a:pt x="5772" y="3929"/>
                </a:lnTo>
                <a:lnTo>
                  <a:pt x="5801" y="3945"/>
                </a:lnTo>
                <a:lnTo>
                  <a:pt x="5829" y="3961"/>
                </a:lnTo>
                <a:lnTo>
                  <a:pt x="5855" y="3978"/>
                </a:lnTo>
                <a:lnTo>
                  <a:pt x="5881" y="3994"/>
                </a:lnTo>
                <a:lnTo>
                  <a:pt x="5906" y="4011"/>
                </a:lnTo>
                <a:lnTo>
                  <a:pt x="5930" y="4028"/>
                </a:lnTo>
                <a:lnTo>
                  <a:pt x="5952" y="4045"/>
                </a:lnTo>
                <a:lnTo>
                  <a:pt x="5995" y="4077"/>
                </a:lnTo>
                <a:lnTo>
                  <a:pt x="6032" y="4110"/>
                </a:lnTo>
                <a:lnTo>
                  <a:pt x="6067" y="4141"/>
                </a:lnTo>
                <a:lnTo>
                  <a:pt x="6097" y="4169"/>
                </a:lnTo>
                <a:lnTo>
                  <a:pt x="6126" y="4200"/>
                </a:lnTo>
                <a:lnTo>
                  <a:pt x="6157" y="4234"/>
                </a:lnTo>
                <a:lnTo>
                  <a:pt x="6189" y="4272"/>
                </a:lnTo>
                <a:lnTo>
                  <a:pt x="6222" y="4314"/>
                </a:lnTo>
                <a:lnTo>
                  <a:pt x="6239" y="4337"/>
                </a:lnTo>
                <a:lnTo>
                  <a:pt x="6255" y="4361"/>
                </a:lnTo>
                <a:lnTo>
                  <a:pt x="6272" y="4385"/>
                </a:lnTo>
                <a:lnTo>
                  <a:pt x="6289" y="4412"/>
                </a:lnTo>
                <a:lnTo>
                  <a:pt x="6306" y="4438"/>
                </a:lnTo>
                <a:lnTo>
                  <a:pt x="6321" y="4466"/>
                </a:lnTo>
                <a:lnTo>
                  <a:pt x="6337" y="4494"/>
                </a:lnTo>
                <a:lnTo>
                  <a:pt x="6353" y="4524"/>
                </a:lnTo>
                <a:lnTo>
                  <a:pt x="6367" y="4555"/>
                </a:lnTo>
                <a:lnTo>
                  <a:pt x="6382" y="4587"/>
                </a:lnTo>
                <a:lnTo>
                  <a:pt x="6396" y="4619"/>
                </a:lnTo>
                <a:lnTo>
                  <a:pt x="6409" y="4653"/>
                </a:lnTo>
                <a:lnTo>
                  <a:pt x="6422" y="4688"/>
                </a:lnTo>
                <a:lnTo>
                  <a:pt x="6433" y="4724"/>
                </a:lnTo>
                <a:lnTo>
                  <a:pt x="6445" y="4761"/>
                </a:lnTo>
                <a:lnTo>
                  <a:pt x="6455" y="4798"/>
                </a:lnTo>
                <a:lnTo>
                  <a:pt x="6464" y="4837"/>
                </a:lnTo>
                <a:lnTo>
                  <a:pt x="6472" y="4877"/>
                </a:lnTo>
                <a:lnTo>
                  <a:pt x="6480" y="4917"/>
                </a:lnTo>
                <a:lnTo>
                  <a:pt x="6486" y="4959"/>
                </a:lnTo>
                <a:lnTo>
                  <a:pt x="6490" y="5002"/>
                </a:lnTo>
                <a:lnTo>
                  <a:pt x="6494" y="5046"/>
                </a:lnTo>
                <a:lnTo>
                  <a:pt x="6496" y="5090"/>
                </a:lnTo>
                <a:lnTo>
                  <a:pt x="6496" y="5136"/>
                </a:lnTo>
                <a:lnTo>
                  <a:pt x="6496" y="5181"/>
                </a:lnTo>
                <a:lnTo>
                  <a:pt x="6494" y="5226"/>
                </a:lnTo>
                <a:lnTo>
                  <a:pt x="6490" y="5270"/>
                </a:lnTo>
                <a:lnTo>
                  <a:pt x="6486" y="5313"/>
                </a:lnTo>
                <a:lnTo>
                  <a:pt x="6480" y="5354"/>
                </a:lnTo>
                <a:lnTo>
                  <a:pt x="6472" y="5395"/>
                </a:lnTo>
                <a:lnTo>
                  <a:pt x="6464" y="5435"/>
                </a:lnTo>
                <a:lnTo>
                  <a:pt x="6455" y="5475"/>
                </a:lnTo>
                <a:lnTo>
                  <a:pt x="6445" y="5512"/>
                </a:lnTo>
                <a:lnTo>
                  <a:pt x="6433" y="5549"/>
                </a:lnTo>
                <a:lnTo>
                  <a:pt x="6422" y="5585"/>
                </a:lnTo>
                <a:lnTo>
                  <a:pt x="6409" y="5620"/>
                </a:lnTo>
                <a:lnTo>
                  <a:pt x="6396" y="5654"/>
                </a:lnTo>
                <a:lnTo>
                  <a:pt x="6382" y="5686"/>
                </a:lnTo>
                <a:lnTo>
                  <a:pt x="6367" y="5719"/>
                </a:lnTo>
                <a:lnTo>
                  <a:pt x="6353" y="5749"/>
                </a:lnTo>
                <a:lnTo>
                  <a:pt x="6337" y="5780"/>
                </a:lnTo>
                <a:lnTo>
                  <a:pt x="6321" y="5809"/>
                </a:lnTo>
                <a:lnTo>
                  <a:pt x="6306" y="5836"/>
                </a:lnTo>
                <a:lnTo>
                  <a:pt x="6289" y="5864"/>
                </a:lnTo>
                <a:lnTo>
                  <a:pt x="6272" y="5890"/>
                </a:lnTo>
                <a:lnTo>
                  <a:pt x="6255" y="5914"/>
                </a:lnTo>
                <a:lnTo>
                  <a:pt x="6239" y="5938"/>
                </a:lnTo>
                <a:lnTo>
                  <a:pt x="6222" y="5961"/>
                </a:lnTo>
                <a:lnTo>
                  <a:pt x="6189" y="6004"/>
                </a:lnTo>
                <a:lnTo>
                  <a:pt x="6157" y="6042"/>
                </a:lnTo>
                <a:lnTo>
                  <a:pt x="6126" y="6076"/>
                </a:lnTo>
                <a:lnTo>
                  <a:pt x="6097" y="6107"/>
                </a:lnTo>
                <a:lnTo>
                  <a:pt x="6076" y="6126"/>
                </a:lnTo>
                <a:lnTo>
                  <a:pt x="6054" y="6146"/>
                </a:lnTo>
                <a:lnTo>
                  <a:pt x="6031" y="6166"/>
                </a:lnTo>
                <a:lnTo>
                  <a:pt x="6005" y="6186"/>
                </a:lnTo>
                <a:lnTo>
                  <a:pt x="5978" y="6210"/>
                </a:lnTo>
                <a:lnTo>
                  <a:pt x="5948" y="6233"/>
                </a:lnTo>
                <a:lnTo>
                  <a:pt x="5917" y="6258"/>
                </a:lnTo>
                <a:lnTo>
                  <a:pt x="5884" y="6285"/>
                </a:lnTo>
                <a:lnTo>
                  <a:pt x="5885" y="6285"/>
                </a:lnTo>
                <a:lnTo>
                  <a:pt x="6138" y="6739"/>
                </a:lnTo>
                <a:lnTo>
                  <a:pt x="5893" y="6293"/>
                </a:lnTo>
                <a:lnTo>
                  <a:pt x="5962" y="6257"/>
                </a:lnTo>
                <a:lnTo>
                  <a:pt x="6032" y="6220"/>
                </a:lnTo>
                <a:lnTo>
                  <a:pt x="6102" y="6184"/>
                </a:lnTo>
                <a:lnTo>
                  <a:pt x="6174" y="6150"/>
                </a:lnTo>
                <a:lnTo>
                  <a:pt x="6245" y="6116"/>
                </a:lnTo>
                <a:lnTo>
                  <a:pt x="6317" y="6084"/>
                </a:lnTo>
                <a:lnTo>
                  <a:pt x="6391" y="6053"/>
                </a:lnTo>
                <a:lnTo>
                  <a:pt x="6464" y="6023"/>
                </a:lnTo>
                <a:lnTo>
                  <a:pt x="6538" y="5994"/>
                </a:lnTo>
                <a:lnTo>
                  <a:pt x="6613" y="5965"/>
                </a:lnTo>
                <a:lnTo>
                  <a:pt x="6687" y="5939"/>
                </a:lnTo>
                <a:lnTo>
                  <a:pt x="6763" y="5913"/>
                </a:lnTo>
                <a:lnTo>
                  <a:pt x="6839" y="5889"/>
                </a:lnTo>
                <a:lnTo>
                  <a:pt x="6915" y="5866"/>
                </a:lnTo>
                <a:lnTo>
                  <a:pt x="6993" y="5844"/>
                </a:lnTo>
                <a:lnTo>
                  <a:pt x="7070" y="5823"/>
                </a:lnTo>
                <a:lnTo>
                  <a:pt x="7149" y="5803"/>
                </a:lnTo>
                <a:lnTo>
                  <a:pt x="7227" y="5784"/>
                </a:lnTo>
                <a:lnTo>
                  <a:pt x="7306" y="5766"/>
                </a:lnTo>
                <a:lnTo>
                  <a:pt x="7386" y="5750"/>
                </a:lnTo>
                <a:lnTo>
                  <a:pt x="7465" y="5736"/>
                </a:lnTo>
                <a:lnTo>
                  <a:pt x="7546" y="5722"/>
                </a:lnTo>
                <a:lnTo>
                  <a:pt x="7627" y="5709"/>
                </a:lnTo>
                <a:lnTo>
                  <a:pt x="7707" y="5698"/>
                </a:lnTo>
                <a:lnTo>
                  <a:pt x="7789" y="5688"/>
                </a:lnTo>
                <a:lnTo>
                  <a:pt x="7872" y="5679"/>
                </a:lnTo>
                <a:lnTo>
                  <a:pt x="7953" y="5672"/>
                </a:lnTo>
                <a:lnTo>
                  <a:pt x="8036" y="5666"/>
                </a:lnTo>
                <a:lnTo>
                  <a:pt x="8119" y="5661"/>
                </a:lnTo>
                <a:lnTo>
                  <a:pt x="8203" y="5658"/>
                </a:lnTo>
                <a:lnTo>
                  <a:pt x="8286" y="5656"/>
                </a:lnTo>
                <a:lnTo>
                  <a:pt x="8370" y="5655"/>
                </a:lnTo>
                <a:lnTo>
                  <a:pt x="8431" y="5656"/>
                </a:lnTo>
                <a:lnTo>
                  <a:pt x="8491" y="5657"/>
                </a:lnTo>
                <a:lnTo>
                  <a:pt x="8550" y="5658"/>
                </a:lnTo>
                <a:lnTo>
                  <a:pt x="8610" y="5661"/>
                </a:lnTo>
                <a:lnTo>
                  <a:pt x="8669" y="5663"/>
                </a:lnTo>
                <a:lnTo>
                  <a:pt x="8729" y="5668"/>
                </a:lnTo>
                <a:lnTo>
                  <a:pt x="8787" y="5672"/>
                </a:lnTo>
                <a:lnTo>
                  <a:pt x="8846" y="5677"/>
                </a:lnTo>
                <a:lnTo>
                  <a:pt x="8905" y="5682"/>
                </a:lnTo>
                <a:lnTo>
                  <a:pt x="8963" y="5690"/>
                </a:lnTo>
                <a:lnTo>
                  <a:pt x="9022" y="5696"/>
                </a:lnTo>
                <a:lnTo>
                  <a:pt x="9079" y="5704"/>
                </a:lnTo>
                <a:lnTo>
                  <a:pt x="9137" y="5713"/>
                </a:lnTo>
                <a:lnTo>
                  <a:pt x="9195" y="5721"/>
                </a:lnTo>
                <a:lnTo>
                  <a:pt x="9252" y="5730"/>
                </a:lnTo>
                <a:lnTo>
                  <a:pt x="9310" y="5741"/>
                </a:lnTo>
                <a:lnTo>
                  <a:pt x="9366" y="5751"/>
                </a:lnTo>
                <a:lnTo>
                  <a:pt x="9423" y="5763"/>
                </a:lnTo>
                <a:lnTo>
                  <a:pt x="9480" y="5776"/>
                </a:lnTo>
                <a:lnTo>
                  <a:pt x="9536" y="5788"/>
                </a:lnTo>
                <a:lnTo>
                  <a:pt x="9593" y="5802"/>
                </a:lnTo>
                <a:lnTo>
                  <a:pt x="9648" y="5815"/>
                </a:lnTo>
                <a:lnTo>
                  <a:pt x="9704" y="5830"/>
                </a:lnTo>
                <a:lnTo>
                  <a:pt x="9759" y="5846"/>
                </a:lnTo>
                <a:lnTo>
                  <a:pt x="9814" y="5861"/>
                </a:lnTo>
                <a:lnTo>
                  <a:pt x="9869" y="5877"/>
                </a:lnTo>
                <a:lnTo>
                  <a:pt x="9924" y="5895"/>
                </a:lnTo>
                <a:lnTo>
                  <a:pt x="9978" y="5912"/>
                </a:lnTo>
                <a:lnTo>
                  <a:pt x="10032" y="5931"/>
                </a:lnTo>
                <a:lnTo>
                  <a:pt x="10086" y="5948"/>
                </a:lnTo>
                <a:lnTo>
                  <a:pt x="10140" y="5968"/>
                </a:lnTo>
                <a:lnTo>
                  <a:pt x="10193" y="5988"/>
                </a:lnTo>
                <a:lnTo>
                  <a:pt x="10201" y="5936"/>
                </a:lnTo>
                <a:lnTo>
                  <a:pt x="10209" y="5883"/>
                </a:lnTo>
                <a:lnTo>
                  <a:pt x="10216" y="5831"/>
                </a:lnTo>
                <a:lnTo>
                  <a:pt x="10223" y="5779"/>
                </a:lnTo>
                <a:lnTo>
                  <a:pt x="10230" y="5726"/>
                </a:lnTo>
                <a:lnTo>
                  <a:pt x="10235" y="5674"/>
                </a:lnTo>
                <a:lnTo>
                  <a:pt x="10240" y="5620"/>
                </a:lnTo>
                <a:lnTo>
                  <a:pt x="10245" y="5567"/>
                </a:lnTo>
                <a:lnTo>
                  <a:pt x="10250" y="5513"/>
                </a:lnTo>
                <a:lnTo>
                  <a:pt x="10253" y="5460"/>
                </a:lnTo>
                <a:lnTo>
                  <a:pt x="10256" y="5406"/>
                </a:lnTo>
                <a:lnTo>
                  <a:pt x="10259" y="5353"/>
                </a:lnTo>
                <a:lnTo>
                  <a:pt x="10260" y="5299"/>
                </a:lnTo>
                <a:lnTo>
                  <a:pt x="10262" y="5245"/>
                </a:lnTo>
                <a:lnTo>
                  <a:pt x="10263" y="5191"/>
                </a:lnTo>
                <a:lnTo>
                  <a:pt x="10263" y="5136"/>
                </a:lnTo>
                <a:lnTo>
                  <a:pt x="10256" y="4872"/>
                </a:lnTo>
                <a:lnTo>
                  <a:pt x="10237" y="4611"/>
                </a:lnTo>
                <a:lnTo>
                  <a:pt x="10203" y="4354"/>
                </a:lnTo>
                <a:lnTo>
                  <a:pt x="10158" y="4101"/>
                </a:lnTo>
                <a:lnTo>
                  <a:pt x="10102" y="3853"/>
                </a:lnTo>
                <a:lnTo>
                  <a:pt x="10033" y="3609"/>
                </a:lnTo>
                <a:lnTo>
                  <a:pt x="9952" y="3371"/>
                </a:lnTo>
                <a:lnTo>
                  <a:pt x="9860" y="3137"/>
                </a:lnTo>
                <a:lnTo>
                  <a:pt x="9757" y="2909"/>
                </a:lnTo>
                <a:lnTo>
                  <a:pt x="9644" y="2688"/>
                </a:lnTo>
                <a:lnTo>
                  <a:pt x="9520" y="2473"/>
                </a:lnTo>
                <a:lnTo>
                  <a:pt x="9386" y="2264"/>
                </a:lnTo>
                <a:lnTo>
                  <a:pt x="9244" y="2063"/>
                </a:lnTo>
                <a:lnTo>
                  <a:pt x="9091" y="1869"/>
                </a:lnTo>
                <a:lnTo>
                  <a:pt x="8930" y="1683"/>
                </a:lnTo>
                <a:lnTo>
                  <a:pt x="8760" y="1504"/>
                </a:lnTo>
                <a:lnTo>
                  <a:pt x="8582" y="1335"/>
                </a:lnTo>
                <a:lnTo>
                  <a:pt x="8395" y="1173"/>
                </a:lnTo>
                <a:lnTo>
                  <a:pt x="8202" y="1020"/>
                </a:lnTo>
                <a:lnTo>
                  <a:pt x="8001" y="877"/>
                </a:lnTo>
                <a:lnTo>
                  <a:pt x="7792" y="743"/>
                </a:lnTo>
                <a:lnTo>
                  <a:pt x="7577" y="620"/>
                </a:lnTo>
                <a:lnTo>
                  <a:pt x="7356" y="506"/>
                </a:lnTo>
                <a:lnTo>
                  <a:pt x="7129" y="404"/>
                </a:lnTo>
                <a:lnTo>
                  <a:pt x="6895" y="311"/>
                </a:lnTo>
                <a:lnTo>
                  <a:pt x="6658" y="231"/>
                </a:lnTo>
                <a:lnTo>
                  <a:pt x="6414" y="161"/>
                </a:lnTo>
                <a:lnTo>
                  <a:pt x="6165" y="105"/>
                </a:lnTo>
                <a:lnTo>
                  <a:pt x="5913" y="59"/>
                </a:lnTo>
                <a:lnTo>
                  <a:pt x="5656" y="26"/>
                </a:lnTo>
                <a:lnTo>
                  <a:pt x="5395" y="6"/>
                </a:lnTo>
                <a:lnTo>
                  <a:pt x="5131" y="0"/>
                </a:lnTo>
                <a:lnTo>
                  <a:pt x="4867" y="6"/>
                </a:lnTo>
                <a:lnTo>
                  <a:pt x="4607" y="26"/>
                </a:lnTo>
                <a:lnTo>
                  <a:pt x="4350" y="59"/>
                </a:lnTo>
                <a:lnTo>
                  <a:pt x="4098" y="105"/>
                </a:lnTo>
                <a:lnTo>
                  <a:pt x="3849" y="161"/>
                </a:lnTo>
                <a:lnTo>
                  <a:pt x="3605" y="231"/>
                </a:lnTo>
                <a:lnTo>
                  <a:pt x="3367" y="311"/>
                </a:lnTo>
                <a:lnTo>
                  <a:pt x="3134" y="404"/>
                </a:lnTo>
                <a:lnTo>
                  <a:pt x="2907" y="506"/>
                </a:lnTo>
                <a:lnTo>
                  <a:pt x="2686" y="620"/>
                </a:lnTo>
                <a:lnTo>
                  <a:pt x="2471" y="743"/>
                </a:lnTo>
                <a:lnTo>
                  <a:pt x="2262" y="877"/>
                </a:lnTo>
                <a:lnTo>
                  <a:pt x="2061" y="1020"/>
                </a:lnTo>
                <a:lnTo>
                  <a:pt x="1867" y="1173"/>
                </a:lnTo>
                <a:lnTo>
                  <a:pt x="1681" y="1335"/>
                </a:lnTo>
                <a:lnTo>
                  <a:pt x="1503" y="1504"/>
                </a:lnTo>
                <a:lnTo>
                  <a:pt x="1333" y="1683"/>
                </a:lnTo>
                <a:lnTo>
                  <a:pt x="1172" y="1869"/>
                </a:lnTo>
                <a:lnTo>
                  <a:pt x="1019" y="2063"/>
                </a:lnTo>
                <a:lnTo>
                  <a:pt x="876" y="2264"/>
                </a:lnTo>
                <a:lnTo>
                  <a:pt x="742" y="2473"/>
                </a:lnTo>
                <a:lnTo>
                  <a:pt x="619" y="2688"/>
                </a:lnTo>
                <a:lnTo>
                  <a:pt x="506" y="2909"/>
                </a:lnTo>
                <a:lnTo>
                  <a:pt x="403" y="3137"/>
                </a:lnTo>
                <a:lnTo>
                  <a:pt x="311" y="3369"/>
                </a:lnTo>
                <a:lnTo>
                  <a:pt x="230" y="3609"/>
                </a:lnTo>
                <a:lnTo>
                  <a:pt x="161" y="3852"/>
                </a:lnTo>
                <a:lnTo>
                  <a:pt x="104" y="4100"/>
                </a:lnTo>
                <a:lnTo>
                  <a:pt x="59" y="4354"/>
                </a:lnTo>
                <a:lnTo>
                  <a:pt x="26" y="4611"/>
                </a:lnTo>
                <a:lnTo>
                  <a:pt x="7" y="4872"/>
                </a:lnTo>
                <a:lnTo>
                  <a:pt x="0" y="5136"/>
                </a:lnTo>
                <a:lnTo>
                  <a:pt x="3" y="5310"/>
                </a:lnTo>
                <a:lnTo>
                  <a:pt x="11" y="5483"/>
                </a:lnTo>
                <a:lnTo>
                  <a:pt x="26" y="5655"/>
                </a:lnTo>
                <a:lnTo>
                  <a:pt x="46" y="5825"/>
                </a:lnTo>
                <a:lnTo>
                  <a:pt x="71" y="5994"/>
                </a:lnTo>
                <a:lnTo>
                  <a:pt x="101" y="6159"/>
                </a:lnTo>
                <a:lnTo>
                  <a:pt x="138" y="6324"/>
                </a:lnTo>
                <a:lnTo>
                  <a:pt x="179" y="6486"/>
                </a:lnTo>
                <a:lnTo>
                  <a:pt x="225" y="6647"/>
                </a:lnTo>
                <a:lnTo>
                  <a:pt x="277" y="6805"/>
                </a:lnTo>
                <a:lnTo>
                  <a:pt x="333" y="6961"/>
                </a:lnTo>
                <a:lnTo>
                  <a:pt x="395" y="7115"/>
                </a:lnTo>
                <a:lnTo>
                  <a:pt x="461" y="7266"/>
                </a:lnTo>
                <a:lnTo>
                  <a:pt x="531" y="7414"/>
                </a:lnTo>
                <a:lnTo>
                  <a:pt x="605" y="7561"/>
                </a:lnTo>
                <a:lnTo>
                  <a:pt x="685" y="7703"/>
                </a:lnTo>
                <a:lnTo>
                  <a:pt x="769" y="7844"/>
                </a:lnTo>
                <a:lnTo>
                  <a:pt x="858" y="7981"/>
                </a:lnTo>
                <a:lnTo>
                  <a:pt x="950" y="8115"/>
                </a:lnTo>
                <a:lnTo>
                  <a:pt x="1046" y="8247"/>
                </a:lnTo>
                <a:lnTo>
                  <a:pt x="1147" y="8375"/>
                </a:lnTo>
                <a:lnTo>
                  <a:pt x="1250" y="8499"/>
                </a:lnTo>
                <a:lnTo>
                  <a:pt x="1359" y="8621"/>
                </a:lnTo>
                <a:lnTo>
                  <a:pt x="1471" y="8738"/>
                </a:lnTo>
                <a:lnTo>
                  <a:pt x="1587" y="8852"/>
                </a:lnTo>
                <a:lnTo>
                  <a:pt x="1705" y="8964"/>
                </a:lnTo>
                <a:lnTo>
                  <a:pt x="1828" y="9071"/>
                </a:lnTo>
                <a:lnTo>
                  <a:pt x="1954" y="9173"/>
                </a:lnTo>
                <a:lnTo>
                  <a:pt x="2083" y="9272"/>
                </a:lnTo>
                <a:lnTo>
                  <a:pt x="2215" y="9366"/>
                </a:lnTo>
                <a:lnTo>
                  <a:pt x="2350" y="9457"/>
                </a:lnTo>
                <a:lnTo>
                  <a:pt x="2490" y="9543"/>
                </a:lnTo>
                <a:lnTo>
                  <a:pt x="4378" y="6285"/>
                </a:lnTo>
                <a:lnTo>
                  <a:pt x="4379" y="6285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srgbClr val="1C18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Freeform 923">
            <a:extLst>
              <a:ext uri="{FF2B5EF4-FFF2-40B4-BE49-F238E27FC236}">
                <a16:creationId xmlns:a16="http://schemas.microsoft.com/office/drawing/2014/main" id="{4066CF19-7A7B-4F40-8961-5F8EF1F8E7F7}"/>
              </a:ext>
            </a:extLst>
          </p:cNvPr>
          <p:cNvSpPr>
            <a:spLocks/>
          </p:cNvSpPr>
          <p:nvPr/>
        </p:nvSpPr>
        <p:spPr bwMode="auto">
          <a:xfrm>
            <a:off x="5496370" y="3876551"/>
            <a:ext cx="1165133" cy="1167884"/>
          </a:xfrm>
          <a:custGeom>
            <a:avLst/>
            <a:gdLst>
              <a:gd name="T0" fmla="*/ 3381 w 3389"/>
              <a:gd name="T1" fmla="*/ 1870 h 3394"/>
              <a:gd name="T2" fmla="*/ 3336 w 3389"/>
              <a:gd name="T3" fmla="*/ 2121 h 3394"/>
              <a:gd name="T4" fmla="*/ 3256 w 3389"/>
              <a:gd name="T5" fmla="*/ 2357 h 3394"/>
              <a:gd name="T6" fmla="*/ 3144 w 3389"/>
              <a:gd name="T7" fmla="*/ 2576 h 3394"/>
              <a:gd name="T8" fmla="*/ 3003 w 3389"/>
              <a:gd name="T9" fmla="*/ 2776 h 3394"/>
              <a:gd name="T10" fmla="*/ 2834 w 3389"/>
              <a:gd name="T11" fmla="*/ 2952 h 3394"/>
              <a:gd name="T12" fmla="*/ 2642 w 3389"/>
              <a:gd name="T13" fmla="*/ 3103 h 3394"/>
              <a:gd name="T14" fmla="*/ 2430 w 3389"/>
              <a:gd name="T15" fmla="*/ 3226 h 3394"/>
              <a:gd name="T16" fmla="*/ 2198 w 3389"/>
              <a:gd name="T17" fmla="*/ 3317 h 3394"/>
              <a:gd name="T18" fmla="*/ 1952 w 3389"/>
              <a:gd name="T19" fmla="*/ 3374 h 3394"/>
              <a:gd name="T20" fmla="*/ 1694 w 3389"/>
              <a:gd name="T21" fmla="*/ 3394 h 3394"/>
              <a:gd name="T22" fmla="*/ 1437 w 3389"/>
              <a:gd name="T23" fmla="*/ 3374 h 3394"/>
              <a:gd name="T24" fmla="*/ 1191 w 3389"/>
              <a:gd name="T25" fmla="*/ 3317 h 3394"/>
              <a:gd name="T26" fmla="*/ 959 w 3389"/>
              <a:gd name="T27" fmla="*/ 3226 h 3394"/>
              <a:gd name="T28" fmla="*/ 746 w 3389"/>
              <a:gd name="T29" fmla="*/ 3103 h 3394"/>
              <a:gd name="T30" fmla="*/ 555 w 3389"/>
              <a:gd name="T31" fmla="*/ 2952 h 3394"/>
              <a:gd name="T32" fmla="*/ 386 w 3389"/>
              <a:gd name="T33" fmla="*/ 2776 h 3394"/>
              <a:gd name="T34" fmla="*/ 245 w 3389"/>
              <a:gd name="T35" fmla="*/ 2576 h 3394"/>
              <a:gd name="T36" fmla="*/ 133 w 3389"/>
              <a:gd name="T37" fmla="*/ 2357 h 3394"/>
              <a:gd name="T38" fmla="*/ 53 w 3389"/>
              <a:gd name="T39" fmla="*/ 2121 h 3394"/>
              <a:gd name="T40" fmla="*/ 8 w 3389"/>
              <a:gd name="T41" fmla="*/ 1870 h 3394"/>
              <a:gd name="T42" fmla="*/ 2 w 3389"/>
              <a:gd name="T43" fmla="*/ 1609 h 3394"/>
              <a:gd name="T44" fmla="*/ 34 w 3389"/>
              <a:gd name="T45" fmla="*/ 1355 h 3394"/>
              <a:gd name="T46" fmla="*/ 102 w 3389"/>
              <a:gd name="T47" fmla="*/ 1113 h 3394"/>
              <a:gd name="T48" fmla="*/ 204 w 3389"/>
              <a:gd name="T49" fmla="*/ 888 h 3394"/>
              <a:gd name="T50" fmla="*/ 336 w 3389"/>
              <a:gd name="T51" fmla="*/ 681 h 3394"/>
              <a:gd name="T52" fmla="*/ 496 w 3389"/>
              <a:gd name="T53" fmla="*/ 497 h 3394"/>
              <a:gd name="T54" fmla="*/ 680 w 3389"/>
              <a:gd name="T55" fmla="*/ 337 h 3394"/>
              <a:gd name="T56" fmla="*/ 887 w 3389"/>
              <a:gd name="T57" fmla="*/ 204 h 3394"/>
              <a:gd name="T58" fmla="*/ 1112 w 3389"/>
              <a:gd name="T59" fmla="*/ 103 h 3394"/>
              <a:gd name="T60" fmla="*/ 1353 w 3389"/>
              <a:gd name="T61" fmla="*/ 35 h 3394"/>
              <a:gd name="T62" fmla="*/ 1607 w 3389"/>
              <a:gd name="T63" fmla="*/ 2 h 3394"/>
              <a:gd name="T64" fmla="*/ 1867 w 3389"/>
              <a:gd name="T65" fmla="*/ 8 h 3394"/>
              <a:gd name="T66" fmla="*/ 2118 w 3389"/>
              <a:gd name="T67" fmla="*/ 53 h 3394"/>
              <a:gd name="T68" fmla="*/ 2354 w 3389"/>
              <a:gd name="T69" fmla="*/ 133 h 3394"/>
              <a:gd name="T70" fmla="*/ 2573 w 3389"/>
              <a:gd name="T71" fmla="*/ 245 h 3394"/>
              <a:gd name="T72" fmla="*/ 2772 w 3389"/>
              <a:gd name="T73" fmla="*/ 387 h 3394"/>
              <a:gd name="T74" fmla="*/ 2949 w 3389"/>
              <a:gd name="T75" fmla="*/ 556 h 3394"/>
              <a:gd name="T76" fmla="*/ 3100 w 3389"/>
              <a:gd name="T77" fmla="*/ 747 h 3394"/>
              <a:gd name="T78" fmla="*/ 3223 w 3389"/>
              <a:gd name="T79" fmla="*/ 961 h 3394"/>
              <a:gd name="T80" fmla="*/ 3314 w 3389"/>
              <a:gd name="T81" fmla="*/ 1192 h 3394"/>
              <a:gd name="T82" fmla="*/ 3370 w 3389"/>
              <a:gd name="T83" fmla="*/ 1438 h 3394"/>
              <a:gd name="T84" fmla="*/ 3389 w 3389"/>
              <a:gd name="T85" fmla="*/ 1696 h 3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89" h="3394">
                <a:moveTo>
                  <a:pt x="3389" y="1696"/>
                </a:moveTo>
                <a:lnTo>
                  <a:pt x="3387" y="1784"/>
                </a:lnTo>
                <a:lnTo>
                  <a:pt x="3381" y="1870"/>
                </a:lnTo>
                <a:lnTo>
                  <a:pt x="3370" y="1955"/>
                </a:lnTo>
                <a:lnTo>
                  <a:pt x="3355" y="2038"/>
                </a:lnTo>
                <a:lnTo>
                  <a:pt x="3336" y="2121"/>
                </a:lnTo>
                <a:lnTo>
                  <a:pt x="3314" y="2201"/>
                </a:lnTo>
                <a:lnTo>
                  <a:pt x="3287" y="2280"/>
                </a:lnTo>
                <a:lnTo>
                  <a:pt x="3256" y="2357"/>
                </a:lnTo>
                <a:lnTo>
                  <a:pt x="3223" y="2432"/>
                </a:lnTo>
                <a:lnTo>
                  <a:pt x="3185" y="2506"/>
                </a:lnTo>
                <a:lnTo>
                  <a:pt x="3144" y="2576"/>
                </a:lnTo>
                <a:lnTo>
                  <a:pt x="3100" y="2645"/>
                </a:lnTo>
                <a:lnTo>
                  <a:pt x="3053" y="2711"/>
                </a:lnTo>
                <a:lnTo>
                  <a:pt x="3003" y="2776"/>
                </a:lnTo>
                <a:lnTo>
                  <a:pt x="2949" y="2837"/>
                </a:lnTo>
                <a:lnTo>
                  <a:pt x="2893" y="2897"/>
                </a:lnTo>
                <a:lnTo>
                  <a:pt x="2834" y="2952"/>
                </a:lnTo>
                <a:lnTo>
                  <a:pt x="2772" y="3006"/>
                </a:lnTo>
                <a:lnTo>
                  <a:pt x="2708" y="3056"/>
                </a:lnTo>
                <a:lnTo>
                  <a:pt x="2642" y="3103"/>
                </a:lnTo>
                <a:lnTo>
                  <a:pt x="2573" y="3147"/>
                </a:lnTo>
                <a:lnTo>
                  <a:pt x="2502" y="3188"/>
                </a:lnTo>
                <a:lnTo>
                  <a:pt x="2430" y="3226"/>
                </a:lnTo>
                <a:lnTo>
                  <a:pt x="2354" y="3259"/>
                </a:lnTo>
                <a:lnTo>
                  <a:pt x="2277" y="3290"/>
                </a:lnTo>
                <a:lnTo>
                  <a:pt x="2198" y="3317"/>
                </a:lnTo>
                <a:lnTo>
                  <a:pt x="2118" y="3340"/>
                </a:lnTo>
                <a:lnTo>
                  <a:pt x="2036" y="3359"/>
                </a:lnTo>
                <a:lnTo>
                  <a:pt x="1952" y="3374"/>
                </a:lnTo>
                <a:lnTo>
                  <a:pt x="1867" y="3384"/>
                </a:lnTo>
                <a:lnTo>
                  <a:pt x="1781" y="3390"/>
                </a:lnTo>
                <a:lnTo>
                  <a:pt x="1694" y="3394"/>
                </a:lnTo>
                <a:lnTo>
                  <a:pt x="1607" y="3390"/>
                </a:lnTo>
                <a:lnTo>
                  <a:pt x="1521" y="3384"/>
                </a:lnTo>
                <a:lnTo>
                  <a:pt x="1437" y="3374"/>
                </a:lnTo>
                <a:lnTo>
                  <a:pt x="1353" y="3359"/>
                </a:lnTo>
                <a:lnTo>
                  <a:pt x="1271" y="3340"/>
                </a:lnTo>
                <a:lnTo>
                  <a:pt x="1191" y="3317"/>
                </a:lnTo>
                <a:lnTo>
                  <a:pt x="1112" y="3290"/>
                </a:lnTo>
                <a:lnTo>
                  <a:pt x="1035" y="3259"/>
                </a:lnTo>
                <a:lnTo>
                  <a:pt x="959" y="3226"/>
                </a:lnTo>
                <a:lnTo>
                  <a:pt x="887" y="3188"/>
                </a:lnTo>
                <a:lnTo>
                  <a:pt x="816" y="3147"/>
                </a:lnTo>
                <a:lnTo>
                  <a:pt x="746" y="3103"/>
                </a:lnTo>
                <a:lnTo>
                  <a:pt x="680" y="3056"/>
                </a:lnTo>
                <a:lnTo>
                  <a:pt x="617" y="3006"/>
                </a:lnTo>
                <a:lnTo>
                  <a:pt x="555" y="2952"/>
                </a:lnTo>
                <a:lnTo>
                  <a:pt x="496" y="2897"/>
                </a:lnTo>
                <a:lnTo>
                  <a:pt x="440" y="2837"/>
                </a:lnTo>
                <a:lnTo>
                  <a:pt x="386" y="2776"/>
                </a:lnTo>
                <a:lnTo>
                  <a:pt x="336" y="2711"/>
                </a:lnTo>
                <a:lnTo>
                  <a:pt x="289" y="2645"/>
                </a:lnTo>
                <a:lnTo>
                  <a:pt x="245" y="2576"/>
                </a:lnTo>
                <a:lnTo>
                  <a:pt x="204" y="2506"/>
                </a:lnTo>
                <a:lnTo>
                  <a:pt x="166" y="2432"/>
                </a:lnTo>
                <a:lnTo>
                  <a:pt x="133" y="2357"/>
                </a:lnTo>
                <a:lnTo>
                  <a:pt x="102" y="2280"/>
                </a:lnTo>
                <a:lnTo>
                  <a:pt x="75" y="2201"/>
                </a:lnTo>
                <a:lnTo>
                  <a:pt x="53" y="2121"/>
                </a:lnTo>
                <a:lnTo>
                  <a:pt x="34" y="2038"/>
                </a:lnTo>
                <a:lnTo>
                  <a:pt x="18" y="1955"/>
                </a:lnTo>
                <a:lnTo>
                  <a:pt x="8" y="1870"/>
                </a:lnTo>
                <a:lnTo>
                  <a:pt x="2" y="1784"/>
                </a:lnTo>
                <a:lnTo>
                  <a:pt x="0" y="1696"/>
                </a:lnTo>
                <a:lnTo>
                  <a:pt x="2" y="1609"/>
                </a:lnTo>
                <a:lnTo>
                  <a:pt x="8" y="1523"/>
                </a:lnTo>
                <a:lnTo>
                  <a:pt x="18" y="1438"/>
                </a:lnTo>
                <a:lnTo>
                  <a:pt x="34" y="1355"/>
                </a:lnTo>
                <a:lnTo>
                  <a:pt x="53" y="1273"/>
                </a:lnTo>
                <a:lnTo>
                  <a:pt x="75" y="1192"/>
                </a:lnTo>
                <a:lnTo>
                  <a:pt x="102" y="1113"/>
                </a:lnTo>
                <a:lnTo>
                  <a:pt x="133" y="1036"/>
                </a:lnTo>
                <a:lnTo>
                  <a:pt x="166" y="961"/>
                </a:lnTo>
                <a:lnTo>
                  <a:pt x="204" y="888"/>
                </a:lnTo>
                <a:lnTo>
                  <a:pt x="245" y="817"/>
                </a:lnTo>
                <a:lnTo>
                  <a:pt x="289" y="747"/>
                </a:lnTo>
                <a:lnTo>
                  <a:pt x="336" y="681"/>
                </a:lnTo>
                <a:lnTo>
                  <a:pt x="386" y="617"/>
                </a:lnTo>
                <a:lnTo>
                  <a:pt x="440" y="556"/>
                </a:lnTo>
                <a:lnTo>
                  <a:pt x="496" y="497"/>
                </a:lnTo>
                <a:lnTo>
                  <a:pt x="555" y="440"/>
                </a:lnTo>
                <a:lnTo>
                  <a:pt x="617" y="387"/>
                </a:lnTo>
                <a:lnTo>
                  <a:pt x="680" y="337"/>
                </a:lnTo>
                <a:lnTo>
                  <a:pt x="746" y="289"/>
                </a:lnTo>
                <a:lnTo>
                  <a:pt x="816" y="245"/>
                </a:lnTo>
                <a:lnTo>
                  <a:pt x="887" y="204"/>
                </a:lnTo>
                <a:lnTo>
                  <a:pt x="959" y="167"/>
                </a:lnTo>
                <a:lnTo>
                  <a:pt x="1035" y="133"/>
                </a:lnTo>
                <a:lnTo>
                  <a:pt x="1112" y="103"/>
                </a:lnTo>
                <a:lnTo>
                  <a:pt x="1191" y="77"/>
                </a:lnTo>
                <a:lnTo>
                  <a:pt x="1271" y="53"/>
                </a:lnTo>
                <a:lnTo>
                  <a:pt x="1353" y="35"/>
                </a:lnTo>
                <a:lnTo>
                  <a:pt x="1437" y="20"/>
                </a:lnTo>
                <a:lnTo>
                  <a:pt x="1521" y="8"/>
                </a:lnTo>
                <a:lnTo>
                  <a:pt x="1607" y="2"/>
                </a:lnTo>
                <a:lnTo>
                  <a:pt x="1694" y="0"/>
                </a:lnTo>
                <a:lnTo>
                  <a:pt x="1781" y="2"/>
                </a:lnTo>
                <a:lnTo>
                  <a:pt x="1867" y="8"/>
                </a:lnTo>
                <a:lnTo>
                  <a:pt x="1952" y="20"/>
                </a:lnTo>
                <a:lnTo>
                  <a:pt x="2036" y="35"/>
                </a:lnTo>
                <a:lnTo>
                  <a:pt x="2118" y="53"/>
                </a:lnTo>
                <a:lnTo>
                  <a:pt x="2198" y="77"/>
                </a:lnTo>
                <a:lnTo>
                  <a:pt x="2277" y="103"/>
                </a:lnTo>
                <a:lnTo>
                  <a:pt x="2354" y="133"/>
                </a:lnTo>
                <a:lnTo>
                  <a:pt x="2430" y="167"/>
                </a:lnTo>
                <a:lnTo>
                  <a:pt x="2502" y="204"/>
                </a:lnTo>
                <a:lnTo>
                  <a:pt x="2573" y="245"/>
                </a:lnTo>
                <a:lnTo>
                  <a:pt x="2642" y="289"/>
                </a:lnTo>
                <a:lnTo>
                  <a:pt x="2708" y="337"/>
                </a:lnTo>
                <a:lnTo>
                  <a:pt x="2772" y="387"/>
                </a:lnTo>
                <a:lnTo>
                  <a:pt x="2834" y="440"/>
                </a:lnTo>
                <a:lnTo>
                  <a:pt x="2893" y="497"/>
                </a:lnTo>
                <a:lnTo>
                  <a:pt x="2949" y="556"/>
                </a:lnTo>
                <a:lnTo>
                  <a:pt x="3003" y="617"/>
                </a:lnTo>
                <a:lnTo>
                  <a:pt x="3053" y="681"/>
                </a:lnTo>
                <a:lnTo>
                  <a:pt x="3100" y="747"/>
                </a:lnTo>
                <a:lnTo>
                  <a:pt x="3144" y="817"/>
                </a:lnTo>
                <a:lnTo>
                  <a:pt x="3185" y="888"/>
                </a:lnTo>
                <a:lnTo>
                  <a:pt x="3223" y="961"/>
                </a:lnTo>
                <a:lnTo>
                  <a:pt x="3256" y="1036"/>
                </a:lnTo>
                <a:lnTo>
                  <a:pt x="3287" y="1113"/>
                </a:lnTo>
                <a:lnTo>
                  <a:pt x="3314" y="1192"/>
                </a:lnTo>
                <a:lnTo>
                  <a:pt x="3336" y="1273"/>
                </a:lnTo>
                <a:lnTo>
                  <a:pt x="3355" y="1355"/>
                </a:lnTo>
                <a:lnTo>
                  <a:pt x="3370" y="1438"/>
                </a:lnTo>
                <a:lnTo>
                  <a:pt x="3381" y="1523"/>
                </a:lnTo>
                <a:lnTo>
                  <a:pt x="3387" y="1609"/>
                </a:lnTo>
                <a:lnTo>
                  <a:pt x="3389" y="1696"/>
                </a:lnTo>
                <a:close/>
              </a:path>
            </a:pathLst>
          </a:custGeom>
          <a:gradFill>
            <a:gsLst>
              <a:gs pos="0">
                <a:srgbClr val="1C1819"/>
              </a:gs>
              <a:gs pos="100000">
                <a:srgbClr val="252324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Freeform 924">
            <a:extLst>
              <a:ext uri="{FF2B5EF4-FFF2-40B4-BE49-F238E27FC236}">
                <a16:creationId xmlns:a16="http://schemas.microsoft.com/office/drawing/2014/main" id="{C3F5A129-B618-491D-811E-AB7B68930CEE}"/>
              </a:ext>
            </a:extLst>
          </p:cNvPr>
          <p:cNvSpPr>
            <a:spLocks/>
          </p:cNvSpPr>
          <p:nvPr/>
        </p:nvSpPr>
        <p:spPr bwMode="auto">
          <a:xfrm>
            <a:off x="6603728" y="5781755"/>
            <a:ext cx="1165133" cy="1167884"/>
          </a:xfrm>
          <a:custGeom>
            <a:avLst/>
            <a:gdLst>
              <a:gd name="T0" fmla="*/ 3381 w 3390"/>
              <a:gd name="T1" fmla="*/ 1870 h 3393"/>
              <a:gd name="T2" fmla="*/ 3337 w 3390"/>
              <a:gd name="T3" fmla="*/ 2121 h 3393"/>
              <a:gd name="T4" fmla="*/ 3256 w 3390"/>
              <a:gd name="T5" fmla="*/ 2357 h 3393"/>
              <a:gd name="T6" fmla="*/ 3144 w 3390"/>
              <a:gd name="T7" fmla="*/ 2577 h 3393"/>
              <a:gd name="T8" fmla="*/ 3003 w 3390"/>
              <a:gd name="T9" fmla="*/ 2776 h 3393"/>
              <a:gd name="T10" fmla="*/ 2834 w 3390"/>
              <a:gd name="T11" fmla="*/ 2953 h 3393"/>
              <a:gd name="T12" fmla="*/ 2642 w 3390"/>
              <a:gd name="T13" fmla="*/ 3104 h 3393"/>
              <a:gd name="T14" fmla="*/ 2430 w 3390"/>
              <a:gd name="T15" fmla="*/ 3226 h 3393"/>
              <a:gd name="T16" fmla="*/ 2198 w 3390"/>
              <a:gd name="T17" fmla="*/ 3317 h 3393"/>
              <a:gd name="T18" fmla="*/ 1953 w 3390"/>
              <a:gd name="T19" fmla="*/ 3373 h 3393"/>
              <a:gd name="T20" fmla="*/ 1694 w 3390"/>
              <a:gd name="T21" fmla="*/ 3393 h 3393"/>
              <a:gd name="T22" fmla="*/ 1437 w 3390"/>
              <a:gd name="T23" fmla="*/ 3373 h 3393"/>
              <a:gd name="T24" fmla="*/ 1191 w 3390"/>
              <a:gd name="T25" fmla="*/ 3317 h 3393"/>
              <a:gd name="T26" fmla="*/ 960 w 3390"/>
              <a:gd name="T27" fmla="*/ 3226 h 3393"/>
              <a:gd name="T28" fmla="*/ 746 w 3390"/>
              <a:gd name="T29" fmla="*/ 3104 h 3393"/>
              <a:gd name="T30" fmla="*/ 555 w 3390"/>
              <a:gd name="T31" fmla="*/ 2953 h 3393"/>
              <a:gd name="T32" fmla="*/ 386 w 3390"/>
              <a:gd name="T33" fmla="*/ 2776 h 3393"/>
              <a:gd name="T34" fmla="*/ 245 w 3390"/>
              <a:gd name="T35" fmla="*/ 2577 h 3393"/>
              <a:gd name="T36" fmla="*/ 133 w 3390"/>
              <a:gd name="T37" fmla="*/ 2357 h 3393"/>
              <a:gd name="T38" fmla="*/ 53 w 3390"/>
              <a:gd name="T39" fmla="*/ 2121 h 3393"/>
              <a:gd name="T40" fmla="*/ 8 w 3390"/>
              <a:gd name="T41" fmla="*/ 1870 h 3393"/>
              <a:gd name="T42" fmla="*/ 2 w 3390"/>
              <a:gd name="T43" fmla="*/ 1609 h 3393"/>
              <a:gd name="T44" fmla="*/ 34 w 3390"/>
              <a:gd name="T45" fmla="*/ 1355 h 3393"/>
              <a:gd name="T46" fmla="*/ 102 w 3390"/>
              <a:gd name="T47" fmla="*/ 1113 h 3393"/>
              <a:gd name="T48" fmla="*/ 204 w 3390"/>
              <a:gd name="T49" fmla="*/ 888 h 3393"/>
              <a:gd name="T50" fmla="*/ 336 w 3390"/>
              <a:gd name="T51" fmla="*/ 681 h 3393"/>
              <a:gd name="T52" fmla="*/ 496 w 3390"/>
              <a:gd name="T53" fmla="*/ 497 h 3393"/>
              <a:gd name="T54" fmla="*/ 680 w 3390"/>
              <a:gd name="T55" fmla="*/ 337 h 3393"/>
              <a:gd name="T56" fmla="*/ 887 w 3390"/>
              <a:gd name="T57" fmla="*/ 205 h 3393"/>
              <a:gd name="T58" fmla="*/ 1112 w 3390"/>
              <a:gd name="T59" fmla="*/ 103 h 3393"/>
              <a:gd name="T60" fmla="*/ 1353 w 3390"/>
              <a:gd name="T61" fmla="*/ 34 h 3393"/>
              <a:gd name="T62" fmla="*/ 1608 w 3390"/>
              <a:gd name="T63" fmla="*/ 2 h 3393"/>
              <a:gd name="T64" fmla="*/ 1868 w 3390"/>
              <a:gd name="T65" fmla="*/ 9 h 3393"/>
              <a:gd name="T66" fmla="*/ 2119 w 3390"/>
              <a:gd name="T67" fmla="*/ 53 h 3393"/>
              <a:gd name="T68" fmla="*/ 2354 w 3390"/>
              <a:gd name="T69" fmla="*/ 134 h 3393"/>
              <a:gd name="T70" fmla="*/ 2573 w 3390"/>
              <a:gd name="T71" fmla="*/ 246 h 3393"/>
              <a:gd name="T72" fmla="*/ 2773 w 3390"/>
              <a:gd name="T73" fmla="*/ 388 h 3393"/>
              <a:gd name="T74" fmla="*/ 2949 w 3390"/>
              <a:gd name="T75" fmla="*/ 556 h 3393"/>
              <a:gd name="T76" fmla="*/ 3100 w 3390"/>
              <a:gd name="T77" fmla="*/ 748 h 3393"/>
              <a:gd name="T78" fmla="*/ 3223 w 3390"/>
              <a:gd name="T79" fmla="*/ 961 h 3393"/>
              <a:gd name="T80" fmla="*/ 3314 w 3390"/>
              <a:gd name="T81" fmla="*/ 1192 h 3393"/>
              <a:gd name="T82" fmla="*/ 3370 w 3390"/>
              <a:gd name="T83" fmla="*/ 1438 h 3393"/>
              <a:gd name="T84" fmla="*/ 3390 w 3390"/>
              <a:gd name="T85" fmla="*/ 1697 h 3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90" h="3393">
                <a:moveTo>
                  <a:pt x="3390" y="1697"/>
                </a:moveTo>
                <a:lnTo>
                  <a:pt x="3387" y="1784"/>
                </a:lnTo>
                <a:lnTo>
                  <a:pt x="3381" y="1870"/>
                </a:lnTo>
                <a:lnTo>
                  <a:pt x="3370" y="1955"/>
                </a:lnTo>
                <a:lnTo>
                  <a:pt x="3356" y="2039"/>
                </a:lnTo>
                <a:lnTo>
                  <a:pt x="3337" y="2121"/>
                </a:lnTo>
                <a:lnTo>
                  <a:pt x="3314" y="2201"/>
                </a:lnTo>
                <a:lnTo>
                  <a:pt x="3287" y="2280"/>
                </a:lnTo>
                <a:lnTo>
                  <a:pt x="3256" y="2357"/>
                </a:lnTo>
                <a:lnTo>
                  <a:pt x="3223" y="2432"/>
                </a:lnTo>
                <a:lnTo>
                  <a:pt x="3185" y="2505"/>
                </a:lnTo>
                <a:lnTo>
                  <a:pt x="3144" y="2577"/>
                </a:lnTo>
                <a:lnTo>
                  <a:pt x="3100" y="2645"/>
                </a:lnTo>
                <a:lnTo>
                  <a:pt x="3053" y="2712"/>
                </a:lnTo>
                <a:lnTo>
                  <a:pt x="3003" y="2776"/>
                </a:lnTo>
                <a:lnTo>
                  <a:pt x="2949" y="2838"/>
                </a:lnTo>
                <a:lnTo>
                  <a:pt x="2894" y="2896"/>
                </a:lnTo>
                <a:lnTo>
                  <a:pt x="2834" y="2953"/>
                </a:lnTo>
                <a:lnTo>
                  <a:pt x="2773" y="3005"/>
                </a:lnTo>
                <a:lnTo>
                  <a:pt x="2708" y="3056"/>
                </a:lnTo>
                <a:lnTo>
                  <a:pt x="2642" y="3104"/>
                </a:lnTo>
                <a:lnTo>
                  <a:pt x="2573" y="3148"/>
                </a:lnTo>
                <a:lnTo>
                  <a:pt x="2503" y="3189"/>
                </a:lnTo>
                <a:lnTo>
                  <a:pt x="2430" y="3226"/>
                </a:lnTo>
                <a:lnTo>
                  <a:pt x="2354" y="3260"/>
                </a:lnTo>
                <a:lnTo>
                  <a:pt x="2278" y="3291"/>
                </a:lnTo>
                <a:lnTo>
                  <a:pt x="2198" y="3317"/>
                </a:lnTo>
                <a:lnTo>
                  <a:pt x="2119" y="3340"/>
                </a:lnTo>
                <a:lnTo>
                  <a:pt x="2036" y="3359"/>
                </a:lnTo>
                <a:lnTo>
                  <a:pt x="1953" y="3373"/>
                </a:lnTo>
                <a:lnTo>
                  <a:pt x="1868" y="3385"/>
                </a:lnTo>
                <a:lnTo>
                  <a:pt x="1781" y="3391"/>
                </a:lnTo>
                <a:lnTo>
                  <a:pt x="1694" y="3393"/>
                </a:lnTo>
                <a:lnTo>
                  <a:pt x="1608" y="3391"/>
                </a:lnTo>
                <a:lnTo>
                  <a:pt x="1522" y="3385"/>
                </a:lnTo>
                <a:lnTo>
                  <a:pt x="1437" y="3373"/>
                </a:lnTo>
                <a:lnTo>
                  <a:pt x="1353" y="3359"/>
                </a:lnTo>
                <a:lnTo>
                  <a:pt x="1271" y="3340"/>
                </a:lnTo>
                <a:lnTo>
                  <a:pt x="1191" y="3317"/>
                </a:lnTo>
                <a:lnTo>
                  <a:pt x="1112" y="3291"/>
                </a:lnTo>
                <a:lnTo>
                  <a:pt x="1035" y="3260"/>
                </a:lnTo>
                <a:lnTo>
                  <a:pt x="960" y="3226"/>
                </a:lnTo>
                <a:lnTo>
                  <a:pt x="887" y="3189"/>
                </a:lnTo>
                <a:lnTo>
                  <a:pt x="816" y="3148"/>
                </a:lnTo>
                <a:lnTo>
                  <a:pt x="746" y="3104"/>
                </a:lnTo>
                <a:lnTo>
                  <a:pt x="680" y="3056"/>
                </a:lnTo>
                <a:lnTo>
                  <a:pt x="617" y="3005"/>
                </a:lnTo>
                <a:lnTo>
                  <a:pt x="555" y="2953"/>
                </a:lnTo>
                <a:lnTo>
                  <a:pt x="496" y="2896"/>
                </a:lnTo>
                <a:lnTo>
                  <a:pt x="440" y="2838"/>
                </a:lnTo>
                <a:lnTo>
                  <a:pt x="386" y="2776"/>
                </a:lnTo>
                <a:lnTo>
                  <a:pt x="336" y="2712"/>
                </a:lnTo>
                <a:lnTo>
                  <a:pt x="289" y="2645"/>
                </a:lnTo>
                <a:lnTo>
                  <a:pt x="245" y="2577"/>
                </a:lnTo>
                <a:lnTo>
                  <a:pt x="204" y="2505"/>
                </a:lnTo>
                <a:lnTo>
                  <a:pt x="166" y="2432"/>
                </a:lnTo>
                <a:lnTo>
                  <a:pt x="133" y="2357"/>
                </a:lnTo>
                <a:lnTo>
                  <a:pt x="102" y="2280"/>
                </a:lnTo>
                <a:lnTo>
                  <a:pt x="76" y="2201"/>
                </a:lnTo>
                <a:lnTo>
                  <a:pt x="53" y="2121"/>
                </a:lnTo>
                <a:lnTo>
                  <a:pt x="34" y="2039"/>
                </a:lnTo>
                <a:lnTo>
                  <a:pt x="18" y="1955"/>
                </a:lnTo>
                <a:lnTo>
                  <a:pt x="8" y="1870"/>
                </a:lnTo>
                <a:lnTo>
                  <a:pt x="2" y="1784"/>
                </a:lnTo>
                <a:lnTo>
                  <a:pt x="0" y="1697"/>
                </a:lnTo>
                <a:lnTo>
                  <a:pt x="2" y="1609"/>
                </a:lnTo>
                <a:lnTo>
                  <a:pt x="8" y="1523"/>
                </a:lnTo>
                <a:lnTo>
                  <a:pt x="18" y="1438"/>
                </a:lnTo>
                <a:lnTo>
                  <a:pt x="34" y="1355"/>
                </a:lnTo>
                <a:lnTo>
                  <a:pt x="53" y="1272"/>
                </a:lnTo>
                <a:lnTo>
                  <a:pt x="76" y="1192"/>
                </a:lnTo>
                <a:lnTo>
                  <a:pt x="102" y="1113"/>
                </a:lnTo>
                <a:lnTo>
                  <a:pt x="133" y="1037"/>
                </a:lnTo>
                <a:lnTo>
                  <a:pt x="166" y="961"/>
                </a:lnTo>
                <a:lnTo>
                  <a:pt x="204" y="888"/>
                </a:lnTo>
                <a:lnTo>
                  <a:pt x="245" y="816"/>
                </a:lnTo>
                <a:lnTo>
                  <a:pt x="289" y="748"/>
                </a:lnTo>
                <a:lnTo>
                  <a:pt x="336" y="681"/>
                </a:lnTo>
                <a:lnTo>
                  <a:pt x="386" y="617"/>
                </a:lnTo>
                <a:lnTo>
                  <a:pt x="440" y="556"/>
                </a:lnTo>
                <a:lnTo>
                  <a:pt x="496" y="497"/>
                </a:lnTo>
                <a:lnTo>
                  <a:pt x="555" y="441"/>
                </a:lnTo>
                <a:lnTo>
                  <a:pt x="617" y="388"/>
                </a:lnTo>
                <a:lnTo>
                  <a:pt x="680" y="337"/>
                </a:lnTo>
                <a:lnTo>
                  <a:pt x="746" y="290"/>
                </a:lnTo>
                <a:lnTo>
                  <a:pt x="816" y="246"/>
                </a:lnTo>
                <a:lnTo>
                  <a:pt x="887" y="205"/>
                </a:lnTo>
                <a:lnTo>
                  <a:pt x="960" y="167"/>
                </a:lnTo>
                <a:lnTo>
                  <a:pt x="1035" y="134"/>
                </a:lnTo>
                <a:lnTo>
                  <a:pt x="1112" y="103"/>
                </a:lnTo>
                <a:lnTo>
                  <a:pt x="1191" y="76"/>
                </a:lnTo>
                <a:lnTo>
                  <a:pt x="1271" y="53"/>
                </a:lnTo>
                <a:lnTo>
                  <a:pt x="1353" y="34"/>
                </a:lnTo>
                <a:lnTo>
                  <a:pt x="1437" y="20"/>
                </a:lnTo>
                <a:lnTo>
                  <a:pt x="1522" y="9"/>
                </a:lnTo>
                <a:lnTo>
                  <a:pt x="1608" y="2"/>
                </a:lnTo>
                <a:lnTo>
                  <a:pt x="1694" y="0"/>
                </a:lnTo>
                <a:lnTo>
                  <a:pt x="1781" y="2"/>
                </a:lnTo>
                <a:lnTo>
                  <a:pt x="1868" y="9"/>
                </a:lnTo>
                <a:lnTo>
                  <a:pt x="1953" y="20"/>
                </a:lnTo>
                <a:lnTo>
                  <a:pt x="2036" y="34"/>
                </a:lnTo>
                <a:lnTo>
                  <a:pt x="2119" y="53"/>
                </a:lnTo>
                <a:lnTo>
                  <a:pt x="2198" y="76"/>
                </a:lnTo>
                <a:lnTo>
                  <a:pt x="2278" y="103"/>
                </a:lnTo>
                <a:lnTo>
                  <a:pt x="2354" y="134"/>
                </a:lnTo>
                <a:lnTo>
                  <a:pt x="2430" y="167"/>
                </a:lnTo>
                <a:lnTo>
                  <a:pt x="2503" y="205"/>
                </a:lnTo>
                <a:lnTo>
                  <a:pt x="2573" y="246"/>
                </a:lnTo>
                <a:lnTo>
                  <a:pt x="2642" y="290"/>
                </a:lnTo>
                <a:lnTo>
                  <a:pt x="2708" y="337"/>
                </a:lnTo>
                <a:lnTo>
                  <a:pt x="2773" y="388"/>
                </a:lnTo>
                <a:lnTo>
                  <a:pt x="2834" y="441"/>
                </a:lnTo>
                <a:lnTo>
                  <a:pt x="2894" y="497"/>
                </a:lnTo>
                <a:lnTo>
                  <a:pt x="2949" y="556"/>
                </a:lnTo>
                <a:lnTo>
                  <a:pt x="3003" y="617"/>
                </a:lnTo>
                <a:lnTo>
                  <a:pt x="3053" y="681"/>
                </a:lnTo>
                <a:lnTo>
                  <a:pt x="3100" y="748"/>
                </a:lnTo>
                <a:lnTo>
                  <a:pt x="3144" y="816"/>
                </a:lnTo>
                <a:lnTo>
                  <a:pt x="3185" y="888"/>
                </a:lnTo>
                <a:lnTo>
                  <a:pt x="3223" y="961"/>
                </a:lnTo>
                <a:lnTo>
                  <a:pt x="3256" y="1037"/>
                </a:lnTo>
                <a:lnTo>
                  <a:pt x="3287" y="1113"/>
                </a:lnTo>
                <a:lnTo>
                  <a:pt x="3314" y="1192"/>
                </a:lnTo>
                <a:lnTo>
                  <a:pt x="3337" y="1272"/>
                </a:lnTo>
                <a:lnTo>
                  <a:pt x="3356" y="1355"/>
                </a:lnTo>
                <a:lnTo>
                  <a:pt x="3370" y="1438"/>
                </a:lnTo>
                <a:lnTo>
                  <a:pt x="3381" y="1523"/>
                </a:lnTo>
                <a:lnTo>
                  <a:pt x="3387" y="1609"/>
                </a:lnTo>
                <a:lnTo>
                  <a:pt x="3390" y="1697"/>
                </a:lnTo>
                <a:close/>
              </a:path>
            </a:pathLst>
          </a:custGeom>
          <a:gradFill>
            <a:gsLst>
              <a:gs pos="0">
                <a:srgbClr val="1C1819"/>
              </a:gs>
              <a:gs pos="100000">
                <a:srgbClr val="252324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Freeform 925">
            <a:extLst>
              <a:ext uri="{FF2B5EF4-FFF2-40B4-BE49-F238E27FC236}">
                <a16:creationId xmlns:a16="http://schemas.microsoft.com/office/drawing/2014/main" id="{11CF76B8-42E1-4B55-A1D6-A63BA03A43C3}"/>
              </a:ext>
            </a:extLst>
          </p:cNvPr>
          <p:cNvSpPr>
            <a:spLocks/>
          </p:cNvSpPr>
          <p:nvPr/>
        </p:nvSpPr>
        <p:spPr bwMode="auto">
          <a:xfrm>
            <a:off x="4375258" y="5802389"/>
            <a:ext cx="1166507" cy="1166507"/>
          </a:xfrm>
          <a:custGeom>
            <a:avLst/>
            <a:gdLst>
              <a:gd name="T0" fmla="*/ 3382 w 3391"/>
              <a:gd name="T1" fmla="*/ 1871 h 3394"/>
              <a:gd name="T2" fmla="*/ 3337 w 3391"/>
              <a:gd name="T3" fmla="*/ 2121 h 3394"/>
              <a:gd name="T4" fmla="*/ 3258 w 3391"/>
              <a:gd name="T5" fmla="*/ 2358 h 3394"/>
              <a:gd name="T6" fmla="*/ 3145 w 3391"/>
              <a:gd name="T7" fmla="*/ 2577 h 3394"/>
              <a:gd name="T8" fmla="*/ 3004 w 3391"/>
              <a:gd name="T9" fmla="*/ 2776 h 3394"/>
              <a:gd name="T10" fmla="*/ 2835 w 3391"/>
              <a:gd name="T11" fmla="*/ 2954 h 3394"/>
              <a:gd name="T12" fmla="*/ 2644 w 3391"/>
              <a:gd name="T13" fmla="*/ 3105 h 3394"/>
              <a:gd name="T14" fmla="*/ 2430 w 3391"/>
              <a:gd name="T15" fmla="*/ 3226 h 3394"/>
              <a:gd name="T16" fmla="*/ 2200 w 3391"/>
              <a:gd name="T17" fmla="*/ 3317 h 3394"/>
              <a:gd name="T18" fmla="*/ 1953 w 3391"/>
              <a:gd name="T19" fmla="*/ 3374 h 3394"/>
              <a:gd name="T20" fmla="*/ 1696 w 3391"/>
              <a:gd name="T21" fmla="*/ 3394 h 3394"/>
              <a:gd name="T22" fmla="*/ 1437 w 3391"/>
              <a:gd name="T23" fmla="*/ 3374 h 3394"/>
              <a:gd name="T24" fmla="*/ 1192 w 3391"/>
              <a:gd name="T25" fmla="*/ 3317 h 3394"/>
              <a:gd name="T26" fmla="*/ 960 w 3391"/>
              <a:gd name="T27" fmla="*/ 3226 h 3394"/>
              <a:gd name="T28" fmla="*/ 748 w 3391"/>
              <a:gd name="T29" fmla="*/ 3105 h 3394"/>
              <a:gd name="T30" fmla="*/ 556 w 3391"/>
              <a:gd name="T31" fmla="*/ 2954 h 3394"/>
              <a:gd name="T32" fmla="*/ 387 w 3391"/>
              <a:gd name="T33" fmla="*/ 2776 h 3394"/>
              <a:gd name="T34" fmla="*/ 246 w 3391"/>
              <a:gd name="T35" fmla="*/ 2577 h 3394"/>
              <a:gd name="T36" fmla="*/ 134 w 3391"/>
              <a:gd name="T37" fmla="*/ 2358 h 3394"/>
              <a:gd name="T38" fmla="*/ 53 w 3391"/>
              <a:gd name="T39" fmla="*/ 2121 h 3394"/>
              <a:gd name="T40" fmla="*/ 9 w 3391"/>
              <a:gd name="T41" fmla="*/ 1871 h 3394"/>
              <a:gd name="T42" fmla="*/ 3 w 3391"/>
              <a:gd name="T43" fmla="*/ 1610 h 3394"/>
              <a:gd name="T44" fmla="*/ 34 w 3391"/>
              <a:gd name="T45" fmla="*/ 1355 h 3394"/>
              <a:gd name="T46" fmla="*/ 104 w 3391"/>
              <a:gd name="T47" fmla="*/ 1114 h 3394"/>
              <a:gd name="T48" fmla="*/ 205 w 3391"/>
              <a:gd name="T49" fmla="*/ 888 h 3394"/>
              <a:gd name="T50" fmla="*/ 337 w 3391"/>
              <a:gd name="T51" fmla="*/ 682 h 3394"/>
              <a:gd name="T52" fmla="*/ 496 w 3391"/>
              <a:gd name="T53" fmla="*/ 497 h 3394"/>
              <a:gd name="T54" fmla="*/ 682 w 3391"/>
              <a:gd name="T55" fmla="*/ 338 h 3394"/>
              <a:gd name="T56" fmla="*/ 887 w 3391"/>
              <a:gd name="T57" fmla="*/ 206 h 3394"/>
              <a:gd name="T58" fmla="*/ 1112 w 3391"/>
              <a:gd name="T59" fmla="*/ 103 h 3394"/>
              <a:gd name="T60" fmla="*/ 1354 w 3391"/>
              <a:gd name="T61" fmla="*/ 35 h 3394"/>
              <a:gd name="T62" fmla="*/ 1609 w 3391"/>
              <a:gd name="T63" fmla="*/ 2 h 3394"/>
              <a:gd name="T64" fmla="*/ 1869 w 3391"/>
              <a:gd name="T65" fmla="*/ 10 h 3394"/>
              <a:gd name="T66" fmla="*/ 2119 w 3391"/>
              <a:gd name="T67" fmla="*/ 54 h 3394"/>
              <a:gd name="T68" fmla="*/ 2356 w 3391"/>
              <a:gd name="T69" fmla="*/ 133 h 3394"/>
              <a:gd name="T70" fmla="*/ 2575 w 3391"/>
              <a:gd name="T71" fmla="*/ 247 h 3394"/>
              <a:gd name="T72" fmla="*/ 2774 w 3391"/>
              <a:gd name="T73" fmla="*/ 388 h 3394"/>
              <a:gd name="T74" fmla="*/ 2951 w 3391"/>
              <a:gd name="T75" fmla="*/ 556 h 3394"/>
              <a:gd name="T76" fmla="*/ 3101 w 3391"/>
              <a:gd name="T77" fmla="*/ 749 h 3394"/>
              <a:gd name="T78" fmla="*/ 3224 w 3391"/>
              <a:gd name="T79" fmla="*/ 962 h 3394"/>
              <a:gd name="T80" fmla="*/ 3314 w 3391"/>
              <a:gd name="T81" fmla="*/ 1192 h 3394"/>
              <a:gd name="T82" fmla="*/ 3372 w 3391"/>
              <a:gd name="T83" fmla="*/ 1439 h 3394"/>
              <a:gd name="T84" fmla="*/ 3391 w 3391"/>
              <a:gd name="T85" fmla="*/ 1698 h 3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91" h="3394">
                <a:moveTo>
                  <a:pt x="3391" y="1698"/>
                </a:moveTo>
                <a:lnTo>
                  <a:pt x="3388" y="1785"/>
                </a:lnTo>
                <a:lnTo>
                  <a:pt x="3382" y="1871"/>
                </a:lnTo>
                <a:lnTo>
                  <a:pt x="3372" y="1956"/>
                </a:lnTo>
                <a:lnTo>
                  <a:pt x="3356" y="2039"/>
                </a:lnTo>
                <a:lnTo>
                  <a:pt x="3337" y="2121"/>
                </a:lnTo>
                <a:lnTo>
                  <a:pt x="3314" y="2202"/>
                </a:lnTo>
                <a:lnTo>
                  <a:pt x="3288" y="2281"/>
                </a:lnTo>
                <a:lnTo>
                  <a:pt x="3258" y="2358"/>
                </a:lnTo>
                <a:lnTo>
                  <a:pt x="3224" y="2433"/>
                </a:lnTo>
                <a:lnTo>
                  <a:pt x="3186" y="2506"/>
                </a:lnTo>
                <a:lnTo>
                  <a:pt x="3145" y="2577"/>
                </a:lnTo>
                <a:lnTo>
                  <a:pt x="3101" y="2645"/>
                </a:lnTo>
                <a:lnTo>
                  <a:pt x="3054" y="2712"/>
                </a:lnTo>
                <a:lnTo>
                  <a:pt x="3004" y="2776"/>
                </a:lnTo>
                <a:lnTo>
                  <a:pt x="2951" y="2838"/>
                </a:lnTo>
                <a:lnTo>
                  <a:pt x="2894" y="2897"/>
                </a:lnTo>
                <a:lnTo>
                  <a:pt x="2835" y="2954"/>
                </a:lnTo>
                <a:lnTo>
                  <a:pt x="2774" y="3006"/>
                </a:lnTo>
                <a:lnTo>
                  <a:pt x="2710" y="3056"/>
                </a:lnTo>
                <a:lnTo>
                  <a:pt x="2644" y="3105"/>
                </a:lnTo>
                <a:lnTo>
                  <a:pt x="2575" y="3149"/>
                </a:lnTo>
                <a:lnTo>
                  <a:pt x="2503" y="3189"/>
                </a:lnTo>
                <a:lnTo>
                  <a:pt x="2430" y="3226"/>
                </a:lnTo>
                <a:lnTo>
                  <a:pt x="2356" y="3261"/>
                </a:lnTo>
                <a:lnTo>
                  <a:pt x="2278" y="3291"/>
                </a:lnTo>
                <a:lnTo>
                  <a:pt x="2200" y="3317"/>
                </a:lnTo>
                <a:lnTo>
                  <a:pt x="2119" y="3340"/>
                </a:lnTo>
                <a:lnTo>
                  <a:pt x="2037" y="3359"/>
                </a:lnTo>
                <a:lnTo>
                  <a:pt x="1953" y="3374"/>
                </a:lnTo>
                <a:lnTo>
                  <a:pt x="1869" y="3385"/>
                </a:lnTo>
                <a:lnTo>
                  <a:pt x="1783" y="3392"/>
                </a:lnTo>
                <a:lnTo>
                  <a:pt x="1696" y="3394"/>
                </a:lnTo>
                <a:lnTo>
                  <a:pt x="1609" y="3392"/>
                </a:lnTo>
                <a:lnTo>
                  <a:pt x="1522" y="3385"/>
                </a:lnTo>
                <a:lnTo>
                  <a:pt x="1437" y="3374"/>
                </a:lnTo>
                <a:lnTo>
                  <a:pt x="1354" y="3359"/>
                </a:lnTo>
                <a:lnTo>
                  <a:pt x="1271" y="3340"/>
                </a:lnTo>
                <a:lnTo>
                  <a:pt x="1192" y="3317"/>
                </a:lnTo>
                <a:lnTo>
                  <a:pt x="1112" y="3291"/>
                </a:lnTo>
                <a:lnTo>
                  <a:pt x="1036" y="3261"/>
                </a:lnTo>
                <a:lnTo>
                  <a:pt x="960" y="3226"/>
                </a:lnTo>
                <a:lnTo>
                  <a:pt x="887" y="3189"/>
                </a:lnTo>
                <a:lnTo>
                  <a:pt x="817" y="3149"/>
                </a:lnTo>
                <a:lnTo>
                  <a:pt x="748" y="3105"/>
                </a:lnTo>
                <a:lnTo>
                  <a:pt x="682" y="3056"/>
                </a:lnTo>
                <a:lnTo>
                  <a:pt x="617" y="3006"/>
                </a:lnTo>
                <a:lnTo>
                  <a:pt x="556" y="2954"/>
                </a:lnTo>
                <a:lnTo>
                  <a:pt x="496" y="2897"/>
                </a:lnTo>
                <a:lnTo>
                  <a:pt x="441" y="2838"/>
                </a:lnTo>
                <a:lnTo>
                  <a:pt x="387" y="2776"/>
                </a:lnTo>
                <a:lnTo>
                  <a:pt x="337" y="2712"/>
                </a:lnTo>
                <a:lnTo>
                  <a:pt x="290" y="2645"/>
                </a:lnTo>
                <a:lnTo>
                  <a:pt x="246" y="2577"/>
                </a:lnTo>
                <a:lnTo>
                  <a:pt x="205" y="2506"/>
                </a:lnTo>
                <a:lnTo>
                  <a:pt x="167" y="2433"/>
                </a:lnTo>
                <a:lnTo>
                  <a:pt x="134" y="2358"/>
                </a:lnTo>
                <a:lnTo>
                  <a:pt x="104" y="2281"/>
                </a:lnTo>
                <a:lnTo>
                  <a:pt x="76" y="2202"/>
                </a:lnTo>
                <a:lnTo>
                  <a:pt x="53" y="2121"/>
                </a:lnTo>
                <a:lnTo>
                  <a:pt x="34" y="2039"/>
                </a:lnTo>
                <a:lnTo>
                  <a:pt x="20" y="1956"/>
                </a:lnTo>
                <a:lnTo>
                  <a:pt x="9" y="1871"/>
                </a:lnTo>
                <a:lnTo>
                  <a:pt x="3" y="1785"/>
                </a:lnTo>
                <a:lnTo>
                  <a:pt x="0" y="1698"/>
                </a:lnTo>
                <a:lnTo>
                  <a:pt x="3" y="1610"/>
                </a:lnTo>
                <a:lnTo>
                  <a:pt x="9" y="1524"/>
                </a:lnTo>
                <a:lnTo>
                  <a:pt x="20" y="1439"/>
                </a:lnTo>
                <a:lnTo>
                  <a:pt x="34" y="1355"/>
                </a:lnTo>
                <a:lnTo>
                  <a:pt x="53" y="1273"/>
                </a:lnTo>
                <a:lnTo>
                  <a:pt x="76" y="1192"/>
                </a:lnTo>
                <a:lnTo>
                  <a:pt x="104" y="1114"/>
                </a:lnTo>
                <a:lnTo>
                  <a:pt x="134" y="1037"/>
                </a:lnTo>
                <a:lnTo>
                  <a:pt x="167" y="962"/>
                </a:lnTo>
                <a:lnTo>
                  <a:pt x="205" y="888"/>
                </a:lnTo>
                <a:lnTo>
                  <a:pt x="246" y="817"/>
                </a:lnTo>
                <a:lnTo>
                  <a:pt x="290" y="749"/>
                </a:lnTo>
                <a:lnTo>
                  <a:pt x="337" y="682"/>
                </a:lnTo>
                <a:lnTo>
                  <a:pt x="387" y="618"/>
                </a:lnTo>
                <a:lnTo>
                  <a:pt x="441" y="556"/>
                </a:lnTo>
                <a:lnTo>
                  <a:pt x="496" y="497"/>
                </a:lnTo>
                <a:lnTo>
                  <a:pt x="556" y="442"/>
                </a:lnTo>
                <a:lnTo>
                  <a:pt x="617" y="388"/>
                </a:lnTo>
                <a:lnTo>
                  <a:pt x="682" y="338"/>
                </a:lnTo>
                <a:lnTo>
                  <a:pt x="748" y="291"/>
                </a:lnTo>
                <a:lnTo>
                  <a:pt x="817" y="247"/>
                </a:lnTo>
                <a:lnTo>
                  <a:pt x="887" y="206"/>
                </a:lnTo>
                <a:lnTo>
                  <a:pt x="960" y="168"/>
                </a:lnTo>
                <a:lnTo>
                  <a:pt x="1036" y="133"/>
                </a:lnTo>
                <a:lnTo>
                  <a:pt x="1112" y="103"/>
                </a:lnTo>
                <a:lnTo>
                  <a:pt x="1192" y="77"/>
                </a:lnTo>
                <a:lnTo>
                  <a:pt x="1271" y="54"/>
                </a:lnTo>
                <a:lnTo>
                  <a:pt x="1354" y="35"/>
                </a:lnTo>
                <a:lnTo>
                  <a:pt x="1437" y="20"/>
                </a:lnTo>
                <a:lnTo>
                  <a:pt x="1522" y="10"/>
                </a:lnTo>
                <a:lnTo>
                  <a:pt x="1609" y="2"/>
                </a:lnTo>
                <a:lnTo>
                  <a:pt x="1696" y="0"/>
                </a:lnTo>
                <a:lnTo>
                  <a:pt x="1783" y="2"/>
                </a:lnTo>
                <a:lnTo>
                  <a:pt x="1869" y="10"/>
                </a:lnTo>
                <a:lnTo>
                  <a:pt x="1953" y="20"/>
                </a:lnTo>
                <a:lnTo>
                  <a:pt x="2037" y="35"/>
                </a:lnTo>
                <a:lnTo>
                  <a:pt x="2119" y="54"/>
                </a:lnTo>
                <a:lnTo>
                  <a:pt x="2200" y="77"/>
                </a:lnTo>
                <a:lnTo>
                  <a:pt x="2278" y="103"/>
                </a:lnTo>
                <a:lnTo>
                  <a:pt x="2356" y="133"/>
                </a:lnTo>
                <a:lnTo>
                  <a:pt x="2430" y="168"/>
                </a:lnTo>
                <a:lnTo>
                  <a:pt x="2503" y="206"/>
                </a:lnTo>
                <a:lnTo>
                  <a:pt x="2575" y="247"/>
                </a:lnTo>
                <a:lnTo>
                  <a:pt x="2644" y="291"/>
                </a:lnTo>
                <a:lnTo>
                  <a:pt x="2710" y="338"/>
                </a:lnTo>
                <a:lnTo>
                  <a:pt x="2774" y="388"/>
                </a:lnTo>
                <a:lnTo>
                  <a:pt x="2835" y="442"/>
                </a:lnTo>
                <a:lnTo>
                  <a:pt x="2894" y="497"/>
                </a:lnTo>
                <a:lnTo>
                  <a:pt x="2951" y="556"/>
                </a:lnTo>
                <a:lnTo>
                  <a:pt x="3004" y="618"/>
                </a:lnTo>
                <a:lnTo>
                  <a:pt x="3054" y="682"/>
                </a:lnTo>
                <a:lnTo>
                  <a:pt x="3101" y="749"/>
                </a:lnTo>
                <a:lnTo>
                  <a:pt x="3145" y="817"/>
                </a:lnTo>
                <a:lnTo>
                  <a:pt x="3186" y="888"/>
                </a:lnTo>
                <a:lnTo>
                  <a:pt x="3224" y="962"/>
                </a:lnTo>
                <a:lnTo>
                  <a:pt x="3258" y="1037"/>
                </a:lnTo>
                <a:lnTo>
                  <a:pt x="3288" y="1114"/>
                </a:lnTo>
                <a:lnTo>
                  <a:pt x="3314" y="1192"/>
                </a:lnTo>
                <a:lnTo>
                  <a:pt x="3337" y="1273"/>
                </a:lnTo>
                <a:lnTo>
                  <a:pt x="3356" y="1355"/>
                </a:lnTo>
                <a:lnTo>
                  <a:pt x="3372" y="1439"/>
                </a:lnTo>
                <a:lnTo>
                  <a:pt x="3382" y="1524"/>
                </a:lnTo>
                <a:lnTo>
                  <a:pt x="3388" y="1610"/>
                </a:lnTo>
                <a:lnTo>
                  <a:pt x="3391" y="1698"/>
                </a:lnTo>
                <a:close/>
              </a:path>
            </a:pathLst>
          </a:custGeom>
          <a:gradFill>
            <a:gsLst>
              <a:gs pos="0">
                <a:srgbClr val="1C1819"/>
              </a:gs>
              <a:gs pos="100000">
                <a:srgbClr val="252324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Freeform 107">
            <a:extLst>
              <a:ext uri="{FF2B5EF4-FFF2-40B4-BE49-F238E27FC236}">
                <a16:creationId xmlns:a16="http://schemas.microsoft.com/office/drawing/2014/main" id="{AF5D3A3C-E9C0-4E1A-B300-F04F4B0068C7}"/>
              </a:ext>
            </a:extLst>
          </p:cNvPr>
          <p:cNvSpPr>
            <a:spLocks noEditPoints="1"/>
          </p:cNvSpPr>
          <p:nvPr/>
        </p:nvSpPr>
        <p:spPr bwMode="auto">
          <a:xfrm>
            <a:off x="5860898" y="4275536"/>
            <a:ext cx="436076" cy="369915"/>
          </a:xfrm>
          <a:custGeom>
            <a:avLst/>
            <a:gdLst>
              <a:gd name="T0" fmla="*/ 617 w 762"/>
              <a:gd name="T1" fmla="*/ 598 h 645"/>
              <a:gd name="T2" fmla="*/ 475 w 762"/>
              <a:gd name="T3" fmla="*/ 598 h 645"/>
              <a:gd name="T4" fmla="*/ 475 w 762"/>
              <a:gd name="T5" fmla="*/ 410 h 645"/>
              <a:gd name="T6" fmla="*/ 287 w 762"/>
              <a:gd name="T7" fmla="*/ 410 h 645"/>
              <a:gd name="T8" fmla="*/ 287 w 762"/>
              <a:gd name="T9" fmla="*/ 598 h 645"/>
              <a:gd name="T10" fmla="*/ 146 w 762"/>
              <a:gd name="T11" fmla="*/ 598 h 645"/>
              <a:gd name="T12" fmla="*/ 146 w 762"/>
              <a:gd name="T13" fmla="*/ 368 h 645"/>
              <a:gd name="T14" fmla="*/ 381 w 762"/>
              <a:gd name="T15" fmla="*/ 133 h 645"/>
              <a:gd name="T16" fmla="*/ 617 w 762"/>
              <a:gd name="T17" fmla="*/ 368 h 645"/>
              <a:gd name="T18" fmla="*/ 617 w 762"/>
              <a:gd name="T19" fmla="*/ 598 h 645"/>
              <a:gd name="T20" fmla="*/ 744 w 762"/>
              <a:gd name="T21" fmla="*/ 362 h 645"/>
              <a:gd name="T22" fmla="*/ 381 w 762"/>
              <a:gd name="T23" fmla="*/ 0 h 645"/>
              <a:gd name="T24" fmla="*/ 18 w 762"/>
              <a:gd name="T25" fmla="*/ 362 h 645"/>
              <a:gd name="T26" fmla="*/ 18 w 762"/>
              <a:gd name="T27" fmla="*/ 429 h 645"/>
              <a:gd name="T28" fmla="*/ 85 w 762"/>
              <a:gd name="T29" fmla="*/ 429 h 645"/>
              <a:gd name="T30" fmla="*/ 99 w 762"/>
              <a:gd name="T31" fmla="*/ 415 h 645"/>
              <a:gd name="T32" fmla="*/ 99 w 762"/>
              <a:gd name="T33" fmla="*/ 645 h 645"/>
              <a:gd name="T34" fmla="*/ 664 w 762"/>
              <a:gd name="T35" fmla="*/ 645 h 645"/>
              <a:gd name="T36" fmla="*/ 664 w 762"/>
              <a:gd name="T37" fmla="*/ 415 h 645"/>
              <a:gd name="T38" fmla="*/ 677 w 762"/>
              <a:gd name="T39" fmla="*/ 429 h 645"/>
              <a:gd name="T40" fmla="*/ 711 w 762"/>
              <a:gd name="T41" fmla="*/ 443 h 645"/>
              <a:gd name="T42" fmla="*/ 744 w 762"/>
              <a:gd name="T43" fmla="*/ 429 h 645"/>
              <a:gd name="T44" fmla="*/ 744 w 762"/>
              <a:gd name="T45" fmla="*/ 362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2" h="645">
                <a:moveTo>
                  <a:pt x="617" y="598"/>
                </a:moveTo>
                <a:lnTo>
                  <a:pt x="475" y="598"/>
                </a:lnTo>
                <a:lnTo>
                  <a:pt x="475" y="410"/>
                </a:lnTo>
                <a:lnTo>
                  <a:pt x="287" y="410"/>
                </a:lnTo>
                <a:lnTo>
                  <a:pt x="287" y="598"/>
                </a:lnTo>
                <a:lnTo>
                  <a:pt x="146" y="598"/>
                </a:lnTo>
                <a:lnTo>
                  <a:pt x="146" y="368"/>
                </a:lnTo>
                <a:lnTo>
                  <a:pt x="381" y="133"/>
                </a:lnTo>
                <a:lnTo>
                  <a:pt x="617" y="368"/>
                </a:lnTo>
                <a:lnTo>
                  <a:pt x="617" y="598"/>
                </a:lnTo>
                <a:close/>
                <a:moveTo>
                  <a:pt x="744" y="362"/>
                </a:moveTo>
                <a:lnTo>
                  <a:pt x="381" y="0"/>
                </a:lnTo>
                <a:lnTo>
                  <a:pt x="18" y="362"/>
                </a:lnTo>
                <a:cubicBezTo>
                  <a:pt x="0" y="381"/>
                  <a:pt x="0" y="411"/>
                  <a:pt x="18" y="429"/>
                </a:cubicBezTo>
                <a:cubicBezTo>
                  <a:pt x="37" y="447"/>
                  <a:pt x="66" y="447"/>
                  <a:pt x="85" y="429"/>
                </a:cubicBezTo>
                <a:lnTo>
                  <a:pt x="99" y="415"/>
                </a:lnTo>
                <a:lnTo>
                  <a:pt x="99" y="645"/>
                </a:lnTo>
                <a:lnTo>
                  <a:pt x="664" y="645"/>
                </a:lnTo>
                <a:lnTo>
                  <a:pt x="664" y="415"/>
                </a:lnTo>
                <a:lnTo>
                  <a:pt x="677" y="429"/>
                </a:lnTo>
                <a:cubicBezTo>
                  <a:pt x="687" y="438"/>
                  <a:pt x="699" y="443"/>
                  <a:pt x="711" y="443"/>
                </a:cubicBezTo>
                <a:cubicBezTo>
                  <a:pt x="723" y="443"/>
                  <a:pt x="735" y="438"/>
                  <a:pt x="744" y="429"/>
                </a:cubicBezTo>
                <a:cubicBezTo>
                  <a:pt x="762" y="411"/>
                  <a:pt x="762" y="381"/>
                  <a:pt x="744" y="362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srgbClr val="1C18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reeform 108">
            <a:extLst>
              <a:ext uri="{FF2B5EF4-FFF2-40B4-BE49-F238E27FC236}">
                <a16:creationId xmlns:a16="http://schemas.microsoft.com/office/drawing/2014/main" id="{175D37C7-362A-4DF9-9BF7-49205DD32155}"/>
              </a:ext>
            </a:extLst>
          </p:cNvPr>
          <p:cNvSpPr>
            <a:spLocks noEditPoints="1"/>
          </p:cNvSpPr>
          <p:nvPr/>
        </p:nvSpPr>
        <p:spPr bwMode="auto">
          <a:xfrm>
            <a:off x="4687318" y="6169079"/>
            <a:ext cx="542387" cy="433126"/>
          </a:xfrm>
          <a:custGeom>
            <a:avLst/>
            <a:gdLst>
              <a:gd name="T0" fmla="*/ 50 w 732"/>
              <a:gd name="T1" fmla="*/ 398 h 581"/>
              <a:gd name="T2" fmla="*/ 129 w 732"/>
              <a:gd name="T3" fmla="*/ 398 h 581"/>
              <a:gd name="T4" fmla="*/ 129 w 732"/>
              <a:gd name="T5" fmla="*/ 203 h 581"/>
              <a:gd name="T6" fmla="*/ 50 w 732"/>
              <a:gd name="T7" fmla="*/ 398 h 581"/>
              <a:gd name="T8" fmla="*/ 229 w 732"/>
              <a:gd name="T9" fmla="*/ 398 h 581"/>
              <a:gd name="T10" fmla="*/ 151 w 732"/>
              <a:gd name="T11" fmla="*/ 203 h 581"/>
              <a:gd name="T12" fmla="*/ 151 w 732"/>
              <a:gd name="T13" fmla="*/ 398 h 581"/>
              <a:gd name="T14" fmla="*/ 229 w 732"/>
              <a:gd name="T15" fmla="*/ 398 h 581"/>
              <a:gd name="T16" fmla="*/ 502 w 732"/>
              <a:gd name="T17" fmla="*/ 398 h 581"/>
              <a:gd name="T18" fmla="*/ 581 w 732"/>
              <a:gd name="T19" fmla="*/ 398 h 581"/>
              <a:gd name="T20" fmla="*/ 581 w 732"/>
              <a:gd name="T21" fmla="*/ 203 h 581"/>
              <a:gd name="T22" fmla="*/ 502 w 732"/>
              <a:gd name="T23" fmla="*/ 398 h 581"/>
              <a:gd name="T24" fmla="*/ 682 w 732"/>
              <a:gd name="T25" fmla="*/ 398 h 581"/>
              <a:gd name="T26" fmla="*/ 603 w 732"/>
              <a:gd name="T27" fmla="*/ 203 h 581"/>
              <a:gd name="T28" fmla="*/ 603 w 732"/>
              <a:gd name="T29" fmla="*/ 398 h 581"/>
              <a:gd name="T30" fmla="*/ 682 w 732"/>
              <a:gd name="T31" fmla="*/ 398 h 581"/>
              <a:gd name="T32" fmla="*/ 377 w 732"/>
              <a:gd name="T33" fmla="*/ 0 h 581"/>
              <a:gd name="T34" fmla="*/ 398 w 732"/>
              <a:gd name="T35" fmla="*/ 43 h 581"/>
              <a:gd name="T36" fmla="*/ 400 w 732"/>
              <a:gd name="T37" fmla="*/ 86 h 581"/>
              <a:gd name="T38" fmla="*/ 646 w 732"/>
              <a:gd name="T39" fmla="*/ 86 h 581"/>
              <a:gd name="T40" fmla="*/ 646 w 732"/>
              <a:gd name="T41" fmla="*/ 129 h 581"/>
              <a:gd name="T42" fmla="*/ 618 w 732"/>
              <a:gd name="T43" fmla="*/ 129 h 581"/>
              <a:gd name="T44" fmla="*/ 732 w 732"/>
              <a:gd name="T45" fmla="*/ 398 h 581"/>
              <a:gd name="T46" fmla="*/ 592 w 732"/>
              <a:gd name="T47" fmla="*/ 473 h 581"/>
              <a:gd name="T48" fmla="*/ 452 w 732"/>
              <a:gd name="T49" fmla="*/ 398 h 581"/>
              <a:gd name="T50" fmla="*/ 566 w 732"/>
              <a:gd name="T51" fmla="*/ 129 h 581"/>
              <a:gd name="T52" fmla="*/ 401 w 732"/>
              <a:gd name="T53" fmla="*/ 129 h 581"/>
              <a:gd name="T54" fmla="*/ 414 w 732"/>
              <a:gd name="T55" fmla="*/ 518 h 581"/>
              <a:gd name="T56" fmla="*/ 560 w 732"/>
              <a:gd name="T57" fmla="*/ 581 h 581"/>
              <a:gd name="T58" fmla="*/ 194 w 732"/>
              <a:gd name="T59" fmla="*/ 581 h 581"/>
              <a:gd name="T60" fmla="*/ 339 w 732"/>
              <a:gd name="T61" fmla="*/ 518 h 581"/>
              <a:gd name="T62" fmla="*/ 352 w 732"/>
              <a:gd name="T63" fmla="*/ 129 h 581"/>
              <a:gd name="T64" fmla="*/ 166 w 732"/>
              <a:gd name="T65" fmla="*/ 129 h 581"/>
              <a:gd name="T66" fmla="*/ 280 w 732"/>
              <a:gd name="T67" fmla="*/ 398 h 581"/>
              <a:gd name="T68" fmla="*/ 140 w 732"/>
              <a:gd name="T69" fmla="*/ 473 h 581"/>
              <a:gd name="T70" fmla="*/ 0 w 732"/>
              <a:gd name="T71" fmla="*/ 398 h 581"/>
              <a:gd name="T72" fmla="*/ 114 w 732"/>
              <a:gd name="T73" fmla="*/ 129 h 581"/>
              <a:gd name="T74" fmla="*/ 86 w 732"/>
              <a:gd name="T75" fmla="*/ 129 h 581"/>
              <a:gd name="T76" fmla="*/ 86 w 732"/>
              <a:gd name="T77" fmla="*/ 86 h 581"/>
              <a:gd name="T78" fmla="*/ 354 w 732"/>
              <a:gd name="T79" fmla="*/ 86 h 581"/>
              <a:gd name="T80" fmla="*/ 355 w 732"/>
              <a:gd name="T81" fmla="*/ 43 h 581"/>
              <a:gd name="T82" fmla="*/ 377 w 732"/>
              <a:gd name="T83" fmla="*/ 0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32" h="581">
                <a:moveTo>
                  <a:pt x="50" y="398"/>
                </a:moveTo>
                <a:lnTo>
                  <a:pt x="129" y="398"/>
                </a:lnTo>
                <a:lnTo>
                  <a:pt x="129" y="203"/>
                </a:lnTo>
                <a:lnTo>
                  <a:pt x="50" y="398"/>
                </a:lnTo>
                <a:close/>
                <a:moveTo>
                  <a:pt x="229" y="398"/>
                </a:moveTo>
                <a:lnTo>
                  <a:pt x="151" y="203"/>
                </a:lnTo>
                <a:lnTo>
                  <a:pt x="151" y="398"/>
                </a:lnTo>
                <a:lnTo>
                  <a:pt x="229" y="398"/>
                </a:lnTo>
                <a:close/>
                <a:moveTo>
                  <a:pt x="502" y="398"/>
                </a:moveTo>
                <a:lnTo>
                  <a:pt x="581" y="398"/>
                </a:lnTo>
                <a:lnTo>
                  <a:pt x="581" y="203"/>
                </a:lnTo>
                <a:lnTo>
                  <a:pt x="502" y="398"/>
                </a:lnTo>
                <a:close/>
                <a:moveTo>
                  <a:pt x="682" y="398"/>
                </a:moveTo>
                <a:lnTo>
                  <a:pt x="603" y="203"/>
                </a:lnTo>
                <a:lnTo>
                  <a:pt x="603" y="398"/>
                </a:lnTo>
                <a:lnTo>
                  <a:pt x="682" y="398"/>
                </a:lnTo>
                <a:close/>
                <a:moveTo>
                  <a:pt x="377" y="0"/>
                </a:moveTo>
                <a:cubicBezTo>
                  <a:pt x="400" y="0"/>
                  <a:pt x="398" y="19"/>
                  <a:pt x="398" y="43"/>
                </a:cubicBezTo>
                <a:lnTo>
                  <a:pt x="400" y="86"/>
                </a:lnTo>
                <a:lnTo>
                  <a:pt x="646" y="86"/>
                </a:lnTo>
                <a:lnTo>
                  <a:pt x="646" y="129"/>
                </a:lnTo>
                <a:lnTo>
                  <a:pt x="618" y="129"/>
                </a:lnTo>
                <a:lnTo>
                  <a:pt x="732" y="398"/>
                </a:lnTo>
                <a:cubicBezTo>
                  <a:pt x="732" y="439"/>
                  <a:pt x="663" y="473"/>
                  <a:pt x="592" y="473"/>
                </a:cubicBezTo>
                <a:cubicBezTo>
                  <a:pt x="521" y="473"/>
                  <a:pt x="452" y="439"/>
                  <a:pt x="452" y="398"/>
                </a:cubicBezTo>
                <a:lnTo>
                  <a:pt x="566" y="129"/>
                </a:lnTo>
                <a:lnTo>
                  <a:pt x="401" y="129"/>
                </a:lnTo>
                <a:lnTo>
                  <a:pt x="414" y="518"/>
                </a:lnTo>
                <a:cubicBezTo>
                  <a:pt x="497" y="524"/>
                  <a:pt x="560" y="550"/>
                  <a:pt x="560" y="581"/>
                </a:cubicBezTo>
                <a:lnTo>
                  <a:pt x="194" y="581"/>
                </a:lnTo>
                <a:cubicBezTo>
                  <a:pt x="194" y="550"/>
                  <a:pt x="256" y="524"/>
                  <a:pt x="339" y="518"/>
                </a:cubicBezTo>
                <a:lnTo>
                  <a:pt x="352" y="129"/>
                </a:lnTo>
                <a:lnTo>
                  <a:pt x="166" y="129"/>
                </a:lnTo>
                <a:lnTo>
                  <a:pt x="280" y="398"/>
                </a:lnTo>
                <a:cubicBezTo>
                  <a:pt x="280" y="439"/>
                  <a:pt x="211" y="473"/>
                  <a:pt x="140" y="473"/>
                </a:cubicBezTo>
                <a:cubicBezTo>
                  <a:pt x="69" y="473"/>
                  <a:pt x="0" y="439"/>
                  <a:pt x="0" y="398"/>
                </a:cubicBezTo>
                <a:lnTo>
                  <a:pt x="114" y="129"/>
                </a:lnTo>
                <a:lnTo>
                  <a:pt x="86" y="129"/>
                </a:lnTo>
                <a:lnTo>
                  <a:pt x="86" y="86"/>
                </a:lnTo>
                <a:lnTo>
                  <a:pt x="354" y="86"/>
                </a:lnTo>
                <a:lnTo>
                  <a:pt x="355" y="43"/>
                </a:lnTo>
                <a:cubicBezTo>
                  <a:pt x="355" y="19"/>
                  <a:pt x="353" y="0"/>
                  <a:pt x="377" y="0"/>
                </a:cubicBezTo>
                <a:close/>
              </a:path>
            </a:pathLst>
          </a:custGeom>
          <a:gradFill rotWithShape="0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905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80927" tIns="280927" rIns="280927" bIns="280927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100">
              <a:solidFill>
                <a:schemeClr val="lt1"/>
              </a:solidFill>
            </a:endParaRPr>
          </a:p>
        </p:txBody>
      </p:sp>
      <p:sp>
        <p:nvSpPr>
          <p:cNvPr id="27" name="Freeform 109">
            <a:extLst>
              <a:ext uri="{FF2B5EF4-FFF2-40B4-BE49-F238E27FC236}">
                <a16:creationId xmlns:a16="http://schemas.microsoft.com/office/drawing/2014/main" id="{14E29BEB-E2CE-493E-98BD-3A277C303B01}"/>
              </a:ext>
            </a:extLst>
          </p:cNvPr>
          <p:cNvSpPr>
            <a:spLocks noEditPoints="1"/>
          </p:cNvSpPr>
          <p:nvPr/>
        </p:nvSpPr>
        <p:spPr bwMode="auto">
          <a:xfrm>
            <a:off x="6898842" y="6185809"/>
            <a:ext cx="574905" cy="359777"/>
          </a:xfrm>
          <a:custGeom>
            <a:avLst/>
            <a:gdLst>
              <a:gd name="T0" fmla="*/ 406 w 812"/>
              <a:gd name="T1" fmla="*/ 457 h 507"/>
              <a:gd name="T2" fmla="*/ 253 w 812"/>
              <a:gd name="T3" fmla="*/ 254 h 507"/>
              <a:gd name="T4" fmla="*/ 355 w 812"/>
              <a:gd name="T5" fmla="*/ 254 h 507"/>
              <a:gd name="T6" fmla="*/ 355 w 812"/>
              <a:gd name="T7" fmla="*/ 101 h 507"/>
              <a:gd name="T8" fmla="*/ 456 w 812"/>
              <a:gd name="T9" fmla="*/ 101 h 507"/>
              <a:gd name="T10" fmla="*/ 456 w 812"/>
              <a:gd name="T11" fmla="*/ 254 h 507"/>
              <a:gd name="T12" fmla="*/ 558 w 812"/>
              <a:gd name="T13" fmla="*/ 254 h 507"/>
              <a:gd name="T14" fmla="*/ 406 w 812"/>
              <a:gd name="T15" fmla="*/ 457 h 507"/>
              <a:gd name="T16" fmla="*/ 659 w 812"/>
              <a:gd name="T17" fmla="*/ 203 h 507"/>
              <a:gd name="T18" fmla="*/ 456 w 812"/>
              <a:gd name="T19" fmla="*/ 0 h 507"/>
              <a:gd name="T20" fmla="*/ 279 w 812"/>
              <a:gd name="T21" fmla="*/ 103 h 507"/>
              <a:gd name="T22" fmla="*/ 253 w 812"/>
              <a:gd name="T23" fmla="*/ 101 h 507"/>
              <a:gd name="T24" fmla="*/ 108 w 812"/>
              <a:gd name="T25" fmla="*/ 209 h 507"/>
              <a:gd name="T26" fmla="*/ 0 w 812"/>
              <a:gd name="T27" fmla="*/ 355 h 507"/>
              <a:gd name="T28" fmla="*/ 152 w 812"/>
              <a:gd name="T29" fmla="*/ 507 h 507"/>
              <a:gd name="T30" fmla="*/ 659 w 812"/>
              <a:gd name="T31" fmla="*/ 507 h 507"/>
              <a:gd name="T32" fmla="*/ 812 w 812"/>
              <a:gd name="T33" fmla="*/ 355 h 507"/>
              <a:gd name="T34" fmla="*/ 659 w 812"/>
              <a:gd name="T35" fmla="*/ 203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2" h="507">
                <a:moveTo>
                  <a:pt x="406" y="457"/>
                </a:moveTo>
                <a:lnTo>
                  <a:pt x="253" y="254"/>
                </a:lnTo>
                <a:lnTo>
                  <a:pt x="355" y="254"/>
                </a:lnTo>
                <a:lnTo>
                  <a:pt x="355" y="101"/>
                </a:lnTo>
                <a:lnTo>
                  <a:pt x="456" y="101"/>
                </a:lnTo>
                <a:lnTo>
                  <a:pt x="456" y="254"/>
                </a:lnTo>
                <a:lnTo>
                  <a:pt x="558" y="254"/>
                </a:lnTo>
                <a:lnTo>
                  <a:pt x="406" y="457"/>
                </a:lnTo>
                <a:close/>
                <a:moveTo>
                  <a:pt x="659" y="203"/>
                </a:moveTo>
                <a:cubicBezTo>
                  <a:pt x="659" y="91"/>
                  <a:pt x="568" y="0"/>
                  <a:pt x="456" y="0"/>
                </a:cubicBezTo>
                <a:cubicBezTo>
                  <a:pt x="380" y="0"/>
                  <a:pt x="314" y="42"/>
                  <a:pt x="279" y="103"/>
                </a:cubicBezTo>
                <a:cubicBezTo>
                  <a:pt x="271" y="102"/>
                  <a:pt x="262" y="101"/>
                  <a:pt x="253" y="101"/>
                </a:cubicBezTo>
                <a:cubicBezTo>
                  <a:pt x="185" y="101"/>
                  <a:pt x="126" y="147"/>
                  <a:pt x="108" y="209"/>
                </a:cubicBezTo>
                <a:cubicBezTo>
                  <a:pt x="45" y="229"/>
                  <a:pt x="0" y="287"/>
                  <a:pt x="0" y="355"/>
                </a:cubicBezTo>
                <a:cubicBezTo>
                  <a:pt x="0" y="439"/>
                  <a:pt x="67" y="507"/>
                  <a:pt x="152" y="507"/>
                </a:cubicBezTo>
                <a:lnTo>
                  <a:pt x="659" y="507"/>
                </a:lnTo>
                <a:cubicBezTo>
                  <a:pt x="743" y="507"/>
                  <a:pt x="812" y="439"/>
                  <a:pt x="812" y="355"/>
                </a:cubicBezTo>
                <a:cubicBezTo>
                  <a:pt x="812" y="271"/>
                  <a:pt x="744" y="203"/>
                  <a:pt x="659" y="203"/>
                </a:cubicBezTo>
                <a:close/>
              </a:path>
            </a:pathLst>
          </a:custGeom>
          <a:gradFill rotWithShape="0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905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80927" tIns="280927" rIns="280927" bIns="280927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1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947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3453"/>
            </a:gs>
            <a:gs pos="100000">
              <a:srgbClr val="0C192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2FD7D6A-E14C-4E8E-A5F2-7C4CB02BAE8B}"/>
              </a:ext>
            </a:extLst>
          </p:cNvPr>
          <p:cNvGrpSpPr/>
          <p:nvPr/>
        </p:nvGrpSpPr>
        <p:grpSpPr>
          <a:xfrm>
            <a:off x="5004123" y="2741345"/>
            <a:ext cx="1787284" cy="605181"/>
            <a:chOff x="2925773" y="2095999"/>
            <a:chExt cx="1502507" cy="50875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EE2169E-AE1C-42F6-A7FF-CF88694E768A}"/>
                </a:ext>
              </a:extLst>
            </p:cNvPr>
            <p:cNvCxnSpPr/>
            <p:nvPr/>
          </p:nvCxnSpPr>
          <p:spPr>
            <a:xfrm flipH="1" flipV="1">
              <a:off x="3919525" y="2095999"/>
              <a:ext cx="508755" cy="508754"/>
            </a:xfrm>
            <a:prstGeom prst="line">
              <a:avLst/>
            </a:prstGeom>
            <a:ln w="63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87BD403-F0D9-42E1-9D40-9596239B31C0}"/>
                </a:ext>
              </a:extLst>
            </p:cNvPr>
            <p:cNvCxnSpPr/>
            <p:nvPr/>
          </p:nvCxnSpPr>
          <p:spPr>
            <a:xfrm flipH="1">
              <a:off x="2925773" y="2095999"/>
              <a:ext cx="994615" cy="0"/>
            </a:xfrm>
            <a:prstGeom prst="straightConnector1">
              <a:avLst/>
            </a:prstGeom>
            <a:ln w="6350">
              <a:solidFill>
                <a:schemeClr val="bg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AC54A64-571B-4C27-8D0B-974EB35EE3CA}"/>
              </a:ext>
            </a:extLst>
          </p:cNvPr>
          <p:cNvGrpSpPr/>
          <p:nvPr/>
        </p:nvGrpSpPr>
        <p:grpSpPr>
          <a:xfrm flipH="1">
            <a:off x="11137832" y="2741344"/>
            <a:ext cx="1741545" cy="559443"/>
            <a:chOff x="2925773" y="2095999"/>
            <a:chExt cx="1464056" cy="47030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89BADD1-B93D-48B9-AA39-ACB94753C63C}"/>
                </a:ext>
              </a:extLst>
            </p:cNvPr>
            <p:cNvCxnSpPr/>
            <p:nvPr/>
          </p:nvCxnSpPr>
          <p:spPr>
            <a:xfrm flipH="1" flipV="1">
              <a:off x="3919525" y="2095999"/>
              <a:ext cx="470304" cy="470304"/>
            </a:xfrm>
            <a:prstGeom prst="line">
              <a:avLst/>
            </a:prstGeom>
            <a:ln w="63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E2EED64-3AD8-4A23-B7CA-EAE09D6966F9}"/>
                </a:ext>
              </a:extLst>
            </p:cNvPr>
            <p:cNvCxnSpPr/>
            <p:nvPr/>
          </p:nvCxnSpPr>
          <p:spPr>
            <a:xfrm flipH="1">
              <a:off x="2925773" y="2095999"/>
              <a:ext cx="994615" cy="0"/>
            </a:xfrm>
            <a:prstGeom prst="straightConnector1">
              <a:avLst/>
            </a:prstGeom>
            <a:ln w="6350">
              <a:solidFill>
                <a:schemeClr val="bg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89B5660-CB4D-4505-A15A-385C4ADD4916}"/>
              </a:ext>
            </a:extLst>
          </p:cNvPr>
          <p:cNvGrpSpPr/>
          <p:nvPr/>
        </p:nvGrpSpPr>
        <p:grpSpPr>
          <a:xfrm rot="10800000">
            <a:off x="11137832" y="7653754"/>
            <a:ext cx="1741545" cy="559443"/>
            <a:chOff x="2925773" y="2095999"/>
            <a:chExt cx="1464056" cy="47030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1F1DC18-7B06-4F36-8F90-95B550DC89FE}"/>
                </a:ext>
              </a:extLst>
            </p:cNvPr>
            <p:cNvCxnSpPr/>
            <p:nvPr/>
          </p:nvCxnSpPr>
          <p:spPr>
            <a:xfrm rot="10800000">
              <a:off x="3919525" y="2095999"/>
              <a:ext cx="470304" cy="470304"/>
            </a:xfrm>
            <a:prstGeom prst="line">
              <a:avLst/>
            </a:prstGeom>
            <a:ln w="63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9439424-B6DF-493E-8398-4892A13AD3FC}"/>
                </a:ext>
              </a:extLst>
            </p:cNvPr>
            <p:cNvCxnSpPr/>
            <p:nvPr/>
          </p:nvCxnSpPr>
          <p:spPr>
            <a:xfrm flipH="1">
              <a:off x="2925773" y="2095999"/>
              <a:ext cx="994615" cy="0"/>
            </a:xfrm>
            <a:prstGeom prst="straightConnector1">
              <a:avLst/>
            </a:prstGeom>
            <a:ln w="6350">
              <a:solidFill>
                <a:schemeClr val="bg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8EF522-F05A-4505-8DB1-1590E2C6D454}"/>
              </a:ext>
            </a:extLst>
          </p:cNvPr>
          <p:cNvGrpSpPr/>
          <p:nvPr/>
        </p:nvGrpSpPr>
        <p:grpSpPr>
          <a:xfrm rot="10800000" flipH="1">
            <a:off x="5004123" y="7608015"/>
            <a:ext cx="1787284" cy="605182"/>
            <a:chOff x="2925773" y="2095999"/>
            <a:chExt cx="1502507" cy="508755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E882E7-59DC-48D2-9954-A69B611C702E}"/>
                </a:ext>
              </a:extLst>
            </p:cNvPr>
            <p:cNvCxnSpPr/>
            <p:nvPr/>
          </p:nvCxnSpPr>
          <p:spPr>
            <a:xfrm rot="10800000">
              <a:off x="3919525" y="2095999"/>
              <a:ext cx="508755" cy="508755"/>
            </a:xfrm>
            <a:prstGeom prst="line">
              <a:avLst/>
            </a:prstGeom>
            <a:ln w="63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AEC50DC-FD68-47F4-A1D1-075B776C505F}"/>
                </a:ext>
              </a:extLst>
            </p:cNvPr>
            <p:cNvCxnSpPr/>
            <p:nvPr/>
          </p:nvCxnSpPr>
          <p:spPr>
            <a:xfrm flipH="1">
              <a:off x="2925773" y="2095999"/>
              <a:ext cx="994615" cy="0"/>
            </a:xfrm>
            <a:prstGeom prst="straightConnector1">
              <a:avLst/>
            </a:prstGeom>
            <a:ln w="6350">
              <a:solidFill>
                <a:schemeClr val="bg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EEE491-DC84-49CC-9B98-4248DE20640E}"/>
              </a:ext>
            </a:extLst>
          </p:cNvPr>
          <p:cNvGrpSpPr/>
          <p:nvPr/>
        </p:nvGrpSpPr>
        <p:grpSpPr>
          <a:xfrm>
            <a:off x="1115141" y="2298465"/>
            <a:ext cx="3407049" cy="1424815"/>
            <a:chOff x="-1110641" y="3369623"/>
            <a:chExt cx="3407049" cy="14248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4FE4E0-D5B7-472A-B3F5-ED70DA1F9206}"/>
                </a:ext>
              </a:extLst>
            </p:cNvPr>
            <p:cNvSpPr/>
            <p:nvPr/>
          </p:nvSpPr>
          <p:spPr>
            <a:xfrm>
              <a:off x="-1110641" y="3369623"/>
              <a:ext cx="3407049" cy="4968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31E5B-25B1-4D6E-8B0B-4DBBD58D3754}"/>
                </a:ext>
              </a:extLst>
            </p:cNvPr>
            <p:cNvSpPr/>
            <p:nvPr/>
          </p:nvSpPr>
          <p:spPr>
            <a:xfrm>
              <a:off x="-1047909" y="3815708"/>
              <a:ext cx="3344317" cy="978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Vestibulum neque elit, Class aptent taciti sociosqu ad litora torquent per conubia nostra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E78A0E-3684-448A-97F6-0A94095DEC39}"/>
              </a:ext>
            </a:extLst>
          </p:cNvPr>
          <p:cNvGrpSpPr/>
          <p:nvPr/>
        </p:nvGrpSpPr>
        <p:grpSpPr>
          <a:xfrm>
            <a:off x="1115141" y="7616218"/>
            <a:ext cx="3407049" cy="1424815"/>
            <a:chOff x="-1110641" y="7700090"/>
            <a:chExt cx="3407049" cy="142481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0B66BC3-0631-41E6-844D-0052B911C092}"/>
                </a:ext>
              </a:extLst>
            </p:cNvPr>
            <p:cNvSpPr/>
            <p:nvPr/>
          </p:nvSpPr>
          <p:spPr>
            <a:xfrm>
              <a:off x="-1110641" y="7700090"/>
              <a:ext cx="3407049" cy="4968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89FBDD-3D68-4773-9C30-8A234D7D60BD}"/>
                </a:ext>
              </a:extLst>
            </p:cNvPr>
            <p:cNvSpPr/>
            <p:nvPr/>
          </p:nvSpPr>
          <p:spPr>
            <a:xfrm>
              <a:off x="-1047909" y="8146175"/>
              <a:ext cx="3344317" cy="978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Vestibulum neque elit, Class aptent taciti sociosqu ad litora torquent per conubia nostra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C22420-B3A5-46CB-B30C-090DFB49B74F}"/>
              </a:ext>
            </a:extLst>
          </p:cNvPr>
          <p:cNvGrpSpPr/>
          <p:nvPr/>
        </p:nvGrpSpPr>
        <p:grpSpPr>
          <a:xfrm>
            <a:off x="13493930" y="2298465"/>
            <a:ext cx="3407049" cy="1424815"/>
            <a:chOff x="1090766" y="688621"/>
            <a:chExt cx="2132703" cy="89188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E403936-1BC8-4203-B814-E8AA505973A5}"/>
                </a:ext>
              </a:extLst>
            </p:cNvPr>
            <p:cNvSpPr/>
            <p:nvPr/>
          </p:nvSpPr>
          <p:spPr>
            <a:xfrm>
              <a:off x="1090766" y="688621"/>
              <a:ext cx="2132703" cy="311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4730313-FA50-4DD7-A006-B49FF90CD0D9}"/>
                </a:ext>
              </a:extLst>
            </p:cNvPr>
            <p:cNvSpPr/>
            <p:nvPr/>
          </p:nvSpPr>
          <p:spPr>
            <a:xfrm>
              <a:off x="1090766" y="967856"/>
              <a:ext cx="2093435" cy="612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Vestibulum neque elit, Class aptent taciti sociosqu ad litora torquent per conubia nostra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F8E3EA-A2D0-4D68-ADA9-32D600A49ACC}"/>
              </a:ext>
            </a:extLst>
          </p:cNvPr>
          <p:cNvGrpSpPr/>
          <p:nvPr/>
        </p:nvGrpSpPr>
        <p:grpSpPr>
          <a:xfrm>
            <a:off x="13494650" y="7616218"/>
            <a:ext cx="3407049" cy="1424815"/>
            <a:chOff x="1090766" y="688621"/>
            <a:chExt cx="2132703" cy="89188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C09C4B-F0D3-490B-B3B6-27904BAF1609}"/>
                </a:ext>
              </a:extLst>
            </p:cNvPr>
            <p:cNvSpPr/>
            <p:nvPr/>
          </p:nvSpPr>
          <p:spPr>
            <a:xfrm>
              <a:off x="1090766" y="688621"/>
              <a:ext cx="2132703" cy="311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002E53-2280-40FE-A580-C65CFCECB76D}"/>
                </a:ext>
              </a:extLst>
            </p:cNvPr>
            <p:cNvSpPr/>
            <p:nvPr/>
          </p:nvSpPr>
          <p:spPr>
            <a:xfrm>
              <a:off x="1090766" y="967856"/>
              <a:ext cx="2093435" cy="612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Vestibulum neque elit, Class aptent taciti sociosqu ad litora torquent per conubia nostra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27" name="Freeform 5">
            <a:extLst>
              <a:ext uri="{FF2B5EF4-FFF2-40B4-BE49-F238E27FC236}">
                <a16:creationId xmlns:a16="http://schemas.microsoft.com/office/drawing/2014/main" id="{FFCB4AC1-98B4-4E64-B34D-779A9AA43E64}"/>
              </a:ext>
            </a:extLst>
          </p:cNvPr>
          <p:cNvSpPr>
            <a:spLocks/>
          </p:cNvSpPr>
          <p:nvPr/>
        </p:nvSpPr>
        <p:spPr bwMode="auto">
          <a:xfrm>
            <a:off x="11145006" y="5542901"/>
            <a:ext cx="4781" cy="0"/>
          </a:xfrm>
          <a:custGeom>
            <a:avLst/>
            <a:gdLst>
              <a:gd name="T0" fmla="*/ 0 w 1"/>
              <a:gd name="T1" fmla="*/ 1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lose/>
              </a:path>
            </a:pathLst>
          </a:custGeom>
          <a:solidFill>
            <a:srgbClr val="EC1C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7BBF6648-EE3A-414A-8FA1-925A186357E6}"/>
              </a:ext>
            </a:extLst>
          </p:cNvPr>
          <p:cNvSpPr>
            <a:spLocks/>
          </p:cNvSpPr>
          <p:nvPr/>
        </p:nvSpPr>
        <p:spPr bwMode="auto">
          <a:xfrm>
            <a:off x="11470153" y="554290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EC1C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52B8A8-C986-4667-94DF-581B4DFAA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959" y="5562027"/>
            <a:ext cx="2391" cy="2391"/>
          </a:xfrm>
          <a:prstGeom prst="rect">
            <a:avLst/>
          </a:prstGeom>
          <a:solidFill>
            <a:srgbClr val="EC1C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30" name="Freeform 8">
            <a:extLst>
              <a:ext uri="{FF2B5EF4-FFF2-40B4-BE49-F238E27FC236}">
                <a16:creationId xmlns:a16="http://schemas.microsoft.com/office/drawing/2014/main" id="{20A1A623-BC88-451F-A0F0-B88BB3FEFD08}"/>
              </a:ext>
            </a:extLst>
          </p:cNvPr>
          <p:cNvSpPr>
            <a:spLocks/>
          </p:cNvSpPr>
          <p:nvPr/>
        </p:nvSpPr>
        <p:spPr bwMode="auto">
          <a:xfrm>
            <a:off x="11168913" y="5645705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3497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31" name="Freeform 9">
            <a:extLst>
              <a:ext uri="{FF2B5EF4-FFF2-40B4-BE49-F238E27FC236}">
                <a16:creationId xmlns:a16="http://schemas.microsoft.com/office/drawing/2014/main" id="{3A2CBE2E-F26D-4E1B-B46A-90BE264D482A}"/>
              </a:ext>
            </a:extLst>
          </p:cNvPr>
          <p:cNvSpPr>
            <a:spLocks/>
          </p:cNvSpPr>
          <p:nvPr/>
        </p:nvSpPr>
        <p:spPr bwMode="auto">
          <a:xfrm>
            <a:off x="11470153" y="57700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3497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32" name="Freeform 10">
            <a:extLst>
              <a:ext uri="{FF2B5EF4-FFF2-40B4-BE49-F238E27FC236}">
                <a16:creationId xmlns:a16="http://schemas.microsoft.com/office/drawing/2014/main" id="{15EAC0D5-7226-4DBC-BBF5-91945ECB2A5F}"/>
              </a:ext>
            </a:extLst>
          </p:cNvPr>
          <p:cNvSpPr>
            <a:spLocks/>
          </p:cNvSpPr>
          <p:nvPr/>
        </p:nvSpPr>
        <p:spPr bwMode="auto">
          <a:xfrm>
            <a:off x="11156958" y="5562026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3497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CC2062E5-8720-4243-91C4-DEEEC3A48A90}"/>
              </a:ext>
            </a:extLst>
          </p:cNvPr>
          <p:cNvSpPr>
            <a:spLocks/>
          </p:cNvSpPr>
          <p:nvPr/>
        </p:nvSpPr>
        <p:spPr bwMode="auto">
          <a:xfrm>
            <a:off x="11156957" y="5736556"/>
            <a:ext cx="7173" cy="0"/>
          </a:xfrm>
          <a:custGeom>
            <a:avLst/>
            <a:gdLst>
              <a:gd name="T0" fmla="*/ 0 w 1"/>
              <a:gd name="T1" fmla="*/ 1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3497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34" name="Freeform 12">
            <a:extLst>
              <a:ext uri="{FF2B5EF4-FFF2-40B4-BE49-F238E27FC236}">
                <a16:creationId xmlns:a16="http://schemas.microsoft.com/office/drawing/2014/main" id="{01545208-62EC-419A-B971-AF337D200D48}"/>
              </a:ext>
            </a:extLst>
          </p:cNvPr>
          <p:cNvSpPr>
            <a:spLocks/>
          </p:cNvSpPr>
          <p:nvPr/>
        </p:nvSpPr>
        <p:spPr bwMode="auto">
          <a:xfrm>
            <a:off x="11149786" y="5762853"/>
            <a:ext cx="0" cy="7173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1"/>
                  <a:pt x="0" y="0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3497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35" name="Freeform 13">
            <a:extLst>
              <a:ext uri="{FF2B5EF4-FFF2-40B4-BE49-F238E27FC236}">
                <a16:creationId xmlns:a16="http://schemas.microsoft.com/office/drawing/2014/main" id="{35B79CF4-E2B3-4EB6-9AD1-B772F23201B8}"/>
              </a:ext>
            </a:extLst>
          </p:cNvPr>
          <p:cNvSpPr>
            <a:spLocks/>
          </p:cNvSpPr>
          <p:nvPr/>
        </p:nvSpPr>
        <p:spPr bwMode="auto">
          <a:xfrm>
            <a:off x="11455808" y="5736556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3497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36" name="Freeform 14">
            <a:extLst>
              <a:ext uri="{FF2B5EF4-FFF2-40B4-BE49-F238E27FC236}">
                <a16:creationId xmlns:a16="http://schemas.microsoft.com/office/drawing/2014/main" id="{972B8390-44DA-4671-871E-CF6BC35B77B6}"/>
              </a:ext>
            </a:extLst>
          </p:cNvPr>
          <p:cNvSpPr>
            <a:spLocks/>
          </p:cNvSpPr>
          <p:nvPr/>
        </p:nvSpPr>
        <p:spPr bwMode="auto">
          <a:xfrm>
            <a:off x="11168913" y="5679176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3497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37" name="Freeform 15">
            <a:extLst>
              <a:ext uri="{FF2B5EF4-FFF2-40B4-BE49-F238E27FC236}">
                <a16:creationId xmlns:a16="http://schemas.microsoft.com/office/drawing/2014/main" id="{7CA90528-436B-405C-B1D0-9CEABB5CF00D}"/>
              </a:ext>
            </a:extLst>
          </p:cNvPr>
          <p:cNvSpPr>
            <a:spLocks/>
          </p:cNvSpPr>
          <p:nvPr/>
        </p:nvSpPr>
        <p:spPr bwMode="auto">
          <a:xfrm>
            <a:off x="8132603" y="5562026"/>
            <a:ext cx="3949594" cy="3050655"/>
          </a:xfrm>
          <a:custGeom>
            <a:avLst/>
            <a:gdLst>
              <a:gd name="T0" fmla="*/ 552 w 606"/>
              <a:gd name="T1" fmla="*/ 0 h 468"/>
              <a:gd name="T2" fmla="*/ 538 w 606"/>
              <a:gd name="T3" fmla="*/ 8 h 468"/>
              <a:gd name="T4" fmla="*/ 539 w 606"/>
              <a:gd name="T5" fmla="*/ 24 h 468"/>
              <a:gd name="T6" fmla="*/ 555 w 606"/>
              <a:gd name="T7" fmla="*/ 72 h 468"/>
              <a:gd name="T8" fmla="*/ 487 w 606"/>
              <a:gd name="T9" fmla="*/ 131 h 468"/>
              <a:gd name="T10" fmla="*/ 420 w 606"/>
              <a:gd name="T11" fmla="*/ 72 h 468"/>
              <a:gd name="T12" fmla="*/ 436 w 606"/>
              <a:gd name="T13" fmla="*/ 24 h 468"/>
              <a:gd name="T14" fmla="*/ 437 w 606"/>
              <a:gd name="T15" fmla="*/ 8 h 468"/>
              <a:gd name="T16" fmla="*/ 422 w 606"/>
              <a:gd name="T17" fmla="*/ 0 h 468"/>
              <a:gd name="T18" fmla="*/ 374 w 606"/>
              <a:gd name="T19" fmla="*/ 0 h 468"/>
              <a:gd name="T20" fmla="*/ 138 w 606"/>
              <a:gd name="T21" fmla="*/ 236 h 468"/>
              <a:gd name="T22" fmla="*/ 138 w 606"/>
              <a:gd name="T23" fmla="*/ 287 h 468"/>
              <a:gd name="T24" fmla="*/ 124 w 606"/>
              <a:gd name="T25" fmla="*/ 317 h 468"/>
              <a:gd name="T26" fmla="*/ 116 w 606"/>
              <a:gd name="T27" fmla="*/ 324 h 468"/>
              <a:gd name="T28" fmla="*/ 110 w 606"/>
              <a:gd name="T29" fmla="*/ 327 h 468"/>
              <a:gd name="T30" fmla="*/ 72 w 606"/>
              <a:gd name="T31" fmla="*/ 324 h 468"/>
              <a:gd name="T32" fmla="*/ 34 w 606"/>
              <a:gd name="T33" fmla="*/ 310 h 468"/>
              <a:gd name="T34" fmla="*/ 0 w 606"/>
              <a:gd name="T35" fmla="*/ 352 h 468"/>
              <a:gd name="T36" fmla="*/ 34 w 606"/>
              <a:gd name="T37" fmla="*/ 395 h 468"/>
              <a:gd name="T38" fmla="*/ 72 w 606"/>
              <a:gd name="T39" fmla="*/ 381 h 468"/>
              <a:gd name="T40" fmla="*/ 110 w 606"/>
              <a:gd name="T41" fmla="*/ 378 h 468"/>
              <a:gd name="T42" fmla="*/ 116 w 606"/>
              <a:gd name="T43" fmla="*/ 381 h 468"/>
              <a:gd name="T44" fmla="*/ 124 w 606"/>
              <a:gd name="T45" fmla="*/ 388 h 468"/>
              <a:gd name="T46" fmla="*/ 138 w 606"/>
              <a:gd name="T47" fmla="*/ 417 h 468"/>
              <a:gd name="T48" fmla="*/ 138 w 606"/>
              <a:gd name="T49" fmla="*/ 418 h 468"/>
              <a:gd name="T50" fmla="*/ 138 w 606"/>
              <a:gd name="T51" fmla="*/ 424 h 468"/>
              <a:gd name="T52" fmla="*/ 138 w 606"/>
              <a:gd name="T53" fmla="*/ 425 h 468"/>
              <a:gd name="T54" fmla="*/ 138 w 606"/>
              <a:gd name="T55" fmla="*/ 428 h 468"/>
              <a:gd name="T56" fmla="*/ 138 w 606"/>
              <a:gd name="T57" fmla="*/ 468 h 468"/>
              <a:gd name="T58" fmla="*/ 606 w 606"/>
              <a:gd name="T59" fmla="*/ 0 h 468"/>
              <a:gd name="T60" fmla="*/ 552 w 606"/>
              <a:gd name="T61" fmla="*/ 0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06" h="468">
                <a:moveTo>
                  <a:pt x="552" y="0"/>
                </a:moveTo>
                <a:cubicBezTo>
                  <a:pt x="547" y="1"/>
                  <a:pt x="541" y="3"/>
                  <a:pt x="538" y="8"/>
                </a:cubicBezTo>
                <a:cubicBezTo>
                  <a:pt x="535" y="13"/>
                  <a:pt x="536" y="20"/>
                  <a:pt x="539" y="24"/>
                </a:cubicBezTo>
                <a:cubicBezTo>
                  <a:pt x="540" y="27"/>
                  <a:pt x="555" y="56"/>
                  <a:pt x="555" y="72"/>
                </a:cubicBezTo>
                <a:cubicBezTo>
                  <a:pt x="555" y="105"/>
                  <a:pt x="524" y="131"/>
                  <a:pt x="487" y="131"/>
                </a:cubicBezTo>
                <a:cubicBezTo>
                  <a:pt x="450" y="131"/>
                  <a:pt x="420" y="105"/>
                  <a:pt x="420" y="72"/>
                </a:cubicBezTo>
                <a:cubicBezTo>
                  <a:pt x="420" y="56"/>
                  <a:pt x="435" y="27"/>
                  <a:pt x="436" y="24"/>
                </a:cubicBezTo>
                <a:cubicBezTo>
                  <a:pt x="438" y="20"/>
                  <a:pt x="440" y="13"/>
                  <a:pt x="437" y="8"/>
                </a:cubicBezTo>
                <a:cubicBezTo>
                  <a:pt x="434" y="3"/>
                  <a:pt x="427" y="1"/>
                  <a:pt x="422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367" y="127"/>
                  <a:pt x="265" y="229"/>
                  <a:pt x="138" y="236"/>
                </a:cubicBezTo>
                <a:cubicBezTo>
                  <a:pt x="138" y="287"/>
                  <a:pt x="138" y="287"/>
                  <a:pt x="138" y="287"/>
                </a:cubicBezTo>
                <a:cubicBezTo>
                  <a:pt x="136" y="299"/>
                  <a:pt x="132" y="310"/>
                  <a:pt x="124" y="317"/>
                </a:cubicBezTo>
                <a:cubicBezTo>
                  <a:pt x="122" y="320"/>
                  <a:pt x="119" y="322"/>
                  <a:pt x="116" y="324"/>
                </a:cubicBezTo>
                <a:cubicBezTo>
                  <a:pt x="114" y="325"/>
                  <a:pt x="112" y="326"/>
                  <a:pt x="110" y="327"/>
                </a:cubicBezTo>
                <a:cubicBezTo>
                  <a:pt x="99" y="331"/>
                  <a:pt x="85" y="331"/>
                  <a:pt x="72" y="324"/>
                </a:cubicBezTo>
                <a:cubicBezTo>
                  <a:pt x="59" y="317"/>
                  <a:pt x="40" y="310"/>
                  <a:pt x="34" y="310"/>
                </a:cubicBezTo>
                <a:cubicBezTo>
                  <a:pt x="15" y="310"/>
                  <a:pt x="0" y="329"/>
                  <a:pt x="0" y="352"/>
                </a:cubicBezTo>
                <a:cubicBezTo>
                  <a:pt x="0" y="376"/>
                  <a:pt x="15" y="395"/>
                  <a:pt x="34" y="395"/>
                </a:cubicBezTo>
                <a:cubicBezTo>
                  <a:pt x="40" y="395"/>
                  <a:pt x="59" y="388"/>
                  <a:pt x="72" y="381"/>
                </a:cubicBezTo>
                <a:cubicBezTo>
                  <a:pt x="85" y="374"/>
                  <a:pt x="99" y="374"/>
                  <a:pt x="110" y="378"/>
                </a:cubicBezTo>
                <a:cubicBezTo>
                  <a:pt x="112" y="379"/>
                  <a:pt x="114" y="380"/>
                  <a:pt x="116" y="381"/>
                </a:cubicBezTo>
                <a:cubicBezTo>
                  <a:pt x="119" y="383"/>
                  <a:pt x="122" y="385"/>
                  <a:pt x="124" y="388"/>
                </a:cubicBezTo>
                <a:cubicBezTo>
                  <a:pt x="131" y="395"/>
                  <a:pt x="136" y="405"/>
                  <a:pt x="138" y="417"/>
                </a:cubicBezTo>
                <a:cubicBezTo>
                  <a:pt x="138" y="418"/>
                  <a:pt x="138" y="418"/>
                  <a:pt x="138" y="418"/>
                </a:cubicBezTo>
                <a:cubicBezTo>
                  <a:pt x="138" y="424"/>
                  <a:pt x="138" y="424"/>
                  <a:pt x="138" y="424"/>
                </a:cubicBezTo>
                <a:cubicBezTo>
                  <a:pt x="138" y="425"/>
                  <a:pt x="138" y="425"/>
                  <a:pt x="138" y="425"/>
                </a:cubicBezTo>
                <a:cubicBezTo>
                  <a:pt x="138" y="428"/>
                  <a:pt x="138" y="428"/>
                  <a:pt x="138" y="428"/>
                </a:cubicBezTo>
                <a:cubicBezTo>
                  <a:pt x="138" y="468"/>
                  <a:pt x="138" y="468"/>
                  <a:pt x="138" y="468"/>
                </a:cubicBezTo>
                <a:cubicBezTo>
                  <a:pt x="393" y="461"/>
                  <a:pt x="599" y="255"/>
                  <a:pt x="606" y="0"/>
                </a:cubicBezTo>
                <a:lnTo>
                  <a:pt x="552" y="0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239017" tIns="239017" rIns="239017" bIns="239017" numCol="1" spcCol="1270" rtlCol="0" anchor="ctr" anchorCtr="0"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dirty="0">
              <a:solidFill>
                <a:srgbClr val="1C1819"/>
              </a:solidFill>
            </a:endParaRPr>
          </a:p>
        </p:txBody>
      </p:sp>
      <p:sp>
        <p:nvSpPr>
          <p:cNvPr id="38" name="Freeform 16">
            <a:extLst>
              <a:ext uri="{FF2B5EF4-FFF2-40B4-BE49-F238E27FC236}">
                <a16:creationId xmlns:a16="http://schemas.microsoft.com/office/drawing/2014/main" id="{BC4C797B-4D1E-4AAE-9029-A27BCAA2F859}"/>
              </a:ext>
            </a:extLst>
          </p:cNvPr>
          <p:cNvSpPr>
            <a:spLocks/>
          </p:cNvSpPr>
          <p:nvPr/>
        </p:nvSpPr>
        <p:spPr bwMode="auto">
          <a:xfrm>
            <a:off x="11137832" y="5521384"/>
            <a:ext cx="7173" cy="21519"/>
          </a:xfrm>
          <a:custGeom>
            <a:avLst/>
            <a:gdLst>
              <a:gd name="T0" fmla="*/ 0 w 1"/>
              <a:gd name="T1" fmla="*/ 0 h 3"/>
              <a:gd name="T2" fmla="*/ 1 w 1"/>
              <a:gd name="T3" fmla="*/ 3 h 3"/>
              <a:gd name="T4" fmla="*/ 0 w 1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">
                <a:moveTo>
                  <a:pt x="0" y="0"/>
                </a:moveTo>
                <a:cubicBezTo>
                  <a:pt x="0" y="1"/>
                  <a:pt x="1" y="2"/>
                  <a:pt x="1" y="3"/>
                </a:cubicBezTo>
                <a:cubicBezTo>
                  <a:pt x="1" y="2"/>
                  <a:pt x="0" y="1"/>
                  <a:pt x="0" y="0"/>
                </a:cubicBezTo>
                <a:close/>
              </a:path>
            </a:pathLst>
          </a:custGeom>
          <a:solidFill>
            <a:srgbClr val="EC1C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39" name="Freeform 17">
            <a:extLst>
              <a:ext uri="{FF2B5EF4-FFF2-40B4-BE49-F238E27FC236}">
                <a16:creationId xmlns:a16="http://schemas.microsoft.com/office/drawing/2014/main" id="{E4FF5A87-A296-4797-B809-1101EA65D5A3}"/>
              </a:ext>
            </a:extLst>
          </p:cNvPr>
          <p:cNvSpPr>
            <a:spLocks/>
          </p:cNvSpPr>
          <p:nvPr/>
        </p:nvSpPr>
        <p:spPr bwMode="auto">
          <a:xfrm>
            <a:off x="11462980" y="5542901"/>
            <a:ext cx="7173" cy="19126"/>
          </a:xfrm>
          <a:custGeom>
            <a:avLst/>
            <a:gdLst>
              <a:gd name="T0" fmla="*/ 1 w 1"/>
              <a:gd name="T1" fmla="*/ 0 h 3"/>
              <a:gd name="T2" fmla="*/ 0 w 1"/>
              <a:gd name="T3" fmla="*/ 3 h 3"/>
              <a:gd name="T4" fmla="*/ 0 w 1"/>
              <a:gd name="T5" fmla="*/ 3 h 3"/>
              <a:gd name="T6" fmla="*/ 1 w 1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3">
                <a:moveTo>
                  <a:pt x="1" y="0"/>
                </a:moveTo>
                <a:cubicBezTo>
                  <a:pt x="1" y="1"/>
                  <a:pt x="0" y="2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1"/>
                  <a:pt x="1" y="0"/>
                </a:cubicBezTo>
                <a:close/>
              </a:path>
            </a:pathLst>
          </a:custGeom>
          <a:solidFill>
            <a:srgbClr val="EC1C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40" name="Freeform 18">
            <a:extLst>
              <a:ext uri="{FF2B5EF4-FFF2-40B4-BE49-F238E27FC236}">
                <a16:creationId xmlns:a16="http://schemas.microsoft.com/office/drawing/2014/main" id="{DE2D2D6E-8F57-4099-9744-0286E6E60F64}"/>
              </a:ext>
            </a:extLst>
          </p:cNvPr>
          <p:cNvSpPr>
            <a:spLocks/>
          </p:cNvSpPr>
          <p:nvPr/>
        </p:nvSpPr>
        <p:spPr bwMode="auto">
          <a:xfrm>
            <a:off x="11470153" y="5521384"/>
            <a:ext cx="11954" cy="21519"/>
          </a:xfrm>
          <a:custGeom>
            <a:avLst/>
            <a:gdLst>
              <a:gd name="T0" fmla="*/ 0 w 2"/>
              <a:gd name="T1" fmla="*/ 3 h 3"/>
              <a:gd name="T2" fmla="*/ 2 w 2"/>
              <a:gd name="T3" fmla="*/ 0 h 3"/>
              <a:gd name="T4" fmla="*/ 0 w 2"/>
              <a:gd name="T5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3">
                <a:moveTo>
                  <a:pt x="0" y="3"/>
                </a:moveTo>
                <a:cubicBezTo>
                  <a:pt x="1" y="2"/>
                  <a:pt x="1" y="1"/>
                  <a:pt x="2" y="0"/>
                </a:cubicBezTo>
                <a:cubicBezTo>
                  <a:pt x="1" y="1"/>
                  <a:pt x="1" y="2"/>
                  <a:pt x="0" y="3"/>
                </a:cubicBezTo>
                <a:close/>
              </a:path>
            </a:pathLst>
          </a:custGeom>
          <a:solidFill>
            <a:srgbClr val="EC1C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41" name="Freeform 19">
            <a:extLst>
              <a:ext uri="{FF2B5EF4-FFF2-40B4-BE49-F238E27FC236}">
                <a16:creationId xmlns:a16="http://schemas.microsoft.com/office/drawing/2014/main" id="{2EB845DA-5D36-410C-8C95-887538E70AFC}"/>
              </a:ext>
            </a:extLst>
          </p:cNvPr>
          <p:cNvSpPr>
            <a:spLocks/>
          </p:cNvSpPr>
          <p:nvPr/>
        </p:nvSpPr>
        <p:spPr bwMode="auto">
          <a:xfrm>
            <a:off x="11149786" y="5542901"/>
            <a:ext cx="7173" cy="19126"/>
          </a:xfrm>
          <a:custGeom>
            <a:avLst/>
            <a:gdLst>
              <a:gd name="T0" fmla="*/ 0 w 1"/>
              <a:gd name="T1" fmla="*/ 0 h 3"/>
              <a:gd name="T2" fmla="*/ 1 w 1"/>
              <a:gd name="T3" fmla="*/ 3 h 3"/>
              <a:gd name="T4" fmla="*/ 0 w 1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">
                <a:moveTo>
                  <a:pt x="0" y="0"/>
                </a:moveTo>
                <a:cubicBezTo>
                  <a:pt x="0" y="1"/>
                  <a:pt x="0" y="2"/>
                  <a:pt x="1" y="3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rgbClr val="EC1C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42" name="Freeform 20">
            <a:extLst>
              <a:ext uri="{FF2B5EF4-FFF2-40B4-BE49-F238E27FC236}">
                <a16:creationId xmlns:a16="http://schemas.microsoft.com/office/drawing/2014/main" id="{F249B0F3-7898-4865-B6E1-DFE0963D1E9D}"/>
              </a:ext>
            </a:extLst>
          </p:cNvPr>
          <p:cNvSpPr>
            <a:spLocks/>
          </p:cNvSpPr>
          <p:nvPr/>
        </p:nvSpPr>
        <p:spPr bwMode="auto">
          <a:xfrm>
            <a:off x="11168913" y="5645705"/>
            <a:ext cx="0" cy="33471"/>
          </a:xfrm>
          <a:custGeom>
            <a:avLst/>
            <a:gdLst>
              <a:gd name="T0" fmla="*/ 0 h 5"/>
              <a:gd name="T1" fmla="*/ 5 h 5"/>
              <a:gd name="T2" fmla="*/ 0 h 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5">
                <a:moveTo>
                  <a:pt x="0" y="0"/>
                </a:moveTo>
                <a:cubicBezTo>
                  <a:pt x="0" y="2"/>
                  <a:pt x="0" y="3"/>
                  <a:pt x="0" y="5"/>
                </a:cubicBezTo>
                <a:cubicBezTo>
                  <a:pt x="0" y="3"/>
                  <a:pt x="0" y="2"/>
                  <a:pt x="0" y="0"/>
                </a:cubicBezTo>
                <a:close/>
              </a:path>
            </a:pathLst>
          </a:custGeom>
          <a:solidFill>
            <a:srgbClr val="EC1C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43" name="Freeform 21">
            <a:extLst>
              <a:ext uri="{FF2B5EF4-FFF2-40B4-BE49-F238E27FC236}">
                <a16:creationId xmlns:a16="http://schemas.microsoft.com/office/drawing/2014/main" id="{A2862B68-B42F-4E2D-A91C-9F82C493AF3B}"/>
              </a:ext>
            </a:extLst>
          </p:cNvPr>
          <p:cNvSpPr>
            <a:spLocks/>
          </p:cNvSpPr>
          <p:nvPr/>
        </p:nvSpPr>
        <p:spPr bwMode="auto">
          <a:xfrm>
            <a:off x="11156958" y="5562027"/>
            <a:ext cx="11954" cy="83678"/>
          </a:xfrm>
          <a:custGeom>
            <a:avLst/>
            <a:gdLst>
              <a:gd name="T0" fmla="*/ 2 w 2"/>
              <a:gd name="T1" fmla="*/ 13 h 13"/>
              <a:gd name="T2" fmla="*/ 0 w 2"/>
              <a:gd name="T3" fmla="*/ 0 h 13"/>
              <a:gd name="T4" fmla="*/ 2 w 2"/>
              <a:gd name="T5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13">
                <a:moveTo>
                  <a:pt x="2" y="13"/>
                </a:moveTo>
                <a:cubicBezTo>
                  <a:pt x="2" y="9"/>
                  <a:pt x="1" y="4"/>
                  <a:pt x="0" y="0"/>
                </a:cubicBezTo>
                <a:cubicBezTo>
                  <a:pt x="1" y="4"/>
                  <a:pt x="2" y="9"/>
                  <a:pt x="2" y="13"/>
                </a:cubicBezTo>
                <a:close/>
              </a:path>
            </a:pathLst>
          </a:custGeom>
          <a:solidFill>
            <a:srgbClr val="EC1C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44" name="Freeform 22">
            <a:extLst>
              <a:ext uri="{FF2B5EF4-FFF2-40B4-BE49-F238E27FC236}">
                <a16:creationId xmlns:a16="http://schemas.microsoft.com/office/drawing/2014/main" id="{BD634363-A0B3-4B36-AF7D-106AA1F1D6D0}"/>
              </a:ext>
            </a:extLst>
          </p:cNvPr>
          <p:cNvSpPr>
            <a:spLocks/>
          </p:cNvSpPr>
          <p:nvPr/>
        </p:nvSpPr>
        <p:spPr bwMode="auto">
          <a:xfrm>
            <a:off x="9031542" y="2327282"/>
            <a:ext cx="3050655" cy="3911341"/>
          </a:xfrm>
          <a:custGeom>
            <a:avLst/>
            <a:gdLst>
              <a:gd name="T0" fmla="*/ 0 w 468"/>
              <a:gd name="T1" fmla="*/ 0 h 600"/>
              <a:gd name="T2" fmla="*/ 0 w 468"/>
              <a:gd name="T3" fmla="*/ 55 h 600"/>
              <a:gd name="T4" fmla="*/ 9 w 468"/>
              <a:gd name="T5" fmla="*/ 70 h 600"/>
              <a:gd name="T6" fmla="*/ 26 w 468"/>
              <a:gd name="T7" fmla="*/ 69 h 600"/>
              <a:gd name="T8" fmla="*/ 77 w 468"/>
              <a:gd name="T9" fmla="*/ 52 h 600"/>
              <a:gd name="T10" fmla="*/ 138 w 468"/>
              <a:gd name="T11" fmla="*/ 122 h 600"/>
              <a:gd name="T12" fmla="*/ 77 w 468"/>
              <a:gd name="T13" fmla="*/ 192 h 600"/>
              <a:gd name="T14" fmla="*/ 26 w 468"/>
              <a:gd name="T15" fmla="*/ 176 h 600"/>
              <a:gd name="T16" fmla="*/ 9 w 468"/>
              <a:gd name="T17" fmla="*/ 175 h 600"/>
              <a:gd name="T18" fmla="*/ 0 w 468"/>
              <a:gd name="T19" fmla="*/ 191 h 600"/>
              <a:gd name="T20" fmla="*/ 0 w 468"/>
              <a:gd name="T21" fmla="*/ 233 h 600"/>
              <a:gd name="T22" fmla="*/ 236 w 468"/>
              <a:gd name="T23" fmla="*/ 469 h 600"/>
              <a:gd name="T24" fmla="*/ 287 w 468"/>
              <a:gd name="T25" fmla="*/ 469 h 600"/>
              <a:gd name="T26" fmla="*/ 317 w 468"/>
              <a:gd name="T27" fmla="*/ 482 h 600"/>
              <a:gd name="T28" fmla="*/ 323 w 468"/>
              <a:gd name="T29" fmla="*/ 490 h 600"/>
              <a:gd name="T30" fmla="*/ 324 w 468"/>
              <a:gd name="T31" fmla="*/ 493 h 600"/>
              <a:gd name="T32" fmla="*/ 325 w 468"/>
              <a:gd name="T33" fmla="*/ 493 h 600"/>
              <a:gd name="T34" fmla="*/ 326 w 468"/>
              <a:gd name="T35" fmla="*/ 496 h 600"/>
              <a:gd name="T36" fmla="*/ 326 w 468"/>
              <a:gd name="T37" fmla="*/ 496 h 600"/>
              <a:gd name="T38" fmla="*/ 326 w 468"/>
              <a:gd name="T39" fmla="*/ 496 h 600"/>
              <a:gd name="T40" fmla="*/ 328 w 468"/>
              <a:gd name="T41" fmla="*/ 509 h 600"/>
              <a:gd name="T42" fmla="*/ 328 w 468"/>
              <a:gd name="T43" fmla="*/ 509 h 600"/>
              <a:gd name="T44" fmla="*/ 328 w 468"/>
              <a:gd name="T45" fmla="*/ 514 h 600"/>
              <a:gd name="T46" fmla="*/ 328 w 468"/>
              <a:gd name="T47" fmla="*/ 514 h 600"/>
              <a:gd name="T48" fmla="*/ 327 w 468"/>
              <a:gd name="T49" fmla="*/ 523 h 600"/>
              <a:gd name="T50" fmla="*/ 326 w 468"/>
              <a:gd name="T51" fmla="*/ 523 h 600"/>
              <a:gd name="T52" fmla="*/ 325 w 468"/>
              <a:gd name="T53" fmla="*/ 527 h 600"/>
              <a:gd name="T54" fmla="*/ 325 w 468"/>
              <a:gd name="T55" fmla="*/ 528 h 600"/>
              <a:gd name="T56" fmla="*/ 323 w 468"/>
              <a:gd name="T57" fmla="*/ 532 h 600"/>
              <a:gd name="T58" fmla="*/ 310 w 468"/>
              <a:gd name="T59" fmla="*/ 568 h 600"/>
              <a:gd name="T60" fmla="*/ 349 w 468"/>
              <a:gd name="T61" fmla="*/ 600 h 600"/>
              <a:gd name="T62" fmla="*/ 389 w 468"/>
              <a:gd name="T63" fmla="*/ 568 h 600"/>
              <a:gd name="T64" fmla="*/ 376 w 468"/>
              <a:gd name="T65" fmla="*/ 532 h 600"/>
              <a:gd name="T66" fmla="*/ 374 w 468"/>
              <a:gd name="T67" fmla="*/ 528 h 600"/>
              <a:gd name="T68" fmla="*/ 374 w 468"/>
              <a:gd name="T69" fmla="*/ 528 h 600"/>
              <a:gd name="T70" fmla="*/ 372 w 468"/>
              <a:gd name="T71" fmla="*/ 523 h 600"/>
              <a:gd name="T72" fmla="*/ 372 w 468"/>
              <a:gd name="T73" fmla="*/ 523 h 600"/>
              <a:gd name="T74" fmla="*/ 371 w 468"/>
              <a:gd name="T75" fmla="*/ 514 h 600"/>
              <a:gd name="T76" fmla="*/ 371 w 468"/>
              <a:gd name="T77" fmla="*/ 514 h 600"/>
              <a:gd name="T78" fmla="*/ 370 w 468"/>
              <a:gd name="T79" fmla="*/ 509 h 600"/>
              <a:gd name="T80" fmla="*/ 370 w 468"/>
              <a:gd name="T81" fmla="*/ 509 h 600"/>
              <a:gd name="T82" fmla="*/ 373 w 468"/>
              <a:gd name="T83" fmla="*/ 496 h 600"/>
              <a:gd name="T84" fmla="*/ 374 w 468"/>
              <a:gd name="T85" fmla="*/ 493 h 600"/>
              <a:gd name="T86" fmla="*/ 374 w 468"/>
              <a:gd name="T87" fmla="*/ 493 h 600"/>
              <a:gd name="T88" fmla="*/ 376 w 468"/>
              <a:gd name="T89" fmla="*/ 490 h 600"/>
              <a:gd name="T90" fmla="*/ 382 w 468"/>
              <a:gd name="T91" fmla="*/ 482 h 600"/>
              <a:gd name="T92" fmla="*/ 410 w 468"/>
              <a:gd name="T93" fmla="*/ 469 h 600"/>
              <a:gd name="T94" fmla="*/ 411 w 468"/>
              <a:gd name="T95" fmla="*/ 469 h 600"/>
              <a:gd name="T96" fmla="*/ 417 w 468"/>
              <a:gd name="T97" fmla="*/ 469 h 600"/>
              <a:gd name="T98" fmla="*/ 418 w 468"/>
              <a:gd name="T99" fmla="*/ 469 h 600"/>
              <a:gd name="T100" fmla="*/ 421 w 468"/>
              <a:gd name="T101" fmla="*/ 469 h 600"/>
              <a:gd name="T102" fmla="*/ 468 w 468"/>
              <a:gd name="T103" fmla="*/ 469 h 600"/>
              <a:gd name="T104" fmla="*/ 0 w 468"/>
              <a:gd name="T105" fmla="*/ 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68" h="600">
                <a:moveTo>
                  <a:pt x="0" y="0"/>
                </a:moveTo>
                <a:cubicBezTo>
                  <a:pt x="0" y="55"/>
                  <a:pt x="0" y="55"/>
                  <a:pt x="0" y="55"/>
                </a:cubicBezTo>
                <a:cubicBezTo>
                  <a:pt x="1" y="60"/>
                  <a:pt x="3" y="67"/>
                  <a:pt x="9" y="70"/>
                </a:cubicBezTo>
                <a:cubicBezTo>
                  <a:pt x="13" y="73"/>
                  <a:pt x="19" y="72"/>
                  <a:pt x="26" y="69"/>
                </a:cubicBezTo>
                <a:cubicBezTo>
                  <a:pt x="29" y="67"/>
                  <a:pt x="60" y="52"/>
                  <a:pt x="77" y="52"/>
                </a:cubicBezTo>
                <a:cubicBezTo>
                  <a:pt x="111" y="52"/>
                  <a:pt x="138" y="84"/>
                  <a:pt x="138" y="122"/>
                </a:cubicBezTo>
                <a:cubicBezTo>
                  <a:pt x="138" y="161"/>
                  <a:pt x="111" y="192"/>
                  <a:pt x="77" y="192"/>
                </a:cubicBezTo>
                <a:cubicBezTo>
                  <a:pt x="60" y="192"/>
                  <a:pt x="29" y="177"/>
                  <a:pt x="26" y="176"/>
                </a:cubicBezTo>
                <a:cubicBezTo>
                  <a:pt x="19" y="172"/>
                  <a:pt x="13" y="172"/>
                  <a:pt x="9" y="175"/>
                </a:cubicBezTo>
                <a:cubicBezTo>
                  <a:pt x="3" y="178"/>
                  <a:pt x="1" y="186"/>
                  <a:pt x="0" y="191"/>
                </a:cubicBezTo>
                <a:cubicBezTo>
                  <a:pt x="0" y="233"/>
                  <a:pt x="0" y="233"/>
                  <a:pt x="0" y="233"/>
                </a:cubicBezTo>
                <a:cubicBezTo>
                  <a:pt x="127" y="240"/>
                  <a:pt x="229" y="342"/>
                  <a:pt x="236" y="469"/>
                </a:cubicBezTo>
                <a:cubicBezTo>
                  <a:pt x="287" y="469"/>
                  <a:pt x="287" y="469"/>
                  <a:pt x="287" y="469"/>
                </a:cubicBezTo>
                <a:cubicBezTo>
                  <a:pt x="299" y="470"/>
                  <a:pt x="310" y="475"/>
                  <a:pt x="317" y="482"/>
                </a:cubicBezTo>
                <a:cubicBezTo>
                  <a:pt x="319" y="485"/>
                  <a:pt x="321" y="487"/>
                  <a:pt x="323" y="490"/>
                </a:cubicBezTo>
                <a:cubicBezTo>
                  <a:pt x="323" y="491"/>
                  <a:pt x="324" y="492"/>
                  <a:pt x="324" y="493"/>
                </a:cubicBezTo>
                <a:cubicBezTo>
                  <a:pt x="324" y="493"/>
                  <a:pt x="325" y="493"/>
                  <a:pt x="325" y="493"/>
                </a:cubicBezTo>
                <a:cubicBezTo>
                  <a:pt x="325" y="494"/>
                  <a:pt x="325" y="495"/>
                  <a:pt x="326" y="496"/>
                </a:cubicBezTo>
                <a:cubicBezTo>
                  <a:pt x="326" y="496"/>
                  <a:pt x="326" y="496"/>
                  <a:pt x="326" y="496"/>
                </a:cubicBezTo>
                <a:cubicBezTo>
                  <a:pt x="326" y="496"/>
                  <a:pt x="326" y="496"/>
                  <a:pt x="326" y="496"/>
                </a:cubicBezTo>
                <a:cubicBezTo>
                  <a:pt x="327" y="500"/>
                  <a:pt x="328" y="505"/>
                  <a:pt x="328" y="509"/>
                </a:cubicBezTo>
                <a:cubicBezTo>
                  <a:pt x="328" y="509"/>
                  <a:pt x="328" y="509"/>
                  <a:pt x="328" y="509"/>
                </a:cubicBezTo>
                <a:cubicBezTo>
                  <a:pt x="328" y="511"/>
                  <a:pt x="328" y="512"/>
                  <a:pt x="328" y="514"/>
                </a:cubicBezTo>
                <a:cubicBezTo>
                  <a:pt x="328" y="514"/>
                  <a:pt x="328" y="514"/>
                  <a:pt x="328" y="514"/>
                </a:cubicBezTo>
                <a:cubicBezTo>
                  <a:pt x="328" y="517"/>
                  <a:pt x="327" y="520"/>
                  <a:pt x="327" y="523"/>
                </a:cubicBezTo>
                <a:cubicBezTo>
                  <a:pt x="327" y="523"/>
                  <a:pt x="327" y="523"/>
                  <a:pt x="326" y="523"/>
                </a:cubicBezTo>
                <a:cubicBezTo>
                  <a:pt x="326" y="525"/>
                  <a:pt x="326" y="526"/>
                  <a:pt x="325" y="527"/>
                </a:cubicBezTo>
                <a:cubicBezTo>
                  <a:pt x="325" y="528"/>
                  <a:pt x="325" y="528"/>
                  <a:pt x="325" y="528"/>
                </a:cubicBezTo>
                <a:cubicBezTo>
                  <a:pt x="324" y="530"/>
                  <a:pt x="324" y="531"/>
                  <a:pt x="323" y="532"/>
                </a:cubicBezTo>
                <a:cubicBezTo>
                  <a:pt x="317" y="545"/>
                  <a:pt x="310" y="562"/>
                  <a:pt x="310" y="568"/>
                </a:cubicBezTo>
                <a:cubicBezTo>
                  <a:pt x="310" y="586"/>
                  <a:pt x="328" y="600"/>
                  <a:pt x="349" y="600"/>
                </a:cubicBezTo>
                <a:cubicBezTo>
                  <a:pt x="371" y="600"/>
                  <a:pt x="389" y="586"/>
                  <a:pt x="389" y="568"/>
                </a:cubicBezTo>
                <a:cubicBezTo>
                  <a:pt x="389" y="562"/>
                  <a:pt x="382" y="545"/>
                  <a:pt x="376" y="532"/>
                </a:cubicBezTo>
                <a:cubicBezTo>
                  <a:pt x="375" y="531"/>
                  <a:pt x="375" y="530"/>
                  <a:pt x="374" y="528"/>
                </a:cubicBezTo>
                <a:cubicBezTo>
                  <a:pt x="374" y="528"/>
                  <a:pt x="374" y="528"/>
                  <a:pt x="374" y="528"/>
                </a:cubicBezTo>
                <a:cubicBezTo>
                  <a:pt x="373" y="526"/>
                  <a:pt x="373" y="525"/>
                  <a:pt x="372" y="523"/>
                </a:cubicBezTo>
                <a:cubicBezTo>
                  <a:pt x="372" y="523"/>
                  <a:pt x="372" y="523"/>
                  <a:pt x="372" y="523"/>
                </a:cubicBezTo>
                <a:cubicBezTo>
                  <a:pt x="371" y="520"/>
                  <a:pt x="371" y="517"/>
                  <a:pt x="371" y="514"/>
                </a:cubicBezTo>
                <a:cubicBezTo>
                  <a:pt x="371" y="514"/>
                  <a:pt x="371" y="514"/>
                  <a:pt x="371" y="514"/>
                </a:cubicBezTo>
                <a:cubicBezTo>
                  <a:pt x="370" y="512"/>
                  <a:pt x="370" y="511"/>
                  <a:pt x="370" y="509"/>
                </a:cubicBezTo>
                <a:cubicBezTo>
                  <a:pt x="370" y="509"/>
                  <a:pt x="370" y="509"/>
                  <a:pt x="370" y="509"/>
                </a:cubicBezTo>
                <a:cubicBezTo>
                  <a:pt x="371" y="505"/>
                  <a:pt x="371" y="500"/>
                  <a:pt x="373" y="496"/>
                </a:cubicBezTo>
                <a:cubicBezTo>
                  <a:pt x="373" y="495"/>
                  <a:pt x="374" y="494"/>
                  <a:pt x="374" y="493"/>
                </a:cubicBezTo>
                <a:cubicBezTo>
                  <a:pt x="374" y="493"/>
                  <a:pt x="374" y="493"/>
                  <a:pt x="374" y="493"/>
                </a:cubicBezTo>
                <a:cubicBezTo>
                  <a:pt x="375" y="492"/>
                  <a:pt x="375" y="491"/>
                  <a:pt x="376" y="490"/>
                </a:cubicBezTo>
                <a:cubicBezTo>
                  <a:pt x="378" y="487"/>
                  <a:pt x="380" y="485"/>
                  <a:pt x="382" y="482"/>
                </a:cubicBezTo>
                <a:cubicBezTo>
                  <a:pt x="389" y="475"/>
                  <a:pt x="399" y="470"/>
                  <a:pt x="410" y="469"/>
                </a:cubicBezTo>
                <a:cubicBezTo>
                  <a:pt x="411" y="469"/>
                  <a:pt x="411" y="469"/>
                  <a:pt x="411" y="469"/>
                </a:cubicBezTo>
                <a:cubicBezTo>
                  <a:pt x="417" y="469"/>
                  <a:pt x="417" y="469"/>
                  <a:pt x="417" y="469"/>
                </a:cubicBezTo>
                <a:cubicBezTo>
                  <a:pt x="418" y="469"/>
                  <a:pt x="418" y="469"/>
                  <a:pt x="418" y="469"/>
                </a:cubicBezTo>
                <a:cubicBezTo>
                  <a:pt x="421" y="469"/>
                  <a:pt x="421" y="469"/>
                  <a:pt x="421" y="469"/>
                </a:cubicBezTo>
                <a:cubicBezTo>
                  <a:pt x="468" y="469"/>
                  <a:pt x="468" y="469"/>
                  <a:pt x="468" y="469"/>
                </a:cubicBezTo>
                <a:cubicBezTo>
                  <a:pt x="461" y="214"/>
                  <a:pt x="255" y="8"/>
                  <a:pt x="0" y="0"/>
                </a:cubicBezTo>
                <a:close/>
              </a:path>
            </a:pathLst>
          </a:custGeom>
          <a:gradFill rotWithShape="0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905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80927" tIns="280927" rIns="280927" bIns="280927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100">
              <a:solidFill>
                <a:schemeClr val="lt1"/>
              </a:solidFill>
            </a:endParaRPr>
          </a:p>
        </p:txBody>
      </p:sp>
      <p:sp>
        <p:nvSpPr>
          <p:cNvPr id="45" name="Freeform 23">
            <a:extLst>
              <a:ext uri="{FF2B5EF4-FFF2-40B4-BE49-F238E27FC236}">
                <a16:creationId xmlns:a16="http://schemas.microsoft.com/office/drawing/2014/main" id="{E2E5F74C-5043-4FC8-AFF7-7A4B4D7CAA87}"/>
              </a:ext>
            </a:extLst>
          </p:cNvPr>
          <p:cNvSpPr>
            <a:spLocks/>
          </p:cNvSpPr>
          <p:nvPr/>
        </p:nvSpPr>
        <p:spPr bwMode="auto">
          <a:xfrm>
            <a:off x="11149786" y="5736557"/>
            <a:ext cx="7173" cy="26300"/>
          </a:xfrm>
          <a:custGeom>
            <a:avLst/>
            <a:gdLst>
              <a:gd name="T0" fmla="*/ 0 w 1"/>
              <a:gd name="T1" fmla="*/ 4 h 4"/>
              <a:gd name="T2" fmla="*/ 1 w 1"/>
              <a:gd name="T3" fmla="*/ 0 h 4"/>
              <a:gd name="T4" fmla="*/ 0 w 1"/>
              <a:gd name="T5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4">
                <a:moveTo>
                  <a:pt x="0" y="4"/>
                </a:moveTo>
                <a:cubicBezTo>
                  <a:pt x="1" y="3"/>
                  <a:pt x="1" y="2"/>
                  <a:pt x="1" y="0"/>
                </a:cubicBezTo>
                <a:cubicBezTo>
                  <a:pt x="1" y="2"/>
                  <a:pt x="1" y="3"/>
                  <a:pt x="0" y="4"/>
                </a:cubicBezTo>
                <a:close/>
              </a:path>
            </a:pathLst>
          </a:custGeom>
          <a:solidFill>
            <a:srgbClr val="EC1C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46" name="Freeform 24">
            <a:extLst>
              <a:ext uri="{FF2B5EF4-FFF2-40B4-BE49-F238E27FC236}">
                <a16:creationId xmlns:a16="http://schemas.microsoft.com/office/drawing/2014/main" id="{3B54BA45-116E-4DF9-ABD9-DACE76BCD267}"/>
              </a:ext>
            </a:extLst>
          </p:cNvPr>
          <p:cNvSpPr>
            <a:spLocks/>
          </p:cNvSpPr>
          <p:nvPr/>
        </p:nvSpPr>
        <p:spPr bwMode="auto">
          <a:xfrm>
            <a:off x="11164133" y="5679177"/>
            <a:ext cx="4781" cy="57378"/>
          </a:xfrm>
          <a:custGeom>
            <a:avLst/>
            <a:gdLst>
              <a:gd name="T0" fmla="*/ 0 w 1"/>
              <a:gd name="T1" fmla="*/ 9 h 9"/>
              <a:gd name="T2" fmla="*/ 1 w 1"/>
              <a:gd name="T3" fmla="*/ 0 h 9"/>
              <a:gd name="T4" fmla="*/ 0 w 1"/>
              <a:gd name="T5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">
                <a:moveTo>
                  <a:pt x="0" y="9"/>
                </a:moveTo>
                <a:cubicBezTo>
                  <a:pt x="0" y="6"/>
                  <a:pt x="1" y="3"/>
                  <a:pt x="1" y="0"/>
                </a:cubicBezTo>
                <a:cubicBezTo>
                  <a:pt x="1" y="3"/>
                  <a:pt x="0" y="6"/>
                  <a:pt x="0" y="9"/>
                </a:cubicBezTo>
                <a:close/>
              </a:path>
            </a:pathLst>
          </a:custGeom>
          <a:solidFill>
            <a:srgbClr val="EC1C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47" name="Freeform 25">
            <a:extLst>
              <a:ext uri="{FF2B5EF4-FFF2-40B4-BE49-F238E27FC236}">
                <a16:creationId xmlns:a16="http://schemas.microsoft.com/office/drawing/2014/main" id="{D642818E-4311-4285-9F62-C50D61A53A60}"/>
              </a:ext>
            </a:extLst>
          </p:cNvPr>
          <p:cNvSpPr>
            <a:spLocks/>
          </p:cNvSpPr>
          <p:nvPr/>
        </p:nvSpPr>
        <p:spPr bwMode="auto">
          <a:xfrm>
            <a:off x="11455809" y="5736556"/>
            <a:ext cx="14344" cy="33471"/>
          </a:xfrm>
          <a:custGeom>
            <a:avLst/>
            <a:gdLst>
              <a:gd name="T0" fmla="*/ 0 w 2"/>
              <a:gd name="T1" fmla="*/ 0 h 5"/>
              <a:gd name="T2" fmla="*/ 2 w 2"/>
              <a:gd name="T3" fmla="*/ 5 h 5"/>
              <a:gd name="T4" fmla="*/ 0 w 2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5">
                <a:moveTo>
                  <a:pt x="0" y="0"/>
                </a:moveTo>
                <a:cubicBezTo>
                  <a:pt x="1" y="2"/>
                  <a:pt x="1" y="3"/>
                  <a:pt x="2" y="5"/>
                </a:cubicBezTo>
                <a:cubicBezTo>
                  <a:pt x="1" y="3"/>
                  <a:pt x="1" y="2"/>
                  <a:pt x="0" y="0"/>
                </a:cubicBezTo>
                <a:close/>
              </a:path>
            </a:pathLst>
          </a:custGeom>
          <a:solidFill>
            <a:srgbClr val="EC1C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48" name="Freeform 26">
            <a:extLst>
              <a:ext uri="{FF2B5EF4-FFF2-40B4-BE49-F238E27FC236}">
                <a16:creationId xmlns:a16="http://schemas.microsoft.com/office/drawing/2014/main" id="{3A3E4942-65B9-4628-937F-63871638867F}"/>
              </a:ext>
            </a:extLst>
          </p:cNvPr>
          <p:cNvSpPr>
            <a:spLocks/>
          </p:cNvSpPr>
          <p:nvPr/>
        </p:nvSpPr>
        <p:spPr bwMode="auto">
          <a:xfrm>
            <a:off x="11137833" y="5770028"/>
            <a:ext cx="11954" cy="26300"/>
          </a:xfrm>
          <a:custGeom>
            <a:avLst/>
            <a:gdLst>
              <a:gd name="T0" fmla="*/ 0 w 2"/>
              <a:gd name="T1" fmla="*/ 4 h 4"/>
              <a:gd name="T2" fmla="*/ 2 w 2"/>
              <a:gd name="T3" fmla="*/ 0 h 4"/>
              <a:gd name="T4" fmla="*/ 0 w 2"/>
              <a:gd name="T5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4">
                <a:moveTo>
                  <a:pt x="0" y="4"/>
                </a:moveTo>
                <a:cubicBezTo>
                  <a:pt x="1" y="3"/>
                  <a:pt x="1" y="2"/>
                  <a:pt x="2" y="0"/>
                </a:cubicBezTo>
                <a:cubicBezTo>
                  <a:pt x="1" y="2"/>
                  <a:pt x="1" y="3"/>
                  <a:pt x="0" y="4"/>
                </a:cubicBezTo>
                <a:close/>
              </a:path>
            </a:pathLst>
          </a:custGeom>
          <a:solidFill>
            <a:srgbClr val="EC1C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49" name="Freeform 27">
            <a:extLst>
              <a:ext uri="{FF2B5EF4-FFF2-40B4-BE49-F238E27FC236}">
                <a16:creationId xmlns:a16="http://schemas.microsoft.com/office/drawing/2014/main" id="{3FCB88B8-4DE3-4BE1-AE8F-8F3F21BFF712}"/>
              </a:ext>
            </a:extLst>
          </p:cNvPr>
          <p:cNvSpPr>
            <a:spLocks/>
          </p:cNvSpPr>
          <p:nvPr/>
        </p:nvSpPr>
        <p:spPr bwMode="auto">
          <a:xfrm>
            <a:off x="11470153" y="5770028"/>
            <a:ext cx="11954" cy="26300"/>
          </a:xfrm>
          <a:custGeom>
            <a:avLst/>
            <a:gdLst>
              <a:gd name="T0" fmla="*/ 0 w 2"/>
              <a:gd name="T1" fmla="*/ 0 h 4"/>
              <a:gd name="T2" fmla="*/ 2 w 2"/>
              <a:gd name="T3" fmla="*/ 4 h 4"/>
              <a:gd name="T4" fmla="*/ 0 w 2"/>
              <a:gd name="T5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4">
                <a:moveTo>
                  <a:pt x="0" y="0"/>
                </a:moveTo>
                <a:cubicBezTo>
                  <a:pt x="1" y="2"/>
                  <a:pt x="1" y="3"/>
                  <a:pt x="2" y="4"/>
                </a:cubicBezTo>
                <a:cubicBezTo>
                  <a:pt x="1" y="3"/>
                  <a:pt x="1" y="2"/>
                  <a:pt x="0" y="0"/>
                </a:cubicBezTo>
                <a:close/>
              </a:path>
            </a:pathLst>
          </a:custGeom>
          <a:solidFill>
            <a:srgbClr val="EC1C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50" name="Freeform 28">
            <a:extLst>
              <a:ext uri="{FF2B5EF4-FFF2-40B4-BE49-F238E27FC236}">
                <a16:creationId xmlns:a16="http://schemas.microsoft.com/office/drawing/2014/main" id="{6C3BF7D6-7C87-4173-8B62-54DFF89FBFB6}"/>
              </a:ext>
            </a:extLst>
          </p:cNvPr>
          <p:cNvSpPr>
            <a:spLocks/>
          </p:cNvSpPr>
          <p:nvPr/>
        </p:nvSpPr>
        <p:spPr bwMode="auto">
          <a:xfrm>
            <a:off x="5799188" y="2327282"/>
            <a:ext cx="3949594" cy="3057828"/>
          </a:xfrm>
          <a:custGeom>
            <a:avLst/>
            <a:gdLst>
              <a:gd name="T0" fmla="*/ 573 w 606"/>
              <a:gd name="T1" fmla="*/ 80 h 469"/>
              <a:gd name="T2" fmla="*/ 535 w 606"/>
              <a:gd name="T3" fmla="*/ 94 h 469"/>
              <a:gd name="T4" fmla="*/ 496 w 606"/>
              <a:gd name="T5" fmla="*/ 96 h 469"/>
              <a:gd name="T6" fmla="*/ 491 w 606"/>
              <a:gd name="T7" fmla="*/ 94 h 469"/>
              <a:gd name="T8" fmla="*/ 482 w 606"/>
              <a:gd name="T9" fmla="*/ 87 h 469"/>
              <a:gd name="T10" fmla="*/ 469 w 606"/>
              <a:gd name="T11" fmla="*/ 58 h 469"/>
              <a:gd name="T12" fmla="*/ 468 w 606"/>
              <a:gd name="T13" fmla="*/ 57 h 469"/>
              <a:gd name="T14" fmla="*/ 468 w 606"/>
              <a:gd name="T15" fmla="*/ 51 h 469"/>
              <a:gd name="T16" fmla="*/ 468 w 606"/>
              <a:gd name="T17" fmla="*/ 50 h 469"/>
              <a:gd name="T18" fmla="*/ 468 w 606"/>
              <a:gd name="T19" fmla="*/ 47 h 469"/>
              <a:gd name="T20" fmla="*/ 468 w 606"/>
              <a:gd name="T21" fmla="*/ 0 h 469"/>
              <a:gd name="T22" fmla="*/ 0 w 606"/>
              <a:gd name="T23" fmla="*/ 469 h 469"/>
              <a:gd name="T24" fmla="*/ 47 w 606"/>
              <a:gd name="T25" fmla="*/ 468 h 469"/>
              <a:gd name="T26" fmla="*/ 62 w 606"/>
              <a:gd name="T27" fmla="*/ 460 h 469"/>
              <a:gd name="T28" fmla="*/ 61 w 606"/>
              <a:gd name="T29" fmla="*/ 443 h 469"/>
              <a:gd name="T30" fmla="*/ 44 w 606"/>
              <a:gd name="T31" fmla="*/ 392 h 469"/>
              <a:gd name="T32" fmla="*/ 114 w 606"/>
              <a:gd name="T33" fmla="*/ 330 h 469"/>
              <a:gd name="T34" fmla="*/ 185 w 606"/>
              <a:gd name="T35" fmla="*/ 392 h 469"/>
              <a:gd name="T36" fmla="*/ 168 w 606"/>
              <a:gd name="T37" fmla="*/ 442 h 469"/>
              <a:gd name="T38" fmla="*/ 167 w 606"/>
              <a:gd name="T39" fmla="*/ 460 h 469"/>
              <a:gd name="T40" fmla="*/ 183 w 606"/>
              <a:gd name="T41" fmla="*/ 469 h 469"/>
              <a:gd name="T42" fmla="*/ 232 w 606"/>
              <a:gd name="T43" fmla="*/ 469 h 469"/>
              <a:gd name="T44" fmla="*/ 468 w 606"/>
              <a:gd name="T45" fmla="*/ 233 h 469"/>
              <a:gd name="T46" fmla="*/ 468 w 606"/>
              <a:gd name="T47" fmla="*/ 188 h 469"/>
              <a:gd name="T48" fmla="*/ 482 w 606"/>
              <a:gd name="T49" fmla="*/ 158 h 469"/>
              <a:gd name="T50" fmla="*/ 491 w 606"/>
              <a:gd name="T51" fmla="*/ 151 h 469"/>
              <a:gd name="T52" fmla="*/ 496 w 606"/>
              <a:gd name="T53" fmla="*/ 148 h 469"/>
              <a:gd name="T54" fmla="*/ 535 w 606"/>
              <a:gd name="T55" fmla="*/ 151 h 469"/>
              <a:gd name="T56" fmla="*/ 573 w 606"/>
              <a:gd name="T57" fmla="*/ 165 h 469"/>
              <a:gd name="T58" fmla="*/ 606 w 606"/>
              <a:gd name="T59" fmla="*/ 122 h 469"/>
              <a:gd name="T60" fmla="*/ 573 w 606"/>
              <a:gd name="T61" fmla="*/ 80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06" h="469">
                <a:moveTo>
                  <a:pt x="573" y="80"/>
                </a:moveTo>
                <a:cubicBezTo>
                  <a:pt x="566" y="80"/>
                  <a:pt x="547" y="87"/>
                  <a:pt x="535" y="94"/>
                </a:cubicBezTo>
                <a:cubicBezTo>
                  <a:pt x="521" y="100"/>
                  <a:pt x="508" y="101"/>
                  <a:pt x="496" y="96"/>
                </a:cubicBezTo>
                <a:cubicBezTo>
                  <a:pt x="494" y="96"/>
                  <a:pt x="492" y="95"/>
                  <a:pt x="491" y="94"/>
                </a:cubicBezTo>
                <a:cubicBezTo>
                  <a:pt x="487" y="92"/>
                  <a:pt x="485" y="90"/>
                  <a:pt x="482" y="87"/>
                </a:cubicBezTo>
                <a:cubicBezTo>
                  <a:pt x="475" y="80"/>
                  <a:pt x="470" y="70"/>
                  <a:pt x="469" y="58"/>
                </a:cubicBezTo>
                <a:cubicBezTo>
                  <a:pt x="468" y="57"/>
                  <a:pt x="468" y="57"/>
                  <a:pt x="468" y="57"/>
                </a:cubicBezTo>
                <a:cubicBezTo>
                  <a:pt x="468" y="51"/>
                  <a:pt x="468" y="51"/>
                  <a:pt x="468" y="51"/>
                </a:cubicBezTo>
                <a:cubicBezTo>
                  <a:pt x="468" y="50"/>
                  <a:pt x="468" y="50"/>
                  <a:pt x="468" y="50"/>
                </a:cubicBezTo>
                <a:cubicBezTo>
                  <a:pt x="468" y="47"/>
                  <a:pt x="468" y="47"/>
                  <a:pt x="468" y="47"/>
                </a:cubicBezTo>
                <a:cubicBezTo>
                  <a:pt x="468" y="0"/>
                  <a:pt x="468" y="0"/>
                  <a:pt x="468" y="0"/>
                </a:cubicBezTo>
                <a:cubicBezTo>
                  <a:pt x="213" y="8"/>
                  <a:pt x="7" y="214"/>
                  <a:pt x="0" y="469"/>
                </a:cubicBezTo>
                <a:cubicBezTo>
                  <a:pt x="47" y="468"/>
                  <a:pt x="47" y="468"/>
                  <a:pt x="47" y="468"/>
                </a:cubicBezTo>
                <a:cubicBezTo>
                  <a:pt x="52" y="468"/>
                  <a:pt x="59" y="465"/>
                  <a:pt x="62" y="460"/>
                </a:cubicBezTo>
                <a:cubicBezTo>
                  <a:pt x="66" y="454"/>
                  <a:pt x="64" y="447"/>
                  <a:pt x="61" y="443"/>
                </a:cubicBezTo>
                <a:cubicBezTo>
                  <a:pt x="59" y="439"/>
                  <a:pt x="44" y="409"/>
                  <a:pt x="44" y="392"/>
                </a:cubicBezTo>
                <a:cubicBezTo>
                  <a:pt x="44" y="358"/>
                  <a:pt x="76" y="330"/>
                  <a:pt x="114" y="330"/>
                </a:cubicBezTo>
                <a:cubicBezTo>
                  <a:pt x="153" y="330"/>
                  <a:pt x="185" y="358"/>
                  <a:pt x="185" y="392"/>
                </a:cubicBezTo>
                <a:cubicBezTo>
                  <a:pt x="185" y="409"/>
                  <a:pt x="169" y="439"/>
                  <a:pt x="168" y="442"/>
                </a:cubicBezTo>
                <a:cubicBezTo>
                  <a:pt x="165" y="447"/>
                  <a:pt x="163" y="454"/>
                  <a:pt x="167" y="460"/>
                </a:cubicBezTo>
                <a:cubicBezTo>
                  <a:pt x="170" y="466"/>
                  <a:pt x="178" y="468"/>
                  <a:pt x="183" y="469"/>
                </a:cubicBezTo>
                <a:cubicBezTo>
                  <a:pt x="232" y="469"/>
                  <a:pt x="232" y="469"/>
                  <a:pt x="232" y="469"/>
                </a:cubicBezTo>
                <a:cubicBezTo>
                  <a:pt x="239" y="342"/>
                  <a:pt x="341" y="240"/>
                  <a:pt x="468" y="233"/>
                </a:cubicBezTo>
                <a:cubicBezTo>
                  <a:pt x="468" y="188"/>
                  <a:pt x="468" y="188"/>
                  <a:pt x="468" y="188"/>
                </a:cubicBezTo>
                <a:cubicBezTo>
                  <a:pt x="470" y="176"/>
                  <a:pt x="475" y="165"/>
                  <a:pt x="482" y="158"/>
                </a:cubicBezTo>
                <a:cubicBezTo>
                  <a:pt x="485" y="155"/>
                  <a:pt x="487" y="153"/>
                  <a:pt x="491" y="151"/>
                </a:cubicBezTo>
                <a:cubicBezTo>
                  <a:pt x="492" y="150"/>
                  <a:pt x="494" y="149"/>
                  <a:pt x="496" y="148"/>
                </a:cubicBezTo>
                <a:cubicBezTo>
                  <a:pt x="508" y="143"/>
                  <a:pt x="521" y="144"/>
                  <a:pt x="535" y="151"/>
                </a:cubicBezTo>
                <a:cubicBezTo>
                  <a:pt x="547" y="158"/>
                  <a:pt x="566" y="165"/>
                  <a:pt x="573" y="165"/>
                </a:cubicBezTo>
                <a:cubicBezTo>
                  <a:pt x="591" y="165"/>
                  <a:pt x="606" y="146"/>
                  <a:pt x="606" y="122"/>
                </a:cubicBezTo>
                <a:cubicBezTo>
                  <a:pt x="606" y="99"/>
                  <a:pt x="591" y="80"/>
                  <a:pt x="573" y="80"/>
                </a:cubicBezTo>
                <a:close/>
              </a:path>
            </a:pathLst>
          </a:custGeom>
          <a:gradFill rotWithShape="0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905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80927" tIns="280927" rIns="280927" bIns="280927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100">
              <a:solidFill>
                <a:schemeClr val="lt1"/>
              </a:solidFill>
            </a:endParaRPr>
          </a:p>
        </p:txBody>
      </p:sp>
      <p:sp>
        <p:nvSpPr>
          <p:cNvPr id="51" name="Freeform 29">
            <a:extLst>
              <a:ext uri="{FF2B5EF4-FFF2-40B4-BE49-F238E27FC236}">
                <a16:creationId xmlns:a16="http://schemas.microsoft.com/office/drawing/2014/main" id="{8144D780-32A9-4FFF-A7BE-870670BACA46}"/>
              </a:ext>
            </a:extLst>
          </p:cNvPr>
          <p:cNvSpPr>
            <a:spLocks/>
          </p:cNvSpPr>
          <p:nvPr/>
        </p:nvSpPr>
        <p:spPr bwMode="auto">
          <a:xfrm>
            <a:off x="5799187" y="4660698"/>
            <a:ext cx="3050655" cy="3951985"/>
          </a:xfrm>
          <a:custGeom>
            <a:avLst/>
            <a:gdLst>
              <a:gd name="T0" fmla="*/ 392 w 468"/>
              <a:gd name="T1" fmla="*/ 420 h 606"/>
              <a:gd name="T2" fmla="*/ 442 w 468"/>
              <a:gd name="T3" fmla="*/ 437 h 606"/>
              <a:gd name="T4" fmla="*/ 460 w 468"/>
              <a:gd name="T5" fmla="*/ 438 h 606"/>
              <a:gd name="T6" fmla="*/ 468 w 468"/>
              <a:gd name="T7" fmla="*/ 422 h 606"/>
              <a:gd name="T8" fmla="*/ 468 w 468"/>
              <a:gd name="T9" fmla="*/ 374 h 606"/>
              <a:gd name="T10" fmla="*/ 232 w 468"/>
              <a:gd name="T11" fmla="*/ 138 h 606"/>
              <a:gd name="T12" fmla="*/ 180 w 468"/>
              <a:gd name="T13" fmla="*/ 138 h 606"/>
              <a:gd name="T14" fmla="*/ 143 w 468"/>
              <a:gd name="T15" fmla="*/ 116 h 606"/>
              <a:gd name="T16" fmla="*/ 140 w 468"/>
              <a:gd name="T17" fmla="*/ 111 h 606"/>
              <a:gd name="T18" fmla="*/ 143 w 468"/>
              <a:gd name="T19" fmla="*/ 72 h 606"/>
              <a:gd name="T20" fmla="*/ 157 w 468"/>
              <a:gd name="T21" fmla="*/ 34 h 606"/>
              <a:gd name="T22" fmla="*/ 114 w 468"/>
              <a:gd name="T23" fmla="*/ 0 h 606"/>
              <a:gd name="T24" fmla="*/ 72 w 468"/>
              <a:gd name="T25" fmla="*/ 34 h 606"/>
              <a:gd name="T26" fmla="*/ 86 w 468"/>
              <a:gd name="T27" fmla="*/ 72 h 606"/>
              <a:gd name="T28" fmla="*/ 89 w 468"/>
              <a:gd name="T29" fmla="*/ 111 h 606"/>
              <a:gd name="T30" fmla="*/ 86 w 468"/>
              <a:gd name="T31" fmla="*/ 116 h 606"/>
              <a:gd name="T32" fmla="*/ 50 w 468"/>
              <a:gd name="T33" fmla="*/ 138 h 606"/>
              <a:gd name="T34" fmla="*/ 49 w 468"/>
              <a:gd name="T35" fmla="*/ 138 h 606"/>
              <a:gd name="T36" fmla="*/ 43 w 468"/>
              <a:gd name="T37" fmla="*/ 138 h 606"/>
              <a:gd name="T38" fmla="*/ 42 w 468"/>
              <a:gd name="T39" fmla="*/ 138 h 606"/>
              <a:gd name="T40" fmla="*/ 39 w 468"/>
              <a:gd name="T41" fmla="*/ 138 h 606"/>
              <a:gd name="T42" fmla="*/ 0 w 468"/>
              <a:gd name="T43" fmla="*/ 138 h 606"/>
              <a:gd name="T44" fmla="*/ 468 w 468"/>
              <a:gd name="T45" fmla="*/ 606 h 606"/>
              <a:gd name="T46" fmla="*/ 468 w 468"/>
              <a:gd name="T47" fmla="*/ 558 h 606"/>
              <a:gd name="T48" fmla="*/ 460 w 468"/>
              <a:gd name="T49" fmla="*/ 543 h 606"/>
              <a:gd name="T50" fmla="*/ 442 w 468"/>
              <a:gd name="T51" fmla="*/ 544 h 606"/>
              <a:gd name="T52" fmla="*/ 392 w 468"/>
              <a:gd name="T53" fmla="*/ 561 h 606"/>
              <a:gd name="T54" fmla="*/ 330 w 468"/>
              <a:gd name="T55" fmla="*/ 490 h 606"/>
              <a:gd name="T56" fmla="*/ 392 w 468"/>
              <a:gd name="T57" fmla="*/ 420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68" h="606">
                <a:moveTo>
                  <a:pt x="392" y="420"/>
                </a:moveTo>
                <a:cubicBezTo>
                  <a:pt x="409" y="420"/>
                  <a:pt x="439" y="435"/>
                  <a:pt x="442" y="437"/>
                </a:cubicBezTo>
                <a:cubicBezTo>
                  <a:pt x="449" y="441"/>
                  <a:pt x="455" y="441"/>
                  <a:pt x="460" y="438"/>
                </a:cubicBezTo>
                <a:cubicBezTo>
                  <a:pt x="466" y="435"/>
                  <a:pt x="468" y="427"/>
                  <a:pt x="468" y="422"/>
                </a:cubicBezTo>
                <a:cubicBezTo>
                  <a:pt x="468" y="374"/>
                  <a:pt x="468" y="374"/>
                  <a:pt x="468" y="374"/>
                </a:cubicBezTo>
                <a:cubicBezTo>
                  <a:pt x="341" y="367"/>
                  <a:pt x="239" y="265"/>
                  <a:pt x="232" y="138"/>
                </a:cubicBezTo>
                <a:cubicBezTo>
                  <a:pt x="180" y="138"/>
                  <a:pt x="180" y="138"/>
                  <a:pt x="180" y="138"/>
                </a:cubicBezTo>
                <a:cubicBezTo>
                  <a:pt x="164" y="136"/>
                  <a:pt x="150" y="128"/>
                  <a:pt x="143" y="116"/>
                </a:cubicBezTo>
                <a:cubicBezTo>
                  <a:pt x="142" y="114"/>
                  <a:pt x="141" y="112"/>
                  <a:pt x="140" y="111"/>
                </a:cubicBezTo>
                <a:cubicBezTo>
                  <a:pt x="136" y="99"/>
                  <a:pt x="136" y="85"/>
                  <a:pt x="143" y="72"/>
                </a:cubicBezTo>
                <a:cubicBezTo>
                  <a:pt x="150" y="59"/>
                  <a:pt x="157" y="40"/>
                  <a:pt x="157" y="34"/>
                </a:cubicBezTo>
                <a:cubicBezTo>
                  <a:pt x="157" y="15"/>
                  <a:pt x="138" y="0"/>
                  <a:pt x="114" y="0"/>
                </a:cubicBezTo>
                <a:cubicBezTo>
                  <a:pt x="91" y="0"/>
                  <a:pt x="72" y="15"/>
                  <a:pt x="72" y="34"/>
                </a:cubicBezTo>
                <a:cubicBezTo>
                  <a:pt x="72" y="40"/>
                  <a:pt x="79" y="59"/>
                  <a:pt x="86" y="72"/>
                </a:cubicBezTo>
                <a:cubicBezTo>
                  <a:pt x="92" y="85"/>
                  <a:pt x="93" y="99"/>
                  <a:pt x="89" y="111"/>
                </a:cubicBezTo>
                <a:cubicBezTo>
                  <a:pt x="88" y="112"/>
                  <a:pt x="87" y="114"/>
                  <a:pt x="86" y="116"/>
                </a:cubicBezTo>
                <a:cubicBezTo>
                  <a:pt x="79" y="128"/>
                  <a:pt x="66" y="136"/>
                  <a:pt x="50" y="138"/>
                </a:cubicBezTo>
                <a:cubicBezTo>
                  <a:pt x="49" y="138"/>
                  <a:pt x="49" y="138"/>
                  <a:pt x="49" y="138"/>
                </a:cubicBezTo>
                <a:cubicBezTo>
                  <a:pt x="43" y="138"/>
                  <a:pt x="43" y="138"/>
                  <a:pt x="43" y="138"/>
                </a:cubicBezTo>
                <a:cubicBezTo>
                  <a:pt x="42" y="138"/>
                  <a:pt x="42" y="138"/>
                  <a:pt x="42" y="138"/>
                </a:cubicBezTo>
                <a:cubicBezTo>
                  <a:pt x="39" y="138"/>
                  <a:pt x="39" y="138"/>
                  <a:pt x="39" y="138"/>
                </a:cubicBezTo>
                <a:cubicBezTo>
                  <a:pt x="0" y="138"/>
                  <a:pt x="0" y="138"/>
                  <a:pt x="0" y="138"/>
                </a:cubicBezTo>
                <a:cubicBezTo>
                  <a:pt x="7" y="393"/>
                  <a:pt x="213" y="599"/>
                  <a:pt x="468" y="606"/>
                </a:cubicBezTo>
                <a:cubicBezTo>
                  <a:pt x="468" y="558"/>
                  <a:pt x="468" y="558"/>
                  <a:pt x="468" y="558"/>
                </a:cubicBezTo>
                <a:cubicBezTo>
                  <a:pt x="467" y="553"/>
                  <a:pt x="465" y="546"/>
                  <a:pt x="460" y="543"/>
                </a:cubicBezTo>
                <a:cubicBezTo>
                  <a:pt x="455" y="540"/>
                  <a:pt x="449" y="540"/>
                  <a:pt x="442" y="544"/>
                </a:cubicBezTo>
                <a:cubicBezTo>
                  <a:pt x="439" y="545"/>
                  <a:pt x="409" y="561"/>
                  <a:pt x="392" y="561"/>
                </a:cubicBezTo>
                <a:cubicBezTo>
                  <a:pt x="358" y="561"/>
                  <a:pt x="330" y="529"/>
                  <a:pt x="330" y="490"/>
                </a:cubicBezTo>
                <a:cubicBezTo>
                  <a:pt x="330" y="452"/>
                  <a:pt x="358" y="420"/>
                  <a:pt x="392" y="420"/>
                </a:cubicBezTo>
                <a:close/>
              </a:path>
            </a:pathLst>
          </a:custGeom>
          <a:gradFill rotWithShape="0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905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80927" tIns="280927" rIns="280927" bIns="280927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100">
              <a:solidFill>
                <a:schemeClr val="lt1"/>
              </a:solidFill>
            </a:endParaRPr>
          </a:p>
        </p:txBody>
      </p:sp>
      <p:sp>
        <p:nvSpPr>
          <p:cNvPr id="52" name="Freeform 106">
            <a:extLst>
              <a:ext uri="{FF2B5EF4-FFF2-40B4-BE49-F238E27FC236}">
                <a16:creationId xmlns:a16="http://schemas.microsoft.com/office/drawing/2014/main" id="{4B0A5380-5C4E-40D5-846B-4FB2A2BB8829}"/>
              </a:ext>
            </a:extLst>
          </p:cNvPr>
          <p:cNvSpPr>
            <a:spLocks noEditPoints="1"/>
          </p:cNvSpPr>
          <p:nvPr/>
        </p:nvSpPr>
        <p:spPr bwMode="auto">
          <a:xfrm>
            <a:off x="10471422" y="3745702"/>
            <a:ext cx="584338" cy="564863"/>
          </a:xfrm>
          <a:custGeom>
            <a:avLst/>
            <a:gdLst>
              <a:gd name="T0" fmla="*/ 597 w 631"/>
              <a:gd name="T1" fmla="*/ 0 h 605"/>
              <a:gd name="T2" fmla="*/ 34 w 631"/>
              <a:gd name="T3" fmla="*/ 0 h 605"/>
              <a:gd name="T4" fmla="*/ 0 w 631"/>
              <a:gd name="T5" fmla="*/ 37 h 605"/>
              <a:gd name="T6" fmla="*/ 0 w 631"/>
              <a:gd name="T7" fmla="*/ 417 h 605"/>
              <a:gd name="T8" fmla="*/ 34 w 631"/>
              <a:gd name="T9" fmla="*/ 454 h 605"/>
              <a:gd name="T10" fmla="*/ 597 w 631"/>
              <a:gd name="T11" fmla="*/ 454 h 605"/>
              <a:gd name="T12" fmla="*/ 631 w 631"/>
              <a:gd name="T13" fmla="*/ 417 h 605"/>
              <a:gd name="T14" fmla="*/ 631 w 631"/>
              <a:gd name="T15" fmla="*/ 37 h 605"/>
              <a:gd name="T16" fmla="*/ 597 w 631"/>
              <a:gd name="T17" fmla="*/ 0 h 605"/>
              <a:gd name="T18" fmla="*/ 454 w 631"/>
              <a:gd name="T19" fmla="*/ 565 h 605"/>
              <a:gd name="T20" fmla="*/ 414 w 631"/>
              <a:gd name="T21" fmla="*/ 565 h 605"/>
              <a:gd name="T22" fmla="*/ 375 w 631"/>
              <a:gd name="T23" fmla="*/ 526 h 605"/>
              <a:gd name="T24" fmla="*/ 375 w 631"/>
              <a:gd name="T25" fmla="*/ 466 h 605"/>
              <a:gd name="T26" fmla="*/ 256 w 631"/>
              <a:gd name="T27" fmla="*/ 466 h 605"/>
              <a:gd name="T28" fmla="*/ 256 w 631"/>
              <a:gd name="T29" fmla="*/ 526 h 605"/>
              <a:gd name="T30" fmla="*/ 217 w 631"/>
              <a:gd name="T31" fmla="*/ 565 h 605"/>
              <a:gd name="T32" fmla="*/ 177 w 631"/>
              <a:gd name="T33" fmla="*/ 565 h 605"/>
              <a:gd name="T34" fmla="*/ 158 w 631"/>
              <a:gd name="T35" fmla="*/ 585 h 605"/>
              <a:gd name="T36" fmla="*/ 177 w 631"/>
              <a:gd name="T37" fmla="*/ 605 h 605"/>
              <a:gd name="T38" fmla="*/ 454 w 631"/>
              <a:gd name="T39" fmla="*/ 605 h 605"/>
              <a:gd name="T40" fmla="*/ 473 w 631"/>
              <a:gd name="T41" fmla="*/ 585 h 605"/>
              <a:gd name="T42" fmla="*/ 454 w 631"/>
              <a:gd name="T43" fmla="*/ 565 h 605"/>
              <a:gd name="T44" fmla="*/ 592 w 631"/>
              <a:gd name="T45" fmla="*/ 414 h 605"/>
              <a:gd name="T46" fmla="*/ 39 w 631"/>
              <a:gd name="T47" fmla="*/ 414 h 605"/>
              <a:gd name="T48" fmla="*/ 39 w 631"/>
              <a:gd name="T49" fmla="*/ 39 h 605"/>
              <a:gd name="T50" fmla="*/ 592 w 631"/>
              <a:gd name="T51" fmla="*/ 39 h 605"/>
              <a:gd name="T52" fmla="*/ 592 w 631"/>
              <a:gd name="T53" fmla="*/ 414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31" h="605">
                <a:moveTo>
                  <a:pt x="597" y="0"/>
                </a:moveTo>
                <a:lnTo>
                  <a:pt x="34" y="0"/>
                </a:lnTo>
                <a:cubicBezTo>
                  <a:pt x="15" y="0"/>
                  <a:pt x="0" y="16"/>
                  <a:pt x="0" y="37"/>
                </a:cubicBezTo>
                <a:lnTo>
                  <a:pt x="0" y="417"/>
                </a:lnTo>
                <a:cubicBezTo>
                  <a:pt x="0" y="437"/>
                  <a:pt x="15" y="454"/>
                  <a:pt x="34" y="454"/>
                </a:cubicBezTo>
                <a:lnTo>
                  <a:pt x="597" y="454"/>
                </a:lnTo>
                <a:cubicBezTo>
                  <a:pt x="616" y="454"/>
                  <a:pt x="631" y="437"/>
                  <a:pt x="631" y="417"/>
                </a:cubicBezTo>
                <a:lnTo>
                  <a:pt x="631" y="37"/>
                </a:lnTo>
                <a:cubicBezTo>
                  <a:pt x="631" y="16"/>
                  <a:pt x="616" y="0"/>
                  <a:pt x="597" y="0"/>
                </a:cubicBezTo>
                <a:close/>
                <a:moveTo>
                  <a:pt x="454" y="565"/>
                </a:moveTo>
                <a:lnTo>
                  <a:pt x="414" y="565"/>
                </a:lnTo>
                <a:cubicBezTo>
                  <a:pt x="392" y="565"/>
                  <a:pt x="375" y="548"/>
                  <a:pt x="375" y="526"/>
                </a:cubicBezTo>
                <a:lnTo>
                  <a:pt x="375" y="466"/>
                </a:lnTo>
                <a:lnTo>
                  <a:pt x="256" y="466"/>
                </a:lnTo>
                <a:lnTo>
                  <a:pt x="256" y="526"/>
                </a:lnTo>
                <a:cubicBezTo>
                  <a:pt x="256" y="548"/>
                  <a:pt x="239" y="565"/>
                  <a:pt x="217" y="565"/>
                </a:cubicBezTo>
                <a:lnTo>
                  <a:pt x="177" y="565"/>
                </a:lnTo>
                <a:cubicBezTo>
                  <a:pt x="166" y="565"/>
                  <a:pt x="158" y="574"/>
                  <a:pt x="158" y="585"/>
                </a:cubicBezTo>
                <a:cubicBezTo>
                  <a:pt x="158" y="596"/>
                  <a:pt x="166" y="605"/>
                  <a:pt x="177" y="605"/>
                </a:cubicBezTo>
                <a:lnTo>
                  <a:pt x="454" y="605"/>
                </a:lnTo>
                <a:cubicBezTo>
                  <a:pt x="465" y="605"/>
                  <a:pt x="473" y="596"/>
                  <a:pt x="473" y="585"/>
                </a:cubicBezTo>
                <a:cubicBezTo>
                  <a:pt x="473" y="574"/>
                  <a:pt x="465" y="565"/>
                  <a:pt x="454" y="565"/>
                </a:cubicBezTo>
                <a:close/>
                <a:moveTo>
                  <a:pt x="592" y="414"/>
                </a:moveTo>
                <a:lnTo>
                  <a:pt x="39" y="414"/>
                </a:lnTo>
                <a:lnTo>
                  <a:pt x="39" y="39"/>
                </a:lnTo>
                <a:lnTo>
                  <a:pt x="592" y="39"/>
                </a:lnTo>
                <a:lnTo>
                  <a:pt x="592" y="414"/>
                </a:lnTo>
                <a:close/>
              </a:path>
            </a:pathLst>
          </a:custGeom>
          <a:gradFill>
            <a:gsLst>
              <a:gs pos="0">
                <a:srgbClr val="073453"/>
              </a:gs>
              <a:gs pos="100000">
                <a:srgbClr val="0C192A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53" name="Freeform 107">
            <a:extLst>
              <a:ext uri="{FF2B5EF4-FFF2-40B4-BE49-F238E27FC236}">
                <a16:creationId xmlns:a16="http://schemas.microsoft.com/office/drawing/2014/main" id="{7C65DA5D-DA3E-4D17-90AE-FE1407715ACA}"/>
              </a:ext>
            </a:extLst>
          </p:cNvPr>
          <p:cNvSpPr>
            <a:spLocks noEditPoints="1"/>
          </p:cNvSpPr>
          <p:nvPr/>
        </p:nvSpPr>
        <p:spPr bwMode="auto">
          <a:xfrm>
            <a:off x="6681252" y="6337869"/>
            <a:ext cx="717018" cy="870660"/>
          </a:xfrm>
          <a:custGeom>
            <a:avLst/>
            <a:gdLst>
              <a:gd name="T0" fmla="*/ 387 w 739"/>
              <a:gd name="T1" fmla="*/ 543 h 891"/>
              <a:gd name="T2" fmla="*/ 420 w 739"/>
              <a:gd name="T3" fmla="*/ 525 h 891"/>
              <a:gd name="T4" fmla="*/ 353 w 739"/>
              <a:gd name="T5" fmla="*/ 464 h 891"/>
              <a:gd name="T6" fmla="*/ 352 w 739"/>
              <a:gd name="T7" fmla="*/ 445 h 891"/>
              <a:gd name="T8" fmla="*/ 339 w 739"/>
              <a:gd name="T9" fmla="*/ 443 h 891"/>
              <a:gd name="T10" fmla="*/ 342 w 739"/>
              <a:gd name="T11" fmla="*/ 457 h 891"/>
              <a:gd name="T12" fmla="*/ 357 w 739"/>
              <a:gd name="T13" fmla="*/ 500 h 891"/>
              <a:gd name="T14" fmla="*/ 334 w 739"/>
              <a:gd name="T15" fmla="*/ 521 h 891"/>
              <a:gd name="T16" fmla="*/ 295 w 739"/>
              <a:gd name="T17" fmla="*/ 506 h 891"/>
              <a:gd name="T18" fmla="*/ 287 w 739"/>
              <a:gd name="T19" fmla="*/ 450 h 891"/>
              <a:gd name="T20" fmla="*/ 304 w 739"/>
              <a:gd name="T21" fmla="*/ 479 h 891"/>
              <a:gd name="T22" fmla="*/ 318 w 739"/>
              <a:gd name="T23" fmla="*/ 498 h 891"/>
              <a:gd name="T24" fmla="*/ 328 w 739"/>
              <a:gd name="T25" fmla="*/ 488 h 891"/>
              <a:gd name="T26" fmla="*/ 310 w 739"/>
              <a:gd name="T27" fmla="*/ 444 h 891"/>
              <a:gd name="T28" fmla="*/ 330 w 739"/>
              <a:gd name="T29" fmla="*/ 418 h 891"/>
              <a:gd name="T30" fmla="*/ 367 w 739"/>
              <a:gd name="T31" fmla="*/ 434 h 891"/>
              <a:gd name="T32" fmla="*/ 375 w 739"/>
              <a:gd name="T33" fmla="*/ 483 h 891"/>
              <a:gd name="T34" fmla="*/ 406 w 739"/>
              <a:gd name="T35" fmla="*/ 615 h 891"/>
              <a:gd name="T36" fmla="*/ 392 w 739"/>
              <a:gd name="T37" fmla="*/ 577 h 891"/>
              <a:gd name="T38" fmla="*/ 353 w 739"/>
              <a:gd name="T39" fmla="*/ 561 h 891"/>
              <a:gd name="T40" fmla="*/ 426 w 739"/>
              <a:gd name="T41" fmla="*/ 496 h 891"/>
              <a:gd name="T42" fmla="*/ 504 w 739"/>
              <a:gd name="T43" fmla="*/ 574 h 891"/>
              <a:gd name="T44" fmla="*/ 485 w 739"/>
              <a:gd name="T45" fmla="*/ 660 h 891"/>
              <a:gd name="T46" fmla="*/ 413 w 739"/>
              <a:gd name="T47" fmla="*/ 622 h 891"/>
              <a:gd name="T48" fmla="*/ 504 w 739"/>
              <a:gd name="T49" fmla="*/ 574 h 891"/>
              <a:gd name="T50" fmla="*/ 590 w 739"/>
              <a:gd name="T51" fmla="*/ 689 h 891"/>
              <a:gd name="T52" fmla="*/ 543 w 739"/>
              <a:gd name="T53" fmla="*/ 664 h 891"/>
              <a:gd name="T54" fmla="*/ 562 w 739"/>
              <a:gd name="T55" fmla="*/ 712 h 891"/>
              <a:gd name="T56" fmla="*/ 515 w 739"/>
              <a:gd name="T57" fmla="*/ 692 h 891"/>
              <a:gd name="T58" fmla="*/ 536 w 739"/>
              <a:gd name="T59" fmla="*/ 745 h 891"/>
              <a:gd name="T60" fmla="*/ 547 w 739"/>
              <a:gd name="T61" fmla="*/ 617 h 891"/>
              <a:gd name="T62" fmla="*/ 206 w 739"/>
              <a:gd name="T63" fmla="*/ 333 h 891"/>
              <a:gd name="T64" fmla="*/ 204 w 739"/>
              <a:gd name="T65" fmla="*/ 396 h 891"/>
              <a:gd name="T66" fmla="*/ 247 w 739"/>
              <a:gd name="T67" fmla="*/ 387 h 891"/>
              <a:gd name="T68" fmla="*/ 262 w 739"/>
              <a:gd name="T69" fmla="*/ 343 h 891"/>
              <a:gd name="T70" fmla="*/ 262 w 739"/>
              <a:gd name="T71" fmla="*/ 414 h 891"/>
              <a:gd name="T72" fmla="*/ 191 w 739"/>
              <a:gd name="T73" fmla="*/ 414 h 891"/>
              <a:gd name="T74" fmla="*/ 206 w 739"/>
              <a:gd name="T75" fmla="*/ 333 h 891"/>
              <a:gd name="T76" fmla="*/ 243 w 739"/>
              <a:gd name="T77" fmla="*/ 175 h 891"/>
              <a:gd name="T78" fmla="*/ 99 w 739"/>
              <a:gd name="T79" fmla="*/ 0 h 891"/>
              <a:gd name="T80" fmla="*/ 65 w 739"/>
              <a:gd name="T81" fmla="*/ 348 h 891"/>
              <a:gd name="T82" fmla="*/ 110 w 739"/>
              <a:gd name="T83" fmla="*/ 346 h 891"/>
              <a:gd name="T84" fmla="*/ 54 w 739"/>
              <a:gd name="T85" fmla="*/ 169 h 891"/>
              <a:gd name="T86" fmla="*/ 100 w 739"/>
              <a:gd name="T87" fmla="*/ 50 h 891"/>
              <a:gd name="T88" fmla="*/ 173 w 739"/>
              <a:gd name="T89" fmla="*/ 122 h 891"/>
              <a:gd name="T90" fmla="*/ 208 w 739"/>
              <a:gd name="T91" fmla="*/ 268 h 891"/>
              <a:gd name="T92" fmla="*/ 96 w 739"/>
              <a:gd name="T93" fmla="*/ 521 h 891"/>
              <a:gd name="T94" fmla="*/ 739 w 739"/>
              <a:gd name="T95" fmla="*/ 619 h 891"/>
              <a:gd name="T96" fmla="*/ 256 w 739"/>
              <a:gd name="T97" fmla="*/ 262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39" h="891">
                <a:moveTo>
                  <a:pt x="420" y="525"/>
                </a:moveTo>
                <a:lnTo>
                  <a:pt x="387" y="543"/>
                </a:lnTo>
                <a:lnTo>
                  <a:pt x="402" y="558"/>
                </a:lnTo>
                <a:lnTo>
                  <a:pt x="420" y="525"/>
                </a:lnTo>
                <a:close/>
                <a:moveTo>
                  <a:pt x="375" y="483"/>
                </a:moveTo>
                <a:lnTo>
                  <a:pt x="353" y="464"/>
                </a:lnTo>
                <a:cubicBezTo>
                  <a:pt x="356" y="461"/>
                  <a:pt x="357" y="457"/>
                  <a:pt x="357" y="454"/>
                </a:cubicBezTo>
                <a:cubicBezTo>
                  <a:pt x="356" y="451"/>
                  <a:pt x="355" y="448"/>
                  <a:pt x="352" y="445"/>
                </a:cubicBezTo>
                <a:cubicBezTo>
                  <a:pt x="349" y="442"/>
                  <a:pt x="347" y="441"/>
                  <a:pt x="344" y="441"/>
                </a:cubicBezTo>
                <a:cubicBezTo>
                  <a:pt x="342" y="441"/>
                  <a:pt x="340" y="441"/>
                  <a:pt x="339" y="443"/>
                </a:cubicBezTo>
                <a:cubicBezTo>
                  <a:pt x="338" y="444"/>
                  <a:pt x="337" y="445"/>
                  <a:pt x="337" y="447"/>
                </a:cubicBezTo>
                <a:cubicBezTo>
                  <a:pt x="337" y="449"/>
                  <a:pt x="339" y="452"/>
                  <a:pt x="342" y="457"/>
                </a:cubicBezTo>
                <a:cubicBezTo>
                  <a:pt x="349" y="468"/>
                  <a:pt x="354" y="477"/>
                  <a:pt x="356" y="483"/>
                </a:cubicBezTo>
                <a:cubicBezTo>
                  <a:pt x="358" y="489"/>
                  <a:pt x="358" y="495"/>
                  <a:pt x="357" y="500"/>
                </a:cubicBezTo>
                <a:cubicBezTo>
                  <a:pt x="356" y="505"/>
                  <a:pt x="353" y="509"/>
                  <a:pt x="350" y="513"/>
                </a:cubicBezTo>
                <a:cubicBezTo>
                  <a:pt x="345" y="517"/>
                  <a:pt x="340" y="520"/>
                  <a:pt x="334" y="521"/>
                </a:cubicBezTo>
                <a:cubicBezTo>
                  <a:pt x="327" y="523"/>
                  <a:pt x="321" y="522"/>
                  <a:pt x="315" y="520"/>
                </a:cubicBezTo>
                <a:cubicBezTo>
                  <a:pt x="308" y="517"/>
                  <a:pt x="302" y="513"/>
                  <a:pt x="295" y="506"/>
                </a:cubicBezTo>
                <a:cubicBezTo>
                  <a:pt x="283" y="494"/>
                  <a:pt x="277" y="484"/>
                  <a:pt x="277" y="475"/>
                </a:cubicBezTo>
                <a:cubicBezTo>
                  <a:pt x="277" y="465"/>
                  <a:pt x="281" y="457"/>
                  <a:pt x="287" y="450"/>
                </a:cubicBezTo>
                <a:lnTo>
                  <a:pt x="309" y="469"/>
                </a:lnTo>
                <a:cubicBezTo>
                  <a:pt x="306" y="472"/>
                  <a:pt x="304" y="476"/>
                  <a:pt x="304" y="479"/>
                </a:cubicBezTo>
                <a:cubicBezTo>
                  <a:pt x="303" y="484"/>
                  <a:pt x="305" y="489"/>
                  <a:pt x="309" y="493"/>
                </a:cubicBezTo>
                <a:cubicBezTo>
                  <a:pt x="312" y="496"/>
                  <a:pt x="315" y="497"/>
                  <a:pt x="318" y="498"/>
                </a:cubicBezTo>
                <a:cubicBezTo>
                  <a:pt x="321" y="498"/>
                  <a:pt x="324" y="497"/>
                  <a:pt x="326" y="495"/>
                </a:cubicBezTo>
                <a:cubicBezTo>
                  <a:pt x="328" y="493"/>
                  <a:pt x="328" y="491"/>
                  <a:pt x="328" y="488"/>
                </a:cubicBezTo>
                <a:cubicBezTo>
                  <a:pt x="328" y="485"/>
                  <a:pt x="326" y="480"/>
                  <a:pt x="321" y="473"/>
                </a:cubicBezTo>
                <a:cubicBezTo>
                  <a:pt x="314" y="461"/>
                  <a:pt x="310" y="452"/>
                  <a:pt x="310" y="444"/>
                </a:cubicBezTo>
                <a:cubicBezTo>
                  <a:pt x="309" y="437"/>
                  <a:pt x="311" y="430"/>
                  <a:pt x="317" y="425"/>
                </a:cubicBezTo>
                <a:cubicBezTo>
                  <a:pt x="320" y="421"/>
                  <a:pt x="325" y="419"/>
                  <a:pt x="330" y="418"/>
                </a:cubicBezTo>
                <a:cubicBezTo>
                  <a:pt x="335" y="417"/>
                  <a:pt x="341" y="417"/>
                  <a:pt x="347" y="420"/>
                </a:cubicBezTo>
                <a:cubicBezTo>
                  <a:pt x="353" y="422"/>
                  <a:pt x="359" y="427"/>
                  <a:pt x="367" y="434"/>
                </a:cubicBezTo>
                <a:cubicBezTo>
                  <a:pt x="376" y="443"/>
                  <a:pt x="381" y="451"/>
                  <a:pt x="382" y="459"/>
                </a:cubicBezTo>
                <a:cubicBezTo>
                  <a:pt x="383" y="467"/>
                  <a:pt x="381" y="475"/>
                  <a:pt x="375" y="483"/>
                </a:cubicBezTo>
                <a:close/>
                <a:moveTo>
                  <a:pt x="450" y="519"/>
                </a:moveTo>
                <a:lnTo>
                  <a:pt x="406" y="615"/>
                </a:lnTo>
                <a:lnTo>
                  <a:pt x="384" y="592"/>
                </a:lnTo>
                <a:lnTo>
                  <a:pt x="392" y="577"/>
                </a:lnTo>
                <a:lnTo>
                  <a:pt x="368" y="553"/>
                </a:lnTo>
                <a:lnTo>
                  <a:pt x="353" y="561"/>
                </a:lnTo>
                <a:lnTo>
                  <a:pt x="331" y="539"/>
                </a:lnTo>
                <a:lnTo>
                  <a:pt x="426" y="496"/>
                </a:lnTo>
                <a:lnTo>
                  <a:pt x="450" y="519"/>
                </a:lnTo>
                <a:close/>
                <a:moveTo>
                  <a:pt x="504" y="574"/>
                </a:moveTo>
                <a:lnTo>
                  <a:pt x="452" y="626"/>
                </a:lnTo>
                <a:lnTo>
                  <a:pt x="485" y="660"/>
                </a:lnTo>
                <a:lnTo>
                  <a:pt x="468" y="677"/>
                </a:lnTo>
                <a:lnTo>
                  <a:pt x="413" y="622"/>
                </a:lnTo>
                <a:lnTo>
                  <a:pt x="483" y="552"/>
                </a:lnTo>
                <a:lnTo>
                  <a:pt x="504" y="574"/>
                </a:lnTo>
                <a:close/>
                <a:moveTo>
                  <a:pt x="605" y="674"/>
                </a:moveTo>
                <a:lnTo>
                  <a:pt x="590" y="689"/>
                </a:lnTo>
                <a:lnTo>
                  <a:pt x="554" y="653"/>
                </a:lnTo>
                <a:lnTo>
                  <a:pt x="543" y="664"/>
                </a:lnTo>
                <a:lnTo>
                  <a:pt x="576" y="698"/>
                </a:lnTo>
                <a:lnTo>
                  <a:pt x="562" y="712"/>
                </a:lnTo>
                <a:lnTo>
                  <a:pt x="529" y="678"/>
                </a:lnTo>
                <a:lnTo>
                  <a:pt x="515" y="692"/>
                </a:lnTo>
                <a:lnTo>
                  <a:pt x="552" y="729"/>
                </a:lnTo>
                <a:lnTo>
                  <a:pt x="536" y="745"/>
                </a:lnTo>
                <a:lnTo>
                  <a:pt x="478" y="686"/>
                </a:lnTo>
                <a:lnTo>
                  <a:pt x="547" y="617"/>
                </a:lnTo>
                <a:lnTo>
                  <a:pt x="605" y="674"/>
                </a:lnTo>
                <a:close/>
                <a:moveTo>
                  <a:pt x="206" y="333"/>
                </a:moveTo>
                <a:cubicBezTo>
                  <a:pt x="204" y="347"/>
                  <a:pt x="202" y="361"/>
                  <a:pt x="199" y="375"/>
                </a:cubicBezTo>
                <a:cubicBezTo>
                  <a:pt x="198" y="383"/>
                  <a:pt x="199" y="390"/>
                  <a:pt x="204" y="396"/>
                </a:cubicBezTo>
                <a:cubicBezTo>
                  <a:pt x="209" y="402"/>
                  <a:pt x="217" y="406"/>
                  <a:pt x="225" y="406"/>
                </a:cubicBezTo>
                <a:cubicBezTo>
                  <a:pt x="236" y="406"/>
                  <a:pt x="245" y="399"/>
                  <a:pt x="247" y="387"/>
                </a:cubicBezTo>
                <a:cubicBezTo>
                  <a:pt x="251" y="371"/>
                  <a:pt x="253" y="354"/>
                  <a:pt x="255" y="337"/>
                </a:cubicBezTo>
                <a:cubicBezTo>
                  <a:pt x="257" y="339"/>
                  <a:pt x="260" y="341"/>
                  <a:pt x="262" y="343"/>
                </a:cubicBezTo>
                <a:cubicBezTo>
                  <a:pt x="271" y="353"/>
                  <a:pt x="277" y="365"/>
                  <a:pt x="277" y="379"/>
                </a:cubicBezTo>
                <a:cubicBezTo>
                  <a:pt x="277" y="392"/>
                  <a:pt x="271" y="405"/>
                  <a:pt x="262" y="414"/>
                </a:cubicBezTo>
                <a:cubicBezTo>
                  <a:pt x="252" y="424"/>
                  <a:pt x="240" y="429"/>
                  <a:pt x="226" y="429"/>
                </a:cubicBezTo>
                <a:cubicBezTo>
                  <a:pt x="213" y="429"/>
                  <a:pt x="200" y="424"/>
                  <a:pt x="191" y="414"/>
                </a:cubicBezTo>
                <a:cubicBezTo>
                  <a:pt x="171" y="395"/>
                  <a:pt x="171" y="363"/>
                  <a:pt x="191" y="343"/>
                </a:cubicBezTo>
                <a:cubicBezTo>
                  <a:pt x="195" y="339"/>
                  <a:pt x="200" y="335"/>
                  <a:pt x="206" y="333"/>
                </a:cubicBezTo>
                <a:close/>
                <a:moveTo>
                  <a:pt x="256" y="262"/>
                </a:moveTo>
                <a:cubicBezTo>
                  <a:pt x="255" y="233"/>
                  <a:pt x="250" y="204"/>
                  <a:pt x="243" y="175"/>
                </a:cubicBezTo>
                <a:cubicBezTo>
                  <a:pt x="219" y="74"/>
                  <a:pt x="179" y="18"/>
                  <a:pt x="122" y="3"/>
                </a:cubicBezTo>
                <a:cubicBezTo>
                  <a:pt x="114" y="1"/>
                  <a:pt x="106" y="0"/>
                  <a:pt x="99" y="0"/>
                </a:cubicBezTo>
                <a:cubicBezTo>
                  <a:pt x="38" y="0"/>
                  <a:pt x="7" y="71"/>
                  <a:pt x="4" y="137"/>
                </a:cubicBezTo>
                <a:cubicBezTo>
                  <a:pt x="0" y="210"/>
                  <a:pt x="22" y="285"/>
                  <a:pt x="65" y="348"/>
                </a:cubicBezTo>
                <a:cubicBezTo>
                  <a:pt x="70" y="355"/>
                  <a:pt x="77" y="359"/>
                  <a:pt x="86" y="359"/>
                </a:cubicBezTo>
                <a:cubicBezTo>
                  <a:pt x="96" y="359"/>
                  <a:pt x="105" y="354"/>
                  <a:pt x="110" y="346"/>
                </a:cubicBezTo>
                <a:cubicBezTo>
                  <a:pt x="114" y="338"/>
                  <a:pt x="113" y="330"/>
                  <a:pt x="108" y="323"/>
                </a:cubicBezTo>
                <a:cubicBezTo>
                  <a:pt x="76" y="276"/>
                  <a:pt x="58" y="224"/>
                  <a:pt x="54" y="169"/>
                </a:cubicBezTo>
                <a:cubicBezTo>
                  <a:pt x="52" y="142"/>
                  <a:pt x="54" y="85"/>
                  <a:pt x="76" y="61"/>
                </a:cubicBezTo>
                <a:cubicBezTo>
                  <a:pt x="83" y="53"/>
                  <a:pt x="91" y="50"/>
                  <a:pt x="100" y="50"/>
                </a:cubicBezTo>
                <a:cubicBezTo>
                  <a:pt x="106" y="50"/>
                  <a:pt x="113" y="51"/>
                  <a:pt x="120" y="54"/>
                </a:cubicBezTo>
                <a:cubicBezTo>
                  <a:pt x="146" y="65"/>
                  <a:pt x="160" y="92"/>
                  <a:pt x="173" y="122"/>
                </a:cubicBezTo>
                <a:cubicBezTo>
                  <a:pt x="184" y="146"/>
                  <a:pt x="193" y="173"/>
                  <a:pt x="200" y="206"/>
                </a:cubicBezTo>
                <a:cubicBezTo>
                  <a:pt x="204" y="226"/>
                  <a:pt x="207" y="247"/>
                  <a:pt x="208" y="268"/>
                </a:cubicBezTo>
                <a:lnTo>
                  <a:pt x="125" y="278"/>
                </a:lnTo>
                <a:lnTo>
                  <a:pt x="96" y="521"/>
                </a:lnTo>
                <a:lnTo>
                  <a:pt x="467" y="891"/>
                </a:lnTo>
                <a:lnTo>
                  <a:pt x="739" y="619"/>
                </a:lnTo>
                <a:lnTo>
                  <a:pt x="369" y="249"/>
                </a:lnTo>
                <a:lnTo>
                  <a:pt x="256" y="262"/>
                </a:lnTo>
                <a:close/>
              </a:path>
            </a:pathLst>
          </a:custGeom>
          <a:gradFill>
            <a:gsLst>
              <a:gs pos="0">
                <a:srgbClr val="073453"/>
              </a:gs>
              <a:gs pos="100000">
                <a:srgbClr val="0C192A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54" name="Freeform 108">
            <a:extLst>
              <a:ext uri="{FF2B5EF4-FFF2-40B4-BE49-F238E27FC236}">
                <a16:creationId xmlns:a16="http://schemas.microsoft.com/office/drawing/2014/main" id="{36F7F031-9CE3-4D0C-9C21-EB7AE6964FAF}"/>
              </a:ext>
            </a:extLst>
          </p:cNvPr>
          <p:cNvSpPr>
            <a:spLocks noEditPoints="1"/>
          </p:cNvSpPr>
          <p:nvPr/>
        </p:nvSpPr>
        <p:spPr bwMode="auto">
          <a:xfrm>
            <a:off x="7167667" y="3361516"/>
            <a:ext cx="670511" cy="487644"/>
          </a:xfrm>
          <a:custGeom>
            <a:avLst/>
            <a:gdLst>
              <a:gd name="T0" fmla="*/ 241 w 805"/>
              <a:gd name="T1" fmla="*/ 415 h 588"/>
              <a:gd name="T2" fmla="*/ 277 w 805"/>
              <a:gd name="T3" fmla="*/ 415 h 588"/>
              <a:gd name="T4" fmla="*/ 476 w 805"/>
              <a:gd name="T5" fmla="*/ 109 h 588"/>
              <a:gd name="T6" fmla="*/ 37 w 805"/>
              <a:gd name="T7" fmla="*/ 376 h 588"/>
              <a:gd name="T8" fmla="*/ 476 w 805"/>
              <a:gd name="T9" fmla="*/ 376 h 588"/>
              <a:gd name="T10" fmla="*/ 288 w 805"/>
              <a:gd name="T11" fmla="*/ 415 h 588"/>
              <a:gd name="T12" fmla="*/ 229 w 805"/>
              <a:gd name="T13" fmla="*/ 415 h 588"/>
              <a:gd name="T14" fmla="*/ 288 w 805"/>
              <a:gd name="T15" fmla="*/ 415 h 588"/>
              <a:gd name="T16" fmla="*/ 513 w 805"/>
              <a:gd name="T17" fmla="*/ 423 h 588"/>
              <a:gd name="T18" fmla="*/ 308 w 805"/>
              <a:gd name="T19" fmla="*/ 458 h 588"/>
              <a:gd name="T20" fmla="*/ 360 w 805"/>
              <a:gd name="T21" fmla="*/ 561 h 588"/>
              <a:gd name="T22" fmla="*/ 205 w 805"/>
              <a:gd name="T23" fmla="*/ 561 h 588"/>
              <a:gd name="T24" fmla="*/ 153 w 805"/>
              <a:gd name="T25" fmla="*/ 527 h 588"/>
              <a:gd name="T26" fmla="*/ 34 w 805"/>
              <a:gd name="T27" fmla="*/ 458 h 588"/>
              <a:gd name="T28" fmla="*/ 0 w 805"/>
              <a:gd name="T29" fmla="*/ 107 h 588"/>
              <a:gd name="T30" fmla="*/ 479 w 805"/>
              <a:gd name="T31" fmla="*/ 73 h 588"/>
              <a:gd name="T32" fmla="*/ 714 w 805"/>
              <a:gd name="T33" fmla="*/ 393 h 588"/>
              <a:gd name="T34" fmla="*/ 651 w 805"/>
              <a:gd name="T35" fmla="*/ 393 h 588"/>
              <a:gd name="T36" fmla="*/ 714 w 805"/>
              <a:gd name="T37" fmla="*/ 393 h 588"/>
              <a:gd name="T38" fmla="*/ 682 w 805"/>
              <a:gd name="T39" fmla="*/ 442 h 588"/>
              <a:gd name="T40" fmla="*/ 682 w 805"/>
              <a:gd name="T41" fmla="*/ 344 h 588"/>
              <a:gd name="T42" fmla="*/ 756 w 805"/>
              <a:gd name="T43" fmla="*/ 218 h 588"/>
              <a:gd name="T44" fmla="*/ 603 w 805"/>
              <a:gd name="T45" fmla="*/ 241 h 588"/>
              <a:gd name="T46" fmla="*/ 756 w 805"/>
              <a:gd name="T47" fmla="*/ 218 h 588"/>
              <a:gd name="T48" fmla="*/ 585 w 805"/>
              <a:gd name="T49" fmla="*/ 31 h 588"/>
              <a:gd name="T50" fmla="*/ 774 w 805"/>
              <a:gd name="T51" fmla="*/ 558 h 588"/>
              <a:gd name="T52" fmla="*/ 805 w 805"/>
              <a:gd name="T53" fmla="*/ 16 h 588"/>
              <a:gd name="T54" fmla="*/ 790 w 805"/>
              <a:gd name="T55" fmla="*/ 588 h 588"/>
              <a:gd name="T56" fmla="*/ 555 w 805"/>
              <a:gd name="T57" fmla="*/ 573 h 588"/>
              <a:gd name="T58" fmla="*/ 570 w 805"/>
              <a:gd name="T59" fmla="*/ 0 h 588"/>
              <a:gd name="T60" fmla="*/ 805 w 805"/>
              <a:gd name="T61" fmla="*/ 16 h 588"/>
              <a:gd name="T62" fmla="*/ 603 w 805"/>
              <a:gd name="T63" fmla="*/ 71 h 588"/>
              <a:gd name="T64" fmla="*/ 756 w 805"/>
              <a:gd name="T65" fmla="*/ 123 h 588"/>
              <a:gd name="T66" fmla="*/ 756 w 805"/>
              <a:gd name="T67" fmla="*/ 179 h 588"/>
              <a:gd name="T68" fmla="*/ 603 w 805"/>
              <a:gd name="T69" fmla="*/ 202 h 588"/>
              <a:gd name="T70" fmla="*/ 756 w 805"/>
              <a:gd name="T71" fmla="*/ 179 h 588"/>
              <a:gd name="T72" fmla="*/ 603 w 805"/>
              <a:gd name="T73" fmla="*/ 163 h 588"/>
              <a:gd name="T74" fmla="*/ 756 w 805"/>
              <a:gd name="T75" fmla="*/ 140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05" h="588">
                <a:moveTo>
                  <a:pt x="259" y="397"/>
                </a:moveTo>
                <a:cubicBezTo>
                  <a:pt x="249" y="397"/>
                  <a:pt x="241" y="405"/>
                  <a:pt x="241" y="415"/>
                </a:cubicBezTo>
                <a:cubicBezTo>
                  <a:pt x="241" y="425"/>
                  <a:pt x="249" y="434"/>
                  <a:pt x="259" y="434"/>
                </a:cubicBezTo>
                <a:cubicBezTo>
                  <a:pt x="269" y="434"/>
                  <a:pt x="277" y="425"/>
                  <a:pt x="277" y="415"/>
                </a:cubicBezTo>
                <a:cubicBezTo>
                  <a:pt x="277" y="405"/>
                  <a:pt x="269" y="397"/>
                  <a:pt x="259" y="397"/>
                </a:cubicBezTo>
                <a:close/>
                <a:moveTo>
                  <a:pt x="476" y="109"/>
                </a:moveTo>
                <a:lnTo>
                  <a:pt x="37" y="109"/>
                </a:lnTo>
                <a:lnTo>
                  <a:pt x="37" y="376"/>
                </a:lnTo>
                <a:lnTo>
                  <a:pt x="476" y="376"/>
                </a:lnTo>
                <a:lnTo>
                  <a:pt x="476" y="376"/>
                </a:lnTo>
                <a:lnTo>
                  <a:pt x="476" y="109"/>
                </a:lnTo>
                <a:close/>
                <a:moveTo>
                  <a:pt x="288" y="415"/>
                </a:moveTo>
                <a:cubicBezTo>
                  <a:pt x="288" y="399"/>
                  <a:pt x="275" y="386"/>
                  <a:pt x="259" y="386"/>
                </a:cubicBezTo>
                <a:cubicBezTo>
                  <a:pt x="242" y="386"/>
                  <a:pt x="229" y="399"/>
                  <a:pt x="229" y="415"/>
                </a:cubicBezTo>
                <a:cubicBezTo>
                  <a:pt x="229" y="432"/>
                  <a:pt x="242" y="445"/>
                  <a:pt x="259" y="445"/>
                </a:cubicBezTo>
                <a:cubicBezTo>
                  <a:pt x="275" y="445"/>
                  <a:pt x="288" y="432"/>
                  <a:pt x="288" y="415"/>
                </a:cubicBezTo>
                <a:close/>
                <a:moveTo>
                  <a:pt x="513" y="107"/>
                </a:moveTo>
                <a:lnTo>
                  <a:pt x="513" y="423"/>
                </a:lnTo>
                <a:cubicBezTo>
                  <a:pt x="513" y="442"/>
                  <a:pt x="498" y="458"/>
                  <a:pt x="479" y="458"/>
                </a:cubicBezTo>
                <a:lnTo>
                  <a:pt x="308" y="458"/>
                </a:lnTo>
                <a:cubicBezTo>
                  <a:pt x="308" y="458"/>
                  <a:pt x="298" y="527"/>
                  <a:pt x="360" y="527"/>
                </a:cubicBezTo>
                <a:lnTo>
                  <a:pt x="360" y="561"/>
                </a:lnTo>
                <a:lnTo>
                  <a:pt x="308" y="561"/>
                </a:lnTo>
                <a:lnTo>
                  <a:pt x="205" y="561"/>
                </a:lnTo>
                <a:lnTo>
                  <a:pt x="153" y="561"/>
                </a:lnTo>
                <a:lnTo>
                  <a:pt x="153" y="527"/>
                </a:lnTo>
                <a:cubicBezTo>
                  <a:pt x="212" y="527"/>
                  <a:pt x="205" y="458"/>
                  <a:pt x="205" y="458"/>
                </a:cubicBezTo>
                <a:lnTo>
                  <a:pt x="34" y="458"/>
                </a:lnTo>
                <a:cubicBezTo>
                  <a:pt x="15" y="458"/>
                  <a:pt x="0" y="442"/>
                  <a:pt x="0" y="423"/>
                </a:cubicBezTo>
                <a:lnTo>
                  <a:pt x="0" y="107"/>
                </a:lnTo>
                <a:cubicBezTo>
                  <a:pt x="0" y="88"/>
                  <a:pt x="15" y="73"/>
                  <a:pt x="34" y="73"/>
                </a:cubicBezTo>
                <a:lnTo>
                  <a:pt x="479" y="73"/>
                </a:lnTo>
                <a:cubicBezTo>
                  <a:pt x="498" y="73"/>
                  <a:pt x="513" y="88"/>
                  <a:pt x="513" y="107"/>
                </a:cubicBezTo>
                <a:close/>
                <a:moveTo>
                  <a:pt x="714" y="393"/>
                </a:moveTo>
                <a:cubicBezTo>
                  <a:pt x="714" y="376"/>
                  <a:pt x="699" y="362"/>
                  <a:pt x="682" y="362"/>
                </a:cubicBezTo>
                <a:cubicBezTo>
                  <a:pt x="665" y="362"/>
                  <a:pt x="651" y="376"/>
                  <a:pt x="651" y="393"/>
                </a:cubicBezTo>
                <a:cubicBezTo>
                  <a:pt x="651" y="411"/>
                  <a:pt x="665" y="425"/>
                  <a:pt x="682" y="425"/>
                </a:cubicBezTo>
                <a:cubicBezTo>
                  <a:pt x="699" y="425"/>
                  <a:pt x="714" y="411"/>
                  <a:pt x="714" y="393"/>
                </a:cubicBezTo>
                <a:close/>
                <a:moveTo>
                  <a:pt x="731" y="393"/>
                </a:moveTo>
                <a:cubicBezTo>
                  <a:pt x="731" y="421"/>
                  <a:pt x="709" y="442"/>
                  <a:pt x="682" y="442"/>
                </a:cubicBezTo>
                <a:cubicBezTo>
                  <a:pt x="655" y="442"/>
                  <a:pt x="633" y="421"/>
                  <a:pt x="633" y="393"/>
                </a:cubicBezTo>
                <a:cubicBezTo>
                  <a:pt x="633" y="366"/>
                  <a:pt x="655" y="344"/>
                  <a:pt x="682" y="344"/>
                </a:cubicBezTo>
                <a:cubicBezTo>
                  <a:pt x="709" y="344"/>
                  <a:pt x="731" y="366"/>
                  <a:pt x="731" y="393"/>
                </a:cubicBezTo>
                <a:close/>
                <a:moveTo>
                  <a:pt x="756" y="218"/>
                </a:moveTo>
                <a:lnTo>
                  <a:pt x="603" y="218"/>
                </a:lnTo>
                <a:lnTo>
                  <a:pt x="603" y="241"/>
                </a:lnTo>
                <a:lnTo>
                  <a:pt x="756" y="241"/>
                </a:lnTo>
                <a:lnTo>
                  <a:pt x="756" y="218"/>
                </a:lnTo>
                <a:close/>
                <a:moveTo>
                  <a:pt x="774" y="31"/>
                </a:moveTo>
                <a:lnTo>
                  <a:pt x="585" y="31"/>
                </a:lnTo>
                <a:lnTo>
                  <a:pt x="585" y="558"/>
                </a:lnTo>
                <a:lnTo>
                  <a:pt x="774" y="558"/>
                </a:lnTo>
                <a:lnTo>
                  <a:pt x="774" y="31"/>
                </a:lnTo>
                <a:close/>
                <a:moveTo>
                  <a:pt x="805" y="16"/>
                </a:moveTo>
                <a:lnTo>
                  <a:pt x="805" y="573"/>
                </a:lnTo>
                <a:cubicBezTo>
                  <a:pt x="805" y="581"/>
                  <a:pt x="798" y="588"/>
                  <a:pt x="790" y="588"/>
                </a:cubicBezTo>
                <a:lnTo>
                  <a:pt x="570" y="588"/>
                </a:lnTo>
                <a:cubicBezTo>
                  <a:pt x="561" y="588"/>
                  <a:pt x="555" y="581"/>
                  <a:pt x="555" y="573"/>
                </a:cubicBezTo>
                <a:lnTo>
                  <a:pt x="555" y="16"/>
                </a:lnTo>
                <a:cubicBezTo>
                  <a:pt x="555" y="7"/>
                  <a:pt x="561" y="0"/>
                  <a:pt x="570" y="0"/>
                </a:cubicBezTo>
                <a:lnTo>
                  <a:pt x="790" y="0"/>
                </a:lnTo>
                <a:cubicBezTo>
                  <a:pt x="798" y="0"/>
                  <a:pt x="805" y="7"/>
                  <a:pt x="805" y="16"/>
                </a:cubicBezTo>
                <a:close/>
                <a:moveTo>
                  <a:pt x="756" y="71"/>
                </a:moveTo>
                <a:lnTo>
                  <a:pt x="603" y="71"/>
                </a:lnTo>
                <a:lnTo>
                  <a:pt x="603" y="123"/>
                </a:lnTo>
                <a:lnTo>
                  <a:pt x="756" y="123"/>
                </a:lnTo>
                <a:lnTo>
                  <a:pt x="756" y="71"/>
                </a:lnTo>
                <a:close/>
                <a:moveTo>
                  <a:pt x="756" y="179"/>
                </a:moveTo>
                <a:lnTo>
                  <a:pt x="603" y="179"/>
                </a:lnTo>
                <a:lnTo>
                  <a:pt x="603" y="202"/>
                </a:lnTo>
                <a:lnTo>
                  <a:pt x="756" y="202"/>
                </a:lnTo>
                <a:lnTo>
                  <a:pt x="756" y="179"/>
                </a:lnTo>
                <a:close/>
                <a:moveTo>
                  <a:pt x="756" y="163"/>
                </a:moveTo>
                <a:lnTo>
                  <a:pt x="603" y="163"/>
                </a:lnTo>
                <a:lnTo>
                  <a:pt x="603" y="140"/>
                </a:lnTo>
                <a:lnTo>
                  <a:pt x="756" y="140"/>
                </a:lnTo>
                <a:lnTo>
                  <a:pt x="756" y="163"/>
                </a:lnTo>
                <a:close/>
              </a:path>
            </a:pathLst>
          </a:custGeom>
          <a:gradFill>
            <a:gsLst>
              <a:gs pos="0">
                <a:srgbClr val="073453"/>
              </a:gs>
              <a:gs pos="100000">
                <a:srgbClr val="0C192A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55" name="Freeform 109">
            <a:extLst>
              <a:ext uri="{FF2B5EF4-FFF2-40B4-BE49-F238E27FC236}">
                <a16:creationId xmlns:a16="http://schemas.microsoft.com/office/drawing/2014/main" id="{01EFB6F8-51DB-48FE-8160-434D1CF4D04E}"/>
              </a:ext>
            </a:extLst>
          </p:cNvPr>
          <p:cNvSpPr>
            <a:spLocks/>
          </p:cNvSpPr>
          <p:nvPr/>
        </p:nvSpPr>
        <p:spPr bwMode="auto">
          <a:xfrm>
            <a:off x="10072702" y="6952362"/>
            <a:ext cx="707501" cy="726976"/>
          </a:xfrm>
          <a:custGeom>
            <a:avLst/>
            <a:gdLst>
              <a:gd name="T0" fmla="*/ 453 w 571"/>
              <a:gd name="T1" fmla="*/ 150 h 587"/>
              <a:gd name="T2" fmla="*/ 485 w 571"/>
              <a:gd name="T3" fmla="*/ 144 h 587"/>
              <a:gd name="T4" fmla="*/ 487 w 571"/>
              <a:gd name="T5" fmla="*/ 142 h 587"/>
              <a:gd name="T6" fmla="*/ 518 w 571"/>
              <a:gd name="T7" fmla="*/ 98 h 587"/>
              <a:gd name="T8" fmla="*/ 562 w 571"/>
              <a:gd name="T9" fmla="*/ 67 h 587"/>
              <a:gd name="T10" fmla="*/ 568 w 571"/>
              <a:gd name="T11" fmla="*/ 61 h 587"/>
              <a:gd name="T12" fmla="*/ 563 w 571"/>
              <a:gd name="T13" fmla="*/ 44 h 587"/>
              <a:gd name="T14" fmla="*/ 528 w 571"/>
              <a:gd name="T15" fmla="*/ 9 h 587"/>
              <a:gd name="T16" fmla="*/ 511 w 571"/>
              <a:gd name="T17" fmla="*/ 4 h 587"/>
              <a:gd name="T18" fmla="*/ 505 w 571"/>
              <a:gd name="T19" fmla="*/ 10 h 587"/>
              <a:gd name="T20" fmla="*/ 474 w 571"/>
              <a:gd name="T21" fmla="*/ 54 h 587"/>
              <a:gd name="T22" fmla="*/ 430 w 571"/>
              <a:gd name="T23" fmla="*/ 85 h 587"/>
              <a:gd name="T24" fmla="*/ 428 w 571"/>
              <a:gd name="T25" fmla="*/ 86 h 587"/>
              <a:gd name="T26" fmla="*/ 423 w 571"/>
              <a:gd name="T27" fmla="*/ 120 h 587"/>
              <a:gd name="T28" fmla="*/ 328 w 571"/>
              <a:gd name="T29" fmla="*/ 214 h 587"/>
              <a:gd name="T30" fmla="*/ 309 w 571"/>
              <a:gd name="T31" fmla="*/ 197 h 587"/>
              <a:gd name="T32" fmla="*/ 226 w 571"/>
              <a:gd name="T33" fmla="*/ 211 h 587"/>
              <a:gd name="T34" fmla="*/ 134 w 571"/>
              <a:gd name="T35" fmla="*/ 283 h 587"/>
              <a:gd name="T36" fmla="*/ 134 w 571"/>
              <a:gd name="T37" fmla="*/ 283 h 587"/>
              <a:gd name="T38" fmla="*/ 53 w 571"/>
              <a:gd name="T39" fmla="*/ 318 h 587"/>
              <a:gd name="T40" fmla="*/ 66 w 571"/>
              <a:gd name="T41" fmla="*/ 521 h 587"/>
              <a:gd name="T42" fmla="*/ 269 w 571"/>
              <a:gd name="T43" fmla="*/ 535 h 587"/>
              <a:gd name="T44" fmla="*/ 272 w 571"/>
              <a:gd name="T45" fmla="*/ 532 h 587"/>
              <a:gd name="T46" fmla="*/ 272 w 571"/>
              <a:gd name="T47" fmla="*/ 532 h 587"/>
              <a:gd name="T48" fmla="*/ 273 w 571"/>
              <a:gd name="T49" fmla="*/ 531 h 587"/>
              <a:gd name="T50" fmla="*/ 284 w 571"/>
              <a:gd name="T51" fmla="*/ 516 h 587"/>
              <a:gd name="T52" fmla="*/ 312 w 571"/>
              <a:gd name="T53" fmla="*/ 427 h 587"/>
              <a:gd name="T54" fmla="*/ 378 w 571"/>
              <a:gd name="T55" fmla="*/ 361 h 587"/>
              <a:gd name="T56" fmla="*/ 407 w 571"/>
              <a:gd name="T57" fmla="*/ 322 h 587"/>
              <a:gd name="T58" fmla="*/ 359 w 571"/>
              <a:gd name="T59" fmla="*/ 317 h 587"/>
              <a:gd name="T60" fmla="*/ 357 w 571"/>
              <a:gd name="T61" fmla="*/ 251 h 587"/>
              <a:gd name="T62" fmla="*/ 453 w 571"/>
              <a:gd name="T63" fmla="*/ 15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71" h="587">
                <a:moveTo>
                  <a:pt x="453" y="150"/>
                </a:moveTo>
                <a:cubicBezTo>
                  <a:pt x="463" y="141"/>
                  <a:pt x="476" y="139"/>
                  <a:pt x="485" y="144"/>
                </a:cubicBezTo>
                <a:lnTo>
                  <a:pt x="487" y="142"/>
                </a:lnTo>
                <a:cubicBezTo>
                  <a:pt x="493" y="128"/>
                  <a:pt x="503" y="112"/>
                  <a:pt x="518" y="98"/>
                </a:cubicBezTo>
                <a:cubicBezTo>
                  <a:pt x="532" y="83"/>
                  <a:pt x="548" y="73"/>
                  <a:pt x="562" y="67"/>
                </a:cubicBezTo>
                <a:cubicBezTo>
                  <a:pt x="562" y="67"/>
                  <a:pt x="565" y="64"/>
                  <a:pt x="568" y="61"/>
                </a:cubicBezTo>
                <a:cubicBezTo>
                  <a:pt x="571" y="58"/>
                  <a:pt x="569" y="50"/>
                  <a:pt x="563" y="44"/>
                </a:cubicBezTo>
                <a:lnTo>
                  <a:pt x="528" y="9"/>
                </a:lnTo>
                <a:cubicBezTo>
                  <a:pt x="522" y="3"/>
                  <a:pt x="514" y="0"/>
                  <a:pt x="511" y="4"/>
                </a:cubicBezTo>
                <a:lnTo>
                  <a:pt x="505" y="10"/>
                </a:lnTo>
                <a:cubicBezTo>
                  <a:pt x="499" y="24"/>
                  <a:pt x="489" y="40"/>
                  <a:pt x="474" y="54"/>
                </a:cubicBezTo>
                <a:cubicBezTo>
                  <a:pt x="460" y="69"/>
                  <a:pt x="444" y="79"/>
                  <a:pt x="430" y="85"/>
                </a:cubicBezTo>
                <a:lnTo>
                  <a:pt x="428" y="86"/>
                </a:lnTo>
                <a:cubicBezTo>
                  <a:pt x="434" y="96"/>
                  <a:pt x="433" y="110"/>
                  <a:pt x="423" y="120"/>
                </a:cubicBezTo>
                <a:lnTo>
                  <a:pt x="328" y="214"/>
                </a:lnTo>
                <a:cubicBezTo>
                  <a:pt x="324" y="214"/>
                  <a:pt x="318" y="211"/>
                  <a:pt x="309" y="197"/>
                </a:cubicBezTo>
                <a:cubicBezTo>
                  <a:pt x="293" y="173"/>
                  <a:pt x="256" y="159"/>
                  <a:pt x="226" y="211"/>
                </a:cubicBezTo>
                <a:cubicBezTo>
                  <a:pt x="195" y="264"/>
                  <a:pt x="221" y="273"/>
                  <a:pt x="134" y="283"/>
                </a:cubicBezTo>
                <a:lnTo>
                  <a:pt x="134" y="283"/>
                </a:lnTo>
                <a:cubicBezTo>
                  <a:pt x="104" y="284"/>
                  <a:pt x="75" y="296"/>
                  <a:pt x="53" y="318"/>
                </a:cubicBezTo>
                <a:cubicBezTo>
                  <a:pt x="0" y="371"/>
                  <a:pt x="6" y="461"/>
                  <a:pt x="66" y="521"/>
                </a:cubicBezTo>
                <a:cubicBezTo>
                  <a:pt x="126" y="581"/>
                  <a:pt x="217" y="587"/>
                  <a:pt x="269" y="535"/>
                </a:cubicBezTo>
                <a:cubicBezTo>
                  <a:pt x="270" y="534"/>
                  <a:pt x="271" y="533"/>
                  <a:pt x="272" y="532"/>
                </a:cubicBezTo>
                <a:lnTo>
                  <a:pt x="272" y="532"/>
                </a:lnTo>
                <a:cubicBezTo>
                  <a:pt x="272" y="532"/>
                  <a:pt x="272" y="531"/>
                  <a:pt x="273" y="531"/>
                </a:cubicBezTo>
                <a:cubicBezTo>
                  <a:pt x="277" y="526"/>
                  <a:pt x="281" y="521"/>
                  <a:pt x="284" y="516"/>
                </a:cubicBezTo>
                <a:cubicBezTo>
                  <a:pt x="297" y="497"/>
                  <a:pt x="317" y="463"/>
                  <a:pt x="312" y="427"/>
                </a:cubicBezTo>
                <a:cubicBezTo>
                  <a:pt x="306" y="372"/>
                  <a:pt x="357" y="375"/>
                  <a:pt x="378" y="361"/>
                </a:cubicBezTo>
                <a:cubicBezTo>
                  <a:pt x="399" y="348"/>
                  <a:pt x="406" y="336"/>
                  <a:pt x="407" y="322"/>
                </a:cubicBezTo>
                <a:cubicBezTo>
                  <a:pt x="407" y="322"/>
                  <a:pt x="382" y="340"/>
                  <a:pt x="359" y="317"/>
                </a:cubicBezTo>
                <a:cubicBezTo>
                  <a:pt x="340" y="299"/>
                  <a:pt x="349" y="267"/>
                  <a:pt x="357" y="251"/>
                </a:cubicBezTo>
                <a:lnTo>
                  <a:pt x="453" y="150"/>
                </a:lnTo>
                <a:close/>
              </a:path>
            </a:pathLst>
          </a:custGeom>
          <a:gradFill>
            <a:gsLst>
              <a:gs pos="0">
                <a:srgbClr val="073453"/>
              </a:gs>
              <a:gs pos="100000">
                <a:srgbClr val="0C192A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473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1E35"/>
            </a:gs>
            <a:gs pos="100000">
              <a:srgbClr val="2A0617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1ADB4C-F35C-4275-8ABC-32AB4AC3F5F8}"/>
              </a:ext>
            </a:extLst>
          </p:cNvPr>
          <p:cNvSpPr/>
          <p:nvPr/>
        </p:nvSpPr>
        <p:spPr>
          <a:xfrm>
            <a:off x="13985627" y="4018990"/>
            <a:ext cx="2666938" cy="496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Title 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070E6B-BF39-43B7-A6B3-EE26D6D8631A}"/>
              </a:ext>
            </a:extLst>
          </p:cNvPr>
          <p:cNvSpPr/>
          <p:nvPr/>
        </p:nvSpPr>
        <p:spPr>
          <a:xfrm>
            <a:off x="13985625" y="4495555"/>
            <a:ext cx="307519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Vivamus quam dolor, tempor ac gravida sit amet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662ACE7-5AB7-4F60-9985-A841F7B6C28F}"/>
              </a:ext>
            </a:extLst>
          </p:cNvPr>
          <p:cNvGrpSpPr/>
          <p:nvPr/>
        </p:nvGrpSpPr>
        <p:grpSpPr>
          <a:xfrm>
            <a:off x="5039749" y="1932502"/>
            <a:ext cx="8452661" cy="5618555"/>
            <a:chOff x="5512189" y="3380302"/>
            <a:chExt cx="8452661" cy="561855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421A5A3-382E-461B-A851-0FB4CB52EFA4}"/>
                </a:ext>
              </a:extLst>
            </p:cNvPr>
            <p:cNvGrpSpPr/>
            <p:nvPr/>
          </p:nvGrpSpPr>
          <p:grpSpPr>
            <a:xfrm>
              <a:off x="5512189" y="5371827"/>
              <a:ext cx="3627032" cy="3627030"/>
              <a:chOff x="6391702" y="4789463"/>
              <a:chExt cx="2907035" cy="2907034"/>
            </a:xfr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</p:grpSpPr>
          <p:sp>
            <p:nvSpPr>
              <p:cNvPr id="19" name="Freeform 240">
                <a:extLst>
                  <a:ext uri="{FF2B5EF4-FFF2-40B4-BE49-F238E27FC236}">
                    <a16:creationId xmlns:a16="http://schemas.microsoft.com/office/drawing/2014/main" id="{A0F9532C-14CE-4A05-A16E-58E87F9741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91702" y="4789463"/>
                <a:ext cx="2907035" cy="2907034"/>
              </a:xfrm>
              <a:custGeom>
                <a:avLst/>
                <a:gdLst>
                  <a:gd name="T0" fmla="*/ 1840 w 1840"/>
                  <a:gd name="T1" fmla="*/ 964 h 1840"/>
                  <a:gd name="T2" fmla="*/ 1682 w 1840"/>
                  <a:gd name="T3" fmla="*/ 808 h 1840"/>
                  <a:gd name="T4" fmla="*/ 1791 w 1840"/>
                  <a:gd name="T5" fmla="*/ 614 h 1840"/>
                  <a:gd name="T6" fmla="*/ 1578 w 1840"/>
                  <a:gd name="T7" fmla="*/ 521 h 1840"/>
                  <a:gd name="T8" fmla="*/ 1602 w 1840"/>
                  <a:gd name="T9" fmla="*/ 301 h 1840"/>
                  <a:gd name="T10" fmla="*/ 1379 w 1840"/>
                  <a:gd name="T11" fmla="*/ 303 h 1840"/>
                  <a:gd name="T12" fmla="*/ 1318 w 1840"/>
                  <a:gd name="T13" fmla="*/ 90 h 1840"/>
                  <a:gd name="T14" fmla="*/ 1103 w 1840"/>
                  <a:gd name="T15" fmla="*/ 173 h 1840"/>
                  <a:gd name="T16" fmla="*/ 964 w 1840"/>
                  <a:gd name="T17" fmla="*/ 0 h 1840"/>
                  <a:gd name="T18" fmla="*/ 808 w 1840"/>
                  <a:gd name="T19" fmla="*/ 159 h 1840"/>
                  <a:gd name="T20" fmla="*/ 613 w 1840"/>
                  <a:gd name="T21" fmla="*/ 49 h 1840"/>
                  <a:gd name="T22" fmla="*/ 521 w 1840"/>
                  <a:gd name="T23" fmla="*/ 262 h 1840"/>
                  <a:gd name="T24" fmla="*/ 301 w 1840"/>
                  <a:gd name="T25" fmla="*/ 239 h 1840"/>
                  <a:gd name="T26" fmla="*/ 303 w 1840"/>
                  <a:gd name="T27" fmla="*/ 461 h 1840"/>
                  <a:gd name="T28" fmla="*/ 89 w 1840"/>
                  <a:gd name="T29" fmla="*/ 522 h 1840"/>
                  <a:gd name="T30" fmla="*/ 173 w 1840"/>
                  <a:gd name="T31" fmla="*/ 737 h 1840"/>
                  <a:gd name="T32" fmla="*/ 0 w 1840"/>
                  <a:gd name="T33" fmla="*/ 877 h 1840"/>
                  <a:gd name="T34" fmla="*/ 159 w 1840"/>
                  <a:gd name="T35" fmla="*/ 1032 h 1840"/>
                  <a:gd name="T36" fmla="*/ 49 w 1840"/>
                  <a:gd name="T37" fmla="*/ 1227 h 1840"/>
                  <a:gd name="T38" fmla="*/ 262 w 1840"/>
                  <a:gd name="T39" fmla="*/ 1320 h 1840"/>
                  <a:gd name="T40" fmla="*/ 239 w 1840"/>
                  <a:gd name="T41" fmla="*/ 1540 h 1840"/>
                  <a:gd name="T42" fmla="*/ 461 w 1840"/>
                  <a:gd name="T43" fmla="*/ 1538 h 1840"/>
                  <a:gd name="T44" fmla="*/ 522 w 1840"/>
                  <a:gd name="T45" fmla="*/ 1751 h 1840"/>
                  <a:gd name="T46" fmla="*/ 737 w 1840"/>
                  <a:gd name="T47" fmla="*/ 1668 h 1840"/>
                  <a:gd name="T48" fmla="*/ 876 w 1840"/>
                  <a:gd name="T49" fmla="*/ 1840 h 1840"/>
                  <a:gd name="T50" fmla="*/ 1032 w 1840"/>
                  <a:gd name="T51" fmla="*/ 1682 h 1840"/>
                  <a:gd name="T52" fmla="*/ 1227 w 1840"/>
                  <a:gd name="T53" fmla="*/ 1791 h 1840"/>
                  <a:gd name="T54" fmla="*/ 1319 w 1840"/>
                  <a:gd name="T55" fmla="*/ 1579 h 1840"/>
                  <a:gd name="T56" fmla="*/ 1540 w 1840"/>
                  <a:gd name="T57" fmla="*/ 1602 h 1840"/>
                  <a:gd name="T58" fmla="*/ 1538 w 1840"/>
                  <a:gd name="T59" fmla="*/ 1380 h 1840"/>
                  <a:gd name="T60" fmla="*/ 1751 w 1840"/>
                  <a:gd name="T61" fmla="*/ 1318 h 1840"/>
                  <a:gd name="T62" fmla="*/ 1668 w 1840"/>
                  <a:gd name="T63" fmla="*/ 1104 h 1840"/>
                  <a:gd name="T64" fmla="*/ 1081 w 1840"/>
                  <a:gd name="T65" fmla="*/ 1490 h 1840"/>
                  <a:gd name="T66" fmla="*/ 759 w 1840"/>
                  <a:gd name="T67" fmla="*/ 351 h 1840"/>
                  <a:gd name="T68" fmla="*/ 1081 w 1840"/>
                  <a:gd name="T69" fmla="*/ 1490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40" h="1840">
                    <a:moveTo>
                      <a:pt x="1827" y="1080"/>
                    </a:moveTo>
                    <a:cubicBezTo>
                      <a:pt x="1840" y="964"/>
                      <a:pt x="1840" y="964"/>
                      <a:pt x="1840" y="964"/>
                    </a:cubicBezTo>
                    <a:cubicBezTo>
                      <a:pt x="1690" y="906"/>
                      <a:pt x="1690" y="906"/>
                      <a:pt x="1690" y="906"/>
                    </a:cubicBezTo>
                    <a:cubicBezTo>
                      <a:pt x="1689" y="874"/>
                      <a:pt x="1687" y="841"/>
                      <a:pt x="1682" y="808"/>
                    </a:cubicBezTo>
                    <a:cubicBezTo>
                      <a:pt x="1823" y="726"/>
                      <a:pt x="1823" y="726"/>
                      <a:pt x="1823" y="726"/>
                    </a:cubicBezTo>
                    <a:cubicBezTo>
                      <a:pt x="1791" y="614"/>
                      <a:pt x="1791" y="614"/>
                      <a:pt x="1791" y="614"/>
                    </a:cubicBezTo>
                    <a:cubicBezTo>
                      <a:pt x="1628" y="618"/>
                      <a:pt x="1628" y="618"/>
                      <a:pt x="1628" y="618"/>
                    </a:cubicBezTo>
                    <a:cubicBezTo>
                      <a:pt x="1614" y="584"/>
                      <a:pt x="1597" y="552"/>
                      <a:pt x="1578" y="521"/>
                    </a:cubicBezTo>
                    <a:cubicBezTo>
                      <a:pt x="1675" y="392"/>
                      <a:pt x="1675" y="392"/>
                      <a:pt x="1675" y="392"/>
                    </a:cubicBezTo>
                    <a:cubicBezTo>
                      <a:pt x="1602" y="301"/>
                      <a:pt x="1602" y="301"/>
                      <a:pt x="1602" y="301"/>
                    </a:cubicBezTo>
                    <a:cubicBezTo>
                      <a:pt x="1455" y="366"/>
                      <a:pt x="1455" y="366"/>
                      <a:pt x="1455" y="366"/>
                    </a:cubicBezTo>
                    <a:cubicBezTo>
                      <a:pt x="1431" y="344"/>
                      <a:pt x="1406" y="322"/>
                      <a:pt x="1379" y="303"/>
                    </a:cubicBezTo>
                    <a:cubicBezTo>
                      <a:pt x="1420" y="147"/>
                      <a:pt x="1420" y="147"/>
                      <a:pt x="1420" y="147"/>
                    </a:cubicBezTo>
                    <a:cubicBezTo>
                      <a:pt x="1318" y="90"/>
                      <a:pt x="1318" y="90"/>
                      <a:pt x="1318" y="90"/>
                    </a:cubicBezTo>
                    <a:cubicBezTo>
                      <a:pt x="1206" y="206"/>
                      <a:pt x="1206" y="206"/>
                      <a:pt x="1206" y="206"/>
                    </a:cubicBezTo>
                    <a:cubicBezTo>
                      <a:pt x="1173" y="193"/>
                      <a:pt x="1139" y="181"/>
                      <a:pt x="1103" y="173"/>
                    </a:cubicBezTo>
                    <a:cubicBezTo>
                      <a:pt x="1080" y="13"/>
                      <a:pt x="1080" y="13"/>
                      <a:pt x="1080" y="13"/>
                    </a:cubicBezTo>
                    <a:cubicBezTo>
                      <a:pt x="964" y="0"/>
                      <a:pt x="964" y="0"/>
                      <a:pt x="964" y="0"/>
                    </a:cubicBezTo>
                    <a:cubicBezTo>
                      <a:pt x="906" y="151"/>
                      <a:pt x="906" y="151"/>
                      <a:pt x="906" y="151"/>
                    </a:cubicBezTo>
                    <a:cubicBezTo>
                      <a:pt x="874" y="151"/>
                      <a:pt x="841" y="154"/>
                      <a:pt x="808" y="159"/>
                    </a:cubicBezTo>
                    <a:cubicBezTo>
                      <a:pt x="726" y="17"/>
                      <a:pt x="726" y="17"/>
                      <a:pt x="726" y="17"/>
                    </a:cubicBezTo>
                    <a:cubicBezTo>
                      <a:pt x="613" y="49"/>
                      <a:pt x="613" y="49"/>
                      <a:pt x="613" y="49"/>
                    </a:cubicBezTo>
                    <a:cubicBezTo>
                      <a:pt x="617" y="213"/>
                      <a:pt x="617" y="213"/>
                      <a:pt x="617" y="213"/>
                    </a:cubicBezTo>
                    <a:cubicBezTo>
                      <a:pt x="584" y="227"/>
                      <a:pt x="552" y="244"/>
                      <a:pt x="521" y="262"/>
                    </a:cubicBezTo>
                    <a:cubicBezTo>
                      <a:pt x="392" y="166"/>
                      <a:pt x="392" y="166"/>
                      <a:pt x="392" y="166"/>
                    </a:cubicBezTo>
                    <a:cubicBezTo>
                      <a:pt x="301" y="239"/>
                      <a:pt x="301" y="239"/>
                      <a:pt x="301" y="239"/>
                    </a:cubicBezTo>
                    <a:cubicBezTo>
                      <a:pt x="366" y="386"/>
                      <a:pt x="366" y="386"/>
                      <a:pt x="366" y="386"/>
                    </a:cubicBezTo>
                    <a:cubicBezTo>
                      <a:pt x="343" y="410"/>
                      <a:pt x="322" y="435"/>
                      <a:pt x="303" y="461"/>
                    </a:cubicBezTo>
                    <a:cubicBezTo>
                      <a:pt x="147" y="420"/>
                      <a:pt x="147" y="420"/>
                      <a:pt x="147" y="420"/>
                    </a:cubicBezTo>
                    <a:cubicBezTo>
                      <a:pt x="89" y="522"/>
                      <a:pt x="89" y="522"/>
                      <a:pt x="89" y="522"/>
                    </a:cubicBezTo>
                    <a:cubicBezTo>
                      <a:pt x="206" y="634"/>
                      <a:pt x="206" y="634"/>
                      <a:pt x="206" y="634"/>
                    </a:cubicBezTo>
                    <a:cubicBezTo>
                      <a:pt x="192" y="668"/>
                      <a:pt x="181" y="702"/>
                      <a:pt x="173" y="737"/>
                    </a:cubicBezTo>
                    <a:cubicBezTo>
                      <a:pt x="13" y="760"/>
                      <a:pt x="13" y="760"/>
                      <a:pt x="13" y="760"/>
                    </a:cubicBezTo>
                    <a:cubicBezTo>
                      <a:pt x="0" y="877"/>
                      <a:pt x="0" y="877"/>
                      <a:pt x="0" y="877"/>
                    </a:cubicBezTo>
                    <a:cubicBezTo>
                      <a:pt x="151" y="934"/>
                      <a:pt x="151" y="934"/>
                      <a:pt x="151" y="934"/>
                    </a:cubicBezTo>
                    <a:cubicBezTo>
                      <a:pt x="151" y="967"/>
                      <a:pt x="154" y="1000"/>
                      <a:pt x="159" y="1032"/>
                    </a:cubicBezTo>
                    <a:cubicBezTo>
                      <a:pt x="17" y="1115"/>
                      <a:pt x="17" y="1115"/>
                      <a:pt x="17" y="1115"/>
                    </a:cubicBezTo>
                    <a:cubicBezTo>
                      <a:pt x="49" y="1227"/>
                      <a:pt x="49" y="1227"/>
                      <a:pt x="49" y="1227"/>
                    </a:cubicBezTo>
                    <a:cubicBezTo>
                      <a:pt x="212" y="1223"/>
                      <a:pt x="212" y="1223"/>
                      <a:pt x="212" y="1223"/>
                    </a:cubicBezTo>
                    <a:cubicBezTo>
                      <a:pt x="227" y="1257"/>
                      <a:pt x="243" y="1289"/>
                      <a:pt x="262" y="1320"/>
                    </a:cubicBezTo>
                    <a:cubicBezTo>
                      <a:pt x="166" y="1449"/>
                      <a:pt x="166" y="1449"/>
                      <a:pt x="166" y="1449"/>
                    </a:cubicBezTo>
                    <a:cubicBezTo>
                      <a:pt x="239" y="1540"/>
                      <a:pt x="239" y="1540"/>
                      <a:pt x="239" y="1540"/>
                    </a:cubicBezTo>
                    <a:cubicBezTo>
                      <a:pt x="386" y="1474"/>
                      <a:pt x="386" y="1474"/>
                      <a:pt x="386" y="1474"/>
                    </a:cubicBezTo>
                    <a:cubicBezTo>
                      <a:pt x="410" y="1497"/>
                      <a:pt x="435" y="1518"/>
                      <a:pt x="461" y="1538"/>
                    </a:cubicBezTo>
                    <a:cubicBezTo>
                      <a:pt x="420" y="1694"/>
                      <a:pt x="420" y="1694"/>
                      <a:pt x="420" y="1694"/>
                    </a:cubicBezTo>
                    <a:cubicBezTo>
                      <a:pt x="522" y="1751"/>
                      <a:pt x="522" y="1751"/>
                      <a:pt x="522" y="1751"/>
                    </a:cubicBezTo>
                    <a:cubicBezTo>
                      <a:pt x="634" y="1635"/>
                      <a:pt x="634" y="1635"/>
                      <a:pt x="634" y="1635"/>
                    </a:cubicBezTo>
                    <a:cubicBezTo>
                      <a:pt x="667" y="1648"/>
                      <a:pt x="702" y="1659"/>
                      <a:pt x="737" y="1668"/>
                    </a:cubicBezTo>
                    <a:cubicBezTo>
                      <a:pt x="760" y="1827"/>
                      <a:pt x="760" y="1827"/>
                      <a:pt x="760" y="1827"/>
                    </a:cubicBezTo>
                    <a:cubicBezTo>
                      <a:pt x="876" y="1840"/>
                      <a:pt x="876" y="1840"/>
                      <a:pt x="876" y="1840"/>
                    </a:cubicBezTo>
                    <a:cubicBezTo>
                      <a:pt x="934" y="1690"/>
                      <a:pt x="934" y="1690"/>
                      <a:pt x="934" y="1690"/>
                    </a:cubicBezTo>
                    <a:cubicBezTo>
                      <a:pt x="967" y="1689"/>
                      <a:pt x="1000" y="1687"/>
                      <a:pt x="1032" y="1682"/>
                    </a:cubicBezTo>
                    <a:cubicBezTo>
                      <a:pt x="1114" y="1823"/>
                      <a:pt x="1114" y="1823"/>
                      <a:pt x="1114" y="1823"/>
                    </a:cubicBezTo>
                    <a:cubicBezTo>
                      <a:pt x="1227" y="1791"/>
                      <a:pt x="1227" y="1791"/>
                      <a:pt x="1227" y="1791"/>
                    </a:cubicBezTo>
                    <a:cubicBezTo>
                      <a:pt x="1223" y="1628"/>
                      <a:pt x="1223" y="1628"/>
                      <a:pt x="1223" y="1628"/>
                    </a:cubicBezTo>
                    <a:cubicBezTo>
                      <a:pt x="1256" y="1614"/>
                      <a:pt x="1289" y="1597"/>
                      <a:pt x="1319" y="1579"/>
                    </a:cubicBezTo>
                    <a:cubicBezTo>
                      <a:pt x="1448" y="1675"/>
                      <a:pt x="1448" y="1675"/>
                      <a:pt x="1448" y="1675"/>
                    </a:cubicBezTo>
                    <a:cubicBezTo>
                      <a:pt x="1540" y="1602"/>
                      <a:pt x="1540" y="1602"/>
                      <a:pt x="1540" y="1602"/>
                    </a:cubicBezTo>
                    <a:cubicBezTo>
                      <a:pt x="1474" y="1455"/>
                      <a:pt x="1474" y="1455"/>
                      <a:pt x="1474" y="1455"/>
                    </a:cubicBezTo>
                    <a:cubicBezTo>
                      <a:pt x="1497" y="1431"/>
                      <a:pt x="1518" y="1406"/>
                      <a:pt x="1538" y="1380"/>
                    </a:cubicBezTo>
                    <a:cubicBezTo>
                      <a:pt x="1694" y="1420"/>
                      <a:pt x="1694" y="1420"/>
                      <a:pt x="1694" y="1420"/>
                    </a:cubicBezTo>
                    <a:cubicBezTo>
                      <a:pt x="1751" y="1318"/>
                      <a:pt x="1751" y="1318"/>
                      <a:pt x="1751" y="1318"/>
                    </a:cubicBezTo>
                    <a:cubicBezTo>
                      <a:pt x="1635" y="1207"/>
                      <a:pt x="1635" y="1207"/>
                      <a:pt x="1635" y="1207"/>
                    </a:cubicBezTo>
                    <a:cubicBezTo>
                      <a:pt x="1648" y="1173"/>
                      <a:pt x="1659" y="1139"/>
                      <a:pt x="1668" y="1104"/>
                    </a:cubicBezTo>
                    <a:lnTo>
                      <a:pt x="1827" y="1080"/>
                    </a:lnTo>
                    <a:close/>
                    <a:moveTo>
                      <a:pt x="1081" y="1490"/>
                    </a:moveTo>
                    <a:cubicBezTo>
                      <a:pt x="766" y="1579"/>
                      <a:pt x="439" y="1396"/>
                      <a:pt x="350" y="1081"/>
                    </a:cubicBezTo>
                    <a:cubicBezTo>
                      <a:pt x="262" y="767"/>
                      <a:pt x="445" y="439"/>
                      <a:pt x="759" y="351"/>
                    </a:cubicBezTo>
                    <a:cubicBezTo>
                      <a:pt x="1074" y="262"/>
                      <a:pt x="1401" y="445"/>
                      <a:pt x="1490" y="760"/>
                    </a:cubicBezTo>
                    <a:cubicBezTo>
                      <a:pt x="1579" y="1074"/>
                      <a:pt x="1396" y="1401"/>
                      <a:pt x="1081" y="1490"/>
                    </a:cubicBezTo>
                    <a:close/>
                  </a:path>
                </a:pathLst>
              </a:custGeom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914400"/>
                <a:endParaRPr lang="id-ID" dirty="0">
                  <a:solidFill>
                    <a:srgbClr val="1C181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0470173-99F6-4FFA-AB33-6DD1859B4234}"/>
                  </a:ext>
                </a:extLst>
              </p:cNvPr>
              <p:cNvSpPr/>
              <p:nvPr/>
            </p:nvSpPr>
            <p:spPr>
              <a:xfrm>
                <a:off x="6967198" y="5364960"/>
                <a:ext cx="1756039" cy="1756039"/>
              </a:xfrm>
              <a:custGeom>
                <a:avLst/>
                <a:gdLst>
                  <a:gd name="connsiteX0" fmla="*/ 742950 w 1485900"/>
                  <a:gd name="connsiteY0" fmla="*/ 54599 h 1485900"/>
                  <a:gd name="connsiteX1" fmla="*/ 54599 w 1485900"/>
                  <a:gd name="connsiteY1" fmla="*/ 742950 h 1485900"/>
                  <a:gd name="connsiteX2" fmla="*/ 742950 w 1485900"/>
                  <a:gd name="connsiteY2" fmla="*/ 1431301 h 1485900"/>
                  <a:gd name="connsiteX3" fmla="*/ 1431301 w 1485900"/>
                  <a:gd name="connsiteY3" fmla="*/ 742950 h 1485900"/>
                  <a:gd name="connsiteX4" fmla="*/ 742950 w 1485900"/>
                  <a:gd name="connsiteY4" fmla="*/ 54599 h 1485900"/>
                  <a:gd name="connsiteX5" fmla="*/ 742950 w 1485900"/>
                  <a:gd name="connsiteY5" fmla="*/ 0 h 1485900"/>
                  <a:gd name="connsiteX6" fmla="*/ 1485900 w 1485900"/>
                  <a:gd name="connsiteY6" fmla="*/ 742950 h 1485900"/>
                  <a:gd name="connsiteX7" fmla="*/ 742950 w 1485900"/>
                  <a:gd name="connsiteY7" fmla="*/ 1485900 h 1485900"/>
                  <a:gd name="connsiteX8" fmla="*/ 0 w 1485900"/>
                  <a:gd name="connsiteY8" fmla="*/ 742950 h 1485900"/>
                  <a:gd name="connsiteX9" fmla="*/ 742950 w 1485900"/>
                  <a:gd name="connsiteY9" fmla="*/ 0 h 148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85900" h="1485900">
                    <a:moveTo>
                      <a:pt x="742950" y="54599"/>
                    </a:moveTo>
                    <a:cubicBezTo>
                      <a:pt x="362784" y="54599"/>
                      <a:pt x="54599" y="362784"/>
                      <a:pt x="54599" y="742950"/>
                    </a:cubicBezTo>
                    <a:cubicBezTo>
                      <a:pt x="54599" y="1123116"/>
                      <a:pt x="362784" y="1431301"/>
                      <a:pt x="742950" y="1431301"/>
                    </a:cubicBezTo>
                    <a:cubicBezTo>
                      <a:pt x="1123116" y="1431301"/>
                      <a:pt x="1431301" y="1123116"/>
                      <a:pt x="1431301" y="742950"/>
                    </a:cubicBezTo>
                    <a:cubicBezTo>
                      <a:pt x="1431301" y="362784"/>
                      <a:pt x="1123116" y="54599"/>
                      <a:pt x="742950" y="54599"/>
                    </a:cubicBezTo>
                    <a:close/>
                    <a:moveTo>
                      <a:pt x="742950" y="0"/>
                    </a:moveTo>
                    <a:cubicBezTo>
                      <a:pt x="1153270" y="0"/>
                      <a:pt x="1485900" y="332630"/>
                      <a:pt x="1485900" y="742950"/>
                    </a:cubicBezTo>
                    <a:cubicBezTo>
                      <a:pt x="1485900" y="1153270"/>
                      <a:pt x="1153270" y="1485900"/>
                      <a:pt x="742950" y="1485900"/>
                    </a:cubicBezTo>
                    <a:cubicBezTo>
                      <a:pt x="332630" y="1485900"/>
                      <a:pt x="0" y="1153270"/>
                      <a:pt x="0" y="742950"/>
                    </a:cubicBezTo>
                    <a:cubicBezTo>
                      <a:pt x="0" y="332630"/>
                      <a:pt x="332630" y="0"/>
                      <a:pt x="742950" y="0"/>
                    </a:cubicBezTo>
                    <a:close/>
                  </a:path>
                </a:pathLst>
              </a:custGeom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914400"/>
                <a:endParaRPr lang="en-US">
                  <a:solidFill>
                    <a:srgbClr val="1C181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06DBCEE-F068-4A99-AF16-3E2355E017AE}"/>
                </a:ext>
              </a:extLst>
            </p:cNvPr>
            <p:cNvGrpSpPr/>
            <p:nvPr/>
          </p:nvGrpSpPr>
          <p:grpSpPr>
            <a:xfrm>
              <a:off x="8239002" y="3380302"/>
              <a:ext cx="2999034" cy="2999033"/>
              <a:chOff x="8491181" y="3002930"/>
              <a:chExt cx="2690336" cy="2690335"/>
            </a:xfrm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</p:grpSpPr>
          <p:sp>
            <p:nvSpPr>
              <p:cNvPr id="17" name="Freeform 240">
                <a:extLst>
                  <a:ext uri="{FF2B5EF4-FFF2-40B4-BE49-F238E27FC236}">
                    <a16:creationId xmlns:a16="http://schemas.microsoft.com/office/drawing/2014/main" id="{BA3617A9-6027-475B-B0B8-474BC8C082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91181" y="3002930"/>
                <a:ext cx="2690336" cy="2690335"/>
              </a:xfrm>
              <a:custGeom>
                <a:avLst/>
                <a:gdLst>
                  <a:gd name="T0" fmla="*/ 1840 w 1840"/>
                  <a:gd name="T1" fmla="*/ 964 h 1840"/>
                  <a:gd name="T2" fmla="*/ 1682 w 1840"/>
                  <a:gd name="T3" fmla="*/ 808 h 1840"/>
                  <a:gd name="T4" fmla="*/ 1791 w 1840"/>
                  <a:gd name="T5" fmla="*/ 614 h 1840"/>
                  <a:gd name="T6" fmla="*/ 1578 w 1840"/>
                  <a:gd name="T7" fmla="*/ 521 h 1840"/>
                  <a:gd name="T8" fmla="*/ 1602 w 1840"/>
                  <a:gd name="T9" fmla="*/ 301 h 1840"/>
                  <a:gd name="T10" fmla="*/ 1379 w 1840"/>
                  <a:gd name="T11" fmla="*/ 303 h 1840"/>
                  <a:gd name="T12" fmla="*/ 1318 w 1840"/>
                  <a:gd name="T13" fmla="*/ 90 h 1840"/>
                  <a:gd name="T14" fmla="*/ 1103 w 1840"/>
                  <a:gd name="T15" fmla="*/ 173 h 1840"/>
                  <a:gd name="T16" fmla="*/ 964 w 1840"/>
                  <a:gd name="T17" fmla="*/ 0 h 1840"/>
                  <a:gd name="T18" fmla="*/ 808 w 1840"/>
                  <a:gd name="T19" fmla="*/ 159 h 1840"/>
                  <a:gd name="T20" fmla="*/ 613 w 1840"/>
                  <a:gd name="T21" fmla="*/ 49 h 1840"/>
                  <a:gd name="T22" fmla="*/ 521 w 1840"/>
                  <a:gd name="T23" fmla="*/ 262 h 1840"/>
                  <a:gd name="T24" fmla="*/ 301 w 1840"/>
                  <a:gd name="T25" fmla="*/ 239 h 1840"/>
                  <a:gd name="T26" fmla="*/ 303 w 1840"/>
                  <a:gd name="T27" fmla="*/ 461 h 1840"/>
                  <a:gd name="T28" fmla="*/ 89 w 1840"/>
                  <a:gd name="T29" fmla="*/ 522 h 1840"/>
                  <a:gd name="T30" fmla="*/ 173 w 1840"/>
                  <a:gd name="T31" fmla="*/ 737 h 1840"/>
                  <a:gd name="T32" fmla="*/ 0 w 1840"/>
                  <a:gd name="T33" fmla="*/ 877 h 1840"/>
                  <a:gd name="T34" fmla="*/ 159 w 1840"/>
                  <a:gd name="T35" fmla="*/ 1032 h 1840"/>
                  <a:gd name="T36" fmla="*/ 49 w 1840"/>
                  <a:gd name="T37" fmla="*/ 1227 h 1840"/>
                  <a:gd name="T38" fmla="*/ 262 w 1840"/>
                  <a:gd name="T39" fmla="*/ 1320 h 1840"/>
                  <a:gd name="T40" fmla="*/ 239 w 1840"/>
                  <a:gd name="T41" fmla="*/ 1540 h 1840"/>
                  <a:gd name="T42" fmla="*/ 461 w 1840"/>
                  <a:gd name="T43" fmla="*/ 1538 h 1840"/>
                  <a:gd name="T44" fmla="*/ 522 w 1840"/>
                  <a:gd name="T45" fmla="*/ 1751 h 1840"/>
                  <a:gd name="T46" fmla="*/ 737 w 1840"/>
                  <a:gd name="T47" fmla="*/ 1668 h 1840"/>
                  <a:gd name="T48" fmla="*/ 876 w 1840"/>
                  <a:gd name="T49" fmla="*/ 1840 h 1840"/>
                  <a:gd name="T50" fmla="*/ 1032 w 1840"/>
                  <a:gd name="T51" fmla="*/ 1682 h 1840"/>
                  <a:gd name="T52" fmla="*/ 1227 w 1840"/>
                  <a:gd name="T53" fmla="*/ 1791 h 1840"/>
                  <a:gd name="T54" fmla="*/ 1319 w 1840"/>
                  <a:gd name="T55" fmla="*/ 1579 h 1840"/>
                  <a:gd name="T56" fmla="*/ 1540 w 1840"/>
                  <a:gd name="T57" fmla="*/ 1602 h 1840"/>
                  <a:gd name="T58" fmla="*/ 1538 w 1840"/>
                  <a:gd name="T59" fmla="*/ 1380 h 1840"/>
                  <a:gd name="T60" fmla="*/ 1751 w 1840"/>
                  <a:gd name="T61" fmla="*/ 1318 h 1840"/>
                  <a:gd name="T62" fmla="*/ 1668 w 1840"/>
                  <a:gd name="T63" fmla="*/ 1104 h 1840"/>
                  <a:gd name="T64" fmla="*/ 1081 w 1840"/>
                  <a:gd name="T65" fmla="*/ 1490 h 1840"/>
                  <a:gd name="T66" fmla="*/ 759 w 1840"/>
                  <a:gd name="T67" fmla="*/ 351 h 1840"/>
                  <a:gd name="T68" fmla="*/ 1081 w 1840"/>
                  <a:gd name="T69" fmla="*/ 1490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40" h="1840">
                    <a:moveTo>
                      <a:pt x="1827" y="1080"/>
                    </a:moveTo>
                    <a:cubicBezTo>
                      <a:pt x="1840" y="964"/>
                      <a:pt x="1840" y="964"/>
                      <a:pt x="1840" y="964"/>
                    </a:cubicBezTo>
                    <a:cubicBezTo>
                      <a:pt x="1690" y="906"/>
                      <a:pt x="1690" y="906"/>
                      <a:pt x="1690" y="906"/>
                    </a:cubicBezTo>
                    <a:cubicBezTo>
                      <a:pt x="1689" y="874"/>
                      <a:pt x="1687" y="841"/>
                      <a:pt x="1682" y="808"/>
                    </a:cubicBezTo>
                    <a:cubicBezTo>
                      <a:pt x="1823" y="726"/>
                      <a:pt x="1823" y="726"/>
                      <a:pt x="1823" y="726"/>
                    </a:cubicBezTo>
                    <a:cubicBezTo>
                      <a:pt x="1791" y="614"/>
                      <a:pt x="1791" y="614"/>
                      <a:pt x="1791" y="614"/>
                    </a:cubicBezTo>
                    <a:cubicBezTo>
                      <a:pt x="1628" y="618"/>
                      <a:pt x="1628" y="618"/>
                      <a:pt x="1628" y="618"/>
                    </a:cubicBezTo>
                    <a:cubicBezTo>
                      <a:pt x="1614" y="584"/>
                      <a:pt x="1597" y="552"/>
                      <a:pt x="1578" y="521"/>
                    </a:cubicBezTo>
                    <a:cubicBezTo>
                      <a:pt x="1675" y="392"/>
                      <a:pt x="1675" y="392"/>
                      <a:pt x="1675" y="392"/>
                    </a:cubicBezTo>
                    <a:cubicBezTo>
                      <a:pt x="1602" y="301"/>
                      <a:pt x="1602" y="301"/>
                      <a:pt x="1602" y="301"/>
                    </a:cubicBezTo>
                    <a:cubicBezTo>
                      <a:pt x="1455" y="366"/>
                      <a:pt x="1455" y="366"/>
                      <a:pt x="1455" y="366"/>
                    </a:cubicBezTo>
                    <a:cubicBezTo>
                      <a:pt x="1431" y="344"/>
                      <a:pt x="1406" y="322"/>
                      <a:pt x="1379" y="303"/>
                    </a:cubicBezTo>
                    <a:cubicBezTo>
                      <a:pt x="1420" y="147"/>
                      <a:pt x="1420" y="147"/>
                      <a:pt x="1420" y="147"/>
                    </a:cubicBezTo>
                    <a:cubicBezTo>
                      <a:pt x="1318" y="90"/>
                      <a:pt x="1318" y="90"/>
                      <a:pt x="1318" y="90"/>
                    </a:cubicBezTo>
                    <a:cubicBezTo>
                      <a:pt x="1206" y="206"/>
                      <a:pt x="1206" y="206"/>
                      <a:pt x="1206" y="206"/>
                    </a:cubicBezTo>
                    <a:cubicBezTo>
                      <a:pt x="1173" y="193"/>
                      <a:pt x="1139" y="181"/>
                      <a:pt x="1103" y="173"/>
                    </a:cubicBezTo>
                    <a:cubicBezTo>
                      <a:pt x="1080" y="13"/>
                      <a:pt x="1080" y="13"/>
                      <a:pt x="1080" y="13"/>
                    </a:cubicBezTo>
                    <a:cubicBezTo>
                      <a:pt x="964" y="0"/>
                      <a:pt x="964" y="0"/>
                      <a:pt x="964" y="0"/>
                    </a:cubicBezTo>
                    <a:cubicBezTo>
                      <a:pt x="906" y="151"/>
                      <a:pt x="906" y="151"/>
                      <a:pt x="906" y="151"/>
                    </a:cubicBezTo>
                    <a:cubicBezTo>
                      <a:pt x="874" y="151"/>
                      <a:pt x="841" y="154"/>
                      <a:pt x="808" y="159"/>
                    </a:cubicBezTo>
                    <a:cubicBezTo>
                      <a:pt x="726" y="17"/>
                      <a:pt x="726" y="17"/>
                      <a:pt x="726" y="17"/>
                    </a:cubicBezTo>
                    <a:cubicBezTo>
                      <a:pt x="613" y="49"/>
                      <a:pt x="613" y="49"/>
                      <a:pt x="613" y="49"/>
                    </a:cubicBezTo>
                    <a:cubicBezTo>
                      <a:pt x="617" y="213"/>
                      <a:pt x="617" y="213"/>
                      <a:pt x="617" y="213"/>
                    </a:cubicBezTo>
                    <a:cubicBezTo>
                      <a:pt x="584" y="227"/>
                      <a:pt x="552" y="244"/>
                      <a:pt x="521" y="262"/>
                    </a:cubicBezTo>
                    <a:cubicBezTo>
                      <a:pt x="392" y="166"/>
                      <a:pt x="392" y="166"/>
                      <a:pt x="392" y="166"/>
                    </a:cubicBezTo>
                    <a:cubicBezTo>
                      <a:pt x="301" y="239"/>
                      <a:pt x="301" y="239"/>
                      <a:pt x="301" y="239"/>
                    </a:cubicBezTo>
                    <a:cubicBezTo>
                      <a:pt x="366" y="386"/>
                      <a:pt x="366" y="386"/>
                      <a:pt x="366" y="386"/>
                    </a:cubicBezTo>
                    <a:cubicBezTo>
                      <a:pt x="343" y="410"/>
                      <a:pt x="322" y="435"/>
                      <a:pt x="303" y="461"/>
                    </a:cubicBezTo>
                    <a:cubicBezTo>
                      <a:pt x="147" y="420"/>
                      <a:pt x="147" y="420"/>
                      <a:pt x="147" y="420"/>
                    </a:cubicBezTo>
                    <a:cubicBezTo>
                      <a:pt x="89" y="522"/>
                      <a:pt x="89" y="522"/>
                      <a:pt x="89" y="522"/>
                    </a:cubicBezTo>
                    <a:cubicBezTo>
                      <a:pt x="206" y="634"/>
                      <a:pt x="206" y="634"/>
                      <a:pt x="206" y="634"/>
                    </a:cubicBezTo>
                    <a:cubicBezTo>
                      <a:pt x="192" y="668"/>
                      <a:pt x="181" y="702"/>
                      <a:pt x="173" y="737"/>
                    </a:cubicBezTo>
                    <a:cubicBezTo>
                      <a:pt x="13" y="760"/>
                      <a:pt x="13" y="760"/>
                      <a:pt x="13" y="760"/>
                    </a:cubicBezTo>
                    <a:cubicBezTo>
                      <a:pt x="0" y="877"/>
                      <a:pt x="0" y="877"/>
                      <a:pt x="0" y="877"/>
                    </a:cubicBezTo>
                    <a:cubicBezTo>
                      <a:pt x="151" y="934"/>
                      <a:pt x="151" y="934"/>
                      <a:pt x="151" y="934"/>
                    </a:cubicBezTo>
                    <a:cubicBezTo>
                      <a:pt x="151" y="967"/>
                      <a:pt x="154" y="1000"/>
                      <a:pt x="159" y="1032"/>
                    </a:cubicBezTo>
                    <a:cubicBezTo>
                      <a:pt x="17" y="1115"/>
                      <a:pt x="17" y="1115"/>
                      <a:pt x="17" y="1115"/>
                    </a:cubicBezTo>
                    <a:cubicBezTo>
                      <a:pt x="49" y="1227"/>
                      <a:pt x="49" y="1227"/>
                      <a:pt x="49" y="1227"/>
                    </a:cubicBezTo>
                    <a:cubicBezTo>
                      <a:pt x="212" y="1223"/>
                      <a:pt x="212" y="1223"/>
                      <a:pt x="212" y="1223"/>
                    </a:cubicBezTo>
                    <a:cubicBezTo>
                      <a:pt x="227" y="1257"/>
                      <a:pt x="243" y="1289"/>
                      <a:pt x="262" y="1320"/>
                    </a:cubicBezTo>
                    <a:cubicBezTo>
                      <a:pt x="166" y="1449"/>
                      <a:pt x="166" y="1449"/>
                      <a:pt x="166" y="1449"/>
                    </a:cubicBezTo>
                    <a:cubicBezTo>
                      <a:pt x="239" y="1540"/>
                      <a:pt x="239" y="1540"/>
                      <a:pt x="239" y="1540"/>
                    </a:cubicBezTo>
                    <a:cubicBezTo>
                      <a:pt x="386" y="1474"/>
                      <a:pt x="386" y="1474"/>
                      <a:pt x="386" y="1474"/>
                    </a:cubicBezTo>
                    <a:cubicBezTo>
                      <a:pt x="410" y="1497"/>
                      <a:pt x="435" y="1518"/>
                      <a:pt x="461" y="1538"/>
                    </a:cubicBezTo>
                    <a:cubicBezTo>
                      <a:pt x="420" y="1694"/>
                      <a:pt x="420" y="1694"/>
                      <a:pt x="420" y="1694"/>
                    </a:cubicBezTo>
                    <a:cubicBezTo>
                      <a:pt x="522" y="1751"/>
                      <a:pt x="522" y="1751"/>
                      <a:pt x="522" y="1751"/>
                    </a:cubicBezTo>
                    <a:cubicBezTo>
                      <a:pt x="634" y="1635"/>
                      <a:pt x="634" y="1635"/>
                      <a:pt x="634" y="1635"/>
                    </a:cubicBezTo>
                    <a:cubicBezTo>
                      <a:pt x="667" y="1648"/>
                      <a:pt x="702" y="1659"/>
                      <a:pt x="737" y="1668"/>
                    </a:cubicBezTo>
                    <a:cubicBezTo>
                      <a:pt x="760" y="1827"/>
                      <a:pt x="760" y="1827"/>
                      <a:pt x="760" y="1827"/>
                    </a:cubicBezTo>
                    <a:cubicBezTo>
                      <a:pt x="876" y="1840"/>
                      <a:pt x="876" y="1840"/>
                      <a:pt x="876" y="1840"/>
                    </a:cubicBezTo>
                    <a:cubicBezTo>
                      <a:pt x="934" y="1690"/>
                      <a:pt x="934" y="1690"/>
                      <a:pt x="934" y="1690"/>
                    </a:cubicBezTo>
                    <a:cubicBezTo>
                      <a:pt x="967" y="1689"/>
                      <a:pt x="1000" y="1687"/>
                      <a:pt x="1032" y="1682"/>
                    </a:cubicBezTo>
                    <a:cubicBezTo>
                      <a:pt x="1114" y="1823"/>
                      <a:pt x="1114" y="1823"/>
                      <a:pt x="1114" y="1823"/>
                    </a:cubicBezTo>
                    <a:cubicBezTo>
                      <a:pt x="1227" y="1791"/>
                      <a:pt x="1227" y="1791"/>
                      <a:pt x="1227" y="1791"/>
                    </a:cubicBezTo>
                    <a:cubicBezTo>
                      <a:pt x="1223" y="1628"/>
                      <a:pt x="1223" y="1628"/>
                      <a:pt x="1223" y="1628"/>
                    </a:cubicBezTo>
                    <a:cubicBezTo>
                      <a:pt x="1256" y="1614"/>
                      <a:pt x="1289" y="1597"/>
                      <a:pt x="1319" y="1579"/>
                    </a:cubicBezTo>
                    <a:cubicBezTo>
                      <a:pt x="1448" y="1675"/>
                      <a:pt x="1448" y="1675"/>
                      <a:pt x="1448" y="1675"/>
                    </a:cubicBezTo>
                    <a:cubicBezTo>
                      <a:pt x="1540" y="1602"/>
                      <a:pt x="1540" y="1602"/>
                      <a:pt x="1540" y="1602"/>
                    </a:cubicBezTo>
                    <a:cubicBezTo>
                      <a:pt x="1474" y="1455"/>
                      <a:pt x="1474" y="1455"/>
                      <a:pt x="1474" y="1455"/>
                    </a:cubicBezTo>
                    <a:cubicBezTo>
                      <a:pt x="1497" y="1431"/>
                      <a:pt x="1518" y="1406"/>
                      <a:pt x="1538" y="1380"/>
                    </a:cubicBezTo>
                    <a:cubicBezTo>
                      <a:pt x="1694" y="1420"/>
                      <a:pt x="1694" y="1420"/>
                      <a:pt x="1694" y="1420"/>
                    </a:cubicBezTo>
                    <a:cubicBezTo>
                      <a:pt x="1751" y="1318"/>
                      <a:pt x="1751" y="1318"/>
                      <a:pt x="1751" y="1318"/>
                    </a:cubicBezTo>
                    <a:cubicBezTo>
                      <a:pt x="1635" y="1207"/>
                      <a:pt x="1635" y="1207"/>
                      <a:pt x="1635" y="1207"/>
                    </a:cubicBezTo>
                    <a:cubicBezTo>
                      <a:pt x="1648" y="1173"/>
                      <a:pt x="1659" y="1139"/>
                      <a:pt x="1668" y="1104"/>
                    </a:cubicBezTo>
                    <a:lnTo>
                      <a:pt x="1827" y="1080"/>
                    </a:lnTo>
                    <a:close/>
                    <a:moveTo>
                      <a:pt x="1081" y="1490"/>
                    </a:moveTo>
                    <a:cubicBezTo>
                      <a:pt x="766" y="1579"/>
                      <a:pt x="439" y="1396"/>
                      <a:pt x="350" y="1081"/>
                    </a:cubicBezTo>
                    <a:cubicBezTo>
                      <a:pt x="262" y="767"/>
                      <a:pt x="445" y="439"/>
                      <a:pt x="759" y="351"/>
                    </a:cubicBezTo>
                    <a:cubicBezTo>
                      <a:pt x="1074" y="262"/>
                      <a:pt x="1401" y="445"/>
                      <a:pt x="1490" y="760"/>
                    </a:cubicBezTo>
                    <a:cubicBezTo>
                      <a:pt x="1579" y="1074"/>
                      <a:pt x="1396" y="1401"/>
                      <a:pt x="1081" y="1490"/>
                    </a:cubicBezTo>
                    <a:close/>
                  </a:path>
                </a:pathLst>
              </a:custGeom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914400"/>
                <a:endParaRPr lang="id-ID">
                  <a:solidFill>
                    <a:srgbClr val="1C181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AB5DCE0-6373-4202-83AD-98E0ED4BC70F}"/>
                  </a:ext>
                </a:extLst>
              </p:cNvPr>
              <p:cNvSpPr/>
              <p:nvPr/>
            </p:nvSpPr>
            <p:spPr>
              <a:xfrm>
                <a:off x="9015592" y="3527339"/>
                <a:ext cx="1641516" cy="1641516"/>
              </a:xfrm>
              <a:custGeom>
                <a:avLst/>
                <a:gdLst>
                  <a:gd name="connsiteX0" fmla="*/ 742950 w 1485900"/>
                  <a:gd name="connsiteY0" fmla="*/ 54599 h 1485900"/>
                  <a:gd name="connsiteX1" fmla="*/ 54599 w 1485900"/>
                  <a:gd name="connsiteY1" fmla="*/ 742950 h 1485900"/>
                  <a:gd name="connsiteX2" fmla="*/ 742950 w 1485900"/>
                  <a:gd name="connsiteY2" fmla="*/ 1431301 h 1485900"/>
                  <a:gd name="connsiteX3" fmla="*/ 1431301 w 1485900"/>
                  <a:gd name="connsiteY3" fmla="*/ 742950 h 1485900"/>
                  <a:gd name="connsiteX4" fmla="*/ 742950 w 1485900"/>
                  <a:gd name="connsiteY4" fmla="*/ 54599 h 1485900"/>
                  <a:gd name="connsiteX5" fmla="*/ 742950 w 1485900"/>
                  <a:gd name="connsiteY5" fmla="*/ 0 h 1485900"/>
                  <a:gd name="connsiteX6" fmla="*/ 1485900 w 1485900"/>
                  <a:gd name="connsiteY6" fmla="*/ 742950 h 1485900"/>
                  <a:gd name="connsiteX7" fmla="*/ 742950 w 1485900"/>
                  <a:gd name="connsiteY7" fmla="*/ 1485900 h 1485900"/>
                  <a:gd name="connsiteX8" fmla="*/ 0 w 1485900"/>
                  <a:gd name="connsiteY8" fmla="*/ 742950 h 1485900"/>
                  <a:gd name="connsiteX9" fmla="*/ 742950 w 1485900"/>
                  <a:gd name="connsiteY9" fmla="*/ 0 h 148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85900" h="1485900">
                    <a:moveTo>
                      <a:pt x="742950" y="54599"/>
                    </a:moveTo>
                    <a:cubicBezTo>
                      <a:pt x="362784" y="54599"/>
                      <a:pt x="54599" y="362784"/>
                      <a:pt x="54599" y="742950"/>
                    </a:cubicBezTo>
                    <a:cubicBezTo>
                      <a:pt x="54599" y="1123116"/>
                      <a:pt x="362784" y="1431301"/>
                      <a:pt x="742950" y="1431301"/>
                    </a:cubicBezTo>
                    <a:cubicBezTo>
                      <a:pt x="1123116" y="1431301"/>
                      <a:pt x="1431301" y="1123116"/>
                      <a:pt x="1431301" y="742950"/>
                    </a:cubicBezTo>
                    <a:cubicBezTo>
                      <a:pt x="1431301" y="362784"/>
                      <a:pt x="1123116" y="54599"/>
                      <a:pt x="742950" y="54599"/>
                    </a:cubicBezTo>
                    <a:close/>
                    <a:moveTo>
                      <a:pt x="742950" y="0"/>
                    </a:moveTo>
                    <a:cubicBezTo>
                      <a:pt x="1153270" y="0"/>
                      <a:pt x="1485900" y="332630"/>
                      <a:pt x="1485900" y="742950"/>
                    </a:cubicBezTo>
                    <a:cubicBezTo>
                      <a:pt x="1485900" y="1153270"/>
                      <a:pt x="1153270" y="1485900"/>
                      <a:pt x="742950" y="1485900"/>
                    </a:cubicBezTo>
                    <a:cubicBezTo>
                      <a:pt x="332630" y="1485900"/>
                      <a:pt x="0" y="1153270"/>
                      <a:pt x="0" y="742950"/>
                    </a:cubicBezTo>
                    <a:cubicBezTo>
                      <a:pt x="0" y="332630"/>
                      <a:pt x="332630" y="0"/>
                      <a:pt x="742950" y="0"/>
                    </a:cubicBezTo>
                    <a:close/>
                  </a:path>
                </a:pathLst>
              </a:custGeom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914400"/>
                <a:endParaRPr lang="en-US">
                  <a:solidFill>
                    <a:srgbClr val="1C181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EE0B46-CEC1-472E-BE16-6223D7CBAD8E}"/>
                </a:ext>
              </a:extLst>
            </p:cNvPr>
            <p:cNvGrpSpPr/>
            <p:nvPr/>
          </p:nvGrpSpPr>
          <p:grpSpPr>
            <a:xfrm>
              <a:off x="9171861" y="6490626"/>
              <a:ext cx="2359739" cy="2359738"/>
              <a:chOff x="9380460" y="5793263"/>
              <a:chExt cx="2116845" cy="2116844"/>
            </a:xfrm>
            <a:gradFill>
              <a:gsLst>
                <a:gs pos="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</p:grpSpPr>
          <p:sp>
            <p:nvSpPr>
              <p:cNvPr id="15" name="Freeform 240">
                <a:extLst>
                  <a:ext uri="{FF2B5EF4-FFF2-40B4-BE49-F238E27FC236}">
                    <a16:creationId xmlns:a16="http://schemas.microsoft.com/office/drawing/2014/main" id="{6BE86935-DCA7-4A77-8D8C-C4475E61C6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80460" y="5793263"/>
                <a:ext cx="2116845" cy="2116844"/>
              </a:xfrm>
              <a:custGeom>
                <a:avLst/>
                <a:gdLst>
                  <a:gd name="T0" fmla="*/ 1840 w 1840"/>
                  <a:gd name="T1" fmla="*/ 964 h 1840"/>
                  <a:gd name="T2" fmla="*/ 1682 w 1840"/>
                  <a:gd name="T3" fmla="*/ 808 h 1840"/>
                  <a:gd name="T4" fmla="*/ 1791 w 1840"/>
                  <a:gd name="T5" fmla="*/ 614 h 1840"/>
                  <a:gd name="T6" fmla="*/ 1578 w 1840"/>
                  <a:gd name="T7" fmla="*/ 521 h 1840"/>
                  <a:gd name="T8" fmla="*/ 1602 w 1840"/>
                  <a:gd name="T9" fmla="*/ 301 h 1840"/>
                  <a:gd name="T10" fmla="*/ 1379 w 1840"/>
                  <a:gd name="T11" fmla="*/ 303 h 1840"/>
                  <a:gd name="T12" fmla="*/ 1318 w 1840"/>
                  <a:gd name="T13" fmla="*/ 90 h 1840"/>
                  <a:gd name="T14" fmla="*/ 1103 w 1840"/>
                  <a:gd name="T15" fmla="*/ 173 h 1840"/>
                  <a:gd name="T16" fmla="*/ 964 w 1840"/>
                  <a:gd name="T17" fmla="*/ 0 h 1840"/>
                  <a:gd name="T18" fmla="*/ 808 w 1840"/>
                  <a:gd name="T19" fmla="*/ 159 h 1840"/>
                  <a:gd name="T20" fmla="*/ 613 w 1840"/>
                  <a:gd name="T21" fmla="*/ 49 h 1840"/>
                  <a:gd name="T22" fmla="*/ 521 w 1840"/>
                  <a:gd name="T23" fmla="*/ 262 h 1840"/>
                  <a:gd name="T24" fmla="*/ 301 w 1840"/>
                  <a:gd name="T25" fmla="*/ 239 h 1840"/>
                  <a:gd name="T26" fmla="*/ 303 w 1840"/>
                  <a:gd name="T27" fmla="*/ 461 h 1840"/>
                  <a:gd name="T28" fmla="*/ 89 w 1840"/>
                  <a:gd name="T29" fmla="*/ 522 h 1840"/>
                  <a:gd name="T30" fmla="*/ 173 w 1840"/>
                  <a:gd name="T31" fmla="*/ 737 h 1840"/>
                  <a:gd name="T32" fmla="*/ 0 w 1840"/>
                  <a:gd name="T33" fmla="*/ 877 h 1840"/>
                  <a:gd name="T34" fmla="*/ 159 w 1840"/>
                  <a:gd name="T35" fmla="*/ 1032 h 1840"/>
                  <a:gd name="T36" fmla="*/ 49 w 1840"/>
                  <a:gd name="T37" fmla="*/ 1227 h 1840"/>
                  <a:gd name="T38" fmla="*/ 262 w 1840"/>
                  <a:gd name="T39" fmla="*/ 1320 h 1840"/>
                  <a:gd name="T40" fmla="*/ 239 w 1840"/>
                  <a:gd name="T41" fmla="*/ 1540 h 1840"/>
                  <a:gd name="T42" fmla="*/ 461 w 1840"/>
                  <a:gd name="T43" fmla="*/ 1538 h 1840"/>
                  <a:gd name="T44" fmla="*/ 522 w 1840"/>
                  <a:gd name="T45" fmla="*/ 1751 h 1840"/>
                  <a:gd name="T46" fmla="*/ 737 w 1840"/>
                  <a:gd name="T47" fmla="*/ 1668 h 1840"/>
                  <a:gd name="T48" fmla="*/ 876 w 1840"/>
                  <a:gd name="T49" fmla="*/ 1840 h 1840"/>
                  <a:gd name="T50" fmla="*/ 1032 w 1840"/>
                  <a:gd name="T51" fmla="*/ 1682 h 1840"/>
                  <a:gd name="T52" fmla="*/ 1227 w 1840"/>
                  <a:gd name="T53" fmla="*/ 1791 h 1840"/>
                  <a:gd name="T54" fmla="*/ 1319 w 1840"/>
                  <a:gd name="T55" fmla="*/ 1579 h 1840"/>
                  <a:gd name="T56" fmla="*/ 1540 w 1840"/>
                  <a:gd name="T57" fmla="*/ 1602 h 1840"/>
                  <a:gd name="T58" fmla="*/ 1538 w 1840"/>
                  <a:gd name="T59" fmla="*/ 1380 h 1840"/>
                  <a:gd name="T60" fmla="*/ 1751 w 1840"/>
                  <a:gd name="T61" fmla="*/ 1318 h 1840"/>
                  <a:gd name="T62" fmla="*/ 1668 w 1840"/>
                  <a:gd name="T63" fmla="*/ 1104 h 1840"/>
                  <a:gd name="T64" fmla="*/ 1081 w 1840"/>
                  <a:gd name="T65" fmla="*/ 1490 h 1840"/>
                  <a:gd name="T66" fmla="*/ 759 w 1840"/>
                  <a:gd name="T67" fmla="*/ 351 h 1840"/>
                  <a:gd name="T68" fmla="*/ 1081 w 1840"/>
                  <a:gd name="T69" fmla="*/ 1490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40" h="1840">
                    <a:moveTo>
                      <a:pt x="1827" y="1080"/>
                    </a:moveTo>
                    <a:cubicBezTo>
                      <a:pt x="1840" y="964"/>
                      <a:pt x="1840" y="964"/>
                      <a:pt x="1840" y="964"/>
                    </a:cubicBezTo>
                    <a:cubicBezTo>
                      <a:pt x="1690" y="906"/>
                      <a:pt x="1690" y="906"/>
                      <a:pt x="1690" y="906"/>
                    </a:cubicBezTo>
                    <a:cubicBezTo>
                      <a:pt x="1689" y="874"/>
                      <a:pt x="1687" y="841"/>
                      <a:pt x="1682" y="808"/>
                    </a:cubicBezTo>
                    <a:cubicBezTo>
                      <a:pt x="1823" y="726"/>
                      <a:pt x="1823" y="726"/>
                      <a:pt x="1823" y="726"/>
                    </a:cubicBezTo>
                    <a:cubicBezTo>
                      <a:pt x="1791" y="614"/>
                      <a:pt x="1791" y="614"/>
                      <a:pt x="1791" y="614"/>
                    </a:cubicBezTo>
                    <a:cubicBezTo>
                      <a:pt x="1628" y="618"/>
                      <a:pt x="1628" y="618"/>
                      <a:pt x="1628" y="618"/>
                    </a:cubicBezTo>
                    <a:cubicBezTo>
                      <a:pt x="1614" y="584"/>
                      <a:pt x="1597" y="552"/>
                      <a:pt x="1578" y="521"/>
                    </a:cubicBezTo>
                    <a:cubicBezTo>
                      <a:pt x="1675" y="392"/>
                      <a:pt x="1675" y="392"/>
                      <a:pt x="1675" y="392"/>
                    </a:cubicBezTo>
                    <a:cubicBezTo>
                      <a:pt x="1602" y="301"/>
                      <a:pt x="1602" y="301"/>
                      <a:pt x="1602" y="301"/>
                    </a:cubicBezTo>
                    <a:cubicBezTo>
                      <a:pt x="1455" y="366"/>
                      <a:pt x="1455" y="366"/>
                      <a:pt x="1455" y="366"/>
                    </a:cubicBezTo>
                    <a:cubicBezTo>
                      <a:pt x="1431" y="344"/>
                      <a:pt x="1406" y="322"/>
                      <a:pt x="1379" y="303"/>
                    </a:cubicBezTo>
                    <a:cubicBezTo>
                      <a:pt x="1420" y="147"/>
                      <a:pt x="1420" y="147"/>
                      <a:pt x="1420" y="147"/>
                    </a:cubicBezTo>
                    <a:cubicBezTo>
                      <a:pt x="1318" y="90"/>
                      <a:pt x="1318" y="90"/>
                      <a:pt x="1318" y="90"/>
                    </a:cubicBezTo>
                    <a:cubicBezTo>
                      <a:pt x="1206" y="206"/>
                      <a:pt x="1206" y="206"/>
                      <a:pt x="1206" y="206"/>
                    </a:cubicBezTo>
                    <a:cubicBezTo>
                      <a:pt x="1173" y="193"/>
                      <a:pt x="1139" y="181"/>
                      <a:pt x="1103" y="173"/>
                    </a:cubicBezTo>
                    <a:cubicBezTo>
                      <a:pt x="1080" y="13"/>
                      <a:pt x="1080" y="13"/>
                      <a:pt x="1080" y="13"/>
                    </a:cubicBezTo>
                    <a:cubicBezTo>
                      <a:pt x="964" y="0"/>
                      <a:pt x="964" y="0"/>
                      <a:pt x="964" y="0"/>
                    </a:cubicBezTo>
                    <a:cubicBezTo>
                      <a:pt x="906" y="151"/>
                      <a:pt x="906" y="151"/>
                      <a:pt x="906" y="151"/>
                    </a:cubicBezTo>
                    <a:cubicBezTo>
                      <a:pt x="874" y="151"/>
                      <a:pt x="841" y="154"/>
                      <a:pt x="808" y="159"/>
                    </a:cubicBezTo>
                    <a:cubicBezTo>
                      <a:pt x="726" y="17"/>
                      <a:pt x="726" y="17"/>
                      <a:pt x="726" y="17"/>
                    </a:cubicBezTo>
                    <a:cubicBezTo>
                      <a:pt x="613" y="49"/>
                      <a:pt x="613" y="49"/>
                      <a:pt x="613" y="49"/>
                    </a:cubicBezTo>
                    <a:cubicBezTo>
                      <a:pt x="617" y="213"/>
                      <a:pt x="617" y="213"/>
                      <a:pt x="617" y="213"/>
                    </a:cubicBezTo>
                    <a:cubicBezTo>
                      <a:pt x="584" y="227"/>
                      <a:pt x="552" y="244"/>
                      <a:pt x="521" y="262"/>
                    </a:cubicBezTo>
                    <a:cubicBezTo>
                      <a:pt x="392" y="166"/>
                      <a:pt x="392" y="166"/>
                      <a:pt x="392" y="166"/>
                    </a:cubicBezTo>
                    <a:cubicBezTo>
                      <a:pt x="301" y="239"/>
                      <a:pt x="301" y="239"/>
                      <a:pt x="301" y="239"/>
                    </a:cubicBezTo>
                    <a:cubicBezTo>
                      <a:pt x="366" y="386"/>
                      <a:pt x="366" y="386"/>
                      <a:pt x="366" y="386"/>
                    </a:cubicBezTo>
                    <a:cubicBezTo>
                      <a:pt x="343" y="410"/>
                      <a:pt x="322" y="435"/>
                      <a:pt x="303" y="461"/>
                    </a:cubicBezTo>
                    <a:cubicBezTo>
                      <a:pt x="147" y="420"/>
                      <a:pt x="147" y="420"/>
                      <a:pt x="147" y="420"/>
                    </a:cubicBezTo>
                    <a:cubicBezTo>
                      <a:pt x="89" y="522"/>
                      <a:pt x="89" y="522"/>
                      <a:pt x="89" y="522"/>
                    </a:cubicBezTo>
                    <a:cubicBezTo>
                      <a:pt x="206" y="634"/>
                      <a:pt x="206" y="634"/>
                      <a:pt x="206" y="634"/>
                    </a:cubicBezTo>
                    <a:cubicBezTo>
                      <a:pt x="192" y="668"/>
                      <a:pt x="181" y="702"/>
                      <a:pt x="173" y="737"/>
                    </a:cubicBezTo>
                    <a:cubicBezTo>
                      <a:pt x="13" y="760"/>
                      <a:pt x="13" y="760"/>
                      <a:pt x="13" y="760"/>
                    </a:cubicBezTo>
                    <a:cubicBezTo>
                      <a:pt x="0" y="877"/>
                      <a:pt x="0" y="877"/>
                      <a:pt x="0" y="877"/>
                    </a:cubicBezTo>
                    <a:cubicBezTo>
                      <a:pt x="151" y="934"/>
                      <a:pt x="151" y="934"/>
                      <a:pt x="151" y="934"/>
                    </a:cubicBezTo>
                    <a:cubicBezTo>
                      <a:pt x="151" y="967"/>
                      <a:pt x="154" y="1000"/>
                      <a:pt x="159" y="1032"/>
                    </a:cubicBezTo>
                    <a:cubicBezTo>
                      <a:pt x="17" y="1115"/>
                      <a:pt x="17" y="1115"/>
                      <a:pt x="17" y="1115"/>
                    </a:cubicBezTo>
                    <a:cubicBezTo>
                      <a:pt x="49" y="1227"/>
                      <a:pt x="49" y="1227"/>
                      <a:pt x="49" y="1227"/>
                    </a:cubicBezTo>
                    <a:cubicBezTo>
                      <a:pt x="212" y="1223"/>
                      <a:pt x="212" y="1223"/>
                      <a:pt x="212" y="1223"/>
                    </a:cubicBezTo>
                    <a:cubicBezTo>
                      <a:pt x="227" y="1257"/>
                      <a:pt x="243" y="1289"/>
                      <a:pt x="262" y="1320"/>
                    </a:cubicBezTo>
                    <a:cubicBezTo>
                      <a:pt x="166" y="1449"/>
                      <a:pt x="166" y="1449"/>
                      <a:pt x="166" y="1449"/>
                    </a:cubicBezTo>
                    <a:cubicBezTo>
                      <a:pt x="239" y="1540"/>
                      <a:pt x="239" y="1540"/>
                      <a:pt x="239" y="1540"/>
                    </a:cubicBezTo>
                    <a:cubicBezTo>
                      <a:pt x="386" y="1474"/>
                      <a:pt x="386" y="1474"/>
                      <a:pt x="386" y="1474"/>
                    </a:cubicBezTo>
                    <a:cubicBezTo>
                      <a:pt x="410" y="1497"/>
                      <a:pt x="435" y="1518"/>
                      <a:pt x="461" y="1538"/>
                    </a:cubicBezTo>
                    <a:cubicBezTo>
                      <a:pt x="420" y="1694"/>
                      <a:pt x="420" y="1694"/>
                      <a:pt x="420" y="1694"/>
                    </a:cubicBezTo>
                    <a:cubicBezTo>
                      <a:pt x="522" y="1751"/>
                      <a:pt x="522" y="1751"/>
                      <a:pt x="522" y="1751"/>
                    </a:cubicBezTo>
                    <a:cubicBezTo>
                      <a:pt x="634" y="1635"/>
                      <a:pt x="634" y="1635"/>
                      <a:pt x="634" y="1635"/>
                    </a:cubicBezTo>
                    <a:cubicBezTo>
                      <a:pt x="667" y="1648"/>
                      <a:pt x="702" y="1659"/>
                      <a:pt x="737" y="1668"/>
                    </a:cubicBezTo>
                    <a:cubicBezTo>
                      <a:pt x="760" y="1827"/>
                      <a:pt x="760" y="1827"/>
                      <a:pt x="760" y="1827"/>
                    </a:cubicBezTo>
                    <a:cubicBezTo>
                      <a:pt x="876" y="1840"/>
                      <a:pt x="876" y="1840"/>
                      <a:pt x="876" y="1840"/>
                    </a:cubicBezTo>
                    <a:cubicBezTo>
                      <a:pt x="934" y="1690"/>
                      <a:pt x="934" y="1690"/>
                      <a:pt x="934" y="1690"/>
                    </a:cubicBezTo>
                    <a:cubicBezTo>
                      <a:pt x="967" y="1689"/>
                      <a:pt x="1000" y="1687"/>
                      <a:pt x="1032" y="1682"/>
                    </a:cubicBezTo>
                    <a:cubicBezTo>
                      <a:pt x="1114" y="1823"/>
                      <a:pt x="1114" y="1823"/>
                      <a:pt x="1114" y="1823"/>
                    </a:cubicBezTo>
                    <a:cubicBezTo>
                      <a:pt x="1227" y="1791"/>
                      <a:pt x="1227" y="1791"/>
                      <a:pt x="1227" y="1791"/>
                    </a:cubicBezTo>
                    <a:cubicBezTo>
                      <a:pt x="1223" y="1628"/>
                      <a:pt x="1223" y="1628"/>
                      <a:pt x="1223" y="1628"/>
                    </a:cubicBezTo>
                    <a:cubicBezTo>
                      <a:pt x="1256" y="1614"/>
                      <a:pt x="1289" y="1597"/>
                      <a:pt x="1319" y="1579"/>
                    </a:cubicBezTo>
                    <a:cubicBezTo>
                      <a:pt x="1448" y="1675"/>
                      <a:pt x="1448" y="1675"/>
                      <a:pt x="1448" y="1675"/>
                    </a:cubicBezTo>
                    <a:cubicBezTo>
                      <a:pt x="1540" y="1602"/>
                      <a:pt x="1540" y="1602"/>
                      <a:pt x="1540" y="1602"/>
                    </a:cubicBezTo>
                    <a:cubicBezTo>
                      <a:pt x="1474" y="1455"/>
                      <a:pt x="1474" y="1455"/>
                      <a:pt x="1474" y="1455"/>
                    </a:cubicBezTo>
                    <a:cubicBezTo>
                      <a:pt x="1497" y="1431"/>
                      <a:pt x="1518" y="1406"/>
                      <a:pt x="1538" y="1380"/>
                    </a:cubicBezTo>
                    <a:cubicBezTo>
                      <a:pt x="1694" y="1420"/>
                      <a:pt x="1694" y="1420"/>
                      <a:pt x="1694" y="1420"/>
                    </a:cubicBezTo>
                    <a:cubicBezTo>
                      <a:pt x="1751" y="1318"/>
                      <a:pt x="1751" y="1318"/>
                      <a:pt x="1751" y="1318"/>
                    </a:cubicBezTo>
                    <a:cubicBezTo>
                      <a:pt x="1635" y="1207"/>
                      <a:pt x="1635" y="1207"/>
                      <a:pt x="1635" y="1207"/>
                    </a:cubicBezTo>
                    <a:cubicBezTo>
                      <a:pt x="1648" y="1173"/>
                      <a:pt x="1659" y="1139"/>
                      <a:pt x="1668" y="1104"/>
                    </a:cubicBezTo>
                    <a:lnTo>
                      <a:pt x="1827" y="1080"/>
                    </a:lnTo>
                    <a:close/>
                    <a:moveTo>
                      <a:pt x="1081" y="1490"/>
                    </a:moveTo>
                    <a:cubicBezTo>
                      <a:pt x="766" y="1579"/>
                      <a:pt x="439" y="1396"/>
                      <a:pt x="350" y="1081"/>
                    </a:cubicBezTo>
                    <a:cubicBezTo>
                      <a:pt x="262" y="767"/>
                      <a:pt x="445" y="439"/>
                      <a:pt x="759" y="351"/>
                    </a:cubicBezTo>
                    <a:cubicBezTo>
                      <a:pt x="1074" y="262"/>
                      <a:pt x="1401" y="445"/>
                      <a:pt x="1490" y="760"/>
                    </a:cubicBezTo>
                    <a:cubicBezTo>
                      <a:pt x="1579" y="1074"/>
                      <a:pt x="1396" y="1401"/>
                      <a:pt x="1081" y="1490"/>
                    </a:cubicBezTo>
                    <a:close/>
                  </a:path>
                </a:pathLst>
              </a:custGeom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914400"/>
                <a:endParaRPr lang="id-ID" dirty="0">
                  <a:solidFill>
                    <a:srgbClr val="1C181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9CD37EE-A38A-4083-AC48-2F6995D3EBE3}"/>
                  </a:ext>
                </a:extLst>
              </p:cNvPr>
              <p:cNvSpPr/>
              <p:nvPr/>
            </p:nvSpPr>
            <p:spPr>
              <a:xfrm>
                <a:off x="9797100" y="6209903"/>
                <a:ext cx="1283562" cy="1283562"/>
              </a:xfrm>
              <a:custGeom>
                <a:avLst/>
                <a:gdLst>
                  <a:gd name="connsiteX0" fmla="*/ 742950 w 1485900"/>
                  <a:gd name="connsiteY0" fmla="*/ 54599 h 1485900"/>
                  <a:gd name="connsiteX1" fmla="*/ 54599 w 1485900"/>
                  <a:gd name="connsiteY1" fmla="*/ 742950 h 1485900"/>
                  <a:gd name="connsiteX2" fmla="*/ 742950 w 1485900"/>
                  <a:gd name="connsiteY2" fmla="*/ 1431301 h 1485900"/>
                  <a:gd name="connsiteX3" fmla="*/ 1431301 w 1485900"/>
                  <a:gd name="connsiteY3" fmla="*/ 742950 h 1485900"/>
                  <a:gd name="connsiteX4" fmla="*/ 742950 w 1485900"/>
                  <a:gd name="connsiteY4" fmla="*/ 54599 h 1485900"/>
                  <a:gd name="connsiteX5" fmla="*/ 742950 w 1485900"/>
                  <a:gd name="connsiteY5" fmla="*/ 0 h 1485900"/>
                  <a:gd name="connsiteX6" fmla="*/ 1485900 w 1485900"/>
                  <a:gd name="connsiteY6" fmla="*/ 742950 h 1485900"/>
                  <a:gd name="connsiteX7" fmla="*/ 742950 w 1485900"/>
                  <a:gd name="connsiteY7" fmla="*/ 1485900 h 1485900"/>
                  <a:gd name="connsiteX8" fmla="*/ 0 w 1485900"/>
                  <a:gd name="connsiteY8" fmla="*/ 742950 h 1485900"/>
                  <a:gd name="connsiteX9" fmla="*/ 742950 w 1485900"/>
                  <a:gd name="connsiteY9" fmla="*/ 0 h 148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85900" h="1485900">
                    <a:moveTo>
                      <a:pt x="742950" y="54599"/>
                    </a:moveTo>
                    <a:cubicBezTo>
                      <a:pt x="362784" y="54599"/>
                      <a:pt x="54599" y="362784"/>
                      <a:pt x="54599" y="742950"/>
                    </a:cubicBezTo>
                    <a:cubicBezTo>
                      <a:pt x="54599" y="1123116"/>
                      <a:pt x="362784" y="1431301"/>
                      <a:pt x="742950" y="1431301"/>
                    </a:cubicBezTo>
                    <a:cubicBezTo>
                      <a:pt x="1123116" y="1431301"/>
                      <a:pt x="1431301" y="1123116"/>
                      <a:pt x="1431301" y="742950"/>
                    </a:cubicBezTo>
                    <a:cubicBezTo>
                      <a:pt x="1431301" y="362784"/>
                      <a:pt x="1123116" y="54599"/>
                      <a:pt x="742950" y="54599"/>
                    </a:cubicBezTo>
                    <a:close/>
                    <a:moveTo>
                      <a:pt x="742950" y="0"/>
                    </a:moveTo>
                    <a:cubicBezTo>
                      <a:pt x="1153270" y="0"/>
                      <a:pt x="1485900" y="332630"/>
                      <a:pt x="1485900" y="742950"/>
                    </a:cubicBezTo>
                    <a:cubicBezTo>
                      <a:pt x="1485900" y="1153270"/>
                      <a:pt x="1153270" y="1485900"/>
                      <a:pt x="742950" y="1485900"/>
                    </a:cubicBezTo>
                    <a:cubicBezTo>
                      <a:pt x="332630" y="1485900"/>
                      <a:pt x="0" y="1153270"/>
                      <a:pt x="0" y="742950"/>
                    </a:cubicBezTo>
                    <a:cubicBezTo>
                      <a:pt x="0" y="332630"/>
                      <a:pt x="332630" y="0"/>
                      <a:pt x="742950" y="0"/>
                    </a:cubicBezTo>
                    <a:close/>
                  </a:path>
                </a:pathLst>
              </a:custGeom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914400"/>
                <a:endParaRPr lang="en-US" dirty="0">
                  <a:solidFill>
                    <a:srgbClr val="1C181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E2E257-D3A9-4BD5-A402-EFDC99B13FEC}"/>
                </a:ext>
              </a:extLst>
            </p:cNvPr>
            <p:cNvGrpSpPr/>
            <p:nvPr/>
          </p:nvGrpSpPr>
          <p:grpSpPr>
            <a:xfrm>
              <a:off x="11117901" y="4648932"/>
              <a:ext cx="2846949" cy="2846947"/>
              <a:chOff x="11060495" y="4495458"/>
              <a:chExt cx="1853640" cy="1853639"/>
            </a:xfrm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</a:gradFill>
          </p:grpSpPr>
          <p:sp>
            <p:nvSpPr>
              <p:cNvPr id="13" name="Freeform 240">
                <a:extLst>
                  <a:ext uri="{FF2B5EF4-FFF2-40B4-BE49-F238E27FC236}">
                    <a16:creationId xmlns:a16="http://schemas.microsoft.com/office/drawing/2014/main" id="{F91B0D87-D418-4077-BF30-74F459B61F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60495" y="4495458"/>
                <a:ext cx="1853640" cy="1853639"/>
              </a:xfrm>
              <a:custGeom>
                <a:avLst/>
                <a:gdLst>
                  <a:gd name="T0" fmla="*/ 1840 w 1840"/>
                  <a:gd name="T1" fmla="*/ 964 h 1840"/>
                  <a:gd name="T2" fmla="*/ 1682 w 1840"/>
                  <a:gd name="T3" fmla="*/ 808 h 1840"/>
                  <a:gd name="T4" fmla="*/ 1791 w 1840"/>
                  <a:gd name="T5" fmla="*/ 614 h 1840"/>
                  <a:gd name="T6" fmla="*/ 1578 w 1840"/>
                  <a:gd name="T7" fmla="*/ 521 h 1840"/>
                  <a:gd name="T8" fmla="*/ 1602 w 1840"/>
                  <a:gd name="T9" fmla="*/ 301 h 1840"/>
                  <a:gd name="T10" fmla="*/ 1379 w 1840"/>
                  <a:gd name="T11" fmla="*/ 303 h 1840"/>
                  <a:gd name="T12" fmla="*/ 1318 w 1840"/>
                  <a:gd name="T13" fmla="*/ 90 h 1840"/>
                  <a:gd name="T14" fmla="*/ 1103 w 1840"/>
                  <a:gd name="T15" fmla="*/ 173 h 1840"/>
                  <a:gd name="T16" fmla="*/ 964 w 1840"/>
                  <a:gd name="T17" fmla="*/ 0 h 1840"/>
                  <a:gd name="T18" fmla="*/ 808 w 1840"/>
                  <a:gd name="T19" fmla="*/ 159 h 1840"/>
                  <a:gd name="T20" fmla="*/ 613 w 1840"/>
                  <a:gd name="T21" fmla="*/ 49 h 1840"/>
                  <a:gd name="T22" fmla="*/ 521 w 1840"/>
                  <a:gd name="T23" fmla="*/ 262 h 1840"/>
                  <a:gd name="T24" fmla="*/ 301 w 1840"/>
                  <a:gd name="T25" fmla="*/ 239 h 1840"/>
                  <a:gd name="T26" fmla="*/ 303 w 1840"/>
                  <a:gd name="T27" fmla="*/ 461 h 1840"/>
                  <a:gd name="T28" fmla="*/ 89 w 1840"/>
                  <a:gd name="T29" fmla="*/ 522 h 1840"/>
                  <a:gd name="T30" fmla="*/ 173 w 1840"/>
                  <a:gd name="T31" fmla="*/ 737 h 1840"/>
                  <a:gd name="T32" fmla="*/ 0 w 1840"/>
                  <a:gd name="T33" fmla="*/ 877 h 1840"/>
                  <a:gd name="T34" fmla="*/ 159 w 1840"/>
                  <a:gd name="T35" fmla="*/ 1032 h 1840"/>
                  <a:gd name="T36" fmla="*/ 49 w 1840"/>
                  <a:gd name="T37" fmla="*/ 1227 h 1840"/>
                  <a:gd name="T38" fmla="*/ 262 w 1840"/>
                  <a:gd name="T39" fmla="*/ 1320 h 1840"/>
                  <a:gd name="T40" fmla="*/ 239 w 1840"/>
                  <a:gd name="T41" fmla="*/ 1540 h 1840"/>
                  <a:gd name="T42" fmla="*/ 461 w 1840"/>
                  <a:gd name="T43" fmla="*/ 1538 h 1840"/>
                  <a:gd name="T44" fmla="*/ 522 w 1840"/>
                  <a:gd name="T45" fmla="*/ 1751 h 1840"/>
                  <a:gd name="T46" fmla="*/ 737 w 1840"/>
                  <a:gd name="T47" fmla="*/ 1668 h 1840"/>
                  <a:gd name="T48" fmla="*/ 876 w 1840"/>
                  <a:gd name="T49" fmla="*/ 1840 h 1840"/>
                  <a:gd name="T50" fmla="*/ 1032 w 1840"/>
                  <a:gd name="T51" fmla="*/ 1682 h 1840"/>
                  <a:gd name="T52" fmla="*/ 1227 w 1840"/>
                  <a:gd name="T53" fmla="*/ 1791 h 1840"/>
                  <a:gd name="T54" fmla="*/ 1319 w 1840"/>
                  <a:gd name="T55" fmla="*/ 1579 h 1840"/>
                  <a:gd name="T56" fmla="*/ 1540 w 1840"/>
                  <a:gd name="T57" fmla="*/ 1602 h 1840"/>
                  <a:gd name="T58" fmla="*/ 1538 w 1840"/>
                  <a:gd name="T59" fmla="*/ 1380 h 1840"/>
                  <a:gd name="T60" fmla="*/ 1751 w 1840"/>
                  <a:gd name="T61" fmla="*/ 1318 h 1840"/>
                  <a:gd name="T62" fmla="*/ 1668 w 1840"/>
                  <a:gd name="T63" fmla="*/ 1104 h 1840"/>
                  <a:gd name="T64" fmla="*/ 1081 w 1840"/>
                  <a:gd name="T65" fmla="*/ 1490 h 1840"/>
                  <a:gd name="T66" fmla="*/ 759 w 1840"/>
                  <a:gd name="T67" fmla="*/ 351 h 1840"/>
                  <a:gd name="T68" fmla="*/ 1081 w 1840"/>
                  <a:gd name="T69" fmla="*/ 1490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40" h="1840">
                    <a:moveTo>
                      <a:pt x="1827" y="1080"/>
                    </a:moveTo>
                    <a:cubicBezTo>
                      <a:pt x="1840" y="964"/>
                      <a:pt x="1840" y="964"/>
                      <a:pt x="1840" y="964"/>
                    </a:cubicBezTo>
                    <a:cubicBezTo>
                      <a:pt x="1690" y="906"/>
                      <a:pt x="1690" y="906"/>
                      <a:pt x="1690" y="906"/>
                    </a:cubicBezTo>
                    <a:cubicBezTo>
                      <a:pt x="1689" y="874"/>
                      <a:pt x="1687" y="841"/>
                      <a:pt x="1682" y="808"/>
                    </a:cubicBezTo>
                    <a:cubicBezTo>
                      <a:pt x="1823" y="726"/>
                      <a:pt x="1823" y="726"/>
                      <a:pt x="1823" y="726"/>
                    </a:cubicBezTo>
                    <a:cubicBezTo>
                      <a:pt x="1791" y="614"/>
                      <a:pt x="1791" y="614"/>
                      <a:pt x="1791" y="614"/>
                    </a:cubicBezTo>
                    <a:cubicBezTo>
                      <a:pt x="1628" y="618"/>
                      <a:pt x="1628" y="618"/>
                      <a:pt x="1628" y="618"/>
                    </a:cubicBezTo>
                    <a:cubicBezTo>
                      <a:pt x="1614" y="584"/>
                      <a:pt x="1597" y="552"/>
                      <a:pt x="1578" y="521"/>
                    </a:cubicBezTo>
                    <a:cubicBezTo>
                      <a:pt x="1675" y="392"/>
                      <a:pt x="1675" y="392"/>
                      <a:pt x="1675" y="392"/>
                    </a:cubicBezTo>
                    <a:cubicBezTo>
                      <a:pt x="1602" y="301"/>
                      <a:pt x="1602" y="301"/>
                      <a:pt x="1602" y="301"/>
                    </a:cubicBezTo>
                    <a:cubicBezTo>
                      <a:pt x="1455" y="366"/>
                      <a:pt x="1455" y="366"/>
                      <a:pt x="1455" y="366"/>
                    </a:cubicBezTo>
                    <a:cubicBezTo>
                      <a:pt x="1431" y="344"/>
                      <a:pt x="1406" y="322"/>
                      <a:pt x="1379" y="303"/>
                    </a:cubicBezTo>
                    <a:cubicBezTo>
                      <a:pt x="1420" y="147"/>
                      <a:pt x="1420" y="147"/>
                      <a:pt x="1420" y="147"/>
                    </a:cubicBezTo>
                    <a:cubicBezTo>
                      <a:pt x="1318" y="90"/>
                      <a:pt x="1318" y="90"/>
                      <a:pt x="1318" y="90"/>
                    </a:cubicBezTo>
                    <a:cubicBezTo>
                      <a:pt x="1206" y="206"/>
                      <a:pt x="1206" y="206"/>
                      <a:pt x="1206" y="206"/>
                    </a:cubicBezTo>
                    <a:cubicBezTo>
                      <a:pt x="1173" y="193"/>
                      <a:pt x="1139" y="181"/>
                      <a:pt x="1103" y="173"/>
                    </a:cubicBezTo>
                    <a:cubicBezTo>
                      <a:pt x="1080" y="13"/>
                      <a:pt x="1080" y="13"/>
                      <a:pt x="1080" y="13"/>
                    </a:cubicBezTo>
                    <a:cubicBezTo>
                      <a:pt x="964" y="0"/>
                      <a:pt x="964" y="0"/>
                      <a:pt x="964" y="0"/>
                    </a:cubicBezTo>
                    <a:cubicBezTo>
                      <a:pt x="906" y="151"/>
                      <a:pt x="906" y="151"/>
                      <a:pt x="906" y="151"/>
                    </a:cubicBezTo>
                    <a:cubicBezTo>
                      <a:pt x="874" y="151"/>
                      <a:pt x="841" y="154"/>
                      <a:pt x="808" y="159"/>
                    </a:cubicBezTo>
                    <a:cubicBezTo>
                      <a:pt x="726" y="17"/>
                      <a:pt x="726" y="17"/>
                      <a:pt x="726" y="17"/>
                    </a:cubicBezTo>
                    <a:cubicBezTo>
                      <a:pt x="613" y="49"/>
                      <a:pt x="613" y="49"/>
                      <a:pt x="613" y="49"/>
                    </a:cubicBezTo>
                    <a:cubicBezTo>
                      <a:pt x="617" y="213"/>
                      <a:pt x="617" y="213"/>
                      <a:pt x="617" y="213"/>
                    </a:cubicBezTo>
                    <a:cubicBezTo>
                      <a:pt x="584" y="227"/>
                      <a:pt x="552" y="244"/>
                      <a:pt x="521" y="262"/>
                    </a:cubicBezTo>
                    <a:cubicBezTo>
                      <a:pt x="392" y="166"/>
                      <a:pt x="392" y="166"/>
                      <a:pt x="392" y="166"/>
                    </a:cubicBezTo>
                    <a:cubicBezTo>
                      <a:pt x="301" y="239"/>
                      <a:pt x="301" y="239"/>
                      <a:pt x="301" y="239"/>
                    </a:cubicBezTo>
                    <a:cubicBezTo>
                      <a:pt x="366" y="386"/>
                      <a:pt x="366" y="386"/>
                      <a:pt x="366" y="386"/>
                    </a:cubicBezTo>
                    <a:cubicBezTo>
                      <a:pt x="343" y="410"/>
                      <a:pt x="322" y="435"/>
                      <a:pt x="303" y="461"/>
                    </a:cubicBezTo>
                    <a:cubicBezTo>
                      <a:pt x="147" y="420"/>
                      <a:pt x="147" y="420"/>
                      <a:pt x="147" y="420"/>
                    </a:cubicBezTo>
                    <a:cubicBezTo>
                      <a:pt x="89" y="522"/>
                      <a:pt x="89" y="522"/>
                      <a:pt x="89" y="522"/>
                    </a:cubicBezTo>
                    <a:cubicBezTo>
                      <a:pt x="206" y="634"/>
                      <a:pt x="206" y="634"/>
                      <a:pt x="206" y="634"/>
                    </a:cubicBezTo>
                    <a:cubicBezTo>
                      <a:pt x="192" y="668"/>
                      <a:pt x="181" y="702"/>
                      <a:pt x="173" y="737"/>
                    </a:cubicBezTo>
                    <a:cubicBezTo>
                      <a:pt x="13" y="760"/>
                      <a:pt x="13" y="760"/>
                      <a:pt x="13" y="760"/>
                    </a:cubicBezTo>
                    <a:cubicBezTo>
                      <a:pt x="0" y="877"/>
                      <a:pt x="0" y="877"/>
                      <a:pt x="0" y="877"/>
                    </a:cubicBezTo>
                    <a:cubicBezTo>
                      <a:pt x="151" y="934"/>
                      <a:pt x="151" y="934"/>
                      <a:pt x="151" y="934"/>
                    </a:cubicBezTo>
                    <a:cubicBezTo>
                      <a:pt x="151" y="967"/>
                      <a:pt x="154" y="1000"/>
                      <a:pt x="159" y="1032"/>
                    </a:cubicBezTo>
                    <a:cubicBezTo>
                      <a:pt x="17" y="1115"/>
                      <a:pt x="17" y="1115"/>
                      <a:pt x="17" y="1115"/>
                    </a:cubicBezTo>
                    <a:cubicBezTo>
                      <a:pt x="49" y="1227"/>
                      <a:pt x="49" y="1227"/>
                      <a:pt x="49" y="1227"/>
                    </a:cubicBezTo>
                    <a:cubicBezTo>
                      <a:pt x="212" y="1223"/>
                      <a:pt x="212" y="1223"/>
                      <a:pt x="212" y="1223"/>
                    </a:cubicBezTo>
                    <a:cubicBezTo>
                      <a:pt x="227" y="1257"/>
                      <a:pt x="243" y="1289"/>
                      <a:pt x="262" y="1320"/>
                    </a:cubicBezTo>
                    <a:cubicBezTo>
                      <a:pt x="166" y="1449"/>
                      <a:pt x="166" y="1449"/>
                      <a:pt x="166" y="1449"/>
                    </a:cubicBezTo>
                    <a:cubicBezTo>
                      <a:pt x="239" y="1540"/>
                      <a:pt x="239" y="1540"/>
                      <a:pt x="239" y="1540"/>
                    </a:cubicBezTo>
                    <a:cubicBezTo>
                      <a:pt x="386" y="1474"/>
                      <a:pt x="386" y="1474"/>
                      <a:pt x="386" y="1474"/>
                    </a:cubicBezTo>
                    <a:cubicBezTo>
                      <a:pt x="410" y="1497"/>
                      <a:pt x="435" y="1518"/>
                      <a:pt x="461" y="1538"/>
                    </a:cubicBezTo>
                    <a:cubicBezTo>
                      <a:pt x="420" y="1694"/>
                      <a:pt x="420" y="1694"/>
                      <a:pt x="420" y="1694"/>
                    </a:cubicBezTo>
                    <a:cubicBezTo>
                      <a:pt x="522" y="1751"/>
                      <a:pt x="522" y="1751"/>
                      <a:pt x="522" y="1751"/>
                    </a:cubicBezTo>
                    <a:cubicBezTo>
                      <a:pt x="634" y="1635"/>
                      <a:pt x="634" y="1635"/>
                      <a:pt x="634" y="1635"/>
                    </a:cubicBezTo>
                    <a:cubicBezTo>
                      <a:pt x="667" y="1648"/>
                      <a:pt x="702" y="1659"/>
                      <a:pt x="737" y="1668"/>
                    </a:cubicBezTo>
                    <a:cubicBezTo>
                      <a:pt x="760" y="1827"/>
                      <a:pt x="760" y="1827"/>
                      <a:pt x="760" y="1827"/>
                    </a:cubicBezTo>
                    <a:cubicBezTo>
                      <a:pt x="876" y="1840"/>
                      <a:pt x="876" y="1840"/>
                      <a:pt x="876" y="1840"/>
                    </a:cubicBezTo>
                    <a:cubicBezTo>
                      <a:pt x="934" y="1690"/>
                      <a:pt x="934" y="1690"/>
                      <a:pt x="934" y="1690"/>
                    </a:cubicBezTo>
                    <a:cubicBezTo>
                      <a:pt x="967" y="1689"/>
                      <a:pt x="1000" y="1687"/>
                      <a:pt x="1032" y="1682"/>
                    </a:cubicBezTo>
                    <a:cubicBezTo>
                      <a:pt x="1114" y="1823"/>
                      <a:pt x="1114" y="1823"/>
                      <a:pt x="1114" y="1823"/>
                    </a:cubicBezTo>
                    <a:cubicBezTo>
                      <a:pt x="1227" y="1791"/>
                      <a:pt x="1227" y="1791"/>
                      <a:pt x="1227" y="1791"/>
                    </a:cubicBezTo>
                    <a:cubicBezTo>
                      <a:pt x="1223" y="1628"/>
                      <a:pt x="1223" y="1628"/>
                      <a:pt x="1223" y="1628"/>
                    </a:cubicBezTo>
                    <a:cubicBezTo>
                      <a:pt x="1256" y="1614"/>
                      <a:pt x="1289" y="1597"/>
                      <a:pt x="1319" y="1579"/>
                    </a:cubicBezTo>
                    <a:cubicBezTo>
                      <a:pt x="1448" y="1675"/>
                      <a:pt x="1448" y="1675"/>
                      <a:pt x="1448" y="1675"/>
                    </a:cubicBezTo>
                    <a:cubicBezTo>
                      <a:pt x="1540" y="1602"/>
                      <a:pt x="1540" y="1602"/>
                      <a:pt x="1540" y="1602"/>
                    </a:cubicBezTo>
                    <a:cubicBezTo>
                      <a:pt x="1474" y="1455"/>
                      <a:pt x="1474" y="1455"/>
                      <a:pt x="1474" y="1455"/>
                    </a:cubicBezTo>
                    <a:cubicBezTo>
                      <a:pt x="1497" y="1431"/>
                      <a:pt x="1518" y="1406"/>
                      <a:pt x="1538" y="1380"/>
                    </a:cubicBezTo>
                    <a:cubicBezTo>
                      <a:pt x="1694" y="1420"/>
                      <a:pt x="1694" y="1420"/>
                      <a:pt x="1694" y="1420"/>
                    </a:cubicBezTo>
                    <a:cubicBezTo>
                      <a:pt x="1751" y="1318"/>
                      <a:pt x="1751" y="1318"/>
                      <a:pt x="1751" y="1318"/>
                    </a:cubicBezTo>
                    <a:cubicBezTo>
                      <a:pt x="1635" y="1207"/>
                      <a:pt x="1635" y="1207"/>
                      <a:pt x="1635" y="1207"/>
                    </a:cubicBezTo>
                    <a:cubicBezTo>
                      <a:pt x="1648" y="1173"/>
                      <a:pt x="1659" y="1139"/>
                      <a:pt x="1668" y="1104"/>
                    </a:cubicBezTo>
                    <a:lnTo>
                      <a:pt x="1827" y="1080"/>
                    </a:lnTo>
                    <a:close/>
                    <a:moveTo>
                      <a:pt x="1081" y="1490"/>
                    </a:moveTo>
                    <a:cubicBezTo>
                      <a:pt x="766" y="1579"/>
                      <a:pt x="439" y="1396"/>
                      <a:pt x="350" y="1081"/>
                    </a:cubicBezTo>
                    <a:cubicBezTo>
                      <a:pt x="262" y="767"/>
                      <a:pt x="445" y="439"/>
                      <a:pt x="759" y="351"/>
                    </a:cubicBezTo>
                    <a:cubicBezTo>
                      <a:pt x="1074" y="262"/>
                      <a:pt x="1401" y="445"/>
                      <a:pt x="1490" y="760"/>
                    </a:cubicBezTo>
                    <a:cubicBezTo>
                      <a:pt x="1579" y="1074"/>
                      <a:pt x="1396" y="1401"/>
                      <a:pt x="1081" y="1490"/>
                    </a:cubicBezTo>
                    <a:close/>
                  </a:path>
                </a:pathLst>
              </a:custGeom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914400"/>
                <a:endParaRPr lang="id-ID" dirty="0">
                  <a:solidFill>
                    <a:srgbClr val="1C181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8B8D0D7-4E0C-43C1-8301-5B7E6549111C}"/>
                  </a:ext>
                </a:extLst>
              </p:cNvPr>
              <p:cNvSpPr/>
              <p:nvPr/>
            </p:nvSpPr>
            <p:spPr>
              <a:xfrm>
                <a:off x="11428877" y="4863840"/>
                <a:ext cx="1116874" cy="1116874"/>
              </a:xfrm>
              <a:custGeom>
                <a:avLst/>
                <a:gdLst>
                  <a:gd name="connsiteX0" fmla="*/ 742950 w 1485900"/>
                  <a:gd name="connsiteY0" fmla="*/ 54599 h 1485900"/>
                  <a:gd name="connsiteX1" fmla="*/ 54599 w 1485900"/>
                  <a:gd name="connsiteY1" fmla="*/ 742950 h 1485900"/>
                  <a:gd name="connsiteX2" fmla="*/ 742950 w 1485900"/>
                  <a:gd name="connsiteY2" fmla="*/ 1431301 h 1485900"/>
                  <a:gd name="connsiteX3" fmla="*/ 1431301 w 1485900"/>
                  <a:gd name="connsiteY3" fmla="*/ 742950 h 1485900"/>
                  <a:gd name="connsiteX4" fmla="*/ 742950 w 1485900"/>
                  <a:gd name="connsiteY4" fmla="*/ 54599 h 1485900"/>
                  <a:gd name="connsiteX5" fmla="*/ 742950 w 1485900"/>
                  <a:gd name="connsiteY5" fmla="*/ 0 h 1485900"/>
                  <a:gd name="connsiteX6" fmla="*/ 1485900 w 1485900"/>
                  <a:gd name="connsiteY6" fmla="*/ 742950 h 1485900"/>
                  <a:gd name="connsiteX7" fmla="*/ 742950 w 1485900"/>
                  <a:gd name="connsiteY7" fmla="*/ 1485900 h 1485900"/>
                  <a:gd name="connsiteX8" fmla="*/ 0 w 1485900"/>
                  <a:gd name="connsiteY8" fmla="*/ 742950 h 1485900"/>
                  <a:gd name="connsiteX9" fmla="*/ 742950 w 1485900"/>
                  <a:gd name="connsiteY9" fmla="*/ 0 h 148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85900" h="1485900">
                    <a:moveTo>
                      <a:pt x="742950" y="54599"/>
                    </a:moveTo>
                    <a:cubicBezTo>
                      <a:pt x="362784" y="54599"/>
                      <a:pt x="54599" y="362784"/>
                      <a:pt x="54599" y="742950"/>
                    </a:cubicBezTo>
                    <a:cubicBezTo>
                      <a:pt x="54599" y="1123116"/>
                      <a:pt x="362784" y="1431301"/>
                      <a:pt x="742950" y="1431301"/>
                    </a:cubicBezTo>
                    <a:cubicBezTo>
                      <a:pt x="1123116" y="1431301"/>
                      <a:pt x="1431301" y="1123116"/>
                      <a:pt x="1431301" y="742950"/>
                    </a:cubicBezTo>
                    <a:cubicBezTo>
                      <a:pt x="1431301" y="362784"/>
                      <a:pt x="1123116" y="54599"/>
                      <a:pt x="742950" y="54599"/>
                    </a:cubicBezTo>
                    <a:close/>
                    <a:moveTo>
                      <a:pt x="742950" y="0"/>
                    </a:moveTo>
                    <a:cubicBezTo>
                      <a:pt x="1153270" y="0"/>
                      <a:pt x="1485900" y="332630"/>
                      <a:pt x="1485900" y="742950"/>
                    </a:cubicBezTo>
                    <a:cubicBezTo>
                      <a:pt x="1485900" y="1153270"/>
                      <a:pt x="1153270" y="1485900"/>
                      <a:pt x="742950" y="1485900"/>
                    </a:cubicBezTo>
                    <a:cubicBezTo>
                      <a:pt x="332630" y="1485900"/>
                      <a:pt x="0" y="1153270"/>
                      <a:pt x="0" y="742950"/>
                    </a:cubicBezTo>
                    <a:cubicBezTo>
                      <a:pt x="0" y="332630"/>
                      <a:pt x="332630" y="0"/>
                      <a:pt x="742950" y="0"/>
                    </a:cubicBezTo>
                    <a:close/>
                  </a:path>
                </a:pathLst>
              </a:custGeom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914400"/>
                <a:endParaRPr lang="en-US" dirty="0">
                  <a:solidFill>
                    <a:srgbClr val="1C181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" name="Freeform 65">
              <a:extLst>
                <a:ext uri="{FF2B5EF4-FFF2-40B4-BE49-F238E27FC236}">
                  <a16:creationId xmlns:a16="http://schemas.microsoft.com/office/drawing/2014/main" id="{DD35F3B4-3ACD-48B6-82A8-C159A05B9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9383" y="6888442"/>
              <a:ext cx="632644" cy="593800"/>
            </a:xfrm>
            <a:custGeom>
              <a:avLst/>
              <a:gdLst>
                <a:gd name="T0" fmla="*/ 101 w 594"/>
                <a:gd name="T1" fmla="*/ 560 h 560"/>
                <a:gd name="T2" fmla="*/ 203 w 594"/>
                <a:gd name="T3" fmla="*/ 458 h 560"/>
                <a:gd name="T4" fmla="*/ 203 w 594"/>
                <a:gd name="T5" fmla="*/ 458 h 560"/>
                <a:gd name="T6" fmla="*/ 203 w 594"/>
                <a:gd name="T7" fmla="*/ 458 h 560"/>
                <a:gd name="T8" fmla="*/ 203 w 594"/>
                <a:gd name="T9" fmla="*/ 128 h 560"/>
                <a:gd name="T10" fmla="*/ 530 w 594"/>
                <a:gd name="T11" fmla="*/ 128 h 560"/>
                <a:gd name="T12" fmla="*/ 530 w 594"/>
                <a:gd name="T13" fmla="*/ 364 h 560"/>
                <a:gd name="T14" fmla="*/ 492 w 594"/>
                <a:gd name="T15" fmla="*/ 357 h 560"/>
                <a:gd name="T16" fmla="*/ 390 w 594"/>
                <a:gd name="T17" fmla="*/ 458 h 560"/>
                <a:gd name="T18" fmla="*/ 492 w 594"/>
                <a:gd name="T19" fmla="*/ 560 h 560"/>
                <a:gd name="T20" fmla="*/ 594 w 594"/>
                <a:gd name="T21" fmla="*/ 458 h 560"/>
                <a:gd name="T22" fmla="*/ 594 w 594"/>
                <a:gd name="T23" fmla="*/ 458 h 560"/>
                <a:gd name="T24" fmla="*/ 594 w 594"/>
                <a:gd name="T25" fmla="*/ 458 h 560"/>
                <a:gd name="T26" fmla="*/ 594 w 594"/>
                <a:gd name="T27" fmla="*/ 128 h 560"/>
                <a:gd name="T28" fmla="*/ 594 w 594"/>
                <a:gd name="T29" fmla="*/ 0 h 560"/>
                <a:gd name="T30" fmla="*/ 530 w 594"/>
                <a:gd name="T31" fmla="*/ 0 h 560"/>
                <a:gd name="T32" fmla="*/ 203 w 594"/>
                <a:gd name="T33" fmla="*/ 0 h 560"/>
                <a:gd name="T34" fmla="*/ 139 w 594"/>
                <a:gd name="T35" fmla="*/ 0 h 560"/>
                <a:gd name="T36" fmla="*/ 139 w 594"/>
                <a:gd name="T37" fmla="*/ 128 h 560"/>
                <a:gd name="T38" fmla="*/ 139 w 594"/>
                <a:gd name="T39" fmla="*/ 364 h 560"/>
                <a:gd name="T40" fmla="*/ 101 w 594"/>
                <a:gd name="T41" fmla="*/ 357 h 560"/>
                <a:gd name="T42" fmla="*/ 0 w 594"/>
                <a:gd name="T43" fmla="*/ 458 h 560"/>
                <a:gd name="T44" fmla="*/ 101 w 594"/>
                <a:gd name="T45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4" h="560">
                  <a:moveTo>
                    <a:pt x="101" y="560"/>
                  </a:moveTo>
                  <a:cubicBezTo>
                    <a:pt x="158" y="560"/>
                    <a:pt x="203" y="515"/>
                    <a:pt x="203" y="458"/>
                  </a:cubicBezTo>
                  <a:cubicBezTo>
                    <a:pt x="203" y="458"/>
                    <a:pt x="203" y="458"/>
                    <a:pt x="203" y="458"/>
                  </a:cubicBezTo>
                  <a:lnTo>
                    <a:pt x="203" y="458"/>
                  </a:lnTo>
                  <a:lnTo>
                    <a:pt x="203" y="128"/>
                  </a:lnTo>
                  <a:lnTo>
                    <a:pt x="530" y="128"/>
                  </a:lnTo>
                  <a:lnTo>
                    <a:pt x="530" y="364"/>
                  </a:lnTo>
                  <a:cubicBezTo>
                    <a:pt x="518" y="359"/>
                    <a:pt x="506" y="357"/>
                    <a:pt x="492" y="357"/>
                  </a:cubicBezTo>
                  <a:cubicBezTo>
                    <a:pt x="436" y="357"/>
                    <a:pt x="390" y="402"/>
                    <a:pt x="390" y="458"/>
                  </a:cubicBezTo>
                  <a:cubicBezTo>
                    <a:pt x="390" y="515"/>
                    <a:pt x="436" y="560"/>
                    <a:pt x="492" y="560"/>
                  </a:cubicBezTo>
                  <a:cubicBezTo>
                    <a:pt x="548" y="560"/>
                    <a:pt x="594" y="515"/>
                    <a:pt x="594" y="458"/>
                  </a:cubicBezTo>
                  <a:cubicBezTo>
                    <a:pt x="594" y="458"/>
                    <a:pt x="594" y="458"/>
                    <a:pt x="594" y="458"/>
                  </a:cubicBezTo>
                  <a:lnTo>
                    <a:pt x="594" y="458"/>
                  </a:lnTo>
                  <a:lnTo>
                    <a:pt x="594" y="128"/>
                  </a:lnTo>
                  <a:lnTo>
                    <a:pt x="594" y="0"/>
                  </a:lnTo>
                  <a:lnTo>
                    <a:pt x="530" y="0"/>
                  </a:lnTo>
                  <a:lnTo>
                    <a:pt x="203" y="0"/>
                  </a:lnTo>
                  <a:lnTo>
                    <a:pt x="139" y="0"/>
                  </a:lnTo>
                  <a:lnTo>
                    <a:pt x="139" y="128"/>
                  </a:lnTo>
                  <a:lnTo>
                    <a:pt x="139" y="364"/>
                  </a:lnTo>
                  <a:cubicBezTo>
                    <a:pt x="128" y="359"/>
                    <a:pt x="115" y="357"/>
                    <a:pt x="101" y="357"/>
                  </a:cubicBezTo>
                  <a:cubicBezTo>
                    <a:pt x="45" y="357"/>
                    <a:pt x="0" y="402"/>
                    <a:pt x="0" y="458"/>
                  </a:cubicBezTo>
                  <a:cubicBezTo>
                    <a:pt x="0" y="515"/>
                    <a:pt x="45" y="560"/>
                    <a:pt x="101" y="560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400"/>
              <a:endParaRPr lang="en-US">
                <a:solidFill>
                  <a:srgbClr val="1C181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Freeform 66">
              <a:extLst>
                <a:ext uri="{FF2B5EF4-FFF2-40B4-BE49-F238E27FC236}">
                  <a16:creationId xmlns:a16="http://schemas.microsoft.com/office/drawing/2014/main" id="{4B7B0459-15A7-4943-A827-045B0D77D2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29184" y="5765332"/>
              <a:ext cx="624382" cy="614146"/>
            </a:xfrm>
            <a:custGeom>
              <a:avLst/>
              <a:gdLst>
                <a:gd name="T0" fmla="*/ 424 w 643"/>
                <a:gd name="T1" fmla="*/ 314 h 629"/>
                <a:gd name="T2" fmla="*/ 321 w 643"/>
                <a:gd name="T3" fmla="*/ 415 h 629"/>
                <a:gd name="T4" fmla="*/ 218 w 643"/>
                <a:gd name="T5" fmla="*/ 314 h 629"/>
                <a:gd name="T6" fmla="*/ 321 w 643"/>
                <a:gd name="T7" fmla="*/ 213 h 629"/>
                <a:gd name="T8" fmla="*/ 424 w 643"/>
                <a:gd name="T9" fmla="*/ 314 h 629"/>
                <a:gd name="T10" fmla="*/ 554 w 643"/>
                <a:gd name="T11" fmla="*/ 242 h 629"/>
                <a:gd name="T12" fmla="*/ 538 w 643"/>
                <a:gd name="T13" fmla="*/ 204 h 629"/>
                <a:gd name="T14" fmla="*/ 572 w 643"/>
                <a:gd name="T15" fmla="*/ 115 h 629"/>
                <a:gd name="T16" fmla="*/ 522 w 643"/>
                <a:gd name="T17" fmla="*/ 66 h 629"/>
                <a:gd name="T18" fmla="*/ 434 w 643"/>
                <a:gd name="T19" fmla="*/ 102 h 629"/>
                <a:gd name="T20" fmla="*/ 395 w 643"/>
                <a:gd name="T21" fmla="*/ 86 h 629"/>
                <a:gd name="T22" fmla="*/ 355 w 643"/>
                <a:gd name="T23" fmla="*/ 0 h 629"/>
                <a:gd name="T24" fmla="*/ 285 w 643"/>
                <a:gd name="T25" fmla="*/ 0 h 629"/>
                <a:gd name="T26" fmla="*/ 248 w 643"/>
                <a:gd name="T27" fmla="*/ 86 h 629"/>
                <a:gd name="T28" fmla="*/ 208 w 643"/>
                <a:gd name="T29" fmla="*/ 102 h 629"/>
                <a:gd name="T30" fmla="*/ 118 w 643"/>
                <a:gd name="T31" fmla="*/ 68 h 629"/>
                <a:gd name="T32" fmla="*/ 68 w 643"/>
                <a:gd name="T33" fmla="*/ 117 h 629"/>
                <a:gd name="T34" fmla="*/ 104 w 643"/>
                <a:gd name="T35" fmla="*/ 204 h 629"/>
                <a:gd name="T36" fmla="*/ 88 w 643"/>
                <a:gd name="T37" fmla="*/ 243 h 629"/>
                <a:gd name="T38" fmla="*/ 0 w 643"/>
                <a:gd name="T39" fmla="*/ 281 h 629"/>
                <a:gd name="T40" fmla="*/ 0 w 643"/>
                <a:gd name="T41" fmla="*/ 350 h 629"/>
                <a:gd name="T42" fmla="*/ 88 w 643"/>
                <a:gd name="T43" fmla="*/ 386 h 629"/>
                <a:gd name="T44" fmla="*/ 105 w 643"/>
                <a:gd name="T45" fmla="*/ 425 h 629"/>
                <a:gd name="T46" fmla="*/ 70 w 643"/>
                <a:gd name="T47" fmla="*/ 513 h 629"/>
                <a:gd name="T48" fmla="*/ 120 w 643"/>
                <a:gd name="T49" fmla="*/ 562 h 629"/>
                <a:gd name="T50" fmla="*/ 209 w 643"/>
                <a:gd name="T51" fmla="*/ 527 h 629"/>
                <a:gd name="T52" fmla="*/ 248 w 643"/>
                <a:gd name="T53" fmla="*/ 543 h 629"/>
                <a:gd name="T54" fmla="*/ 288 w 643"/>
                <a:gd name="T55" fmla="*/ 629 h 629"/>
                <a:gd name="T56" fmla="*/ 358 w 643"/>
                <a:gd name="T57" fmla="*/ 629 h 629"/>
                <a:gd name="T58" fmla="*/ 395 w 643"/>
                <a:gd name="T59" fmla="*/ 542 h 629"/>
                <a:gd name="T60" fmla="*/ 434 w 643"/>
                <a:gd name="T61" fmla="*/ 526 h 629"/>
                <a:gd name="T62" fmla="*/ 525 w 643"/>
                <a:gd name="T63" fmla="*/ 560 h 629"/>
                <a:gd name="T64" fmla="*/ 574 w 643"/>
                <a:gd name="T65" fmla="*/ 511 h 629"/>
                <a:gd name="T66" fmla="*/ 538 w 643"/>
                <a:gd name="T67" fmla="*/ 424 h 629"/>
                <a:gd name="T68" fmla="*/ 554 w 643"/>
                <a:gd name="T69" fmla="*/ 386 h 629"/>
                <a:gd name="T70" fmla="*/ 643 w 643"/>
                <a:gd name="T71" fmla="*/ 347 h 629"/>
                <a:gd name="T72" fmla="*/ 643 w 643"/>
                <a:gd name="T73" fmla="*/ 278 h 629"/>
                <a:gd name="T74" fmla="*/ 554 w 643"/>
                <a:gd name="T75" fmla="*/ 242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3" h="629">
                  <a:moveTo>
                    <a:pt x="424" y="314"/>
                  </a:moveTo>
                  <a:cubicBezTo>
                    <a:pt x="424" y="370"/>
                    <a:pt x="378" y="415"/>
                    <a:pt x="321" y="415"/>
                  </a:cubicBezTo>
                  <a:cubicBezTo>
                    <a:pt x="265" y="415"/>
                    <a:pt x="218" y="370"/>
                    <a:pt x="218" y="314"/>
                  </a:cubicBezTo>
                  <a:cubicBezTo>
                    <a:pt x="218" y="259"/>
                    <a:pt x="265" y="213"/>
                    <a:pt x="321" y="213"/>
                  </a:cubicBezTo>
                  <a:cubicBezTo>
                    <a:pt x="378" y="213"/>
                    <a:pt x="424" y="259"/>
                    <a:pt x="424" y="314"/>
                  </a:cubicBezTo>
                  <a:close/>
                  <a:moveTo>
                    <a:pt x="554" y="242"/>
                  </a:moveTo>
                  <a:lnTo>
                    <a:pt x="538" y="204"/>
                  </a:lnTo>
                  <a:cubicBezTo>
                    <a:pt x="538" y="204"/>
                    <a:pt x="576" y="118"/>
                    <a:pt x="572" y="115"/>
                  </a:cubicBezTo>
                  <a:lnTo>
                    <a:pt x="522" y="66"/>
                  </a:lnTo>
                  <a:cubicBezTo>
                    <a:pt x="519" y="63"/>
                    <a:pt x="434" y="102"/>
                    <a:pt x="434" y="102"/>
                  </a:cubicBezTo>
                  <a:lnTo>
                    <a:pt x="395" y="86"/>
                  </a:lnTo>
                  <a:cubicBezTo>
                    <a:pt x="395" y="86"/>
                    <a:pt x="360" y="0"/>
                    <a:pt x="355" y="0"/>
                  </a:cubicBezTo>
                  <a:lnTo>
                    <a:pt x="285" y="0"/>
                  </a:lnTo>
                  <a:cubicBezTo>
                    <a:pt x="280" y="0"/>
                    <a:pt x="248" y="86"/>
                    <a:pt x="248" y="86"/>
                  </a:cubicBezTo>
                  <a:lnTo>
                    <a:pt x="208" y="102"/>
                  </a:lnTo>
                  <a:cubicBezTo>
                    <a:pt x="208" y="102"/>
                    <a:pt x="121" y="65"/>
                    <a:pt x="118" y="68"/>
                  </a:cubicBezTo>
                  <a:lnTo>
                    <a:pt x="68" y="117"/>
                  </a:lnTo>
                  <a:cubicBezTo>
                    <a:pt x="65" y="121"/>
                    <a:pt x="104" y="204"/>
                    <a:pt x="104" y="204"/>
                  </a:cubicBezTo>
                  <a:lnTo>
                    <a:pt x="88" y="243"/>
                  </a:lnTo>
                  <a:cubicBezTo>
                    <a:pt x="88" y="243"/>
                    <a:pt x="0" y="276"/>
                    <a:pt x="0" y="281"/>
                  </a:cubicBezTo>
                  <a:lnTo>
                    <a:pt x="0" y="350"/>
                  </a:lnTo>
                  <a:cubicBezTo>
                    <a:pt x="0" y="355"/>
                    <a:pt x="88" y="386"/>
                    <a:pt x="88" y="386"/>
                  </a:cubicBezTo>
                  <a:lnTo>
                    <a:pt x="105" y="425"/>
                  </a:lnTo>
                  <a:cubicBezTo>
                    <a:pt x="105" y="425"/>
                    <a:pt x="67" y="510"/>
                    <a:pt x="70" y="513"/>
                  </a:cubicBezTo>
                  <a:lnTo>
                    <a:pt x="120" y="562"/>
                  </a:lnTo>
                  <a:cubicBezTo>
                    <a:pt x="123" y="565"/>
                    <a:pt x="209" y="527"/>
                    <a:pt x="209" y="527"/>
                  </a:cubicBezTo>
                  <a:lnTo>
                    <a:pt x="248" y="543"/>
                  </a:lnTo>
                  <a:cubicBezTo>
                    <a:pt x="248" y="543"/>
                    <a:pt x="283" y="629"/>
                    <a:pt x="288" y="629"/>
                  </a:cubicBezTo>
                  <a:lnTo>
                    <a:pt x="358" y="629"/>
                  </a:lnTo>
                  <a:cubicBezTo>
                    <a:pt x="363" y="629"/>
                    <a:pt x="395" y="542"/>
                    <a:pt x="395" y="542"/>
                  </a:cubicBezTo>
                  <a:lnTo>
                    <a:pt x="434" y="526"/>
                  </a:lnTo>
                  <a:cubicBezTo>
                    <a:pt x="434" y="526"/>
                    <a:pt x="521" y="563"/>
                    <a:pt x="525" y="560"/>
                  </a:cubicBezTo>
                  <a:lnTo>
                    <a:pt x="574" y="511"/>
                  </a:lnTo>
                  <a:cubicBezTo>
                    <a:pt x="578" y="508"/>
                    <a:pt x="538" y="424"/>
                    <a:pt x="538" y="424"/>
                  </a:cubicBezTo>
                  <a:lnTo>
                    <a:pt x="554" y="386"/>
                  </a:lnTo>
                  <a:cubicBezTo>
                    <a:pt x="554" y="386"/>
                    <a:pt x="643" y="352"/>
                    <a:pt x="643" y="347"/>
                  </a:cubicBezTo>
                  <a:lnTo>
                    <a:pt x="643" y="278"/>
                  </a:lnTo>
                  <a:cubicBezTo>
                    <a:pt x="643" y="273"/>
                    <a:pt x="554" y="242"/>
                    <a:pt x="554" y="242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400"/>
              <a:endParaRPr lang="en-US">
                <a:solidFill>
                  <a:srgbClr val="1C181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 67">
              <a:extLst>
                <a:ext uri="{FF2B5EF4-FFF2-40B4-BE49-F238E27FC236}">
                  <a16:creationId xmlns:a16="http://schemas.microsoft.com/office/drawing/2014/main" id="{4FA3ED47-4DC9-46DB-A5D2-AB51C1B6B1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0182" y="7428947"/>
              <a:ext cx="483097" cy="483097"/>
            </a:xfrm>
            <a:custGeom>
              <a:avLst/>
              <a:gdLst>
                <a:gd name="T0" fmla="*/ 406 w 496"/>
                <a:gd name="T1" fmla="*/ 492 h 496"/>
                <a:gd name="T2" fmla="*/ 5 w 496"/>
                <a:gd name="T3" fmla="*/ 89 h 496"/>
                <a:gd name="T4" fmla="*/ 6 w 496"/>
                <a:gd name="T5" fmla="*/ 0 h 496"/>
                <a:gd name="T6" fmla="*/ 495 w 496"/>
                <a:gd name="T7" fmla="*/ 493 h 496"/>
                <a:gd name="T8" fmla="*/ 406 w 496"/>
                <a:gd name="T9" fmla="*/ 492 h 496"/>
                <a:gd name="T10" fmla="*/ 78 w 496"/>
                <a:gd name="T11" fmla="*/ 419 h 496"/>
                <a:gd name="T12" fmla="*/ 78 w 496"/>
                <a:gd name="T13" fmla="*/ 479 h 496"/>
                <a:gd name="T14" fmla="*/ 17 w 496"/>
                <a:gd name="T15" fmla="*/ 479 h 496"/>
                <a:gd name="T16" fmla="*/ 17 w 496"/>
                <a:gd name="T17" fmla="*/ 419 h 496"/>
                <a:gd name="T18" fmla="*/ 78 w 496"/>
                <a:gd name="T19" fmla="*/ 419 h 496"/>
                <a:gd name="T20" fmla="*/ 227 w 496"/>
                <a:gd name="T21" fmla="*/ 492 h 496"/>
                <a:gd name="T22" fmla="*/ 138 w 496"/>
                <a:gd name="T23" fmla="*/ 492 h 496"/>
                <a:gd name="T24" fmla="*/ 4 w 496"/>
                <a:gd name="T25" fmla="*/ 357 h 496"/>
                <a:gd name="T26" fmla="*/ 5 w 496"/>
                <a:gd name="T27" fmla="*/ 268 h 496"/>
                <a:gd name="T28" fmla="*/ 227 w 496"/>
                <a:gd name="T29" fmla="*/ 492 h 496"/>
                <a:gd name="T30" fmla="*/ 361 w 496"/>
                <a:gd name="T31" fmla="*/ 492 h 496"/>
                <a:gd name="T32" fmla="*/ 272 w 496"/>
                <a:gd name="T33" fmla="*/ 492 h 496"/>
                <a:gd name="T34" fmla="*/ 5 w 496"/>
                <a:gd name="T35" fmla="*/ 223 h 496"/>
                <a:gd name="T36" fmla="*/ 5 w 496"/>
                <a:gd name="T37" fmla="*/ 134 h 496"/>
                <a:gd name="T38" fmla="*/ 361 w 496"/>
                <a:gd name="T39" fmla="*/ 492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6" h="496">
                  <a:moveTo>
                    <a:pt x="406" y="492"/>
                  </a:moveTo>
                  <a:cubicBezTo>
                    <a:pt x="407" y="271"/>
                    <a:pt x="227" y="90"/>
                    <a:pt x="5" y="89"/>
                  </a:cubicBezTo>
                  <a:lnTo>
                    <a:pt x="6" y="0"/>
                  </a:lnTo>
                  <a:cubicBezTo>
                    <a:pt x="277" y="1"/>
                    <a:pt x="496" y="222"/>
                    <a:pt x="495" y="493"/>
                  </a:cubicBezTo>
                  <a:lnTo>
                    <a:pt x="406" y="492"/>
                  </a:lnTo>
                  <a:close/>
                  <a:moveTo>
                    <a:pt x="78" y="419"/>
                  </a:moveTo>
                  <a:cubicBezTo>
                    <a:pt x="94" y="436"/>
                    <a:pt x="94" y="463"/>
                    <a:pt x="78" y="479"/>
                  </a:cubicBezTo>
                  <a:cubicBezTo>
                    <a:pt x="61" y="496"/>
                    <a:pt x="34" y="496"/>
                    <a:pt x="17" y="479"/>
                  </a:cubicBezTo>
                  <a:cubicBezTo>
                    <a:pt x="0" y="462"/>
                    <a:pt x="0" y="435"/>
                    <a:pt x="17" y="419"/>
                  </a:cubicBezTo>
                  <a:cubicBezTo>
                    <a:pt x="34" y="402"/>
                    <a:pt x="61" y="402"/>
                    <a:pt x="78" y="419"/>
                  </a:cubicBezTo>
                  <a:close/>
                  <a:moveTo>
                    <a:pt x="227" y="492"/>
                  </a:moveTo>
                  <a:lnTo>
                    <a:pt x="138" y="492"/>
                  </a:lnTo>
                  <a:cubicBezTo>
                    <a:pt x="138" y="418"/>
                    <a:pt x="78" y="357"/>
                    <a:pt x="4" y="357"/>
                  </a:cubicBezTo>
                  <a:lnTo>
                    <a:pt x="5" y="268"/>
                  </a:lnTo>
                  <a:cubicBezTo>
                    <a:pt x="128" y="268"/>
                    <a:pt x="228" y="369"/>
                    <a:pt x="227" y="492"/>
                  </a:cubicBezTo>
                  <a:close/>
                  <a:moveTo>
                    <a:pt x="361" y="492"/>
                  </a:moveTo>
                  <a:lnTo>
                    <a:pt x="272" y="492"/>
                  </a:lnTo>
                  <a:cubicBezTo>
                    <a:pt x="272" y="344"/>
                    <a:pt x="153" y="224"/>
                    <a:pt x="5" y="223"/>
                  </a:cubicBezTo>
                  <a:lnTo>
                    <a:pt x="5" y="134"/>
                  </a:lnTo>
                  <a:cubicBezTo>
                    <a:pt x="202" y="135"/>
                    <a:pt x="362" y="295"/>
                    <a:pt x="361" y="492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400"/>
              <a:endParaRPr lang="en-US">
                <a:solidFill>
                  <a:srgbClr val="1C181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Freeform 68">
              <a:extLst>
                <a:ext uri="{FF2B5EF4-FFF2-40B4-BE49-F238E27FC236}">
                  <a16:creationId xmlns:a16="http://schemas.microsoft.com/office/drawing/2014/main" id="{68FBFE2D-7F49-4F6D-89C1-618FD36BE9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14838" y="4543010"/>
              <a:ext cx="447363" cy="673617"/>
            </a:xfrm>
            <a:custGeom>
              <a:avLst/>
              <a:gdLst>
                <a:gd name="T0" fmla="*/ 170 w 457"/>
                <a:gd name="T1" fmla="*/ 560 h 688"/>
                <a:gd name="T2" fmla="*/ 64 w 457"/>
                <a:gd name="T3" fmla="*/ 560 h 688"/>
                <a:gd name="T4" fmla="*/ 38 w 457"/>
                <a:gd name="T5" fmla="*/ 560 h 688"/>
                <a:gd name="T6" fmla="*/ 38 w 457"/>
                <a:gd name="T7" fmla="*/ 371 h 688"/>
                <a:gd name="T8" fmla="*/ 38 w 457"/>
                <a:gd name="T9" fmla="*/ 239 h 688"/>
                <a:gd name="T10" fmla="*/ 38 w 457"/>
                <a:gd name="T11" fmla="*/ 124 h 688"/>
                <a:gd name="T12" fmla="*/ 38 w 457"/>
                <a:gd name="T13" fmla="*/ 87 h 688"/>
                <a:gd name="T14" fmla="*/ 218 w 457"/>
                <a:gd name="T15" fmla="*/ 85 h 688"/>
                <a:gd name="T16" fmla="*/ 326 w 457"/>
                <a:gd name="T17" fmla="*/ 85 h 688"/>
                <a:gd name="T18" fmla="*/ 352 w 457"/>
                <a:gd name="T19" fmla="*/ 85 h 688"/>
                <a:gd name="T20" fmla="*/ 352 w 457"/>
                <a:gd name="T21" fmla="*/ 162 h 688"/>
                <a:gd name="T22" fmla="*/ 352 w 457"/>
                <a:gd name="T23" fmla="*/ 186 h 688"/>
                <a:gd name="T24" fmla="*/ 388 w 457"/>
                <a:gd name="T25" fmla="*/ 186 h 688"/>
                <a:gd name="T26" fmla="*/ 390 w 457"/>
                <a:gd name="T27" fmla="*/ 109 h 688"/>
                <a:gd name="T28" fmla="*/ 390 w 457"/>
                <a:gd name="T29" fmla="*/ 60 h 688"/>
                <a:gd name="T30" fmla="*/ 384 w 457"/>
                <a:gd name="T31" fmla="*/ 34 h 688"/>
                <a:gd name="T32" fmla="*/ 335 w 457"/>
                <a:gd name="T33" fmla="*/ 0 h 688"/>
                <a:gd name="T34" fmla="*/ 141 w 457"/>
                <a:gd name="T35" fmla="*/ 0 h 688"/>
                <a:gd name="T36" fmla="*/ 62 w 457"/>
                <a:gd name="T37" fmla="*/ 0 h 688"/>
                <a:gd name="T38" fmla="*/ 38 w 457"/>
                <a:gd name="T39" fmla="*/ 0 h 688"/>
                <a:gd name="T40" fmla="*/ 0 w 457"/>
                <a:gd name="T41" fmla="*/ 43 h 688"/>
                <a:gd name="T42" fmla="*/ 0 w 457"/>
                <a:gd name="T43" fmla="*/ 246 h 688"/>
                <a:gd name="T44" fmla="*/ 0 w 457"/>
                <a:gd name="T45" fmla="*/ 421 h 688"/>
                <a:gd name="T46" fmla="*/ 0 w 457"/>
                <a:gd name="T47" fmla="*/ 536 h 688"/>
                <a:gd name="T48" fmla="*/ 0 w 457"/>
                <a:gd name="T49" fmla="*/ 622 h 688"/>
                <a:gd name="T50" fmla="*/ 0 w 457"/>
                <a:gd name="T51" fmla="*/ 649 h 688"/>
                <a:gd name="T52" fmla="*/ 47 w 457"/>
                <a:gd name="T53" fmla="*/ 688 h 688"/>
                <a:gd name="T54" fmla="*/ 243 w 457"/>
                <a:gd name="T55" fmla="*/ 688 h 688"/>
                <a:gd name="T56" fmla="*/ 320 w 457"/>
                <a:gd name="T57" fmla="*/ 688 h 688"/>
                <a:gd name="T58" fmla="*/ 346 w 457"/>
                <a:gd name="T59" fmla="*/ 686 h 688"/>
                <a:gd name="T60" fmla="*/ 390 w 457"/>
                <a:gd name="T61" fmla="*/ 639 h 688"/>
                <a:gd name="T62" fmla="*/ 390 w 457"/>
                <a:gd name="T63" fmla="*/ 493 h 688"/>
                <a:gd name="T64" fmla="*/ 390 w 457"/>
                <a:gd name="T65" fmla="*/ 433 h 688"/>
                <a:gd name="T66" fmla="*/ 376 w 457"/>
                <a:gd name="T67" fmla="*/ 421 h 688"/>
                <a:gd name="T68" fmla="*/ 352 w 457"/>
                <a:gd name="T69" fmla="*/ 421 h 688"/>
                <a:gd name="T70" fmla="*/ 264 w 457"/>
                <a:gd name="T71" fmla="*/ 399 h 688"/>
                <a:gd name="T72" fmla="*/ 303 w 457"/>
                <a:gd name="T73" fmla="*/ 32 h 688"/>
                <a:gd name="T74" fmla="*/ 318 w 457"/>
                <a:gd name="T75" fmla="*/ 51 h 688"/>
                <a:gd name="T76" fmla="*/ 297 w 457"/>
                <a:gd name="T77" fmla="*/ 55 h 688"/>
                <a:gd name="T78" fmla="*/ 299 w 457"/>
                <a:gd name="T79" fmla="*/ 32 h 688"/>
                <a:gd name="T80" fmla="*/ 190 w 457"/>
                <a:gd name="T81" fmla="*/ 38 h 688"/>
                <a:gd name="T82" fmla="*/ 245 w 457"/>
                <a:gd name="T83" fmla="*/ 38 h 688"/>
                <a:gd name="T84" fmla="*/ 262 w 457"/>
                <a:gd name="T85" fmla="*/ 47 h 688"/>
                <a:gd name="T86" fmla="*/ 217 w 457"/>
                <a:gd name="T87" fmla="*/ 53 h 688"/>
                <a:gd name="T88" fmla="*/ 151 w 457"/>
                <a:gd name="T89" fmla="*/ 53 h 688"/>
                <a:gd name="T90" fmla="*/ 128 w 457"/>
                <a:gd name="T91" fmla="*/ 53 h 688"/>
                <a:gd name="T92" fmla="*/ 200 w 457"/>
                <a:gd name="T93" fmla="*/ 634 h 688"/>
                <a:gd name="T94" fmla="*/ 139 w 457"/>
                <a:gd name="T95" fmla="*/ 634 h 688"/>
                <a:gd name="T96" fmla="*/ 134 w 457"/>
                <a:gd name="T97" fmla="*/ 613 h 688"/>
                <a:gd name="T98" fmla="*/ 155 w 457"/>
                <a:gd name="T99" fmla="*/ 598 h 688"/>
                <a:gd name="T100" fmla="*/ 226 w 457"/>
                <a:gd name="T101" fmla="*/ 598 h 688"/>
                <a:gd name="T102" fmla="*/ 256 w 457"/>
                <a:gd name="T103" fmla="*/ 59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7" h="688">
                  <a:moveTo>
                    <a:pt x="352" y="560"/>
                  </a:moveTo>
                  <a:lnTo>
                    <a:pt x="296" y="560"/>
                  </a:lnTo>
                  <a:lnTo>
                    <a:pt x="249" y="560"/>
                  </a:lnTo>
                  <a:lnTo>
                    <a:pt x="205" y="560"/>
                  </a:lnTo>
                  <a:lnTo>
                    <a:pt x="170" y="560"/>
                  </a:lnTo>
                  <a:lnTo>
                    <a:pt x="139" y="560"/>
                  </a:lnTo>
                  <a:lnTo>
                    <a:pt x="113" y="560"/>
                  </a:lnTo>
                  <a:lnTo>
                    <a:pt x="92" y="560"/>
                  </a:lnTo>
                  <a:lnTo>
                    <a:pt x="77" y="560"/>
                  </a:lnTo>
                  <a:lnTo>
                    <a:pt x="64" y="560"/>
                  </a:lnTo>
                  <a:lnTo>
                    <a:pt x="53" y="560"/>
                  </a:lnTo>
                  <a:lnTo>
                    <a:pt x="47" y="560"/>
                  </a:lnTo>
                  <a:lnTo>
                    <a:pt x="42" y="560"/>
                  </a:lnTo>
                  <a:lnTo>
                    <a:pt x="38" y="560"/>
                  </a:lnTo>
                  <a:lnTo>
                    <a:pt x="38" y="560"/>
                  </a:lnTo>
                  <a:lnTo>
                    <a:pt x="38" y="517"/>
                  </a:lnTo>
                  <a:lnTo>
                    <a:pt x="38" y="476"/>
                  </a:lnTo>
                  <a:lnTo>
                    <a:pt x="38" y="438"/>
                  </a:lnTo>
                  <a:lnTo>
                    <a:pt x="38" y="402"/>
                  </a:lnTo>
                  <a:lnTo>
                    <a:pt x="38" y="371"/>
                  </a:lnTo>
                  <a:lnTo>
                    <a:pt x="38" y="340"/>
                  </a:lnTo>
                  <a:lnTo>
                    <a:pt x="38" y="312"/>
                  </a:lnTo>
                  <a:lnTo>
                    <a:pt x="38" y="286"/>
                  </a:lnTo>
                  <a:lnTo>
                    <a:pt x="38" y="261"/>
                  </a:lnTo>
                  <a:lnTo>
                    <a:pt x="38" y="239"/>
                  </a:lnTo>
                  <a:lnTo>
                    <a:pt x="38" y="220"/>
                  </a:lnTo>
                  <a:lnTo>
                    <a:pt x="38" y="201"/>
                  </a:lnTo>
                  <a:lnTo>
                    <a:pt x="38" y="169"/>
                  </a:lnTo>
                  <a:lnTo>
                    <a:pt x="38" y="145"/>
                  </a:lnTo>
                  <a:lnTo>
                    <a:pt x="38" y="124"/>
                  </a:lnTo>
                  <a:lnTo>
                    <a:pt x="38" y="109"/>
                  </a:lnTo>
                  <a:lnTo>
                    <a:pt x="38" y="100"/>
                  </a:lnTo>
                  <a:lnTo>
                    <a:pt x="38" y="92"/>
                  </a:lnTo>
                  <a:lnTo>
                    <a:pt x="38" y="89"/>
                  </a:lnTo>
                  <a:lnTo>
                    <a:pt x="38" y="87"/>
                  </a:lnTo>
                  <a:lnTo>
                    <a:pt x="38" y="85"/>
                  </a:lnTo>
                  <a:lnTo>
                    <a:pt x="92" y="85"/>
                  </a:lnTo>
                  <a:lnTo>
                    <a:pt x="141" y="85"/>
                  </a:lnTo>
                  <a:lnTo>
                    <a:pt x="183" y="85"/>
                  </a:lnTo>
                  <a:lnTo>
                    <a:pt x="218" y="85"/>
                  </a:lnTo>
                  <a:lnTo>
                    <a:pt x="250" y="85"/>
                  </a:lnTo>
                  <a:lnTo>
                    <a:pt x="275" y="85"/>
                  </a:lnTo>
                  <a:lnTo>
                    <a:pt x="296" y="85"/>
                  </a:lnTo>
                  <a:lnTo>
                    <a:pt x="312" y="85"/>
                  </a:lnTo>
                  <a:lnTo>
                    <a:pt x="326" y="85"/>
                  </a:lnTo>
                  <a:lnTo>
                    <a:pt x="335" y="85"/>
                  </a:lnTo>
                  <a:lnTo>
                    <a:pt x="343" y="85"/>
                  </a:lnTo>
                  <a:lnTo>
                    <a:pt x="346" y="85"/>
                  </a:lnTo>
                  <a:lnTo>
                    <a:pt x="352" y="85"/>
                  </a:lnTo>
                  <a:lnTo>
                    <a:pt x="352" y="85"/>
                  </a:lnTo>
                  <a:lnTo>
                    <a:pt x="352" y="104"/>
                  </a:lnTo>
                  <a:lnTo>
                    <a:pt x="352" y="119"/>
                  </a:lnTo>
                  <a:lnTo>
                    <a:pt x="352" y="132"/>
                  </a:lnTo>
                  <a:lnTo>
                    <a:pt x="352" y="143"/>
                  </a:lnTo>
                  <a:lnTo>
                    <a:pt x="352" y="162"/>
                  </a:lnTo>
                  <a:lnTo>
                    <a:pt x="352" y="173"/>
                  </a:lnTo>
                  <a:lnTo>
                    <a:pt x="352" y="181"/>
                  </a:lnTo>
                  <a:lnTo>
                    <a:pt x="352" y="184"/>
                  </a:lnTo>
                  <a:lnTo>
                    <a:pt x="352" y="186"/>
                  </a:lnTo>
                  <a:lnTo>
                    <a:pt x="352" y="186"/>
                  </a:lnTo>
                  <a:lnTo>
                    <a:pt x="363" y="186"/>
                  </a:lnTo>
                  <a:lnTo>
                    <a:pt x="373" y="186"/>
                  </a:lnTo>
                  <a:lnTo>
                    <a:pt x="380" y="186"/>
                  </a:lnTo>
                  <a:lnTo>
                    <a:pt x="384" y="186"/>
                  </a:lnTo>
                  <a:lnTo>
                    <a:pt x="388" y="186"/>
                  </a:lnTo>
                  <a:lnTo>
                    <a:pt x="390" y="186"/>
                  </a:lnTo>
                  <a:lnTo>
                    <a:pt x="390" y="164"/>
                  </a:lnTo>
                  <a:lnTo>
                    <a:pt x="390" y="143"/>
                  </a:lnTo>
                  <a:lnTo>
                    <a:pt x="390" y="124"/>
                  </a:lnTo>
                  <a:lnTo>
                    <a:pt x="390" y="109"/>
                  </a:lnTo>
                  <a:lnTo>
                    <a:pt x="390" y="96"/>
                  </a:lnTo>
                  <a:lnTo>
                    <a:pt x="390" y="85"/>
                  </a:lnTo>
                  <a:lnTo>
                    <a:pt x="390" y="77"/>
                  </a:lnTo>
                  <a:lnTo>
                    <a:pt x="390" y="70"/>
                  </a:lnTo>
                  <a:lnTo>
                    <a:pt x="390" y="60"/>
                  </a:lnTo>
                  <a:lnTo>
                    <a:pt x="390" y="55"/>
                  </a:lnTo>
                  <a:lnTo>
                    <a:pt x="390" y="53"/>
                  </a:lnTo>
                  <a:lnTo>
                    <a:pt x="390" y="53"/>
                  </a:lnTo>
                  <a:lnTo>
                    <a:pt x="388" y="43"/>
                  </a:lnTo>
                  <a:lnTo>
                    <a:pt x="384" y="34"/>
                  </a:lnTo>
                  <a:lnTo>
                    <a:pt x="373" y="17"/>
                  </a:lnTo>
                  <a:lnTo>
                    <a:pt x="365" y="10"/>
                  </a:lnTo>
                  <a:lnTo>
                    <a:pt x="356" y="4"/>
                  </a:lnTo>
                  <a:lnTo>
                    <a:pt x="346" y="0"/>
                  </a:lnTo>
                  <a:lnTo>
                    <a:pt x="335" y="0"/>
                  </a:lnTo>
                  <a:lnTo>
                    <a:pt x="284" y="0"/>
                  </a:lnTo>
                  <a:lnTo>
                    <a:pt x="241" y="0"/>
                  </a:lnTo>
                  <a:lnTo>
                    <a:pt x="202" y="0"/>
                  </a:lnTo>
                  <a:lnTo>
                    <a:pt x="170" y="0"/>
                  </a:lnTo>
                  <a:lnTo>
                    <a:pt x="141" y="0"/>
                  </a:lnTo>
                  <a:lnTo>
                    <a:pt x="119" y="0"/>
                  </a:lnTo>
                  <a:lnTo>
                    <a:pt x="100" y="0"/>
                  </a:lnTo>
                  <a:lnTo>
                    <a:pt x="85" y="0"/>
                  </a:lnTo>
                  <a:lnTo>
                    <a:pt x="72" y="0"/>
                  </a:lnTo>
                  <a:lnTo>
                    <a:pt x="62" y="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29" y="4"/>
                  </a:lnTo>
                  <a:lnTo>
                    <a:pt x="21" y="10"/>
                  </a:lnTo>
                  <a:lnTo>
                    <a:pt x="14" y="17"/>
                  </a:lnTo>
                  <a:lnTo>
                    <a:pt x="4" y="34"/>
                  </a:lnTo>
                  <a:lnTo>
                    <a:pt x="0" y="43"/>
                  </a:lnTo>
                  <a:lnTo>
                    <a:pt x="0" y="53"/>
                  </a:lnTo>
                  <a:lnTo>
                    <a:pt x="0" y="107"/>
                  </a:lnTo>
                  <a:lnTo>
                    <a:pt x="0" y="156"/>
                  </a:lnTo>
                  <a:lnTo>
                    <a:pt x="0" y="203"/>
                  </a:lnTo>
                  <a:lnTo>
                    <a:pt x="0" y="246"/>
                  </a:lnTo>
                  <a:lnTo>
                    <a:pt x="0" y="288"/>
                  </a:lnTo>
                  <a:lnTo>
                    <a:pt x="0" y="325"/>
                  </a:lnTo>
                  <a:lnTo>
                    <a:pt x="0" y="359"/>
                  </a:lnTo>
                  <a:lnTo>
                    <a:pt x="0" y="393"/>
                  </a:lnTo>
                  <a:lnTo>
                    <a:pt x="0" y="421"/>
                  </a:lnTo>
                  <a:lnTo>
                    <a:pt x="0" y="449"/>
                  </a:lnTo>
                  <a:lnTo>
                    <a:pt x="0" y="474"/>
                  </a:lnTo>
                  <a:lnTo>
                    <a:pt x="0" y="496"/>
                  </a:lnTo>
                  <a:lnTo>
                    <a:pt x="0" y="517"/>
                  </a:lnTo>
                  <a:lnTo>
                    <a:pt x="0" y="536"/>
                  </a:lnTo>
                  <a:lnTo>
                    <a:pt x="0" y="551"/>
                  </a:lnTo>
                  <a:lnTo>
                    <a:pt x="0" y="566"/>
                  </a:lnTo>
                  <a:lnTo>
                    <a:pt x="0" y="590"/>
                  </a:lnTo>
                  <a:lnTo>
                    <a:pt x="0" y="609"/>
                  </a:lnTo>
                  <a:lnTo>
                    <a:pt x="0" y="622"/>
                  </a:lnTo>
                  <a:lnTo>
                    <a:pt x="0" y="630"/>
                  </a:lnTo>
                  <a:lnTo>
                    <a:pt x="0" y="636"/>
                  </a:lnTo>
                  <a:lnTo>
                    <a:pt x="0" y="639"/>
                  </a:lnTo>
                  <a:lnTo>
                    <a:pt x="0" y="639"/>
                  </a:lnTo>
                  <a:lnTo>
                    <a:pt x="0" y="649"/>
                  </a:lnTo>
                  <a:lnTo>
                    <a:pt x="4" y="658"/>
                  </a:lnTo>
                  <a:lnTo>
                    <a:pt x="14" y="673"/>
                  </a:lnTo>
                  <a:lnTo>
                    <a:pt x="29" y="685"/>
                  </a:lnTo>
                  <a:lnTo>
                    <a:pt x="38" y="686"/>
                  </a:lnTo>
                  <a:lnTo>
                    <a:pt x="47" y="688"/>
                  </a:lnTo>
                  <a:lnTo>
                    <a:pt x="98" y="688"/>
                  </a:lnTo>
                  <a:lnTo>
                    <a:pt x="143" y="688"/>
                  </a:lnTo>
                  <a:lnTo>
                    <a:pt x="181" y="688"/>
                  </a:lnTo>
                  <a:lnTo>
                    <a:pt x="215" y="688"/>
                  </a:lnTo>
                  <a:lnTo>
                    <a:pt x="243" y="688"/>
                  </a:lnTo>
                  <a:lnTo>
                    <a:pt x="265" y="688"/>
                  </a:lnTo>
                  <a:lnTo>
                    <a:pt x="284" y="688"/>
                  </a:lnTo>
                  <a:lnTo>
                    <a:pt x="299" y="688"/>
                  </a:lnTo>
                  <a:lnTo>
                    <a:pt x="312" y="688"/>
                  </a:lnTo>
                  <a:lnTo>
                    <a:pt x="320" y="688"/>
                  </a:lnTo>
                  <a:lnTo>
                    <a:pt x="327" y="688"/>
                  </a:lnTo>
                  <a:lnTo>
                    <a:pt x="331" y="688"/>
                  </a:lnTo>
                  <a:lnTo>
                    <a:pt x="335" y="688"/>
                  </a:lnTo>
                  <a:lnTo>
                    <a:pt x="335" y="688"/>
                  </a:lnTo>
                  <a:lnTo>
                    <a:pt x="346" y="686"/>
                  </a:lnTo>
                  <a:lnTo>
                    <a:pt x="356" y="685"/>
                  </a:lnTo>
                  <a:lnTo>
                    <a:pt x="373" y="673"/>
                  </a:lnTo>
                  <a:lnTo>
                    <a:pt x="384" y="658"/>
                  </a:lnTo>
                  <a:lnTo>
                    <a:pt x="388" y="649"/>
                  </a:lnTo>
                  <a:lnTo>
                    <a:pt x="390" y="639"/>
                  </a:lnTo>
                  <a:lnTo>
                    <a:pt x="390" y="602"/>
                  </a:lnTo>
                  <a:lnTo>
                    <a:pt x="390" y="568"/>
                  </a:lnTo>
                  <a:lnTo>
                    <a:pt x="390" y="538"/>
                  </a:lnTo>
                  <a:lnTo>
                    <a:pt x="390" y="513"/>
                  </a:lnTo>
                  <a:lnTo>
                    <a:pt x="390" y="493"/>
                  </a:lnTo>
                  <a:lnTo>
                    <a:pt x="390" y="474"/>
                  </a:lnTo>
                  <a:lnTo>
                    <a:pt x="390" y="461"/>
                  </a:lnTo>
                  <a:lnTo>
                    <a:pt x="390" y="448"/>
                  </a:lnTo>
                  <a:lnTo>
                    <a:pt x="390" y="440"/>
                  </a:lnTo>
                  <a:lnTo>
                    <a:pt x="390" y="433"/>
                  </a:lnTo>
                  <a:lnTo>
                    <a:pt x="390" y="427"/>
                  </a:lnTo>
                  <a:lnTo>
                    <a:pt x="390" y="425"/>
                  </a:lnTo>
                  <a:lnTo>
                    <a:pt x="390" y="421"/>
                  </a:lnTo>
                  <a:lnTo>
                    <a:pt x="390" y="421"/>
                  </a:lnTo>
                  <a:lnTo>
                    <a:pt x="376" y="421"/>
                  </a:lnTo>
                  <a:lnTo>
                    <a:pt x="367" y="421"/>
                  </a:lnTo>
                  <a:lnTo>
                    <a:pt x="361" y="421"/>
                  </a:lnTo>
                  <a:lnTo>
                    <a:pt x="356" y="421"/>
                  </a:lnTo>
                  <a:lnTo>
                    <a:pt x="352" y="421"/>
                  </a:lnTo>
                  <a:lnTo>
                    <a:pt x="352" y="421"/>
                  </a:lnTo>
                  <a:lnTo>
                    <a:pt x="352" y="560"/>
                  </a:lnTo>
                  <a:close/>
                  <a:moveTo>
                    <a:pt x="166" y="399"/>
                  </a:moveTo>
                  <a:lnTo>
                    <a:pt x="202" y="399"/>
                  </a:lnTo>
                  <a:lnTo>
                    <a:pt x="166" y="480"/>
                  </a:lnTo>
                  <a:lnTo>
                    <a:pt x="264" y="399"/>
                  </a:lnTo>
                  <a:lnTo>
                    <a:pt x="457" y="399"/>
                  </a:lnTo>
                  <a:lnTo>
                    <a:pt x="457" y="201"/>
                  </a:lnTo>
                  <a:lnTo>
                    <a:pt x="166" y="201"/>
                  </a:lnTo>
                  <a:lnTo>
                    <a:pt x="166" y="399"/>
                  </a:lnTo>
                  <a:close/>
                  <a:moveTo>
                    <a:pt x="303" y="32"/>
                  </a:moveTo>
                  <a:lnTo>
                    <a:pt x="309" y="32"/>
                  </a:lnTo>
                  <a:lnTo>
                    <a:pt x="314" y="36"/>
                  </a:lnTo>
                  <a:lnTo>
                    <a:pt x="318" y="42"/>
                  </a:lnTo>
                  <a:lnTo>
                    <a:pt x="320" y="47"/>
                  </a:lnTo>
                  <a:lnTo>
                    <a:pt x="318" y="51"/>
                  </a:lnTo>
                  <a:lnTo>
                    <a:pt x="314" y="55"/>
                  </a:lnTo>
                  <a:lnTo>
                    <a:pt x="309" y="57"/>
                  </a:lnTo>
                  <a:lnTo>
                    <a:pt x="303" y="58"/>
                  </a:lnTo>
                  <a:lnTo>
                    <a:pt x="299" y="57"/>
                  </a:lnTo>
                  <a:lnTo>
                    <a:pt x="297" y="55"/>
                  </a:lnTo>
                  <a:lnTo>
                    <a:pt x="294" y="51"/>
                  </a:lnTo>
                  <a:lnTo>
                    <a:pt x="294" y="47"/>
                  </a:lnTo>
                  <a:lnTo>
                    <a:pt x="294" y="42"/>
                  </a:lnTo>
                  <a:lnTo>
                    <a:pt x="297" y="36"/>
                  </a:lnTo>
                  <a:lnTo>
                    <a:pt x="299" y="32"/>
                  </a:lnTo>
                  <a:lnTo>
                    <a:pt x="303" y="32"/>
                  </a:lnTo>
                  <a:close/>
                  <a:moveTo>
                    <a:pt x="128" y="38"/>
                  </a:moveTo>
                  <a:lnTo>
                    <a:pt x="151" y="38"/>
                  </a:lnTo>
                  <a:lnTo>
                    <a:pt x="171" y="38"/>
                  </a:lnTo>
                  <a:lnTo>
                    <a:pt x="190" y="38"/>
                  </a:lnTo>
                  <a:lnTo>
                    <a:pt x="205" y="38"/>
                  </a:lnTo>
                  <a:lnTo>
                    <a:pt x="218" y="38"/>
                  </a:lnTo>
                  <a:lnTo>
                    <a:pt x="228" y="38"/>
                  </a:lnTo>
                  <a:lnTo>
                    <a:pt x="237" y="38"/>
                  </a:lnTo>
                  <a:lnTo>
                    <a:pt x="245" y="38"/>
                  </a:lnTo>
                  <a:lnTo>
                    <a:pt x="254" y="38"/>
                  </a:lnTo>
                  <a:lnTo>
                    <a:pt x="260" y="38"/>
                  </a:lnTo>
                  <a:lnTo>
                    <a:pt x="262" y="38"/>
                  </a:lnTo>
                  <a:lnTo>
                    <a:pt x="262" y="38"/>
                  </a:lnTo>
                  <a:lnTo>
                    <a:pt x="262" y="47"/>
                  </a:lnTo>
                  <a:lnTo>
                    <a:pt x="262" y="51"/>
                  </a:lnTo>
                  <a:lnTo>
                    <a:pt x="262" y="53"/>
                  </a:lnTo>
                  <a:lnTo>
                    <a:pt x="262" y="53"/>
                  </a:lnTo>
                  <a:lnTo>
                    <a:pt x="237" y="53"/>
                  </a:lnTo>
                  <a:lnTo>
                    <a:pt x="217" y="53"/>
                  </a:lnTo>
                  <a:lnTo>
                    <a:pt x="200" y="53"/>
                  </a:lnTo>
                  <a:lnTo>
                    <a:pt x="185" y="53"/>
                  </a:lnTo>
                  <a:lnTo>
                    <a:pt x="171" y="53"/>
                  </a:lnTo>
                  <a:lnTo>
                    <a:pt x="160" y="53"/>
                  </a:lnTo>
                  <a:lnTo>
                    <a:pt x="151" y="53"/>
                  </a:lnTo>
                  <a:lnTo>
                    <a:pt x="145" y="53"/>
                  </a:lnTo>
                  <a:lnTo>
                    <a:pt x="136" y="53"/>
                  </a:lnTo>
                  <a:lnTo>
                    <a:pt x="130" y="53"/>
                  </a:lnTo>
                  <a:lnTo>
                    <a:pt x="128" y="53"/>
                  </a:lnTo>
                  <a:lnTo>
                    <a:pt x="128" y="53"/>
                  </a:lnTo>
                  <a:lnTo>
                    <a:pt x="128" y="38"/>
                  </a:lnTo>
                  <a:close/>
                  <a:moveTo>
                    <a:pt x="256" y="634"/>
                  </a:moveTo>
                  <a:lnTo>
                    <a:pt x="233" y="634"/>
                  </a:lnTo>
                  <a:lnTo>
                    <a:pt x="215" y="634"/>
                  </a:lnTo>
                  <a:lnTo>
                    <a:pt x="200" y="634"/>
                  </a:lnTo>
                  <a:lnTo>
                    <a:pt x="185" y="634"/>
                  </a:lnTo>
                  <a:lnTo>
                    <a:pt x="173" y="634"/>
                  </a:lnTo>
                  <a:lnTo>
                    <a:pt x="164" y="634"/>
                  </a:lnTo>
                  <a:lnTo>
                    <a:pt x="149" y="634"/>
                  </a:lnTo>
                  <a:lnTo>
                    <a:pt x="139" y="634"/>
                  </a:lnTo>
                  <a:lnTo>
                    <a:pt x="136" y="634"/>
                  </a:lnTo>
                  <a:lnTo>
                    <a:pt x="134" y="634"/>
                  </a:lnTo>
                  <a:lnTo>
                    <a:pt x="134" y="634"/>
                  </a:lnTo>
                  <a:lnTo>
                    <a:pt x="134" y="622"/>
                  </a:lnTo>
                  <a:lnTo>
                    <a:pt x="134" y="613"/>
                  </a:lnTo>
                  <a:lnTo>
                    <a:pt x="134" y="606"/>
                  </a:lnTo>
                  <a:lnTo>
                    <a:pt x="134" y="602"/>
                  </a:lnTo>
                  <a:lnTo>
                    <a:pt x="134" y="598"/>
                  </a:lnTo>
                  <a:lnTo>
                    <a:pt x="134" y="598"/>
                  </a:lnTo>
                  <a:lnTo>
                    <a:pt x="155" y="598"/>
                  </a:lnTo>
                  <a:lnTo>
                    <a:pt x="173" y="598"/>
                  </a:lnTo>
                  <a:lnTo>
                    <a:pt x="190" y="598"/>
                  </a:lnTo>
                  <a:lnTo>
                    <a:pt x="203" y="598"/>
                  </a:lnTo>
                  <a:lnTo>
                    <a:pt x="217" y="598"/>
                  </a:lnTo>
                  <a:lnTo>
                    <a:pt x="226" y="598"/>
                  </a:lnTo>
                  <a:lnTo>
                    <a:pt x="241" y="598"/>
                  </a:lnTo>
                  <a:lnTo>
                    <a:pt x="249" y="598"/>
                  </a:lnTo>
                  <a:lnTo>
                    <a:pt x="254" y="598"/>
                  </a:lnTo>
                  <a:lnTo>
                    <a:pt x="256" y="598"/>
                  </a:lnTo>
                  <a:lnTo>
                    <a:pt x="256" y="598"/>
                  </a:lnTo>
                  <a:lnTo>
                    <a:pt x="256" y="634"/>
                  </a:ln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400"/>
              <a:endParaRPr lang="en-US">
                <a:solidFill>
                  <a:srgbClr val="1C181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881BEBD-4314-4D3D-AE1B-23B5B386D121}"/>
              </a:ext>
            </a:extLst>
          </p:cNvPr>
          <p:cNvSpPr/>
          <p:nvPr/>
        </p:nvSpPr>
        <p:spPr>
          <a:xfrm>
            <a:off x="13985625" y="3343444"/>
            <a:ext cx="2172083" cy="773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45%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82BA70-7990-4C2F-B4CB-D5079F6AA6DA}"/>
              </a:ext>
            </a:extLst>
          </p:cNvPr>
          <p:cNvSpPr/>
          <p:nvPr/>
        </p:nvSpPr>
        <p:spPr>
          <a:xfrm>
            <a:off x="11533036" y="6930590"/>
            <a:ext cx="2666938" cy="496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Title Here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438777-B771-4F18-B922-71B5A88838CA}"/>
              </a:ext>
            </a:extLst>
          </p:cNvPr>
          <p:cNvSpPr/>
          <p:nvPr/>
        </p:nvSpPr>
        <p:spPr>
          <a:xfrm>
            <a:off x="11533034" y="7407155"/>
            <a:ext cx="307519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Vivamus quam dolor, tempor ac gravida sit amet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F047B3-1E02-4358-B2B4-B5F4D59CD3D7}"/>
              </a:ext>
            </a:extLst>
          </p:cNvPr>
          <p:cNvSpPr/>
          <p:nvPr/>
        </p:nvSpPr>
        <p:spPr>
          <a:xfrm>
            <a:off x="11533034" y="6255044"/>
            <a:ext cx="2172083" cy="773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32%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03A9AD-3B94-4DE4-AA5C-DF3FAE876624}"/>
              </a:ext>
            </a:extLst>
          </p:cNvPr>
          <p:cNvSpPr/>
          <p:nvPr/>
        </p:nvSpPr>
        <p:spPr>
          <a:xfrm>
            <a:off x="4513565" y="2330329"/>
            <a:ext cx="2666938" cy="496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Title Here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7DBF63-1534-45AF-8DA0-64ED82EE1489}"/>
              </a:ext>
            </a:extLst>
          </p:cNvPr>
          <p:cNvSpPr/>
          <p:nvPr/>
        </p:nvSpPr>
        <p:spPr>
          <a:xfrm>
            <a:off x="4105309" y="2806894"/>
            <a:ext cx="307519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id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Vivamus quam dolor, tempor ac gravida sit amet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8A3CD7-26CB-4085-B6B8-52497D771127}"/>
              </a:ext>
            </a:extLst>
          </p:cNvPr>
          <p:cNvSpPr/>
          <p:nvPr/>
        </p:nvSpPr>
        <p:spPr>
          <a:xfrm>
            <a:off x="5008420" y="1654783"/>
            <a:ext cx="2172083" cy="773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40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60%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CA71A1-2583-4CCA-B0E2-4AEF5F7636E9}"/>
              </a:ext>
            </a:extLst>
          </p:cNvPr>
          <p:cNvSpPr/>
          <p:nvPr/>
        </p:nvSpPr>
        <p:spPr>
          <a:xfrm>
            <a:off x="1954202" y="5504582"/>
            <a:ext cx="2666938" cy="496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Title 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F9CF70-E834-4137-9204-9E6C194951CF}"/>
              </a:ext>
            </a:extLst>
          </p:cNvPr>
          <p:cNvSpPr/>
          <p:nvPr/>
        </p:nvSpPr>
        <p:spPr>
          <a:xfrm>
            <a:off x="1545946" y="5981147"/>
            <a:ext cx="307519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id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Vivamus quam dolor, tempor ac gravida sit amet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966FA9-52BB-486F-920E-43BC2E5F196A}"/>
              </a:ext>
            </a:extLst>
          </p:cNvPr>
          <p:cNvSpPr/>
          <p:nvPr/>
        </p:nvSpPr>
        <p:spPr>
          <a:xfrm>
            <a:off x="2449057" y="4829036"/>
            <a:ext cx="2172083" cy="773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40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78%</a:t>
            </a:r>
          </a:p>
        </p:txBody>
      </p:sp>
    </p:spTree>
    <p:extLst>
      <p:ext uri="{BB962C8B-B14F-4D97-AF65-F5344CB8AC3E}">
        <p14:creationId xmlns:p14="http://schemas.microsoft.com/office/powerpoint/2010/main" val="3524313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800" decel="1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8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800" decel="100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800" decel="100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800" decel="100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800" decel="100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800" decel="100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8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8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8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C1819"/>
            </a:gs>
            <a:gs pos="100000">
              <a:srgbClr val="25232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9">
            <a:extLst>
              <a:ext uri="{FF2B5EF4-FFF2-40B4-BE49-F238E27FC236}">
                <a16:creationId xmlns:a16="http://schemas.microsoft.com/office/drawing/2014/main" id="{52E5258D-9DAA-4C08-9EDF-5885F0F5363D}"/>
              </a:ext>
            </a:extLst>
          </p:cNvPr>
          <p:cNvSpPr>
            <a:spLocks/>
          </p:cNvSpPr>
          <p:nvPr/>
        </p:nvSpPr>
        <p:spPr bwMode="auto">
          <a:xfrm>
            <a:off x="3632021" y="810452"/>
            <a:ext cx="5026922" cy="1500117"/>
          </a:xfrm>
          <a:custGeom>
            <a:avLst/>
            <a:gdLst>
              <a:gd name="T0" fmla="*/ 3148 w 4105"/>
              <a:gd name="T1" fmla="*/ 0 h 1225"/>
              <a:gd name="T2" fmla="*/ 0 w 4105"/>
              <a:gd name="T3" fmla="*/ 0 h 1225"/>
              <a:gd name="T4" fmla="*/ 614 w 4105"/>
              <a:gd name="T5" fmla="*/ 614 h 1225"/>
              <a:gd name="T6" fmla="*/ 0 w 4105"/>
              <a:gd name="T7" fmla="*/ 1225 h 1225"/>
              <a:gd name="T8" fmla="*/ 3148 w 4105"/>
              <a:gd name="T9" fmla="*/ 1225 h 1225"/>
              <a:gd name="T10" fmla="*/ 4105 w 4105"/>
              <a:gd name="T11" fmla="*/ 614 h 1225"/>
              <a:gd name="T12" fmla="*/ 3148 w 4105"/>
              <a:gd name="T13" fmla="*/ 0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05" h="1225">
                <a:moveTo>
                  <a:pt x="3148" y="0"/>
                </a:moveTo>
                <a:lnTo>
                  <a:pt x="0" y="0"/>
                </a:lnTo>
                <a:lnTo>
                  <a:pt x="614" y="614"/>
                </a:lnTo>
                <a:lnTo>
                  <a:pt x="0" y="1225"/>
                </a:lnTo>
                <a:lnTo>
                  <a:pt x="3148" y="1225"/>
                </a:lnTo>
                <a:lnTo>
                  <a:pt x="4105" y="614"/>
                </a:lnTo>
                <a:lnTo>
                  <a:pt x="3148" y="0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 dirty="0">
              <a:solidFill>
                <a:srgbClr val="1C1819"/>
              </a:solidFill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F2DBEF7B-0BB1-4137-BF94-7B847E4D3316}"/>
              </a:ext>
            </a:extLst>
          </p:cNvPr>
          <p:cNvSpPr>
            <a:spLocks/>
          </p:cNvSpPr>
          <p:nvPr/>
        </p:nvSpPr>
        <p:spPr bwMode="auto">
          <a:xfrm>
            <a:off x="1989852" y="368376"/>
            <a:ext cx="2394064" cy="2385493"/>
          </a:xfrm>
          <a:custGeom>
            <a:avLst/>
            <a:gdLst>
              <a:gd name="T0" fmla="*/ 979 w 1955"/>
              <a:gd name="T1" fmla="*/ 0 h 1948"/>
              <a:gd name="T2" fmla="*/ 1955 w 1955"/>
              <a:gd name="T3" fmla="*/ 975 h 1948"/>
              <a:gd name="T4" fmla="*/ 979 w 1955"/>
              <a:gd name="T5" fmla="*/ 1948 h 1948"/>
              <a:gd name="T6" fmla="*/ 0 w 1955"/>
              <a:gd name="T7" fmla="*/ 975 h 1948"/>
              <a:gd name="T8" fmla="*/ 979 w 1955"/>
              <a:gd name="T9" fmla="*/ 0 h 1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5" h="1948">
                <a:moveTo>
                  <a:pt x="979" y="0"/>
                </a:moveTo>
                <a:lnTo>
                  <a:pt x="1955" y="975"/>
                </a:lnTo>
                <a:lnTo>
                  <a:pt x="979" y="1948"/>
                </a:lnTo>
                <a:lnTo>
                  <a:pt x="0" y="975"/>
                </a:lnTo>
                <a:lnTo>
                  <a:pt x="979" y="0"/>
                </a:lnTo>
                <a:close/>
              </a:path>
            </a:pathLst>
          </a:custGeom>
          <a:gradFill>
            <a:gsLst>
              <a:gs pos="0">
                <a:srgbClr val="1C1819"/>
              </a:gs>
              <a:gs pos="100000">
                <a:srgbClr val="252324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101600" dist="88900" sx="96000" sy="960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1E2F8D9D-5653-43F1-A5B0-B15010CF6374}"/>
              </a:ext>
            </a:extLst>
          </p:cNvPr>
          <p:cNvSpPr>
            <a:spLocks/>
          </p:cNvSpPr>
          <p:nvPr/>
        </p:nvSpPr>
        <p:spPr bwMode="auto">
          <a:xfrm>
            <a:off x="4359950" y="3204403"/>
            <a:ext cx="5026922" cy="1500117"/>
          </a:xfrm>
          <a:custGeom>
            <a:avLst/>
            <a:gdLst>
              <a:gd name="T0" fmla="*/ 3148 w 4105"/>
              <a:gd name="T1" fmla="*/ 0 h 1225"/>
              <a:gd name="T2" fmla="*/ 0 w 4105"/>
              <a:gd name="T3" fmla="*/ 0 h 1225"/>
              <a:gd name="T4" fmla="*/ 614 w 4105"/>
              <a:gd name="T5" fmla="*/ 614 h 1225"/>
              <a:gd name="T6" fmla="*/ 0 w 4105"/>
              <a:gd name="T7" fmla="*/ 1225 h 1225"/>
              <a:gd name="T8" fmla="*/ 3148 w 4105"/>
              <a:gd name="T9" fmla="*/ 1225 h 1225"/>
              <a:gd name="T10" fmla="*/ 4105 w 4105"/>
              <a:gd name="T11" fmla="*/ 614 h 1225"/>
              <a:gd name="T12" fmla="*/ 3148 w 4105"/>
              <a:gd name="T13" fmla="*/ 0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05" h="1225">
                <a:moveTo>
                  <a:pt x="3148" y="0"/>
                </a:moveTo>
                <a:lnTo>
                  <a:pt x="0" y="0"/>
                </a:lnTo>
                <a:lnTo>
                  <a:pt x="614" y="614"/>
                </a:lnTo>
                <a:lnTo>
                  <a:pt x="0" y="1225"/>
                </a:lnTo>
                <a:lnTo>
                  <a:pt x="3148" y="1225"/>
                </a:lnTo>
                <a:lnTo>
                  <a:pt x="4105" y="614"/>
                </a:lnTo>
                <a:lnTo>
                  <a:pt x="3148" y="0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 dirty="0">
              <a:solidFill>
                <a:srgbClr val="1C1819"/>
              </a:solidFill>
            </a:endParaRPr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A815A9CC-7A89-4E63-988F-37C9D0242F26}"/>
              </a:ext>
            </a:extLst>
          </p:cNvPr>
          <p:cNvSpPr>
            <a:spLocks/>
          </p:cNvSpPr>
          <p:nvPr/>
        </p:nvSpPr>
        <p:spPr bwMode="auto">
          <a:xfrm>
            <a:off x="2717781" y="2762327"/>
            <a:ext cx="2394064" cy="2385493"/>
          </a:xfrm>
          <a:custGeom>
            <a:avLst/>
            <a:gdLst>
              <a:gd name="T0" fmla="*/ 979 w 1955"/>
              <a:gd name="T1" fmla="*/ 0 h 1948"/>
              <a:gd name="T2" fmla="*/ 1955 w 1955"/>
              <a:gd name="T3" fmla="*/ 975 h 1948"/>
              <a:gd name="T4" fmla="*/ 979 w 1955"/>
              <a:gd name="T5" fmla="*/ 1948 h 1948"/>
              <a:gd name="T6" fmla="*/ 0 w 1955"/>
              <a:gd name="T7" fmla="*/ 975 h 1948"/>
              <a:gd name="T8" fmla="*/ 979 w 1955"/>
              <a:gd name="T9" fmla="*/ 0 h 1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5" h="1948">
                <a:moveTo>
                  <a:pt x="979" y="0"/>
                </a:moveTo>
                <a:lnTo>
                  <a:pt x="1955" y="975"/>
                </a:lnTo>
                <a:lnTo>
                  <a:pt x="979" y="1948"/>
                </a:lnTo>
                <a:lnTo>
                  <a:pt x="0" y="975"/>
                </a:lnTo>
                <a:lnTo>
                  <a:pt x="979" y="0"/>
                </a:lnTo>
                <a:close/>
              </a:path>
            </a:pathLst>
          </a:custGeom>
          <a:gradFill>
            <a:gsLst>
              <a:gs pos="0">
                <a:srgbClr val="1C1819"/>
              </a:gs>
              <a:gs pos="100000">
                <a:srgbClr val="252324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101600" dist="88900" sx="96000" sy="960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3200" dirty="0">
              <a:solidFill>
                <a:srgbClr val="1C18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A3B53553-0386-4644-815B-471AA3665142}"/>
              </a:ext>
            </a:extLst>
          </p:cNvPr>
          <p:cNvSpPr>
            <a:spLocks/>
          </p:cNvSpPr>
          <p:nvPr/>
        </p:nvSpPr>
        <p:spPr bwMode="auto">
          <a:xfrm>
            <a:off x="3632021" y="5580783"/>
            <a:ext cx="5026922" cy="1500117"/>
          </a:xfrm>
          <a:custGeom>
            <a:avLst/>
            <a:gdLst>
              <a:gd name="T0" fmla="*/ 3148 w 4105"/>
              <a:gd name="T1" fmla="*/ 0 h 1225"/>
              <a:gd name="T2" fmla="*/ 0 w 4105"/>
              <a:gd name="T3" fmla="*/ 0 h 1225"/>
              <a:gd name="T4" fmla="*/ 614 w 4105"/>
              <a:gd name="T5" fmla="*/ 614 h 1225"/>
              <a:gd name="T6" fmla="*/ 0 w 4105"/>
              <a:gd name="T7" fmla="*/ 1225 h 1225"/>
              <a:gd name="T8" fmla="*/ 3148 w 4105"/>
              <a:gd name="T9" fmla="*/ 1225 h 1225"/>
              <a:gd name="T10" fmla="*/ 4105 w 4105"/>
              <a:gd name="T11" fmla="*/ 614 h 1225"/>
              <a:gd name="T12" fmla="*/ 3148 w 4105"/>
              <a:gd name="T13" fmla="*/ 0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05" h="1225">
                <a:moveTo>
                  <a:pt x="3148" y="0"/>
                </a:moveTo>
                <a:lnTo>
                  <a:pt x="0" y="0"/>
                </a:lnTo>
                <a:lnTo>
                  <a:pt x="614" y="614"/>
                </a:lnTo>
                <a:lnTo>
                  <a:pt x="0" y="1225"/>
                </a:lnTo>
                <a:lnTo>
                  <a:pt x="3148" y="1225"/>
                </a:lnTo>
                <a:lnTo>
                  <a:pt x="4105" y="614"/>
                </a:lnTo>
                <a:lnTo>
                  <a:pt x="3148" y="0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 dirty="0">
              <a:solidFill>
                <a:srgbClr val="1C1819"/>
              </a:solidFill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0613054F-9173-4060-BECB-A3E00359E60F}"/>
              </a:ext>
            </a:extLst>
          </p:cNvPr>
          <p:cNvSpPr>
            <a:spLocks/>
          </p:cNvSpPr>
          <p:nvPr/>
        </p:nvSpPr>
        <p:spPr bwMode="auto">
          <a:xfrm>
            <a:off x="1989852" y="5138707"/>
            <a:ext cx="2394064" cy="2385493"/>
          </a:xfrm>
          <a:custGeom>
            <a:avLst/>
            <a:gdLst>
              <a:gd name="T0" fmla="*/ 979 w 1955"/>
              <a:gd name="T1" fmla="*/ 0 h 1948"/>
              <a:gd name="T2" fmla="*/ 1955 w 1955"/>
              <a:gd name="T3" fmla="*/ 975 h 1948"/>
              <a:gd name="T4" fmla="*/ 979 w 1955"/>
              <a:gd name="T5" fmla="*/ 1948 h 1948"/>
              <a:gd name="T6" fmla="*/ 0 w 1955"/>
              <a:gd name="T7" fmla="*/ 975 h 1948"/>
              <a:gd name="T8" fmla="*/ 979 w 1955"/>
              <a:gd name="T9" fmla="*/ 0 h 1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5" h="1948">
                <a:moveTo>
                  <a:pt x="979" y="0"/>
                </a:moveTo>
                <a:lnTo>
                  <a:pt x="1955" y="975"/>
                </a:lnTo>
                <a:lnTo>
                  <a:pt x="979" y="1948"/>
                </a:lnTo>
                <a:lnTo>
                  <a:pt x="0" y="975"/>
                </a:lnTo>
                <a:lnTo>
                  <a:pt x="979" y="0"/>
                </a:lnTo>
                <a:close/>
              </a:path>
            </a:pathLst>
          </a:custGeom>
          <a:gradFill>
            <a:gsLst>
              <a:gs pos="0">
                <a:srgbClr val="1C1819"/>
              </a:gs>
              <a:gs pos="100000">
                <a:srgbClr val="252324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101600" dist="88900" sx="96000" sy="960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reeform 9">
            <a:extLst>
              <a:ext uri="{FF2B5EF4-FFF2-40B4-BE49-F238E27FC236}">
                <a16:creationId xmlns:a16="http://schemas.microsoft.com/office/drawing/2014/main" id="{F360261C-63C6-4DAD-B6A9-9E24FC3FC38C}"/>
              </a:ext>
            </a:extLst>
          </p:cNvPr>
          <p:cNvSpPr>
            <a:spLocks/>
          </p:cNvSpPr>
          <p:nvPr/>
        </p:nvSpPr>
        <p:spPr bwMode="auto">
          <a:xfrm>
            <a:off x="4421877" y="7965950"/>
            <a:ext cx="5026922" cy="1500117"/>
          </a:xfrm>
          <a:custGeom>
            <a:avLst/>
            <a:gdLst>
              <a:gd name="T0" fmla="*/ 3148 w 4105"/>
              <a:gd name="T1" fmla="*/ 0 h 1225"/>
              <a:gd name="T2" fmla="*/ 0 w 4105"/>
              <a:gd name="T3" fmla="*/ 0 h 1225"/>
              <a:gd name="T4" fmla="*/ 614 w 4105"/>
              <a:gd name="T5" fmla="*/ 614 h 1225"/>
              <a:gd name="T6" fmla="*/ 0 w 4105"/>
              <a:gd name="T7" fmla="*/ 1225 h 1225"/>
              <a:gd name="T8" fmla="*/ 3148 w 4105"/>
              <a:gd name="T9" fmla="*/ 1225 h 1225"/>
              <a:gd name="T10" fmla="*/ 4105 w 4105"/>
              <a:gd name="T11" fmla="*/ 614 h 1225"/>
              <a:gd name="T12" fmla="*/ 3148 w 4105"/>
              <a:gd name="T13" fmla="*/ 0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05" h="1225">
                <a:moveTo>
                  <a:pt x="3148" y="0"/>
                </a:moveTo>
                <a:lnTo>
                  <a:pt x="0" y="0"/>
                </a:lnTo>
                <a:lnTo>
                  <a:pt x="614" y="614"/>
                </a:lnTo>
                <a:lnTo>
                  <a:pt x="0" y="1225"/>
                </a:lnTo>
                <a:lnTo>
                  <a:pt x="3148" y="1225"/>
                </a:lnTo>
                <a:lnTo>
                  <a:pt x="4105" y="614"/>
                </a:lnTo>
                <a:lnTo>
                  <a:pt x="3148" y="0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 dirty="0">
              <a:solidFill>
                <a:srgbClr val="1C1819"/>
              </a:solidFill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D5CA3AB-4535-42F5-B0DE-1B010B96F85E}"/>
              </a:ext>
            </a:extLst>
          </p:cNvPr>
          <p:cNvSpPr>
            <a:spLocks/>
          </p:cNvSpPr>
          <p:nvPr/>
        </p:nvSpPr>
        <p:spPr bwMode="auto">
          <a:xfrm>
            <a:off x="2779708" y="7523874"/>
            <a:ext cx="2394064" cy="2385493"/>
          </a:xfrm>
          <a:custGeom>
            <a:avLst/>
            <a:gdLst>
              <a:gd name="T0" fmla="*/ 979 w 1955"/>
              <a:gd name="T1" fmla="*/ 0 h 1948"/>
              <a:gd name="T2" fmla="*/ 1955 w 1955"/>
              <a:gd name="T3" fmla="*/ 975 h 1948"/>
              <a:gd name="T4" fmla="*/ 979 w 1955"/>
              <a:gd name="T5" fmla="*/ 1948 h 1948"/>
              <a:gd name="T6" fmla="*/ 0 w 1955"/>
              <a:gd name="T7" fmla="*/ 975 h 1948"/>
              <a:gd name="T8" fmla="*/ 979 w 1955"/>
              <a:gd name="T9" fmla="*/ 0 h 1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5" h="1948">
                <a:moveTo>
                  <a:pt x="979" y="0"/>
                </a:moveTo>
                <a:lnTo>
                  <a:pt x="1955" y="975"/>
                </a:lnTo>
                <a:lnTo>
                  <a:pt x="979" y="1948"/>
                </a:lnTo>
                <a:lnTo>
                  <a:pt x="0" y="975"/>
                </a:lnTo>
                <a:lnTo>
                  <a:pt x="979" y="0"/>
                </a:lnTo>
                <a:close/>
              </a:path>
            </a:pathLst>
          </a:custGeom>
          <a:gradFill>
            <a:gsLst>
              <a:gs pos="0">
                <a:srgbClr val="1C1819"/>
              </a:gs>
              <a:gs pos="100000">
                <a:srgbClr val="252324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101600" dist="88900" sx="96000" sy="960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3200" dirty="0">
              <a:solidFill>
                <a:srgbClr val="1C18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Text">
            <a:extLst>
              <a:ext uri="{FF2B5EF4-FFF2-40B4-BE49-F238E27FC236}">
                <a16:creationId xmlns:a16="http://schemas.microsoft.com/office/drawing/2014/main" id="{F2A9C79D-AF16-4C69-AA36-C034C529FD3F}"/>
              </a:ext>
            </a:extLst>
          </p:cNvPr>
          <p:cNvGrpSpPr/>
          <p:nvPr/>
        </p:nvGrpSpPr>
        <p:grpSpPr>
          <a:xfrm>
            <a:off x="4588300" y="1225094"/>
            <a:ext cx="2569121" cy="907941"/>
            <a:chOff x="5939837" y="1934364"/>
            <a:chExt cx="1447780" cy="58905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1C8C50-608C-4720-A9A1-52CB446EBCCD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389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100" dirty="0">
                  <a:solidFill>
                    <a:srgbClr val="1C1819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amet, consectetur adipiscing elit, sed do eiusmod tempor</a:t>
              </a:r>
              <a:endParaRPr lang="ru-RU" sz="1100" dirty="0">
                <a:solidFill>
                  <a:srgbClr val="1C1819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4C63A36-0C4F-4F17-8440-7B5C107CDBEA}"/>
                </a:ext>
              </a:extLst>
            </p:cNvPr>
            <p:cNvSpPr txBox="1"/>
            <p:nvPr/>
          </p:nvSpPr>
          <p:spPr>
            <a:xfrm>
              <a:off x="5939837" y="1934364"/>
              <a:ext cx="1441430" cy="259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b="1" dirty="0">
                  <a:solidFill>
                    <a:srgbClr val="1C1819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</a:t>
              </a:r>
              <a:endParaRPr lang="ru-RU" sz="2000" b="1" dirty="0">
                <a:solidFill>
                  <a:srgbClr val="1C1819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Text">
            <a:extLst>
              <a:ext uri="{FF2B5EF4-FFF2-40B4-BE49-F238E27FC236}">
                <a16:creationId xmlns:a16="http://schemas.microsoft.com/office/drawing/2014/main" id="{107A1397-6E00-4760-8C32-134D202E2193}"/>
              </a:ext>
            </a:extLst>
          </p:cNvPr>
          <p:cNvGrpSpPr/>
          <p:nvPr/>
        </p:nvGrpSpPr>
        <p:grpSpPr>
          <a:xfrm>
            <a:off x="5310575" y="3559866"/>
            <a:ext cx="2569121" cy="907941"/>
            <a:chOff x="5939837" y="1934364"/>
            <a:chExt cx="1447780" cy="58905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B6D1C8C-2126-4121-ACE5-671B671EA665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389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100" dirty="0">
                  <a:solidFill>
                    <a:srgbClr val="1C1819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amet, consectetur adipiscing elit, sed do eiusmod tempor</a:t>
              </a:r>
              <a:endParaRPr lang="ru-RU" sz="1100" dirty="0">
                <a:solidFill>
                  <a:srgbClr val="1C1819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055A096-C1CB-40EB-87B4-D91BE5549E89}"/>
                </a:ext>
              </a:extLst>
            </p:cNvPr>
            <p:cNvSpPr txBox="1"/>
            <p:nvPr/>
          </p:nvSpPr>
          <p:spPr>
            <a:xfrm>
              <a:off x="5939837" y="1934364"/>
              <a:ext cx="1441430" cy="459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b="1" dirty="0">
                  <a:solidFill>
                    <a:srgbClr val="1C1819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DOLOR SIT AMET</a:t>
              </a:r>
              <a:endParaRPr lang="ru-RU" sz="2000" b="1" dirty="0">
                <a:solidFill>
                  <a:srgbClr val="1C1819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Text">
            <a:extLst>
              <a:ext uri="{FF2B5EF4-FFF2-40B4-BE49-F238E27FC236}">
                <a16:creationId xmlns:a16="http://schemas.microsoft.com/office/drawing/2014/main" id="{59367EE7-5493-4D07-A6F4-DEE980ED85A2}"/>
              </a:ext>
            </a:extLst>
          </p:cNvPr>
          <p:cNvGrpSpPr/>
          <p:nvPr/>
        </p:nvGrpSpPr>
        <p:grpSpPr>
          <a:xfrm>
            <a:off x="4588300" y="5953986"/>
            <a:ext cx="2569121" cy="945443"/>
            <a:chOff x="5939837" y="1910034"/>
            <a:chExt cx="1447780" cy="61338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A58FED0-D1CB-457B-86CD-5E229EBB1353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389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100" dirty="0">
                  <a:solidFill>
                    <a:srgbClr val="1C1819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amet, consectetur adipiscing elit, sed do eiusmod tempor</a:t>
              </a:r>
              <a:endParaRPr lang="ru-RU" sz="1100" dirty="0">
                <a:solidFill>
                  <a:srgbClr val="1C1819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8FF83E2-A88D-46FD-A68F-CFB84BB76FD0}"/>
                </a:ext>
              </a:extLst>
            </p:cNvPr>
            <p:cNvSpPr txBox="1"/>
            <p:nvPr/>
          </p:nvSpPr>
          <p:spPr>
            <a:xfrm>
              <a:off x="5939837" y="1910034"/>
              <a:ext cx="1441430" cy="259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b="1" dirty="0">
                  <a:solidFill>
                    <a:srgbClr val="1C1819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CONSECTETUR</a:t>
              </a:r>
              <a:endParaRPr lang="ru-RU" sz="2000" b="1" dirty="0">
                <a:solidFill>
                  <a:srgbClr val="1C1819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Text">
            <a:extLst>
              <a:ext uri="{FF2B5EF4-FFF2-40B4-BE49-F238E27FC236}">
                <a16:creationId xmlns:a16="http://schemas.microsoft.com/office/drawing/2014/main" id="{D7913C13-13CE-43FA-A7DA-33231B4D7600}"/>
              </a:ext>
            </a:extLst>
          </p:cNvPr>
          <p:cNvGrpSpPr/>
          <p:nvPr/>
        </p:nvGrpSpPr>
        <p:grpSpPr>
          <a:xfrm>
            <a:off x="5344261" y="8344140"/>
            <a:ext cx="2569121" cy="938480"/>
            <a:chOff x="5939837" y="1914551"/>
            <a:chExt cx="1447780" cy="60886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88724AC-B6DA-4434-BBF0-F0C7CF28D5C9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389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100" dirty="0">
                  <a:solidFill>
                    <a:srgbClr val="1C1819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amet, consectetur adipiscing elit, sed do eiusmod tempor</a:t>
              </a:r>
              <a:endParaRPr lang="ru-RU" sz="1100" dirty="0">
                <a:solidFill>
                  <a:srgbClr val="1C1819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F0E03D2-8887-4206-8354-FB101670FFC3}"/>
                </a:ext>
              </a:extLst>
            </p:cNvPr>
            <p:cNvSpPr txBox="1"/>
            <p:nvPr/>
          </p:nvSpPr>
          <p:spPr>
            <a:xfrm>
              <a:off x="5939837" y="1914551"/>
              <a:ext cx="1441430" cy="259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b="1" dirty="0">
                  <a:solidFill>
                    <a:srgbClr val="1C1819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ADIPISCING</a:t>
              </a:r>
              <a:endParaRPr lang="ru-RU" sz="2000" b="1" dirty="0">
                <a:solidFill>
                  <a:srgbClr val="1C1819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A">
            <a:extLst>
              <a:ext uri="{FF2B5EF4-FFF2-40B4-BE49-F238E27FC236}">
                <a16:creationId xmlns:a16="http://schemas.microsoft.com/office/drawing/2014/main" id="{772F9531-6D5F-457C-9CC2-3C4712419699}"/>
              </a:ext>
            </a:extLst>
          </p:cNvPr>
          <p:cNvSpPr txBox="1"/>
          <p:nvPr/>
        </p:nvSpPr>
        <p:spPr>
          <a:xfrm>
            <a:off x="7335434" y="1035530"/>
            <a:ext cx="727928" cy="8064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" sz="4800" dirty="0">
                <a:solidFill>
                  <a:srgbClr val="1C1819"/>
                </a:solidFill>
              </a:rPr>
              <a:t>A</a:t>
            </a:r>
            <a:endParaRPr lang="ru-RU" sz="4800" dirty="0">
              <a:solidFill>
                <a:srgbClr val="1C1819"/>
              </a:solidFill>
            </a:endParaRPr>
          </a:p>
        </p:txBody>
      </p:sp>
      <p:sp>
        <p:nvSpPr>
          <p:cNvPr id="51" name="B">
            <a:extLst>
              <a:ext uri="{FF2B5EF4-FFF2-40B4-BE49-F238E27FC236}">
                <a16:creationId xmlns:a16="http://schemas.microsoft.com/office/drawing/2014/main" id="{461D8A84-C27D-4ACD-8B89-35871BD754AF}"/>
              </a:ext>
            </a:extLst>
          </p:cNvPr>
          <p:cNvSpPr txBox="1"/>
          <p:nvPr/>
        </p:nvSpPr>
        <p:spPr>
          <a:xfrm>
            <a:off x="8008551" y="3608288"/>
            <a:ext cx="500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4000" dirty="0">
                <a:solidFill>
                  <a:srgbClr val="1C1819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B</a:t>
            </a:r>
            <a:endParaRPr lang="ru-RU" sz="4000" dirty="0">
              <a:solidFill>
                <a:srgbClr val="1C1819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2" name="C">
            <a:extLst>
              <a:ext uri="{FF2B5EF4-FFF2-40B4-BE49-F238E27FC236}">
                <a16:creationId xmlns:a16="http://schemas.microsoft.com/office/drawing/2014/main" id="{3F0A4CF8-E9EA-45F3-9DD4-1D03B6CB8BEF}"/>
              </a:ext>
            </a:extLst>
          </p:cNvPr>
          <p:cNvSpPr txBox="1"/>
          <p:nvPr/>
        </p:nvSpPr>
        <p:spPr>
          <a:xfrm>
            <a:off x="7297447" y="5967498"/>
            <a:ext cx="500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4000" dirty="0">
                <a:solidFill>
                  <a:srgbClr val="1C1819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</a:t>
            </a:r>
            <a:endParaRPr lang="ru-RU" sz="4000" dirty="0">
              <a:solidFill>
                <a:srgbClr val="1C1819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3" name="D">
            <a:extLst>
              <a:ext uri="{FF2B5EF4-FFF2-40B4-BE49-F238E27FC236}">
                <a16:creationId xmlns:a16="http://schemas.microsoft.com/office/drawing/2014/main" id="{AB3F595E-525B-4FF5-87F3-5C13A0EF529E}"/>
              </a:ext>
            </a:extLst>
          </p:cNvPr>
          <p:cNvSpPr txBox="1"/>
          <p:nvPr/>
        </p:nvSpPr>
        <p:spPr>
          <a:xfrm>
            <a:off x="8089715" y="8371235"/>
            <a:ext cx="500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4000" dirty="0">
                <a:solidFill>
                  <a:srgbClr val="1C1819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</a:t>
            </a:r>
            <a:endParaRPr lang="ru-RU" sz="4000" dirty="0">
              <a:solidFill>
                <a:srgbClr val="1C1819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5" name="Champion icon">
            <a:extLst>
              <a:ext uri="{FF2B5EF4-FFF2-40B4-BE49-F238E27FC236}">
                <a16:creationId xmlns:a16="http://schemas.microsoft.com/office/drawing/2014/main" id="{7F926013-2FA8-4C65-9D0A-697499508E6F}"/>
              </a:ext>
            </a:extLst>
          </p:cNvPr>
          <p:cNvSpPr>
            <a:spLocks noEditPoints="1"/>
          </p:cNvSpPr>
          <p:nvPr/>
        </p:nvSpPr>
        <p:spPr bwMode="auto">
          <a:xfrm>
            <a:off x="3504582" y="3650212"/>
            <a:ext cx="566983" cy="564534"/>
          </a:xfrm>
          <a:custGeom>
            <a:avLst/>
            <a:gdLst>
              <a:gd name="T0" fmla="*/ 124 w 256"/>
              <a:gd name="T1" fmla="*/ 236 h 256"/>
              <a:gd name="T2" fmla="*/ 180 w 256"/>
              <a:gd name="T3" fmla="*/ 192 h 256"/>
              <a:gd name="T4" fmla="*/ 168 w 256"/>
              <a:gd name="T5" fmla="*/ 130 h 256"/>
              <a:gd name="T6" fmla="*/ 192 w 256"/>
              <a:gd name="T7" fmla="*/ 83 h 256"/>
              <a:gd name="T8" fmla="*/ 154 w 256"/>
              <a:gd name="T9" fmla="*/ 26 h 256"/>
              <a:gd name="T10" fmla="*/ 109 w 256"/>
              <a:gd name="T11" fmla="*/ 44 h 256"/>
              <a:gd name="T12" fmla="*/ 64 w 256"/>
              <a:gd name="T13" fmla="*/ 116 h 256"/>
              <a:gd name="T14" fmla="*/ 88 w 256"/>
              <a:gd name="T15" fmla="*/ 184 h 256"/>
              <a:gd name="T16" fmla="*/ 76 w 256"/>
              <a:gd name="T17" fmla="*/ 220 h 256"/>
              <a:gd name="T18" fmla="*/ 256 w 256"/>
              <a:gd name="T19" fmla="*/ 256 h 256"/>
              <a:gd name="T20" fmla="*/ 180 w 256"/>
              <a:gd name="T21" fmla="*/ 192 h 256"/>
              <a:gd name="T22" fmla="*/ 8 w 256"/>
              <a:gd name="T23" fmla="*/ 228 h 256"/>
              <a:gd name="T24" fmla="*/ 128 w 256"/>
              <a:gd name="T25" fmla="*/ 8 h 256"/>
              <a:gd name="T26" fmla="*/ 110 w 256"/>
              <a:gd name="T27" fmla="*/ 26 h 256"/>
              <a:gd name="T28" fmla="*/ 88 w 256"/>
              <a:gd name="T29" fmla="*/ 116 h 256"/>
              <a:gd name="T30" fmla="*/ 72 w 256"/>
              <a:gd name="T31" fmla="*/ 83 h 256"/>
              <a:gd name="T32" fmla="*/ 184 w 256"/>
              <a:gd name="T33" fmla="*/ 83 h 256"/>
              <a:gd name="T34" fmla="*/ 168 w 256"/>
              <a:gd name="T35" fmla="*/ 116 h 256"/>
              <a:gd name="T36" fmla="*/ 160 w 256"/>
              <a:gd name="T37" fmla="*/ 79 h 256"/>
              <a:gd name="T38" fmla="*/ 132 w 256"/>
              <a:gd name="T39" fmla="*/ 192 h 256"/>
              <a:gd name="T40" fmla="*/ 124 w 256"/>
              <a:gd name="T41" fmla="*/ 144 h 256"/>
              <a:gd name="T42" fmla="*/ 96 w 256"/>
              <a:gd name="T43" fmla="*/ 184 h 256"/>
              <a:gd name="T44" fmla="*/ 88 w 256"/>
              <a:gd name="T45" fmla="*/ 79 h 256"/>
              <a:gd name="T46" fmla="*/ 84 w 256"/>
              <a:gd name="T47" fmla="*/ 200 h 256"/>
              <a:gd name="T48" fmla="*/ 248 w 256"/>
              <a:gd name="T49" fmla="*/ 216 h 256"/>
              <a:gd name="T50" fmla="*/ 180 w 256"/>
              <a:gd name="T51" fmla="*/ 216 h 256"/>
              <a:gd name="T52" fmla="*/ 220 w 256"/>
              <a:gd name="T53" fmla="*/ 44 h 256"/>
              <a:gd name="T54" fmla="*/ 212 w 256"/>
              <a:gd name="T55" fmla="*/ 36 h 256"/>
              <a:gd name="T56" fmla="*/ 232 w 256"/>
              <a:gd name="T57" fmla="*/ 64 h 256"/>
              <a:gd name="T58" fmla="*/ 232 w 256"/>
              <a:gd name="T59" fmla="*/ 48 h 256"/>
              <a:gd name="T60" fmla="*/ 232 w 256"/>
              <a:gd name="T61" fmla="*/ 64 h 256"/>
              <a:gd name="T62" fmla="*/ 236 w 256"/>
              <a:gd name="T63" fmla="*/ 20 h 256"/>
              <a:gd name="T64" fmla="*/ 228 w 256"/>
              <a:gd name="T65" fmla="*/ 28 h 256"/>
              <a:gd name="T66" fmla="*/ 252 w 256"/>
              <a:gd name="T67" fmla="*/ 44 h 256"/>
              <a:gd name="T68" fmla="*/ 244 w 256"/>
              <a:gd name="T69" fmla="*/ 36 h 256"/>
              <a:gd name="T70" fmla="*/ 4 w 256"/>
              <a:gd name="T71" fmla="*/ 148 h 256"/>
              <a:gd name="T72" fmla="*/ 12 w 256"/>
              <a:gd name="T73" fmla="*/ 140 h 256"/>
              <a:gd name="T74" fmla="*/ 4 w 256"/>
              <a:gd name="T75" fmla="*/ 148 h 256"/>
              <a:gd name="T76" fmla="*/ 28 w 256"/>
              <a:gd name="T77" fmla="*/ 156 h 256"/>
              <a:gd name="T78" fmla="*/ 20 w 256"/>
              <a:gd name="T79" fmla="*/ 164 h 256"/>
              <a:gd name="T80" fmla="*/ 28 w 256"/>
              <a:gd name="T81" fmla="*/ 132 h 256"/>
              <a:gd name="T82" fmla="*/ 20 w 256"/>
              <a:gd name="T83" fmla="*/ 124 h 256"/>
              <a:gd name="T84" fmla="*/ 36 w 256"/>
              <a:gd name="T85" fmla="*/ 148 h 256"/>
              <a:gd name="T86" fmla="*/ 44 w 256"/>
              <a:gd name="T87" fmla="*/ 140 h 256"/>
              <a:gd name="T88" fmla="*/ 36 w 256"/>
              <a:gd name="T89" fmla="*/ 14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6" h="256">
                <a:moveTo>
                  <a:pt x="132" y="212"/>
                </a:moveTo>
                <a:cubicBezTo>
                  <a:pt x="124" y="212"/>
                  <a:pt x="124" y="212"/>
                  <a:pt x="124" y="212"/>
                </a:cubicBezTo>
                <a:cubicBezTo>
                  <a:pt x="124" y="236"/>
                  <a:pt x="124" y="236"/>
                  <a:pt x="124" y="236"/>
                </a:cubicBezTo>
                <a:cubicBezTo>
                  <a:pt x="132" y="236"/>
                  <a:pt x="132" y="236"/>
                  <a:pt x="132" y="236"/>
                </a:cubicBezTo>
                <a:lnTo>
                  <a:pt x="132" y="212"/>
                </a:lnTo>
                <a:close/>
                <a:moveTo>
                  <a:pt x="180" y="192"/>
                </a:moveTo>
                <a:cubicBezTo>
                  <a:pt x="166" y="192"/>
                  <a:pt x="166" y="192"/>
                  <a:pt x="166" y="192"/>
                </a:cubicBezTo>
                <a:cubicBezTo>
                  <a:pt x="167" y="190"/>
                  <a:pt x="168" y="187"/>
                  <a:pt x="168" y="184"/>
                </a:cubicBezTo>
                <a:cubicBezTo>
                  <a:pt x="168" y="130"/>
                  <a:pt x="168" y="130"/>
                  <a:pt x="168" y="130"/>
                </a:cubicBezTo>
                <a:cubicBezTo>
                  <a:pt x="171" y="131"/>
                  <a:pt x="173" y="132"/>
                  <a:pt x="176" y="132"/>
                </a:cubicBezTo>
                <a:cubicBezTo>
                  <a:pt x="185" y="132"/>
                  <a:pt x="192" y="125"/>
                  <a:pt x="192" y="116"/>
                </a:cubicBezTo>
                <a:cubicBezTo>
                  <a:pt x="192" y="83"/>
                  <a:pt x="192" y="83"/>
                  <a:pt x="192" y="83"/>
                </a:cubicBezTo>
                <a:cubicBezTo>
                  <a:pt x="192" y="59"/>
                  <a:pt x="178" y="44"/>
                  <a:pt x="155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51" y="39"/>
                  <a:pt x="154" y="33"/>
                  <a:pt x="154" y="26"/>
                </a:cubicBezTo>
                <a:cubicBezTo>
                  <a:pt x="154" y="12"/>
                  <a:pt x="143" y="0"/>
                  <a:pt x="128" y="0"/>
                </a:cubicBezTo>
                <a:cubicBezTo>
                  <a:pt x="114" y="0"/>
                  <a:pt x="102" y="12"/>
                  <a:pt x="102" y="26"/>
                </a:cubicBezTo>
                <a:cubicBezTo>
                  <a:pt x="102" y="33"/>
                  <a:pt x="105" y="39"/>
                  <a:pt x="109" y="44"/>
                </a:cubicBezTo>
                <a:cubicBezTo>
                  <a:pt x="101" y="44"/>
                  <a:pt x="101" y="44"/>
                  <a:pt x="101" y="44"/>
                </a:cubicBezTo>
                <a:cubicBezTo>
                  <a:pt x="78" y="44"/>
                  <a:pt x="64" y="59"/>
                  <a:pt x="64" y="83"/>
                </a:cubicBezTo>
                <a:cubicBezTo>
                  <a:pt x="64" y="116"/>
                  <a:pt x="64" y="116"/>
                  <a:pt x="64" y="116"/>
                </a:cubicBezTo>
                <a:cubicBezTo>
                  <a:pt x="64" y="125"/>
                  <a:pt x="71" y="132"/>
                  <a:pt x="80" y="132"/>
                </a:cubicBezTo>
                <a:cubicBezTo>
                  <a:pt x="83" y="132"/>
                  <a:pt x="86" y="131"/>
                  <a:pt x="88" y="130"/>
                </a:cubicBezTo>
                <a:cubicBezTo>
                  <a:pt x="88" y="184"/>
                  <a:pt x="88" y="184"/>
                  <a:pt x="88" y="184"/>
                </a:cubicBezTo>
                <a:cubicBezTo>
                  <a:pt x="88" y="187"/>
                  <a:pt x="89" y="190"/>
                  <a:pt x="90" y="192"/>
                </a:cubicBezTo>
                <a:cubicBezTo>
                  <a:pt x="76" y="192"/>
                  <a:pt x="76" y="192"/>
                  <a:pt x="76" y="192"/>
                </a:cubicBezTo>
                <a:cubicBezTo>
                  <a:pt x="76" y="220"/>
                  <a:pt x="76" y="220"/>
                  <a:pt x="76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56"/>
                  <a:pt x="0" y="256"/>
                  <a:pt x="0" y="256"/>
                </a:cubicBezTo>
                <a:cubicBezTo>
                  <a:pt x="256" y="256"/>
                  <a:pt x="256" y="256"/>
                  <a:pt x="256" y="256"/>
                </a:cubicBezTo>
                <a:cubicBezTo>
                  <a:pt x="256" y="208"/>
                  <a:pt x="256" y="208"/>
                  <a:pt x="256" y="208"/>
                </a:cubicBezTo>
                <a:cubicBezTo>
                  <a:pt x="180" y="208"/>
                  <a:pt x="180" y="208"/>
                  <a:pt x="180" y="208"/>
                </a:cubicBezTo>
                <a:lnTo>
                  <a:pt x="180" y="192"/>
                </a:lnTo>
                <a:close/>
                <a:moveTo>
                  <a:pt x="76" y="248"/>
                </a:moveTo>
                <a:cubicBezTo>
                  <a:pt x="8" y="248"/>
                  <a:pt x="8" y="248"/>
                  <a:pt x="8" y="248"/>
                </a:cubicBezTo>
                <a:cubicBezTo>
                  <a:pt x="8" y="228"/>
                  <a:pt x="8" y="228"/>
                  <a:pt x="8" y="228"/>
                </a:cubicBezTo>
                <a:cubicBezTo>
                  <a:pt x="76" y="228"/>
                  <a:pt x="76" y="228"/>
                  <a:pt x="76" y="228"/>
                </a:cubicBezTo>
                <a:lnTo>
                  <a:pt x="76" y="248"/>
                </a:lnTo>
                <a:close/>
                <a:moveTo>
                  <a:pt x="128" y="8"/>
                </a:moveTo>
                <a:cubicBezTo>
                  <a:pt x="138" y="8"/>
                  <a:pt x="146" y="16"/>
                  <a:pt x="146" y="26"/>
                </a:cubicBezTo>
                <a:cubicBezTo>
                  <a:pt x="146" y="36"/>
                  <a:pt x="138" y="44"/>
                  <a:pt x="128" y="44"/>
                </a:cubicBezTo>
                <a:cubicBezTo>
                  <a:pt x="118" y="44"/>
                  <a:pt x="110" y="36"/>
                  <a:pt x="110" y="26"/>
                </a:cubicBezTo>
                <a:cubicBezTo>
                  <a:pt x="110" y="16"/>
                  <a:pt x="118" y="8"/>
                  <a:pt x="128" y="8"/>
                </a:cubicBezTo>
                <a:close/>
                <a:moveTo>
                  <a:pt x="88" y="79"/>
                </a:moveTo>
                <a:cubicBezTo>
                  <a:pt x="88" y="116"/>
                  <a:pt x="88" y="116"/>
                  <a:pt x="88" y="116"/>
                </a:cubicBezTo>
                <a:cubicBezTo>
                  <a:pt x="88" y="120"/>
                  <a:pt x="85" y="124"/>
                  <a:pt x="80" y="124"/>
                </a:cubicBezTo>
                <a:cubicBezTo>
                  <a:pt x="76" y="124"/>
                  <a:pt x="72" y="120"/>
                  <a:pt x="72" y="116"/>
                </a:cubicBezTo>
                <a:cubicBezTo>
                  <a:pt x="72" y="83"/>
                  <a:pt x="72" y="83"/>
                  <a:pt x="72" y="83"/>
                </a:cubicBezTo>
                <a:cubicBezTo>
                  <a:pt x="72" y="63"/>
                  <a:pt x="83" y="52"/>
                  <a:pt x="101" y="52"/>
                </a:cubicBezTo>
                <a:cubicBezTo>
                  <a:pt x="155" y="52"/>
                  <a:pt x="155" y="52"/>
                  <a:pt x="155" y="52"/>
                </a:cubicBezTo>
                <a:cubicBezTo>
                  <a:pt x="174" y="52"/>
                  <a:pt x="184" y="63"/>
                  <a:pt x="184" y="83"/>
                </a:cubicBezTo>
                <a:cubicBezTo>
                  <a:pt x="184" y="116"/>
                  <a:pt x="184" y="116"/>
                  <a:pt x="184" y="116"/>
                </a:cubicBezTo>
                <a:cubicBezTo>
                  <a:pt x="184" y="120"/>
                  <a:pt x="181" y="124"/>
                  <a:pt x="176" y="124"/>
                </a:cubicBezTo>
                <a:cubicBezTo>
                  <a:pt x="172" y="124"/>
                  <a:pt x="168" y="120"/>
                  <a:pt x="168" y="116"/>
                </a:cubicBezTo>
                <a:cubicBezTo>
                  <a:pt x="168" y="79"/>
                  <a:pt x="168" y="79"/>
                  <a:pt x="168" y="79"/>
                </a:cubicBezTo>
                <a:cubicBezTo>
                  <a:pt x="168" y="76"/>
                  <a:pt x="166" y="75"/>
                  <a:pt x="164" y="75"/>
                </a:cubicBezTo>
                <a:cubicBezTo>
                  <a:pt x="162" y="75"/>
                  <a:pt x="160" y="76"/>
                  <a:pt x="160" y="79"/>
                </a:cubicBezTo>
                <a:cubicBezTo>
                  <a:pt x="160" y="184"/>
                  <a:pt x="160" y="184"/>
                  <a:pt x="160" y="184"/>
                </a:cubicBezTo>
                <a:cubicBezTo>
                  <a:pt x="160" y="189"/>
                  <a:pt x="157" y="192"/>
                  <a:pt x="153" y="192"/>
                </a:cubicBezTo>
                <a:cubicBezTo>
                  <a:pt x="132" y="192"/>
                  <a:pt x="132" y="192"/>
                  <a:pt x="132" y="192"/>
                </a:cubicBezTo>
                <a:cubicBezTo>
                  <a:pt x="132" y="144"/>
                  <a:pt x="132" y="144"/>
                  <a:pt x="132" y="144"/>
                </a:cubicBezTo>
                <a:cubicBezTo>
                  <a:pt x="132" y="142"/>
                  <a:pt x="130" y="140"/>
                  <a:pt x="128" y="140"/>
                </a:cubicBezTo>
                <a:cubicBezTo>
                  <a:pt x="126" y="140"/>
                  <a:pt x="124" y="142"/>
                  <a:pt x="124" y="144"/>
                </a:cubicBezTo>
                <a:cubicBezTo>
                  <a:pt x="124" y="192"/>
                  <a:pt x="124" y="192"/>
                  <a:pt x="124" y="192"/>
                </a:cubicBezTo>
                <a:cubicBezTo>
                  <a:pt x="104" y="192"/>
                  <a:pt x="104" y="192"/>
                  <a:pt x="104" y="192"/>
                </a:cubicBezTo>
                <a:cubicBezTo>
                  <a:pt x="100" y="192"/>
                  <a:pt x="96" y="189"/>
                  <a:pt x="96" y="184"/>
                </a:cubicBezTo>
                <a:cubicBezTo>
                  <a:pt x="96" y="79"/>
                  <a:pt x="96" y="79"/>
                  <a:pt x="96" y="79"/>
                </a:cubicBezTo>
                <a:cubicBezTo>
                  <a:pt x="96" y="76"/>
                  <a:pt x="94" y="75"/>
                  <a:pt x="92" y="75"/>
                </a:cubicBezTo>
                <a:cubicBezTo>
                  <a:pt x="90" y="75"/>
                  <a:pt x="88" y="76"/>
                  <a:pt x="88" y="79"/>
                </a:cubicBezTo>
                <a:close/>
                <a:moveTo>
                  <a:pt x="172" y="248"/>
                </a:moveTo>
                <a:cubicBezTo>
                  <a:pt x="84" y="248"/>
                  <a:pt x="84" y="248"/>
                  <a:pt x="84" y="248"/>
                </a:cubicBezTo>
                <a:cubicBezTo>
                  <a:pt x="84" y="200"/>
                  <a:pt x="84" y="200"/>
                  <a:pt x="84" y="200"/>
                </a:cubicBezTo>
                <a:cubicBezTo>
                  <a:pt x="172" y="200"/>
                  <a:pt x="172" y="200"/>
                  <a:pt x="172" y="200"/>
                </a:cubicBezTo>
                <a:lnTo>
                  <a:pt x="172" y="248"/>
                </a:lnTo>
                <a:close/>
                <a:moveTo>
                  <a:pt x="248" y="216"/>
                </a:moveTo>
                <a:cubicBezTo>
                  <a:pt x="248" y="248"/>
                  <a:pt x="248" y="248"/>
                  <a:pt x="248" y="248"/>
                </a:cubicBezTo>
                <a:cubicBezTo>
                  <a:pt x="180" y="248"/>
                  <a:pt x="180" y="248"/>
                  <a:pt x="180" y="248"/>
                </a:cubicBezTo>
                <a:cubicBezTo>
                  <a:pt x="180" y="216"/>
                  <a:pt x="180" y="216"/>
                  <a:pt x="180" y="216"/>
                </a:cubicBezTo>
                <a:lnTo>
                  <a:pt x="248" y="216"/>
                </a:lnTo>
                <a:close/>
                <a:moveTo>
                  <a:pt x="212" y="44"/>
                </a:moveTo>
                <a:cubicBezTo>
                  <a:pt x="220" y="44"/>
                  <a:pt x="220" y="44"/>
                  <a:pt x="220" y="44"/>
                </a:cubicBezTo>
                <a:cubicBezTo>
                  <a:pt x="222" y="44"/>
                  <a:pt x="224" y="42"/>
                  <a:pt x="224" y="40"/>
                </a:cubicBezTo>
                <a:cubicBezTo>
                  <a:pt x="224" y="38"/>
                  <a:pt x="222" y="36"/>
                  <a:pt x="220" y="36"/>
                </a:cubicBezTo>
                <a:cubicBezTo>
                  <a:pt x="212" y="36"/>
                  <a:pt x="212" y="36"/>
                  <a:pt x="212" y="36"/>
                </a:cubicBezTo>
                <a:cubicBezTo>
                  <a:pt x="210" y="36"/>
                  <a:pt x="208" y="38"/>
                  <a:pt x="208" y="40"/>
                </a:cubicBezTo>
                <a:cubicBezTo>
                  <a:pt x="208" y="42"/>
                  <a:pt x="210" y="44"/>
                  <a:pt x="212" y="44"/>
                </a:cubicBezTo>
                <a:close/>
                <a:moveTo>
                  <a:pt x="232" y="64"/>
                </a:moveTo>
                <a:cubicBezTo>
                  <a:pt x="234" y="64"/>
                  <a:pt x="236" y="62"/>
                  <a:pt x="236" y="60"/>
                </a:cubicBezTo>
                <a:cubicBezTo>
                  <a:pt x="236" y="52"/>
                  <a:pt x="236" y="52"/>
                  <a:pt x="236" y="52"/>
                </a:cubicBezTo>
                <a:cubicBezTo>
                  <a:pt x="236" y="50"/>
                  <a:pt x="234" y="48"/>
                  <a:pt x="232" y="48"/>
                </a:cubicBezTo>
                <a:cubicBezTo>
                  <a:pt x="230" y="48"/>
                  <a:pt x="228" y="50"/>
                  <a:pt x="228" y="52"/>
                </a:cubicBezTo>
                <a:cubicBezTo>
                  <a:pt x="228" y="60"/>
                  <a:pt x="228" y="60"/>
                  <a:pt x="228" y="60"/>
                </a:cubicBezTo>
                <a:cubicBezTo>
                  <a:pt x="228" y="62"/>
                  <a:pt x="230" y="64"/>
                  <a:pt x="232" y="64"/>
                </a:cubicBezTo>
                <a:close/>
                <a:moveTo>
                  <a:pt x="232" y="32"/>
                </a:moveTo>
                <a:cubicBezTo>
                  <a:pt x="234" y="32"/>
                  <a:pt x="236" y="30"/>
                  <a:pt x="236" y="28"/>
                </a:cubicBezTo>
                <a:cubicBezTo>
                  <a:pt x="236" y="20"/>
                  <a:pt x="236" y="20"/>
                  <a:pt x="236" y="20"/>
                </a:cubicBezTo>
                <a:cubicBezTo>
                  <a:pt x="236" y="18"/>
                  <a:pt x="234" y="16"/>
                  <a:pt x="232" y="16"/>
                </a:cubicBezTo>
                <a:cubicBezTo>
                  <a:pt x="230" y="16"/>
                  <a:pt x="228" y="18"/>
                  <a:pt x="228" y="20"/>
                </a:cubicBezTo>
                <a:cubicBezTo>
                  <a:pt x="228" y="28"/>
                  <a:pt x="228" y="28"/>
                  <a:pt x="228" y="28"/>
                </a:cubicBezTo>
                <a:cubicBezTo>
                  <a:pt x="228" y="30"/>
                  <a:pt x="230" y="32"/>
                  <a:pt x="232" y="32"/>
                </a:cubicBezTo>
                <a:close/>
                <a:moveTo>
                  <a:pt x="244" y="44"/>
                </a:moveTo>
                <a:cubicBezTo>
                  <a:pt x="252" y="44"/>
                  <a:pt x="252" y="44"/>
                  <a:pt x="252" y="44"/>
                </a:cubicBezTo>
                <a:cubicBezTo>
                  <a:pt x="254" y="44"/>
                  <a:pt x="256" y="42"/>
                  <a:pt x="256" y="40"/>
                </a:cubicBezTo>
                <a:cubicBezTo>
                  <a:pt x="256" y="38"/>
                  <a:pt x="254" y="36"/>
                  <a:pt x="252" y="36"/>
                </a:cubicBezTo>
                <a:cubicBezTo>
                  <a:pt x="244" y="36"/>
                  <a:pt x="244" y="36"/>
                  <a:pt x="244" y="36"/>
                </a:cubicBezTo>
                <a:cubicBezTo>
                  <a:pt x="242" y="36"/>
                  <a:pt x="240" y="38"/>
                  <a:pt x="240" y="40"/>
                </a:cubicBezTo>
                <a:cubicBezTo>
                  <a:pt x="240" y="42"/>
                  <a:pt x="242" y="44"/>
                  <a:pt x="244" y="44"/>
                </a:cubicBezTo>
                <a:close/>
                <a:moveTo>
                  <a:pt x="4" y="148"/>
                </a:moveTo>
                <a:cubicBezTo>
                  <a:pt x="12" y="148"/>
                  <a:pt x="12" y="148"/>
                  <a:pt x="12" y="148"/>
                </a:cubicBezTo>
                <a:cubicBezTo>
                  <a:pt x="14" y="148"/>
                  <a:pt x="16" y="146"/>
                  <a:pt x="16" y="144"/>
                </a:cubicBezTo>
                <a:cubicBezTo>
                  <a:pt x="16" y="142"/>
                  <a:pt x="14" y="140"/>
                  <a:pt x="12" y="140"/>
                </a:cubicBezTo>
                <a:cubicBezTo>
                  <a:pt x="4" y="140"/>
                  <a:pt x="4" y="140"/>
                  <a:pt x="4" y="140"/>
                </a:cubicBezTo>
                <a:cubicBezTo>
                  <a:pt x="2" y="140"/>
                  <a:pt x="0" y="142"/>
                  <a:pt x="0" y="144"/>
                </a:cubicBezTo>
                <a:cubicBezTo>
                  <a:pt x="0" y="146"/>
                  <a:pt x="2" y="148"/>
                  <a:pt x="4" y="148"/>
                </a:cubicBezTo>
                <a:close/>
                <a:moveTo>
                  <a:pt x="24" y="168"/>
                </a:moveTo>
                <a:cubicBezTo>
                  <a:pt x="26" y="168"/>
                  <a:pt x="28" y="166"/>
                  <a:pt x="28" y="164"/>
                </a:cubicBezTo>
                <a:cubicBezTo>
                  <a:pt x="28" y="156"/>
                  <a:pt x="28" y="156"/>
                  <a:pt x="28" y="156"/>
                </a:cubicBezTo>
                <a:cubicBezTo>
                  <a:pt x="28" y="154"/>
                  <a:pt x="26" y="152"/>
                  <a:pt x="24" y="152"/>
                </a:cubicBezTo>
                <a:cubicBezTo>
                  <a:pt x="22" y="152"/>
                  <a:pt x="20" y="154"/>
                  <a:pt x="20" y="156"/>
                </a:cubicBezTo>
                <a:cubicBezTo>
                  <a:pt x="20" y="164"/>
                  <a:pt x="20" y="164"/>
                  <a:pt x="20" y="164"/>
                </a:cubicBezTo>
                <a:cubicBezTo>
                  <a:pt x="20" y="166"/>
                  <a:pt x="22" y="168"/>
                  <a:pt x="24" y="168"/>
                </a:cubicBezTo>
                <a:close/>
                <a:moveTo>
                  <a:pt x="24" y="136"/>
                </a:moveTo>
                <a:cubicBezTo>
                  <a:pt x="26" y="136"/>
                  <a:pt x="28" y="134"/>
                  <a:pt x="28" y="132"/>
                </a:cubicBezTo>
                <a:cubicBezTo>
                  <a:pt x="28" y="124"/>
                  <a:pt x="28" y="124"/>
                  <a:pt x="28" y="124"/>
                </a:cubicBezTo>
                <a:cubicBezTo>
                  <a:pt x="28" y="122"/>
                  <a:pt x="26" y="120"/>
                  <a:pt x="24" y="120"/>
                </a:cubicBezTo>
                <a:cubicBezTo>
                  <a:pt x="22" y="120"/>
                  <a:pt x="20" y="122"/>
                  <a:pt x="20" y="124"/>
                </a:cubicBezTo>
                <a:cubicBezTo>
                  <a:pt x="20" y="132"/>
                  <a:pt x="20" y="132"/>
                  <a:pt x="20" y="132"/>
                </a:cubicBezTo>
                <a:cubicBezTo>
                  <a:pt x="20" y="134"/>
                  <a:pt x="22" y="136"/>
                  <a:pt x="24" y="136"/>
                </a:cubicBezTo>
                <a:close/>
                <a:moveTo>
                  <a:pt x="36" y="148"/>
                </a:moveTo>
                <a:cubicBezTo>
                  <a:pt x="44" y="148"/>
                  <a:pt x="44" y="148"/>
                  <a:pt x="44" y="148"/>
                </a:cubicBezTo>
                <a:cubicBezTo>
                  <a:pt x="46" y="148"/>
                  <a:pt x="48" y="146"/>
                  <a:pt x="48" y="144"/>
                </a:cubicBezTo>
                <a:cubicBezTo>
                  <a:pt x="48" y="142"/>
                  <a:pt x="46" y="140"/>
                  <a:pt x="44" y="140"/>
                </a:cubicBezTo>
                <a:cubicBezTo>
                  <a:pt x="36" y="140"/>
                  <a:pt x="36" y="140"/>
                  <a:pt x="36" y="140"/>
                </a:cubicBezTo>
                <a:cubicBezTo>
                  <a:pt x="34" y="140"/>
                  <a:pt x="32" y="142"/>
                  <a:pt x="32" y="144"/>
                </a:cubicBezTo>
                <a:cubicBezTo>
                  <a:pt x="32" y="146"/>
                  <a:pt x="34" y="148"/>
                  <a:pt x="36" y="148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 dirty="0">
              <a:solidFill>
                <a:srgbClr val="1C1819"/>
              </a:solidFill>
            </a:endParaRPr>
          </a:p>
        </p:txBody>
      </p:sp>
      <p:sp>
        <p:nvSpPr>
          <p:cNvPr id="56" name="Man with coin icon">
            <a:extLst>
              <a:ext uri="{FF2B5EF4-FFF2-40B4-BE49-F238E27FC236}">
                <a16:creationId xmlns:a16="http://schemas.microsoft.com/office/drawing/2014/main" id="{80A7E502-0900-43E6-B731-79CDD97D201C}"/>
              </a:ext>
            </a:extLst>
          </p:cNvPr>
          <p:cNvSpPr>
            <a:spLocks noEditPoints="1"/>
          </p:cNvSpPr>
          <p:nvPr/>
        </p:nvSpPr>
        <p:spPr bwMode="auto">
          <a:xfrm>
            <a:off x="2873825" y="6014899"/>
            <a:ext cx="562085" cy="559636"/>
          </a:xfrm>
          <a:custGeom>
            <a:avLst/>
            <a:gdLst>
              <a:gd name="T0" fmla="*/ 126 w 254"/>
              <a:gd name="T1" fmla="*/ 226 h 254"/>
              <a:gd name="T2" fmla="*/ 134 w 254"/>
              <a:gd name="T3" fmla="*/ 254 h 254"/>
              <a:gd name="T4" fmla="*/ 130 w 254"/>
              <a:gd name="T5" fmla="*/ 222 h 254"/>
              <a:gd name="T6" fmla="*/ 199 w 254"/>
              <a:gd name="T7" fmla="*/ 178 h 254"/>
              <a:gd name="T8" fmla="*/ 174 w 254"/>
              <a:gd name="T9" fmla="*/ 102 h 254"/>
              <a:gd name="T10" fmla="*/ 150 w 254"/>
              <a:gd name="T11" fmla="*/ 178 h 254"/>
              <a:gd name="T12" fmla="*/ 94 w 254"/>
              <a:gd name="T13" fmla="*/ 227 h 254"/>
              <a:gd name="T14" fmla="*/ 102 w 254"/>
              <a:gd name="T15" fmla="*/ 254 h 254"/>
              <a:gd name="T16" fmla="*/ 141 w 254"/>
              <a:gd name="T17" fmla="*/ 186 h 254"/>
              <a:gd name="T18" fmla="*/ 246 w 254"/>
              <a:gd name="T19" fmla="*/ 227 h 254"/>
              <a:gd name="T20" fmla="*/ 254 w 254"/>
              <a:gd name="T21" fmla="*/ 254 h 254"/>
              <a:gd name="T22" fmla="*/ 208 w 254"/>
              <a:gd name="T23" fmla="*/ 178 h 254"/>
              <a:gd name="T24" fmla="*/ 140 w 254"/>
              <a:gd name="T25" fmla="*/ 144 h 254"/>
              <a:gd name="T26" fmla="*/ 208 w 254"/>
              <a:gd name="T27" fmla="*/ 144 h 254"/>
              <a:gd name="T28" fmla="*/ 218 w 254"/>
              <a:gd name="T29" fmla="*/ 222 h 254"/>
              <a:gd name="T30" fmla="*/ 214 w 254"/>
              <a:gd name="T31" fmla="*/ 254 h 254"/>
              <a:gd name="T32" fmla="*/ 222 w 254"/>
              <a:gd name="T33" fmla="*/ 226 h 254"/>
              <a:gd name="T34" fmla="*/ 198 w 254"/>
              <a:gd name="T35" fmla="*/ 93 h 254"/>
              <a:gd name="T36" fmla="*/ 202 w 254"/>
              <a:gd name="T37" fmla="*/ 97 h 254"/>
              <a:gd name="T38" fmla="*/ 194 w 254"/>
              <a:gd name="T39" fmla="*/ 41 h 254"/>
              <a:gd name="T40" fmla="*/ 187 w 254"/>
              <a:gd name="T41" fmla="*/ 44 h 254"/>
              <a:gd name="T42" fmla="*/ 77 w 254"/>
              <a:gd name="T43" fmla="*/ 196 h 254"/>
              <a:gd name="T44" fmla="*/ 27 w 254"/>
              <a:gd name="T45" fmla="*/ 181 h 254"/>
              <a:gd name="T46" fmla="*/ 76 w 254"/>
              <a:gd name="T47" fmla="*/ 204 h 254"/>
              <a:gd name="T48" fmla="*/ 80 w 254"/>
              <a:gd name="T49" fmla="*/ 201 h 254"/>
              <a:gd name="T50" fmla="*/ 91 w 254"/>
              <a:gd name="T51" fmla="*/ 50 h 254"/>
              <a:gd name="T52" fmla="*/ 117 w 254"/>
              <a:gd name="T53" fmla="*/ 69 h 254"/>
              <a:gd name="T54" fmla="*/ 95 w 254"/>
              <a:gd name="T55" fmla="*/ 26 h 254"/>
              <a:gd name="T56" fmla="*/ 87 w 254"/>
              <a:gd name="T57" fmla="*/ 43 h 254"/>
              <a:gd name="T58" fmla="*/ 91 w 254"/>
              <a:gd name="T59" fmla="*/ 95 h 254"/>
              <a:gd name="T60" fmla="*/ 91 w 254"/>
              <a:gd name="T61" fmla="*/ 132 h 254"/>
              <a:gd name="T62" fmla="*/ 65 w 254"/>
              <a:gd name="T63" fmla="*/ 113 h 254"/>
              <a:gd name="T64" fmla="*/ 87 w 254"/>
              <a:gd name="T65" fmla="*/ 156 h 254"/>
              <a:gd name="T66" fmla="*/ 95 w 254"/>
              <a:gd name="T67" fmla="*/ 140 h 254"/>
              <a:gd name="T68" fmla="*/ 91 w 254"/>
              <a:gd name="T69" fmla="*/ 87 h 254"/>
              <a:gd name="T70" fmla="*/ 91 w 254"/>
              <a:gd name="T71" fmla="*/ 50 h 254"/>
              <a:gd name="T72" fmla="*/ 8 w 254"/>
              <a:gd name="T73" fmla="*/ 91 h 254"/>
              <a:gd name="T74" fmla="*/ 173 w 254"/>
              <a:gd name="T75" fmla="*/ 82 h 254"/>
              <a:gd name="T76" fmla="*/ 181 w 254"/>
              <a:gd name="T77" fmla="*/ 81 h 254"/>
              <a:gd name="T78" fmla="*/ 0 w 254"/>
              <a:gd name="T79" fmla="*/ 91 h 254"/>
              <a:gd name="T80" fmla="*/ 90 w 254"/>
              <a:gd name="T81" fmla="*/ 181 h 254"/>
              <a:gd name="T82" fmla="*/ 90 w 254"/>
              <a:gd name="T83" fmla="*/ 17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4" h="254">
                <a:moveTo>
                  <a:pt x="130" y="222"/>
                </a:moveTo>
                <a:cubicBezTo>
                  <a:pt x="128" y="222"/>
                  <a:pt x="126" y="224"/>
                  <a:pt x="126" y="226"/>
                </a:cubicBezTo>
                <a:cubicBezTo>
                  <a:pt x="126" y="254"/>
                  <a:pt x="126" y="254"/>
                  <a:pt x="126" y="254"/>
                </a:cubicBezTo>
                <a:cubicBezTo>
                  <a:pt x="134" y="254"/>
                  <a:pt x="134" y="254"/>
                  <a:pt x="134" y="254"/>
                </a:cubicBezTo>
                <a:cubicBezTo>
                  <a:pt x="134" y="226"/>
                  <a:pt x="134" y="226"/>
                  <a:pt x="134" y="226"/>
                </a:cubicBezTo>
                <a:cubicBezTo>
                  <a:pt x="134" y="224"/>
                  <a:pt x="133" y="222"/>
                  <a:pt x="130" y="222"/>
                </a:cubicBezTo>
                <a:close/>
                <a:moveTo>
                  <a:pt x="208" y="178"/>
                </a:moveTo>
                <a:cubicBezTo>
                  <a:pt x="199" y="178"/>
                  <a:pt x="199" y="178"/>
                  <a:pt x="199" y="178"/>
                </a:cubicBezTo>
                <a:cubicBezTo>
                  <a:pt x="210" y="170"/>
                  <a:pt x="216" y="158"/>
                  <a:pt x="216" y="144"/>
                </a:cubicBezTo>
                <a:cubicBezTo>
                  <a:pt x="216" y="121"/>
                  <a:pt x="198" y="102"/>
                  <a:pt x="174" y="102"/>
                </a:cubicBezTo>
                <a:cubicBezTo>
                  <a:pt x="151" y="102"/>
                  <a:pt x="132" y="121"/>
                  <a:pt x="132" y="144"/>
                </a:cubicBezTo>
                <a:cubicBezTo>
                  <a:pt x="132" y="158"/>
                  <a:pt x="139" y="170"/>
                  <a:pt x="150" y="178"/>
                </a:cubicBezTo>
                <a:cubicBezTo>
                  <a:pt x="141" y="178"/>
                  <a:pt x="141" y="178"/>
                  <a:pt x="141" y="178"/>
                </a:cubicBezTo>
                <a:cubicBezTo>
                  <a:pt x="112" y="178"/>
                  <a:pt x="94" y="197"/>
                  <a:pt x="94" y="227"/>
                </a:cubicBezTo>
                <a:cubicBezTo>
                  <a:pt x="94" y="254"/>
                  <a:pt x="94" y="254"/>
                  <a:pt x="94" y="254"/>
                </a:cubicBezTo>
                <a:cubicBezTo>
                  <a:pt x="102" y="254"/>
                  <a:pt x="102" y="254"/>
                  <a:pt x="102" y="254"/>
                </a:cubicBezTo>
                <a:cubicBezTo>
                  <a:pt x="102" y="227"/>
                  <a:pt x="102" y="227"/>
                  <a:pt x="102" y="227"/>
                </a:cubicBezTo>
                <a:cubicBezTo>
                  <a:pt x="102" y="201"/>
                  <a:pt x="117" y="186"/>
                  <a:pt x="141" y="186"/>
                </a:cubicBezTo>
                <a:cubicBezTo>
                  <a:pt x="208" y="186"/>
                  <a:pt x="208" y="186"/>
                  <a:pt x="208" y="186"/>
                </a:cubicBezTo>
                <a:cubicBezTo>
                  <a:pt x="232" y="186"/>
                  <a:pt x="246" y="201"/>
                  <a:pt x="246" y="227"/>
                </a:cubicBezTo>
                <a:cubicBezTo>
                  <a:pt x="246" y="254"/>
                  <a:pt x="246" y="254"/>
                  <a:pt x="246" y="254"/>
                </a:cubicBezTo>
                <a:cubicBezTo>
                  <a:pt x="254" y="254"/>
                  <a:pt x="254" y="254"/>
                  <a:pt x="254" y="254"/>
                </a:cubicBezTo>
                <a:cubicBezTo>
                  <a:pt x="254" y="227"/>
                  <a:pt x="254" y="227"/>
                  <a:pt x="254" y="227"/>
                </a:cubicBezTo>
                <a:cubicBezTo>
                  <a:pt x="254" y="197"/>
                  <a:pt x="236" y="178"/>
                  <a:pt x="208" y="178"/>
                </a:cubicBezTo>
                <a:close/>
                <a:moveTo>
                  <a:pt x="174" y="178"/>
                </a:moveTo>
                <a:cubicBezTo>
                  <a:pt x="156" y="178"/>
                  <a:pt x="140" y="163"/>
                  <a:pt x="140" y="144"/>
                </a:cubicBezTo>
                <a:cubicBezTo>
                  <a:pt x="140" y="125"/>
                  <a:pt x="156" y="110"/>
                  <a:pt x="174" y="110"/>
                </a:cubicBezTo>
                <a:cubicBezTo>
                  <a:pt x="193" y="110"/>
                  <a:pt x="208" y="125"/>
                  <a:pt x="208" y="144"/>
                </a:cubicBezTo>
                <a:cubicBezTo>
                  <a:pt x="208" y="163"/>
                  <a:pt x="193" y="178"/>
                  <a:pt x="174" y="178"/>
                </a:cubicBezTo>
                <a:close/>
                <a:moveTo>
                  <a:pt x="218" y="222"/>
                </a:moveTo>
                <a:cubicBezTo>
                  <a:pt x="216" y="222"/>
                  <a:pt x="214" y="224"/>
                  <a:pt x="214" y="226"/>
                </a:cubicBezTo>
                <a:cubicBezTo>
                  <a:pt x="214" y="254"/>
                  <a:pt x="214" y="254"/>
                  <a:pt x="214" y="254"/>
                </a:cubicBezTo>
                <a:cubicBezTo>
                  <a:pt x="222" y="254"/>
                  <a:pt x="222" y="254"/>
                  <a:pt x="222" y="254"/>
                </a:cubicBezTo>
                <a:cubicBezTo>
                  <a:pt x="222" y="226"/>
                  <a:pt x="222" y="226"/>
                  <a:pt x="222" y="226"/>
                </a:cubicBezTo>
                <a:cubicBezTo>
                  <a:pt x="222" y="224"/>
                  <a:pt x="221" y="222"/>
                  <a:pt x="218" y="222"/>
                </a:cubicBezTo>
                <a:close/>
                <a:moveTo>
                  <a:pt x="198" y="93"/>
                </a:moveTo>
                <a:cubicBezTo>
                  <a:pt x="198" y="95"/>
                  <a:pt x="199" y="97"/>
                  <a:pt x="202" y="97"/>
                </a:cubicBezTo>
                <a:cubicBezTo>
                  <a:pt x="202" y="97"/>
                  <a:pt x="202" y="97"/>
                  <a:pt x="202" y="97"/>
                </a:cubicBezTo>
                <a:cubicBezTo>
                  <a:pt x="204" y="97"/>
                  <a:pt x="206" y="95"/>
                  <a:pt x="206" y="93"/>
                </a:cubicBezTo>
                <a:cubicBezTo>
                  <a:pt x="206" y="75"/>
                  <a:pt x="202" y="57"/>
                  <a:pt x="194" y="41"/>
                </a:cubicBezTo>
                <a:cubicBezTo>
                  <a:pt x="193" y="39"/>
                  <a:pt x="191" y="38"/>
                  <a:pt x="189" y="39"/>
                </a:cubicBezTo>
                <a:cubicBezTo>
                  <a:pt x="187" y="40"/>
                  <a:pt x="186" y="42"/>
                  <a:pt x="187" y="44"/>
                </a:cubicBezTo>
                <a:cubicBezTo>
                  <a:pt x="194" y="59"/>
                  <a:pt x="198" y="76"/>
                  <a:pt x="198" y="93"/>
                </a:cubicBezTo>
                <a:close/>
                <a:moveTo>
                  <a:pt x="77" y="196"/>
                </a:moveTo>
                <a:cubicBezTo>
                  <a:pt x="61" y="194"/>
                  <a:pt x="46" y="189"/>
                  <a:pt x="33" y="180"/>
                </a:cubicBezTo>
                <a:cubicBezTo>
                  <a:pt x="31" y="179"/>
                  <a:pt x="28" y="179"/>
                  <a:pt x="27" y="181"/>
                </a:cubicBezTo>
                <a:cubicBezTo>
                  <a:pt x="26" y="183"/>
                  <a:pt x="26" y="185"/>
                  <a:pt x="28" y="186"/>
                </a:cubicBezTo>
                <a:cubicBezTo>
                  <a:pt x="43" y="196"/>
                  <a:pt x="59" y="202"/>
                  <a:pt x="76" y="204"/>
                </a:cubicBezTo>
                <a:cubicBezTo>
                  <a:pt x="76" y="204"/>
                  <a:pt x="76" y="204"/>
                  <a:pt x="76" y="204"/>
                </a:cubicBezTo>
                <a:cubicBezTo>
                  <a:pt x="78" y="204"/>
                  <a:pt x="80" y="203"/>
                  <a:pt x="80" y="201"/>
                </a:cubicBezTo>
                <a:cubicBezTo>
                  <a:pt x="80" y="199"/>
                  <a:pt x="79" y="197"/>
                  <a:pt x="77" y="196"/>
                </a:cubicBezTo>
                <a:close/>
                <a:moveTo>
                  <a:pt x="91" y="50"/>
                </a:moveTo>
                <a:cubicBezTo>
                  <a:pt x="101" y="50"/>
                  <a:pt x="109" y="59"/>
                  <a:pt x="109" y="69"/>
                </a:cubicBezTo>
                <a:cubicBezTo>
                  <a:pt x="117" y="69"/>
                  <a:pt x="117" y="69"/>
                  <a:pt x="117" y="69"/>
                </a:cubicBezTo>
                <a:cubicBezTo>
                  <a:pt x="117" y="55"/>
                  <a:pt x="108" y="45"/>
                  <a:pt x="95" y="43"/>
                </a:cubicBezTo>
                <a:cubicBezTo>
                  <a:pt x="95" y="26"/>
                  <a:pt x="95" y="26"/>
                  <a:pt x="95" y="26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43"/>
                  <a:pt x="87" y="43"/>
                  <a:pt x="87" y="43"/>
                </a:cubicBezTo>
                <a:cubicBezTo>
                  <a:pt x="74" y="45"/>
                  <a:pt x="65" y="55"/>
                  <a:pt x="65" y="69"/>
                </a:cubicBezTo>
                <a:cubicBezTo>
                  <a:pt x="65" y="83"/>
                  <a:pt x="77" y="95"/>
                  <a:pt x="91" y="95"/>
                </a:cubicBezTo>
                <a:cubicBezTo>
                  <a:pt x="101" y="95"/>
                  <a:pt x="109" y="103"/>
                  <a:pt x="109" y="113"/>
                </a:cubicBezTo>
                <a:cubicBezTo>
                  <a:pt x="109" y="124"/>
                  <a:pt x="101" y="132"/>
                  <a:pt x="91" y="132"/>
                </a:cubicBezTo>
                <a:cubicBezTo>
                  <a:pt x="81" y="132"/>
                  <a:pt x="73" y="124"/>
                  <a:pt x="73" y="113"/>
                </a:cubicBezTo>
                <a:cubicBezTo>
                  <a:pt x="65" y="113"/>
                  <a:pt x="65" y="113"/>
                  <a:pt x="65" y="113"/>
                </a:cubicBezTo>
                <a:cubicBezTo>
                  <a:pt x="65" y="127"/>
                  <a:pt x="74" y="138"/>
                  <a:pt x="87" y="140"/>
                </a:cubicBezTo>
                <a:cubicBezTo>
                  <a:pt x="87" y="156"/>
                  <a:pt x="87" y="156"/>
                  <a:pt x="87" y="156"/>
                </a:cubicBezTo>
                <a:cubicBezTo>
                  <a:pt x="95" y="156"/>
                  <a:pt x="95" y="156"/>
                  <a:pt x="95" y="156"/>
                </a:cubicBezTo>
                <a:cubicBezTo>
                  <a:pt x="95" y="140"/>
                  <a:pt x="95" y="140"/>
                  <a:pt x="95" y="140"/>
                </a:cubicBezTo>
                <a:cubicBezTo>
                  <a:pt x="108" y="138"/>
                  <a:pt x="117" y="127"/>
                  <a:pt x="117" y="113"/>
                </a:cubicBezTo>
                <a:cubicBezTo>
                  <a:pt x="117" y="99"/>
                  <a:pt x="106" y="87"/>
                  <a:pt x="91" y="87"/>
                </a:cubicBezTo>
                <a:cubicBezTo>
                  <a:pt x="81" y="87"/>
                  <a:pt x="73" y="79"/>
                  <a:pt x="73" y="69"/>
                </a:cubicBezTo>
                <a:cubicBezTo>
                  <a:pt x="73" y="59"/>
                  <a:pt x="81" y="50"/>
                  <a:pt x="91" y="50"/>
                </a:cubicBezTo>
                <a:close/>
                <a:moveTo>
                  <a:pt x="90" y="173"/>
                </a:moveTo>
                <a:cubicBezTo>
                  <a:pt x="45" y="173"/>
                  <a:pt x="8" y="136"/>
                  <a:pt x="8" y="91"/>
                </a:cubicBezTo>
                <a:cubicBezTo>
                  <a:pt x="8" y="45"/>
                  <a:pt x="46" y="8"/>
                  <a:pt x="91" y="8"/>
                </a:cubicBezTo>
                <a:cubicBezTo>
                  <a:pt x="134" y="8"/>
                  <a:pt x="169" y="40"/>
                  <a:pt x="173" y="82"/>
                </a:cubicBezTo>
                <a:cubicBezTo>
                  <a:pt x="174" y="84"/>
                  <a:pt x="175" y="86"/>
                  <a:pt x="178" y="86"/>
                </a:cubicBezTo>
                <a:cubicBezTo>
                  <a:pt x="180" y="86"/>
                  <a:pt x="181" y="84"/>
                  <a:pt x="181" y="81"/>
                </a:cubicBezTo>
                <a:cubicBezTo>
                  <a:pt x="177" y="35"/>
                  <a:pt x="138" y="0"/>
                  <a:pt x="91" y="0"/>
                </a:cubicBezTo>
                <a:cubicBezTo>
                  <a:pt x="41" y="0"/>
                  <a:pt x="0" y="41"/>
                  <a:pt x="0" y="91"/>
                </a:cubicBezTo>
                <a:cubicBezTo>
                  <a:pt x="0" y="140"/>
                  <a:pt x="41" y="181"/>
                  <a:pt x="90" y="181"/>
                </a:cubicBezTo>
                <a:cubicBezTo>
                  <a:pt x="90" y="181"/>
                  <a:pt x="90" y="181"/>
                  <a:pt x="90" y="181"/>
                </a:cubicBezTo>
                <a:cubicBezTo>
                  <a:pt x="93" y="181"/>
                  <a:pt x="94" y="180"/>
                  <a:pt x="94" y="177"/>
                </a:cubicBezTo>
                <a:cubicBezTo>
                  <a:pt x="94" y="175"/>
                  <a:pt x="93" y="173"/>
                  <a:pt x="90" y="173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 dirty="0">
              <a:solidFill>
                <a:srgbClr val="1C1819"/>
              </a:solidFill>
            </a:endParaRPr>
          </a:p>
        </p:txBody>
      </p:sp>
      <p:sp>
        <p:nvSpPr>
          <p:cNvPr id="57" name="Presentation icon">
            <a:extLst>
              <a:ext uri="{FF2B5EF4-FFF2-40B4-BE49-F238E27FC236}">
                <a16:creationId xmlns:a16="http://schemas.microsoft.com/office/drawing/2014/main" id="{26C054F8-E031-4D80-BD9C-D45B0F6883E2}"/>
              </a:ext>
            </a:extLst>
          </p:cNvPr>
          <p:cNvSpPr>
            <a:spLocks noEditPoints="1"/>
          </p:cNvSpPr>
          <p:nvPr/>
        </p:nvSpPr>
        <p:spPr bwMode="auto">
          <a:xfrm>
            <a:off x="3656861" y="8452845"/>
            <a:ext cx="565758" cy="563309"/>
          </a:xfrm>
          <a:custGeom>
            <a:avLst/>
            <a:gdLst>
              <a:gd name="T0" fmla="*/ 132 w 256"/>
              <a:gd name="T1" fmla="*/ 4 h 256"/>
              <a:gd name="T2" fmla="*/ 124 w 256"/>
              <a:gd name="T3" fmla="*/ 4 h 256"/>
              <a:gd name="T4" fmla="*/ 0 w 256"/>
              <a:gd name="T5" fmla="*/ 12 h 256"/>
              <a:gd name="T6" fmla="*/ 12 w 256"/>
              <a:gd name="T7" fmla="*/ 20 h 256"/>
              <a:gd name="T8" fmla="*/ 16 w 256"/>
              <a:gd name="T9" fmla="*/ 194 h 256"/>
              <a:gd name="T10" fmla="*/ 63 w 256"/>
              <a:gd name="T11" fmla="*/ 249 h 256"/>
              <a:gd name="T12" fmla="*/ 66 w 256"/>
              <a:gd name="T13" fmla="*/ 256 h 256"/>
              <a:gd name="T14" fmla="*/ 124 w 256"/>
              <a:gd name="T15" fmla="*/ 199 h 256"/>
              <a:gd name="T16" fmla="*/ 128 w 256"/>
              <a:gd name="T17" fmla="*/ 256 h 256"/>
              <a:gd name="T18" fmla="*/ 132 w 256"/>
              <a:gd name="T19" fmla="*/ 199 h 256"/>
              <a:gd name="T20" fmla="*/ 190 w 256"/>
              <a:gd name="T21" fmla="*/ 256 h 256"/>
              <a:gd name="T22" fmla="*/ 193 w 256"/>
              <a:gd name="T23" fmla="*/ 249 h 256"/>
              <a:gd name="T24" fmla="*/ 240 w 256"/>
              <a:gd name="T25" fmla="*/ 194 h 256"/>
              <a:gd name="T26" fmla="*/ 244 w 256"/>
              <a:gd name="T27" fmla="*/ 20 h 256"/>
              <a:gd name="T28" fmla="*/ 256 w 256"/>
              <a:gd name="T29" fmla="*/ 12 h 256"/>
              <a:gd name="T30" fmla="*/ 236 w 256"/>
              <a:gd name="T31" fmla="*/ 186 h 256"/>
              <a:gd name="T32" fmla="*/ 20 w 256"/>
              <a:gd name="T33" fmla="*/ 20 h 256"/>
              <a:gd name="T34" fmla="*/ 236 w 256"/>
              <a:gd name="T35" fmla="*/ 186 h 256"/>
              <a:gd name="T36" fmla="*/ 104 w 256"/>
              <a:gd name="T37" fmla="*/ 137 h 256"/>
              <a:gd name="T38" fmla="*/ 104 w 256"/>
              <a:gd name="T39" fmla="*/ 137 h 256"/>
              <a:gd name="T40" fmla="*/ 82 w 256"/>
              <a:gd name="T41" fmla="*/ 60 h 256"/>
              <a:gd name="T42" fmla="*/ 82 w 256"/>
              <a:gd name="T43" fmla="*/ 144 h 256"/>
              <a:gd name="T44" fmla="*/ 89 w 256"/>
              <a:gd name="T45" fmla="*/ 106 h 256"/>
              <a:gd name="T46" fmla="*/ 103 w 256"/>
              <a:gd name="T47" fmla="*/ 128 h 256"/>
              <a:gd name="T48" fmla="*/ 116 w 256"/>
              <a:gd name="T49" fmla="*/ 98 h 256"/>
              <a:gd name="T50" fmla="*/ 86 w 256"/>
              <a:gd name="T51" fmla="*/ 68 h 256"/>
              <a:gd name="T52" fmla="*/ 78 w 256"/>
              <a:gd name="T53" fmla="*/ 102 h 256"/>
              <a:gd name="T54" fmla="*/ 79 w 256"/>
              <a:gd name="T55" fmla="*/ 103 h 256"/>
              <a:gd name="T56" fmla="*/ 96 w 256"/>
              <a:gd name="T57" fmla="*/ 132 h 256"/>
              <a:gd name="T58" fmla="*/ 48 w 256"/>
              <a:gd name="T59" fmla="*/ 102 h 256"/>
              <a:gd name="T60" fmla="*/ 144 w 256"/>
              <a:gd name="T61" fmla="*/ 140 h 256"/>
              <a:gd name="T62" fmla="*/ 184 w 256"/>
              <a:gd name="T63" fmla="*/ 132 h 256"/>
              <a:gd name="T64" fmla="*/ 144 w 256"/>
              <a:gd name="T65" fmla="*/ 140 h 256"/>
              <a:gd name="T66" fmla="*/ 220 w 256"/>
              <a:gd name="T67" fmla="*/ 116 h 256"/>
              <a:gd name="T68" fmla="*/ 144 w 256"/>
              <a:gd name="T69" fmla="*/ 108 h 256"/>
              <a:gd name="T70" fmla="*/ 168 w 256"/>
              <a:gd name="T71" fmla="*/ 69 h 256"/>
              <a:gd name="T72" fmla="*/ 187 w 256"/>
              <a:gd name="T73" fmla="*/ 82 h 256"/>
              <a:gd name="T74" fmla="*/ 212 w 256"/>
              <a:gd name="T75" fmla="*/ 74 h 256"/>
              <a:gd name="T76" fmla="*/ 220 w 256"/>
              <a:gd name="T77" fmla="*/ 44 h 256"/>
              <a:gd name="T78" fmla="*/ 190 w 256"/>
              <a:gd name="T79" fmla="*/ 52 h 256"/>
              <a:gd name="T80" fmla="*/ 184 w 256"/>
              <a:gd name="T81" fmla="*/ 74 h 256"/>
              <a:gd name="T82" fmla="*/ 165 w 256"/>
              <a:gd name="T83" fmla="*/ 61 h 256"/>
              <a:gd name="T84" fmla="*/ 147 w 256"/>
              <a:gd name="T85" fmla="*/ 9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56" h="256">
                <a:moveTo>
                  <a:pt x="132" y="12"/>
                </a:moveTo>
                <a:cubicBezTo>
                  <a:pt x="132" y="4"/>
                  <a:pt x="132" y="4"/>
                  <a:pt x="132" y="4"/>
                </a:cubicBezTo>
                <a:cubicBezTo>
                  <a:pt x="132" y="1"/>
                  <a:pt x="130" y="0"/>
                  <a:pt x="128" y="0"/>
                </a:cubicBezTo>
                <a:cubicBezTo>
                  <a:pt x="126" y="0"/>
                  <a:pt x="124" y="1"/>
                  <a:pt x="124" y="4"/>
                </a:cubicBezTo>
                <a:cubicBezTo>
                  <a:pt x="124" y="12"/>
                  <a:pt x="124" y="12"/>
                  <a:pt x="124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20"/>
                  <a:pt x="0" y="20"/>
                  <a:pt x="0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190"/>
                  <a:pt x="12" y="190"/>
                  <a:pt x="12" y="190"/>
                </a:cubicBezTo>
                <a:cubicBezTo>
                  <a:pt x="12" y="192"/>
                  <a:pt x="14" y="194"/>
                  <a:pt x="16" y="194"/>
                </a:cubicBezTo>
                <a:cubicBezTo>
                  <a:pt x="118" y="194"/>
                  <a:pt x="118" y="194"/>
                  <a:pt x="118" y="194"/>
                </a:cubicBezTo>
                <a:cubicBezTo>
                  <a:pt x="63" y="249"/>
                  <a:pt x="63" y="249"/>
                  <a:pt x="63" y="249"/>
                </a:cubicBezTo>
                <a:cubicBezTo>
                  <a:pt x="62" y="250"/>
                  <a:pt x="62" y="253"/>
                  <a:pt x="63" y="254"/>
                </a:cubicBezTo>
                <a:cubicBezTo>
                  <a:pt x="64" y="255"/>
                  <a:pt x="65" y="256"/>
                  <a:pt x="66" y="256"/>
                </a:cubicBezTo>
                <a:cubicBezTo>
                  <a:pt x="67" y="256"/>
                  <a:pt x="68" y="255"/>
                  <a:pt x="69" y="254"/>
                </a:cubicBezTo>
                <a:cubicBezTo>
                  <a:pt x="124" y="199"/>
                  <a:pt x="124" y="199"/>
                  <a:pt x="124" y="199"/>
                </a:cubicBezTo>
                <a:cubicBezTo>
                  <a:pt x="124" y="252"/>
                  <a:pt x="124" y="252"/>
                  <a:pt x="124" y="252"/>
                </a:cubicBezTo>
                <a:cubicBezTo>
                  <a:pt x="124" y="254"/>
                  <a:pt x="126" y="256"/>
                  <a:pt x="128" y="256"/>
                </a:cubicBezTo>
                <a:cubicBezTo>
                  <a:pt x="130" y="256"/>
                  <a:pt x="132" y="254"/>
                  <a:pt x="132" y="252"/>
                </a:cubicBezTo>
                <a:cubicBezTo>
                  <a:pt x="132" y="199"/>
                  <a:pt x="132" y="199"/>
                  <a:pt x="132" y="199"/>
                </a:cubicBezTo>
                <a:cubicBezTo>
                  <a:pt x="187" y="254"/>
                  <a:pt x="187" y="254"/>
                  <a:pt x="187" y="254"/>
                </a:cubicBezTo>
                <a:cubicBezTo>
                  <a:pt x="188" y="255"/>
                  <a:pt x="189" y="256"/>
                  <a:pt x="190" y="256"/>
                </a:cubicBezTo>
                <a:cubicBezTo>
                  <a:pt x="191" y="256"/>
                  <a:pt x="192" y="255"/>
                  <a:pt x="193" y="254"/>
                </a:cubicBezTo>
                <a:cubicBezTo>
                  <a:pt x="194" y="253"/>
                  <a:pt x="194" y="250"/>
                  <a:pt x="193" y="249"/>
                </a:cubicBezTo>
                <a:cubicBezTo>
                  <a:pt x="138" y="194"/>
                  <a:pt x="138" y="194"/>
                  <a:pt x="138" y="194"/>
                </a:cubicBezTo>
                <a:cubicBezTo>
                  <a:pt x="240" y="194"/>
                  <a:pt x="240" y="194"/>
                  <a:pt x="240" y="194"/>
                </a:cubicBezTo>
                <a:cubicBezTo>
                  <a:pt x="242" y="194"/>
                  <a:pt x="244" y="192"/>
                  <a:pt x="244" y="190"/>
                </a:cubicBezTo>
                <a:cubicBezTo>
                  <a:pt x="244" y="20"/>
                  <a:pt x="244" y="20"/>
                  <a:pt x="244" y="20"/>
                </a:cubicBezTo>
                <a:cubicBezTo>
                  <a:pt x="256" y="20"/>
                  <a:pt x="256" y="20"/>
                  <a:pt x="256" y="20"/>
                </a:cubicBezTo>
                <a:cubicBezTo>
                  <a:pt x="256" y="12"/>
                  <a:pt x="256" y="12"/>
                  <a:pt x="256" y="12"/>
                </a:cubicBezTo>
                <a:lnTo>
                  <a:pt x="132" y="12"/>
                </a:lnTo>
                <a:close/>
                <a:moveTo>
                  <a:pt x="236" y="186"/>
                </a:moveTo>
                <a:cubicBezTo>
                  <a:pt x="20" y="186"/>
                  <a:pt x="20" y="186"/>
                  <a:pt x="20" y="186"/>
                </a:cubicBezTo>
                <a:cubicBezTo>
                  <a:pt x="20" y="20"/>
                  <a:pt x="20" y="20"/>
                  <a:pt x="20" y="20"/>
                </a:cubicBezTo>
                <a:cubicBezTo>
                  <a:pt x="236" y="20"/>
                  <a:pt x="236" y="20"/>
                  <a:pt x="236" y="20"/>
                </a:cubicBezTo>
                <a:lnTo>
                  <a:pt x="236" y="186"/>
                </a:lnTo>
                <a:close/>
                <a:moveTo>
                  <a:pt x="82" y="144"/>
                </a:moveTo>
                <a:cubicBezTo>
                  <a:pt x="90" y="144"/>
                  <a:pt x="97" y="141"/>
                  <a:pt x="104" y="137"/>
                </a:cubicBezTo>
                <a:cubicBezTo>
                  <a:pt x="104" y="137"/>
                  <a:pt x="104" y="137"/>
                  <a:pt x="104" y="137"/>
                </a:cubicBezTo>
                <a:cubicBezTo>
                  <a:pt x="104" y="137"/>
                  <a:pt x="104" y="137"/>
                  <a:pt x="104" y="137"/>
                </a:cubicBezTo>
                <a:cubicBezTo>
                  <a:pt x="116" y="130"/>
                  <a:pt x="124" y="117"/>
                  <a:pt x="124" y="102"/>
                </a:cubicBezTo>
                <a:cubicBezTo>
                  <a:pt x="124" y="78"/>
                  <a:pt x="105" y="60"/>
                  <a:pt x="82" y="60"/>
                </a:cubicBezTo>
                <a:cubicBezTo>
                  <a:pt x="59" y="60"/>
                  <a:pt x="40" y="78"/>
                  <a:pt x="40" y="102"/>
                </a:cubicBezTo>
                <a:cubicBezTo>
                  <a:pt x="40" y="125"/>
                  <a:pt x="59" y="144"/>
                  <a:pt x="82" y="144"/>
                </a:cubicBezTo>
                <a:close/>
                <a:moveTo>
                  <a:pt x="103" y="128"/>
                </a:moveTo>
                <a:cubicBezTo>
                  <a:pt x="89" y="106"/>
                  <a:pt x="89" y="106"/>
                  <a:pt x="89" y="106"/>
                </a:cubicBezTo>
                <a:cubicBezTo>
                  <a:pt x="116" y="106"/>
                  <a:pt x="116" y="106"/>
                  <a:pt x="116" y="106"/>
                </a:cubicBezTo>
                <a:cubicBezTo>
                  <a:pt x="115" y="115"/>
                  <a:pt x="110" y="123"/>
                  <a:pt x="103" y="128"/>
                </a:cubicBezTo>
                <a:close/>
                <a:moveTo>
                  <a:pt x="86" y="68"/>
                </a:moveTo>
                <a:cubicBezTo>
                  <a:pt x="102" y="70"/>
                  <a:pt x="114" y="82"/>
                  <a:pt x="116" y="98"/>
                </a:cubicBezTo>
                <a:cubicBezTo>
                  <a:pt x="86" y="98"/>
                  <a:pt x="86" y="98"/>
                  <a:pt x="86" y="98"/>
                </a:cubicBezTo>
                <a:lnTo>
                  <a:pt x="86" y="68"/>
                </a:lnTo>
                <a:close/>
                <a:moveTo>
                  <a:pt x="78" y="68"/>
                </a:moveTo>
                <a:cubicBezTo>
                  <a:pt x="78" y="102"/>
                  <a:pt x="78" y="102"/>
                  <a:pt x="78" y="102"/>
                </a:cubicBezTo>
                <a:cubicBezTo>
                  <a:pt x="78" y="102"/>
                  <a:pt x="78" y="103"/>
                  <a:pt x="78" y="103"/>
                </a:cubicBezTo>
                <a:cubicBezTo>
                  <a:pt x="78" y="103"/>
                  <a:pt x="78" y="103"/>
                  <a:pt x="79" y="103"/>
                </a:cubicBezTo>
                <a:cubicBezTo>
                  <a:pt x="79" y="103"/>
                  <a:pt x="79" y="104"/>
                  <a:pt x="79" y="104"/>
                </a:cubicBezTo>
                <a:cubicBezTo>
                  <a:pt x="96" y="132"/>
                  <a:pt x="96" y="132"/>
                  <a:pt x="96" y="132"/>
                </a:cubicBezTo>
                <a:cubicBezTo>
                  <a:pt x="92" y="134"/>
                  <a:pt x="87" y="136"/>
                  <a:pt x="82" y="136"/>
                </a:cubicBezTo>
                <a:cubicBezTo>
                  <a:pt x="63" y="136"/>
                  <a:pt x="48" y="120"/>
                  <a:pt x="48" y="102"/>
                </a:cubicBezTo>
                <a:cubicBezTo>
                  <a:pt x="48" y="84"/>
                  <a:pt x="61" y="70"/>
                  <a:pt x="78" y="68"/>
                </a:cubicBezTo>
                <a:close/>
                <a:moveTo>
                  <a:pt x="144" y="140"/>
                </a:moveTo>
                <a:cubicBezTo>
                  <a:pt x="184" y="140"/>
                  <a:pt x="184" y="140"/>
                  <a:pt x="184" y="140"/>
                </a:cubicBezTo>
                <a:cubicBezTo>
                  <a:pt x="184" y="132"/>
                  <a:pt x="184" y="132"/>
                  <a:pt x="184" y="132"/>
                </a:cubicBezTo>
                <a:cubicBezTo>
                  <a:pt x="144" y="132"/>
                  <a:pt x="144" y="132"/>
                  <a:pt x="144" y="132"/>
                </a:cubicBezTo>
                <a:lnTo>
                  <a:pt x="144" y="140"/>
                </a:lnTo>
                <a:close/>
                <a:moveTo>
                  <a:pt x="144" y="116"/>
                </a:moveTo>
                <a:cubicBezTo>
                  <a:pt x="220" y="116"/>
                  <a:pt x="220" y="116"/>
                  <a:pt x="220" y="116"/>
                </a:cubicBezTo>
                <a:cubicBezTo>
                  <a:pt x="220" y="108"/>
                  <a:pt x="220" y="108"/>
                  <a:pt x="220" y="108"/>
                </a:cubicBezTo>
                <a:cubicBezTo>
                  <a:pt x="144" y="108"/>
                  <a:pt x="144" y="108"/>
                  <a:pt x="144" y="108"/>
                </a:cubicBezTo>
                <a:lnTo>
                  <a:pt x="144" y="116"/>
                </a:lnTo>
                <a:close/>
                <a:moveTo>
                  <a:pt x="168" y="69"/>
                </a:moveTo>
                <a:cubicBezTo>
                  <a:pt x="181" y="82"/>
                  <a:pt x="181" y="82"/>
                  <a:pt x="181" y="82"/>
                </a:cubicBezTo>
                <a:cubicBezTo>
                  <a:pt x="183" y="84"/>
                  <a:pt x="185" y="84"/>
                  <a:pt x="187" y="82"/>
                </a:cubicBezTo>
                <a:cubicBezTo>
                  <a:pt x="212" y="57"/>
                  <a:pt x="212" y="57"/>
                  <a:pt x="212" y="57"/>
                </a:cubicBezTo>
                <a:cubicBezTo>
                  <a:pt x="212" y="74"/>
                  <a:pt x="212" y="74"/>
                  <a:pt x="212" y="74"/>
                </a:cubicBezTo>
                <a:cubicBezTo>
                  <a:pt x="220" y="74"/>
                  <a:pt x="220" y="74"/>
                  <a:pt x="220" y="74"/>
                </a:cubicBezTo>
                <a:cubicBezTo>
                  <a:pt x="220" y="44"/>
                  <a:pt x="220" y="44"/>
                  <a:pt x="220" y="44"/>
                </a:cubicBezTo>
                <a:cubicBezTo>
                  <a:pt x="190" y="44"/>
                  <a:pt x="190" y="44"/>
                  <a:pt x="190" y="44"/>
                </a:cubicBezTo>
                <a:cubicBezTo>
                  <a:pt x="190" y="52"/>
                  <a:pt x="190" y="52"/>
                  <a:pt x="190" y="52"/>
                </a:cubicBezTo>
                <a:cubicBezTo>
                  <a:pt x="206" y="52"/>
                  <a:pt x="206" y="52"/>
                  <a:pt x="206" y="52"/>
                </a:cubicBezTo>
                <a:cubicBezTo>
                  <a:pt x="184" y="74"/>
                  <a:pt x="184" y="74"/>
                  <a:pt x="184" y="74"/>
                </a:cubicBezTo>
                <a:cubicBezTo>
                  <a:pt x="171" y="61"/>
                  <a:pt x="171" y="61"/>
                  <a:pt x="171" y="61"/>
                </a:cubicBezTo>
                <a:cubicBezTo>
                  <a:pt x="169" y="59"/>
                  <a:pt x="167" y="59"/>
                  <a:pt x="165" y="61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47" y="90"/>
                  <a:pt x="147" y="90"/>
                  <a:pt x="147" y="90"/>
                </a:cubicBezTo>
                <a:lnTo>
                  <a:pt x="168" y="69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 dirty="0">
              <a:solidFill>
                <a:srgbClr val="1C1819"/>
              </a:solidFill>
            </a:endParaRPr>
          </a:p>
        </p:txBody>
      </p:sp>
      <p:sp>
        <p:nvSpPr>
          <p:cNvPr id="58" name="Light bulb icon">
            <a:extLst>
              <a:ext uri="{FF2B5EF4-FFF2-40B4-BE49-F238E27FC236}">
                <a16:creationId xmlns:a16="http://schemas.microsoft.com/office/drawing/2014/main" id="{7D76FC2D-FEB4-4B95-A989-E260A4834F1D}"/>
              </a:ext>
            </a:extLst>
          </p:cNvPr>
          <p:cNvSpPr>
            <a:spLocks noEditPoints="1"/>
          </p:cNvSpPr>
          <p:nvPr/>
        </p:nvSpPr>
        <p:spPr bwMode="auto">
          <a:xfrm>
            <a:off x="2969520" y="1251303"/>
            <a:ext cx="434727" cy="564534"/>
          </a:xfrm>
          <a:custGeom>
            <a:avLst/>
            <a:gdLst>
              <a:gd name="T0" fmla="*/ 0 w 197"/>
              <a:gd name="T1" fmla="*/ 99 h 256"/>
              <a:gd name="T2" fmla="*/ 38 w 197"/>
              <a:gd name="T3" fmla="*/ 204 h 256"/>
              <a:gd name="T4" fmla="*/ 54 w 197"/>
              <a:gd name="T5" fmla="*/ 228 h 256"/>
              <a:gd name="T6" fmla="*/ 54 w 197"/>
              <a:gd name="T7" fmla="*/ 236 h 256"/>
              <a:gd name="T8" fmla="*/ 138 w 197"/>
              <a:gd name="T9" fmla="*/ 256 h 256"/>
              <a:gd name="T10" fmla="*/ 158 w 197"/>
              <a:gd name="T11" fmla="*/ 236 h 256"/>
              <a:gd name="T12" fmla="*/ 142 w 197"/>
              <a:gd name="T13" fmla="*/ 212 h 256"/>
              <a:gd name="T14" fmla="*/ 142 w 197"/>
              <a:gd name="T15" fmla="*/ 204 h 256"/>
              <a:gd name="T16" fmla="*/ 134 w 197"/>
              <a:gd name="T17" fmla="*/ 248 h 256"/>
              <a:gd name="T18" fmla="*/ 134 w 197"/>
              <a:gd name="T19" fmla="*/ 236 h 256"/>
              <a:gd name="T20" fmla="*/ 62 w 197"/>
              <a:gd name="T21" fmla="*/ 228 h 256"/>
              <a:gd name="T22" fmla="*/ 134 w 197"/>
              <a:gd name="T23" fmla="*/ 228 h 256"/>
              <a:gd name="T24" fmla="*/ 31 w 197"/>
              <a:gd name="T25" fmla="*/ 103 h 256"/>
              <a:gd name="T26" fmla="*/ 55 w 197"/>
              <a:gd name="T27" fmla="*/ 77 h 256"/>
              <a:gd name="T28" fmla="*/ 77 w 197"/>
              <a:gd name="T29" fmla="*/ 56 h 256"/>
              <a:gd name="T30" fmla="*/ 103 w 197"/>
              <a:gd name="T31" fmla="*/ 32 h 256"/>
              <a:gd name="T32" fmla="*/ 143 w 197"/>
              <a:gd name="T33" fmla="*/ 49 h 256"/>
              <a:gd name="T34" fmla="*/ 145 w 197"/>
              <a:gd name="T35" fmla="*/ 84 h 256"/>
              <a:gd name="T36" fmla="*/ 145 w 197"/>
              <a:gd name="T37" fmla="*/ 115 h 256"/>
              <a:gd name="T38" fmla="*/ 143 w 197"/>
              <a:gd name="T39" fmla="*/ 149 h 256"/>
              <a:gd name="T40" fmla="*/ 103 w 197"/>
              <a:gd name="T41" fmla="*/ 166 h 256"/>
              <a:gd name="T42" fmla="*/ 77 w 197"/>
              <a:gd name="T43" fmla="*/ 143 h 256"/>
              <a:gd name="T44" fmla="*/ 55 w 197"/>
              <a:gd name="T45" fmla="*/ 121 h 256"/>
              <a:gd name="T46" fmla="*/ 78 w 197"/>
              <a:gd name="T47" fmla="*/ 204 h 256"/>
              <a:gd name="T48" fmla="*/ 81 w 197"/>
              <a:gd name="T49" fmla="*/ 153 h 256"/>
              <a:gd name="T50" fmla="*/ 106 w 197"/>
              <a:gd name="T51" fmla="*/ 174 h 256"/>
              <a:gd name="T52" fmla="*/ 117 w 197"/>
              <a:gd name="T53" fmla="*/ 153 h 256"/>
              <a:gd name="T54" fmla="*/ 134 w 197"/>
              <a:gd name="T55" fmla="*/ 185 h 256"/>
              <a:gd name="T56" fmla="*/ 126 w 197"/>
              <a:gd name="T57" fmla="*/ 149 h 256"/>
              <a:gd name="T58" fmla="*/ 157 w 197"/>
              <a:gd name="T59" fmla="*/ 146 h 256"/>
              <a:gd name="T60" fmla="*/ 149 w 197"/>
              <a:gd name="T61" fmla="*/ 125 h 256"/>
              <a:gd name="T62" fmla="*/ 152 w 197"/>
              <a:gd name="T63" fmla="*/ 117 h 256"/>
              <a:gd name="T64" fmla="*/ 173 w 197"/>
              <a:gd name="T65" fmla="*/ 91 h 256"/>
              <a:gd name="T66" fmla="*/ 152 w 197"/>
              <a:gd name="T67" fmla="*/ 81 h 256"/>
              <a:gd name="T68" fmla="*/ 157 w 197"/>
              <a:gd name="T69" fmla="*/ 57 h 256"/>
              <a:gd name="T70" fmla="*/ 146 w 197"/>
              <a:gd name="T71" fmla="*/ 40 h 256"/>
              <a:gd name="T72" fmla="*/ 123 w 197"/>
              <a:gd name="T73" fmla="*/ 48 h 256"/>
              <a:gd name="T74" fmla="*/ 110 w 197"/>
              <a:gd name="T75" fmla="*/ 28 h 256"/>
              <a:gd name="T76" fmla="*/ 86 w 197"/>
              <a:gd name="T77" fmla="*/ 28 h 256"/>
              <a:gd name="T78" fmla="*/ 73 w 197"/>
              <a:gd name="T79" fmla="*/ 48 h 256"/>
              <a:gd name="T80" fmla="*/ 51 w 197"/>
              <a:gd name="T81" fmla="*/ 40 h 256"/>
              <a:gd name="T82" fmla="*/ 40 w 197"/>
              <a:gd name="T83" fmla="*/ 57 h 256"/>
              <a:gd name="T84" fmla="*/ 45 w 197"/>
              <a:gd name="T85" fmla="*/ 81 h 256"/>
              <a:gd name="T86" fmla="*/ 23 w 197"/>
              <a:gd name="T87" fmla="*/ 91 h 256"/>
              <a:gd name="T88" fmla="*/ 45 w 197"/>
              <a:gd name="T89" fmla="*/ 117 h 256"/>
              <a:gd name="T90" fmla="*/ 48 w 197"/>
              <a:gd name="T91" fmla="*/ 125 h 256"/>
              <a:gd name="T92" fmla="*/ 40 w 197"/>
              <a:gd name="T93" fmla="*/ 146 h 256"/>
              <a:gd name="T94" fmla="*/ 54 w 197"/>
              <a:gd name="T95" fmla="*/ 159 h 256"/>
              <a:gd name="T96" fmla="*/ 70 w 197"/>
              <a:gd name="T97" fmla="*/ 204 h 256"/>
              <a:gd name="T98" fmla="*/ 60 w 197"/>
              <a:gd name="T99" fmla="*/ 181 h 256"/>
              <a:gd name="T100" fmla="*/ 189 w 197"/>
              <a:gd name="T101" fmla="*/ 99 h 256"/>
              <a:gd name="T102" fmla="*/ 122 w 197"/>
              <a:gd name="T103" fmla="*/ 100 h 256"/>
              <a:gd name="T104" fmla="*/ 98 w 197"/>
              <a:gd name="T105" fmla="*/ 123 h 256"/>
              <a:gd name="T106" fmla="*/ 98 w 197"/>
              <a:gd name="T107" fmla="*/ 115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7" h="256">
                <a:moveTo>
                  <a:pt x="197" y="99"/>
                </a:moveTo>
                <a:cubicBezTo>
                  <a:pt x="197" y="44"/>
                  <a:pt x="153" y="0"/>
                  <a:pt x="98" y="0"/>
                </a:cubicBezTo>
                <a:cubicBezTo>
                  <a:pt x="44" y="0"/>
                  <a:pt x="0" y="44"/>
                  <a:pt x="0" y="99"/>
                </a:cubicBezTo>
                <a:cubicBezTo>
                  <a:pt x="0" y="136"/>
                  <a:pt x="21" y="170"/>
                  <a:pt x="54" y="187"/>
                </a:cubicBezTo>
                <a:cubicBezTo>
                  <a:pt x="54" y="204"/>
                  <a:pt x="54" y="204"/>
                  <a:pt x="54" y="204"/>
                </a:cubicBezTo>
                <a:cubicBezTo>
                  <a:pt x="38" y="204"/>
                  <a:pt x="38" y="204"/>
                  <a:pt x="38" y="204"/>
                </a:cubicBezTo>
                <a:cubicBezTo>
                  <a:pt x="38" y="212"/>
                  <a:pt x="38" y="212"/>
                  <a:pt x="38" y="212"/>
                </a:cubicBezTo>
                <a:cubicBezTo>
                  <a:pt x="54" y="212"/>
                  <a:pt x="54" y="212"/>
                  <a:pt x="54" y="212"/>
                </a:cubicBezTo>
                <a:cubicBezTo>
                  <a:pt x="54" y="228"/>
                  <a:pt x="54" y="228"/>
                  <a:pt x="54" y="228"/>
                </a:cubicBezTo>
                <a:cubicBezTo>
                  <a:pt x="38" y="228"/>
                  <a:pt x="38" y="228"/>
                  <a:pt x="38" y="228"/>
                </a:cubicBezTo>
                <a:cubicBezTo>
                  <a:pt x="38" y="236"/>
                  <a:pt x="38" y="236"/>
                  <a:pt x="38" y="236"/>
                </a:cubicBezTo>
                <a:cubicBezTo>
                  <a:pt x="54" y="236"/>
                  <a:pt x="54" y="236"/>
                  <a:pt x="54" y="236"/>
                </a:cubicBezTo>
                <a:cubicBezTo>
                  <a:pt x="54" y="252"/>
                  <a:pt x="54" y="252"/>
                  <a:pt x="54" y="252"/>
                </a:cubicBezTo>
                <a:cubicBezTo>
                  <a:pt x="54" y="254"/>
                  <a:pt x="56" y="256"/>
                  <a:pt x="58" y="256"/>
                </a:cubicBezTo>
                <a:cubicBezTo>
                  <a:pt x="138" y="256"/>
                  <a:pt x="138" y="256"/>
                  <a:pt x="138" y="256"/>
                </a:cubicBezTo>
                <a:cubicBezTo>
                  <a:pt x="141" y="256"/>
                  <a:pt x="142" y="254"/>
                  <a:pt x="142" y="252"/>
                </a:cubicBezTo>
                <a:cubicBezTo>
                  <a:pt x="142" y="236"/>
                  <a:pt x="142" y="236"/>
                  <a:pt x="142" y="236"/>
                </a:cubicBezTo>
                <a:cubicBezTo>
                  <a:pt x="158" y="236"/>
                  <a:pt x="158" y="236"/>
                  <a:pt x="158" y="236"/>
                </a:cubicBezTo>
                <a:cubicBezTo>
                  <a:pt x="158" y="228"/>
                  <a:pt x="158" y="228"/>
                  <a:pt x="158" y="228"/>
                </a:cubicBezTo>
                <a:cubicBezTo>
                  <a:pt x="142" y="228"/>
                  <a:pt x="142" y="228"/>
                  <a:pt x="142" y="228"/>
                </a:cubicBezTo>
                <a:cubicBezTo>
                  <a:pt x="142" y="212"/>
                  <a:pt x="142" y="212"/>
                  <a:pt x="142" y="212"/>
                </a:cubicBezTo>
                <a:cubicBezTo>
                  <a:pt x="158" y="212"/>
                  <a:pt x="158" y="212"/>
                  <a:pt x="158" y="212"/>
                </a:cubicBezTo>
                <a:cubicBezTo>
                  <a:pt x="158" y="204"/>
                  <a:pt x="158" y="204"/>
                  <a:pt x="158" y="204"/>
                </a:cubicBezTo>
                <a:cubicBezTo>
                  <a:pt x="142" y="204"/>
                  <a:pt x="142" y="204"/>
                  <a:pt x="142" y="204"/>
                </a:cubicBezTo>
                <a:cubicBezTo>
                  <a:pt x="142" y="187"/>
                  <a:pt x="142" y="187"/>
                  <a:pt x="142" y="187"/>
                </a:cubicBezTo>
                <a:cubicBezTo>
                  <a:pt x="176" y="170"/>
                  <a:pt x="197" y="137"/>
                  <a:pt x="197" y="99"/>
                </a:cubicBezTo>
                <a:close/>
                <a:moveTo>
                  <a:pt x="134" y="248"/>
                </a:moveTo>
                <a:cubicBezTo>
                  <a:pt x="62" y="248"/>
                  <a:pt x="62" y="248"/>
                  <a:pt x="62" y="248"/>
                </a:cubicBezTo>
                <a:cubicBezTo>
                  <a:pt x="62" y="236"/>
                  <a:pt x="62" y="236"/>
                  <a:pt x="62" y="236"/>
                </a:cubicBezTo>
                <a:cubicBezTo>
                  <a:pt x="134" y="236"/>
                  <a:pt x="134" y="236"/>
                  <a:pt x="134" y="236"/>
                </a:cubicBezTo>
                <a:lnTo>
                  <a:pt x="134" y="248"/>
                </a:lnTo>
                <a:close/>
                <a:moveTo>
                  <a:pt x="134" y="228"/>
                </a:moveTo>
                <a:cubicBezTo>
                  <a:pt x="62" y="228"/>
                  <a:pt x="62" y="228"/>
                  <a:pt x="62" y="228"/>
                </a:cubicBezTo>
                <a:cubicBezTo>
                  <a:pt x="62" y="212"/>
                  <a:pt x="62" y="212"/>
                  <a:pt x="62" y="212"/>
                </a:cubicBezTo>
                <a:cubicBezTo>
                  <a:pt x="134" y="212"/>
                  <a:pt x="134" y="212"/>
                  <a:pt x="134" y="212"/>
                </a:cubicBezTo>
                <a:lnTo>
                  <a:pt x="134" y="228"/>
                </a:lnTo>
                <a:close/>
                <a:moveTo>
                  <a:pt x="55" y="121"/>
                </a:moveTo>
                <a:cubicBezTo>
                  <a:pt x="52" y="115"/>
                  <a:pt x="52" y="115"/>
                  <a:pt x="52" y="115"/>
                </a:cubicBezTo>
                <a:cubicBezTo>
                  <a:pt x="50" y="106"/>
                  <a:pt x="38" y="104"/>
                  <a:pt x="31" y="103"/>
                </a:cubicBezTo>
                <a:cubicBezTo>
                  <a:pt x="31" y="95"/>
                  <a:pt x="31" y="95"/>
                  <a:pt x="31" y="95"/>
                </a:cubicBezTo>
                <a:cubicBezTo>
                  <a:pt x="38" y="94"/>
                  <a:pt x="50" y="92"/>
                  <a:pt x="52" y="84"/>
                </a:cubicBezTo>
                <a:cubicBezTo>
                  <a:pt x="55" y="77"/>
                  <a:pt x="55" y="77"/>
                  <a:pt x="55" y="77"/>
                </a:cubicBezTo>
                <a:cubicBezTo>
                  <a:pt x="59" y="70"/>
                  <a:pt x="52" y="60"/>
                  <a:pt x="48" y="55"/>
                </a:cubicBezTo>
                <a:cubicBezTo>
                  <a:pt x="54" y="49"/>
                  <a:pt x="54" y="49"/>
                  <a:pt x="54" y="49"/>
                </a:cubicBezTo>
                <a:cubicBezTo>
                  <a:pt x="59" y="53"/>
                  <a:pt x="69" y="60"/>
                  <a:pt x="77" y="56"/>
                </a:cubicBezTo>
                <a:cubicBezTo>
                  <a:pt x="83" y="53"/>
                  <a:pt x="83" y="53"/>
                  <a:pt x="83" y="53"/>
                </a:cubicBezTo>
                <a:cubicBezTo>
                  <a:pt x="91" y="50"/>
                  <a:pt x="94" y="39"/>
                  <a:pt x="94" y="32"/>
                </a:cubicBezTo>
                <a:cubicBezTo>
                  <a:pt x="103" y="32"/>
                  <a:pt x="103" y="32"/>
                  <a:pt x="103" y="32"/>
                </a:cubicBezTo>
                <a:cubicBezTo>
                  <a:pt x="103" y="39"/>
                  <a:pt x="105" y="50"/>
                  <a:pt x="114" y="53"/>
                </a:cubicBezTo>
                <a:cubicBezTo>
                  <a:pt x="120" y="56"/>
                  <a:pt x="120" y="56"/>
                  <a:pt x="120" y="56"/>
                </a:cubicBezTo>
                <a:cubicBezTo>
                  <a:pt x="128" y="60"/>
                  <a:pt x="138" y="53"/>
                  <a:pt x="143" y="49"/>
                </a:cubicBezTo>
                <a:cubicBezTo>
                  <a:pt x="149" y="55"/>
                  <a:pt x="149" y="55"/>
                  <a:pt x="149" y="55"/>
                </a:cubicBezTo>
                <a:cubicBezTo>
                  <a:pt x="145" y="60"/>
                  <a:pt x="138" y="70"/>
                  <a:pt x="142" y="77"/>
                </a:cubicBezTo>
                <a:cubicBezTo>
                  <a:pt x="145" y="84"/>
                  <a:pt x="145" y="84"/>
                  <a:pt x="145" y="84"/>
                </a:cubicBezTo>
                <a:cubicBezTo>
                  <a:pt x="147" y="92"/>
                  <a:pt x="159" y="94"/>
                  <a:pt x="165" y="95"/>
                </a:cubicBezTo>
                <a:cubicBezTo>
                  <a:pt x="165" y="103"/>
                  <a:pt x="165" y="103"/>
                  <a:pt x="165" y="103"/>
                </a:cubicBezTo>
                <a:cubicBezTo>
                  <a:pt x="159" y="104"/>
                  <a:pt x="147" y="106"/>
                  <a:pt x="145" y="115"/>
                </a:cubicBezTo>
                <a:cubicBezTo>
                  <a:pt x="142" y="121"/>
                  <a:pt x="142" y="121"/>
                  <a:pt x="142" y="121"/>
                </a:cubicBezTo>
                <a:cubicBezTo>
                  <a:pt x="138" y="129"/>
                  <a:pt x="145" y="139"/>
                  <a:pt x="149" y="143"/>
                </a:cubicBezTo>
                <a:cubicBezTo>
                  <a:pt x="143" y="149"/>
                  <a:pt x="143" y="149"/>
                  <a:pt x="143" y="149"/>
                </a:cubicBezTo>
                <a:cubicBezTo>
                  <a:pt x="138" y="145"/>
                  <a:pt x="128" y="138"/>
                  <a:pt x="120" y="143"/>
                </a:cubicBezTo>
                <a:cubicBezTo>
                  <a:pt x="114" y="145"/>
                  <a:pt x="114" y="145"/>
                  <a:pt x="114" y="145"/>
                </a:cubicBezTo>
                <a:cubicBezTo>
                  <a:pt x="105" y="148"/>
                  <a:pt x="103" y="160"/>
                  <a:pt x="103" y="166"/>
                </a:cubicBezTo>
                <a:cubicBezTo>
                  <a:pt x="94" y="166"/>
                  <a:pt x="94" y="166"/>
                  <a:pt x="94" y="166"/>
                </a:cubicBezTo>
                <a:cubicBezTo>
                  <a:pt x="94" y="160"/>
                  <a:pt x="91" y="148"/>
                  <a:pt x="83" y="145"/>
                </a:cubicBezTo>
                <a:cubicBezTo>
                  <a:pt x="77" y="143"/>
                  <a:pt x="77" y="143"/>
                  <a:pt x="77" y="143"/>
                </a:cubicBezTo>
                <a:cubicBezTo>
                  <a:pt x="69" y="138"/>
                  <a:pt x="59" y="145"/>
                  <a:pt x="54" y="149"/>
                </a:cubicBezTo>
                <a:cubicBezTo>
                  <a:pt x="48" y="143"/>
                  <a:pt x="48" y="143"/>
                  <a:pt x="48" y="143"/>
                </a:cubicBezTo>
                <a:cubicBezTo>
                  <a:pt x="52" y="139"/>
                  <a:pt x="59" y="129"/>
                  <a:pt x="55" y="121"/>
                </a:cubicBezTo>
                <a:close/>
                <a:moveTo>
                  <a:pt x="118" y="152"/>
                </a:moveTo>
                <a:cubicBezTo>
                  <a:pt x="118" y="204"/>
                  <a:pt x="118" y="204"/>
                  <a:pt x="118" y="204"/>
                </a:cubicBezTo>
                <a:cubicBezTo>
                  <a:pt x="78" y="204"/>
                  <a:pt x="78" y="204"/>
                  <a:pt x="78" y="204"/>
                </a:cubicBezTo>
                <a:cubicBezTo>
                  <a:pt x="78" y="152"/>
                  <a:pt x="78" y="152"/>
                  <a:pt x="78" y="152"/>
                </a:cubicBezTo>
                <a:cubicBezTo>
                  <a:pt x="80" y="153"/>
                  <a:pt x="80" y="153"/>
                  <a:pt x="80" y="153"/>
                </a:cubicBezTo>
                <a:cubicBezTo>
                  <a:pt x="80" y="153"/>
                  <a:pt x="80" y="153"/>
                  <a:pt x="81" y="153"/>
                </a:cubicBezTo>
                <a:cubicBezTo>
                  <a:pt x="84" y="154"/>
                  <a:pt x="86" y="163"/>
                  <a:pt x="86" y="170"/>
                </a:cubicBezTo>
                <a:cubicBezTo>
                  <a:pt x="86" y="172"/>
                  <a:pt x="88" y="174"/>
                  <a:pt x="90" y="174"/>
                </a:cubicBezTo>
                <a:cubicBezTo>
                  <a:pt x="106" y="174"/>
                  <a:pt x="106" y="174"/>
                  <a:pt x="106" y="174"/>
                </a:cubicBezTo>
                <a:cubicBezTo>
                  <a:pt x="109" y="174"/>
                  <a:pt x="110" y="172"/>
                  <a:pt x="110" y="170"/>
                </a:cubicBezTo>
                <a:cubicBezTo>
                  <a:pt x="110" y="163"/>
                  <a:pt x="113" y="154"/>
                  <a:pt x="116" y="153"/>
                </a:cubicBezTo>
                <a:cubicBezTo>
                  <a:pt x="116" y="153"/>
                  <a:pt x="117" y="153"/>
                  <a:pt x="117" y="153"/>
                </a:cubicBezTo>
                <a:lnTo>
                  <a:pt x="118" y="152"/>
                </a:lnTo>
                <a:close/>
                <a:moveTo>
                  <a:pt x="137" y="181"/>
                </a:moveTo>
                <a:cubicBezTo>
                  <a:pt x="135" y="182"/>
                  <a:pt x="134" y="183"/>
                  <a:pt x="134" y="185"/>
                </a:cubicBezTo>
                <a:cubicBezTo>
                  <a:pt x="134" y="204"/>
                  <a:pt x="134" y="204"/>
                  <a:pt x="134" y="204"/>
                </a:cubicBezTo>
                <a:cubicBezTo>
                  <a:pt x="126" y="204"/>
                  <a:pt x="126" y="204"/>
                  <a:pt x="126" y="204"/>
                </a:cubicBezTo>
                <a:cubicBezTo>
                  <a:pt x="126" y="149"/>
                  <a:pt x="126" y="149"/>
                  <a:pt x="126" y="149"/>
                </a:cubicBezTo>
                <a:cubicBezTo>
                  <a:pt x="130" y="150"/>
                  <a:pt x="136" y="154"/>
                  <a:pt x="140" y="158"/>
                </a:cubicBezTo>
                <a:cubicBezTo>
                  <a:pt x="142" y="159"/>
                  <a:pt x="144" y="159"/>
                  <a:pt x="146" y="158"/>
                </a:cubicBezTo>
                <a:cubicBezTo>
                  <a:pt x="157" y="146"/>
                  <a:pt x="157" y="146"/>
                  <a:pt x="157" y="146"/>
                </a:cubicBezTo>
                <a:cubicBezTo>
                  <a:pt x="158" y="146"/>
                  <a:pt x="158" y="145"/>
                  <a:pt x="158" y="144"/>
                </a:cubicBezTo>
                <a:cubicBezTo>
                  <a:pt x="158" y="143"/>
                  <a:pt x="158" y="142"/>
                  <a:pt x="157" y="141"/>
                </a:cubicBezTo>
                <a:cubicBezTo>
                  <a:pt x="152" y="136"/>
                  <a:pt x="147" y="128"/>
                  <a:pt x="149" y="125"/>
                </a:cubicBezTo>
                <a:cubicBezTo>
                  <a:pt x="149" y="124"/>
                  <a:pt x="149" y="124"/>
                  <a:pt x="149" y="124"/>
                </a:cubicBezTo>
                <a:cubicBezTo>
                  <a:pt x="152" y="117"/>
                  <a:pt x="152" y="117"/>
                  <a:pt x="152" y="117"/>
                </a:cubicBezTo>
                <a:cubicBezTo>
                  <a:pt x="152" y="117"/>
                  <a:pt x="152" y="117"/>
                  <a:pt x="152" y="117"/>
                </a:cubicBezTo>
                <a:cubicBezTo>
                  <a:pt x="153" y="113"/>
                  <a:pt x="162" y="111"/>
                  <a:pt x="169" y="111"/>
                </a:cubicBezTo>
                <a:cubicBezTo>
                  <a:pt x="172" y="111"/>
                  <a:pt x="173" y="109"/>
                  <a:pt x="173" y="107"/>
                </a:cubicBezTo>
                <a:cubicBezTo>
                  <a:pt x="173" y="91"/>
                  <a:pt x="173" y="91"/>
                  <a:pt x="173" y="91"/>
                </a:cubicBezTo>
                <a:cubicBezTo>
                  <a:pt x="173" y="89"/>
                  <a:pt x="172" y="87"/>
                  <a:pt x="169" y="87"/>
                </a:cubicBezTo>
                <a:cubicBezTo>
                  <a:pt x="162" y="87"/>
                  <a:pt x="153" y="85"/>
                  <a:pt x="152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49" y="74"/>
                  <a:pt x="149" y="74"/>
                  <a:pt x="149" y="74"/>
                </a:cubicBezTo>
                <a:cubicBezTo>
                  <a:pt x="149" y="74"/>
                  <a:pt x="149" y="74"/>
                  <a:pt x="149" y="74"/>
                </a:cubicBezTo>
                <a:cubicBezTo>
                  <a:pt x="147" y="71"/>
                  <a:pt x="152" y="63"/>
                  <a:pt x="157" y="57"/>
                </a:cubicBezTo>
                <a:cubicBezTo>
                  <a:pt x="158" y="57"/>
                  <a:pt x="158" y="56"/>
                  <a:pt x="158" y="55"/>
                </a:cubicBezTo>
                <a:cubicBezTo>
                  <a:pt x="158" y="54"/>
                  <a:pt x="158" y="53"/>
                  <a:pt x="157" y="52"/>
                </a:cubicBezTo>
                <a:cubicBezTo>
                  <a:pt x="146" y="40"/>
                  <a:pt x="146" y="40"/>
                  <a:pt x="146" y="40"/>
                </a:cubicBezTo>
                <a:cubicBezTo>
                  <a:pt x="144" y="39"/>
                  <a:pt x="142" y="39"/>
                  <a:pt x="140" y="40"/>
                </a:cubicBezTo>
                <a:cubicBezTo>
                  <a:pt x="135" y="46"/>
                  <a:pt x="127" y="50"/>
                  <a:pt x="124" y="48"/>
                </a:cubicBezTo>
                <a:cubicBezTo>
                  <a:pt x="124" y="48"/>
                  <a:pt x="124" y="48"/>
                  <a:pt x="123" y="48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117" y="45"/>
                  <a:pt x="116" y="45"/>
                  <a:pt x="116" y="45"/>
                </a:cubicBezTo>
                <a:cubicBezTo>
                  <a:pt x="113" y="44"/>
                  <a:pt x="110" y="36"/>
                  <a:pt x="110" y="28"/>
                </a:cubicBezTo>
                <a:cubicBezTo>
                  <a:pt x="110" y="26"/>
                  <a:pt x="109" y="24"/>
                  <a:pt x="106" y="24"/>
                </a:cubicBezTo>
                <a:cubicBezTo>
                  <a:pt x="90" y="24"/>
                  <a:pt x="90" y="24"/>
                  <a:pt x="90" y="24"/>
                </a:cubicBezTo>
                <a:cubicBezTo>
                  <a:pt x="88" y="24"/>
                  <a:pt x="86" y="26"/>
                  <a:pt x="86" y="28"/>
                </a:cubicBezTo>
                <a:cubicBezTo>
                  <a:pt x="86" y="36"/>
                  <a:pt x="84" y="44"/>
                  <a:pt x="81" y="45"/>
                </a:cubicBezTo>
                <a:cubicBezTo>
                  <a:pt x="80" y="45"/>
                  <a:pt x="80" y="45"/>
                  <a:pt x="80" y="45"/>
                </a:cubicBezTo>
                <a:cubicBezTo>
                  <a:pt x="73" y="48"/>
                  <a:pt x="73" y="48"/>
                  <a:pt x="73" y="48"/>
                </a:cubicBezTo>
                <a:cubicBezTo>
                  <a:pt x="73" y="48"/>
                  <a:pt x="73" y="48"/>
                  <a:pt x="73" y="48"/>
                </a:cubicBezTo>
                <a:cubicBezTo>
                  <a:pt x="70" y="50"/>
                  <a:pt x="62" y="46"/>
                  <a:pt x="57" y="40"/>
                </a:cubicBezTo>
                <a:cubicBezTo>
                  <a:pt x="55" y="39"/>
                  <a:pt x="53" y="39"/>
                  <a:pt x="51" y="40"/>
                </a:cubicBezTo>
                <a:cubicBezTo>
                  <a:pt x="40" y="52"/>
                  <a:pt x="40" y="52"/>
                  <a:pt x="40" y="52"/>
                </a:cubicBezTo>
                <a:cubicBezTo>
                  <a:pt x="39" y="53"/>
                  <a:pt x="39" y="54"/>
                  <a:pt x="39" y="55"/>
                </a:cubicBezTo>
                <a:cubicBezTo>
                  <a:pt x="39" y="56"/>
                  <a:pt x="39" y="57"/>
                  <a:pt x="40" y="57"/>
                </a:cubicBezTo>
                <a:cubicBezTo>
                  <a:pt x="45" y="63"/>
                  <a:pt x="50" y="71"/>
                  <a:pt x="48" y="74"/>
                </a:cubicBezTo>
                <a:cubicBezTo>
                  <a:pt x="48" y="74"/>
                  <a:pt x="48" y="74"/>
                  <a:pt x="48" y="74"/>
                </a:cubicBezTo>
                <a:cubicBezTo>
                  <a:pt x="45" y="81"/>
                  <a:pt x="45" y="81"/>
                  <a:pt x="45" y="81"/>
                </a:cubicBezTo>
                <a:cubicBezTo>
                  <a:pt x="45" y="81"/>
                  <a:pt x="45" y="81"/>
                  <a:pt x="45" y="81"/>
                </a:cubicBezTo>
                <a:cubicBezTo>
                  <a:pt x="44" y="85"/>
                  <a:pt x="35" y="87"/>
                  <a:pt x="27" y="87"/>
                </a:cubicBezTo>
                <a:cubicBezTo>
                  <a:pt x="25" y="87"/>
                  <a:pt x="23" y="89"/>
                  <a:pt x="23" y="91"/>
                </a:cubicBezTo>
                <a:cubicBezTo>
                  <a:pt x="23" y="107"/>
                  <a:pt x="23" y="107"/>
                  <a:pt x="23" y="107"/>
                </a:cubicBezTo>
                <a:cubicBezTo>
                  <a:pt x="23" y="109"/>
                  <a:pt x="25" y="111"/>
                  <a:pt x="27" y="111"/>
                </a:cubicBezTo>
                <a:cubicBezTo>
                  <a:pt x="35" y="111"/>
                  <a:pt x="44" y="113"/>
                  <a:pt x="45" y="117"/>
                </a:cubicBezTo>
                <a:cubicBezTo>
                  <a:pt x="45" y="117"/>
                  <a:pt x="45" y="117"/>
                  <a:pt x="45" y="117"/>
                </a:cubicBezTo>
                <a:cubicBezTo>
                  <a:pt x="48" y="124"/>
                  <a:pt x="48" y="124"/>
                  <a:pt x="48" y="124"/>
                </a:cubicBezTo>
                <a:cubicBezTo>
                  <a:pt x="48" y="124"/>
                  <a:pt x="48" y="124"/>
                  <a:pt x="48" y="125"/>
                </a:cubicBezTo>
                <a:cubicBezTo>
                  <a:pt x="50" y="128"/>
                  <a:pt x="45" y="136"/>
                  <a:pt x="40" y="141"/>
                </a:cubicBezTo>
                <a:cubicBezTo>
                  <a:pt x="39" y="142"/>
                  <a:pt x="39" y="143"/>
                  <a:pt x="39" y="144"/>
                </a:cubicBezTo>
                <a:cubicBezTo>
                  <a:pt x="39" y="145"/>
                  <a:pt x="39" y="146"/>
                  <a:pt x="40" y="146"/>
                </a:cubicBezTo>
                <a:cubicBezTo>
                  <a:pt x="51" y="158"/>
                  <a:pt x="51" y="158"/>
                  <a:pt x="51" y="158"/>
                </a:cubicBezTo>
                <a:cubicBezTo>
                  <a:pt x="52" y="159"/>
                  <a:pt x="53" y="159"/>
                  <a:pt x="54" y="159"/>
                </a:cubicBezTo>
                <a:cubicBezTo>
                  <a:pt x="54" y="159"/>
                  <a:pt x="54" y="159"/>
                  <a:pt x="54" y="159"/>
                </a:cubicBezTo>
                <a:cubicBezTo>
                  <a:pt x="55" y="159"/>
                  <a:pt x="56" y="159"/>
                  <a:pt x="57" y="158"/>
                </a:cubicBezTo>
                <a:cubicBezTo>
                  <a:pt x="61" y="154"/>
                  <a:pt x="67" y="150"/>
                  <a:pt x="70" y="149"/>
                </a:cubicBezTo>
                <a:cubicBezTo>
                  <a:pt x="70" y="204"/>
                  <a:pt x="70" y="204"/>
                  <a:pt x="70" y="204"/>
                </a:cubicBezTo>
                <a:cubicBezTo>
                  <a:pt x="62" y="204"/>
                  <a:pt x="62" y="204"/>
                  <a:pt x="62" y="204"/>
                </a:cubicBezTo>
                <a:cubicBezTo>
                  <a:pt x="62" y="185"/>
                  <a:pt x="62" y="185"/>
                  <a:pt x="62" y="185"/>
                </a:cubicBezTo>
                <a:cubicBezTo>
                  <a:pt x="62" y="183"/>
                  <a:pt x="62" y="182"/>
                  <a:pt x="60" y="181"/>
                </a:cubicBezTo>
                <a:cubicBezTo>
                  <a:pt x="28" y="166"/>
                  <a:pt x="8" y="134"/>
                  <a:pt x="8" y="99"/>
                </a:cubicBezTo>
                <a:cubicBezTo>
                  <a:pt x="8" y="49"/>
                  <a:pt x="48" y="8"/>
                  <a:pt x="98" y="8"/>
                </a:cubicBezTo>
                <a:cubicBezTo>
                  <a:pt x="148" y="8"/>
                  <a:pt x="189" y="49"/>
                  <a:pt x="189" y="99"/>
                </a:cubicBezTo>
                <a:cubicBezTo>
                  <a:pt x="189" y="134"/>
                  <a:pt x="169" y="166"/>
                  <a:pt x="137" y="181"/>
                </a:cubicBezTo>
                <a:close/>
                <a:moveTo>
                  <a:pt x="98" y="123"/>
                </a:moveTo>
                <a:cubicBezTo>
                  <a:pt x="111" y="123"/>
                  <a:pt x="122" y="113"/>
                  <a:pt x="122" y="100"/>
                </a:cubicBezTo>
                <a:cubicBezTo>
                  <a:pt x="122" y="87"/>
                  <a:pt x="111" y="76"/>
                  <a:pt x="98" y="76"/>
                </a:cubicBezTo>
                <a:cubicBezTo>
                  <a:pt x="85" y="76"/>
                  <a:pt x="75" y="87"/>
                  <a:pt x="75" y="100"/>
                </a:cubicBezTo>
                <a:cubicBezTo>
                  <a:pt x="75" y="113"/>
                  <a:pt x="85" y="123"/>
                  <a:pt x="98" y="123"/>
                </a:cubicBezTo>
                <a:close/>
                <a:moveTo>
                  <a:pt x="98" y="84"/>
                </a:moveTo>
                <a:cubicBezTo>
                  <a:pt x="107" y="84"/>
                  <a:pt x="114" y="91"/>
                  <a:pt x="114" y="100"/>
                </a:cubicBezTo>
                <a:cubicBezTo>
                  <a:pt x="114" y="108"/>
                  <a:pt x="107" y="115"/>
                  <a:pt x="98" y="115"/>
                </a:cubicBezTo>
                <a:cubicBezTo>
                  <a:pt x="90" y="115"/>
                  <a:pt x="83" y="108"/>
                  <a:pt x="83" y="100"/>
                </a:cubicBezTo>
                <a:cubicBezTo>
                  <a:pt x="83" y="91"/>
                  <a:pt x="90" y="84"/>
                  <a:pt x="98" y="84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 dirty="0">
              <a:solidFill>
                <a:srgbClr val="1C1819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8320A78-043D-420E-BAFD-6000F5721A41}"/>
              </a:ext>
            </a:extLst>
          </p:cNvPr>
          <p:cNvSpPr txBox="1"/>
          <p:nvPr/>
        </p:nvSpPr>
        <p:spPr>
          <a:xfrm>
            <a:off x="11958493" y="4730997"/>
            <a:ext cx="54151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2000" dirty="0" err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2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2000" dirty="0" err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2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2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2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2000" dirty="0" err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2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2000" dirty="0" err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2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2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2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2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2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2000" dirty="0" err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2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2000" dirty="0" err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2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2000" dirty="0" err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2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2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2000" dirty="0" err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2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2000" dirty="0" err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2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2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2000" dirty="0" err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2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2000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F775811-D4C7-4B96-BED7-B7D370E422FA}"/>
              </a:ext>
            </a:extLst>
          </p:cNvPr>
          <p:cNvSpPr txBox="1"/>
          <p:nvPr/>
        </p:nvSpPr>
        <p:spPr>
          <a:xfrm>
            <a:off x="11937049" y="3935079"/>
            <a:ext cx="398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44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107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C1819"/>
            </a:gs>
            <a:gs pos="100000">
              <a:srgbClr val="25232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tial Circle 2">
            <a:extLst>
              <a:ext uri="{FF2B5EF4-FFF2-40B4-BE49-F238E27FC236}">
                <a16:creationId xmlns:a16="http://schemas.microsoft.com/office/drawing/2014/main" id="{E96654B4-05B3-408E-89E0-5D832016CCC7}"/>
              </a:ext>
            </a:extLst>
          </p:cNvPr>
          <p:cNvSpPr/>
          <p:nvPr/>
        </p:nvSpPr>
        <p:spPr>
          <a:xfrm flipH="1">
            <a:off x="1484566" y="2223879"/>
            <a:ext cx="6428251" cy="6428253"/>
          </a:xfrm>
          <a:prstGeom prst="pie">
            <a:avLst>
              <a:gd name="adj1" fmla="val 16858116"/>
              <a:gd name="adj2" fmla="val 5393586"/>
            </a:avLst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id-ID">
              <a:solidFill>
                <a:srgbClr val="1C18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artial Circle 3">
            <a:extLst>
              <a:ext uri="{FF2B5EF4-FFF2-40B4-BE49-F238E27FC236}">
                <a16:creationId xmlns:a16="http://schemas.microsoft.com/office/drawing/2014/main" id="{1C783184-F94F-4FA7-8223-6E5CBB48E328}"/>
              </a:ext>
            </a:extLst>
          </p:cNvPr>
          <p:cNvSpPr/>
          <p:nvPr/>
        </p:nvSpPr>
        <p:spPr>
          <a:xfrm flipH="1">
            <a:off x="1933294" y="2689520"/>
            <a:ext cx="5521511" cy="5521512"/>
          </a:xfrm>
          <a:prstGeom prst="pie">
            <a:avLst>
              <a:gd name="adj1" fmla="val 15472941"/>
              <a:gd name="adj2" fmla="val 5382055"/>
            </a:avLst>
          </a:prstGeom>
          <a:gradFill rotWithShape="0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905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80927" tIns="280927" rIns="280927" bIns="280927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5100" dirty="0"/>
          </a:p>
        </p:txBody>
      </p:sp>
      <p:sp>
        <p:nvSpPr>
          <p:cNvPr id="5" name="Partial Circle 4">
            <a:extLst>
              <a:ext uri="{FF2B5EF4-FFF2-40B4-BE49-F238E27FC236}">
                <a16:creationId xmlns:a16="http://schemas.microsoft.com/office/drawing/2014/main" id="{9F3E9F41-E988-4919-B0E5-DF907E067FD2}"/>
              </a:ext>
            </a:extLst>
          </p:cNvPr>
          <p:cNvSpPr/>
          <p:nvPr/>
        </p:nvSpPr>
        <p:spPr>
          <a:xfrm flipH="1">
            <a:off x="2431533" y="3160853"/>
            <a:ext cx="4518872" cy="4518873"/>
          </a:xfrm>
          <a:prstGeom prst="pie">
            <a:avLst>
              <a:gd name="adj1" fmla="val 13755782"/>
              <a:gd name="adj2" fmla="val 5387981"/>
            </a:avLst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id-ID">
              <a:solidFill>
                <a:srgbClr val="1C18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Partial Circle 5">
            <a:extLst>
              <a:ext uri="{FF2B5EF4-FFF2-40B4-BE49-F238E27FC236}">
                <a16:creationId xmlns:a16="http://schemas.microsoft.com/office/drawing/2014/main" id="{2FC155C1-9B75-4FE4-8D8B-D880C08FCD46}"/>
              </a:ext>
            </a:extLst>
          </p:cNvPr>
          <p:cNvSpPr/>
          <p:nvPr/>
        </p:nvSpPr>
        <p:spPr>
          <a:xfrm flipH="1">
            <a:off x="2984875" y="3694364"/>
            <a:ext cx="3426404" cy="3426402"/>
          </a:xfrm>
          <a:prstGeom prst="pie">
            <a:avLst>
              <a:gd name="adj1" fmla="val 11552602"/>
              <a:gd name="adj2" fmla="val 5383232"/>
            </a:avLst>
          </a:prstGeom>
          <a:gradFill rotWithShape="0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905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80927" tIns="280927" rIns="280927" bIns="280927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51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7729D4-DB90-4305-988A-ABE29DC6D33C}"/>
              </a:ext>
            </a:extLst>
          </p:cNvPr>
          <p:cNvSpPr/>
          <p:nvPr/>
        </p:nvSpPr>
        <p:spPr>
          <a:xfrm flipH="1">
            <a:off x="3482336" y="4202276"/>
            <a:ext cx="2417269" cy="2417270"/>
          </a:xfrm>
          <a:prstGeom prst="ellipse">
            <a:avLst/>
          </a:prstGeom>
          <a:gradFill>
            <a:gsLst>
              <a:gs pos="0">
                <a:srgbClr val="1C1819"/>
              </a:gs>
              <a:gs pos="100000">
                <a:srgbClr val="252324"/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6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30BEF5-1D2C-4888-B54E-8C894ED10165}"/>
              </a:ext>
            </a:extLst>
          </p:cNvPr>
          <p:cNvCxnSpPr/>
          <p:nvPr/>
        </p:nvCxnSpPr>
        <p:spPr>
          <a:xfrm flipV="1">
            <a:off x="3567182" y="2487818"/>
            <a:ext cx="2454681" cy="1645"/>
          </a:xfrm>
          <a:prstGeom prst="line">
            <a:avLst/>
          </a:prstGeom>
          <a:ln w="6350">
            <a:solidFill>
              <a:srgbClr val="D4AC5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5B9F3A-6B75-43F4-95D4-1AA0B70FBB95}"/>
              </a:ext>
            </a:extLst>
          </p:cNvPr>
          <p:cNvCxnSpPr/>
          <p:nvPr/>
        </p:nvCxnSpPr>
        <p:spPr>
          <a:xfrm flipV="1">
            <a:off x="4766732" y="3053596"/>
            <a:ext cx="2454681" cy="1645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20D96B-55A4-42E3-96C7-FFB5DCB2FA28}"/>
              </a:ext>
            </a:extLst>
          </p:cNvPr>
          <p:cNvCxnSpPr/>
          <p:nvPr/>
        </p:nvCxnSpPr>
        <p:spPr>
          <a:xfrm>
            <a:off x="5722600" y="3917547"/>
            <a:ext cx="1819407" cy="0"/>
          </a:xfrm>
          <a:prstGeom prst="line">
            <a:avLst/>
          </a:prstGeom>
          <a:ln w="6350">
            <a:solidFill>
              <a:srgbClr val="D4AC5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ED2B56-F518-4206-8AA3-6A32C952B0BC}"/>
              </a:ext>
            </a:extLst>
          </p:cNvPr>
          <p:cNvCxnSpPr/>
          <p:nvPr/>
        </p:nvCxnSpPr>
        <p:spPr>
          <a:xfrm>
            <a:off x="5999223" y="4817140"/>
            <a:ext cx="1378386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4EB4185-703E-4F3C-80C9-EED663ED5228}"/>
              </a:ext>
            </a:extLst>
          </p:cNvPr>
          <p:cNvSpPr/>
          <p:nvPr/>
        </p:nvSpPr>
        <p:spPr>
          <a:xfrm flipH="1">
            <a:off x="5972770" y="2116185"/>
            <a:ext cx="1794386" cy="69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baseline="30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36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id-ID" sz="36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3600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33EFED-1703-4CB0-93C2-A77B9BC3CD69}"/>
              </a:ext>
            </a:extLst>
          </p:cNvPr>
          <p:cNvSpPr/>
          <p:nvPr/>
        </p:nvSpPr>
        <p:spPr>
          <a:xfrm flipH="1">
            <a:off x="7110181" y="2770632"/>
            <a:ext cx="1794386" cy="69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baseline="30000" dirty="0"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3600" dirty="0"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id-ID" sz="3600" dirty="0"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3600" dirty="0"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A4B393-7EB0-4B60-BCE7-85A9404FD46B}"/>
              </a:ext>
            </a:extLst>
          </p:cNvPr>
          <p:cNvSpPr/>
          <p:nvPr/>
        </p:nvSpPr>
        <p:spPr>
          <a:xfrm flipH="1">
            <a:off x="7240656" y="4643957"/>
            <a:ext cx="1794386" cy="69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baseline="30000" dirty="0"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3600" dirty="0"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  <a:r>
              <a:rPr lang="id-ID" sz="3600" dirty="0"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3600" dirty="0"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0BBC9E-CD4F-41AC-AE47-953245D1CE78}"/>
              </a:ext>
            </a:extLst>
          </p:cNvPr>
          <p:cNvSpPr/>
          <p:nvPr/>
        </p:nvSpPr>
        <p:spPr>
          <a:xfrm>
            <a:off x="10928167" y="2025644"/>
            <a:ext cx="3407049" cy="43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Title Here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65B6CE-BC7D-4C2C-A933-E593A71D5222}"/>
              </a:ext>
            </a:extLst>
          </p:cNvPr>
          <p:cNvSpPr/>
          <p:nvPr/>
        </p:nvSpPr>
        <p:spPr>
          <a:xfrm>
            <a:off x="10928167" y="2471729"/>
            <a:ext cx="4332985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Vivamus quam dolor, tempor ac gravida sit amet, porta fermentum magna. 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929C18-1DC9-4188-8114-47226FE372E5}"/>
              </a:ext>
            </a:extLst>
          </p:cNvPr>
          <p:cNvSpPr/>
          <p:nvPr/>
        </p:nvSpPr>
        <p:spPr>
          <a:xfrm>
            <a:off x="10928167" y="3789770"/>
            <a:ext cx="3407049" cy="43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Title Here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654A0B-A5FC-4826-A49B-D028814AE0E1}"/>
              </a:ext>
            </a:extLst>
          </p:cNvPr>
          <p:cNvSpPr/>
          <p:nvPr/>
        </p:nvSpPr>
        <p:spPr>
          <a:xfrm>
            <a:off x="10928167" y="4235855"/>
            <a:ext cx="4332985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Vivamus quam dolor, tempor ac gravida sit amet, porta fermentum magna. 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36414F-2B6E-446D-BB6C-9F14955DBA33}"/>
              </a:ext>
            </a:extLst>
          </p:cNvPr>
          <p:cNvSpPr/>
          <p:nvPr/>
        </p:nvSpPr>
        <p:spPr>
          <a:xfrm>
            <a:off x="10928167" y="5610745"/>
            <a:ext cx="3407049" cy="43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Title Here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F9EAE5-CB01-4317-8CE3-F4D1770E52CA}"/>
              </a:ext>
            </a:extLst>
          </p:cNvPr>
          <p:cNvSpPr/>
          <p:nvPr/>
        </p:nvSpPr>
        <p:spPr>
          <a:xfrm>
            <a:off x="10928167" y="6056830"/>
            <a:ext cx="4332985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Vivamus quam dolor, tempor ac gravida sit amet, porta fermentum magna. 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E72601-DAA3-4876-9FE5-8818B0AF1721}"/>
              </a:ext>
            </a:extLst>
          </p:cNvPr>
          <p:cNvSpPr/>
          <p:nvPr/>
        </p:nvSpPr>
        <p:spPr>
          <a:xfrm>
            <a:off x="10928167" y="7374871"/>
            <a:ext cx="3407049" cy="43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Title Here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7FF83F-BEAC-41C0-9ABE-CDEECEE36DCF}"/>
              </a:ext>
            </a:extLst>
          </p:cNvPr>
          <p:cNvSpPr/>
          <p:nvPr/>
        </p:nvSpPr>
        <p:spPr>
          <a:xfrm>
            <a:off x="10928167" y="7820956"/>
            <a:ext cx="4332985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Vivamus quam dolor, tempor ac gravida sit amet, porta fermentum magna. 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EECFC4B-FB97-457B-98D8-784479F6AC46}"/>
              </a:ext>
            </a:extLst>
          </p:cNvPr>
          <p:cNvSpPr/>
          <p:nvPr/>
        </p:nvSpPr>
        <p:spPr>
          <a:xfrm flipH="1">
            <a:off x="7350082" y="3592120"/>
            <a:ext cx="1794386" cy="69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baseline="30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36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id-ID" sz="36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3600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727375A-B951-47E2-83D6-A99482A939CE}"/>
              </a:ext>
            </a:extLst>
          </p:cNvPr>
          <p:cNvSpPr/>
          <p:nvPr/>
        </p:nvSpPr>
        <p:spPr>
          <a:xfrm>
            <a:off x="10226040" y="2458327"/>
            <a:ext cx="284027" cy="284027"/>
          </a:xfrm>
          <a:prstGeom prst="ellipse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srgbClr val="1C18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84B4AC3-70D3-4147-B559-07A977FB3261}"/>
              </a:ext>
            </a:extLst>
          </p:cNvPr>
          <p:cNvSpPr/>
          <p:nvPr/>
        </p:nvSpPr>
        <p:spPr>
          <a:xfrm>
            <a:off x="10226040" y="5914816"/>
            <a:ext cx="284027" cy="284027"/>
          </a:xfrm>
          <a:prstGeom prst="ellipse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srgbClr val="1C18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DD0DD4C-D7BA-439F-A9C5-9B9E9C0176BB}"/>
              </a:ext>
            </a:extLst>
          </p:cNvPr>
          <p:cNvSpPr/>
          <p:nvPr/>
        </p:nvSpPr>
        <p:spPr>
          <a:xfrm>
            <a:off x="10226040" y="4359930"/>
            <a:ext cx="284027" cy="284027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srgbClr val="1C18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DB8965D-727C-4A34-AE57-BC6D23E257B6}"/>
              </a:ext>
            </a:extLst>
          </p:cNvPr>
          <p:cNvSpPr/>
          <p:nvPr/>
        </p:nvSpPr>
        <p:spPr>
          <a:xfrm>
            <a:off x="10226040" y="7816419"/>
            <a:ext cx="284027" cy="284027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srgbClr val="1C18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073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3453"/>
            </a:gs>
            <a:gs pos="100000">
              <a:srgbClr val="0C192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 01">
            <a:extLst>
              <a:ext uri="{FF2B5EF4-FFF2-40B4-BE49-F238E27FC236}">
                <a16:creationId xmlns:a16="http://schemas.microsoft.com/office/drawing/2014/main" id="{CEDE7C92-90B5-4CE4-8985-4E8783613C5F}"/>
              </a:ext>
            </a:extLst>
          </p:cNvPr>
          <p:cNvGrpSpPr/>
          <p:nvPr/>
        </p:nvGrpSpPr>
        <p:grpSpPr>
          <a:xfrm>
            <a:off x="7214859" y="3476435"/>
            <a:ext cx="3851954" cy="2315212"/>
            <a:chOff x="3435355" y="2030235"/>
            <a:chExt cx="2271703" cy="1365404"/>
          </a:xfrm>
        </p:grpSpPr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2D283885-9A36-4783-998F-C887AACA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953" y="2030235"/>
              <a:ext cx="152506" cy="149329"/>
            </a:xfrm>
            <a:prstGeom prst="ellipse">
              <a:avLst/>
            </a:pr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790601FE-C54B-4609-86AA-8CFD1322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5355" y="2114431"/>
              <a:ext cx="2271703" cy="1281208"/>
            </a:xfrm>
            <a:custGeom>
              <a:avLst/>
              <a:gdLst>
                <a:gd name="T0" fmla="*/ 792 w 1584"/>
                <a:gd name="T1" fmla="*/ 897 h 897"/>
                <a:gd name="T2" fmla="*/ 1584 w 1584"/>
                <a:gd name="T3" fmla="*/ 439 h 897"/>
                <a:gd name="T4" fmla="*/ 903 w 1584"/>
                <a:gd name="T5" fmla="*/ 0 h 897"/>
                <a:gd name="T6" fmla="*/ 792 w 1584"/>
                <a:gd name="T7" fmla="*/ 105 h 897"/>
                <a:gd name="T8" fmla="*/ 681 w 1584"/>
                <a:gd name="T9" fmla="*/ 0 h 897"/>
                <a:gd name="T10" fmla="*/ 0 w 1584"/>
                <a:gd name="T11" fmla="*/ 439 h 897"/>
                <a:gd name="T12" fmla="*/ 792 w 1584"/>
                <a:gd name="T13" fmla="*/ 897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4" h="897">
                  <a:moveTo>
                    <a:pt x="792" y="897"/>
                  </a:moveTo>
                  <a:cubicBezTo>
                    <a:pt x="1584" y="439"/>
                    <a:pt x="1584" y="439"/>
                    <a:pt x="1584" y="439"/>
                  </a:cubicBezTo>
                  <a:cubicBezTo>
                    <a:pt x="1440" y="202"/>
                    <a:pt x="1192" y="35"/>
                    <a:pt x="903" y="0"/>
                  </a:cubicBezTo>
                  <a:cubicBezTo>
                    <a:pt x="900" y="58"/>
                    <a:pt x="851" y="105"/>
                    <a:pt x="792" y="105"/>
                  </a:cubicBezTo>
                  <a:cubicBezTo>
                    <a:pt x="733" y="105"/>
                    <a:pt x="684" y="58"/>
                    <a:pt x="681" y="0"/>
                  </a:cubicBezTo>
                  <a:cubicBezTo>
                    <a:pt x="392" y="35"/>
                    <a:pt x="144" y="202"/>
                    <a:pt x="0" y="439"/>
                  </a:cubicBezTo>
                  <a:lnTo>
                    <a:pt x="792" y="897"/>
                  </a:ln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 dirty="0">
                <a:solidFill>
                  <a:srgbClr val="1C1819"/>
                </a:solidFill>
              </a:endParaRPr>
            </a:p>
          </p:txBody>
        </p:sp>
      </p:grpSp>
      <p:grpSp>
        <p:nvGrpSpPr>
          <p:cNvPr id="7" name="Shape 03">
            <a:extLst>
              <a:ext uri="{FF2B5EF4-FFF2-40B4-BE49-F238E27FC236}">
                <a16:creationId xmlns:a16="http://schemas.microsoft.com/office/drawing/2014/main" id="{C47D172D-725A-4DE0-BCEB-89437202D134}"/>
              </a:ext>
            </a:extLst>
          </p:cNvPr>
          <p:cNvGrpSpPr/>
          <p:nvPr/>
        </p:nvGrpSpPr>
        <p:grpSpPr>
          <a:xfrm>
            <a:off x="6886230" y="4766705"/>
            <a:ext cx="2206119" cy="3322646"/>
            <a:chOff x="3241545" y="2791176"/>
            <a:chExt cx="1301066" cy="195954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5D6F5AC-5B7A-457A-BD45-C2698F38A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3684" y="4004074"/>
              <a:ext cx="173158" cy="171569"/>
            </a:xfrm>
            <a:custGeom>
              <a:avLst/>
              <a:gdLst>
                <a:gd name="T0" fmla="*/ 87 w 121"/>
                <a:gd name="T1" fmla="*/ 106 h 120"/>
                <a:gd name="T2" fmla="*/ 15 w 121"/>
                <a:gd name="T3" fmla="*/ 87 h 120"/>
                <a:gd name="T4" fmla="*/ 34 w 121"/>
                <a:gd name="T5" fmla="*/ 15 h 120"/>
                <a:gd name="T6" fmla="*/ 106 w 121"/>
                <a:gd name="T7" fmla="*/ 34 h 120"/>
                <a:gd name="T8" fmla="*/ 87 w 121"/>
                <a:gd name="T9" fmla="*/ 10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0">
                  <a:moveTo>
                    <a:pt x="87" y="106"/>
                  </a:moveTo>
                  <a:cubicBezTo>
                    <a:pt x="62" y="120"/>
                    <a:pt x="29" y="112"/>
                    <a:pt x="15" y="87"/>
                  </a:cubicBezTo>
                  <a:cubicBezTo>
                    <a:pt x="0" y="61"/>
                    <a:pt x="9" y="29"/>
                    <a:pt x="34" y="15"/>
                  </a:cubicBezTo>
                  <a:cubicBezTo>
                    <a:pt x="59" y="0"/>
                    <a:pt x="92" y="9"/>
                    <a:pt x="106" y="34"/>
                  </a:cubicBezTo>
                  <a:cubicBezTo>
                    <a:pt x="121" y="59"/>
                    <a:pt x="112" y="91"/>
                    <a:pt x="87" y="106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A1986A38-A93E-4955-AE83-EE6FDF27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1545" y="2791176"/>
              <a:ext cx="1301066" cy="1959542"/>
            </a:xfrm>
            <a:custGeom>
              <a:avLst/>
              <a:gdLst>
                <a:gd name="T0" fmla="*/ 907 w 907"/>
                <a:gd name="T1" fmla="*/ 458 h 1372"/>
                <a:gd name="T2" fmla="*/ 115 w 907"/>
                <a:gd name="T3" fmla="*/ 0 h 1372"/>
                <a:gd name="T4" fmla="*/ 0 w 907"/>
                <a:gd name="T5" fmla="*/ 446 h 1372"/>
                <a:gd name="T6" fmla="*/ 75 w 907"/>
                <a:gd name="T7" fmla="*/ 810 h 1372"/>
                <a:gd name="T8" fmla="*/ 221 w 907"/>
                <a:gd name="T9" fmla="*/ 854 h 1372"/>
                <a:gd name="T10" fmla="*/ 186 w 907"/>
                <a:gd name="T11" fmla="*/ 1002 h 1372"/>
                <a:gd name="T12" fmla="*/ 907 w 907"/>
                <a:gd name="T13" fmla="*/ 1372 h 1372"/>
                <a:gd name="T14" fmla="*/ 907 w 907"/>
                <a:gd name="T15" fmla="*/ 458 h 1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7" h="1372">
                  <a:moveTo>
                    <a:pt x="907" y="458"/>
                  </a:moveTo>
                  <a:cubicBezTo>
                    <a:pt x="115" y="0"/>
                    <a:pt x="115" y="0"/>
                    <a:pt x="115" y="0"/>
                  </a:cubicBezTo>
                  <a:cubicBezTo>
                    <a:pt x="42" y="132"/>
                    <a:pt x="0" y="284"/>
                    <a:pt x="0" y="446"/>
                  </a:cubicBezTo>
                  <a:cubicBezTo>
                    <a:pt x="0" y="575"/>
                    <a:pt x="27" y="698"/>
                    <a:pt x="75" y="810"/>
                  </a:cubicBezTo>
                  <a:cubicBezTo>
                    <a:pt x="127" y="783"/>
                    <a:pt x="191" y="802"/>
                    <a:pt x="221" y="854"/>
                  </a:cubicBezTo>
                  <a:cubicBezTo>
                    <a:pt x="251" y="905"/>
                    <a:pt x="235" y="970"/>
                    <a:pt x="186" y="1002"/>
                  </a:cubicBezTo>
                  <a:cubicBezTo>
                    <a:pt x="351" y="1222"/>
                    <a:pt x="612" y="1366"/>
                    <a:pt x="907" y="1372"/>
                  </a:cubicBezTo>
                  <a:lnTo>
                    <a:pt x="907" y="458"/>
                  </a:ln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</p:grpSp>
      <p:grpSp>
        <p:nvGrpSpPr>
          <p:cNvPr id="10" name="Shape 02">
            <a:extLst>
              <a:ext uri="{FF2B5EF4-FFF2-40B4-BE49-F238E27FC236}">
                <a16:creationId xmlns:a16="http://schemas.microsoft.com/office/drawing/2014/main" id="{1D8A2B2B-C2C3-4C80-858C-BA6007E296A3}"/>
              </a:ext>
            </a:extLst>
          </p:cNvPr>
          <p:cNvGrpSpPr/>
          <p:nvPr/>
        </p:nvGrpSpPr>
        <p:grpSpPr>
          <a:xfrm>
            <a:off x="9189321" y="4766705"/>
            <a:ext cx="2206119" cy="3322646"/>
            <a:chOff x="4599801" y="2791176"/>
            <a:chExt cx="1301066" cy="1959542"/>
          </a:xfr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A546DEB-A4AA-40ED-BE46-978202900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5570" y="4004074"/>
              <a:ext cx="173952" cy="171569"/>
            </a:xfrm>
            <a:custGeom>
              <a:avLst/>
              <a:gdLst>
                <a:gd name="T0" fmla="*/ 87 w 121"/>
                <a:gd name="T1" fmla="*/ 15 h 120"/>
                <a:gd name="T2" fmla="*/ 106 w 121"/>
                <a:gd name="T3" fmla="*/ 87 h 120"/>
                <a:gd name="T4" fmla="*/ 34 w 121"/>
                <a:gd name="T5" fmla="*/ 106 h 120"/>
                <a:gd name="T6" fmla="*/ 15 w 121"/>
                <a:gd name="T7" fmla="*/ 34 h 120"/>
                <a:gd name="T8" fmla="*/ 87 w 121"/>
                <a:gd name="T9" fmla="*/ 1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0">
                  <a:moveTo>
                    <a:pt x="87" y="15"/>
                  </a:moveTo>
                  <a:cubicBezTo>
                    <a:pt x="112" y="29"/>
                    <a:pt x="121" y="61"/>
                    <a:pt x="106" y="87"/>
                  </a:cubicBezTo>
                  <a:cubicBezTo>
                    <a:pt x="92" y="112"/>
                    <a:pt x="59" y="120"/>
                    <a:pt x="34" y="106"/>
                  </a:cubicBezTo>
                  <a:cubicBezTo>
                    <a:pt x="9" y="91"/>
                    <a:pt x="0" y="59"/>
                    <a:pt x="15" y="34"/>
                  </a:cubicBezTo>
                  <a:cubicBezTo>
                    <a:pt x="29" y="9"/>
                    <a:pt x="62" y="0"/>
                    <a:pt x="87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9C3C876-0563-448C-95DC-01D7B1A8C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9801" y="2791176"/>
              <a:ext cx="1301066" cy="1959542"/>
            </a:xfrm>
            <a:custGeom>
              <a:avLst/>
              <a:gdLst>
                <a:gd name="T0" fmla="*/ 0 w 907"/>
                <a:gd name="T1" fmla="*/ 458 h 1372"/>
                <a:gd name="T2" fmla="*/ 0 w 907"/>
                <a:gd name="T3" fmla="*/ 1372 h 1372"/>
                <a:gd name="T4" fmla="*/ 721 w 907"/>
                <a:gd name="T5" fmla="*/ 1002 h 1372"/>
                <a:gd name="T6" fmla="*/ 686 w 907"/>
                <a:gd name="T7" fmla="*/ 854 h 1372"/>
                <a:gd name="T8" fmla="*/ 832 w 907"/>
                <a:gd name="T9" fmla="*/ 810 h 1372"/>
                <a:gd name="T10" fmla="*/ 907 w 907"/>
                <a:gd name="T11" fmla="*/ 446 h 1372"/>
                <a:gd name="T12" fmla="*/ 792 w 907"/>
                <a:gd name="T13" fmla="*/ 0 h 1372"/>
                <a:gd name="T14" fmla="*/ 0 w 907"/>
                <a:gd name="T15" fmla="*/ 458 h 1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7" h="1372">
                  <a:moveTo>
                    <a:pt x="0" y="458"/>
                  </a:moveTo>
                  <a:cubicBezTo>
                    <a:pt x="0" y="1372"/>
                    <a:pt x="0" y="1372"/>
                    <a:pt x="0" y="1372"/>
                  </a:cubicBezTo>
                  <a:cubicBezTo>
                    <a:pt x="295" y="1366"/>
                    <a:pt x="556" y="1222"/>
                    <a:pt x="721" y="1002"/>
                  </a:cubicBezTo>
                  <a:cubicBezTo>
                    <a:pt x="672" y="970"/>
                    <a:pt x="656" y="905"/>
                    <a:pt x="686" y="854"/>
                  </a:cubicBezTo>
                  <a:cubicBezTo>
                    <a:pt x="716" y="802"/>
                    <a:pt x="780" y="783"/>
                    <a:pt x="832" y="810"/>
                  </a:cubicBezTo>
                  <a:cubicBezTo>
                    <a:pt x="880" y="698"/>
                    <a:pt x="907" y="575"/>
                    <a:pt x="907" y="446"/>
                  </a:cubicBezTo>
                  <a:cubicBezTo>
                    <a:pt x="907" y="284"/>
                    <a:pt x="865" y="132"/>
                    <a:pt x="792" y="0"/>
                  </a:cubicBezTo>
                  <a:lnTo>
                    <a:pt x="0" y="4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Circle in center">
            <a:extLst>
              <a:ext uri="{FF2B5EF4-FFF2-40B4-BE49-F238E27FC236}">
                <a16:creationId xmlns:a16="http://schemas.microsoft.com/office/drawing/2014/main" id="{FA3BCA4D-1366-4E15-A046-BB90F5A56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145" y="3958603"/>
            <a:ext cx="3726698" cy="3710535"/>
          </a:xfrm>
          <a:prstGeom prst="ellipse">
            <a:avLst/>
          </a:prstGeom>
          <a:gradFill>
            <a:gsLst>
              <a:gs pos="0">
                <a:srgbClr val="073453"/>
              </a:gs>
              <a:gs pos="100000">
                <a:srgbClr val="0C192A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381000" dist="254000" dir="27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Connector">
            <a:extLst>
              <a:ext uri="{FF2B5EF4-FFF2-40B4-BE49-F238E27FC236}">
                <a16:creationId xmlns:a16="http://schemas.microsoft.com/office/drawing/2014/main" id="{ACC7E238-E31F-4300-83E9-DE443FBBCC85}"/>
              </a:ext>
            </a:extLst>
          </p:cNvPr>
          <p:cNvSpPr>
            <a:spLocks/>
          </p:cNvSpPr>
          <p:nvPr/>
        </p:nvSpPr>
        <p:spPr bwMode="auto">
          <a:xfrm>
            <a:off x="11286347" y="7160034"/>
            <a:ext cx="996659" cy="355566"/>
          </a:xfrm>
          <a:custGeom>
            <a:avLst/>
            <a:gdLst>
              <a:gd name="T0" fmla="*/ 0 w 740"/>
              <a:gd name="T1" fmla="*/ 0 h 264"/>
              <a:gd name="T2" fmla="*/ 264 w 740"/>
              <a:gd name="T3" fmla="*/ 264 h 264"/>
              <a:gd name="T4" fmla="*/ 740 w 740"/>
              <a:gd name="T5" fmla="*/ 264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0" h="264">
                <a:moveTo>
                  <a:pt x="0" y="0"/>
                </a:moveTo>
                <a:lnTo>
                  <a:pt x="264" y="264"/>
                </a:lnTo>
                <a:lnTo>
                  <a:pt x="740" y="264"/>
                </a:lnTo>
              </a:path>
            </a:pathLst>
          </a:custGeom>
          <a:noFill/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onnector">
            <a:extLst>
              <a:ext uri="{FF2B5EF4-FFF2-40B4-BE49-F238E27FC236}">
                <a16:creationId xmlns:a16="http://schemas.microsoft.com/office/drawing/2014/main" id="{391D93CF-23EF-4794-9F63-A8F9F229994A}"/>
              </a:ext>
            </a:extLst>
          </p:cNvPr>
          <p:cNvSpPr>
            <a:spLocks/>
          </p:cNvSpPr>
          <p:nvPr/>
        </p:nvSpPr>
        <p:spPr bwMode="auto">
          <a:xfrm>
            <a:off x="5998666" y="7160034"/>
            <a:ext cx="996659" cy="355566"/>
          </a:xfrm>
          <a:custGeom>
            <a:avLst/>
            <a:gdLst>
              <a:gd name="T0" fmla="*/ 740 w 740"/>
              <a:gd name="T1" fmla="*/ 0 h 264"/>
              <a:gd name="T2" fmla="*/ 477 w 740"/>
              <a:gd name="T3" fmla="*/ 264 h 264"/>
              <a:gd name="T4" fmla="*/ 0 w 740"/>
              <a:gd name="T5" fmla="*/ 264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0" h="264">
                <a:moveTo>
                  <a:pt x="740" y="0"/>
                </a:moveTo>
                <a:lnTo>
                  <a:pt x="477" y="264"/>
                </a:lnTo>
                <a:lnTo>
                  <a:pt x="0" y="264"/>
                </a:lnTo>
              </a:path>
            </a:pathLst>
          </a:custGeom>
          <a:noFill/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onnector">
            <a:extLst>
              <a:ext uri="{FF2B5EF4-FFF2-40B4-BE49-F238E27FC236}">
                <a16:creationId xmlns:a16="http://schemas.microsoft.com/office/drawing/2014/main" id="{FD939D4F-5127-4F1C-93D9-6C1B978228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0835" y="2821872"/>
            <a:ext cx="0" cy="503717"/>
          </a:xfrm>
          <a:prstGeom prst="line">
            <a:avLst/>
          </a:prstGeom>
          <a:noFill/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" name="Text">
            <a:extLst>
              <a:ext uri="{FF2B5EF4-FFF2-40B4-BE49-F238E27FC236}">
                <a16:creationId xmlns:a16="http://schemas.microsoft.com/office/drawing/2014/main" id="{A1A10FF9-5C31-44D5-A215-574E6D95215E}"/>
              </a:ext>
            </a:extLst>
          </p:cNvPr>
          <p:cNvGrpSpPr/>
          <p:nvPr/>
        </p:nvGrpSpPr>
        <p:grpSpPr>
          <a:xfrm>
            <a:off x="3679089" y="7321466"/>
            <a:ext cx="2454890" cy="1472419"/>
            <a:chOff x="5939837" y="1819293"/>
            <a:chExt cx="1447780" cy="86836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D31FE7D-160C-46FB-B83E-85F7416E2359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553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amet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consectetur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adipiscing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elit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sed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do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eiusmod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tempor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incididunt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labore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et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dolore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magna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aliqua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enim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ad minim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veniam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quis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nostrud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exercitation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ullamco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</a:t>
              </a:r>
              <a:endParaRPr lang="ru-RU" sz="11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0766E5A-F510-45B2-9300-49CBCD4F235B}"/>
                </a:ext>
              </a:extLst>
            </p:cNvPr>
            <p:cNvSpPr txBox="1"/>
            <p:nvPr/>
          </p:nvSpPr>
          <p:spPr>
            <a:xfrm>
              <a:off x="5939837" y="1819293"/>
              <a:ext cx="1441430" cy="235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</a:t>
              </a:r>
              <a:endPara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Text">
            <a:extLst>
              <a:ext uri="{FF2B5EF4-FFF2-40B4-BE49-F238E27FC236}">
                <a16:creationId xmlns:a16="http://schemas.microsoft.com/office/drawing/2014/main" id="{B49CD2E8-7122-4C55-BD9F-4211739A6E3A}"/>
              </a:ext>
            </a:extLst>
          </p:cNvPr>
          <p:cNvGrpSpPr/>
          <p:nvPr/>
        </p:nvGrpSpPr>
        <p:grpSpPr>
          <a:xfrm>
            <a:off x="7921627" y="1298054"/>
            <a:ext cx="2454890" cy="1426699"/>
            <a:chOff x="5939837" y="1846257"/>
            <a:chExt cx="1447780" cy="84140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A73DBDD-95CE-4E55-8163-E35364A3E3DC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553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amet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consectetur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adipiscing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elit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sed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do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eiusmod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tempor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incididunt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labore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et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dolore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magna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aliqua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enim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ad minim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veniam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quis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nostrud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exercitation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ullamco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</a:t>
              </a:r>
              <a:endParaRPr lang="ru-RU" sz="11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95D3AF7-C26B-4E10-BD20-7A808D0CC019}"/>
                </a:ext>
              </a:extLst>
            </p:cNvPr>
            <p:cNvSpPr txBox="1"/>
            <p:nvPr/>
          </p:nvSpPr>
          <p:spPr>
            <a:xfrm>
              <a:off x="5939837" y="1846257"/>
              <a:ext cx="1441430" cy="235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DOLOR SIT AMET</a:t>
              </a:r>
              <a:endPara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Text">
            <a:extLst>
              <a:ext uri="{FF2B5EF4-FFF2-40B4-BE49-F238E27FC236}">
                <a16:creationId xmlns:a16="http://schemas.microsoft.com/office/drawing/2014/main" id="{4D8690F0-C5B8-43F7-9554-2FFB28C7630A}"/>
              </a:ext>
            </a:extLst>
          </p:cNvPr>
          <p:cNvGrpSpPr/>
          <p:nvPr/>
        </p:nvGrpSpPr>
        <p:grpSpPr>
          <a:xfrm>
            <a:off x="12283006" y="7302558"/>
            <a:ext cx="2454890" cy="1472419"/>
            <a:chOff x="5939837" y="1819293"/>
            <a:chExt cx="1447780" cy="86836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75AD58A-FFA1-4F9C-A595-A79392F1FBA6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553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amet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consectetur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adipiscing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elit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sed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do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eiusmod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tempor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incididunt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labore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et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dolore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magna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aliqua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enim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ad minim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veniam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quis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nostrud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exercitation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ullamco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</a:t>
              </a:r>
              <a:endParaRPr lang="ru-RU" sz="11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E364DFA-9F88-47E4-B201-C771DFF74D89}"/>
                </a:ext>
              </a:extLst>
            </p:cNvPr>
            <p:cNvSpPr txBox="1"/>
            <p:nvPr/>
          </p:nvSpPr>
          <p:spPr>
            <a:xfrm>
              <a:off x="5939837" y="1819293"/>
              <a:ext cx="1441430" cy="235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QUIS NOSTRUD</a:t>
              </a:r>
              <a:endPara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Rectangle 5">
            <a:extLst>
              <a:ext uri="{FF2B5EF4-FFF2-40B4-BE49-F238E27FC236}">
                <a16:creationId xmlns:a16="http://schemas.microsoft.com/office/drawing/2014/main" id="{9931EC74-E403-492D-B558-4D92B7F44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873" y="5253065"/>
            <a:ext cx="2560573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gradFill>
                  <a:gsLst>
                    <a:gs pos="0">
                      <a:srgbClr val="D1C585"/>
                    </a:gs>
                    <a:gs pos="99000">
                      <a:srgbClr val="7E592B"/>
                    </a:gs>
                  </a:gsLst>
                  <a:path path="circle">
                    <a:fillToRect l="100000" b="100000"/>
                  </a:path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 TITLE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gradFill>
                  <a:gsLst>
                    <a:gs pos="0">
                      <a:srgbClr val="D1C585"/>
                    </a:gs>
                    <a:gs pos="99000">
                      <a:srgbClr val="7E592B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GOES HERE</a:t>
            </a:r>
            <a:endParaRPr kumimoji="0" lang="ru-RU" sz="3200" b="1" i="0" u="none" strike="noStrike" cap="none" normalizeH="0" baseline="0" dirty="0">
              <a:ln>
                <a:noFill/>
              </a:ln>
              <a:gradFill>
                <a:gsLst>
                  <a:gs pos="0">
                    <a:srgbClr val="D1C585"/>
                  </a:gs>
                  <a:gs pos="99000">
                    <a:srgbClr val="7E592B"/>
                  </a:gs>
                </a:gsLst>
                <a:path path="circle">
                  <a:fillToRect l="100000" b="100000"/>
                </a:path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157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1E35"/>
            </a:gs>
            <a:gs pos="100000">
              <a:srgbClr val="2A0617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dow">
            <a:extLst>
              <a:ext uri="{FF2B5EF4-FFF2-40B4-BE49-F238E27FC236}">
                <a16:creationId xmlns:a16="http://schemas.microsoft.com/office/drawing/2014/main" id="{31925949-B8AF-4AF0-9D54-6A1083D8C0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532" y="2682596"/>
            <a:ext cx="3124844" cy="712684"/>
          </a:xfrm>
          <a:prstGeom prst="rect">
            <a:avLst/>
          </a:prstGeom>
        </p:spPr>
      </p:pic>
      <p:sp>
        <p:nvSpPr>
          <p:cNvPr id="6" name="Freeform 12">
            <a:extLst>
              <a:ext uri="{FF2B5EF4-FFF2-40B4-BE49-F238E27FC236}">
                <a16:creationId xmlns:a16="http://schemas.microsoft.com/office/drawing/2014/main" id="{4FB6B03A-71B2-4F88-B3C9-3453A5DC262A}"/>
              </a:ext>
            </a:extLst>
          </p:cNvPr>
          <p:cNvSpPr>
            <a:spLocks/>
          </p:cNvSpPr>
          <p:nvPr/>
        </p:nvSpPr>
        <p:spPr bwMode="auto">
          <a:xfrm>
            <a:off x="6365759" y="1729028"/>
            <a:ext cx="3030618" cy="1357527"/>
          </a:xfrm>
          <a:custGeom>
            <a:avLst/>
            <a:gdLst>
              <a:gd name="T0" fmla="*/ 1409 w 1409"/>
              <a:gd name="T1" fmla="*/ 187 h 634"/>
              <a:gd name="T2" fmla="*/ 994 w 1409"/>
              <a:gd name="T3" fmla="*/ 187 h 634"/>
              <a:gd name="T4" fmla="*/ 705 w 1409"/>
              <a:gd name="T5" fmla="*/ 0 h 634"/>
              <a:gd name="T6" fmla="*/ 415 w 1409"/>
              <a:gd name="T7" fmla="*/ 187 h 634"/>
              <a:gd name="T8" fmla="*/ 41 w 1409"/>
              <a:gd name="T9" fmla="*/ 187 h 634"/>
              <a:gd name="T10" fmla="*/ 0 w 1409"/>
              <a:gd name="T11" fmla="*/ 228 h 634"/>
              <a:gd name="T12" fmla="*/ 0 w 1409"/>
              <a:gd name="T13" fmla="*/ 406 h 634"/>
              <a:gd name="T14" fmla="*/ 41 w 1409"/>
              <a:gd name="T15" fmla="*/ 448 h 634"/>
              <a:gd name="T16" fmla="*/ 415 w 1409"/>
              <a:gd name="T17" fmla="*/ 448 h 634"/>
              <a:gd name="T18" fmla="*/ 705 w 1409"/>
              <a:gd name="T19" fmla="*/ 634 h 634"/>
              <a:gd name="T20" fmla="*/ 994 w 1409"/>
              <a:gd name="T21" fmla="*/ 448 h 634"/>
              <a:gd name="T22" fmla="*/ 1409 w 1409"/>
              <a:gd name="T23" fmla="*/ 448 h 634"/>
              <a:gd name="T24" fmla="*/ 1409 w 1409"/>
              <a:gd name="T25" fmla="*/ 187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09" h="634">
                <a:moveTo>
                  <a:pt x="1409" y="187"/>
                </a:moveTo>
                <a:cubicBezTo>
                  <a:pt x="994" y="187"/>
                  <a:pt x="994" y="187"/>
                  <a:pt x="994" y="187"/>
                </a:cubicBezTo>
                <a:cubicBezTo>
                  <a:pt x="944" y="77"/>
                  <a:pt x="833" y="0"/>
                  <a:pt x="705" y="0"/>
                </a:cubicBezTo>
                <a:cubicBezTo>
                  <a:pt x="576" y="0"/>
                  <a:pt x="465" y="77"/>
                  <a:pt x="415" y="187"/>
                </a:cubicBezTo>
                <a:cubicBezTo>
                  <a:pt x="41" y="187"/>
                  <a:pt x="41" y="187"/>
                  <a:pt x="41" y="187"/>
                </a:cubicBezTo>
                <a:cubicBezTo>
                  <a:pt x="18" y="187"/>
                  <a:pt x="0" y="205"/>
                  <a:pt x="0" y="228"/>
                </a:cubicBezTo>
                <a:cubicBezTo>
                  <a:pt x="0" y="406"/>
                  <a:pt x="0" y="406"/>
                  <a:pt x="0" y="406"/>
                </a:cubicBezTo>
                <a:cubicBezTo>
                  <a:pt x="0" y="429"/>
                  <a:pt x="18" y="448"/>
                  <a:pt x="41" y="448"/>
                </a:cubicBezTo>
                <a:cubicBezTo>
                  <a:pt x="415" y="448"/>
                  <a:pt x="415" y="448"/>
                  <a:pt x="415" y="448"/>
                </a:cubicBezTo>
                <a:cubicBezTo>
                  <a:pt x="465" y="558"/>
                  <a:pt x="576" y="634"/>
                  <a:pt x="705" y="634"/>
                </a:cubicBezTo>
                <a:cubicBezTo>
                  <a:pt x="833" y="634"/>
                  <a:pt x="944" y="558"/>
                  <a:pt x="994" y="448"/>
                </a:cubicBezTo>
                <a:cubicBezTo>
                  <a:pt x="1409" y="448"/>
                  <a:pt x="1409" y="448"/>
                  <a:pt x="1409" y="448"/>
                </a:cubicBezTo>
                <a:lnTo>
                  <a:pt x="1409" y="187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 dirty="0">
              <a:solidFill>
                <a:srgbClr val="1C1819"/>
              </a:solidFill>
            </a:endParaRPr>
          </a:p>
        </p:txBody>
      </p:sp>
      <p:sp>
        <p:nvSpPr>
          <p:cNvPr id="7" name="Oval 13">
            <a:extLst>
              <a:ext uri="{FF2B5EF4-FFF2-40B4-BE49-F238E27FC236}">
                <a16:creationId xmlns:a16="http://schemas.microsoft.com/office/drawing/2014/main" id="{40849698-76A9-40CE-B832-18EB78BBF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5981" y="1858827"/>
            <a:ext cx="1101501" cy="1096738"/>
          </a:xfrm>
          <a:prstGeom prst="ellipse">
            <a:avLst/>
          </a:prstGeom>
          <a:gradFill>
            <a:gsLst>
              <a:gs pos="0">
                <a:srgbClr val="8C1E35"/>
              </a:gs>
              <a:gs pos="100000">
                <a:srgbClr val="2A0617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203200" dist="127000" dir="2700000" sx="96000" sy="96000" algn="tl" rotWithShape="0">
              <a:prstClr val="black">
                <a:alpha val="6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8" name="Front shadow">
            <a:extLst>
              <a:ext uri="{FF2B5EF4-FFF2-40B4-BE49-F238E27FC236}">
                <a16:creationId xmlns:a16="http://schemas.microsoft.com/office/drawing/2014/main" id="{6B487D3A-395D-4E22-AAD6-BABD59D770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238" y="1458074"/>
            <a:ext cx="762366" cy="1807407"/>
          </a:xfrm>
          <a:prstGeom prst="rect">
            <a:avLst/>
          </a:prstGeom>
        </p:spPr>
      </p:pic>
      <p:pic>
        <p:nvPicPr>
          <p:cNvPr id="10" name="Shadow">
            <a:extLst>
              <a:ext uri="{FF2B5EF4-FFF2-40B4-BE49-F238E27FC236}">
                <a16:creationId xmlns:a16="http://schemas.microsoft.com/office/drawing/2014/main" id="{1AFF8EAD-0443-4478-AEB6-65BE9FD92D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13468" y="4494379"/>
            <a:ext cx="3124844" cy="712684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FFF939FC-FAA1-4CF8-BF91-FA3A283BD377}"/>
              </a:ext>
            </a:extLst>
          </p:cNvPr>
          <p:cNvSpPr>
            <a:spLocks/>
          </p:cNvSpPr>
          <p:nvPr/>
        </p:nvSpPr>
        <p:spPr bwMode="auto">
          <a:xfrm>
            <a:off x="9817318" y="3540254"/>
            <a:ext cx="3031808" cy="1359908"/>
          </a:xfrm>
          <a:custGeom>
            <a:avLst/>
            <a:gdLst>
              <a:gd name="T0" fmla="*/ 0 w 1410"/>
              <a:gd name="T1" fmla="*/ 187 h 635"/>
              <a:gd name="T2" fmla="*/ 416 w 1410"/>
              <a:gd name="T3" fmla="*/ 187 h 635"/>
              <a:gd name="T4" fmla="*/ 705 w 1410"/>
              <a:gd name="T5" fmla="*/ 0 h 635"/>
              <a:gd name="T6" fmla="*/ 994 w 1410"/>
              <a:gd name="T7" fmla="*/ 187 h 635"/>
              <a:gd name="T8" fmla="*/ 1369 w 1410"/>
              <a:gd name="T9" fmla="*/ 187 h 635"/>
              <a:gd name="T10" fmla="*/ 1410 w 1410"/>
              <a:gd name="T11" fmla="*/ 229 h 635"/>
              <a:gd name="T12" fmla="*/ 1410 w 1410"/>
              <a:gd name="T13" fmla="*/ 406 h 635"/>
              <a:gd name="T14" fmla="*/ 1369 w 1410"/>
              <a:gd name="T15" fmla="*/ 448 h 635"/>
              <a:gd name="T16" fmla="*/ 994 w 1410"/>
              <a:gd name="T17" fmla="*/ 448 h 635"/>
              <a:gd name="T18" fmla="*/ 705 w 1410"/>
              <a:gd name="T19" fmla="*/ 635 h 635"/>
              <a:gd name="T20" fmla="*/ 416 w 1410"/>
              <a:gd name="T21" fmla="*/ 448 h 635"/>
              <a:gd name="T22" fmla="*/ 0 w 1410"/>
              <a:gd name="T23" fmla="*/ 448 h 635"/>
              <a:gd name="T24" fmla="*/ 0 w 1410"/>
              <a:gd name="T25" fmla="*/ 187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10" h="635">
                <a:moveTo>
                  <a:pt x="0" y="187"/>
                </a:moveTo>
                <a:cubicBezTo>
                  <a:pt x="416" y="187"/>
                  <a:pt x="416" y="187"/>
                  <a:pt x="416" y="187"/>
                </a:cubicBezTo>
                <a:cubicBezTo>
                  <a:pt x="466" y="77"/>
                  <a:pt x="576" y="0"/>
                  <a:pt x="705" y="0"/>
                </a:cubicBezTo>
                <a:cubicBezTo>
                  <a:pt x="834" y="0"/>
                  <a:pt x="945" y="77"/>
                  <a:pt x="994" y="187"/>
                </a:cubicBezTo>
                <a:cubicBezTo>
                  <a:pt x="1369" y="187"/>
                  <a:pt x="1369" y="187"/>
                  <a:pt x="1369" y="187"/>
                </a:cubicBezTo>
                <a:cubicBezTo>
                  <a:pt x="1391" y="187"/>
                  <a:pt x="1410" y="206"/>
                  <a:pt x="1410" y="229"/>
                </a:cubicBezTo>
                <a:cubicBezTo>
                  <a:pt x="1410" y="406"/>
                  <a:pt x="1410" y="406"/>
                  <a:pt x="1410" y="406"/>
                </a:cubicBezTo>
                <a:cubicBezTo>
                  <a:pt x="1410" y="429"/>
                  <a:pt x="1391" y="448"/>
                  <a:pt x="1369" y="448"/>
                </a:cubicBezTo>
                <a:cubicBezTo>
                  <a:pt x="994" y="448"/>
                  <a:pt x="994" y="448"/>
                  <a:pt x="994" y="448"/>
                </a:cubicBezTo>
                <a:cubicBezTo>
                  <a:pt x="945" y="558"/>
                  <a:pt x="834" y="635"/>
                  <a:pt x="705" y="635"/>
                </a:cubicBezTo>
                <a:cubicBezTo>
                  <a:pt x="576" y="635"/>
                  <a:pt x="466" y="558"/>
                  <a:pt x="416" y="448"/>
                </a:cubicBezTo>
                <a:cubicBezTo>
                  <a:pt x="0" y="448"/>
                  <a:pt x="0" y="448"/>
                  <a:pt x="0" y="448"/>
                </a:cubicBezTo>
                <a:lnTo>
                  <a:pt x="0" y="187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 dirty="0">
              <a:solidFill>
                <a:srgbClr val="1C1819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7D0886-F345-4E47-A1DD-959ADDA5D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3067" y="3673625"/>
            <a:ext cx="1100311" cy="1093166"/>
          </a:xfrm>
          <a:prstGeom prst="ellipse">
            <a:avLst/>
          </a:prstGeom>
          <a:gradFill>
            <a:gsLst>
              <a:gs pos="0">
                <a:srgbClr val="8C1E35"/>
              </a:gs>
              <a:gs pos="100000">
                <a:srgbClr val="2A0617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203200" dist="127000" dir="2700000" sx="96000" sy="96000" algn="tl" rotWithShape="0">
              <a:prstClr val="black">
                <a:alpha val="6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13" name="Front shadow">
            <a:extLst>
              <a:ext uri="{FF2B5EF4-FFF2-40B4-BE49-F238E27FC236}">
                <a16:creationId xmlns:a16="http://schemas.microsoft.com/office/drawing/2014/main" id="{25237DA3-4C28-48D3-9358-D5DAC055E3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30211" y="3278836"/>
            <a:ext cx="762366" cy="1807406"/>
          </a:xfrm>
          <a:prstGeom prst="rect">
            <a:avLst/>
          </a:prstGeom>
        </p:spPr>
      </p:pic>
      <p:pic>
        <p:nvPicPr>
          <p:cNvPr id="15" name="Shadow">
            <a:extLst>
              <a:ext uri="{FF2B5EF4-FFF2-40B4-BE49-F238E27FC236}">
                <a16:creationId xmlns:a16="http://schemas.microsoft.com/office/drawing/2014/main" id="{F252AA78-2FEE-4A68-AEDA-C9E75EB523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532" y="6301170"/>
            <a:ext cx="3124844" cy="712684"/>
          </a:xfrm>
          <a:prstGeom prst="rect">
            <a:avLst/>
          </a:prstGeom>
        </p:spPr>
      </p:pic>
      <p:sp>
        <p:nvSpPr>
          <p:cNvPr id="16" name="Freeform 8">
            <a:extLst>
              <a:ext uri="{FF2B5EF4-FFF2-40B4-BE49-F238E27FC236}">
                <a16:creationId xmlns:a16="http://schemas.microsoft.com/office/drawing/2014/main" id="{95910827-F88E-4151-986D-38350B9817ED}"/>
              </a:ext>
            </a:extLst>
          </p:cNvPr>
          <p:cNvSpPr>
            <a:spLocks/>
          </p:cNvSpPr>
          <p:nvPr/>
        </p:nvSpPr>
        <p:spPr bwMode="auto">
          <a:xfrm>
            <a:off x="6365759" y="5353860"/>
            <a:ext cx="3030618" cy="1357526"/>
          </a:xfrm>
          <a:custGeom>
            <a:avLst/>
            <a:gdLst>
              <a:gd name="T0" fmla="*/ 1409 w 1409"/>
              <a:gd name="T1" fmla="*/ 186 h 634"/>
              <a:gd name="T2" fmla="*/ 994 w 1409"/>
              <a:gd name="T3" fmla="*/ 186 h 634"/>
              <a:gd name="T4" fmla="*/ 705 w 1409"/>
              <a:gd name="T5" fmla="*/ 0 h 634"/>
              <a:gd name="T6" fmla="*/ 415 w 1409"/>
              <a:gd name="T7" fmla="*/ 186 h 634"/>
              <a:gd name="T8" fmla="*/ 41 w 1409"/>
              <a:gd name="T9" fmla="*/ 186 h 634"/>
              <a:gd name="T10" fmla="*/ 0 w 1409"/>
              <a:gd name="T11" fmla="*/ 228 h 634"/>
              <a:gd name="T12" fmla="*/ 0 w 1409"/>
              <a:gd name="T13" fmla="*/ 406 h 634"/>
              <a:gd name="T14" fmla="*/ 41 w 1409"/>
              <a:gd name="T15" fmla="*/ 447 h 634"/>
              <a:gd name="T16" fmla="*/ 415 w 1409"/>
              <a:gd name="T17" fmla="*/ 447 h 634"/>
              <a:gd name="T18" fmla="*/ 705 w 1409"/>
              <a:gd name="T19" fmla="*/ 634 h 634"/>
              <a:gd name="T20" fmla="*/ 994 w 1409"/>
              <a:gd name="T21" fmla="*/ 447 h 634"/>
              <a:gd name="T22" fmla="*/ 1409 w 1409"/>
              <a:gd name="T23" fmla="*/ 447 h 634"/>
              <a:gd name="T24" fmla="*/ 1409 w 1409"/>
              <a:gd name="T25" fmla="*/ 186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09" h="634">
                <a:moveTo>
                  <a:pt x="1409" y="186"/>
                </a:moveTo>
                <a:cubicBezTo>
                  <a:pt x="994" y="186"/>
                  <a:pt x="994" y="186"/>
                  <a:pt x="994" y="186"/>
                </a:cubicBezTo>
                <a:cubicBezTo>
                  <a:pt x="944" y="76"/>
                  <a:pt x="833" y="0"/>
                  <a:pt x="705" y="0"/>
                </a:cubicBezTo>
                <a:cubicBezTo>
                  <a:pt x="576" y="0"/>
                  <a:pt x="465" y="76"/>
                  <a:pt x="415" y="186"/>
                </a:cubicBezTo>
                <a:cubicBezTo>
                  <a:pt x="41" y="186"/>
                  <a:pt x="41" y="186"/>
                  <a:pt x="41" y="186"/>
                </a:cubicBezTo>
                <a:cubicBezTo>
                  <a:pt x="18" y="186"/>
                  <a:pt x="0" y="205"/>
                  <a:pt x="0" y="228"/>
                </a:cubicBezTo>
                <a:cubicBezTo>
                  <a:pt x="0" y="406"/>
                  <a:pt x="0" y="406"/>
                  <a:pt x="0" y="406"/>
                </a:cubicBezTo>
                <a:cubicBezTo>
                  <a:pt x="0" y="429"/>
                  <a:pt x="18" y="447"/>
                  <a:pt x="41" y="447"/>
                </a:cubicBezTo>
                <a:cubicBezTo>
                  <a:pt x="415" y="447"/>
                  <a:pt x="415" y="447"/>
                  <a:pt x="415" y="447"/>
                </a:cubicBezTo>
                <a:cubicBezTo>
                  <a:pt x="465" y="557"/>
                  <a:pt x="576" y="634"/>
                  <a:pt x="705" y="634"/>
                </a:cubicBezTo>
                <a:cubicBezTo>
                  <a:pt x="833" y="634"/>
                  <a:pt x="944" y="557"/>
                  <a:pt x="994" y="447"/>
                </a:cubicBezTo>
                <a:cubicBezTo>
                  <a:pt x="1409" y="447"/>
                  <a:pt x="1409" y="447"/>
                  <a:pt x="1409" y="447"/>
                </a:cubicBezTo>
                <a:lnTo>
                  <a:pt x="1409" y="186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 dirty="0">
              <a:solidFill>
                <a:srgbClr val="1C1819"/>
              </a:solidFill>
            </a:endParaRPr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7AADCCA4-3AB6-4D7E-AC31-3589BC211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5981" y="5484850"/>
            <a:ext cx="1101501" cy="1096738"/>
          </a:xfrm>
          <a:prstGeom prst="ellipse">
            <a:avLst/>
          </a:prstGeom>
          <a:gradFill>
            <a:gsLst>
              <a:gs pos="0">
                <a:srgbClr val="8C1E35"/>
              </a:gs>
              <a:gs pos="100000">
                <a:srgbClr val="2A0617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203200" dist="127000" dir="2700000" sx="96000" sy="96000" algn="tl" rotWithShape="0">
              <a:prstClr val="black">
                <a:alpha val="6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18" name="Front shadow">
            <a:extLst>
              <a:ext uri="{FF2B5EF4-FFF2-40B4-BE49-F238E27FC236}">
                <a16:creationId xmlns:a16="http://schemas.microsoft.com/office/drawing/2014/main" id="{E9A0D8DC-BCBB-45FA-91EB-79D88F8131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238" y="5108592"/>
            <a:ext cx="762366" cy="1807407"/>
          </a:xfrm>
          <a:prstGeom prst="rect">
            <a:avLst/>
          </a:prstGeom>
        </p:spPr>
      </p:pic>
      <p:pic>
        <p:nvPicPr>
          <p:cNvPr id="20" name="Shadow">
            <a:extLst>
              <a:ext uri="{FF2B5EF4-FFF2-40B4-BE49-F238E27FC236}">
                <a16:creationId xmlns:a16="http://schemas.microsoft.com/office/drawing/2014/main" id="{C96D9A67-117F-4786-BB9D-90CAD09B12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91006" y="8116242"/>
            <a:ext cx="3124844" cy="712684"/>
          </a:xfrm>
          <a:prstGeom prst="rect">
            <a:avLst/>
          </a:prstGeom>
        </p:spPr>
      </p:pic>
      <p:sp>
        <p:nvSpPr>
          <p:cNvPr id="21" name="Freeform 6">
            <a:extLst>
              <a:ext uri="{FF2B5EF4-FFF2-40B4-BE49-F238E27FC236}">
                <a16:creationId xmlns:a16="http://schemas.microsoft.com/office/drawing/2014/main" id="{AF384F20-7F29-47AA-B1A8-5F55C0D870BD}"/>
              </a:ext>
            </a:extLst>
          </p:cNvPr>
          <p:cNvSpPr>
            <a:spLocks/>
          </p:cNvSpPr>
          <p:nvPr/>
        </p:nvSpPr>
        <p:spPr bwMode="auto">
          <a:xfrm>
            <a:off x="9794089" y="7166276"/>
            <a:ext cx="3031807" cy="1357527"/>
          </a:xfrm>
          <a:custGeom>
            <a:avLst/>
            <a:gdLst>
              <a:gd name="T0" fmla="*/ 0 w 1410"/>
              <a:gd name="T1" fmla="*/ 187 h 634"/>
              <a:gd name="T2" fmla="*/ 416 w 1410"/>
              <a:gd name="T3" fmla="*/ 187 h 634"/>
              <a:gd name="T4" fmla="*/ 705 w 1410"/>
              <a:gd name="T5" fmla="*/ 0 h 634"/>
              <a:gd name="T6" fmla="*/ 994 w 1410"/>
              <a:gd name="T7" fmla="*/ 187 h 634"/>
              <a:gd name="T8" fmla="*/ 1369 w 1410"/>
              <a:gd name="T9" fmla="*/ 187 h 634"/>
              <a:gd name="T10" fmla="*/ 1410 w 1410"/>
              <a:gd name="T11" fmla="*/ 228 h 634"/>
              <a:gd name="T12" fmla="*/ 1410 w 1410"/>
              <a:gd name="T13" fmla="*/ 406 h 634"/>
              <a:gd name="T14" fmla="*/ 1369 w 1410"/>
              <a:gd name="T15" fmla="*/ 447 h 634"/>
              <a:gd name="T16" fmla="*/ 994 w 1410"/>
              <a:gd name="T17" fmla="*/ 447 h 634"/>
              <a:gd name="T18" fmla="*/ 705 w 1410"/>
              <a:gd name="T19" fmla="*/ 634 h 634"/>
              <a:gd name="T20" fmla="*/ 416 w 1410"/>
              <a:gd name="T21" fmla="*/ 447 h 634"/>
              <a:gd name="T22" fmla="*/ 0 w 1410"/>
              <a:gd name="T23" fmla="*/ 447 h 634"/>
              <a:gd name="T24" fmla="*/ 0 w 1410"/>
              <a:gd name="T25" fmla="*/ 187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10" h="634">
                <a:moveTo>
                  <a:pt x="0" y="187"/>
                </a:moveTo>
                <a:cubicBezTo>
                  <a:pt x="416" y="187"/>
                  <a:pt x="416" y="187"/>
                  <a:pt x="416" y="187"/>
                </a:cubicBezTo>
                <a:cubicBezTo>
                  <a:pt x="466" y="77"/>
                  <a:pt x="576" y="0"/>
                  <a:pt x="705" y="0"/>
                </a:cubicBezTo>
                <a:cubicBezTo>
                  <a:pt x="834" y="0"/>
                  <a:pt x="945" y="77"/>
                  <a:pt x="994" y="187"/>
                </a:cubicBezTo>
                <a:cubicBezTo>
                  <a:pt x="1369" y="187"/>
                  <a:pt x="1369" y="187"/>
                  <a:pt x="1369" y="187"/>
                </a:cubicBezTo>
                <a:cubicBezTo>
                  <a:pt x="1391" y="187"/>
                  <a:pt x="1410" y="205"/>
                  <a:pt x="1410" y="228"/>
                </a:cubicBezTo>
                <a:cubicBezTo>
                  <a:pt x="1410" y="406"/>
                  <a:pt x="1410" y="406"/>
                  <a:pt x="1410" y="406"/>
                </a:cubicBezTo>
                <a:cubicBezTo>
                  <a:pt x="1410" y="429"/>
                  <a:pt x="1391" y="447"/>
                  <a:pt x="1369" y="447"/>
                </a:cubicBezTo>
                <a:cubicBezTo>
                  <a:pt x="994" y="447"/>
                  <a:pt x="994" y="447"/>
                  <a:pt x="994" y="447"/>
                </a:cubicBezTo>
                <a:cubicBezTo>
                  <a:pt x="945" y="558"/>
                  <a:pt x="834" y="634"/>
                  <a:pt x="705" y="634"/>
                </a:cubicBezTo>
                <a:cubicBezTo>
                  <a:pt x="576" y="634"/>
                  <a:pt x="466" y="558"/>
                  <a:pt x="416" y="447"/>
                </a:cubicBezTo>
                <a:cubicBezTo>
                  <a:pt x="0" y="447"/>
                  <a:pt x="0" y="447"/>
                  <a:pt x="0" y="447"/>
                </a:cubicBezTo>
                <a:lnTo>
                  <a:pt x="0" y="187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 dirty="0">
              <a:solidFill>
                <a:srgbClr val="1C1819"/>
              </a:solidFill>
            </a:endParaRPr>
          </a:p>
        </p:txBody>
      </p:sp>
      <p:sp>
        <p:nvSpPr>
          <p:cNvPr id="22" name="Oval 7">
            <a:extLst>
              <a:ext uri="{FF2B5EF4-FFF2-40B4-BE49-F238E27FC236}">
                <a16:creationId xmlns:a16="http://schemas.microsoft.com/office/drawing/2014/main" id="{DF671B89-30BD-4F6C-A363-EEAD1EDB6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9838" y="7296074"/>
            <a:ext cx="1100311" cy="1096738"/>
          </a:xfrm>
          <a:prstGeom prst="ellipse">
            <a:avLst/>
          </a:prstGeom>
          <a:gradFill>
            <a:gsLst>
              <a:gs pos="0">
                <a:srgbClr val="8C1E35"/>
              </a:gs>
              <a:gs pos="100000">
                <a:srgbClr val="2A0617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203200" dist="127000" dir="2700000" sx="96000" sy="96000" algn="tl" rotWithShape="0">
              <a:prstClr val="black">
                <a:alpha val="6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23" name="Front shadow">
            <a:extLst>
              <a:ext uri="{FF2B5EF4-FFF2-40B4-BE49-F238E27FC236}">
                <a16:creationId xmlns:a16="http://schemas.microsoft.com/office/drawing/2014/main" id="{A483492D-60DE-4D5F-82FF-1DF80BAF3D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06982" y="6929353"/>
            <a:ext cx="762366" cy="1807407"/>
          </a:xfrm>
          <a:prstGeom prst="rect">
            <a:avLst/>
          </a:prstGeom>
        </p:spPr>
      </p:pic>
      <p:sp>
        <p:nvSpPr>
          <p:cNvPr id="41" name="A">
            <a:extLst>
              <a:ext uri="{FF2B5EF4-FFF2-40B4-BE49-F238E27FC236}">
                <a16:creationId xmlns:a16="http://schemas.microsoft.com/office/drawing/2014/main" id="{B182F151-2E1B-42D1-9B65-BA9113D7C319}"/>
              </a:ext>
            </a:extLst>
          </p:cNvPr>
          <p:cNvSpPr txBox="1"/>
          <p:nvPr/>
        </p:nvSpPr>
        <p:spPr>
          <a:xfrm>
            <a:off x="6401750" y="2151940"/>
            <a:ext cx="486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800" b="1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</a:t>
            </a:r>
            <a:endParaRPr lang="ru-RU" sz="2800" b="1" dirty="0">
              <a:gradFill>
                <a:gsLst>
                  <a:gs pos="0">
                    <a:srgbClr val="8C1E35"/>
                  </a:gs>
                  <a:gs pos="100000">
                    <a:srgbClr val="2A0617"/>
                  </a:gs>
                </a:gsLst>
                <a:path path="circle">
                  <a:fillToRect l="100000" b="100000"/>
                </a:path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2" name="B">
            <a:extLst>
              <a:ext uri="{FF2B5EF4-FFF2-40B4-BE49-F238E27FC236}">
                <a16:creationId xmlns:a16="http://schemas.microsoft.com/office/drawing/2014/main" id="{05D88EC1-E141-4155-BD75-3D16FB0243E8}"/>
              </a:ext>
            </a:extLst>
          </p:cNvPr>
          <p:cNvSpPr txBox="1"/>
          <p:nvPr/>
        </p:nvSpPr>
        <p:spPr>
          <a:xfrm>
            <a:off x="12359556" y="3979170"/>
            <a:ext cx="486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800" b="1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B</a:t>
            </a:r>
            <a:endParaRPr lang="ru-RU" sz="2800" b="1" dirty="0">
              <a:gradFill>
                <a:gsLst>
                  <a:gs pos="0">
                    <a:srgbClr val="8C1E35"/>
                  </a:gs>
                  <a:gs pos="100000">
                    <a:srgbClr val="2A0617"/>
                  </a:gs>
                </a:gsLst>
                <a:path path="circle">
                  <a:fillToRect l="100000" b="100000"/>
                </a:path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3" name="C">
            <a:extLst>
              <a:ext uri="{FF2B5EF4-FFF2-40B4-BE49-F238E27FC236}">
                <a16:creationId xmlns:a16="http://schemas.microsoft.com/office/drawing/2014/main" id="{51AB5D5E-B01F-46BB-BD53-E73EE7747C81}"/>
              </a:ext>
            </a:extLst>
          </p:cNvPr>
          <p:cNvSpPr txBox="1"/>
          <p:nvPr/>
        </p:nvSpPr>
        <p:spPr>
          <a:xfrm>
            <a:off x="6409000" y="5793730"/>
            <a:ext cx="486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800" b="1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</a:t>
            </a:r>
            <a:endParaRPr lang="ru-RU" sz="2800" b="1" dirty="0">
              <a:gradFill>
                <a:gsLst>
                  <a:gs pos="0">
                    <a:srgbClr val="8C1E35"/>
                  </a:gs>
                  <a:gs pos="100000">
                    <a:srgbClr val="2A0617"/>
                  </a:gs>
                </a:gsLst>
                <a:path path="circle">
                  <a:fillToRect l="100000" b="100000"/>
                </a:path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4" name="D">
            <a:extLst>
              <a:ext uri="{FF2B5EF4-FFF2-40B4-BE49-F238E27FC236}">
                <a16:creationId xmlns:a16="http://schemas.microsoft.com/office/drawing/2014/main" id="{123183EE-5E6E-4CE3-8369-11C64ED2D7F4}"/>
              </a:ext>
            </a:extLst>
          </p:cNvPr>
          <p:cNvSpPr txBox="1"/>
          <p:nvPr/>
        </p:nvSpPr>
        <p:spPr>
          <a:xfrm>
            <a:off x="12339581" y="7590723"/>
            <a:ext cx="486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800" b="1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</a:t>
            </a:r>
            <a:endParaRPr lang="ru-RU" sz="2800" b="1" dirty="0">
              <a:gradFill>
                <a:gsLst>
                  <a:gs pos="0">
                    <a:srgbClr val="8C1E35"/>
                  </a:gs>
                  <a:gs pos="100000">
                    <a:srgbClr val="2A0617"/>
                  </a:gs>
                </a:gsLst>
                <a:path path="circle">
                  <a:fillToRect l="100000" b="100000"/>
                </a:path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8" name="Man with coin icon">
            <a:extLst>
              <a:ext uri="{FF2B5EF4-FFF2-40B4-BE49-F238E27FC236}">
                <a16:creationId xmlns:a16="http://schemas.microsoft.com/office/drawing/2014/main" id="{F46A29DC-170F-4898-86DE-1B3EC7372067}"/>
              </a:ext>
            </a:extLst>
          </p:cNvPr>
          <p:cNvSpPr>
            <a:spLocks noEditPoints="1"/>
          </p:cNvSpPr>
          <p:nvPr/>
        </p:nvSpPr>
        <p:spPr bwMode="auto">
          <a:xfrm>
            <a:off x="11045796" y="7555942"/>
            <a:ext cx="546583" cy="544201"/>
          </a:xfrm>
          <a:custGeom>
            <a:avLst/>
            <a:gdLst>
              <a:gd name="T0" fmla="*/ 126 w 254"/>
              <a:gd name="T1" fmla="*/ 226 h 254"/>
              <a:gd name="T2" fmla="*/ 134 w 254"/>
              <a:gd name="T3" fmla="*/ 254 h 254"/>
              <a:gd name="T4" fmla="*/ 130 w 254"/>
              <a:gd name="T5" fmla="*/ 222 h 254"/>
              <a:gd name="T6" fmla="*/ 214 w 254"/>
              <a:gd name="T7" fmla="*/ 226 h 254"/>
              <a:gd name="T8" fmla="*/ 222 w 254"/>
              <a:gd name="T9" fmla="*/ 254 h 254"/>
              <a:gd name="T10" fmla="*/ 218 w 254"/>
              <a:gd name="T11" fmla="*/ 222 h 254"/>
              <a:gd name="T12" fmla="*/ 198 w 254"/>
              <a:gd name="T13" fmla="*/ 178 h 254"/>
              <a:gd name="T14" fmla="*/ 174 w 254"/>
              <a:gd name="T15" fmla="*/ 102 h 254"/>
              <a:gd name="T16" fmla="*/ 149 w 254"/>
              <a:gd name="T17" fmla="*/ 178 h 254"/>
              <a:gd name="T18" fmla="*/ 94 w 254"/>
              <a:gd name="T19" fmla="*/ 227 h 254"/>
              <a:gd name="T20" fmla="*/ 102 w 254"/>
              <a:gd name="T21" fmla="*/ 254 h 254"/>
              <a:gd name="T22" fmla="*/ 141 w 254"/>
              <a:gd name="T23" fmla="*/ 186 h 254"/>
              <a:gd name="T24" fmla="*/ 246 w 254"/>
              <a:gd name="T25" fmla="*/ 227 h 254"/>
              <a:gd name="T26" fmla="*/ 254 w 254"/>
              <a:gd name="T27" fmla="*/ 254 h 254"/>
              <a:gd name="T28" fmla="*/ 207 w 254"/>
              <a:gd name="T29" fmla="*/ 178 h 254"/>
              <a:gd name="T30" fmla="*/ 140 w 254"/>
              <a:gd name="T31" fmla="*/ 144 h 254"/>
              <a:gd name="T32" fmla="*/ 208 w 254"/>
              <a:gd name="T33" fmla="*/ 144 h 254"/>
              <a:gd name="T34" fmla="*/ 197 w 254"/>
              <a:gd name="T35" fmla="*/ 93 h 254"/>
              <a:gd name="T36" fmla="*/ 201 w 254"/>
              <a:gd name="T37" fmla="*/ 97 h 254"/>
              <a:gd name="T38" fmla="*/ 194 w 254"/>
              <a:gd name="T39" fmla="*/ 41 h 254"/>
              <a:gd name="T40" fmla="*/ 187 w 254"/>
              <a:gd name="T41" fmla="*/ 44 h 254"/>
              <a:gd name="T42" fmla="*/ 76 w 254"/>
              <a:gd name="T43" fmla="*/ 196 h 254"/>
              <a:gd name="T44" fmla="*/ 27 w 254"/>
              <a:gd name="T45" fmla="*/ 181 h 254"/>
              <a:gd name="T46" fmla="*/ 75 w 254"/>
              <a:gd name="T47" fmla="*/ 204 h 254"/>
              <a:gd name="T48" fmla="*/ 80 w 254"/>
              <a:gd name="T49" fmla="*/ 201 h 254"/>
              <a:gd name="T50" fmla="*/ 91 w 254"/>
              <a:gd name="T51" fmla="*/ 50 h 254"/>
              <a:gd name="T52" fmla="*/ 117 w 254"/>
              <a:gd name="T53" fmla="*/ 69 h 254"/>
              <a:gd name="T54" fmla="*/ 95 w 254"/>
              <a:gd name="T55" fmla="*/ 26 h 254"/>
              <a:gd name="T56" fmla="*/ 87 w 254"/>
              <a:gd name="T57" fmla="*/ 43 h 254"/>
              <a:gd name="T58" fmla="*/ 91 w 254"/>
              <a:gd name="T59" fmla="*/ 95 h 254"/>
              <a:gd name="T60" fmla="*/ 91 w 254"/>
              <a:gd name="T61" fmla="*/ 132 h 254"/>
              <a:gd name="T62" fmla="*/ 64 w 254"/>
              <a:gd name="T63" fmla="*/ 113 h 254"/>
              <a:gd name="T64" fmla="*/ 87 w 254"/>
              <a:gd name="T65" fmla="*/ 156 h 254"/>
              <a:gd name="T66" fmla="*/ 95 w 254"/>
              <a:gd name="T67" fmla="*/ 140 h 254"/>
              <a:gd name="T68" fmla="*/ 91 w 254"/>
              <a:gd name="T69" fmla="*/ 87 h 254"/>
              <a:gd name="T70" fmla="*/ 91 w 254"/>
              <a:gd name="T71" fmla="*/ 50 h 254"/>
              <a:gd name="T72" fmla="*/ 8 w 254"/>
              <a:gd name="T73" fmla="*/ 91 h 254"/>
              <a:gd name="T74" fmla="*/ 173 w 254"/>
              <a:gd name="T75" fmla="*/ 82 h 254"/>
              <a:gd name="T76" fmla="*/ 181 w 254"/>
              <a:gd name="T77" fmla="*/ 81 h 254"/>
              <a:gd name="T78" fmla="*/ 0 w 254"/>
              <a:gd name="T79" fmla="*/ 91 h 254"/>
              <a:gd name="T80" fmla="*/ 90 w 254"/>
              <a:gd name="T81" fmla="*/ 181 h 254"/>
              <a:gd name="T82" fmla="*/ 90 w 254"/>
              <a:gd name="T83" fmla="*/ 17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4" h="254">
                <a:moveTo>
                  <a:pt x="130" y="222"/>
                </a:moveTo>
                <a:cubicBezTo>
                  <a:pt x="128" y="222"/>
                  <a:pt x="126" y="224"/>
                  <a:pt x="126" y="226"/>
                </a:cubicBezTo>
                <a:cubicBezTo>
                  <a:pt x="126" y="254"/>
                  <a:pt x="126" y="254"/>
                  <a:pt x="126" y="254"/>
                </a:cubicBezTo>
                <a:cubicBezTo>
                  <a:pt x="134" y="254"/>
                  <a:pt x="134" y="254"/>
                  <a:pt x="134" y="254"/>
                </a:cubicBezTo>
                <a:cubicBezTo>
                  <a:pt x="134" y="226"/>
                  <a:pt x="134" y="226"/>
                  <a:pt x="134" y="226"/>
                </a:cubicBezTo>
                <a:cubicBezTo>
                  <a:pt x="134" y="224"/>
                  <a:pt x="132" y="222"/>
                  <a:pt x="130" y="222"/>
                </a:cubicBezTo>
                <a:close/>
                <a:moveTo>
                  <a:pt x="218" y="222"/>
                </a:moveTo>
                <a:cubicBezTo>
                  <a:pt x="216" y="222"/>
                  <a:pt x="214" y="224"/>
                  <a:pt x="214" y="226"/>
                </a:cubicBezTo>
                <a:cubicBezTo>
                  <a:pt x="214" y="254"/>
                  <a:pt x="214" y="254"/>
                  <a:pt x="214" y="254"/>
                </a:cubicBezTo>
                <a:cubicBezTo>
                  <a:pt x="222" y="254"/>
                  <a:pt x="222" y="254"/>
                  <a:pt x="222" y="254"/>
                </a:cubicBezTo>
                <a:cubicBezTo>
                  <a:pt x="222" y="226"/>
                  <a:pt x="222" y="226"/>
                  <a:pt x="222" y="226"/>
                </a:cubicBezTo>
                <a:cubicBezTo>
                  <a:pt x="222" y="224"/>
                  <a:pt x="220" y="222"/>
                  <a:pt x="218" y="222"/>
                </a:cubicBezTo>
                <a:close/>
                <a:moveTo>
                  <a:pt x="207" y="178"/>
                </a:moveTo>
                <a:cubicBezTo>
                  <a:pt x="198" y="178"/>
                  <a:pt x="198" y="178"/>
                  <a:pt x="198" y="178"/>
                </a:cubicBezTo>
                <a:cubicBezTo>
                  <a:pt x="209" y="170"/>
                  <a:pt x="216" y="158"/>
                  <a:pt x="216" y="144"/>
                </a:cubicBezTo>
                <a:cubicBezTo>
                  <a:pt x="216" y="121"/>
                  <a:pt x="197" y="102"/>
                  <a:pt x="174" y="102"/>
                </a:cubicBezTo>
                <a:cubicBezTo>
                  <a:pt x="151" y="102"/>
                  <a:pt x="132" y="121"/>
                  <a:pt x="132" y="144"/>
                </a:cubicBezTo>
                <a:cubicBezTo>
                  <a:pt x="132" y="158"/>
                  <a:pt x="139" y="170"/>
                  <a:pt x="149" y="178"/>
                </a:cubicBezTo>
                <a:cubicBezTo>
                  <a:pt x="141" y="178"/>
                  <a:pt x="141" y="178"/>
                  <a:pt x="141" y="178"/>
                </a:cubicBezTo>
                <a:cubicBezTo>
                  <a:pt x="112" y="178"/>
                  <a:pt x="94" y="197"/>
                  <a:pt x="94" y="227"/>
                </a:cubicBezTo>
                <a:cubicBezTo>
                  <a:pt x="94" y="254"/>
                  <a:pt x="94" y="254"/>
                  <a:pt x="94" y="254"/>
                </a:cubicBezTo>
                <a:cubicBezTo>
                  <a:pt x="102" y="254"/>
                  <a:pt x="102" y="254"/>
                  <a:pt x="102" y="254"/>
                </a:cubicBezTo>
                <a:cubicBezTo>
                  <a:pt x="102" y="227"/>
                  <a:pt x="102" y="227"/>
                  <a:pt x="102" y="227"/>
                </a:cubicBezTo>
                <a:cubicBezTo>
                  <a:pt x="102" y="201"/>
                  <a:pt x="116" y="186"/>
                  <a:pt x="141" y="186"/>
                </a:cubicBezTo>
                <a:cubicBezTo>
                  <a:pt x="207" y="186"/>
                  <a:pt x="207" y="186"/>
                  <a:pt x="207" y="186"/>
                </a:cubicBezTo>
                <a:cubicBezTo>
                  <a:pt x="232" y="186"/>
                  <a:pt x="246" y="201"/>
                  <a:pt x="246" y="227"/>
                </a:cubicBezTo>
                <a:cubicBezTo>
                  <a:pt x="246" y="254"/>
                  <a:pt x="246" y="254"/>
                  <a:pt x="246" y="254"/>
                </a:cubicBezTo>
                <a:cubicBezTo>
                  <a:pt x="254" y="254"/>
                  <a:pt x="254" y="254"/>
                  <a:pt x="254" y="254"/>
                </a:cubicBezTo>
                <a:cubicBezTo>
                  <a:pt x="254" y="227"/>
                  <a:pt x="254" y="227"/>
                  <a:pt x="254" y="227"/>
                </a:cubicBezTo>
                <a:cubicBezTo>
                  <a:pt x="254" y="197"/>
                  <a:pt x="236" y="178"/>
                  <a:pt x="207" y="178"/>
                </a:cubicBezTo>
                <a:close/>
                <a:moveTo>
                  <a:pt x="174" y="178"/>
                </a:moveTo>
                <a:cubicBezTo>
                  <a:pt x="155" y="178"/>
                  <a:pt x="140" y="163"/>
                  <a:pt x="140" y="144"/>
                </a:cubicBezTo>
                <a:cubicBezTo>
                  <a:pt x="140" y="125"/>
                  <a:pt x="155" y="110"/>
                  <a:pt x="174" y="110"/>
                </a:cubicBezTo>
                <a:cubicBezTo>
                  <a:pt x="193" y="110"/>
                  <a:pt x="208" y="125"/>
                  <a:pt x="208" y="144"/>
                </a:cubicBezTo>
                <a:cubicBezTo>
                  <a:pt x="208" y="163"/>
                  <a:pt x="193" y="178"/>
                  <a:pt x="174" y="178"/>
                </a:cubicBezTo>
                <a:close/>
                <a:moveTo>
                  <a:pt x="197" y="93"/>
                </a:moveTo>
                <a:cubicBezTo>
                  <a:pt x="197" y="95"/>
                  <a:pt x="199" y="97"/>
                  <a:pt x="201" y="97"/>
                </a:cubicBezTo>
                <a:cubicBezTo>
                  <a:pt x="201" y="97"/>
                  <a:pt x="201" y="97"/>
                  <a:pt x="201" y="97"/>
                </a:cubicBezTo>
                <a:cubicBezTo>
                  <a:pt x="203" y="97"/>
                  <a:pt x="205" y="95"/>
                  <a:pt x="205" y="93"/>
                </a:cubicBezTo>
                <a:cubicBezTo>
                  <a:pt x="206" y="75"/>
                  <a:pt x="202" y="57"/>
                  <a:pt x="194" y="41"/>
                </a:cubicBezTo>
                <a:cubicBezTo>
                  <a:pt x="193" y="39"/>
                  <a:pt x="191" y="38"/>
                  <a:pt x="189" y="39"/>
                </a:cubicBezTo>
                <a:cubicBezTo>
                  <a:pt x="187" y="40"/>
                  <a:pt x="186" y="42"/>
                  <a:pt x="187" y="44"/>
                </a:cubicBezTo>
                <a:cubicBezTo>
                  <a:pt x="194" y="59"/>
                  <a:pt x="198" y="76"/>
                  <a:pt x="197" y="93"/>
                </a:cubicBezTo>
                <a:close/>
                <a:moveTo>
                  <a:pt x="76" y="196"/>
                </a:moveTo>
                <a:cubicBezTo>
                  <a:pt x="60" y="194"/>
                  <a:pt x="46" y="189"/>
                  <a:pt x="32" y="180"/>
                </a:cubicBezTo>
                <a:cubicBezTo>
                  <a:pt x="30" y="179"/>
                  <a:pt x="28" y="179"/>
                  <a:pt x="27" y="181"/>
                </a:cubicBezTo>
                <a:cubicBezTo>
                  <a:pt x="25" y="183"/>
                  <a:pt x="26" y="185"/>
                  <a:pt x="28" y="186"/>
                </a:cubicBezTo>
                <a:cubicBezTo>
                  <a:pt x="42" y="196"/>
                  <a:pt x="58" y="202"/>
                  <a:pt x="75" y="204"/>
                </a:cubicBezTo>
                <a:cubicBezTo>
                  <a:pt x="75" y="204"/>
                  <a:pt x="75" y="204"/>
                  <a:pt x="76" y="204"/>
                </a:cubicBezTo>
                <a:cubicBezTo>
                  <a:pt x="78" y="204"/>
                  <a:pt x="79" y="203"/>
                  <a:pt x="80" y="201"/>
                </a:cubicBezTo>
                <a:cubicBezTo>
                  <a:pt x="80" y="199"/>
                  <a:pt x="78" y="197"/>
                  <a:pt x="76" y="196"/>
                </a:cubicBezTo>
                <a:close/>
                <a:moveTo>
                  <a:pt x="91" y="50"/>
                </a:moveTo>
                <a:cubicBezTo>
                  <a:pt x="101" y="50"/>
                  <a:pt x="109" y="59"/>
                  <a:pt x="109" y="69"/>
                </a:cubicBezTo>
                <a:cubicBezTo>
                  <a:pt x="117" y="69"/>
                  <a:pt x="117" y="69"/>
                  <a:pt x="117" y="69"/>
                </a:cubicBezTo>
                <a:cubicBezTo>
                  <a:pt x="117" y="55"/>
                  <a:pt x="107" y="45"/>
                  <a:pt x="95" y="43"/>
                </a:cubicBezTo>
                <a:cubicBezTo>
                  <a:pt x="95" y="26"/>
                  <a:pt x="95" y="26"/>
                  <a:pt x="95" y="26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43"/>
                  <a:pt x="87" y="43"/>
                  <a:pt x="87" y="43"/>
                </a:cubicBezTo>
                <a:cubicBezTo>
                  <a:pt x="74" y="45"/>
                  <a:pt x="64" y="55"/>
                  <a:pt x="64" y="69"/>
                </a:cubicBezTo>
                <a:cubicBezTo>
                  <a:pt x="64" y="83"/>
                  <a:pt x="76" y="95"/>
                  <a:pt x="91" y="95"/>
                </a:cubicBezTo>
                <a:cubicBezTo>
                  <a:pt x="101" y="95"/>
                  <a:pt x="109" y="103"/>
                  <a:pt x="109" y="113"/>
                </a:cubicBezTo>
                <a:cubicBezTo>
                  <a:pt x="109" y="124"/>
                  <a:pt x="101" y="132"/>
                  <a:pt x="91" y="132"/>
                </a:cubicBezTo>
                <a:cubicBezTo>
                  <a:pt x="80" y="132"/>
                  <a:pt x="72" y="124"/>
                  <a:pt x="72" y="113"/>
                </a:cubicBezTo>
                <a:cubicBezTo>
                  <a:pt x="64" y="113"/>
                  <a:pt x="64" y="113"/>
                  <a:pt x="64" y="113"/>
                </a:cubicBezTo>
                <a:cubicBezTo>
                  <a:pt x="64" y="127"/>
                  <a:pt x="74" y="138"/>
                  <a:pt x="87" y="140"/>
                </a:cubicBezTo>
                <a:cubicBezTo>
                  <a:pt x="87" y="156"/>
                  <a:pt x="87" y="156"/>
                  <a:pt x="87" y="156"/>
                </a:cubicBezTo>
                <a:cubicBezTo>
                  <a:pt x="95" y="156"/>
                  <a:pt x="95" y="156"/>
                  <a:pt x="95" y="156"/>
                </a:cubicBezTo>
                <a:cubicBezTo>
                  <a:pt x="95" y="140"/>
                  <a:pt x="95" y="140"/>
                  <a:pt x="95" y="140"/>
                </a:cubicBezTo>
                <a:cubicBezTo>
                  <a:pt x="107" y="138"/>
                  <a:pt x="117" y="127"/>
                  <a:pt x="117" y="113"/>
                </a:cubicBezTo>
                <a:cubicBezTo>
                  <a:pt x="117" y="99"/>
                  <a:pt x="105" y="87"/>
                  <a:pt x="91" y="87"/>
                </a:cubicBezTo>
                <a:cubicBezTo>
                  <a:pt x="80" y="87"/>
                  <a:pt x="72" y="79"/>
                  <a:pt x="72" y="69"/>
                </a:cubicBezTo>
                <a:cubicBezTo>
                  <a:pt x="72" y="59"/>
                  <a:pt x="80" y="50"/>
                  <a:pt x="91" y="50"/>
                </a:cubicBezTo>
                <a:close/>
                <a:moveTo>
                  <a:pt x="90" y="173"/>
                </a:moveTo>
                <a:cubicBezTo>
                  <a:pt x="45" y="173"/>
                  <a:pt x="8" y="136"/>
                  <a:pt x="8" y="91"/>
                </a:cubicBezTo>
                <a:cubicBezTo>
                  <a:pt x="8" y="45"/>
                  <a:pt x="45" y="8"/>
                  <a:pt x="91" y="8"/>
                </a:cubicBezTo>
                <a:cubicBezTo>
                  <a:pt x="133" y="8"/>
                  <a:pt x="169" y="40"/>
                  <a:pt x="173" y="82"/>
                </a:cubicBezTo>
                <a:cubicBezTo>
                  <a:pt x="173" y="84"/>
                  <a:pt x="175" y="86"/>
                  <a:pt x="177" y="86"/>
                </a:cubicBezTo>
                <a:cubicBezTo>
                  <a:pt x="179" y="86"/>
                  <a:pt x="181" y="84"/>
                  <a:pt x="181" y="81"/>
                </a:cubicBezTo>
                <a:cubicBezTo>
                  <a:pt x="176" y="35"/>
                  <a:pt x="137" y="0"/>
                  <a:pt x="91" y="0"/>
                </a:cubicBezTo>
                <a:cubicBezTo>
                  <a:pt x="41" y="0"/>
                  <a:pt x="0" y="41"/>
                  <a:pt x="0" y="91"/>
                </a:cubicBezTo>
                <a:cubicBezTo>
                  <a:pt x="0" y="140"/>
                  <a:pt x="40" y="181"/>
                  <a:pt x="90" y="181"/>
                </a:cubicBezTo>
                <a:cubicBezTo>
                  <a:pt x="90" y="181"/>
                  <a:pt x="90" y="181"/>
                  <a:pt x="90" y="181"/>
                </a:cubicBezTo>
                <a:cubicBezTo>
                  <a:pt x="92" y="181"/>
                  <a:pt x="94" y="180"/>
                  <a:pt x="94" y="177"/>
                </a:cubicBezTo>
                <a:cubicBezTo>
                  <a:pt x="94" y="175"/>
                  <a:pt x="92" y="173"/>
                  <a:pt x="90" y="173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 dirty="0">
              <a:solidFill>
                <a:srgbClr val="1C1819"/>
              </a:solidFill>
            </a:endParaRPr>
          </a:p>
        </p:txBody>
      </p:sp>
      <p:sp>
        <p:nvSpPr>
          <p:cNvPr id="49" name="Light bulb icon">
            <a:extLst>
              <a:ext uri="{FF2B5EF4-FFF2-40B4-BE49-F238E27FC236}">
                <a16:creationId xmlns:a16="http://schemas.microsoft.com/office/drawing/2014/main" id="{4ADA8EAF-E07E-4CFA-9F70-4D92FDE64C1F}"/>
              </a:ext>
            </a:extLst>
          </p:cNvPr>
          <p:cNvSpPr>
            <a:spLocks noEditPoints="1"/>
          </p:cNvSpPr>
          <p:nvPr/>
        </p:nvSpPr>
        <p:spPr bwMode="auto">
          <a:xfrm>
            <a:off x="11124825" y="3958408"/>
            <a:ext cx="426311" cy="548965"/>
          </a:xfrm>
          <a:custGeom>
            <a:avLst/>
            <a:gdLst>
              <a:gd name="T0" fmla="*/ 0 w 198"/>
              <a:gd name="T1" fmla="*/ 99 h 256"/>
              <a:gd name="T2" fmla="*/ 39 w 198"/>
              <a:gd name="T3" fmla="*/ 204 h 256"/>
              <a:gd name="T4" fmla="*/ 55 w 198"/>
              <a:gd name="T5" fmla="*/ 228 h 256"/>
              <a:gd name="T6" fmla="*/ 55 w 198"/>
              <a:gd name="T7" fmla="*/ 236 h 256"/>
              <a:gd name="T8" fmla="*/ 139 w 198"/>
              <a:gd name="T9" fmla="*/ 256 h 256"/>
              <a:gd name="T10" fmla="*/ 159 w 198"/>
              <a:gd name="T11" fmla="*/ 236 h 256"/>
              <a:gd name="T12" fmla="*/ 143 w 198"/>
              <a:gd name="T13" fmla="*/ 212 h 256"/>
              <a:gd name="T14" fmla="*/ 143 w 198"/>
              <a:gd name="T15" fmla="*/ 204 h 256"/>
              <a:gd name="T16" fmla="*/ 135 w 198"/>
              <a:gd name="T17" fmla="*/ 248 h 256"/>
              <a:gd name="T18" fmla="*/ 135 w 198"/>
              <a:gd name="T19" fmla="*/ 236 h 256"/>
              <a:gd name="T20" fmla="*/ 63 w 198"/>
              <a:gd name="T21" fmla="*/ 228 h 256"/>
              <a:gd name="T22" fmla="*/ 135 w 198"/>
              <a:gd name="T23" fmla="*/ 228 h 256"/>
              <a:gd name="T24" fmla="*/ 32 w 198"/>
              <a:gd name="T25" fmla="*/ 103 h 256"/>
              <a:gd name="T26" fmla="*/ 56 w 198"/>
              <a:gd name="T27" fmla="*/ 77 h 256"/>
              <a:gd name="T28" fmla="*/ 77 w 198"/>
              <a:gd name="T29" fmla="*/ 55 h 256"/>
              <a:gd name="T30" fmla="*/ 103 w 198"/>
              <a:gd name="T31" fmla="*/ 32 h 256"/>
              <a:gd name="T32" fmla="*/ 144 w 198"/>
              <a:gd name="T33" fmla="*/ 49 h 256"/>
              <a:gd name="T34" fmla="*/ 145 w 198"/>
              <a:gd name="T35" fmla="*/ 84 h 256"/>
              <a:gd name="T36" fmla="*/ 145 w 198"/>
              <a:gd name="T37" fmla="*/ 114 h 256"/>
              <a:gd name="T38" fmla="*/ 144 w 198"/>
              <a:gd name="T39" fmla="*/ 149 h 256"/>
              <a:gd name="T40" fmla="*/ 103 w 198"/>
              <a:gd name="T41" fmla="*/ 166 h 256"/>
              <a:gd name="T42" fmla="*/ 77 w 198"/>
              <a:gd name="T43" fmla="*/ 143 h 256"/>
              <a:gd name="T44" fmla="*/ 56 w 198"/>
              <a:gd name="T45" fmla="*/ 121 h 256"/>
              <a:gd name="T46" fmla="*/ 79 w 198"/>
              <a:gd name="T47" fmla="*/ 204 h 256"/>
              <a:gd name="T48" fmla="*/ 81 w 198"/>
              <a:gd name="T49" fmla="*/ 153 h 256"/>
              <a:gd name="T50" fmla="*/ 107 w 198"/>
              <a:gd name="T51" fmla="*/ 174 h 256"/>
              <a:gd name="T52" fmla="*/ 117 w 198"/>
              <a:gd name="T53" fmla="*/ 153 h 256"/>
              <a:gd name="T54" fmla="*/ 135 w 198"/>
              <a:gd name="T55" fmla="*/ 184 h 256"/>
              <a:gd name="T56" fmla="*/ 127 w 198"/>
              <a:gd name="T57" fmla="*/ 149 h 256"/>
              <a:gd name="T58" fmla="*/ 158 w 198"/>
              <a:gd name="T59" fmla="*/ 146 h 256"/>
              <a:gd name="T60" fmla="*/ 150 w 198"/>
              <a:gd name="T61" fmla="*/ 124 h 256"/>
              <a:gd name="T62" fmla="*/ 153 w 198"/>
              <a:gd name="T63" fmla="*/ 117 h 256"/>
              <a:gd name="T64" fmla="*/ 174 w 198"/>
              <a:gd name="T65" fmla="*/ 91 h 256"/>
              <a:gd name="T66" fmla="*/ 153 w 198"/>
              <a:gd name="T67" fmla="*/ 81 h 256"/>
              <a:gd name="T68" fmla="*/ 158 w 198"/>
              <a:gd name="T69" fmla="*/ 57 h 256"/>
              <a:gd name="T70" fmla="*/ 146 w 198"/>
              <a:gd name="T71" fmla="*/ 40 h 256"/>
              <a:gd name="T72" fmla="*/ 124 w 198"/>
              <a:gd name="T73" fmla="*/ 48 h 256"/>
              <a:gd name="T74" fmla="*/ 111 w 198"/>
              <a:gd name="T75" fmla="*/ 28 h 256"/>
              <a:gd name="T76" fmla="*/ 87 w 198"/>
              <a:gd name="T77" fmla="*/ 28 h 256"/>
              <a:gd name="T78" fmla="*/ 74 w 198"/>
              <a:gd name="T79" fmla="*/ 48 h 256"/>
              <a:gd name="T80" fmla="*/ 52 w 198"/>
              <a:gd name="T81" fmla="*/ 40 h 256"/>
              <a:gd name="T82" fmla="*/ 40 w 198"/>
              <a:gd name="T83" fmla="*/ 57 h 256"/>
              <a:gd name="T84" fmla="*/ 45 w 198"/>
              <a:gd name="T85" fmla="*/ 81 h 256"/>
              <a:gd name="T86" fmla="*/ 24 w 198"/>
              <a:gd name="T87" fmla="*/ 91 h 256"/>
              <a:gd name="T88" fmla="*/ 45 w 198"/>
              <a:gd name="T89" fmla="*/ 117 h 256"/>
              <a:gd name="T90" fmla="*/ 49 w 198"/>
              <a:gd name="T91" fmla="*/ 124 h 256"/>
              <a:gd name="T92" fmla="*/ 40 w 198"/>
              <a:gd name="T93" fmla="*/ 146 h 256"/>
              <a:gd name="T94" fmla="*/ 55 w 198"/>
              <a:gd name="T95" fmla="*/ 159 h 256"/>
              <a:gd name="T96" fmla="*/ 71 w 198"/>
              <a:gd name="T97" fmla="*/ 204 h 256"/>
              <a:gd name="T98" fmla="*/ 61 w 198"/>
              <a:gd name="T99" fmla="*/ 181 h 256"/>
              <a:gd name="T100" fmla="*/ 190 w 198"/>
              <a:gd name="T101" fmla="*/ 99 h 256"/>
              <a:gd name="T102" fmla="*/ 123 w 198"/>
              <a:gd name="T103" fmla="*/ 100 h 256"/>
              <a:gd name="T104" fmla="*/ 99 w 198"/>
              <a:gd name="T105" fmla="*/ 123 h 256"/>
              <a:gd name="T106" fmla="*/ 99 w 198"/>
              <a:gd name="T107" fmla="*/ 115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8" h="256">
                <a:moveTo>
                  <a:pt x="198" y="99"/>
                </a:moveTo>
                <a:cubicBezTo>
                  <a:pt x="198" y="44"/>
                  <a:pt x="154" y="0"/>
                  <a:pt x="99" y="0"/>
                </a:cubicBezTo>
                <a:cubicBezTo>
                  <a:pt x="45" y="0"/>
                  <a:pt x="0" y="44"/>
                  <a:pt x="0" y="99"/>
                </a:cubicBezTo>
                <a:cubicBezTo>
                  <a:pt x="0" y="136"/>
                  <a:pt x="22" y="170"/>
                  <a:pt x="55" y="187"/>
                </a:cubicBezTo>
                <a:cubicBezTo>
                  <a:pt x="55" y="204"/>
                  <a:pt x="55" y="204"/>
                  <a:pt x="55" y="204"/>
                </a:cubicBezTo>
                <a:cubicBezTo>
                  <a:pt x="39" y="204"/>
                  <a:pt x="39" y="204"/>
                  <a:pt x="39" y="204"/>
                </a:cubicBezTo>
                <a:cubicBezTo>
                  <a:pt x="39" y="212"/>
                  <a:pt x="39" y="212"/>
                  <a:pt x="39" y="212"/>
                </a:cubicBezTo>
                <a:cubicBezTo>
                  <a:pt x="55" y="212"/>
                  <a:pt x="55" y="212"/>
                  <a:pt x="55" y="212"/>
                </a:cubicBezTo>
                <a:cubicBezTo>
                  <a:pt x="55" y="228"/>
                  <a:pt x="55" y="228"/>
                  <a:pt x="55" y="228"/>
                </a:cubicBezTo>
                <a:cubicBezTo>
                  <a:pt x="39" y="228"/>
                  <a:pt x="39" y="228"/>
                  <a:pt x="39" y="228"/>
                </a:cubicBezTo>
                <a:cubicBezTo>
                  <a:pt x="39" y="236"/>
                  <a:pt x="39" y="236"/>
                  <a:pt x="39" y="236"/>
                </a:cubicBezTo>
                <a:cubicBezTo>
                  <a:pt x="55" y="236"/>
                  <a:pt x="55" y="236"/>
                  <a:pt x="55" y="236"/>
                </a:cubicBezTo>
                <a:cubicBezTo>
                  <a:pt x="55" y="252"/>
                  <a:pt x="55" y="252"/>
                  <a:pt x="55" y="252"/>
                </a:cubicBezTo>
                <a:cubicBezTo>
                  <a:pt x="55" y="254"/>
                  <a:pt x="57" y="256"/>
                  <a:pt x="59" y="256"/>
                </a:cubicBezTo>
                <a:cubicBezTo>
                  <a:pt x="139" y="256"/>
                  <a:pt x="139" y="256"/>
                  <a:pt x="139" y="256"/>
                </a:cubicBezTo>
                <a:cubicBezTo>
                  <a:pt x="141" y="256"/>
                  <a:pt x="143" y="254"/>
                  <a:pt x="143" y="252"/>
                </a:cubicBezTo>
                <a:cubicBezTo>
                  <a:pt x="143" y="236"/>
                  <a:pt x="143" y="236"/>
                  <a:pt x="143" y="236"/>
                </a:cubicBezTo>
                <a:cubicBezTo>
                  <a:pt x="159" y="236"/>
                  <a:pt x="159" y="236"/>
                  <a:pt x="159" y="236"/>
                </a:cubicBezTo>
                <a:cubicBezTo>
                  <a:pt x="159" y="228"/>
                  <a:pt x="159" y="228"/>
                  <a:pt x="159" y="228"/>
                </a:cubicBezTo>
                <a:cubicBezTo>
                  <a:pt x="143" y="228"/>
                  <a:pt x="143" y="228"/>
                  <a:pt x="143" y="228"/>
                </a:cubicBezTo>
                <a:cubicBezTo>
                  <a:pt x="143" y="212"/>
                  <a:pt x="143" y="212"/>
                  <a:pt x="143" y="212"/>
                </a:cubicBezTo>
                <a:cubicBezTo>
                  <a:pt x="159" y="212"/>
                  <a:pt x="159" y="212"/>
                  <a:pt x="159" y="212"/>
                </a:cubicBezTo>
                <a:cubicBezTo>
                  <a:pt x="159" y="204"/>
                  <a:pt x="159" y="204"/>
                  <a:pt x="159" y="204"/>
                </a:cubicBezTo>
                <a:cubicBezTo>
                  <a:pt x="143" y="204"/>
                  <a:pt x="143" y="204"/>
                  <a:pt x="143" y="204"/>
                </a:cubicBezTo>
                <a:cubicBezTo>
                  <a:pt x="143" y="187"/>
                  <a:pt x="143" y="187"/>
                  <a:pt x="143" y="187"/>
                </a:cubicBezTo>
                <a:cubicBezTo>
                  <a:pt x="177" y="170"/>
                  <a:pt x="198" y="137"/>
                  <a:pt x="198" y="99"/>
                </a:cubicBezTo>
                <a:close/>
                <a:moveTo>
                  <a:pt x="135" y="248"/>
                </a:moveTo>
                <a:cubicBezTo>
                  <a:pt x="63" y="248"/>
                  <a:pt x="63" y="248"/>
                  <a:pt x="63" y="248"/>
                </a:cubicBezTo>
                <a:cubicBezTo>
                  <a:pt x="63" y="236"/>
                  <a:pt x="63" y="236"/>
                  <a:pt x="63" y="236"/>
                </a:cubicBezTo>
                <a:cubicBezTo>
                  <a:pt x="135" y="236"/>
                  <a:pt x="135" y="236"/>
                  <a:pt x="135" y="236"/>
                </a:cubicBezTo>
                <a:lnTo>
                  <a:pt x="135" y="248"/>
                </a:lnTo>
                <a:close/>
                <a:moveTo>
                  <a:pt x="135" y="228"/>
                </a:moveTo>
                <a:cubicBezTo>
                  <a:pt x="63" y="228"/>
                  <a:pt x="63" y="228"/>
                  <a:pt x="63" y="228"/>
                </a:cubicBezTo>
                <a:cubicBezTo>
                  <a:pt x="63" y="212"/>
                  <a:pt x="63" y="212"/>
                  <a:pt x="63" y="212"/>
                </a:cubicBezTo>
                <a:cubicBezTo>
                  <a:pt x="135" y="212"/>
                  <a:pt x="135" y="212"/>
                  <a:pt x="135" y="212"/>
                </a:cubicBezTo>
                <a:lnTo>
                  <a:pt x="135" y="228"/>
                </a:lnTo>
                <a:close/>
                <a:moveTo>
                  <a:pt x="56" y="121"/>
                </a:moveTo>
                <a:cubicBezTo>
                  <a:pt x="53" y="114"/>
                  <a:pt x="53" y="114"/>
                  <a:pt x="53" y="114"/>
                </a:cubicBezTo>
                <a:cubicBezTo>
                  <a:pt x="51" y="106"/>
                  <a:pt x="39" y="104"/>
                  <a:pt x="32" y="103"/>
                </a:cubicBezTo>
                <a:cubicBezTo>
                  <a:pt x="32" y="95"/>
                  <a:pt x="32" y="95"/>
                  <a:pt x="32" y="95"/>
                </a:cubicBezTo>
                <a:cubicBezTo>
                  <a:pt x="39" y="94"/>
                  <a:pt x="51" y="92"/>
                  <a:pt x="53" y="84"/>
                </a:cubicBezTo>
                <a:cubicBezTo>
                  <a:pt x="56" y="77"/>
                  <a:pt x="56" y="77"/>
                  <a:pt x="56" y="77"/>
                </a:cubicBezTo>
                <a:cubicBezTo>
                  <a:pt x="60" y="70"/>
                  <a:pt x="53" y="60"/>
                  <a:pt x="49" y="55"/>
                </a:cubicBezTo>
                <a:cubicBezTo>
                  <a:pt x="55" y="49"/>
                  <a:pt x="55" y="49"/>
                  <a:pt x="55" y="49"/>
                </a:cubicBezTo>
                <a:cubicBezTo>
                  <a:pt x="60" y="53"/>
                  <a:pt x="70" y="60"/>
                  <a:pt x="77" y="55"/>
                </a:cubicBezTo>
                <a:cubicBezTo>
                  <a:pt x="84" y="53"/>
                  <a:pt x="84" y="53"/>
                  <a:pt x="84" y="53"/>
                </a:cubicBezTo>
                <a:cubicBezTo>
                  <a:pt x="92" y="50"/>
                  <a:pt x="94" y="38"/>
                  <a:pt x="95" y="32"/>
                </a:cubicBezTo>
                <a:cubicBezTo>
                  <a:pt x="103" y="32"/>
                  <a:pt x="103" y="32"/>
                  <a:pt x="103" y="32"/>
                </a:cubicBezTo>
                <a:cubicBezTo>
                  <a:pt x="104" y="38"/>
                  <a:pt x="106" y="50"/>
                  <a:pt x="115" y="53"/>
                </a:cubicBezTo>
                <a:cubicBezTo>
                  <a:pt x="121" y="55"/>
                  <a:pt x="121" y="55"/>
                  <a:pt x="121" y="55"/>
                </a:cubicBezTo>
                <a:cubicBezTo>
                  <a:pt x="129" y="60"/>
                  <a:pt x="139" y="53"/>
                  <a:pt x="144" y="49"/>
                </a:cubicBezTo>
                <a:cubicBezTo>
                  <a:pt x="150" y="55"/>
                  <a:pt x="150" y="55"/>
                  <a:pt x="150" y="55"/>
                </a:cubicBezTo>
                <a:cubicBezTo>
                  <a:pt x="145" y="60"/>
                  <a:pt x="138" y="70"/>
                  <a:pt x="143" y="77"/>
                </a:cubicBezTo>
                <a:cubicBezTo>
                  <a:pt x="145" y="84"/>
                  <a:pt x="145" y="84"/>
                  <a:pt x="145" y="84"/>
                </a:cubicBezTo>
                <a:cubicBezTo>
                  <a:pt x="148" y="92"/>
                  <a:pt x="160" y="94"/>
                  <a:pt x="166" y="95"/>
                </a:cubicBezTo>
                <a:cubicBezTo>
                  <a:pt x="166" y="103"/>
                  <a:pt x="166" y="103"/>
                  <a:pt x="166" y="103"/>
                </a:cubicBezTo>
                <a:cubicBezTo>
                  <a:pt x="160" y="104"/>
                  <a:pt x="148" y="106"/>
                  <a:pt x="145" y="114"/>
                </a:cubicBezTo>
                <a:cubicBezTo>
                  <a:pt x="143" y="121"/>
                  <a:pt x="143" y="121"/>
                  <a:pt x="143" y="121"/>
                </a:cubicBezTo>
                <a:cubicBezTo>
                  <a:pt x="138" y="128"/>
                  <a:pt x="145" y="138"/>
                  <a:pt x="150" y="143"/>
                </a:cubicBezTo>
                <a:cubicBezTo>
                  <a:pt x="144" y="149"/>
                  <a:pt x="144" y="149"/>
                  <a:pt x="144" y="149"/>
                </a:cubicBezTo>
                <a:cubicBezTo>
                  <a:pt x="139" y="145"/>
                  <a:pt x="129" y="138"/>
                  <a:pt x="121" y="143"/>
                </a:cubicBezTo>
                <a:cubicBezTo>
                  <a:pt x="115" y="145"/>
                  <a:pt x="115" y="145"/>
                  <a:pt x="115" y="145"/>
                </a:cubicBezTo>
                <a:cubicBezTo>
                  <a:pt x="106" y="148"/>
                  <a:pt x="104" y="160"/>
                  <a:pt x="103" y="166"/>
                </a:cubicBezTo>
                <a:cubicBezTo>
                  <a:pt x="95" y="166"/>
                  <a:pt x="95" y="166"/>
                  <a:pt x="95" y="166"/>
                </a:cubicBezTo>
                <a:cubicBezTo>
                  <a:pt x="94" y="160"/>
                  <a:pt x="92" y="148"/>
                  <a:pt x="84" y="145"/>
                </a:cubicBezTo>
                <a:cubicBezTo>
                  <a:pt x="77" y="143"/>
                  <a:pt x="77" y="143"/>
                  <a:pt x="77" y="143"/>
                </a:cubicBezTo>
                <a:cubicBezTo>
                  <a:pt x="70" y="138"/>
                  <a:pt x="60" y="145"/>
                  <a:pt x="55" y="149"/>
                </a:cubicBezTo>
                <a:cubicBezTo>
                  <a:pt x="49" y="143"/>
                  <a:pt x="49" y="143"/>
                  <a:pt x="49" y="143"/>
                </a:cubicBezTo>
                <a:cubicBezTo>
                  <a:pt x="53" y="138"/>
                  <a:pt x="60" y="128"/>
                  <a:pt x="56" y="121"/>
                </a:cubicBezTo>
                <a:close/>
                <a:moveTo>
                  <a:pt x="119" y="152"/>
                </a:moveTo>
                <a:cubicBezTo>
                  <a:pt x="119" y="204"/>
                  <a:pt x="119" y="204"/>
                  <a:pt x="119" y="204"/>
                </a:cubicBezTo>
                <a:cubicBezTo>
                  <a:pt x="79" y="204"/>
                  <a:pt x="79" y="204"/>
                  <a:pt x="79" y="204"/>
                </a:cubicBezTo>
                <a:cubicBezTo>
                  <a:pt x="79" y="152"/>
                  <a:pt x="79" y="152"/>
                  <a:pt x="79" y="152"/>
                </a:cubicBezTo>
                <a:cubicBezTo>
                  <a:pt x="81" y="153"/>
                  <a:pt x="81" y="153"/>
                  <a:pt x="81" y="153"/>
                </a:cubicBezTo>
                <a:cubicBezTo>
                  <a:pt x="81" y="153"/>
                  <a:pt x="81" y="153"/>
                  <a:pt x="81" y="153"/>
                </a:cubicBezTo>
                <a:cubicBezTo>
                  <a:pt x="85" y="154"/>
                  <a:pt x="87" y="163"/>
                  <a:pt x="87" y="170"/>
                </a:cubicBezTo>
                <a:cubicBezTo>
                  <a:pt x="87" y="172"/>
                  <a:pt x="89" y="174"/>
                  <a:pt x="91" y="174"/>
                </a:cubicBezTo>
                <a:cubicBezTo>
                  <a:pt x="107" y="174"/>
                  <a:pt x="107" y="174"/>
                  <a:pt x="107" y="174"/>
                </a:cubicBezTo>
                <a:cubicBezTo>
                  <a:pt x="109" y="174"/>
                  <a:pt x="111" y="172"/>
                  <a:pt x="111" y="170"/>
                </a:cubicBezTo>
                <a:cubicBezTo>
                  <a:pt x="111" y="163"/>
                  <a:pt x="114" y="154"/>
                  <a:pt x="117" y="153"/>
                </a:cubicBezTo>
                <a:cubicBezTo>
                  <a:pt x="117" y="153"/>
                  <a:pt x="117" y="153"/>
                  <a:pt x="117" y="153"/>
                </a:cubicBezTo>
                <a:lnTo>
                  <a:pt x="119" y="152"/>
                </a:lnTo>
                <a:close/>
                <a:moveTo>
                  <a:pt x="137" y="181"/>
                </a:moveTo>
                <a:cubicBezTo>
                  <a:pt x="136" y="181"/>
                  <a:pt x="135" y="183"/>
                  <a:pt x="135" y="184"/>
                </a:cubicBezTo>
                <a:cubicBezTo>
                  <a:pt x="135" y="204"/>
                  <a:pt x="135" y="204"/>
                  <a:pt x="135" y="204"/>
                </a:cubicBezTo>
                <a:cubicBezTo>
                  <a:pt x="127" y="204"/>
                  <a:pt x="127" y="204"/>
                  <a:pt x="127" y="204"/>
                </a:cubicBezTo>
                <a:cubicBezTo>
                  <a:pt x="127" y="149"/>
                  <a:pt x="127" y="149"/>
                  <a:pt x="127" y="149"/>
                </a:cubicBezTo>
                <a:cubicBezTo>
                  <a:pt x="131" y="150"/>
                  <a:pt x="137" y="154"/>
                  <a:pt x="141" y="158"/>
                </a:cubicBezTo>
                <a:cubicBezTo>
                  <a:pt x="142" y="159"/>
                  <a:pt x="145" y="159"/>
                  <a:pt x="146" y="158"/>
                </a:cubicBezTo>
                <a:cubicBezTo>
                  <a:pt x="158" y="146"/>
                  <a:pt x="158" y="146"/>
                  <a:pt x="158" y="146"/>
                </a:cubicBezTo>
                <a:cubicBezTo>
                  <a:pt x="159" y="146"/>
                  <a:pt x="159" y="145"/>
                  <a:pt x="159" y="143"/>
                </a:cubicBezTo>
                <a:cubicBezTo>
                  <a:pt x="159" y="142"/>
                  <a:pt x="159" y="141"/>
                  <a:pt x="158" y="141"/>
                </a:cubicBezTo>
                <a:cubicBezTo>
                  <a:pt x="153" y="135"/>
                  <a:pt x="148" y="128"/>
                  <a:pt x="150" y="124"/>
                </a:cubicBezTo>
                <a:cubicBezTo>
                  <a:pt x="150" y="124"/>
                  <a:pt x="150" y="124"/>
                  <a:pt x="150" y="124"/>
                </a:cubicBezTo>
                <a:cubicBezTo>
                  <a:pt x="153" y="117"/>
                  <a:pt x="153" y="117"/>
                  <a:pt x="153" y="117"/>
                </a:cubicBezTo>
                <a:cubicBezTo>
                  <a:pt x="153" y="117"/>
                  <a:pt x="153" y="117"/>
                  <a:pt x="153" y="117"/>
                </a:cubicBezTo>
                <a:cubicBezTo>
                  <a:pt x="154" y="113"/>
                  <a:pt x="163" y="111"/>
                  <a:pt x="170" y="111"/>
                </a:cubicBezTo>
                <a:cubicBezTo>
                  <a:pt x="172" y="111"/>
                  <a:pt x="174" y="109"/>
                  <a:pt x="174" y="107"/>
                </a:cubicBezTo>
                <a:cubicBezTo>
                  <a:pt x="174" y="91"/>
                  <a:pt x="174" y="91"/>
                  <a:pt x="174" y="91"/>
                </a:cubicBezTo>
                <a:cubicBezTo>
                  <a:pt x="174" y="89"/>
                  <a:pt x="172" y="87"/>
                  <a:pt x="170" y="87"/>
                </a:cubicBezTo>
                <a:cubicBezTo>
                  <a:pt x="163" y="87"/>
                  <a:pt x="154" y="85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0" y="74"/>
                  <a:pt x="150" y="74"/>
                  <a:pt x="150" y="74"/>
                </a:cubicBezTo>
                <a:cubicBezTo>
                  <a:pt x="150" y="74"/>
                  <a:pt x="150" y="74"/>
                  <a:pt x="150" y="74"/>
                </a:cubicBezTo>
                <a:cubicBezTo>
                  <a:pt x="148" y="70"/>
                  <a:pt x="153" y="63"/>
                  <a:pt x="158" y="57"/>
                </a:cubicBezTo>
                <a:cubicBezTo>
                  <a:pt x="159" y="57"/>
                  <a:pt x="159" y="56"/>
                  <a:pt x="159" y="54"/>
                </a:cubicBezTo>
                <a:cubicBezTo>
                  <a:pt x="159" y="53"/>
                  <a:pt x="159" y="52"/>
                  <a:pt x="158" y="52"/>
                </a:cubicBezTo>
                <a:cubicBezTo>
                  <a:pt x="146" y="40"/>
                  <a:pt x="146" y="40"/>
                  <a:pt x="146" y="40"/>
                </a:cubicBezTo>
                <a:cubicBezTo>
                  <a:pt x="145" y="39"/>
                  <a:pt x="142" y="39"/>
                  <a:pt x="141" y="40"/>
                </a:cubicBezTo>
                <a:cubicBezTo>
                  <a:pt x="135" y="46"/>
                  <a:pt x="128" y="50"/>
                  <a:pt x="125" y="48"/>
                </a:cubicBezTo>
                <a:cubicBezTo>
                  <a:pt x="124" y="48"/>
                  <a:pt x="124" y="48"/>
                  <a:pt x="124" y="48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114" y="44"/>
                  <a:pt x="111" y="35"/>
                  <a:pt x="111" y="28"/>
                </a:cubicBezTo>
                <a:cubicBezTo>
                  <a:pt x="111" y="26"/>
                  <a:pt x="109" y="24"/>
                  <a:pt x="107" y="24"/>
                </a:cubicBezTo>
                <a:cubicBezTo>
                  <a:pt x="91" y="24"/>
                  <a:pt x="91" y="24"/>
                  <a:pt x="91" y="24"/>
                </a:cubicBezTo>
                <a:cubicBezTo>
                  <a:pt x="89" y="24"/>
                  <a:pt x="87" y="26"/>
                  <a:pt x="87" y="28"/>
                </a:cubicBezTo>
                <a:cubicBezTo>
                  <a:pt x="87" y="35"/>
                  <a:pt x="85" y="44"/>
                  <a:pt x="81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74" y="48"/>
                  <a:pt x="74" y="48"/>
                  <a:pt x="74" y="48"/>
                </a:cubicBezTo>
                <a:cubicBezTo>
                  <a:pt x="74" y="48"/>
                  <a:pt x="74" y="48"/>
                  <a:pt x="74" y="48"/>
                </a:cubicBezTo>
                <a:cubicBezTo>
                  <a:pt x="71" y="50"/>
                  <a:pt x="63" y="46"/>
                  <a:pt x="57" y="40"/>
                </a:cubicBezTo>
                <a:cubicBezTo>
                  <a:pt x="56" y="39"/>
                  <a:pt x="53" y="39"/>
                  <a:pt x="52" y="40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2"/>
                  <a:pt x="39" y="53"/>
                  <a:pt x="39" y="54"/>
                </a:cubicBezTo>
                <a:cubicBezTo>
                  <a:pt x="39" y="56"/>
                  <a:pt x="40" y="57"/>
                  <a:pt x="40" y="57"/>
                </a:cubicBezTo>
                <a:cubicBezTo>
                  <a:pt x="46" y="63"/>
                  <a:pt x="50" y="70"/>
                  <a:pt x="49" y="74"/>
                </a:cubicBezTo>
                <a:cubicBezTo>
                  <a:pt x="48" y="74"/>
                  <a:pt x="48" y="74"/>
                  <a:pt x="48" y="74"/>
                </a:cubicBezTo>
                <a:cubicBezTo>
                  <a:pt x="45" y="81"/>
                  <a:pt x="45" y="81"/>
                  <a:pt x="45" y="81"/>
                </a:cubicBezTo>
                <a:cubicBezTo>
                  <a:pt x="45" y="81"/>
                  <a:pt x="45" y="81"/>
                  <a:pt x="45" y="81"/>
                </a:cubicBezTo>
                <a:cubicBezTo>
                  <a:pt x="44" y="85"/>
                  <a:pt x="36" y="87"/>
                  <a:pt x="28" y="87"/>
                </a:cubicBezTo>
                <a:cubicBezTo>
                  <a:pt x="26" y="87"/>
                  <a:pt x="24" y="89"/>
                  <a:pt x="24" y="91"/>
                </a:cubicBezTo>
                <a:cubicBezTo>
                  <a:pt x="24" y="107"/>
                  <a:pt x="24" y="107"/>
                  <a:pt x="24" y="107"/>
                </a:cubicBezTo>
                <a:cubicBezTo>
                  <a:pt x="24" y="109"/>
                  <a:pt x="26" y="111"/>
                  <a:pt x="28" y="111"/>
                </a:cubicBezTo>
                <a:cubicBezTo>
                  <a:pt x="36" y="111"/>
                  <a:pt x="44" y="113"/>
                  <a:pt x="45" y="117"/>
                </a:cubicBezTo>
                <a:cubicBezTo>
                  <a:pt x="45" y="117"/>
                  <a:pt x="45" y="117"/>
                  <a:pt x="45" y="117"/>
                </a:cubicBezTo>
                <a:cubicBezTo>
                  <a:pt x="48" y="124"/>
                  <a:pt x="48" y="124"/>
                  <a:pt x="48" y="124"/>
                </a:cubicBezTo>
                <a:cubicBezTo>
                  <a:pt x="48" y="124"/>
                  <a:pt x="48" y="124"/>
                  <a:pt x="49" y="124"/>
                </a:cubicBezTo>
                <a:cubicBezTo>
                  <a:pt x="50" y="128"/>
                  <a:pt x="46" y="135"/>
                  <a:pt x="40" y="141"/>
                </a:cubicBezTo>
                <a:cubicBezTo>
                  <a:pt x="40" y="141"/>
                  <a:pt x="39" y="142"/>
                  <a:pt x="39" y="143"/>
                </a:cubicBezTo>
                <a:cubicBezTo>
                  <a:pt x="39" y="145"/>
                  <a:pt x="40" y="146"/>
                  <a:pt x="40" y="146"/>
                </a:cubicBezTo>
                <a:cubicBezTo>
                  <a:pt x="52" y="158"/>
                  <a:pt x="52" y="158"/>
                  <a:pt x="52" y="158"/>
                </a:cubicBezTo>
                <a:cubicBezTo>
                  <a:pt x="53" y="158"/>
                  <a:pt x="54" y="159"/>
                  <a:pt x="55" y="159"/>
                </a:cubicBezTo>
                <a:cubicBezTo>
                  <a:pt x="55" y="159"/>
                  <a:pt x="55" y="159"/>
                  <a:pt x="55" y="159"/>
                </a:cubicBezTo>
                <a:cubicBezTo>
                  <a:pt x="56" y="159"/>
                  <a:pt x="57" y="158"/>
                  <a:pt x="57" y="158"/>
                </a:cubicBezTo>
                <a:cubicBezTo>
                  <a:pt x="62" y="154"/>
                  <a:pt x="67" y="150"/>
                  <a:pt x="71" y="149"/>
                </a:cubicBezTo>
                <a:cubicBezTo>
                  <a:pt x="71" y="204"/>
                  <a:pt x="71" y="204"/>
                  <a:pt x="71" y="204"/>
                </a:cubicBezTo>
                <a:cubicBezTo>
                  <a:pt x="63" y="204"/>
                  <a:pt x="63" y="204"/>
                  <a:pt x="63" y="204"/>
                </a:cubicBezTo>
                <a:cubicBezTo>
                  <a:pt x="63" y="184"/>
                  <a:pt x="63" y="184"/>
                  <a:pt x="63" y="184"/>
                </a:cubicBezTo>
                <a:cubicBezTo>
                  <a:pt x="63" y="183"/>
                  <a:pt x="62" y="182"/>
                  <a:pt x="61" y="181"/>
                </a:cubicBezTo>
                <a:cubicBezTo>
                  <a:pt x="29" y="166"/>
                  <a:pt x="8" y="134"/>
                  <a:pt x="8" y="99"/>
                </a:cubicBezTo>
                <a:cubicBezTo>
                  <a:pt x="8" y="49"/>
                  <a:pt x="49" y="8"/>
                  <a:pt x="99" y="8"/>
                </a:cubicBezTo>
                <a:cubicBezTo>
                  <a:pt x="149" y="8"/>
                  <a:pt x="190" y="49"/>
                  <a:pt x="190" y="99"/>
                </a:cubicBezTo>
                <a:cubicBezTo>
                  <a:pt x="190" y="134"/>
                  <a:pt x="170" y="166"/>
                  <a:pt x="137" y="181"/>
                </a:cubicBezTo>
                <a:close/>
                <a:moveTo>
                  <a:pt x="99" y="123"/>
                </a:moveTo>
                <a:cubicBezTo>
                  <a:pt x="112" y="123"/>
                  <a:pt x="123" y="113"/>
                  <a:pt x="123" y="100"/>
                </a:cubicBezTo>
                <a:cubicBezTo>
                  <a:pt x="123" y="87"/>
                  <a:pt x="112" y="76"/>
                  <a:pt x="99" y="76"/>
                </a:cubicBezTo>
                <a:cubicBezTo>
                  <a:pt x="86" y="76"/>
                  <a:pt x="76" y="87"/>
                  <a:pt x="76" y="100"/>
                </a:cubicBezTo>
                <a:cubicBezTo>
                  <a:pt x="76" y="113"/>
                  <a:pt x="86" y="123"/>
                  <a:pt x="99" y="123"/>
                </a:cubicBezTo>
                <a:close/>
                <a:moveTo>
                  <a:pt x="99" y="84"/>
                </a:moveTo>
                <a:cubicBezTo>
                  <a:pt x="108" y="84"/>
                  <a:pt x="115" y="91"/>
                  <a:pt x="115" y="100"/>
                </a:cubicBezTo>
                <a:cubicBezTo>
                  <a:pt x="115" y="108"/>
                  <a:pt x="108" y="115"/>
                  <a:pt x="99" y="115"/>
                </a:cubicBezTo>
                <a:cubicBezTo>
                  <a:pt x="91" y="115"/>
                  <a:pt x="84" y="108"/>
                  <a:pt x="84" y="100"/>
                </a:cubicBezTo>
                <a:cubicBezTo>
                  <a:pt x="84" y="91"/>
                  <a:pt x="91" y="84"/>
                  <a:pt x="99" y="84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 dirty="0">
              <a:solidFill>
                <a:srgbClr val="1C1819"/>
              </a:solidFill>
            </a:endParaRPr>
          </a:p>
        </p:txBody>
      </p:sp>
      <p:sp>
        <p:nvSpPr>
          <p:cNvPr id="50" name="Teamwork icon">
            <a:extLst>
              <a:ext uri="{FF2B5EF4-FFF2-40B4-BE49-F238E27FC236}">
                <a16:creationId xmlns:a16="http://schemas.microsoft.com/office/drawing/2014/main" id="{7724E0DF-F133-4143-9B31-B62338AD3CF0}"/>
              </a:ext>
            </a:extLst>
          </p:cNvPr>
          <p:cNvSpPr>
            <a:spLocks noEditPoints="1"/>
          </p:cNvSpPr>
          <p:nvPr/>
        </p:nvSpPr>
        <p:spPr bwMode="auto">
          <a:xfrm>
            <a:off x="7596300" y="5768272"/>
            <a:ext cx="551346" cy="548965"/>
          </a:xfrm>
          <a:custGeom>
            <a:avLst/>
            <a:gdLst>
              <a:gd name="T0" fmla="*/ 236 w 256"/>
              <a:gd name="T1" fmla="*/ 202 h 256"/>
              <a:gd name="T2" fmla="*/ 192 w 256"/>
              <a:gd name="T3" fmla="*/ 202 h 256"/>
              <a:gd name="T4" fmla="*/ 179 w 256"/>
              <a:gd name="T5" fmla="*/ 225 h 256"/>
              <a:gd name="T6" fmla="*/ 147 w 256"/>
              <a:gd name="T7" fmla="*/ 204 h 256"/>
              <a:gd name="T8" fmla="*/ 128 w 256"/>
              <a:gd name="T9" fmla="*/ 156 h 256"/>
              <a:gd name="T10" fmla="*/ 108 w 256"/>
              <a:gd name="T11" fmla="*/ 204 h 256"/>
              <a:gd name="T12" fmla="*/ 76 w 256"/>
              <a:gd name="T13" fmla="*/ 224 h 256"/>
              <a:gd name="T14" fmla="*/ 63 w 256"/>
              <a:gd name="T15" fmla="*/ 202 h 256"/>
              <a:gd name="T16" fmla="*/ 19 w 256"/>
              <a:gd name="T17" fmla="*/ 202 h 256"/>
              <a:gd name="T18" fmla="*/ 0 w 256"/>
              <a:gd name="T19" fmla="*/ 243 h 256"/>
              <a:gd name="T20" fmla="*/ 8 w 256"/>
              <a:gd name="T21" fmla="*/ 256 h 256"/>
              <a:gd name="T22" fmla="*/ 25 w 256"/>
              <a:gd name="T23" fmla="*/ 224 h 256"/>
              <a:gd name="T24" fmla="*/ 74 w 256"/>
              <a:gd name="T25" fmla="*/ 243 h 256"/>
              <a:gd name="T26" fmla="*/ 82 w 256"/>
              <a:gd name="T27" fmla="*/ 256 h 256"/>
              <a:gd name="T28" fmla="*/ 106 w 256"/>
              <a:gd name="T29" fmla="*/ 212 h 256"/>
              <a:gd name="T30" fmla="*/ 174 w 256"/>
              <a:gd name="T31" fmla="*/ 238 h 256"/>
              <a:gd name="T32" fmla="*/ 182 w 256"/>
              <a:gd name="T33" fmla="*/ 256 h 256"/>
              <a:gd name="T34" fmla="*/ 199 w 256"/>
              <a:gd name="T35" fmla="*/ 224 h 256"/>
              <a:gd name="T36" fmla="*/ 248 w 256"/>
              <a:gd name="T37" fmla="*/ 243 h 256"/>
              <a:gd name="T38" fmla="*/ 256 w 256"/>
              <a:gd name="T39" fmla="*/ 256 h 256"/>
              <a:gd name="T40" fmla="*/ 231 w 256"/>
              <a:gd name="T41" fmla="*/ 216 h 256"/>
              <a:gd name="T42" fmla="*/ 27 w 256"/>
              <a:gd name="T43" fmla="*/ 202 h 256"/>
              <a:gd name="T44" fmla="*/ 55 w 256"/>
              <a:gd name="T45" fmla="*/ 202 h 256"/>
              <a:gd name="T46" fmla="*/ 128 w 256"/>
              <a:gd name="T47" fmla="*/ 204 h 256"/>
              <a:gd name="T48" fmla="*/ 128 w 256"/>
              <a:gd name="T49" fmla="*/ 164 h 256"/>
              <a:gd name="T50" fmla="*/ 128 w 256"/>
              <a:gd name="T51" fmla="*/ 204 h 256"/>
              <a:gd name="T52" fmla="*/ 200 w 256"/>
              <a:gd name="T53" fmla="*/ 202 h 256"/>
              <a:gd name="T54" fmla="*/ 228 w 256"/>
              <a:gd name="T55" fmla="*/ 202 h 256"/>
              <a:gd name="T56" fmla="*/ 100 w 256"/>
              <a:gd name="T57" fmla="*/ 236 h 256"/>
              <a:gd name="T58" fmla="*/ 96 w 256"/>
              <a:gd name="T59" fmla="*/ 256 h 256"/>
              <a:gd name="T60" fmla="*/ 104 w 256"/>
              <a:gd name="T61" fmla="*/ 240 h 256"/>
              <a:gd name="T62" fmla="*/ 156 w 256"/>
              <a:gd name="T63" fmla="*/ 236 h 256"/>
              <a:gd name="T64" fmla="*/ 152 w 256"/>
              <a:gd name="T65" fmla="*/ 256 h 256"/>
              <a:gd name="T66" fmla="*/ 160 w 256"/>
              <a:gd name="T67" fmla="*/ 240 h 256"/>
              <a:gd name="T68" fmla="*/ 240 w 256"/>
              <a:gd name="T69" fmla="*/ 0 h 256"/>
              <a:gd name="T70" fmla="*/ 0 w 256"/>
              <a:gd name="T71" fmla="*/ 16 h 256"/>
              <a:gd name="T72" fmla="*/ 16 w 256"/>
              <a:gd name="T73" fmla="*/ 124 h 256"/>
              <a:gd name="T74" fmla="*/ 50 w 256"/>
              <a:gd name="T75" fmla="*/ 146 h 256"/>
              <a:gd name="T76" fmla="*/ 106 w 256"/>
              <a:gd name="T77" fmla="*/ 124 h 256"/>
              <a:gd name="T78" fmla="*/ 149 w 256"/>
              <a:gd name="T79" fmla="*/ 124 h 256"/>
              <a:gd name="T80" fmla="*/ 206 w 256"/>
              <a:gd name="T81" fmla="*/ 146 h 256"/>
              <a:gd name="T82" fmla="*/ 240 w 256"/>
              <a:gd name="T83" fmla="*/ 124 h 256"/>
              <a:gd name="T84" fmla="*/ 256 w 256"/>
              <a:gd name="T85" fmla="*/ 16 h 256"/>
              <a:gd name="T86" fmla="*/ 248 w 256"/>
              <a:gd name="T87" fmla="*/ 108 h 256"/>
              <a:gd name="T88" fmla="*/ 224 w 256"/>
              <a:gd name="T89" fmla="*/ 116 h 256"/>
              <a:gd name="T90" fmla="*/ 187 w 256"/>
              <a:gd name="T91" fmla="*/ 116 h 256"/>
              <a:gd name="T92" fmla="*/ 128 w 256"/>
              <a:gd name="T93" fmla="*/ 135 h 256"/>
              <a:gd name="T94" fmla="*/ 68 w 256"/>
              <a:gd name="T95" fmla="*/ 116 h 256"/>
              <a:gd name="T96" fmla="*/ 31 w 256"/>
              <a:gd name="T97" fmla="*/ 116 h 256"/>
              <a:gd name="T98" fmla="*/ 8 w 256"/>
              <a:gd name="T99" fmla="*/ 108 h 256"/>
              <a:gd name="T100" fmla="*/ 16 w 256"/>
              <a:gd name="T101" fmla="*/ 8 h 256"/>
              <a:gd name="T102" fmla="*/ 248 w 256"/>
              <a:gd name="T103" fmla="*/ 16 h 256"/>
              <a:gd name="T104" fmla="*/ 128 w 256"/>
              <a:gd name="T105" fmla="*/ 88 h 256"/>
              <a:gd name="T106" fmla="*/ 128 w 256"/>
              <a:gd name="T107" fmla="*/ 96 h 256"/>
              <a:gd name="T108" fmla="*/ 128 w 256"/>
              <a:gd name="T109" fmla="*/ 88 h 256"/>
              <a:gd name="T110" fmla="*/ 164 w 256"/>
              <a:gd name="T111" fmla="*/ 92 h 256"/>
              <a:gd name="T112" fmla="*/ 172 w 256"/>
              <a:gd name="T113" fmla="*/ 92 h 256"/>
              <a:gd name="T114" fmla="*/ 88 w 256"/>
              <a:gd name="T115" fmla="*/ 88 h 256"/>
              <a:gd name="T116" fmla="*/ 88 w 256"/>
              <a:gd name="T117" fmla="*/ 96 h 256"/>
              <a:gd name="T118" fmla="*/ 88 w 256"/>
              <a:gd name="T119" fmla="*/ 8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56" h="256">
                <a:moveTo>
                  <a:pt x="231" y="216"/>
                </a:moveTo>
                <a:cubicBezTo>
                  <a:pt x="234" y="213"/>
                  <a:pt x="236" y="208"/>
                  <a:pt x="236" y="202"/>
                </a:cubicBezTo>
                <a:cubicBezTo>
                  <a:pt x="236" y="190"/>
                  <a:pt x="227" y="180"/>
                  <a:pt x="214" y="180"/>
                </a:cubicBezTo>
                <a:cubicBezTo>
                  <a:pt x="202" y="180"/>
                  <a:pt x="192" y="190"/>
                  <a:pt x="192" y="202"/>
                </a:cubicBezTo>
                <a:cubicBezTo>
                  <a:pt x="192" y="208"/>
                  <a:pt x="194" y="213"/>
                  <a:pt x="197" y="216"/>
                </a:cubicBezTo>
                <a:cubicBezTo>
                  <a:pt x="190" y="217"/>
                  <a:pt x="184" y="220"/>
                  <a:pt x="179" y="225"/>
                </a:cubicBezTo>
                <a:cubicBezTo>
                  <a:pt x="175" y="212"/>
                  <a:pt x="164" y="204"/>
                  <a:pt x="149" y="204"/>
                </a:cubicBezTo>
                <a:cubicBezTo>
                  <a:pt x="147" y="204"/>
                  <a:pt x="147" y="204"/>
                  <a:pt x="147" y="204"/>
                </a:cubicBezTo>
                <a:cubicBezTo>
                  <a:pt x="152" y="199"/>
                  <a:pt x="156" y="192"/>
                  <a:pt x="156" y="184"/>
                </a:cubicBezTo>
                <a:cubicBezTo>
                  <a:pt x="156" y="169"/>
                  <a:pt x="143" y="156"/>
                  <a:pt x="128" y="156"/>
                </a:cubicBezTo>
                <a:cubicBezTo>
                  <a:pt x="112" y="156"/>
                  <a:pt x="100" y="169"/>
                  <a:pt x="100" y="184"/>
                </a:cubicBezTo>
                <a:cubicBezTo>
                  <a:pt x="100" y="192"/>
                  <a:pt x="103" y="199"/>
                  <a:pt x="108" y="204"/>
                </a:cubicBezTo>
                <a:cubicBezTo>
                  <a:pt x="106" y="204"/>
                  <a:pt x="106" y="204"/>
                  <a:pt x="106" y="204"/>
                </a:cubicBezTo>
                <a:cubicBezTo>
                  <a:pt x="91" y="204"/>
                  <a:pt x="80" y="212"/>
                  <a:pt x="76" y="224"/>
                </a:cubicBezTo>
                <a:cubicBezTo>
                  <a:pt x="72" y="220"/>
                  <a:pt x="65" y="217"/>
                  <a:pt x="58" y="216"/>
                </a:cubicBezTo>
                <a:cubicBezTo>
                  <a:pt x="61" y="213"/>
                  <a:pt x="63" y="208"/>
                  <a:pt x="63" y="202"/>
                </a:cubicBezTo>
                <a:cubicBezTo>
                  <a:pt x="63" y="190"/>
                  <a:pt x="53" y="180"/>
                  <a:pt x="41" y="180"/>
                </a:cubicBezTo>
                <a:cubicBezTo>
                  <a:pt x="29" y="180"/>
                  <a:pt x="19" y="190"/>
                  <a:pt x="19" y="202"/>
                </a:cubicBezTo>
                <a:cubicBezTo>
                  <a:pt x="19" y="208"/>
                  <a:pt x="21" y="213"/>
                  <a:pt x="24" y="216"/>
                </a:cubicBezTo>
                <a:cubicBezTo>
                  <a:pt x="9" y="217"/>
                  <a:pt x="0" y="227"/>
                  <a:pt x="0" y="243"/>
                </a:cubicBezTo>
                <a:cubicBezTo>
                  <a:pt x="0" y="256"/>
                  <a:pt x="0" y="256"/>
                  <a:pt x="0" y="256"/>
                </a:cubicBezTo>
                <a:cubicBezTo>
                  <a:pt x="8" y="256"/>
                  <a:pt x="8" y="256"/>
                  <a:pt x="8" y="256"/>
                </a:cubicBezTo>
                <a:cubicBezTo>
                  <a:pt x="8" y="243"/>
                  <a:pt x="8" y="243"/>
                  <a:pt x="8" y="243"/>
                </a:cubicBezTo>
                <a:cubicBezTo>
                  <a:pt x="8" y="236"/>
                  <a:pt x="10" y="224"/>
                  <a:pt x="25" y="224"/>
                </a:cubicBezTo>
                <a:cubicBezTo>
                  <a:pt x="57" y="224"/>
                  <a:pt x="57" y="224"/>
                  <a:pt x="57" y="224"/>
                </a:cubicBezTo>
                <a:cubicBezTo>
                  <a:pt x="71" y="224"/>
                  <a:pt x="74" y="234"/>
                  <a:pt x="74" y="243"/>
                </a:cubicBezTo>
                <a:cubicBezTo>
                  <a:pt x="74" y="256"/>
                  <a:pt x="74" y="256"/>
                  <a:pt x="74" y="256"/>
                </a:cubicBezTo>
                <a:cubicBezTo>
                  <a:pt x="82" y="256"/>
                  <a:pt x="82" y="256"/>
                  <a:pt x="82" y="256"/>
                </a:cubicBezTo>
                <a:cubicBezTo>
                  <a:pt x="82" y="238"/>
                  <a:pt x="82" y="238"/>
                  <a:pt x="82" y="238"/>
                </a:cubicBezTo>
                <a:cubicBezTo>
                  <a:pt x="82" y="222"/>
                  <a:pt x="90" y="212"/>
                  <a:pt x="106" y="212"/>
                </a:cubicBezTo>
                <a:cubicBezTo>
                  <a:pt x="149" y="212"/>
                  <a:pt x="149" y="212"/>
                  <a:pt x="149" y="212"/>
                </a:cubicBezTo>
                <a:cubicBezTo>
                  <a:pt x="165" y="212"/>
                  <a:pt x="174" y="222"/>
                  <a:pt x="174" y="238"/>
                </a:cubicBezTo>
                <a:cubicBezTo>
                  <a:pt x="174" y="256"/>
                  <a:pt x="174" y="256"/>
                  <a:pt x="174" y="256"/>
                </a:cubicBezTo>
                <a:cubicBezTo>
                  <a:pt x="182" y="256"/>
                  <a:pt x="182" y="256"/>
                  <a:pt x="182" y="256"/>
                </a:cubicBezTo>
                <a:cubicBezTo>
                  <a:pt x="182" y="243"/>
                  <a:pt x="182" y="243"/>
                  <a:pt x="182" y="243"/>
                </a:cubicBezTo>
                <a:cubicBezTo>
                  <a:pt x="182" y="236"/>
                  <a:pt x="184" y="224"/>
                  <a:pt x="199" y="224"/>
                </a:cubicBezTo>
                <a:cubicBezTo>
                  <a:pt x="230" y="224"/>
                  <a:pt x="230" y="224"/>
                  <a:pt x="230" y="224"/>
                </a:cubicBezTo>
                <a:cubicBezTo>
                  <a:pt x="245" y="224"/>
                  <a:pt x="248" y="236"/>
                  <a:pt x="248" y="243"/>
                </a:cubicBezTo>
                <a:cubicBezTo>
                  <a:pt x="248" y="256"/>
                  <a:pt x="248" y="256"/>
                  <a:pt x="248" y="256"/>
                </a:cubicBezTo>
                <a:cubicBezTo>
                  <a:pt x="256" y="256"/>
                  <a:pt x="256" y="256"/>
                  <a:pt x="256" y="256"/>
                </a:cubicBezTo>
                <a:cubicBezTo>
                  <a:pt x="256" y="243"/>
                  <a:pt x="256" y="243"/>
                  <a:pt x="256" y="243"/>
                </a:cubicBezTo>
                <a:cubicBezTo>
                  <a:pt x="256" y="227"/>
                  <a:pt x="246" y="217"/>
                  <a:pt x="231" y="216"/>
                </a:cubicBezTo>
                <a:close/>
                <a:moveTo>
                  <a:pt x="41" y="216"/>
                </a:moveTo>
                <a:cubicBezTo>
                  <a:pt x="33" y="216"/>
                  <a:pt x="27" y="210"/>
                  <a:pt x="27" y="202"/>
                </a:cubicBezTo>
                <a:cubicBezTo>
                  <a:pt x="27" y="195"/>
                  <a:pt x="33" y="188"/>
                  <a:pt x="41" y="188"/>
                </a:cubicBezTo>
                <a:cubicBezTo>
                  <a:pt x="48" y="188"/>
                  <a:pt x="55" y="195"/>
                  <a:pt x="55" y="202"/>
                </a:cubicBezTo>
                <a:cubicBezTo>
                  <a:pt x="55" y="210"/>
                  <a:pt x="48" y="216"/>
                  <a:pt x="41" y="216"/>
                </a:cubicBezTo>
                <a:close/>
                <a:moveTo>
                  <a:pt x="128" y="204"/>
                </a:moveTo>
                <a:cubicBezTo>
                  <a:pt x="117" y="204"/>
                  <a:pt x="108" y="195"/>
                  <a:pt x="108" y="184"/>
                </a:cubicBezTo>
                <a:cubicBezTo>
                  <a:pt x="108" y="173"/>
                  <a:pt x="117" y="164"/>
                  <a:pt x="128" y="164"/>
                </a:cubicBezTo>
                <a:cubicBezTo>
                  <a:pt x="139" y="164"/>
                  <a:pt x="148" y="173"/>
                  <a:pt x="148" y="184"/>
                </a:cubicBezTo>
                <a:cubicBezTo>
                  <a:pt x="148" y="195"/>
                  <a:pt x="139" y="204"/>
                  <a:pt x="128" y="204"/>
                </a:cubicBezTo>
                <a:close/>
                <a:moveTo>
                  <a:pt x="214" y="216"/>
                </a:moveTo>
                <a:cubicBezTo>
                  <a:pt x="207" y="216"/>
                  <a:pt x="200" y="210"/>
                  <a:pt x="200" y="202"/>
                </a:cubicBezTo>
                <a:cubicBezTo>
                  <a:pt x="200" y="195"/>
                  <a:pt x="207" y="188"/>
                  <a:pt x="214" y="188"/>
                </a:cubicBezTo>
                <a:cubicBezTo>
                  <a:pt x="222" y="188"/>
                  <a:pt x="228" y="195"/>
                  <a:pt x="228" y="202"/>
                </a:cubicBezTo>
                <a:cubicBezTo>
                  <a:pt x="228" y="210"/>
                  <a:pt x="222" y="216"/>
                  <a:pt x="214" y="216"/>
                </a:cubicBezTo>
                <a:close/>
                <a:moveTo>
                  <a:pt x="100" y="236"/>
                </a:moveTo>
                <a:cubicBezTo>
                  <a:pt x="97" y="236"/>
                  <a:pt x="96" y="238"/>
                  <a:pt x="96" y="240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4" y="256"/>
                  <a:pt x="104" y="256"/>
                  <a:pt x="104" y="256"/>
                </a:cubicBezTo>
                <a:cubicBezTo>
                  <a:pt x="104" y="240"/>
                  <a:pt x="104" y="240"/>
                  <a:pt x="104" y="240"/>
                </a:cubicBezTo>
                <a:cubicBezTo>
                  <a:pt x="104" y="238"/>
                  <a:pt x="102" y="236"/>
                  <a:pt x="100" y="236"/>
                </a:cubicBezTo>
                <a:close/>
                <a:moveTo>
                  <a:pt x="156" y="236"/>
                </a:moveTo>
                <a:cubicBezTo>
                  <a:pt x="153" y="236"/>
                  <a:pt x="152" y="238"/>
                  <a:pt x="152" y="240"/>
                </a:cubicBezTo>
                <a:cubicBezTo>
                  <a:pt x="152" y="256"/>
                  <a:pt x="152" y="256"/>
                  <a:pt x="152" y="256"/>
                </a:cubicBezTo>
                <a:cubicBezTo>
                  <a:pt x="160" y="256"/>
                  <a:pt x="160" y="256"/>
                  <a:pt x="160" y="256"/>
                </a:cubicBezTo>
                <a:cubicBezTo>
                  <a:pt x="160" y="240"/>
                  <a:pt x="160" y="240"/>
                  <a:pt x="160" y="240"/>
                </a:cubicBezTo>
                <a:cubicBezTo>
                  <a:pt x="160" y="238"/>
                  <a:pt x="158" y="236"/>
                  <a:pt x="156" y="236"/>
                </a:cubicBezTo>
                <a:close/>
                <a:moveTo>
                  <a:pt x="24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8"/>
                  <a:pt x="0" y="16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17"/>
                  <a:pt x="7" y="124"/>
                  <a:pt x="16" y="124"/>
                </a:cubicBezTo>
                <a:cubicBezTo>
                  <a:pt x="28" y="124"/>
                  <a:pt x="28" y="124"/>
                  <a:pt x="28" y="124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28" y="146"/>
                  <a:pt x="128" y="146"/>
                  <a:pt x="128" y="146"/>
                </a:cubicBezTo>
                <a:cubicBezTo>
                  <a:pt x="149" y="124"/>
                  <a:pt x="149" y="124"/>
                  <a:pt x="149" y="124"/>
                </a:cubicBezTo>
                <a:cubicBezTo>
                  <a:pt x="184" y="124"/>
                  <a:pt x="184" y="124"/>
                  <a:pt x="184" y="124"/>
                </a:cubicBezTo>
                <a:cubicBezTo>
                  <a:pt x="206" y="146"/>
                  <a:pt x="206" y="146"/>
                  <a:pt x="206" y="146"/>
                </a:cubicBezTo>
                <a:cubicBezTo>
                  <a:pt x="227" y="124"/>
                  <a:pt x="227" y="124"/>
                  <a:pt x="227" y="124"/>
                </a:cubicBezTo>
                <a:cubicBezTo>
                  <a:pt x="240" y="124"/>
                  <a:pt x="240" y="124"/>
                  <a:pt x="240" y="124"/>
                </a:cubicBezTo>
                <a:cubicBezTo>
                  <a:pt x="248" y="124"/>
                  <a:pt x="256" y="117"/>
                  <a:pt x="256" y="108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56" y="8"/>
                  <a:pt x="248" y="0"/>
                  <a:pt x="240" y="0"/>
                </a:cubicBezTo>
                <a:close/>
                <a:moveTo>
                  <a:pt x="248" y="108"/>
                </a:moveTo>
                <a:cubicBezTo>
                  <a:pt x="248" y="113"/>
                  <a:pt x="244" y="116"/>
                  <a:pt x="240" y="116"/>
                </a:cubicBezTo>
                <a:cubicBezTo>
                  <a:pt x="224" y="116"/>
                  <a:pt x="224" y="116"/>
                  <a:pt x="224" y="116"/>
                </a:cubicBezTo>
                <a:cubicBezTo>
                  <a:pt x="206" y="135"/>
                  <a:pt x="206" y="135"/>
                  <a:pt x="206" y="135"/>
                </a:cubicBezTo>
                <a:cubicBezTo>
                  <a:pt x="187" y="116"/>
                  <a:pt x="187" y="116"/>
                  <a:pt x="187" y="116"/>
                </a:cubicBezTo>
                <a:cubicBezTo>
                  <a:pt x="146" y="116"/>
                  <a:pt x="146" y="116"/>
                  <a:pt x="146" y="116"/>
                </a:cubicBezTo>
                <a:cubicBezTo>
                  <a:pt x="128" y="135"/>
                  <a:pt x="128" y="135"/>
                  <a:pt x="128" y="135"/>
                </a:cubicBezTo>
                <a:cubicBezTo>
                  <a:pt x="109" y="116"/>
                  <a:pt x="109" y="116"/>
                  <a:pt x="109" y="116"/>
                </a:cubicBezTo>
                <a:cubicBezTo>
                  <a:pt x="68" y="116"/>
                  <a:pt x="68" y="116"/>
                  <a:pt x="68" y="116"/>
                </a:cubicBezTo>
                <a:cubicBezTo>
                  <a:pt x="50" y="135"/>
                  <a:pt x="50" y="135"/>
                  <a:pt x="50" y="135"/>
                </a:cubicBezTo>
                <a:cubicBezTo>
                  <a:pt x="31" y="116"/>
                  <a:pt x="31" y="116"/>
                  <a:pt x="31" y="116"/>
                </a:cubicBezTo>
                <a:cubicBezTo>
                  <a:pt x="16" y="116"/>
                  <a:pt x="16" y="116"/>
                  <a:pt x="16" y="116"/>
                </a:cubicBezTo>
                <a:cubicBezTo>
                  <a:pt x="11" y="116"/>
                  <a:pt x="8" y="113"/>
                  <a:pt x="8" y="10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1" y="8"/>
                  <a:pt x="16" y="8"/>
                </a:cubicBezTo>
                <a:cubicBezTo>
                  <a:pt x="240" y="8"/>
                  <a:pt x="240" y="8"/>
                  <a:pt x="240" y="8"/>
                </a:cubicBezTo>
                <a:cubicBezTo>
                  <a:pt x="244" y="8"/>
                  <a:pt x="248" y="12"/>
                  <a:pt x="248" y="16"/>
                </a:cubicBezTo>
                <a:lnTo>
                  <a:pt x="248" y="108"/>
                </a:lnTo>
                <a:close/>
                <a:moveTo>
                  <a:pt x="128" y="88"/>
                </a:moveTo>
                <a:cubicBezTo>
                  <a:pt x="125" y="88"/>
                  <a:pt x="124" y="90"/>
                  <a:pt x="124" y="92"/>
                </a:cubicBezTo>
                <a:cubicBezTo>
                  <a:pt x="124" y="95"/>
                  <a:pt x="125" y="96"/>
                  <a:pt x="128" y="96"/>
                </a:cubicBezTo>
                <a:cubicBezTo>
                  <a:pt x="130" y="96"/>
                  <a:pt x="132" y="95"/>
                  <a:pt x="132" y="92"/>
                </a:cubicBezTo>
                <a:cubicBezTo>
                  <a:pt x="132" y="90"/>
                  <a:pt x="130" y="88"/>
                  <a:pt x="128" y="88"/>
                </a:cubicBezTo>
                <a:close/>
                <a:moveTo>
                  <a:pt x="168" y="88"/>
                </a:moveTo>
                <a:cubicBezTo>
                  <a:pt x="165" y="88"/>
                  <a:pt x="164" y="90"/>
                  <a:pt x="164" y="92"/>
                </a:cubicBezTo>
                <a:cubicBezTo>
                  <a:pt x="164" y="95"/>
                  <a:pt x="165" y="96"/>
                  <a:pt x="168" y="96"/>
                </a:cubicBezTo>
                <a:cubicBezTo>
                  <a:pt x="170" y="96"/>
                  <a:pt x="172" y="95"/>
                  <a:pt x="172" y="92"/>
                </a:cubicBezTo>
                <a:cubicBezTo>
                  <a:pt x="172" y="90"/>
                  <a:pt x="170" y="88"/>
                  <a:pt x="168" y="88"/>
                </a:cubicBezTo>
                <a:close/>
                <a:moveTo>
                  <a:pt x="88" y="88"/>
                </a:moveTo>
                <a:cubicBezTo>
                  <a:pt x="85" y="88"/>
                  <a:pt x="84" y="90"/>
                  <a:pt x="84" y="92"/>
                </a:cubicBezTo>
                <a:cubicBezTo>
                  <a:pt x="84" y="95"/>
                  <a:pt x="85" y="96"/>
                  <a:pt x="88" y="96"/>
                </a:cubicBezTo>
                <a:cubicBezTo>
                  <a:pt x="90" y="96"/>
                  <a:pt x="92" y="95"/>
                  <a:pt x="92" y="92"/>
                </a:cubicBezTo>
                <a:cubicBezTo>
                  <a:pt x="92" y="90"/>
                  <a:pt x="90" y="88"/>
                  <a:pt x="88" y="88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 dirty="0">
              <a:solidFill>
                <a:srgbClr val="1C1819"/>
              </a:solidFill>
            </a:endParaRPr>
          </a:p>
        </p:txBody>
      </p:sp>
      <p:sp>
        <p:nvSpPr>
          <p:cNvPr id="51" name="Arrows icon">
            <a:extLst>
              <a:ext uri="{FF2B5EF4-FFF2-40B4-BE49-F238E27FC236}">
                <a16:creationId xmlns:a16="http://schemas.microsoft.com/office/drawing/2014/main" id="{D96FC734-F242-4EF8-85B6-FB2DC9A3CD86}"/>
              </a:ext>
            </a:extLst>
          </p:cNvPr>
          <p:cNvSpPr>
            <a:spLocks noEditPoints="1"/>
          </p:cNvSpPr>
          <p:nvPr/>
        </p:nvSpPr>
        <p:spPr bwMode="auto">
          <a:xfrm>
            <a:off x="7630827" y="2102774"/>
            <a:ext cx="491806" cy="546583"/>
          </a:xfrm>
          <a:custGeom>
            <a:avLst/>
            <a:gdLst>
              <a:gd name="T0" fmla="*/ 359 w 413"/>
              <a:gd name="T1" fmla="*/ 258 h 459"/>
              <a:gd name="T2" fmla="*/ 303 w 413"/>
              <a:gd name="T3" fmla="*/ 313 h 459"/>
              <a:gd name="T4" fmla="*/ 312 w 413"/>
              <a:gd name="T5" fmla="*/ 324 h 459"/>
              <a:gd name="T6" fmla="*/ 352 w 413"/>
              <a:gd name="T7" fmla="*/ 286 h 459"/>
              <a:gd name="T8" fmla="*/ 352 w 413"/>
              <a:gd name="T9" fmla="*/ 459 h 459"/>
              <a:gd name="T10" fmla="*/ 366 w 413"/>
              <a:gd name="T11" fmla="*/ 459 h 459"/>
              <a:gd name="T12" fmla="*/ 366 w 413"/>
              <a:gd name="T13" fmla="*/ 286 h 459"/>
              <a:gd name="T14" fmla="*/ 404 w 413"/>
              <a:gd name="T15" fmla="*/ 324 h 459"/>
              <a:gd name="T16" fmla="*/ 413 w 413"/>
              <a:gd name="T17" fmla="*/ 313 h 459"/>
              <a:gd name="T18" fmla="*/ 359 w 413"/>
              <a:gd name="T19" fmla="*/ 258 h 459"/>
              <a:gd name="T20" fmla="*/ 49 w 413"/>
              <a:gd name="T21" fmla="*/ 329 h 459"/>
              <a:gd name="T22" fmla="*/ 63 w 413"/>
              <a:gd name="T23" fmla="*/ 329 h 459"/>
              <a:gd name="T24" fmla="*/ 63 w 413"/>
              <a:gd name="T25" fmla="*/ 308 h 459"/>
              <a:gd name="T26" fmla="*/ 49 w 413"/>
              <a:gd name="T27" fmla="*/ 308 h 459"/>
              <a:gd name="T28" fmla="*/ 49 w 413"/>
              <a:gd name="T29" fmla="*/ 329 h 459"/>
              <a:gd name="T30" fmla="*/ 49 w 413"/>
              <a:gd name="T31" fmla="*/ 365 h 459"/>
              <a:gd name="T32" fmla="*/ 63 w 413"/>
              <a:gd name="T33" fmla="*/ 365 h 459"/>
              <a:gd name="T34" fmla="*/ 63 w 413"/>
              <a:gd name="T35" fmla="*/ 344 h 459"/>
              <a:gd name="T36" fmla="*/ 49 w 413"/>
              <a:gd name="T37" fmla="*/ 344 h 459"/>
              <a:gd name="T38" fmla="*/ 49 w 413"/>
              <a:gd name="T39" fmla="*/ 365 h 459"/>
              <a:gd name="T40" fmla="*/ 49 w 413"/>
              <a:gd name="T41" fmla="*/ 401 h 459"/>
              <a:gd name="T42" fmla="*/ 63 w 413"/>
              <a:gd name="T43" fmla="*/ 401 h 459"/>
              <a:gd name="T44" fmla="*/ 63 w 413"/>
              <a:gd name="T45" fmla="*/ 380 h 459"/>
              <a:gd name="T46" fmla="*/ 49 w 413"/>
              <a:gd name="T47" fmla="*/ 380 h 459"/>
              <a:gd name="T48" fmla="*/ 49 w 413"/>
              <a:gd name="T49" fmla="*/ 401 h 459"/>
              <a:gd name="T50" fmla="*/ 0 w 413"/>
              <a:gd name="T51" fmla="*/ 195 h 459"/>
              <a:gd name="T52" fmla="*/ 9 w 413"/>
              <a:gd name="T53" fmla="*/ 205 h 459"/>
              <a:gd name="T54" fmla="*/ 49 w 413"/>
              <a:gd name="T55" fmla="*/ 168 h 459"/>
              <a:gd name="T56" fmla="*/ 49 w 413"/>
              <a:gd name="T57" fmla="*/ 293 h 459"/>
              <a:gd name="T58" fmla="*/ 63 w 413"/>
              <a:gd name="T59" fmla="*/ 293 h 459"/>
              <a:gd name="T60" fmla="*/ 63 w 413"/>
              <a:gd name="T61" fmla="*/ 168 h 459"/>
              <a:gd name="T62" fmla="*/ 101 w 413"/>
              <a:gd name="T63" fmla="*/ 205 h 459"/>
              <a:gd name="T64" fmla="*/ 110 w 413"/>
              <a:gd name="T65" fmla="*/ 195 h 459"/>
              <a:gd name="T66" fmla="*/ 56 w 413"/>
              <a:gd name="T67" fmla="*/ 139 h 459"/>
              <a:gd name="T68" fmla="*/ 0 w 413"/>
              <a:gd name="T69" fmla="*/ 195 h 459"/>
              <a:gd name="T70" fmla="*/ 126 w 413"/>
              <a:gd name="T71" fmla="*/ 110 h 459"/>
              <a:gd name="T72" fmla="*/ 164 w 413"/>
              <a:gd name="T73" fmla="*/ 110 h 459"/>
              <a:gd name="T74" fmla="*/ 164 w 413"/>
              <a:gd name="T75" fmla="*/ 459 h 459"/>
              <a:gd name="T76" fmla="*/ 251 w 413"/>
              <a:gd name="T77" fmla="*/ 459 h 459"/>
              <a:gd name="T78" fmla="*/ 251 w 413"/>
              <a:gd name="T79" fmla="*/ 110 h 459"/>
              <a:gd name="T80" fmla="*/ 287 w 413"/>
              <a:gd name="T81" fmla="*/ 110 h 459"/>
              <a:gd name="T82" fmla="*/ 208 w 413"/>
              <a:gd name="T83" fmla="*/ 0 h 459"/>
              <a:gd name="T84" fmla="*/ 126 w 413"/>
              <a:gd name="T85" fmla="*/ 110 h 459"/>
              <a:gd name="T86" fmla="*/ 236 w 413"/>
              <a:gd name="T87" fmla="*/ 96 h 459"/>
              <a:gd name="T88" fmla="*/ 236 w 413"/>
              <a:gd name="T89" fmla="*/ 445 h 459"/>
              <a:gd name="T90" fmla="*/ 179 w 413"/>
              <a:gd name="T91" fmla="*/ 445 h 459"/>
              <a:gd name="T92" fmla="*/ 179 w 413"/>
              <a:gd name="T93" fmla="*/ 96 h 459"/>
              <a:gd name="T94" fmla="*/ 155 w 413"/>
              <a:gd name="T95" fmla="*/ 96 h 459"/>
              <a:gd name="T96" fmla="*/ 208 w 413"/>
              <a:gd name="T97" fmla="*/ 26 h 459"/>
              <a:gd name="T98" fmla="*/ 260 w 413"/>
              <a:gd name="T99" fmla="*/ 96 h 459"/>
              <a:gd name="T100" fmla="*/ 236 w 413"/>
              <a:gd name="T101" fmla="*/ 96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13" h="459">
                <a:moveTo>
                  <a:pt x="359" y="258"/>
                </a:moveTo>
                <a:lnTo>
                  <a:pt x="303" y="313"/>
                </a:lnTo>
                <a:lnTo>
                  <a:pt x="312" y="324"/>
                </a:lnTo>
                <a:lnTo>
                  <a:pt x="352" y="286"/>
                </a:lnTo>
                <a:lnTo>
                  <a:pt x="352" y="459"/>
                </a:lnTo>
                <a:lnTo>
                  <a:pt x="366" y="459"/>
                </a:lnTo>
                <a:lnTo>
                  <a:pt x="366" y="286"/>
                </a:lnTo>
                <a:lnTo>
                  <a:pt x="404" y="324"/>
                </a:lnTo>
                <a:lnTo>
                  <a:pt x="413" y="313"/>
                </a:lnTo>
                <a:lnTo>
                  <a:pt x="359" y="258"/>
                </a:lnTo>
                <a:close/>
                <a:moveTo>
                  <a:pt x="49" y="329"/>
                </a:moveTo>
                <a:lnTo>
                  <a:pt x="63" y="329"/>
                </a:lnTo>
                <a:lnTo>
                  <a:pt x="63" y="308"/>
                </a:lnTo>
                <a:lnTo>
                  <a:pt x="49" y="308"/>
                </a:lnTo>
                <a:lnTo>
                  <a:pt x="49" y="329"/>
                </a:lnTo>
                <a:close/>
                <a:moveTo>
                  <a:pt x="49" y="365"/>
                </a:moveTo>
                <a:lnTo>
                  <a:pt x="63" y="365"/>
                </a:lnTo>
                <a:lnTo>
                  <a:pt x="63" y="344"/>
                </a:lnTo>
                <a:lnTo>
                  <a:pt x="49" y="344"/>
                </a:lnTo>
                <a:lnTo>
                  <a:pt x="49" y="365"/>
                </a:lnTo>
                <a:close/>
                <a:moveTo>
                  <a:pt x="49" y="401"/>
                </a:moveTo>
                <a:lnTo>
                  <a:pt x="63" y="401"/>
                </a:lnTo>
                <a:lnTo>
                  <a:pt x="63" y="380"/>
                </a:lnTo>
                <a:lnTo>
                  <a:pt x="49" y="380"/>
                </a:lnTo>
                <a:lnTo>
                  <a:pt x="49" y="401"/>
                </a:lnTo>
                <a:close/>
                <a:moveTo>
                  <a:pt x="0" y="195"/>
                </a:moveTo>
                <a:lnTo>
                  <a:pt x="9" y="205"/>
                </a:lnTo>
                <a:lnTo>
                  <a:pt x="49" y="168"/>
                </a:lnTo>
                <a:lnTo>
                  <a:pt x="49" y="293"/>
                </a:lnTo>
                <a:lnTo>
                  <a:pt x="63" y="293"/>
                </a:lnTo>
                <a:lnTo>
                  <a:pt x="63" y="168"/>
                </a:lnTo>
                <a:lnTo>
                  <a:pt x="101" y="205"/>
                </a:lnTo>
                <a:lnTo>
                  <a:pt x="110" y="195"/>
                </a:lnTo>
                <a:lnTo>
                  <a:pt x="56" y="139"/>
                </a:lnTo>
                <a:lnTo>
                  <a:pt x="0" y="195"/>
                </a:lnTo>
                <a:close/>
                <a:moveTo>
                  <a:pt x="126" y="110"/>
                </a:moveTo>
                <a:lnTo>
                  <a:pt x="164" y="110"/>
                </a:lnTo>
                <a:lnTo>
                  <a:pt x="164" y="459"/>
                </a:lnTo>
                <a:lnTo>
                  <a:pt x="251" y="459"/>
                </a:lnTo>
                <a:lnTo>
                  <a:pt x="251" y="110"/>
                </a:lnTo>
                <a:lnTo>
                  <a:pt x="287" y="110"/>
                </a:lnTo>
                <a:lnTo>
                  <a:pt x="208" y="0"/>
                </a:lnTo>
                <a:lnTo>
                  <a:pt x="126" y="110"/>
                </a:lnTo>
                <a:close/>
                <a:moveTo>
                  <a:pt x="236" y="96"/>
                </a:moveTo>
                <a:lnTo>
                  <a:pt x="236" y="445"/>
                </a:lnTo>
                <a:lnTo>
                  <a:pt x="179" y="445"/>
                </a:lnTo>
                <a:lnTo>
                  <a:pt x="179" y="96"/>
                </a:lnTo>
                <a:lnTo>
                  <a:pt x="155" y="96"/>
                </a:lnTo>
                <a:lnTo>
                  <a:pt x="208" y="26"/>
                </a:lnTo>
                <a:lnTo>
                  <a:pt x="260" y="96"/>
                </a:lnTo>
                <a:lnTo>
                  <a:pt x="236" y="96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 dirty="0">
              <a:solidFill>
                <a:srgbClr val="1C1819"/>
              </a:solidFill>
            </a:endParaRPr>
          </a:p>
        </p:txBody>
      </p:sp>
      <p:grpSp>
        <p:nvGrpSpPr>
          <p:cNvPr id="53" name="Text">
            <a:extLst>
              <a:ext uri="{FF2B5EF4-FFF2-40B4-BE49-F238E27FC236}">
                <a16:creationId xmlns:a16="http://schemas.microsoft.com/office/drawing/2014/main" id="{B14BBC73-B2F0-4878-96CF-A28E39E5EF4A}"/>
              </a:ext>
            </a:extLst>
          </p:cNvPr>
          <p:cNvGrpSpPr/>
          <p:nvPr/>
        </p:nvGrpSpPr>
        <p:grpSpPr>
          <a:xfrm>
            <a:off x="10147824" y="5529833"/>
            <a:ext cx="2454890" cy="1099906"/>
            <a:chOff x="5939837" y="1921003"/>
            <a:chExt cx="1447780" cy="64867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7015B44-5D5E-43E1-9104-DE0CCC43D4BC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435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amet, consectetur adipiscing elit, sed do eiusmod tempor</a:t>
              </a:r>
              <a:endPara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C6014B3-BC53-494E-9584-492B49394CD4}"/>
                </a:ext>
              </a:extLst>
            </p:cNvPr>
            <p:cNvSpPr txBox="1"/>
            <p:nvPr/>
          </p:nvSpPr>
          <p:spPr>
            <a:xfrm>
              <a:off x="5939837" y="1921003"/>
              <a:ext cx="1441430" cy="235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</a:t>
              </a:r>
              <a:endPara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Text">
            <a:extLst>
              <a:ext uri="{FF2B5EF4-FFF2-40B4-BE49-F238E27FC236}">
                <a16:creationId xmlns:a16="http://schemas.microsoft.com/office/drawing/2014/main" id="{ECBE674A-91C0-40EE-BB04-52D81FD65DDC}"/>
              </a:ext>
            </a:extLst>
          </p:cNvPr>
          <p:cNvGrpSpPr/>
          <p:nvPr/>
        </p:nvGrpSpPr>
        <p:grpSpPr>
          <a:xfrm>
            <a:off x="10158591" y="1811543"/>
            <a:ext cx="2454890" cy="1099906"/>
            <a:chOff x="5939837" y="1921003"/>
            <a:chExt cx="1447780" cy="64867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2A70019-4D92-497F-B072-4B42CA5D6DE1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435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amet, consectetur adipiscing elit, sed do eiusmod tempor</a:t>
              </a:r>
              <a:endPara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8912D7B-2D23-4860-8CD2-6281A611D851}"/>
                </a:ext>
              </a:extLst>
            </p:cNvPr>
            <p:cNvSpPr txBox="1"/>
            <p:nvPr/>
          </p:nvSpPr>
          <p:spPr>
            <a:xfrm>
              <a:off x="5939837" y="1921003"/>
              <a:ext cx="1441430" cy="235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</a:t>
              </a:r>
              <a:endPara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Text">
            <a:extLst>
              <a:ext uri="{FF2B5EF4-FFF2-40B4-BE49-F238E27FC236}">
                <a16:creationId xmlns:a16="http://schemas.microsoft.com/office/drawing/2014/main" id="{0E4BA35F-F3DF-4516-BFF7-5D8950E5CFD1}"/>
              </a:ext>
            </a:extLst>
          </p:cNvPr>
          <p:cNvGrpSpPr/>
          <p:nvPr/>
        </p:nvGrpSpPr>
        <p:grpSpPr>
          <a:xfrm>
            <a:off x="6558836" y="3546113"/>
            <a:ext cx="2454890" cy="1099906"/>
            <a:chOff x="5939837" y="1921003"/>
            <a:chExt cx="1447780" cy="64867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9112ABC-8B9F-4300-88A6-D5722CAD8282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435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amet, consectetur adipiscing elit, sed do eiusmod tempor</a:t>
              </a:r>
              <a:endPara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C93D7E1-0E91-4A99-86C7-2F6679CA169F}"/>
                </a:ext>
              </a:extLst>
            </p:cNvPr>
            <p:cNvSpPr txBox="1"/>
            <p:nvPr/>
          </p:nvSpPr>
          <p:spPr>
            <a:xfrm>
              <a:off x="5939837" y="1921003"/>
              <a:ext cx="1441430" cy="235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</a:t>
              </a:r>
              <a:endPara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Text">
            <a:extLst>
              <a:ext uri="{FF2B5EF4-FFF2-40B4-BE49-F238E27FC236}">
                <a16:creationId xmlns:a16="http://schemas.microsoft.com/office/drawing/2014/main" id="{7099F786-BBD8-448A-B051-005D77378F1A}"/>
              </a:ext>
            </a:extLst>
          </p:cNvPr>
          <p:cNvGrpSpPr/>
          <p:nvPr/>
        </p:nvGrpSpPr>
        <p:grpSpPr>
          <a:xfrm>
            <a:off x="6558836" y="7218826"/>
            <a:ext cx="2454890" cy="1099906"/>
            <a:chOff x="5939837" y="1921003"/>
            <a:chExt cx="1447780" cy="64867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FB4168A-E00F-485E-97CA-2DB53D36935C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435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amet, consectetur adipiscing elit, sed do eiusmod tempor</a:t>
              </a:r>
              <a:endPara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1857480-F326-4401-8BE9-FB7E906B9B81}"/>
                </a:ext>
              </a:extLst>
            </p:cNvPr>
            <p:cNvSpPr txBox="1"/>
            <p:nvPr/>
          </p:nvSpPr>
          <p:spPr>
            <a:xfrm>
              <a:off x="5939837" y="1921003"/>
              <a:ext cx="1441430" cy="235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</a:t>
              </a:r>
              <a:endPara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03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C1819"/>
            </a:gs>
            <a:gs pos="100000">
              <a:srgbClr val="25232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715B0EF5-5626-406A-A080-37D20BD27625}"/>
              </a:ext>
            </a:extLst>
          </p:cNvPr>
          <p:cNvSpPr>
            <a:spLocks/>
          </p:cNvSpPr>
          <p:nvPr/>
        </p:nvSpPr>
        <p:spPr bwMode="auto">
          <a:xfrm>
            <a:off x="6866498" y="5280635"/>
            <a:ext cx="2354676" cy="2340086"/>
          </a:xfrm>
          <a:custGeom>
            <a:avLst/>
            <a:gdLst/>
            <a:ahLst/>
            <a:cxnLst>
              <a:cxn ang="0">
                <a:pos x="893" y="0"/>
              </a:cxn>
              <a:cxn ang="0">
                <a:pos x="42" y="0"/>
              </a:cxn>
              <a:cxn ang="0">
                <a:pos x="2" y="44"/>
              </a:cxn>
              <a:cxn ang="0">
                <a:pos x="275" y="618"/>
              </a:cxn>
              <a:cxn ang="0">
                <a:pos x="849" y="891"/>
              </a:cxn>
              <a:cxn ang="0">
                <a:pos x="853" y="891"/>
              </a:cxn>
              <a:cxn ang="0">
                <a:pos x="893" y="851"/>
              </a:cxn>
              <a:cxn ang="0">
                <a:pos x="893" y="0"/>
              </a:cxn>
            </a:cxnLst>
            <a:rect l="0" t="0" r="r" b="b"/>
            <a:pathLst>
              <a:path w="893" h="891">
                <a:moveTo>
                  <a:pt x="893" y="0"/>
                </a:moveTo>
                <a:cubicBezTo>
                  <a:pt x="42" y="0"/>
                  <a:pt x="42" y="0"/>
                  <a:pt x="42" y="0"/>
                </a:cubicBezTo>
                <a:cubicBezTo>
                  <a:pt x="18" y="0"/>
                  <a:pt x="0" y="21"/>
                  <a:pt x="2" y="44"/>
                </a:cubicBezTo>
                <a:cubicBezTo>
                  <a:pt x="24" y="261"/>
                  <a:pt x="119" y="462"/>
                  <a:pt x="275" y="618"/>
                </a:cubicBezTo>
                <a:cubicBezTo>
                  <a:pt x="431" y="774"/>
                  <a:pt x="632" y="869"/>
                  <a:pt x="849" y="891"/>
                </a:cubicBezTo>
                <a:cubicBezTo>
                  <a:pt x="850" y="891"/>
                  <a:pt x="851" y="891"/>
                  <a:pt x="853" y="891"/>
                </a:cubicBezTo>
                <a:cubicBezTo>
                  <a:pt x="875" y="891"/>
                  <a:pt x="893" y="873"/>
                  <a:pt x="893" y="851"/>
                </a:cubicBezTo>
                <a:cubicBezTo>
                  <a:pt x="893" y="0"/>
                  <a:pt x="893" y="0"/>
                  <a:pt x="893" y="0"/>
                </a:cubicBezTo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A03292ED-FD8D-402F-A958-1629A62223DF}"/>
              </a:ext>
            </a:extLst>
          </p:cNvPr>
          <p:cNvSpPr>
            <a:spLocks/>
          </p:cNvSpPr>
          <p:nvPr/>
        </p:nvSpPr>
        <p:spPr bwMode="auto">
          <a:xfrm>
            <a:off x="5579744" y="5280635"/>
            <a:ext cx="3641430" cy="3626843"/>
          </a:xfrm>
          <a:custGeom>
            <a:avLst/>
            <a:gdLst/>
            <a:ahLst/>
            <a:cxnLst>
              <a:cxn ang="0">
                <a:pos x="386" y="0"/>
              </a:cxn>
              <a:cxn ang="0">
                <a:pos x="320" y="0"/>
              </a:cxn>
              <a:cxn ang="0">
                <a:pos x="0" y="320"/>
              </a:cxn>
              <a:cxn ang="0">
                <a:pos x="0" y="1301"/>
              </a:cxn>
              <a:cxn ang="0">
                <a:pos x="80" y="1381"/>
              </a:cxn>
              <a:cxn ang="0">
                <a:pos x="1061" y="1381"/>
              </a:cxn>
              <a:cxn ang="0">
                <a:pos x="1381" y="1061"/>
              </a:cxn>
              <a:cxn ang="0">
                <a:pos x="1381" y="995"/>
              </a:cxn>
              <a:cxn ang="0">
                <a:pos x="1345" y="956"/>
              </a:cxn>
              <a:cxn ang="0">
                <a:pos x="718" y="663"/>
              </a:cxn>
              <a:cxn ang="0">
                <a:pos x="425" y="36"/>
              </a:cxn>
              <a:cxn ang="0">
                <a:pos x="386" y="0"/>
              </a:cxn>
            </a:cxnLst>
            <a:rect l="0" t="0" r="r" b="b"/>
            <a:pathLst>
              <a:path w="1381" h="1381">
                <a:moveTo>
                  <a:pt x="386" y="0"/>
                </a:moveTo>
                <a:cubicBezTo>
                  <a:pt x="320" y="0"/>
                  <a:pt x="320" y="0"/>
                  <a:pt x="320" y="0"/>
                </a:cubicBezTo>
                <a:cubicBezTo>
                  <a:pt x="143" y="0"/>
                  <a:pt x="0" y="143"/>
                  <a:pt x="0" y="320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0" y="1345"/>
                  <a:pt x="36" y="1381"/>
                  <a:pt x="80" y="1381"/>
                </a:cubicBezTo>
                <a:cubicBezTo>
                  <a:pt x="1061" y="1381"/>
                  <a:pt x="1061" y="1381"/>
                  <a:pt x="1061" y="1381"/>
                </a:cubicBezTo>
                <a:cubicBezTo>
                  <a:pt x="1238" y="1381"/>
                  <a:pt x="1381" y="1238"/>
                  <a:pt x="1381" y="1061"/>
                </a:cubicBezTo>
                <a:cubicBezTo>
                  <a:pt x="1381" y="995"/>
                  <a:pt x="1381" y="995"/>
                  <a:pt x="1381" y="995"/>
                </a:cubicBezTo>
                <a:cubicBezTo>
                  <a:pt x="1381" y="975"/>
                  <a:pt x="1365" y="957"/>
                  <a:pt x="1345" y="956"/>
                </a:cubicBezTo>
                <a:cubicBezTo>
                  <a:pt x="1108" y="935"/>
                  <a:pt x="888" y="833"/>
                  <a:pt x="718" y="663"/>
                </a:cubicBezTo>
                <a:cubicBezTo>
                  <a:pt x="548" y="493"/>
                  <a:pt x="446" y="273"/>
                  <a:pt x="425" y="36"/>
                </a:cubicBezTo>
                <a:cubicBezTo>
                  <a:pt x="424" y="16"/>
                  <a:pt x="406" y="0"/>
                  <a:pt x="386" y="0"/>
                </a:cubicBezTo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7" name="Oval 17">
            <a:extLst>
              <a:ext uri="{FF2B5EF4-FFF2-40B4-BE49-F238E27FC236}">
                <a16:creationId xmlns:a16="http://schemas.microsoft.com/office/drawing/2014/main" id="{367E2FE1-BABB-46AD-BE20-1115103CF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045" y="7414642"/>
            <a:ext cx="1123359" cy="1120440"/>
          </a:xfrm>
          <a:prstGeom prst="ellipse">
            <a:avLst/>
          </a:prstGeom>
          <a:gradFill>
            <a:gsLst>
              <a:gs pos="0">
                <a:srgbClr val="1C1819"/>
              </a:gs>
              <a:gs pos="100000">
                <a:srgbClr val="252324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029FA71A-1EA7-466A-B69B-653FF677F7ED}"/>
              </a:ext>
            </a:extLst>
          </p:cNvPr>
          <p:cNvSpPr>
            <a:spLocks/>
          </p:cNvSpPr>
          <p:nvPr/>
        </p:nvSpPr>
        <p:spPr bwMode="auto">
          <a:xfrm>
            <a:off x="9495449" y="5280635"/>
            <a:ext cx="2354676" cy="2340086"/>
          </a:xfrm>
          <a:custGeom>
            <a:avLst/>
            <a:gdLst/>
            <a:ahLst/>
            <a:cxnLst>
              <a:cxn ang="0">
                <a:pos x="851" y="0"/>
              </a:cxn>
              <a:cxn ang="0">
                <a:pos x="0" y="0"/>
              </a:cxn>
              <a:cxn ang="0">
                <a:pos x="0" y="851"/>
              </a:cxn>
              <a:cxn ang="0">
                <a:pos x="40" y="891"/>
              </a:cxn>
              <a:cxn ang="0">
                <a:pos x="44" y="891"/>
              </a:cxn>
              <a:cxn ang="0">
                <a:pos x="618" y="618"/>
              </a:cxn>
              <a:cxn ang="0">
                <a:pos x="891" y="44"/>
              </a:cxn>
              <a:cxn ang="0">
                <a:pos x="851" y="0"/>
              </a:cxn>
            </a:cxnLst>
            <a:rect l="0" t="0" r="r" b="b"/>
            <a:pathLst>
              <a:path w="893" h="891">
                <a:moveTo>
                  <a:pt x="85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51"/>
                  <a:pt x="0" y="851"/>
                  <a:pt x="0" y="851"/>
                </a:cubicBezTo>
                <a:cubicBezTo>
                  <a:pt x="0" y="873"/>
                  <a:pt x="18" y="891"/>
                  <a:pt x="40" y="891"/>
                </a:cubicBezTo>
                <a:cubicBezTo>
                  <a:pt x="42" y="891"/>
                  <a:pt x="43" y="891"/>
                  <a:pt x="44" y="891"/>
                </a:cubicBezTo>
                <a:cubicBezTo>
                  <a:pt x="261" y="869"/>
                  <a:pt x="462" y="774"/>
                  <a:pt x="618" y="618"/>
                </a:cubicBezTo>
                <a:cubicBezTo>
                  <a:pt x="774" y="462"/>
                  <a:pt x="869" y="261"/>
                  <a:pt x="891" y="44"/>
                </a:cubicBezTo>
                <a:cubicBezTo>
                  <a:pt x="893" y="21"/>
                  <a:pt x="875" y="0"/>
                  <a:pt x="851" y="0"/>
                </a:cubicBezTo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4A478646-79D5-4521-926F-20DA04A30038}"/>
              </a:ext>
            </a:extLst>
          </p:cNvPr>
          <p:cNvSpPr>
            <a:spLocks/>
          </p:cNvSpPr>
          <p:nvPr/>
        </p:nvSpPr>
        <p:spPr bwMode="auto">
          <a:xfrm>
            <a:off x="9495449" y="5280635"/>
            <a:ext cx="3641430" cy="3626843"/>
          </a:xfrm>
          <a:custGeom>
            <a:avLst/>
            <a:gdLst/>
            <a:ahLst/>
            <a:cxnLst>
              <a:cxn ang="0">
                <a:pos x="1061" y="0"/>
              </a:cxn>
              <a:cxn ang="0">
                <a:pos x="995" y="0"/>
              </a:cxn>
              <a:cxn ang="0">
                <a:pos x="956" y="36"/>
              </a:cxn>
              <a:cxn ang="0">
                <a:pos x="663" y="663"/>
              </a:cxn>
              <a:cxn ang="0">
                <a:pos x="36" y="956"/>
              </a:cxn>
              <a:cxn ang="0">
                <a:pos x="0" y="995"/>
              </a:cxn>
              <a:cxn ang="0">
                <a:pos x="0" y="1061"/>
              </a:cxn>
              <a:cxn ang="0">
                <a:pos x="320" y="1381"/>
              </a:cxn>
              <a:cxn ang="0">
                <a:pos x="1301" y="1381"/>
              </a:cxn>
              <a:cxn ang="0">
                <a:pos x="1381" y="1301"/>
              </a:cxn>
              <a:cxn ang="0">
                <a:pos x="1381" y="320"/>
              </a:cxn>
              <a:cxn ang="0">
                <a:pos x="1061" y="0"/>
              </a:cxn>
            </a:cxnLst>
            <a:rect l="0" t="0" r="r" b="b"/>
            <a:pathLst>
              <a:path w="1381" h="1381">
                <a:moveTo>
                  <a:pt x="1061" y="0"/>
                </a:moveTo>
                <a:cubicBezTo>
                  <a:pt x="995" y="0"/>
                  <a:pt x="995" y="0"/>
                  <a:pt x="995" y="0"/>
                </a:cubicBezTo>
                <a:cubicBezTo>
                  <a:pt x="975" y="0"/>
                  <a:pt x="957" y="16"/>
                  <a:pt x="956" y="36"/>
                </a:cubicBezTo>
                <a:cubicBezTo>
                  <a:pt x="935" y="273"/>
                  <a:pt x="833" y="493"/>
                  <a:pt x="663" y="663"/>
                </a:cubicBezTo>
                <a:cubicBezTo>
                  <a:pt x="493" y="833"/>
                  <a:pt x="273" y="935"/>
                  <a:pt x="36" y="956"/>
                </a:cubicBezTo>
                <a:cubicBezTo>
                  <a:pt x="16" y="957"/>
                  <a:pt x="0" y="975"/>
                  <a:pt x="0" y="995"/>
                </a:cubicBezTo>
                <a:cubicBezTo>
                  <a:pt x="0" y="1061"/>
                  <a:pt x="0" y="1061"/>
                  <a:pt x="0" y="1061"/>
                </a:cubicBezTo>
                <a:cubicBezTo>
                  <a:pt x="0" y="1238"/>
                  <a:pt x="143" y="1381"/>
                  <a:pt x="320" y="1381"/>
                </a:cubicBezTo>
                <a:cubicBezTo>
                  <a:pt x="1301" y="1381"/>
                  <a:pt x="1301" y="1381"/>
                  <a:pt x="1301" y="1381"/>
                </a:cubicBezTo>
                <a:cubicBezTo>
                  <a:pt x="1345" y="1381"/>
                  <a:pt x="1381" y="1345"/>
                  <a:pt x="1381" y="1301"/>
                </a:cubicBezTo>
                <a:cubicBezTo>
                  <a:pt x="1381" y="320"/>
                  <a:pt x="1381" y="320"/>
                  <a:pt x="1381" y="320"/>
                </a:cubicBezTo>
                <a:cubicBezTo>
                  <a:pt x="1381" y="143"/>
                  <a:pt x="1238" y="0"/>
                  <a:pt x="1061" y="0"/>
                </a:cubicBezTo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1900977D-F916-4E20-AFAB-4DDB2EA7B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5152" y="7414642"/>
            <a:ext cx="1123359" cy="1120440"/>
          </a:xfrm>
          <a:prstGeom prst="ellipse">
            <a:avLst/>
          </a:prstGeom>
          <a:gradFill>
            <a:gsLst>
              <a:gs pos="0">
                <a:srgbClr val="1C1819"/>
              </a:gs>
              <a:gs pos="100000">
                <a:srgbClr val="252324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0B9807F7-21B0-49D3-98D6-CD5628A4B408}"/>
              </a:ext>
            </a:extLst>
          </p:cNvPr>
          <p:cNvSpPr>
            <a:spLocks/>
          </p:cNvSpPr>
          <p:nvPr/>
        </p:nvSpPr>
        <p:spPr bwMode="auto">
          <a:xfrm>
            <a:off x="6866498" y="2666276"/>
            <a:ext cx="2354676" cy="2340086"/>
          </a:xfrm>
          <a:custGeom>
            <a:avLst/>
            <a:gdLst/>
            <a:ahLst/>
            <a:cxnLst>
              <a:cxn ang="0">
                <a:pos x="853" y="0"/>
              </a:cxn>
              <a:cxn ang="0">
                <a:pos x="849" y="0"/>
              </a:cxn>
              <a:cxn ang="0">
                <a:pos x="275" y="273"/>
              </a:cxn>
              <a:cxn ang="0">
                <a:pos x="2" y="847"/>
              </a:cxn>
              <a:cxn ang="0">
                <a:pos x="42" y="891"/>
              </a:cxn>
              <a:cxn ang="0">
                <a:pos x="893" y="891"/>
              </a:cxn>
              <a:cxn ang="0">
                <a:pos x="893" y="40"/>
              </a:cxn>
              <a:cxn ang="0">
                <a:pos x="853" y="0"/>
              </a:cxn>
            </a:cxnLst>
            <a:rect l="0" t="0" r="r" b="b"/>
            <a:pathLst>
              <a:path w="893" h="891">
                <a:moveTo>
                  <a:pt x="853" y="0"/>
                </a:moveTo>
                <a:cubicBezTo>
                  <a:pt x="851" y="0"/>
                  <a:pt x="850" y="0"/>
                  <a:pt x="849" y="0"/>
                </a:cubicBezTo>
                <a:cubicBezTo>
                  <a:pt x="632" y="22"/>
                  <a:pt x="431" y="117"/>
                  <a:pt x="275" y="273"/>
                </a:cubicBezTo>
                <a:cubicBezTo>
                  <a:pt x="119" y="429"/>
                  <a:pt x="24" y="630"/>
                  <a:pt x="2" y="847"/>
                </a:cubicBezTo>
                <a:cubicBezTo>
                  <a:pt x="0" y="870"/>
                  <a:pt x="18" y="891"/>
                  <a:pt x="42" y="891"/>
                </a:cubicBezTo>
                <a:cubicBezTo>
                  <a:pt x="893" y="891"/>
                  <a:pt x="893" y="891"/>
                  <a:pt x="893" y="891"/>
                </a:cubicBezTo>
                <a:cubicBezTo>
                  <a:pt x="893" y="40"/>
                  <a:pt x="893" y="40"/>
                  <a:pt x="893" y="40"/>
                </a:cubicBezTo>
                <a:cubicBezTo>
                  <a:pt x="893" y="18"/>
                  <a:pt x="875" y="0"/>
                  <a:pt x="853" y="0"/>
                </a:cubicBezTo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956D6BC4-AA44-4901-B475-8AE553AB819D}"/>
              </a:ext>
            </a:extLst>
          </p:cNvPr>
          <p:cNvSpPr>
            <a:spLocks/>
          </p:cNvSpPr>
          <p:nvPr/>
        </p:nvSpPr>
        <p:spPr bwMode="auto">
          <a:xfrm>
            <a:off x="5579744" y="1379521"/>
            <a:ext cx="3641430" cy="3626843"/>
          </a:xfrm>
          <a:custGeom>
            <a:avLst/>
            <a:gdLst/>
            <a:ahLst/>
            <a:cxnLst>
              <a:cxn ang="0">
                <a:pos x="1061" y="0"/>
              </a:cxn>
              <a:cxn ang="0">
                <a:pos x="80" y="0"/>
              </a:cxn>
              <a:cxn ang="0">
                <a:pos x="0" y="80"/>
              </a:cxn>
              <a:cxn ang="0">
                <a:pos x="0" y="1061"/>
              </a:cxn>
              <a:cxn ang="0">
                <a:pos x="320" y="1381"/>
              </a:cxn>
              <a:cxn ang="0">
                <a:pos x="386" y="1381"/>
              </a:cxn>
              <a:cxn ang="0">
                <a:pos x="425" y="1345"/>
              </a:cxn>
              <a:cxn ang="0">
                <a:pos x="718" y="718"/>
              </a:cxn>
              <a:cxn ang="0">
                <a:pos x="1345" y="425"/>
              </a:cxn>
              <a:cxn ang="0">
                <a:pos x="1381" y="386"/>
              </a:cxn>
              <a:cxn ang="0">
                <a:pos x="1381" y="320"/>
              </a:cxn>
              <a:cxn ang="0">
                <a:pos x="1061" y="0"/>
              </a:cxn>
            </a:cxnLst>
            <a:rect l="0" t="0" r="r" b="b"/>
            <a:pathLst>
              <a:path w="1381" h="1381">
                <a:moveTo>
                  <a:pt x="1061" y="0"/>
                </a:moveTo>
                <a:cubicBezTo>
                  <a:pt x="80" y="0"/>
                  <a:pt x="80" y="0"/>
                  <a:pt x="80" y="0"/>
                </a:cubicBezTo>
                <a:cubicBezTo>
                  <a:pt x="36" y="0"/>
                  <a:pt x="0" y="36"/>
                  <a:pt x="0" y="80"/>
                </a:cubicBezTo>
                <a:cubicBezTo>
                  <a:pt x="0" y="1061"/>
                  <a:pt x="0" y="1061"/>
                  <a:pt x="0" y="1061"/>
                </a:cubicBezTo>
                <a:cubicBezTo>
                  <a:pt x="0" y="1238"/>
                  <a:pt x="143" y="1381"/>
                  <a:pt x="320" y="1381"/>
                </a:cubicBezTo>
                <a:cubicBezTo>
                  <a:pt x="386" y="1381"/>
                  <a:pt x="386" y="1381"/>
                  <a:pt x="386" y="1381"/>
                </a:cubicBezTo>
                <a:cubicBezTo>
                  <a:pt x="406" y="1381"/>
                  <a:pt x="424" y="1365"/>
                  <a:pt x="425" y="1345"/>
                </a:cubicBezTo>
                <a:cubicBezTo>
                  <a:pt x="446" y="1108"/>
                  <a:pt x="548" y="888"/>
                  <a:pt x="718" y="718"/>
                </a:cubicBezTo>
                <a:cubicBezTo>
                  <a:pt x="888" y="548"/>
                  <a:pt x="1108" y="446"/>
                  <a:pt x="1345" y="425"/>
                </a:cubicBezTo>
                <a:cubicBezTo>
                  <a:pt x="1365" y="424"/>
                  <a:pt x="1381" y="406"/>
                  <a:pt x="1381" y="386"/>
                </a:cubicBezTo>
                <a:cubicBezTo>
                  <a:pt x="1381" y="320"/>
                  <a:pt x="1381" y="320"/>
                  <a:pt x="1381" y="320"/>
                </a:cubicBezTo>
                <a:cubicBezTo>
                  <a:pt x="1381" y="143"/>
                  <a:pt x="1238" y="0"/>
                  <a:pt x="1061" y="0"/>
                </a:cubicBezTo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 dirty="0">
              <a:solidFill>
                <a:srgbClr val="1C1819"/>
              </a:solidFill>
            </a:endParaRP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76337E9B-0F7F-416D-A200-8DC3C1E86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045" y="1884296"/>
            <a:ext cx="1123359" cy="1117523"/>
          </a:xfrm>
          <a:prstGeom prst="ellipse">
            <a:avLst/>
          </a:prstGeom>
          <a:gradFill>
            <a:gsLst>
              <a:gs pos="0">
                <a:srgbClr val="1C1819"/>
              </a:gs>
              <a:gs pos="100000">
                <a:srgbClr val="252324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44BB46AF-752B-4448-A4D4-620F0347CCD8}"/>
              </a:ext>
            </a:extLst>
          </p:cNvPr>
          <p:cNvSpPr>
            <a:spLocks/>
          </p:cNvSpPr>
          <p:nvPr/>
        </p:nvSpPr>
        <p:spPr bwMode="auto">
          <a:xfrm>
            <a:off x="9495449" y="2666276"/>
            <a:ext cx="2354676" cy="2340086"/>
          </a:xfrm>
          <a:custGeom>
            <a:avLst/>
            <a:gdLst/>
            <a:ahLst/>
            <a:cxnLst>
              <a:cxn ang="0">
                <a:pos x="40" y="0"/>
              </a:cxn>
              <a:cxn ang="0">
                <a:pos x="0" y="40"/>
              </a:cxn>
              <a:cxn ang="0">
                <a:pos x="0" y="891"/>
              </a:cxn>
              <a:cxn ang="0">
                <a:pos x="851" y="891"/>
              </a:cxn>
              <a:cxn ang="0">
                <a:pos x="891" y="847"/>
              </a:cxn>
              <a:cxn ang="0">
                <a:pos x="618" y="273"/>
              </a:cxn>
              <a:cxn ang="0">
                <a:pos x="44" y="0"/>
              </a:cxn>
              <a:cxn ang="0">
                <a:pos x="40" y="0"/>
              </a:cxn>
            </a:cxnLst>
            <a:rect l="0" t="0" r="r" b="b"/>
            <a:pathLst>
              <a:path w="893" h="891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891"/>
                  <a:pt x="0" y="891"/>
                  <a:pt x="0" y="891"/>
                </a:cubicBezTo>
                <a:cubicBezTo>
                  <a:pt x="851" y="891"/>
                  <a:pt x="851" y="891"/>
                  <a:pt x="851" y="891"/>
                </a:cubicBezTo>
                <a:cubicBezTo>
                  <a:pt x="875" y="891"/>
                  <a:pt x="893" y="870"/>
                  <a:pt x="891" y="847"/>
                </a:cubicBezTo>
                <a:cubicBezTo>
                  <a:pt x="869" y="630"/>
                  <a:pt x="774" y="429"/>
                  <a:pt x="618" y="273"/>
                </a:cubicBezTo>
                <a:cubicBezTo>
                  <a:pt x="462" y="117"/>
                  <a:pt x="261" y="22"/>
                  <a:pt x="44" y="0"/>
                </a:cubicBezTo>
                <a:cubicBezTo>
                  <a:pt x="43" y="0"/>
                  <a:pt x="42" y="0"/>
                  <a:pt x="40" y="0"/>
                </a:cubicBezTo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0BA54BA1-55CC-4AF2-B1BD-997D21DFDC52}"/>
              </a:ext>
            </a:extLst>
          </p:cNvPr>
          <p:cNvSpPr>
            <a:spLocks/>
          </p:cNvSpPr>
          <p:nvPr/>
        </p:nvSpPr>
        <p:spPr bwMode="auto">
          <a:xfrm>
            <a:off x="9495449" y="1379521"/>
            <a:ext cx="3641430" cy="3626843"/>
          </a:xfrm>
          <a:custGeom>
            <a:avLst/>
            <a:gdLst/>
            <a:ahLst/>
            <a:cxnLst>
              <a:cxn ang="0">
                <a:pos x="1301" y="0"/>
              </a:cxn>
              <a:cxn ang="0">
                <a:pos x="320" y="0"/>
              </a:cxn>
              <a:cxn ang="0">
                <a:pos x="0" y="320"/>
              </a:cxn>
              <a:cxn ang="0">
                <a:pos x="0" y="386"/>
              </a:cxn>
              <a:cxn ang="0">
                <a:pos x="36" y="425"/>
              </a:cxn>
              <a:cxn ang="0">
                <a:pos x="663" y="718"/>
              </a:cxn>
              <a:cxn ang="0">
                <a:pos x="956" y="1345"/>
              </a:cxn>
              <a:cxn ang="0">
                <a:pos x="995" y="1381"/>
              </a:cxn>
              <a:cxn ang="0">
                <a:pos x="1061" y="1381"/>
              </a:cxn>
              <a:cxn ang="0">
                <a:pos x="1381" y="1061"/>
              </a:cxn>
              <a:cxn ang="0">
                <a:pos x="1381" y="80"/>
              </a:cxn>
              <a:cxn ang="0">
                <a:pos x="1301" y="0"/>
              </a:cxn>
            </a:cxnLst>
            <a:rect l="0" t="0" r="r" b="b"/>
            <a:pathLst>
              <a:path w="1381" h="1381">
                <a:moveTo>
                  <a:pt x="1301" y="0"/>
                </a:moveTo>
                <a:cubicBezTo>
                  <a:pt x="320" y="0"/>
                  <a:pt x="320" y="0"/>
                  <a:pt x="320" y="0"/>
                </a:cubicBezTo>
                <a:cubicBezTo>
                  <a:pt x="143" y="0"/>
                  <a:pt x="0" y="143"/>
                  <a:pt x="0" y="320"/>
                </a:cubicBezTo>
                <a:cubicBezTo>
                  <a:pt x="0" y="386"/>
                  <a:pt x="0" y="386"/>
                  <a:pt x="0" y="386"/>
                </a:cubicBezTo>
                <a:cubicBezTo>
                  <a:pt x="0" y="406"/>
                  <a:pt x="16" y="424"/>
                  <a:pt x="36" y="425"/>
                </a:cubicBezTo>
                <a:cubicBezTo>
                  <a:pt x="273" y="446"/>
                  <a:pt x="493" y="548"/>
                  <a:pt x="663" y="718"/>
                </a:cubicBezTo>
                <a:cubicBezTo>
                  <a:pt x="833" y="888"/>
                  <a:pt x="935" y="1108"/>
                  <a:pt x="956" y="1345"/>
                </a:cubicBezTo>
                <a:cubicBezTo>
                  <a:pt x="957" y="1365"/>
                  <a:pt x="975" y="1381"/>
                  <a:pt x="995" y="1381"/>
                </a:cubicBezTo>
                <a:cubicBezTo>
                  <a:pt x="1061" y="1381"/>
                  <a:pt x="1061" y="1381"/>
                  <a:pt x="1061" y="1381"/>
                </a:cubicBezTo>
                <a:cubicBezTo>
                  <a:pt x="1238" y="1381"/>
                  <a:pt x="1381" y="1238"/>
                  <a:pt x="1381" y="1061"/>
                </a:cubicBezTo>
                <a:cubicBezTo>
                  <a:pt x="1381" y="80"/>
                  <a:pt x="1381" y="80"/>
                  <a:pt x="1381" y="80"/>
                </a:cubicBezTo>
                <a:cubicBezTo>
                  <a:pt x="1381" y="36"/>
                  <a:pt x="1345" y="0"/>
                  <a:pt x="1301" y="0"/>
                </a:cubicBezTo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 dirty="0">
              <a:solidFill>
                <a:srgbClr val="1C1819"/>
              </a:solidFill>
            </a:endParaRPr>
          </a:p>
        </p:txBody>
      </p:sp>
      <p:sp>
        <p:nvSpPr>
          <p:cNvPr id="22" name="Oval 16">
            <a:extLst>
              <a:ext uri="{FF2B5EF4-FFF2-40B4-BE49-F238E27FC236}">
                <a16:creationId xmlns:a16="http://schemas.microsoft.com/office/drawing/2014/main" id="{2B4F5246-A220-4996-8DC2-3D24071E3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5152" y="1885756"/>
            <a:ext cx="1123359" cy="1117523"/>
          </a:xfrm>
          <a:prstGeom prst="ellipse">
            <a:avLst/>
          </a:prstGeom>
          <a:gradFill>
            <a:gsLst>
              <a:gs pos="0">
                <a:srgbClr val="1C1819"/>
              </a:gs>
              <a:gs pos="100000">
                <a:srgbClr val="252324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24" name="Main circle">
            <a:extLst>
              <a:ext uri="{FF2B5EF4-FFF2-40B4-BE49-F238E27FC236}">
                <a16:creationId xmlns:a16="http://schemas.microsoft.com/office/drawing/2014/main" id="{93DE2258-3D89-4CA5-8256-45ED21CBD2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22973" y="3001819"/>
            <a:ext cx="4272085" cy="4275453"/>
          </a:xfrm>
          <a:prstGeom prst="ellipse">
            <a:avLst/>
          </a:prstGeom>
          <a:gradFill>
            <a:gsLst>
              <a:gs pos="0">
                <a:srgbClr val="1C1819"/>
              </a:gs>
              <a:gs pos="100000">
                <a:srgbClr val="252324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381000" dist="177800" dir="2700000" algn="tl" rotWithShape="0">
              <a:prstClr val="black">
                <a:alpha val="7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8126C2AE-C683-4DCC-BF35-9170FDC72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9776" y="4624089"/>
            <a:ext cx="2877071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>
                <a:ln>
                  <a:noFill/>
                </a:ln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 TITLE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GOES HERE</a:t>
            </a:r>
            <a:endParaRPr kumimoji="0" lang="ru-RU" sz="3600" b="1" i="0" u="none" strike="noStrike" cap="none" normalizeH="0" baseline="0" dirty="0">
              <a:ln>
                <a:noFill/>
              </a:ln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Man with coin icon">
            <a:extLst>
              <a:ext uri="{FF2B5EF4-FFF2-40B4-BE49-F238E27FC236}">
                <a16:creationId xmlns:a16="http://schemas.microsoft.com/office/drawing/2014/main" id="{C86293B7-5E15-47E1-8BD7-30199A586734}"/>
              </a:ext>
            </a:extLst>
          </p:cNvPr>
          <p:cNvSpPr>
            <a:spLocks noEditPoints="1"/>
          </p:cNvSpPr>
          <p:nvPr/>
        </p:nvSpPr>
        <p:spPr bwMode="auto">
          <a:xfrm>
            <a:off x="11897789" y="7620721"/>
            <a:ext cx="695635" cy="692603"/>
          </a:xfrm>
          <a:custGeom>
            <a:avLst/>
            <a:gdLst>
              <a:gd name="T0" fmla="*/ 126 w 254"/>
              <a:gd name="T1" fmla="*/ 226 h 254"/>
              <a:gd name="T2" fmla="*/ 134 w 254"/>
              <a:gd name="T3" fmla="*/ 254 h 254"/>
              <a:gd name="T4" fmla="*/ 130 w 254"/>
              <a:gd name="T5" fmla="*/ 222 h 254"/>
              <a:gd name="T6" fmla="*/ 214 w 254"/>
              <a:gd name="T7" fmla="*/ 226 h 254"/>
              <a:gd name="T8" fmla="*/ 222 w 254"/>
              <a:gd name="T9" fmla="*/ 254 h 254"/>
              <a:gd name="T10" fmla="*/ 218 w 254"/>
              <a:gd name="T11" fmla="*/ 222 h 254"/>
              <a:gd name="T12" fmla="*/ 198 w 254"/>
              <a:gd name="T13" fmla="*/ 178 h 254"/>
              <a:gd name="T14" fmla="*/ 174 w 254"/>
              <a:gd name="T15" fmla="*/ 102 h 254"/>
              <a:gd name="T16" fmla="*/ 149 w 254"/>
              <a:gd name="T17" fmla="*/ 178 h 254"/>
              <a:gd name="T18" fmla="*/ 94 w 254"/>
              <a:gd name="T19" fmla="*/ 227 h 254"/>
              <a:gd name="T20" fmla="*/ 102 w 254"/>
              <a:gd name="T21" fmla="*/ 254 h 254"/>
              <a:gd name="T22" fmla="*/ 141 w 254"/>
              <a:gd name="T23" fmla="*/ 186 h 254"/>
              <a:gd name="T24" fmla="*/ 246 w 254"/>
              <a:gd name="T25" fmla="*/ 227 h 254"/>
              <a:gd name="T26" fmla="*/ 254 w 254"/>
              <a:gd name="T27" fmla="*/ 254 h 254"/>
              <a:gd name="T28" fmla="*/ 207 w 254"/>
              <a:gd name="T29" fmla="*/ 178 h 254"/>
              <a:gd name="T30" fmla="*/ 140 w 254"/>
              <a:gd name="T31" fmla="*/ 144 h 254"/>
              <a:gd name="T32" fmla="*/ 208 w 254"/>
              <a:gd name="T33" fmla="*/ 144 h 254"/>
              <a:gd name="T34" fmla="*/ 197 w 254"/>
              <a:gd name="T35" fmla="*/ 93 h 254"/>
              <a:gd name="T36" fmla="*/ 201 w 254"/>
              <a:gd name="T37" fmla="*/ 97 h 254"/>
              <a:gd name="T38" fmla="*/ 194 w 254"/>
              <a:gd name="T39" fmla="*/ 41 h 254"/>
              <a:gd name="T40" fmla="*/ 187 w 254"/>
              <a:gd name="T41" fmla="*/ 44 h 254"/>
              <a:gd name="T42" fmla="*/ 76 w 254"/>
              <a:gd name="T43" fmla="*/ 196 h 254"/>
              <a:gd name="T44" fmla="*/ 27 w 254"/>
              <a:gd name="T45" fmla="*/ 181 h 254"/>
              <a:gd name="T46" fmla="*/ 75 w 254"/>
              <a:gd name="T47" fmla="*/ 204 h 254"/>
              <a:gd name="T48" fmla="*/ 80 w 254"/>
              <a:gd name="T49" fmla="*/ 201 h 254"/>
              <a:gd name="T50" fmla="*/ 91 w 254"/>
              <a:gd name="T51" fmla="*/ 50 h 254"/>
              <a:gd name="T52" fmla="*/ 117 w 254"/>
              <a:gd name="T53" fmla="*/ 69 h 254"/>
              <a:gd name="T54" fmla="*/ 95 w 254"/>
              <a:gd name="T55" fmla="*/ 26 h 254"/>
              <a:gd name="T56" fmla="*/ 87 w 254"/>
              <a:gd name="T57" fmla="*/ 43 h 254"/>
              <a:gd name="T58" fmla="*/ 91 w 254"/>
              <a:gd name="T59" fmla="*/ 95 h 254"/>
              <a:gd name="T60" fmla="*/ 91 w 254"/>
              <a:gd name="T61" fmla="*/ 132 h 254"/>
              <a:gd name="T62" fmla="*/ 64 w 254"/>
              <a:gd name="T63" fmla="*/ 113 h 254"/>
              <a:gd name="T64" fmla="*/ 87 w 254"/>
              <a:gd name="T65" fmla="*/ 156 h 254"/>
              <a:gd name="T66" fmla="*/ 95 w 254"/>
              <a:gd name="T67" fmla="*/ 140 h 254"/>
              <a:gd name="T68" fmla="*/ 91 w 254"/>
              <a:gd name="T69" fmla="*/ 87 h 254"/>
              <a:gd name="T70" fmla="*/ 91 w 254"/>
              <a:gd name="T71" fmla="*/ 50 h 254"/>
              <a:gd name="T72" fmla="*/ 8 w 254"/>
              <a:gd name="T73" fmla="*/ 91 h 254"/>
              <a:gd name="T74" fmla="*/ 173 w 254"/>
              <a:gd name="T75" fmla="*/ 82 h 254"/>
              <a:gd name="T76" fmla="*/ 181 w 254"/>
              <a:gd name="T77" fmla="*/ 81 h 254"/>
              <a:gd name="T78" fmla="*/ 0 w 254"/>
              <a:gd name="T79" fmla="*/ 91 h 254"/>
              <a:gd name="T80" fmla="*/ 90 w 254"/>
              <a:gd name="T81" fmla="*/ 181 h 254"/>
              <a:gd name="T82" fmla="*/ 90 w 254"/>
              <a:gd name="T83" fmla="*/ 17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4" h="254">
                <a:moveTo>
                  <a:pt x="130" y="222"/>
                </a:moveTo>
                <a:cubicBezTo>
                  <a:pt x="128" y="222"/>
                  <a:pt x="126" y="224"/>
                  <a:pt x="126" y="226"/>
                </a:cubicBezTo>
                <a:cubicBezTo>
                  <a:pt x="126" y="254"/>
                  <a:pt x="126" y="254"/>
                  <a:pt x="126" y="254"/>
                </a:cubicBezTo>
                <a:cubicBezTo>
                  <a:pt x="134" y="254"/>
                  <a:pt x="134" y="254"/>
                  <a:pt x="134" y="254"/>
                </a:cubicBezTo>
                <a:cubicBezTo>
                  <a:pt x="134" y="226"/>
                  <a:pt x="134" y="226"/>
                  <a:pt x="134" y="226"/>
                </a:cubicBezTo>
                <a:cubicBezTo>
                  <a:pt x="134" y="224"/>
                  <a:pt x="132" y="222"/>
                  <a:pt x="130" y="222"/>
                </a:cubicBezTo>
                <a:close/>
                <a:moveTo>
                  <a:pt x="218" y="222"/>
                </a:moveTo>
                <a:cubicBezTo>
                  <a:pt x="216" y="222"/>
                  <a:pt x="214" y="224"/>
                  <a:pt x="214" y="226"/>
                </a:cubicBezTo>
                <a:cubicBezTo>
                  <a:pt x="214" y="254"/>
                  <a:pt x="214" y="254"/>
                  <a:pt x="214" y="254"/>
                </a:cubicBezTo>
                <a:cubicBezTo>
                  <a:pt x="222" y="254"/>
                  <a:pt x="222" y="254"/>
                  <a:pt x="222" y="254"/>
                </a:cubicBezTo>
                <a:cubicBezTo>
                  <a:pt x="222" y="226"/>
                  <a:pt x="222" y="226"/>
                  <a:pt x="222" y="226"/>
                </a:cubicBezTo>
                <a:cubicBezTo>
                  <a:pt x="222" y="224"/>
                  <a:pt x="220" y="222"/>
                  <a:pt x="218" y="222"/>
                </a:cubicBezTo>
                <a:close/>
                <a:moveTo>
                  <a:pt x="207" y="178"/>
                </a:moveTo>
                <a:cubicBezTo>
                  <a:pt x="198" y="178"/>
                  <a:pt x="198" y="178"/>
                  <a:pt x="198" y="178"/>
                </a:cubicBezTo>
                <a:cubicBezTo>
                  <a:pt x="209" y="170"/>
                  <a:pt x="216" y="158"/>
                  <a:pt x="216" y="144"/>
                </a:cubicBezTo>
                <a:cubicBezTo>
                  <a:pt x="216" y="121"/>
                  <a:pt x="197" y="102"/>
                  <a:pt x="174" y="102"/>
                </a:cubicBezTo>
                <a:cubicBezTo>
                  <a:pt x="151" y="102"/>
                  <a:pt x="132" y="121"/>
                  <a:pt x="132" y="144"/>
                </a:cubicBezTo>
                <a:cubicBezTo>
                  <a:pt x="132" y="158"/>
                  <a:pt x="139" y="170"/>
                  <a:pt x="149" y="178"/>
                </a:cubicBezTo>
                <a:cubicBezTo>
                  <a:pt x="141" y="178"/>
                  <a:pt x="141" y="178"/>
                  <a:pt x="141" y="178"/>
                </a:cubicBezTo>
                <a:cubicBezTo>
                  <a:pt x="112" y="178"/>
                  <a:pt x="94" y="197"/>
                  <a:pt x="94" y="227"/>
                </a:cubicBezTo>
                <a:cubicBezTo>
                  <a:pt x="94" y="254"/>
                  <a:pt x="94" y="254"/>
                  <a:pt x="94" y="254"/>
                </a:cubicBezTo>
                <a:cubicBezTo>
                  <a:pt x="102" y="254"/>
                  <a:pt x="102" y="254"/>
                  <a:pt x="102" y="254"/>
                </a:cubicBezTo>
                <a:cubicBezTo>
                  <a:pt x="102" y="227"/>
                  <a:pt x="102" y="227"/>
                  <a:pt x="102" y="227"/>
                </a:cubicBezTo>
                <a:cubicBezTo>
                  <a:pt x="102" y="201"/>
                  <a:pt x="116" y="186"/>
                  <a:pt x="141" y="186"/>
                </a:cubicBezTo>
                <a:cubicBezTo>
                  <a:pt x="207" y="186"/>
                  <a:pt x="207" y="186"/>
                  <a:pt x="207" y="186"/>
                </a:cubicBezTo>
                <a:cubicBezTo>
                  <a:pt x="232" y="186"/>
                  <a:pt x="246" y="201"/>
                  <a:pt x="246" y="227"/>
                </a:cubicBezTo>
                <a:cubicBezTo>
                  <a:pt x="246" y="254"/>
                  <a:pt x="246" y="254"/>
                  <a:pt x="246" y="254"/>
                </a:cubicBezTo>
                <a:cubicBezTo>
                  <a:pt x="254" y="254"/>
                  <a:pt x="254" y="254"/>
                  <a:pt x="254" y="254"/>
                </a:cubicBezTo>
                <a:cubicBezTo>
                  <a:pt x="254" y="227"/>
                  <a:pt x="254" y="227"/>
                  <a:pt x="254" y="227"/>
                </a:cubicBezTo>
                <a:cubicBezTo>
                  <a:pt x="254" y="197"/>
                  <a:pt x="236" y="178"/>
                  <a:pt x="207" y="178"/>
                </a:cubicBezTo>
                <a:close/>
                <a:moveTo>
                  <a:pt x="174" y="178"/>
                </a:moveTo>
                <a:cubicBezTo>
                  <a:pt x="155" y="178"/>
                  <a:pt x="140" y="163"/>
                  <a:pt x="140" y="144"/>
                </a:cubicBezTo>
                <a:cubicBezTo>
                  <a:pt x="140" y="125"/>
                  <a:pt x="155" y="110"/>
                  <a:pt x="174" y="110"/>
                </a:cubicBezTo>
                <a:cubicBezTo>
                  <a:pt x="193" y="110"/>
                  <a:pt x="208" y="125"/>
                  <a:pt x="208" y="144"/>
                </a:cubicBezTo>
                <a:cubicBezTo>
                  <a:pt x="208" y="163"/>
                  <a:pt x="193" y="178"/>
                  <a:pt x="174" y="178"/>
                </a:cubicBezTo>
                <a:close/>
                <a:moveTo>
                  <a:pt x="197" y="93"/>
                </a:moveTo>
                <a:cubicBezTo>
                  <a:pt x="197" y="95"/>
                  <a:pt x="199" y="97"/>
                  <a:pt x="201" y="97"/>
                </a:cubicBezTo>
                <a:cubicBezTo>
                  <a:pt x="201" y="97"/>
                  <a:pt x="201" y="97"/>
                  <a:pt x="201" y="97"/>
                </a:cubicBezTo>
                <a:cubicBezTo>
                  <a:pt x="203" y="97"/>
                  <a:pt x="205" y="95"/>
                  <a:pt x="205" y="93"/>
                </a:cubicBezTo>
                <a:cubicBezTo>
                  <a:pt x="206" y="75"/>
                  <a:pt x="202" y="57"/>
                  <a:pt x="194" y="41"/>
                </a:cubicBezTo>
                <a:cubicBezTo>
                  <a:pt x="193" y="39"/>
                  <a:pt x="191" y="38"/>
                  <a:pt x="189" y="39"/>
                </a:cubicBezTo>
                <a:cubicBezTo>
                  <a:pt x="187" y="40"/>
                  <a:pt x="186" y="42"/>
                  <a:pt x="187" y="44"/>
                </a:cubicBezTo>
                <a:cubicBezTo>
                  <a:pt x="194" y="59"/>
                  <a:pt x="198" y="76"/>
                  <a:pt x="197" y="93"/>
                </a:cubicBezTo>
                <a:close/>
                <a:moveTo>
                  <a:pt x="76" y="196"/>
                </a:moveTo>
                <a:cubicBezTo>
                  <a:pt x="60" y="194"/>
                  <a:pt x="46" y="189"/>
                  <a:pt x="32" y="180"/>
                </a:cubicBezTo>
                <a:cubicBezTo>
                  <a:pt x="30" y="179"/>
                  <a:pt x="28" y="179"/>
                  <a:pt x="27" y="181"/>
                </a:cubicBezTo>
                <a:cubicBezTo>
                  <a:pt x="25" y="183"/>
                  <a:pt x="26" y="185"/>
                  <a:pt x="28" y="186"/>
                </a:cubicBezTo>
                <a:cubicBezTo>
                  <a:pt x="42" y="196"/>
                  <a:pt x="58" y="202"/>
                  <a:pt x="75" y="204"/>
                </a:cubicBezTo>
                <a:cubicBezTo>
                  <a:pt x="75" y="204"/>
                  <a:pt x="75" y="204"/>
                  <a:pt x="76" y="204"/>
                </a:cubicBezTo>
                <a:cubicBezTo>
                  <a:pt x="78" y="204"/>
                  <a:pt x="79" y="203"/>
                  <a:pt x="80" y="201"/>
                </a:cubicBezTo>
                <a:cubicBezTo>
                  <a:pt x="80" y="199"/>
                  <a:pt x="78" y="197"/>
                  <a:pt x="76" y="196"/>
                </a:cubicBezTo>
                <a:close/>
                <a:moveTo>
                  <a:pt x="91" y="50"/>
                </a:moveTo>
                <a:cubicBezTo>
                  <a:pt x="101" y="50"/>
                  <a:pt x="109" y="59"/>
                  <a:pt x="109" y="69"/>
                </a:cubicBezTo>
                <a:cubicBezTo>
                  <a:pt x="117" y="69"/>
                  <a:pt x="117" y="69"/>
                  <a:pt x="117" y="69"/>
                </a:cubicBezTo>
                <a:cubicBezTo>
                  <a:pt x="117" y="55"/>
                  <a:pt x="107" y="45"/>
                  <a:pt x="95" y="43"/>
                </a:cubicBezTo>
                <a:cubicBezTo>
                  <a:pt x="95" y="26"/>
                  <a:pt x="95" y="26"/>
                  <a:pt x="95" y="26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43"/>
                  <a:pt x="87" y="43"/>
                  <a:pt x="87" y="43"/>
                </a:cubicBezTo>
                <a:cubicBezTo>
                  <a:pt x="74" y="45"/>
                  <a:pt x="64" y="55"/>
                  <a:pt x="64" y="69"/>
                </a:cubicBezTo>
                <a:cubicBezTo>
                  <a:pt x="64" y="83"/>
                  <a:pt x="76" y="95"/>
                  <a:pt x="91" y="95"/>
                </a:cubicBezTo>
                <a:cubicBezTo>
                  <a:pt x="101" y="95"/>
                  <a:pt x="109" y="103"/>
                  <a:pt x="109" y="113"/>
                </a:cubicBezTo>
                <a:cubicBezTo>
                  <a:pt x="109" y="124"/>
                  <a:pt x="101" y="132"/>
                  <a:pt x="91" y="132"/>
                </a:cubicBezTo>
                <a:cubicBezTo>
                  <a:pt x="80" y="132"/>
                  <a:pt x="72" y="124"/>
                  <a:pt x="72" y="113"/>
                </a:cubicBezTo>
                <a:cubicBezTo>
                  <a:pt x="64" y="113"/>
                  <a:pt x="64" y="113"/>
                  <a:pt x="64" y="113"/>
                </a:cubicBezTo>
                <a:cubicBezTo>
                  <a:pt x="64" y="127"/>
                  <a:pt x="74" y="138"/>
                  <a:pt x="87" y="140"/>
                </a:cubicBezTo>
                <a:cubicBezTo>
                  <a:pt x="87" y="156"/>
                  <a:pt x="87" y="156"/>
                  <a:pt x="87" y="156"/>
                </a:cubicBezTo>
                <a:cubicBezTo>
                  <a:pt x="95" y="156"/>
                  <a:pt x="95" y="156"/>
                  <a:pt x="95" y="156"/>
                </a:cubicBezTo>
                <a:cubicBezTo>
                  <a:pt x="95" y="140"/>
                  <a:pt x="95" y="140"/>
                  <a:pt x="95" y="140"/>
                </a:cubicBezTo>
                <a:cubicBezTo>
                  <a:pt x="107" y="138"/>
                  <a:pt x="117" y="127"/>
                  <a:pt x="117" y="113"/>
                </a:cubicBezTo>
                <a:cubicBezTo>
                  <a:pt x="117" y="99"/>
                  <a:pt x="105" y="87"/>
                  <a:pt x="91" y="87"/>
                </a:cubicBezTo>
                <a:cubicBezTo>
                  <a:pt x="80" y="87"/>
                  <a:pt x="72" y="79"/>
                  <a:pt x="72" y="69"/>
                </a:cubicBezTo>
                <a:cubicBezTo>
                  <a:pt x="72" y="59"/>
                  <a:pt x="80" y="50"/>
                  <a:pt x="91" y="50"/>
                </a:cubicBezTo>
                <a:close/>
                <a:moveTo>
                  <a:pt x="90" y="173"/>
                </a:moveTo>
                <a:cubicBezTo>
                  <a:pt x="45" y="173"/>
                  <a:pt x="8" y="136"/>
                  <a:pt x="8" y="91"/>
                </a:cubicBezTo>
                <a:cubicBezTo>
                  <a:pt x="8" y="45"/>
                  <a:pt x="45" y="8"/>
                  <a:pt x="91" y="8"/>
                </a:cubicBezTo>
                <a:cubicBezTo>
                  <a:pt x="133" y="8"/>
                  <a:pt x="169" y="40"/>
                  <a:pt x="173" y="82"/>
                </a:cubicBezTo>
                <a:cubicBezTo>
                  <a:pt x="173" y="84"/>
                  <a:pt x="175" y="86"/>
                  <a:pt x="177" y="86"/>
                </a:cubicBezTo>
                <a:cubicBezTo>
                  <a:pt x="179" y="86"/>
                  <a:pt x="181" y="84"/>
                  <a:pt x="181" y="81"/>
                </a:cubicBezTo>
                <a:cubicBezTo>
                  <a:pt x="176" y="35"/>
                  <a:pt x="137" y="0"/>
                  <a:pt x="91" y="0"/>
                </a:cubicBezTo>
                <a:cubicBezTo>
                  <a:pt x="41" y="0"/>
                  <a:pt x="0" y="41"/>
                  <a:pt x="0" y="91"/>
                </a:cubicBezTo>
                <a:cubicBezTo>
                  <a:pt x="0" y="140"/>
                  <a:pt x="40" y="181"/>
                  <a:pt x="90" y="181"/>
                </a:cubicBezTo>
                <a:cubicBezTo>
                  <a:pt x="90" y="181"/>
                  <a:pt x="90" y="181"/>
                  <a:pt x="90" y="181"/>
                </a:cubicBezTo>
                <a:cubicBezTo>
                  <a:pt x="92" y="181"/>
                  <a:pt x="94" y="180"/>
                  <a:pt x="94" y="177"/>
                </a:cubicBezTo>
                <a:cubicBezTo>
                  <a:pt x="94" y="175"/>
                  <a:pt x="92" y="173"/>
                  <a:pt x="90" y="173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 dirty="0">
              <a:solidFill>
                <a:srgbClr val="1C1819"/>
              </a:solidFill>
            </a:endParaRPr>
          </a:p>
        </p:txBody>
      </p:sp>
      <p:sp>
        <p:nvSpPr>
          <p:cNvPr id="28" name="Light bulb icon">
            <a:extLst>
              <a:ext uri="{FF2B5EF4-FFF2-40B4-BE49-F238E27FC236}">
                <a16:creationId xmlns:a16="http://schemas.microsoft.com/office/drawing/2014/main" id="{F3065233-4FFE-4E6D-8258-F50B4A44824D}"/>
              </a:ext>
            </a:extLst>
          </p:cNvPr>
          <p:cNvSpPr>
            <a:spLocks noEditPoints="1"/>
          </p:cNvSpPr>
          <p:nvPr/>
        </p:nvSpPr>
        <p:spPr bwMode="auto">
          <a:xfrm>
            <a:off x="6217497" y="2042287"/>
            <a:ext cx="622454" cy="801540"/>
          </a:xfrm>
          <a:custGeom>
            <a:avLst/>
            <a:gdLst>
              <a:gd name="T0" fmla="*/ 0 w 198"/>
              <a:gd name="T1" fmla="*/ 99 h 256"/>
              <a:gd name="T2" fmla="*/ 39 w 198"/>
              <a:gd name="T3" fmla="*/ 204 h 256"/>
              <a:gd name="T4" fmla="*/ 55 w 198"/>
              <a:gd name="T5" fmla="*/ 228 h 256"/>
              <a:gd name="T6" fmla="*/ 55 w 198"/>
              <a:gd name="T7" fmla="*/ 236 h 256"/>
              <a:gd name="T8" fmla="*/ 139 w 198"/>
              <a:gd name="T9" fmla="*/ 256 h 256"/>
              <a:gd name="T10" fmla="*/ 159 w 198"/>
              <a:gd name="T11" fmla="*/ 236 h 256"/>
              <a:gd name="T12" fmla="*/ 143 w 198"/>
              <a:gd name="T13" fmla="*/ 212 h 256"/>
              <a:gd name="T14" fmla="*/ 143 w 198"/>
              <a:gd name="T15" fmla="*/ 204 h 256"/>
              <a:gd name="T16" fmla="*/ 135 w 198"/>
              <a:gd name="T17" fmla="*/ 248 h 256"/>
              <a:gd name="T18" fmla="*/ 135 w 198"/>
              <a:gd name="T19" fmla="*/ 236 h 256"/>
              <a:gd name="T20" fmla="*/ 63 w 198"/>
              <a:gd name="T21" fmla="*/ 228 h 256"/>
              <a:gd name="T22" fmla="*/ 135 w 198"/>
              <a:gd name="T23" fmla="*/ 228 h 256"/>
              <a:gd name="T24" fmla="*/ 32 w 198"/>
              <a:gd name="T25" fmla="*/ 103 h 256"/>
              <a:gd name="T26" fmla="*/ 56 w 198"/>
              <a:gd name="T27" fmla="*/ 77 h 256"/>
              <a:gd name="T28" fmla="*/ 77 w 198"/>
              <a:gd name="T29" fmla="*/ 55 h 256"/>
              <a:gd name="T30" fmla="*/ 103 w 198"/>
              <a:gd name="T31" fmla="*/ 32 h 256"/>
              <a:gd name="T32" fmla="*/ 144 w 198"/>
              <a:gd name="T33" fmla="*/ 49 h 256"/>
              <a:gd name="T34" fmla="*/ 145 w 198"/>
              <a:gd name="T35" fmla="*/ 84 h 256"/>
              <a:gd name="T36" fmla="*/ 145 w 198"/>
              <a:gd name="T37" fmla="*/ 114 h 256"/>
              <a:gd name="T38" fmla="*/ 144 w 198"/>
              <a:gd name="T39" fmla="*/ 149 h 256"/>
              <a:gd name="T40" fmla="*/ 103 w 198"/>
              <a:gd name="T41" fmla="*/ 166 h 256"/>
              <a:gd name="T42" fmla="*/ 77 w 198"/>
              <a:gd name="T43" fmla="*/ 143 h 256"/>
              <a:gd name="T44" fmla="*/ 56 w 198"/>
              <a:gd name="T45" fmla="*/ 121 h 256"/>
              <a:gd name="T46" fmla="*/ 79 w 198"/>
              <a:gd name="T47" fmla="*/ 204 h 256"/>
              <a:gd name="T48" fmla="*/ 81 w 198"/>
              <a:gd name="T49" fmla="*/ 153 h 256"/>
              <a:gd name="T50" fmla="*/ 107 w 198"/>
              <a:gd name="T51" fmla="*/ 174 h 256"/>
              <a:gd name="T52" fmla="*/ 117 w 198"/>
              <a:gd name="T53" fmla="*/ 153 h 256"/>
              <a:gd name="T54" fmla="*/ 135 w 198"/>
              <a:gd name="T55" fmla="*/ 184 h 256"/>
              <a:gd name="T56" fmla="*/ 127 w 198"/>
              <a:gd name="T57" fmla="*/ 149 h 256"/>
              <a:gd name="T58" fmla="*/ 158 w 198"/>
              <a:gd name="T59" fmla="*/ 146 h 256"/>
              <a:gd name="T60" fmla="*/ 150 w 198"/>
              <a:gd name="T61" fmla="*/ 124 h 256"/>
              <a:gd name="T62" fmla="*/ 153 w 198"/>
              <a:gd name="T63" fmla="*/ 117 h 256"/>
              <a:gd name="T64" fmla="*/ 174 w 198"/>
              <a:gd name="T65" fmla="*/ 91 h 256"/>
              <a:gd name="T66" fmla="*/ 153 w 198"/>
              <a:gd name="T67" fmla="*/ 81 h 256"/>
              <a:gd name="T68" fmla="*/ 158 w 198"/>
              <a:gd name="T69" fmla="*/ 57 h 256"/>
              <a:gd name="T70" fmla="*/ 146 w 198"/>
              <a:gd name="T71" fmla="*/ 40 h 256"/>
              <a:gd name="T72" fmla="*/ 124 w 198"/>
              <a:gd name="T73" fmla="*/ 48 h 256"/>
              <a:gd name="T74" fmla="*/ 111 w 198"/>
              <a:gd name="T75" fmla="*/ 28 h 256"/>
              <a:gd name="T76" fmla="*/ 87 w 198"/>
              <a:gd name="T77" fmla="*/ 28 h 256"/>
              <a:gd name="T78" fmla="*/ 74 w 198"/>
              <a:gd name="T79" fmla="*/ 48 h 256"/>
              <a:gd name="T80" fmla="*/ 52 w 198"/>
              <a:gd name="T81" fmla="*/ 40 h 256"/>
              <a:gd name="T82" fmla="*/ 40 w 198"/>
              <a:gd name="T83" fmla="*/ 57 h 256"/>
              <a:gd name="T84" fmla="*/ 45 w 198"/>
              <a:gd name="T85" fmla="*/ 81 h 256"/>
              <a:gd name="T86" fmla="*/ 24 w 198"/>
              <a:gd name="T87" fmla="*/ 91 h 256"/>
              <a:gd name="T88" fmla="*/ 45 w 198"/>
              <a:gd name="T89" fmla="*/ 117 h 256"/>
              <a:gd name="T90" fmla="*/ 49 w 198"/>
              <a:gd name="T91" fmla="*/ 124 h 256"/>
              <a:gd name="T92" fmla="*/ 40 w 198"/>
              <a:gd name="T93" fmla="*/ 146 h 256"/>
              <a:gd name="T94" fmla="*/ 55 w 198"/>
              <a:gd name="T95" fmla="*/ 159 h 256"/>
              <a:gd name="T96" fmla="*/ 71 w 198"/>
              <a:gd name="T97" fmla="*/ 204 h 256"/>
              <a:gd name="T98" fmla="*/ 61 w 198"/>
              <a:gd name="T99" fmla="*/ 181 h 256"/>
              <a:gd name="T100" fmla="*/ 190 w 198"/>
              <a:gd name="T101" fmla="*/ 99 h 256"/>
              <a:gd name="T102" fmla="*/ 123 w 198"/>
              <a:gd name="T103" fmla="*/ 100 h 256"/>
              <a:gd name="T104" fmla="*/ 99 w 198"/>
              <a:gd name="T105" fmla="*/ 123 h 256"/>
              <a:gd name="T106" fmla="*/ 99 w 198"/>
              <a:gd name="T107" fmla="*/ 115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8" h="256">
                <a:moveTo>
                  <a:pt x="198" y="99"/>
                </a:moveTo>
                <a:cubicBezTo>
                  <a:pt x="198" y="44"/>
                  <a:pt x="154" y="0"/>
                  <a:pt x="99" y="0"/>
                </a:cubicBezTo>
                <a:cubicBezTo>
                  <a:pt x="45" y="0"/>
                  <a:pt x="0" y="44"/>
                  <a:pt x="0" y="99"/>
                </a:cubicBezTo>
                <a:cubicBezTo>
                  <a:pt x="0" y="136"/>
                  <a:pt x="22" y="170"/>
                  <a:pt x="55" y="187"/>
                </a:cubicBezTo>
                <a:cubicBezTo>
                  <a:pt x="55" y="204"/>
                  <a:pt x="55" y="204"/>
                  <a:pt x="55" y="204"/>
                </a:cubicBezTo>
                <a:cubicBezTo>
                  <a:pt x="39" y="204"/>
                  <a:pt x="39" y="204"/>
                  <a:pt x="39" y="204"/>
                </a:cubicBezTo>
                <a:cubicBezTo>
                  <a:pt x="39" y="212"/>
                  <a:pt x="39" y="212"/>
                  <a:pt x="39" y="212"/>
                </a:cubicBezTo>
                <a:cubicBezTo>
                  <a:pt x="55" y="212"/>
                  <a:pt x="55" y="212"/>
                  <a:pt x="55" y="212"/>
                </a:cubicBezTo>
                <a:cubicBezTo>
                  <a:pt x="55" y="228"/>
                  <a:pt x="55" y="228"/>
                  <a:pt x="55" y="228"/>
                </a:cubicBezTo>
                <a:cubicBezTo>
                  <a:pt x="39" y="228"/>
                  <a:pt x="39" y="228"/>
                  <a:pt x="39" y="228"/>
                </a:cubicBezTo>
                <a:cubicBezTo>
                  <a:pt x="39" y="236"/>
                  <a:pt x="39" y="236"/>
                  <a:pt x="39" y="236"/>
                </a:cubicBezTo>
                <a:cubicBezTo>
                  <a:pt x="55" y="236"/>
                  <a:pt x="55" y="236"/>
                  <a:pt x="55" y="236"/>
                </a:cubicBezTo>
                <a:cubicBezTo>
                  <a:pt x="55" y="252"/>
                  <a:pt x="55" y="252"/>
                  <a:pt x="55" y="252"/>
                </a:cubicBezTo>
                <a:cubicBezTo>
                  <a:pt x="55" y="254"/>
                  <a:pt x="57" y="256"/>
                  <a:pt x="59" y="256"/>
                </a:cubicBezTo>
                <a:cubicBezTo>
                  <a:pt x="139" y="256"/>
                  <a:pt x="139" y="256"/>
                  <a:pt x="139" y="256"/>
                </a:cubicBezTo>
                <a:cubicBezTo>
                  <a:pt x="141" y="256"/>
                  <a:pt x="143" y="254"/>
                  <a:pt x="143" y="252"/>
                </a:cubicBezTo>
                <a:cubicBezTo>
                  <a:pt x="143" y="236"/>
                  <a:pt x="143" y="236"/>
                  <a:pt x="143" y="236"/>
                </a:cubicBezTo>
                <a:cubicBezTo>
                  <a:pt x="159" y="236"/>
                  <a:pt x="159" y="236"/>
                  <a:pt x="159" y="236"/>
                </a:cubicBezTo>
                <a:cubicBezTo>
                  <a:pt x="159" y="228"/>
                  <a:pt x="159" y="228"/>
                  <a:pt x="159" y="228"/>
                </a:cubicBezTo>
                <a:cubicBezTo>
                  <a:pt x="143" y="228"/>
                  <a:pt x="143" y="228"/>
                  <a:pt x="143" y="228"/>
                </a:cubicBezTo>
                <a:cubicBezTo>
                  <a:pt x="143" y="212"/>
                  <a:pt x="143" y="212"/>
                  <a:pt x="143" y="212"/>
                </a:cubicBezTo>
                <a:cubicBezTo>
                  <a:pt x="159" y="212"/>
                  <a:pt x="159" y="212"/>
                  <a:pt x="159" y="212"/>
                </a:cubicBezTo>
                <a:cubicBezTo>
                  <a:pt x="159" y="204"/>
                  <a:pt x="159" y="204"/>
                  <a:pt x="159" y="204"/>
                </a:cubicBezTo>
                <a:cubicBezTo>
                  <a:pt x="143" y="204"/>
                  <a:pt x="143" y="204"/>
                  <a:pt x="143" y="204"/>
                </a:cubicBezTo>
                <a:cubicBezTo>
                  <a:pt x="143" y="187"/>
                  <a:pt x="143" y="187"/>
                  <a:pt x="143" y="187"/>
                </a:cubicBezTo>
                <a:cubicBezTo>
                  <a:pt x="177" y="170"/>
                  <a:pt x="198" y="137"/>
                  <a:pt x="198" y="99"/>
                </a:cubicBezTo>
                <a:close/>
                <a:moveTo>
                  <a:pt x="135" y="248"/>
                </a:moveTo>
                <a:cubicBezTo>
                  <a:pt x="63" y="248"/>
                  <a:pt x="63" y="248"/>
                  <a:pt x="63" y="248"/>
                </a:cubicBezTo>
                <a:cubicBezTo>
                  <a:pt x="63" y="236"/>
                  <a:pt x="63" y="236"/>
                  <a:pt x="63" y="236"/>
                </a:cubicBezTo>
                <a:cubicBezTo>
                  <a:pt x="135" y="236"/>
                  <a:pt x="135" y="236"/>
                  <a:pt x="135" y="236"/>
                </a:cubicBezTo>
                <a:lnTo>
                  <a:pt x="135" y="248"/>
                </a:lnTo>
                <a:close/>
                <a:moveTo>
                  <a:pt x="135" y="228"/>
                </a:moveTo>
                <a:cubicBezTo>
                  <a:pt x="63" y="228"/>
                  <a:pt x="63" y="228"/>
                  <a:pt x="63" y="228"/>
                </a:cubicBezTo>
                <a:cubicBezTo>
                  <a:pt x="63" y="212"/>
                  <a:pt x="63" y="212"/>
                  <a:pt x="63" y="212"/>
                </a:cubicBezTo>
                <a:cubicBezTo>
                  <a:pt x="135" y="212"/>
                  <a:pt x="135" y="212"/>
                  <a:pt x="135" y="212"/>
                </a:cubicBezTo>
                <a:lnTo>
                  <a:pt x="135" y="228"/>
                </a:lnTo>
                <a:close/>
                <a:moveTo>
                  <a:pt x="56" y="121"/>
                </a:moveTo>
                <a:cubicBezTo>
                  <a:pt x="53" y="114"/>
                  <a:pt x="53" y="114"/>
                  <a:pt x="53" y="114"/>
                </a:cubicBezTo>
                <a:cubicBezTo>
                  <a:pt x="51" y="106"/>
                  <a:pt x="39" y="104"/>
                  <a:pt x="32" y="103"/>
                </a:cubicBezTo>
                <a:cubicBezTo>
                  <a:pt x="32" y="95"/>
                  <a:pt x="32" y="95"/>
                  <a:pt x="32" y="95"/>
                </a:cubicBezTo>
                <a:cubicBezTo>
                  <a:pt x="39" y="94"/>
                  <a:pt x="51" y="92"/>
                  <a:pt x="53" y="84"/>
                </a:cubicBezTo>
                <a:cubicBezTo>
                  <a:pt x="56" y="77"/>
                  <a:pt x="56" y="77"/>
                  <a:pt x="56" y="77"/>
                </a:cubicBezTo>
                <a:cubicBezTo>
                  <a:pt x="60" y="70"/>
                  <a:pt x="53" y="60"/>
                  <a:pt x="49" y="55"/>
                </a:cubicBezTo>
                <a:cubicBezTo>
                  <a:pt x="55" y="49"/>
                  <a:pt x="55" y="49"/>
                  <a:pt x="55" y="49"/>
                </a:cubicBezTo>
                <a:cubicBezTo>
                  <a:pt x="60" y="53"/>
                  <a:pt x="70" y="60"/>
                  <a:pt x="77" y="55"/>
                </a:cubicBezTo>
                <a:cubicBezTo>
                  <a:pt x="84" y="53"/>
                  <a:pt x="84" y="53"/>
                  <a:pt x="84" y="53"/>
                </a:cubicBezTo>
                <a:cubicBezTo>
                  <a:pt x="92" y="50"/>
                  <a:pt x="94" y="38"/>
                  <a:pt x="95" y="32"/>
                </a:cubicBezTo>
                <a:cubicBezTo>
                  <a:pt x="103" y="32"/>
                  <a:pt x="103" y="32"/>
                  <a:pt x="103" y="32"/>
                </a:cubicBezTo>
                <a:cubicBezTo>
                  <a:pt x="104" y="38"/>
                  <a:pt x="106" y="50"/>
                  <a:pt x="115" y="53"/>
                </a:cubicBezTo>
                <a:cubicBezTo>
                  <a:pt x="121" y="55"/>
                  <a:pt x="121" y="55"/>
                  <a:pt x="121" y="55"/>
                </a:cubicBezTo>
                <a:cubicBezTo>
                  <a:pt x="129" y="60"/>
                  <a:pt x="139" y="53"/>
                  <a:pt x="144" y="49"/>
                </a:cubicBezTo>
                <a:cubicBezTo>
                  <a:pt x="150" y="55"/>
                  <a:pt x="150" y="55"/>
                  <a:pt x="150" y="55"/>
                </a:cubicBezTo>
                <a:cubicBezTo>
                  <a:pt x="145" y="60"/>
                  <a:pt x="138" y="70"/>
                  <a:pt x="143" y="77"/>
                </a:cubicBezTo>
                <a:cubicBezTo>
                  <a:pt x="145" y="84"/>
                  <a:pt x="145" y="84"/>
                  <a:pt x="145" y="84"/>
                </a:cubicBezTo>
                <a:cubicBezTo>
                  <a:pt x="148" y="92"/>
                  <a:pt x="160" y="94"/>
                  <a:pt x="166" y="95"/>
                </a:cubicBezTo>
                <a:cubicBezTo>
                  <a:pt x="166" y="103"/>
                  <a:pt x="166" y="103"/>
                  <a:pt x="166" y="103"/>
                </a:cubicBezTo>
                <a:cubicBezTo>
                  <a:pt x="160" y="104"/>
                  <a:pt x="148" y="106"/>
                  <a:pt x="145" y="114"/>
                </a:cubicBezTo>
                <a:cubicBezTo>
                  <a:pt x="143" y="121"/>
                  <a:pt x="143" y="121"/>
                  <a:pt x="143" y="121"/>
                </a:cubicBezTo>
                <a:cubicBezTo>
                  <a:pt x="138" y="128"/>
                  <a:pt x="145" y="138"/>
                  <a:pt x="150" y="143"/>
                </a:cubicBezTo>
                <a:cubicBezTo>
                  <a:pt x="144" y="149"/>
                  <a:pt x="144" y="149"/>
                  <a:pt x="144" y="149"/>
                </a:cubicBezTo>
                <a:cubicBezTo>
                  <a:pt x="139" y="145"/>
                  <a:pt x="129" y="138"/>
                  <a:pt x="121" y="143"/>
                </a:cubicBezTo>
                <a:cubicBezTo>
                  <a:pt x="115" y="145"/>
                  <a:pt x="115" y="145"/>
                  <a:pt x="115" y="145"/>
                </a:cubicBezTo>
                <a:cubicBezTo>
                  <a:pt x="106" y="148"/>
                  <a:pt x="104" y="160"/>
                  <a:pt x="103" y="166"/>
                </a:cubicBezTo>
                <a:cubicBezTo>
                  <a:pt x="95" y="166"/>
                  <a:pt x="95" y="166"/>
                  <a:pt x="95" y="166"/>
                </a:cubicBezTo>
                <a:cubicBezTo>
                  <a:pt x="94" y="160"/>
                  <a:pt x="92" y="148"/>
                  <a:pt x="84" y="145"/>
                </a:cubicBezTo>
                <a:cubicBezTo>
                  <a:pt x="77" y="143"/>
                  <a:pt x="77" y="143"/>
                  <a:pt x="77" y="143"/>
                </a:cubicBezTo>
                <a:cubicBezTo>
                  <a:pt x="70" y="138"/>
                  <a:pt x="60" y="145"/>
                  <a:pt x="55" y="149"/>
                </a:cubicBezTo>
                <a:cubicBezTo>
                  <a:pt x="49" y="143"/>
                  <a:pt x="49" y="143"/>
                  <a:pt x="49" y="143"/>
                </a:cubicBezTo>
                <a:cubicBezTo>
                  <a:pt x="53" y="138"/>
                  <a:pt x="60" y="128"/>
                  <a:pt x="56" y="121"/>
                </a:cubicBezTo>
                <a:close/>
                <a:moveTo>
                  <a:pt x="119" y="152"/>
                </a:moveTo>
                <a:cubicBezTo>
                  <a:pt x="119" y="204"/>
                  <a:pt x="119" y="204"/>
                  <a:pt x="119" y="204"/>
                </a:cubicBezTo>
                <a:cubicBezTo>
                  <a:pt x="79" y="204"/>
                  <a:pt x="79" y="204"/>
                  <a:pt x="79" y="204"/>
                </a:cubicBezTo>
                <a:cubicBezTo>
                  <a:pt x="79" y="152"/>
                  <a:pt x="79" y="152"/>
                  <a:pt x="79" y="152"/>
                </a:cubicBezTo>
                <a:cubicBezTo>
                  <a:pt x="81" y="153"/>
                  <a:pt x="81" y="153"/>
                  <a:pt x="81" y="153"/>
                </a:cubicBezTo>
                <a:cubicBezTo>
                  <a:pt x="81" y="153"/>
                  <a:pt x="81" y="153"/>
                  <a:pt x="81" y="153"/>
                </a:cubicBezTo>
                <a:cubicBezTo>
                  <a:pt x="85" y="154"/>
                  <a:pt x="87" y="163"/>
                  <a:pt x="87" y="170"/>
                </a:cubicBezTo>
                <a:cubicBezTo>
                  <a:pt x="87" y="172"/>
                  <a:pt x="89" y="174"/>
                  <a:pt x="91" y="174"/>
                </a:cubicBezTo>
                <a:cubicBezTo>
                  <a:pt x="107" y="174"/>
                  <a:pt x="107" y="174"/>
                  <a:pt x="107" y="174"/>
                </a:cubicBezTo>
                <a:cubicBezTo>
                  <a:pt x="109" y="174"/>
                  <a:pt x="111" y="172"/>
                  <a:pt x="111" y="170"/>
                </a:cubicBezTo>
                <a:cubicBezTo>
                  <a:pt x="111" y="163"/>
                  <a:pt x="114" y="154"/>
                  <a:pt x="117" y="153"/>
                </a:cubicBezTo>
                <a:cubicBezTo>
                  <a:pt x="117" y="153"/>
                  <a:pt x="117" y="153"/>
                  <a:pt x="117" y="153"/>
                </a:cubicBezTo>
                <a:lnTo>
                  <a:pt x="119" y="152"/>
                </a:lnTo>
                <a:close/>
                <a:moveTo>
                  <a:pt x="137" y="181"/>
                </a:moveTo>
                <a:cubicBezTo>
                  <a:pt x="136" y="181"/>
                  <a:pt x="135" y="183"/>
                  <a:pt x="135" y="184"/>
                </a:cubicBezTo>
                <a:cubicBezTo>
                  <a:pt x="135" y="204"/>
                  <a:pt x="135" y="204"/>
                  <a:pt x="135" y="204"/>
                </a:cubicBezTo>
                <a:cubicBezTo>
                  <a:pt x="127" y="204"/>
                  <a:pt x="127" y="204"/>
                  <a:pt x="127" y="204"/>
                </a:cubicBezTo>
                <a:cubicBezTo>
                  <a:pt x="127" y="149"/>
                  <a:pt x="127" y="149"/>
                  <a:pt x="127" y="149"/>
                </a:cubicBezTo>
                <a:cubicBezTo>
                  <a:pt x="131" y="150"/>
                  <a:pt x="137" y="154"/>
                  <a:pt x="141" y="158"/>
                </a:cubicBezTo>
                <a:cubicBezTo>
                  <a:pt x="142" y="159"/>
                  <a:pt x="145" y="159"/>
                  <a:pt x="146" y="158"/>
                </a:cubicBezTo>
                <a:cubicBezTo>
                  <a:pt x="158" y="146"/>
                  <a:pt x="158" y="146"/>
                  <a:pt x="158" y="146"/>
                </a:cubicBezTo>
                <a:cubicBezTo>
                  <a:pt x="159" y="146"/>
                  <a:pt x="159" y="145"/>
                  <a:pt x="159" y="143"/>
                </a:cubicBezTo>
                <a:cubicBezTo>
                  <a:pt x="159" y="142"/>
                  <a:pt x="159" y="141"/>
                  <a:pt x="158" y="141"/>
                </a:cubicBezTo>
                <a:cubicBezTo>
                  <a:pt x="153" y="135"/>
                  <a:pt x="148" y="128"/>
                  <a:pt x="150" y="124"/>
                </a:cubicBezTo>
                <a:cubicBezTo>
                  <a:pt x="150" y="124"/>
                  <a:pt x="150" y="124"/>
                  <a:pt x="150" y="124"/>
                </a:cubicBezTo>
                <a:cubicBezTo>
                  <a:pt x="153" y="117"/>
                  <a:pt x="153" y="117"/>
                  <a:pt x="153" y="117"/>
                </a:cubicBezTo>
                <a:cubicBezTo>
                  <a:pt x="153" y="117"/>
                  <a:pt x="153" y="117"/>
                  <a:pt x="153" y="117"/>
                </a:cubicBezTo>
                <a:cubicBezTo>
                  <a:pt x="154" y="113"/>
                  <a:pt x="163" y="111"/>
                  <a:pt x="170" y="111"/>
                </a:cubicBezTo>
                <a:cubicBezTo>
                  <a:pt x="172" y="111"/>
                  <a:pt x="174" y="109"/>
                  <a:pt x="174" y="107"/>
                </a:cubicBezTo>
                <a:cubicBezTo>
                  <a:pt x="174" y="91"/>
                  <a:pt x="174" y="91"/>
                  <a:pt x="174" y="91"/>
                </a:cubicBezTo>
                <a:cubicBezTo>
                  <a:pt x="174" y="89"/>
                  <a:pt x="172" y="87"/>
                  <a:pt x="170" y="87"/>
                </a:cubicBezTo>
                <a:cubicBezTo>
                  <a:pt x="163" y="87"/>
                  <a:pt x="154" y="85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0" y="74"/>
                  <a:pt x="150" y="74"/>
                  <a:pt x="150" y="74"/>
                </a:cubicBezTo>
                <a:cubicBezTo>
                  <a:pt x="150" y="74"/>
                  <a:pt x="150" y="74"/>
                  <a:pt x="150" y="74"/>
                </a:cubicBezTo>
                <a:cubicBezTo>
                  <a:pt x="148" y="70"/>
                  <a:pt x="153" y="63"/>
                  <a:pt x="158" y="57"/>
                </a:cubicBezTo>
                <a:cubicBezTo>
                  <a:pt x="159" y="57"/>
                  <a:pt x="159" y="56"/>
                  <a:pt x="159" y="54"/>
                </a:cubicBezTo>
                <a:cubicBezTo>
                  <a:pt x="159" y="53"/>
                  <a:pt x="159" y="52"/>
                  <a:pt x="158" y="52"/>
                </a:cubicBezTo>
                <a:cubicBezTo>
                  <a:pt x="146" y="40"/>
                  <a:pt x="146" y="40"/>
                  <a:pt x="146" y="40"/>
                </a:cubicBezTo>
                <a:cubicBezTo>
                  <a:pt x="145" y="39"/>
                  <a:pt x="142" y="39"/>
                  <a:pt x="141" y="40"/>
                </a:cubicBezTo>
                <a:cubicBezTo>
                  <a:pt x="135" y="46"/>
                  <a:pt x="128" y="50"/>
                  <a:pt x="125" y="48"/>
                </a:cubicBezTo>
                <a:cubicBezTo>
                  <a:pt x="124" y="48"/>
                  <a:pt x="124" y="48"/>
                  <a:pt x="124" y="48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114" y="44"/>
                  <a:pt x="111" y="35"/>
                  <a:pt x="111" y="28"/>
                </a:cubicBezTo>
                <a:cubicBezTo>
                  <a:pt x="111" y="26"/>
                  <a:pt x="109" y="24"/>
                  <a:pt x="107" y="24"/>
                </a:cubicBezTo>
                <a:cubicBezTo>
                  <a:pt x="91" y="24"/>
                  <a:pt x="91" y="24"/>
                  <a:pt x="91" y="24"/>
                </a:cubicBezTo>
                <a:cubicBezTo>
                  <a:pt x="89" y="24"/>
                  <a:pt x="87" y="26"/>
                  <a:pt x="87" y="28"/>
                </a:cubicBezTo>
                <a:cubicBezTo>
                  <a:pt x="87" y="35"/>
                  <a:pt x="85" y="44"/>
                  <a:pt x="81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74" y="48"/>
                  <a:pt x="74" y="48"/>
                  <a:pt x="74" y="48"/>
                </a:cubicBezTo>
                <a:cubicBezTo>
                  <a:pt x="74" y="48"/>
                  <a:pt x="74" y="48"/>
                  <a:pt x="74" y="48"/>
                </a:cubicBezTo>
                <a:cubicBezTo>
                  <a:pt x="71" y="50"/>
                  <a:pt x="63" y="46"/>
                  <a:pt x="57" y="40"/>
                </a:cubicBezTo>
                <a:cubicBezTo>
                  <a:pt x="56" y="39"/>
                  <a:pt x="53" y="39"/>
                  <a:pt x="52" y="40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2"/>
                  <a:pt x="39" y="53"/>
                  <a:pt x="39" y="54"/>
                </a:cubicBezTo>
                <a:cubicBezTo>
                  <a:pt x="39" y="56"/>
                  <a:pt x="40" y="57"/>
                  <a:pt x="40" y="57"/>
                </a:cubicBezTo>
                <a:cubicBezTo>
                  <a:pt x="46" y="63"/>
                  <a:pt x="50" y="70"/>
                  <a:pt x="49" y="74"/>
                </a:cubicBezTo>
                <a:cubicBezTo>
                  <a:pt x="48" y="74"/>
                  <a:pt x="48" y="74"/>
                  <a:pt x="48" y="74"/>
                </a:cubicBezTo>
                <a:cubicBezTo>
                  <a:pt x="45" y="81"/>
                  <a:pt x="45" y="81"/>
                  <a:pt x="45" y="81"/>
                </a:cubicBezTo>
                <a:cubicBezTo>
                  <a:pt x="45" y="81"/>
                  <a:pt x="45" y="81"/>
                  <a:pt x="45" y="81"/>
                </a:cubicBezTo>
                <a:cubicBezTo>
                  <a:pt x="44" y="85"/>
                  <a:pt x="36" y="87"/>
                  <a:pt x="28" y="87"/>
                </a:cubicBezTo>
                <a:cubicBezTo>
                  <a:pt x="26" y="87"/>
                  <a:pt x="24" y="89"/>
                  <a:pt x="24" y="91"/>
                </a:cubicBezTo>
                <a:cubicBezTo>
                  <a:pt x="24" y="107"/>
                  <a:pt x="24" y="107"/>
                  <a:pt x="24" y="107"/>
                </a:cubicBezTo>
                <a:cubicBezTo>
                  <a:pt x="24" y="109"/>
                  <a:pt x="26" y="111"/>
                  <a:pt x="28" y="111"/>
                </a:cubicBezTo>
                <a:cubicBezTo>
                  <a:pt x="36" y="111"/>
                  <a:pt x="44" y="113"/>
                  <a:pt x="45" y="117"/>
                </a:cubicBezTo>
                <a:cubicBezTo>
                  <a:pt x="45" y="117"/>
                  <a:pt x="45" y="117"/>
                  <a:pt x="45" y="117"/>
                </a:cubicBezTo>
                <a:cubicBezTo>
                  <a:pt x="48" y="124"/>
                  <a:pt x="48" y="124"/>
                  <a:pt x="48" y="124"/>
                </a:cubicBezTo>
                <a:cubicBezTo>
                  <a:pt x="48" y="124"/>
                  <a:pt x="48" y="124"/>
                  <a:pt x="49" y="124"/>
                </a:cubicBezTo>
                <a:cubicBezTo>
                  <a:pt x="50" y="128"/>
                  <a:pt x="46" y="135"/>
                  <a:pt x="40" y="141"/>
                </a:cubicBezTo>
                <a:cubicBezTo>
                  <a:pt x="40" y="141"/>
                  <a:pt x="39" y="142"/>
                  <a:pt x="39" y="143"/>
                </a:cubicBezTo>
                <a:cubicBezTo>
                  <a:pt x="39" y="145"/>
                  <a:pt x="40" y="146"/>
                  <a:pt x="40" y="146"/>
                </a:cubicBezTo>
                <a:cubicBezTo>
                  <a:pt x="52" y="158"/>
                  <a:pt x="52" y="158"/>
                  <a:pt x="52" y="158"/>
                </a:cubicBezTo>
                <a:cubicBezTo>
                  <a:pt x="53" y="158"/>
                  <a:pt x="54" y="159"/>
                  <a:pt x="55" y="159"/>
                </a:cubicBezTo>
                <a:cubicBezTo>
                  <a:pt x="55" y="159"/>
                  <a:pt x="55" y="159"/>
                  <a:pt x="55" y="159"/>
                </a:cubicBezTo>
                <a:cubicBezTo>
                  <a:pt x="56" y="159"/>
                  <a:pt x="57" y="158"/>
                  <a:pt x="57" y="158"/>
                </a:cubicBezTo>
                <a:cubicBezTo>
                  <a:pt x="62" y="154"/>
                  <a:pt x="67" y="150"/>
                  <a:pt x="71" y="149"/>
                </a:cubicBezTo>
                <a:cubicBezTo>
                  <a:pt x="71" y="204"/>
                  <a:pt x="71" y="204"/>
                  <a:pt x="71" y="204"/>
                </a:cubicBezTo>
                <a:cubicBezTo>
                  <a:pt x="63" y="204"/>
                  <a:pt x="63" y="204"/>
                  <a:pt x="63" y="204"/>
                </a:cubicBezTo>
                <a:cubicBezTo>
                  <a:pt x="63" y="184"/>
                  <a:pt x="63" y="184"/>
                  <a:pt x="63" y="184"/>
                </a:cubicBezTo>
                <a:cubicBezTo>
                  <a:pt x="63" y="183"/>
                  <a:pt x="62" y="182"/>
                  <a:pt x="61" y="181"/>
                </a:cubicBezTo>
                <a:cubicBezTo>
                  <a:pt x="29" y="166"/>
                  <a:pt x="8" y="134"/>
                  <a:pt x="8" y="99"/>
                </a:cubicBezTo>
                <a:cubicBezTo>
                  <a:pt x="8" y="49"/>
                  <a:pt x="49" y="8"/>
                  <a:pt x="99" y="8"/>
                </a:cubicBezTo>
                <a:cubicBezTo>
                  <a:pt x="149" y="8"/>
                  <a:pt x="190" y="49"/>
                  <a:pt x="190" y="99"/>
                </a:cubicBezTo>
                <a:cubicBezTo>
                  <a:pt x="190" y="134"/>
                  <a:pt x="170" y="166"/>
                  <a:pt x="137" y="181"/>
                </a:cubicBezTo>
                <a:close/>
                <a:moveTo>
                  <a:pt x="99" y="123"/>
                </a:moveTo>
                <a:cubicBezTo>
                  <a:pt x="112" y="123"/>
                  <a:pt x="123" y="113"/>
                  <a:pt x="123" y="100"/>
                </a:cubicBezTo>
                <a:cubicBezTo>
                  <a:pt x="123" y="87"/>
                  <a:pt x="112" y="76"/>
                  <a:pt x="99" y="76"/>
                </a:cubicBezTo>
                <a:cubicBezTo>
                  <a:pt x="86" y="76"/>
                  <a:pt x="76" y="87"/>
                  <a:pt x="76" y="100"/>
                </a:cubicBezTo>
                <a:cubicBezTo>
                  <a:pt x="76" y="113"/>
                  <a:pt x="86" y="123"/>
                  <a:pt x="99" y="123"/>
                </a:cubicBezTo>
                <a:close/>
                <a:moveTo>
                  <a:pt x="99" y="84"/>
                </a:moveTo>
                <a:cubicBezTo>
                  <a:pt x="108" y="84"/>
                  <a:pt x="115" y="91"/>
                  <a:pt x="115" y="100"/>
                </a:cubicBezTo>
                <a:cubicBezTo>
                  <a:pt x="115" y="108"/>
                  <a:pt x="108" y="115"/>
                  <a:pt x="99" y="115"/>
                </a:cubicBezTo>
                <a:cubicBezTo>
                  <a:pt x="91" y="115"/>
                  <a:pt x="84" y="108"/>
                  <a:pt x="84" y="100"/>
                </a:cubicBezTo>
                <a:cubicBezTo>
                  <a:pt x="84" y="91"/>
                  <a:pt x="91" y="84"/>
                  <a:pt x="99" y="84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 dirty="0">
              <a:solidFill>
                <a:srgbClr val="1C1819"/>
              </a:solidFill>
            </a:endParaRPr>
          </a:p>
        </p:txBody>
      </p:sp>
      <p:sp>
        <p:nvSpPr>
          <p:cNvPr id="29" name="Teamwork icon">
            <a:extLst>
              <a:ext uri="{FF2B5EF4-FFF2-40B4-BE49-F238E27FC236}">
                <a16:creationId xmlns:a16="http://schemas.microsoft.com/office/drawing/2014/main" id="{39001E93-91A1-4F6C-AF7F-C4D871258E9D}"/>
              </a:ext>
            </a:extLst>
          </p:cNvPr>
          <p:cNvSpPr>
            <a:spLocks noEditPoints="1"/>
          </p:cNvSpPr>
          <p:nvPr/>
        </p:nvSpPr>
        <p:spPr bwMode="auto">
          <a:xfrm>
            <a:off x="6167170" y="7620721"/>
            <a:ext cx="672781" cy="669876"/>
          </a:xfrm>
          <a:custGeom>
            <a:avLst/>
            <a:gdLst>
              <a:gd name="T0" fmla="*/ 236 w 256"/>
              <a:gd name="T1" fmla="*/ 202 h 256"/>
              <a:gd name="T2" fmla="*/ 192 w 256"/>
              <a:gd name="T3" fmla="*/ 202 h 256"/>
              <a:gd name="T4" fmla="*/ 179 w 256"/>
              <a:gd name="T5" fmla="*/ 225 h 256"/>
              <a:gd name="T6" fmla="*/ 147 w 256"/>
              <a:gd name="T7" fmla="*/ 204 h 256"/>
              <a:gd name="T8" fmla="*/ 128 w 256"/>
              <a:gd name="T9" fmla="*/ 156 h 256"/>
              <a:gd name="T10" fmla="*/ 108 w 256"/>
              <a:gd name="T11" fmla="*/ 204 h 256"/>
              <a:gd name="T12" fmla="*/ 76 w 256"/>
              <a:gd name="T13" fmla="*/ 224 h 256"/>
              <a:gd name="T14" fmla="*/ 63 w 256"/>
              <a:gd name="T15" fmla="*/ 202 h 256"/>
              <a:gd name="T16" fmla="*/ 19 w 256"/>
              <a:gd name="T17" fmla="*/ 202 h 256"/>
              <a:gd name="T18" fmla="*/ 0 w 256"/>
              <a:gd name="T19" fmla="*/ 243 h 256"/>
              <a:gd name="T20" fmla="*/ 8 w 256"/>
              <a:gd name="T21" fmla="*/ 256 h 256"/>
              <a:gd name="T22" fmla="*/ 25 w 256"/>
              <a:gd name="T23" fmla="*/ 224 h 256"/>
              <a:gd name="T24" fmla="*/ 74 w 256"/>
              <a:gd name="T25" fmla="*/ 243 h 256"/>
              <a:gd name="T26" fmla="*/ 82 w 256"/>
              <a:gd name="T27" fmla="*/ 256 h 256"/>
              <a:gd name="T28" fmla="*/ 106 w 256"/>
              <a:gd name="T29" fmla="*/ 212 h 256"/>
              <a:gd name="T30" fmla="*/ 174 w 256"/>
              <a:gd name="T31" fmla="*/ 238 h 256"/>
              <a:gd name="T32" fmla="*/ 182 w 256"/>
              <a:gd name="T33" fmla="*/ 256 h 256"/>
              <a:gd name="T34" fmla="*/ 199 w 256"/>
              <a:gd name="T35" fmla="*/ 224 h 256"/>
              <a:gd name="T36" fmla="*/ 248 w 256"/>
              <a:gd name="T37" fmla="*/ 243 h 256"/>
              <a:gd name="T38" fmla="*/ 256 w 256"/>
              <a:gd name="T39" fmla="*/ 256 h 256"/>
              <a:gd name="T40" fmla="*/ 231 w 256"/>
              <a:gd name="T41" fmla="*/ 216 h 256"/>
              <a:gd name="T42" fmla="*/ 27 w 256"/>
              <a:gd name="T43" fmla="*/ 202 h 256"/>
              <a:gd name="T44" fmla="*/ 55 w 256"/>
              <a:gd name="T45" fmla="*/ 202 h 256"/>
              <a:gd name="T46" fmla="*/ 128 w 256"/>
              <a:gd name="T47" fmla="*/ 204 h 256"/>
              <a:gd name="T48" fmla="*/ 128 w 256"/>
              <a:gd name="T49" fmla="*/ 164 h 256"/>
              <a:gd name="T50" fmla="*/ 128 w 256"/>
              <a:gd name="T51" fmla="*/ 204 h 256"/>
              <a:gd name="T52" fmla="*/ 200 w 256"/>
              <a:gd name="T53" fmla="*/ 202 h 256"/>
              <a:gd name="T54" fmla="*/ 228 w 256"/>
              <a:gd name="T55" fmla="*/ 202 h 256"/>
              <a:gd name="T56" fmla="*/ 100 w 256"/>
              <a:gd name="T57" fmla="*/ 236 h 256"/>
              <a:gd name="T58" fmla="*/ 96 w 256"/>
              <a:gd name="T59" fmla="*/ 256 h 256"/>
              <a:gd name="T60" fmla="*/ 104 w 256"/>
              <a:gd name="T61" fmla="*/ 240 h 256"/>
              <a:gd name="T62" fmla="*/ 156 w 256"/>
              <a:gd name="T63" fmla="*/ 236 h 256"/>
              <a:gd name="T64" fmla="*/ 152 w 256"/>
              <a:gd name="T65" fmla="*/ 256 h 256"/>
              <a:gd name="T66" fmla="*/ 160 w 256"/>
              <a:gd name="T67" fmla="*/ 240 h 256"/>
              <a:gd name="T68" fmla="*/ 240 w 256"/>
              <a:gd name="T69" fmla="*/ 0 h 256"/>
              <a:gd name="T70" fmla="*/ 0 w 256"/>
              <a:gd name="T71" fmla="*/ 16 h 256"/>
              <a:gd name="T72" fmla="*/ 16 w 256"/>
              <a:gd name="T73" fmla="*/ 124 h 256"/>
              <a:gd name="T74" fmla="*/ 50 w 256"/>
              <a:gd name="T75" fmla="*/ 146 h 256"/>
              <a:gd name="T76" fmla="*/ 106 w 256"/>
              <a:gd name="T77" fmla="*/ 124 h 256"/>
              <a:gd name="T78" fmla="*/ 149 w 256"/>
              <a:gd name="T79" fmla="*/ 124 h 256"/>
              <a:gd name="T80" fmla="*/ 206 w 256"/>
              <a:gd name="T81" fmla="*/ 146 h 256"/>
              <a:gd name="T82" fmla="*/ 240 w 256"/>
              <a:gd name="T83" fmla="*/ 124 h 256"/>
              <a:gd name="T84" fmla="*/ 256 w 256"/>
              <a:gd name="T85" fmla="*/ 16 h 256"/>
              <a:gd name="T86" fmla="*/ 248 w 256"/>
              <a:gd name="T87" fmla="*/ 108 h 256"/>
              <a:gd name="T88" fmla="*/ 224 w 256"/>
              <a:gd name="T89" fmla="*/ 116 h 256"/>
              <a:gd name="T90" fmla="*/ 187 w 256"/>
              <a:gd name="T91" fmla="*/ 116 h 256"/>
              <a:gd name="T92" fmla="*/ 128 w 256"/>
              <a:gd name="T93" fmla="*/ 135 h 256"/>
              <a:gd name="T94" fmla="*/ 68 w 256"/>
              <a:gd name="T95" fmla="*/ 116 h 256"/>
              <a:gd name="T96" fmla="*/ 31 w 256"/>
              <a:gd name="T97" fmla="*/ 116 h 256"/>
              <a:gd name="T98" fmla="*/ 8 w 256"/>
              <a:gd name="T99" fmla="*/ 108 h 256"/>
              <a:gd name="T100" fmla="*/ 16 w 256"/>
              <a:gd name="T101" fmla="*/ 8 h 256"/>
              <a:gd name="T102" fmla="*/ 248 w 256"/>
              <a:gd name="T103" fmla="*/ 16 h 256"/>
              <a:gd name="T104" fmla="*/ 128 w 256"/>
              <a:gd name="T105" fmla="*/ 88 h 256"/>
              <a:gd name="T106" fmla="*/ 128 w 256"/>
              <a:gd name="T107" fmla="*/ 96 h 256"/>
              <a:gd name="T108" fmla="*/ 128 w 256"/>
              <a:gd name="T109" fmla="*/ 88 h 256"/>
              <a:gd name="T110" fmla="*/ 164 w 256"/>
              <a:gd name="T111" fmla="*/ 92 h 256"/>
              <a:gd name="T112" fmla="*/ 172 w 256"/>
              <a:gd name="T113" fmla="*/ 92 h 256"/>
              <a:gd name="T114" fmla="*/ 88 w 256"/>
              <a:gd name="T115" fmla="*/ 88 h 256"/>
              <a:gd name="T116" fmla="*/ 88 w 256"/>
              <a:gd name="T117" fmla="*/ 96 h 256"/>
              <a:gd name="T118" fmla="*/ 88 w 256"/>
              <a:gd name="T119" fmla="*/ 8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56" h="256">
                <a:moveTo>
                  <a:pt x="231" y="216"/>
                </a:moveTo>
                <a:cubicBezTo>
                  <a:pt x="234" y="213"/>
                  <a:pt x="236" y="208"/>
                  <a:pt x="236" y="202"/>
                </a:cubicBezTo>
                <a:cubicBezTo>
                  <a:pt x="236" y="190"/>
                  <a:pt x="227" y="180"/>
                  <a:pt x="214" y="180"/>
                </a:cubicBezTo>
                <a:cubicBezTo>
                  <a:pt x="202" y="180"/>
                  <a:pt x="192" y="190"/>
                  <a:pt x="192" y="202"/>
                </a:cubicBezTo>
                <a:cubicBezTo>
                  <a:pt x="192" y="208"/>
                  <a:pt x="194" y="213"/>
                  <a:pt x="197" y="216"/>
                </a:cubicBezTo>
                <a:cubicBezTo>
                  <a:pt x="190" y="217"/>
                  <a:pt x="184" y="220"/>
                  <a:pt x="179" y="225"/>
                </a:cubicBezTo>
                <a:cubicBezTo>
                  <a:pt x="175" y="212"/>
                  <a:pt x="164" y="204"/>
                  <a:pt x="149" y="204"/>
                </a:cubicBezTo>
                <a:cubicBezTo>
                  <a:pt x="147" y="204"/>
                  <a:pt x="147" y="204"/>
                  <a:pt x="147" y="204"/>
                </a:cubicBezTo>
                <a:cubicBezTo>
                  <a:pt x="152" y="199"/>
                  <a:pt x="156" y="192"/>
                  <a:pt x="156" y="184"/>
                </a:cubicBezTo>
                <a:cubicBezTo>
                  <a:pt x="156" y="169"/>
                  <a:pt x="143" y="156"/>
                  <a:pt x="128" y="156"/>
                </a:cubicBezTo>
                <a:cubicBezTo>
                  <a:pt x="112" y="156"/>
                  <a:pt x="100" y="169"/>
                  <a:pt x="100" y="184"/>
                </a:cubicBezTo>
                <a:cubicBezTo>
                  <a:pt x="100" y="192"/>
                  <a:pt x="103" y="199"/>
                  <a:pt x="108" y="204"/>
                </a:cubicBezTo>
                <a:cubicBezTo>
                  <a:pt x="106" y="204"/>
                  <a:pt x="106" y="204"/>
                  <a:pt x="106" y="204"/>
                </a:cubicBezTo>
                <a:cubicBezTo>
                  <a:pt x="91" y="204"/>
                  <a:pt x="80" y="212"/>
                  <a:pt x="76" y="224"/>
                </a:cubicBezTo>
                <a:cubicBezTo>
                  <a:pt x="72" y="220"/>
                  <a:pt x="65" y="217"/>
                  <a:pt x="58" y="216"/>
                </a:cubicBezTo>
                <a:cubicBezTo>
                  <a:pt x="61" y="213"/>
                  <a:pt x="63" y="208"/>
                  <a:pt x="63" y="202"/>
                </a:cubicBezTo>
                <a:cubicBezTo>
                  <a:pt x="63" y="190"/>
                  <a:pt x="53" y="180"/>
                  <a:pt x="41" y="180"/>
                </a:cubicBezTo>
                <a:cubicBezTo>
                  <a:pt x="29" y="180"/>
                  <a:pt x="19" y="190"/>
                  <a:pt x="19" y="202"/>
                </a:cubicBezTo>
                <a:cubicBezTo>
                  <a:pt x="19" y="208"/>
                  <a:pt x="21" y="213"/>
                  <a:pt x="24" y="216"/>
                </a:cubicBezTo>
                <a:cubicBezTo>
                  <a:pt x="9" y="217"/>
                  <a:pt x="0" y="227"/>
                  <a:pt x="0" y="243"/>
                </a:cubicBezTo>
                <a:cubicBezTo>
                  <a:pt x="0" y="256"/>
                  <a:pt x="0" y="256"/>
                  <a:pt x="0" y="256"/>
                </a:cubicBezTo>
                <a:cubicBezTo>
                  <a:pt x="8" y="256"/>
                  <a:pt x="8" y="256"/>
                  <a:pt x="8" y="256"/>
                </a:cubicBezTo>
                <a:cubicBezTo>
                  <a:pt x="8" y="243"/>
                  <a:pt x="8" y="243"/>
                  <a:pt x="8" y="243"/>
                </a:cubicBezTo>
                <a:cubicBezTo>
                  <a:pt x="8" y="236"/>
                  <a:pt x="10" y="224"/>
                  <a:pt x="25" y="224"/>
                </a:cubicBezTo>
                <a:cubicBezTo>
                  <a:pt x="57" y="224"/>
                  <a:pt x="57" y="224"/>
                  <a:pt x="57" y="224"/>
                </a:cubicBezTo>
                <a:cubicBezTo>
                  <a:pt x="71" y="224"/>
                  <a:pt x="74" y="234"/>
                  <a:pt x="74" y="243"/>
                </a:cubicBezTo>
                <a:cubicBezTo>
                  <a:pt x="74" y="256"/>
                  <a:pt x="74" y="256"/>
                  <a:pt x="74" y="256"/>
                </a:cubicBezTo>
                <a:cubicBezTo>
                  <a:pt x="82" y="256"/>
                  <a:pt x="82" y="256"/>
                  <a:pt x="82" y="256"/>
                </a:cubicBezTo>
                <a:cubicBezTo>
                  <a:pt x="82" y="238"/>
                  <a:pt x="82" y="238"/>
                  <a:pt x="82" y="238"/>
                </a:cubicBezTo>
                <a:cubicBezTo>
                  <a:pt x="82" y="222"/>
                  <a:pt x="90" y="212"/>
                  <a:pt x="106" y="212"/>
                </a:cubicBezTo>
                <a:cubicBezTo>
                  <a:pt x="149" y="212"/>
                  <a:pt x="149" y="212"/>
                  <a:pt x="149" y="212"/>
                </a:cubicBezTo>
                <a:cubicBezTo>
                  <a:pt x="165" y="212"/>
                  <a:pt x="174" y="222"/>
                  <a:pt x="174" y="238"/>
                </a:cubicBezTo>
                <a:cubicBezTo>
                  <a:pt x="174" y="256"/>
                  <a:pt x="174" y="256"/>
                  <a:pt x="174" y="256"/>
                </a:cubicBezTo>
                <a:cubicBezTo>
                  <a:pt x="182" y="256"/>
                  <a:pt x="182" y="256"/>
                  <a:pt x="182" y="256"/>
                </a:cubicBezTo>
                <a:cubicBezTo>
                  <a:pt x="182" y="243"/>
                  <a:pt x="182" y="243"/>
                  <a:pt x="182" y="243"/>
                </a:cubicBezTo>
                <a:cubicBezTo>
                  <a:pt x="182" y="236"/>
                  <a:pt x="184" y="224"/>
                  <a:pt x="199" y="224"/>
                </a:cubicBezTo>
                <a:cubicBezTo>
                  <a:pt x="230" y="224"/>
                  <a:pt x="230" y="224"/>
                  <a:pt x="230" y="224"/>
                </a:cubicBezTo>
                <a:cubicBezTo>
                  <a:pt x="245" y="224"/>
                  <a:pt x="248" y="236"/>
                  <a:pt x="248" y="243"/>
                </a:cubicBezTo>
                <a:cubicBezTo>
                  <a:pt x="248" y="256"/>
                  <a:pt x="248" y="256"/>
                  <a:pt x="248" y="256"/>
                </a:cubicBezTo>
                <a:cubicBezTo>
                  <a:pt x="256" y="256"/>
                  <a:pt x="256" y="256"/>
                  <a:pt x="256" y="256"/>
                </a:cubicBezTo>
                <a:cubicBezTo>
                  <a:pt x="256" y="243"/>
                  <a:pt x="256" y="243"/>
                  <a:pt x="256" y="243"/>
                </a:cubicBezTo>
                <a:cubicBezTo>
                  <a:pt x="256" y="227"/>
                  <a:pt x="246" y="217"/>
                  <a:pt x="231" y="216"/>
                </a:cubicBezTo>
                <a:close/>
                <a:moveTo>
                  <a:pt x="41" y="216"/>
                </a:moveTo>
                <a:cubicBezTo>
                  <a:pt x="33" y="216"/>
                  <a:pt x="27" y="210"/>
                  <a:pt x="27" y="202"/>
                </a:cubicBezTo>
                <a:cubicBezTo>
                  <a:pt x="27" y="195"/>
                  <a:pt x="33" y="188"/>
                  <a:pt x="41" y="188"/>
                </a:cubicBezTo>
                <a:cubicBezTo>
                  <a:pt x="48" y="188"/>
                  <a:pt x="55" y="195"/>
                  <a:pt x="55" y="202"/>
                </a:cubicBezTo>
                <a:cubicBezTo>
                  <a:pt x="55" y="210"/>
                  <a:pt x="48" y="216"/>
                  <a:pt x="41" y="216"/>
                </a:cubicBezTo>
                <a:close/>
                <a:moveTo>
                  <a:pt x="128" y="204"/>
                </a:moveTo>
                <a:cubicBezTo>
                  <a:pt x="117" y="204"/>
                  <a:pt x="108" y="195"/>
                  <a:pt x="108" y="184"/>
                </a:cubicBezTo>
                <a:cubicBezTo>
                  <a:pt x="108" y="173"/>
                  <a:pt x="117" y="164"/>
                  <a:pt x="128" y="164"/>
                </a:cubicBezTo>
                <a:cubicBezTo>
                  <a:pt x="139" y="164"/>
                  <a:pt x="148" y="173"/>
                  <a:pt x="148" y="184"/>
                </a:cubicBezTo>
                <a:cubicBezTo>
                  <a:pt x="148" y="195"/>
                  <a:pt x="139" y="204"/>
                  <a:pt x="128" y="204"/>
                </a:cubicBezTo>
                <a:close/>
                <a:moveTo>
                  <a:pt x="214" y="216"/>
                </a:moveTo>
                <a:cubicBezTo>
                  <a:pt x="207" y="216"/>
                  <a:pt x="200" y="210"/>
                  <a:pt x="200" y="202"/>
                </a:cubicBezTo>
                <a:cubicBezTo>
                  <a:pt x="200" y="195"/>
                  <a:pt x="207" y="188"/>
                  <a:pt x="214" y="188"/>
                </a:cubicBezTo>
                <a:cubicBezTo>
                  <a:pt x="222" y="188"/>
                  <a:pt x="228" y="195"/>
                  <a:pt x="228" y="202"/>
                </a:cubicBezTo>
                <a:cubicBezTo>
                  <a:pt x="228" y="210"/>
                  <a:pt x="222" y="216"/>
                  <a:pt x="214" y="216"/>
                </a:cubicBezTo>
                <a:close/>
                <a:moveTo>
                  <a:pt x="100" y="236"/>
                </a:moveTo>
                <a:cubicBezTo>
                  <a:pt x="97" y="236"/>
                  <a:pt x="96" y="238"/>
                  <a:pt x="96" y="240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4" y="256"/>
                  <a:pt x="104" y="256"/>
                  <a:pt x="104" y="256"/>
                </a:cubicBezTo>
                <a:cubicBezTo>
                  <a:pt x="104" y="240"/>
                  <a:pt x="104" y="240"/>
                  <a:pt x="104" y="240"/>
                </a:cubicBezTo>
                <a:cubicBezTo>
                  <a:pt x="104" y="238"/>
                  <a:pt x="102" y="236"/>
                  <a:pt x="100" y="236"/>
                </a:cubicBezTo>
                <a:close/>
                <a:moveTo>
                  <a:pt x="156" y="236"/>
                </a:moveTo>
                <a:cubicBezTo>
                  <a:pt x="153" y="236"/>
                  <a:pt x="152" y="238"/>
                  <a:pt x="152" y="240"/>
                </a:cubicBezTo>
                <a:cubicBezTo>
                  <a:pt x="152" y="256"/>
                  <a:pt x="152" y="256"/>
                  <a:pt x="152" y="256"/>
                </a:cubicBezTo>
                <a:cubicBezTo>
                  <a:pt x="160" y="256"/>
                  <a:pt x="160" y="256"/>
                  <a:pt x="160" y="256"/>
                </a:cubicBezTo>
                <a:cubicBezTo>
                  <a:pt x="160" y="240"/>
                  <a:pt x="160" y="240"/>
                  <a:pt x="160" y="240"/>
                </a:cubicBezTo>
                <a:cubicBezTo>
                  <a:pt x="160" y="238"/>
                  <a:pt x="158" y="236"/>
                  <a:pt x="156" y="236"/>
                </a:cubicBezTo>
                <a:close/>
                <a:moveTo>
                  <a:pt x="24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8"/>
                  <a:pt x="0" y="16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17"/>
                  <a:pt x="7" y="124"/>
                  <a:pt x="16" y="124"/>
                </a:cubicBezTo>
                <a:cubicBezTo>
                  <a:pt x="28" y="124"/>
                  <a:pt x="28" y="124"/>
                  <a:pt x="28" y="124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28" y="146"/>
                  <a:pt x="128" y="146"/>
                  <a:pt x="128" y="146"/>
                </a:cubicBezTo>
                <a:cubicBezTo>
                  <a:pt x="149" y="124"/>
                  <a:pt x="149" y="124"/>
                  <a:pt x="149" y="124"/>
                </a:cubicBezTo>
                <a:cubicBezTo>
                  <a:pt x="184" y="124"/>
                  <a:pt x="184" y="124"/>
                  <a:pt x="184" y="124"/>
                </a:cubicBezTo>
                <a:cubicBezTo>
                  <a:pt x="206" y="146"/>
                  <a:pt x="206" y="146"/>
                  <a:pt x="206" y="146"/>
                </a:cubicBezTo>
                <a:cubicBezTo>
                  <a:pt x="227" y="124"/>
                  <a:pt x="227" y="124"/>
                  <a:pt x="227" y="124"/>
                </a:cubicBezTo>
                <a:cubicBezTo>
                  <a:pt x="240" y="124"/>
                  <a:pt x="240" y="124"/>
                  <a:pt x="240" y="124"/>
                </a:cubicBezTo>
                <a:cubicBezTo>
                  <a:pt x="248" y="124"/>
                  <a:pt x="256" y="117"/>
                  <a:pt x="256" y="108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56" y="8"/>
                  <a:pt x="248" y="0"/>
                  <a:pt x="240" y="0"/>
                </a:cubicBezTo>
                <a:close/>
                <a:moveTo>
                  <a:pt x="248" y="108"/>
                </a:moveTo>
                <a:cubicBezTo>
                  <a:pt x="248" y="113"/>
                  <a:pt x="244" y="116"/>
                  <a:pt x="240" y="116"/>
                </a:cubicBezTo>
                <a:cubicBezTo>
                  <a:pt x="224" y="116"/>
                  <a:pt x="224" y="116"/>
                  <a:pt x="224" y="116"/>
                </a:cubicBezTo>
                <a:cubicBezTo>
                  <a:pt x="206" y="135"/>
                  <a:pt x="206" y="135"/>
                  <a:pt x="206" y="135"/>
                </a:cubicBezTo>
                <a:cubicBezTo>
                  <a:pt x="187" y="116"/>
                  <a:pt x="187" y="116"/>
                  <a:pt x="187" y="116"/>
                </a:cubicBezTo>
                <a:cubicBezTo>
                  <a:pt x="146" y="116"/>
                  <a:pt x="146" y="116"/>
                  <a:pt x="146" y="116"/>
                </a:cubicBezTo>
                <a:cubicBezTo>
                  <a:pt x="128" y="135"/>
                  <a:pt x="128" y="135"/>
                  <a:pt x="128" y="135"/>
                </a:cubicBezTo>
                <a:cubicBezTo>
                  <a:pt x="109" y="116"/>
                  <a:pt x="109" y="116"/>
                  <a:pt x="109" y="116"/>
                </a:cubicBezTo>
                <a:cubicBezTo>
                  <a:pt x="68" y="116"/>
                  <a:pt x="68" y="116"/>
                  <a:pt x="68" y="116"/>
                </a:cubicBezTo>
                <a:cubicBezTo>
                  <a:pt x="50" y="135"/>
                  <a:pt x="50" y="135"/>
                  <a:pt x="50" y="135"/>
                </a:cubicBezTo>
                <a:cubicBezTo>
                  <a:pt x="31" y="116"/>
                  <a:pt x="31" y="116"/>
                  <a:pt x="31" y="116"/>
                </a:cubicBezTo>
                <a:cubicBezTo>
                  <a:pt x="16" y="116"/>
                  <a:pt x="16" y="116"/>
                  <a:pt x="16" y="116"/>
                </a:cubicBezTo>
                <a:cubicBezTo>
                  <a:pt x="11" y="116"/>
                  <a:pt x="8" y="113"/>
                  <a:pt x="8" y="10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1" y="8"/>
                  <a:pt x="16" y="8"/>
                </a:cubicBezTo>
                <a:cubicBezTo>
                  <a:pt x="240" y="8"/>
                  <a:pt x="240" y="8"/>
                  <a:pt x="240" y="8"/>
                </a:cubicBezTo>
                <a:cubicBezTo>
                  <a:pt x="244" y="8"/>
                  <a:pt x="248" y="12"/>
                  <a:pt x="248" y="16"/>
                </a:cubicBezTo>
                <a:lnTo>
                  <a:pt x="248" y="108"/>
                </a:lnTo>
                <a:close/>
                <a:moveTo>
                  <a:pt x="128" y="88"/>
                </a:moveTo>
                <a:cubicBezTo>
                  <a:pt x="125" y="88"/>
                  <a:pt x="124" y="90"/>
                  <a:pt x="124" y="92"/>
                </a:cubicBezTo>
                <a:cubicBezTo>
                  <a:pt x="124" y="95"/>
                  <a:pt x="125" y="96"/>
                  <a:pt x="128" y="96"/>
                </a:cubicBezTo>
                <a:cubicBezTo>
                  <a:pt x="130" y="96"/>
                  <a:pt x="132" y="95"/>
                  <a:pt x="132" y="92"/>
                </a:cubicBezTo>
                <a:cubicBezTo>
                  <a:pt x="132" y="90"/>
                  <a:pt x="130" y="88"/>
                  <a:pt x="128" y="88"/>
                </a:cubicBezTo>
                <a:close/>
                <a:moveTo>
                  <a:pt x="168" y="88"/>
                </a:moveTo>
                <a:cubicBezTo>
                  <a:pt x="165" y="88"/>
                  <a:pt x="164" y="90"/>
                  <a:pt x="164" y="92"/>
                </a:cubicBezTo>
                <a:cubicBezTo>
                  <a:pt x="164" y="95"/>
                  <a:pt x="165" y="96"/>
                  <a:pt x="168" y="96"/>
                </a:cubicBezTo>
                <a:cubicBezTo>
                  <a:pt x="170" y="96"/>
                  <a:pt x="172" y="95"/>
                  <a:pt x="172" y="92"/>
                </a:cubicBezTo>
                <a:cubicBezTo>
                  <a:pt x="172" y="90"/>
                  <a:pt x="170" y="88"/>
                  <a:pt x="168" y="88"/>
                </a:cubicBezTo>
                <a:close/>
                <a:moveTo>
                  <a:pt x="88" y="88"/>
                </a:moveTo>
                <a:cubicBezTo>
                  <a:pt x="85" y="88"/>
                  <a:pt x="84" y="90"/>
                  <a:pt x="84" y="92"/>
                </a:cubicBezTo>
                <a:cubicBezTo>
                  <a:pt x="84" y="95"/>
                  <a:pt x="85" y="96"/>
                  <a:pt x="88" y="96"/>
                </a:cubicBezTo>
                <a:cubicBezTo>
                  <a:pt x="90" y="96"/>
                  <a:pt x="92" y="95"/>
                  <a:pt x="92" y="92"/>
                </a:cubicBezTo>
                <a:cubicBezTo>
                  <a:pt x="92" y="90"/>
                  <a:pt x="90" y="88"/>
                  <a:pt x="88" y="88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 dirty="0">
              <a:solidFill>
                <a:srgbClr val="1C1819"/>
              </a:solidFill>
            </a:endParaRPr>
          </a:p>
        </p:txBody>
      </p:sp>
      <p:sp>
        <p:nvSpPr>
          <p:cNvPr id="30" name="Arrows icon">
            <a:extLst>
              <a:ext uri="{FF2B5EF4-FFF2-40B4-BE49-F238E27FC236}">
                <a16:creationId xmlns:a16="http://schemas.microsoft.com/office/drawing/2014/main" id="{3E1637C1-1C66-4D5A-BBA5-30AC3AAE72B6}"/>
              </a:ext>
            </a:extLst>
          </p:cNvPr>
          <p:cNvSpPr>
            <a:spLocks noEditPoints="1"/>
          </p:cNvSpPr>
          <p:nvPr/>
        </p:nvSpPr>
        <p:spPr bwMode="auto">
          <a:xfrm>
            <a:off x="11897789" y="2040485"/>
            <a:ext cx="718083" cy="798063"/>
          </a:xfrm>
          <a:custGeom>
            <a:avLst/>
            <a:gdLst>
              <a:gd name="T0" fmla="*/ 359 w 413"/>
              <a:gd name="T1" fmla="*/ 258 h 459"/>
              <a:gd name="T2" fmla="*/ 303 w 413"/>
              <a:gd name="T3" fmla="*/ 313 h 459"/>
              <a:gd name="T4" fmla="*/ 312 w 413"/>
              <a:gd name="T5" fmla="*/ 324 h 459"/>
              <a:gd name="T6" fmla="*/ 352 w 413"/>
              <a:gd name="T7" fmla="*/ 286 h 459"/>
              <a:gd name="T8" fmla="*/ 352 w 413"/>
              <a:gd name="T9" fmla="*/ 459 h 459"/>
              <a:gd name="T10" fmla="*/ 366 w 413"/>
              <a:gd name="T11" fmla="*/ 459 h 459"/>
              <a:gd name="T12" fmla="*/ 366 w 413"/>
              <a:gd name="T13" fmla="*/ 286 h 459"/>
              <a:gd name="T14" fmla="*/ 404 w 413"/>
              <a:gd name="T15" fmla="*/ 324 h 459"/>
              <a:gd name="T16" fmla="*/ 413 w 413"/>
              <a:gd name="T17" fmla="*/ 313 h 459"/>
              <a:gd name="T18" fmla="*/ 359 w 413"/>
              <a:gd name="T19" fmla="*/ 258 h 459"/>
              <a:gd name="T20" fmla="*/ 49 w 413"/>
              <a:gd name="T21" fmla="*/ 329 h 459"/>
              <a:gd name="T22" fmla="*/ 63 w 413"/>
              <a:gd name="T23" fmla="*/ 329 h 459"/>
              <a:gd name="T24" fmla="*/ 63 w 413"/>
              <a:gd name="T25" fmla="*/ 308 h 459"/>
              <a:gd name="T26" fmla="*/ 49 w 413"/>
              <a:gd name="T27" fmla="*/ 308 h 459"/>
              <a:gd name="T28" fmla="*/ 49 w 413"/>
              <a:gd name="T29" fmla="*/ 329 h 459"/>
              <a:gd name="T30" fmla="*/ 49 w 413"/>
              <a:gd name="T31" fmla="*/ 365 h 459"/>
              <a:gd name="T32" fmla="*/ 63 w 413"/>
              <a:gd name="T33" fmla="*/ 365 h 459"/>
              <a:gd name="T34" fmla="*/ 63 w 413"/>
              <a:gd name="T35" fmla="*/ 344 h 459"/>
              <a:gd name="T36" fmla="*/ 49 w 413"/>
              <a:gd name="T37" fmla="*/ 344 h 459"/>
              <a:gd name="T38" fmla="*/ 49 w 413"/>
              <a:gd name="T39" fmla="*/ 365 h 459"/>
              <a:gd name="T40" fmla="*/ 49 w 413"/>
              <a:gd name="T41" fmla="*/ 401 h 459"/>
              <a:gd name="T42" fmla="*/ 63 w 413"/>
              <a:gd name="T43" fmla="*/ 401 h 459"/>
              <a:gd name="T44" fmla="*/ 63 w 413"/>
              <a:gd name="T45" fmla="*/ 380 h 459"/>
              <a:gd name="T46" fmla="*/ 49 w 413"/>
              <a:gd name="T47" fmla="*/ 380 h 459"/>
              <a:gd name="T48" fmla="*/ 49 w 413"/>
              <a:gd name="T49" fmla="*/ 401 h 459"/>
              <a:gd name="T50" fmla="*/ 0 w 413"/>
              <a:gd name="T51" fmla="*/ 195 h 459"/>
              <a:gd name="T52" fmla="*/ 9 w 413"/>
              <a:gd name="T53" fmla="*/ 205 h 459"/>
              <a:gd name="T54" fmla="*/ 49 w 413"/>
              <a:gd name="T55" fmla="*/ 168 h 459"/>
              <a:gd name="T56" fmla="*/ 49 w 413"/>
              <a:gd name="T57" fmla="*/ 293 h 459"/>
              <a:gd name="T58" fmla="*/ 63 w 413"/>
              <a:gd name="T59" fmla="*/ 293 h 459"/>
              <a:gd name="T60" fmla="*/ 63 w 413"/>
              <a:gd name="T61" fmla="*/ 168 h 459"/>
              <a:gd name="T62" fmla="*/ 101 w 413"/>
              <a:gd name="T63" fmla="*/ 205 h 459"/>
              <a:gd name="T64" fmla="*/ 110 w 413"/>
              <a:gd name="T65" fmla="*/ 195 h 459"/>
              <a:gd name="T66" fmla="*/ 56 w 413"/>
              <a:gd name="T67" fmla="*/ 139 h 459"/>
              <a:gd name="T68" fmla="*/ 0 w 413"/>
              <a:gd name="T69" fmla="*/ 195 h 459"/>
              <a:gd name="T70" fmla="*/ 126 w 413"/>
              <a:gd name="T71" fmla="*/ 110 h 459"/>
              <a:gd name="T72" fmla="*/ 164 w 413"/>
              <a:gd name="T73" fmla="*/ 110 h 459"/>
              <a:gd name="T74" fmla="*/ 164 w 413"/>
              <a:gd name="T75" fmla="*/ 459 h 459"/>
              <a:gd name="T76" fmla="*/ 251 w 413"/>
              <a:gd name="T77" fmla="*/ 459 h 459"/>
              <a:gd name="T78" fmla="*/ 251 w 413"/>
              <a:gd name="T79" fmla="*/ 110 h 459"/>
              <a:gd name="T80" fmla="*/ 287 w 413"/>
              <a:gd name="T81" fmla="*/ 110 h 459"/>
              <a:gd name="T82" fmla="*/ 208 w 413"/>
              <a:gd name="T83" fmla="*/ 0 h 459"/>
              <a:gd name="T84" fmla="*/ 126 w 413"/>
              <a:gd name="T85" fmla="*/ 110 h 459"/>
              <a:gd name="T86" fmla="*/ 236 w 413"/>
              <a:gd name="T87" fmla="*/ 96 h 459"/>
              <a:gd name="T88" fmla="*/ 236 w 413"/>
              <a:gd name="T89" fmla="*/ 445 h 459"/>
              <a:gd name="T90" fmla="*/ 179 w 413"/>
              <a:gd name="T91" fmla="*/ 445 h 459"/>
              <a:gd name="T92" fmla="*/ 179 w 413"/>
              <a:gd name="T93" fmla="*/ 96 h 459"/>
              <a:gd name="T94" fmla="*/ 155 w 413"/>
              <a:gd name="T95" fmla="*/ 96 h 459"/>
              <a:gd name="T96" fmla="*/ 208 w 413"/>
              <a:gd name="T97" fmla="*/ 26 h 459"/>
              <a:gd name="T98" fmla="*/ 260 w 413"/>
              <a:gd name="T99" fmla="*/ 96 h 459"/>
              <a:gd name="T100" fmla="*/ 236 w 413"/>
              <a:gd name="T101" fmla="*/ 96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13" h="459">
                <a:moveTo>
                  <a:pt x="359" y="258"/>
                </a:moveTo>
                <a:lnTo>
                  <a:pt x="303" y="313"/>
                </a:lnTo>
                <a:lnTo>
                  <a:pt x="312" y="324"/>
                </a:lnTo>
                <a:lnTo>
                  <a:pt x="352" y="286"/>
                </a:lnTo>
                <a:lnTo>
                  <a:pt x="352" y="459"/>
                </a:lnTo>
                <a:lnTo>
                  <a:pt x="366" y="459"/>
                </a:lnTo>
                <a:lnTo>
                  <a:pt x="366" y="286"/>
                </a:lnTo>
                <a:lnTo>
                  <a:pt x="404" y="324"/>
                </a:lnTo>
                <a:lnTo>
                  <a:pt x="413" y="313"/>
                </a:lnTo>
                <a:lnTo>
                  <a:pt x="359" y="258"/>
                </a:lnTo>
                <a:close/>
                <a:moveTo>
                  <a:pt x="49" y="329"/>
                </a:moveTo>
                <a:lnTo>
                  <a:pt x="63" y="329"/>
                </a:lnTo>
                <a:lnTo>
                  <a:pt x="63" y="308"/>
                </a:lnTo>
                <a:lnTo>
                  <a:pt x="49" y="308"/>
                </a:lnTo>
                <a:lnTo>
                  <a:pt x="49" y="329"/>
                </a:lnTo>
                <a:close/>
                <a:moveTo>
                  <a:pt x="49" y="365"/>
                </a:moveTo>
                <a:lnTo>
                  <a:pt x="63" y="365"/>
                </a:lnTo>
                <a:lnTo>
                  <a:pt x="63" y="344"/>
                </a:lnTo>
                <a:lnTo>
                  <a:pt x="49" y="344"/>
                </a:lnTo>
                <a:lnTo>
                  <a:pt x="49" y="365"/>
                </a:lnTo>
                <a:close/>
                <a:moveTo>
                  <a:pt x="49" y="401"/>
                </a:moveTo>
                <a:lnTo>
                  <a:pt x="63" y="401"/>
                </a:lnTo>
                <a:lnTo>
                  <a:pt x="63" y="380"/>
                </a:lnTo>
                <a:lnTo>
                  <a:pt x="49" y="380"/>
                </a:lnTo>
                <a:lnTo>
                  <a:pt x="49" y="401"/>
                </a:lnTo>
                <a:close/>
                <a:moveTo>
                  <a:pt x="0" y="195"/>
                </a:moveTo>
                <a:lnTo>
                  <a:pt x="9" y="205"/>
                </a:lnTo>
                <a:lnTo>
                  <a:pt x="49" y="168"/>
                </a:lnTo>
                <a:lnTo>
                  <a:pt x="49" y="293"/>
                </a:lnTo>
                <a:lnTo>
                  <a:pt x="63" y="293"/>
                </a:lnTo>
                <a:lnTo>
                  <a:pt x="63" y="168"/>
                </a:lnTo>
                <a:lnTo>
                  <a:pt x="101" y="205"/>
                </a:lnTo>
                <a:lnTo>
                  <a:pt x="110" y="195"/>
                </a:lnTo>
                <a:lnTo>
                  <a:pt x="56" y="139"/>
                </a:lnTo>
                <a:lnTo>
                  <a:pt x="0" y="195"/>
                </a:lnTo>
                <a:close/>
                <a:moveTo>
                  <a:pt x="126" y="110"/>
                </a:moveTo>
                <a:lnTo>
                  <a:pt x="164" y="110"/>
                </a:lnTo>
                <a:lnTo>
                  <a:pt x="164" y="459"/>
                </a:lnTo>
                <a:lnTo>
                  <a:pt x="251" y="459"/>
                </a:lnTo>
                <a:lnTo>
                  <a:pt x="251" y="110"/>
                </a:lnTo>
                <a:lnTo>
                  <a:pt x="287" y="110"/>
                </a:lnTo>
                <a:lnTo>
                  <a:pt x="208" y="0"/>
                </a:lnTo>
                <a:lnTo>
                  <a:pt x="126" y="110"/>
                </a:lnTo>
                <a:close/>
                <a:moveTo>
                  <a:pt x="236" y="96"/>
                </a:moveTo>
                <a:lnTo>
                  <a:pt x="236" y="445"/>
                </a:lnTo>
                <a:lnTo>
                  <a:pt x="179" y="445"/>
                </a:lnTo>
                <a:lnTo>
                  <a:pt x="179" y="96"/>
                </a:lnTo>
                <a:lnTo>
                  <a:pt x="155" y="96"/>
                </a:lnTo>
                <a:lnTo>
                  <a:pt x="208" y="26"/>
                </a:lnTo>
                <a:lnTo>
                  <a:pt x="260" y="96"/>
                </a:lnTo>
                <a:lnTo>
                  <a:pt x="236" y="96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 dirty="0">
              <a:solidFill>
                <a:srgbClr val="1C1819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26DDB6-B38E-4BF9-B0A2-6D6D09665788}"/>
              </a:ext>
            </a:extLst>
          </p:cNvPr>
          <p:cNvSpPr txBox="1"/>
          <p:nvPr/>
        </p:nvSpPr>
        <p:spPr>
          <a:xfrm>
            <a:off x="13714749" y="2865025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A2A206-6279-4B1C-86DC-BBF2CEC1CE24}"/>
              </a:ext>
            </a:extLst>
          </p:cNvPr>
          <p:cNvSpPr txBox="1"/>
          <p:nvPr/>
        </p:nvSpPr>
        <p:spPr>
          <a:xfrm>
            <a:off x="13693305" y="2315328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AB39CE-A5AF-42DD-9195-1C64A480925E}"/>
              </a:ext>
            </a:extLst>
          </p:cNvPr>
          <p:cNvSpPr txBox="1"/>
          <p:nvPr/>
        </p:nvSpPr>
        <p:spPr>
          <a:xfrm>
            <a:off x="13714749" y="7441119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C4FB94-AC31-4F98-945B-F0741C13D2D4}"/>
              </a:ext>
            </a:extLst>
          </p:cNvPr>
          <p:cNvSpPr txBox="1"/>
          <p:nvPr/>
        </p:nvSpPr>
        <p:spPr>
          <a:xfrm>
            <a:off x="13693305" y="6891422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B6C746-C2CF-4A5D-8E94-A7FEFA819E1D}"/>
              </a:ext>
            </a:extLst>
          </p:cNvPr>
          <p:cNvSpPr txBox="1"/>
          <p:nvPr/>
        </p:nvSpPr>
        <p:spPr>
          <a:xfrm>
            <a:off x="1678799" y="7441119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413C3E-EF59-4EE0-8A71-797F4747A5FF}"/>
              </a:ext>
            </a:extLst>
          </p:cNvPr>
          <p:cNvSpPr txBox="1"/>
          <p:nvPr/>
        </p:nvSpPr>
        <p:spPr>
          <a:xfrm>
            <a:off x="2388875" y="6891422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364470-1CED-43BE-87EB-3CA376815828}"/>
              </a:ext>
            </a:extLst>
          </p:cNvPr>
          <p:cNvSpPr txBox="1"/>
          <p:nvPr/>
        </p:nvSpPr>
        <p:spPr>
          <a:xfrm>
            <a:off x="1678799" y="2865025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B828EF-E44B-42CD-B08B-8D83EAC75DF8}"/>
              </a:ext>
            </a:extLst>
          </p:cNvPr>
          <p:cNvSpPr txBox="1"/>
          <p:nvPr/>
        </p:nvSpPr>
        <p:spPr>
          <a:xfrm>
            <a:off x="2388875" y="2315328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45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3453"/>
            </a:gs>
            <a:gs pos="100000">
              <a:srgbClr val="0C192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8">
            <a:extLst>
              <a:ext uri="{FF2B5EF4-FFF2-40B4-BE49-F238E27FC236}">
                <a16:creationId xmlns:a16="http://schemas.microsoft.com/office/drawing/2014/main" id="{377E2C73-0C69-4BDA-B4B9-5B7E3D421C7C}"/>
              </a:ext>
            </a:extLst>
          </p:cNvPr>
          <p:cNvSpPr>
            <a:spLocks/>
          </p:cNvSpPr>
          <p:nvPr/>
        </p:nvSpPr>
        <p:spPr bwMode="auto">
          <a:xfrm>
            <a:off x="4728432" y="5789836"/>
            <a:ext cx="1994127" cy="2558469"/>
          </a:xfrm>
          <a:custGeom>
            <a:avLst/>
            <a:gdLst>
              <a:gd name="T0" fmla="*/ 536 w 612"/>
              <a:gd name="T1" fmla="*/ 394 h 789"/>
              <a:gd name="T2" fmla="*/ 612 w 612"/>
              <a:gd name="T3" fmla="*/ 65 h 789"/>
              <a:gd name="T4" fmla="*/ 395 w 612"/>
              <a:gd name="T5" fmla="*/ 0 h 789"/>
              <a:gd name="T6" fmla="*/ 0 w 612"/>
              <a:gd name="T7" fmla="*/ 394 h 789"/>
              <a:gd name="T8" fmla="*/ 395 w 612"/>
              <a:gd name="T9" fmla="*/ 789 h 789"/>
              <a:gd name="T10" fmla="*/ 612 w 612"/>
              <a:gd name="T11" fmla="*/ 723 h 789"/>
              <a:gd name="T12" fmla="*/ 536 w 612"/>
              <a:gd name="T13" fmla="*/ 394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2" h="789">
                <a:moveTo>
                  <a:pt x="536" y="394"/>
                </a:moveTo>
                <a:cubicBezTo>
                  <a:pt x="536" y="276"/>
                  <a:pt x="564" y="164"/>
                  <a:pt x="612" y="65"/>
                </a:cubicBezTo>
                <a:cubicBezTo>
                  <a:pt x="550" y="24"/>
                  <a:pt x="475" y="0"/>
                  <a:pt x="395" y="0"/>
                </a:cubicBezTo>
                <a:cubicBezTo>
                  <a:pt x="177" y="0"/>
                  <a:pt x="0" y="176"/>
                  <a:pt x="0" y="394"/>
                </a:cubicBezTo>
                <a:cubicBezTo>
                  <a:pt x="0" y="612"/>
                  <a:pt x="177" y="789"/>
                  <a:pt x="395" y="789"/>
                </a:cubicBezTo>
                <a:cubicBezTo>
                  <a:pt x="475" y="789"/>
                  <a:pt x="550" y="765"/>
                  <a:pt x="612" y="723"/>
                </a:cubicBezTo>
                <a:cubicBezTo>
                  <a:pt x="564" y="624"/>
                  <a:pt x="536" y="512"/>
                  <a:pt x="536" y="39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 20">
            <a:extLst>
              <a:ext uri="{FF2B5EF4-FFF2-40B4-BE49-F238E27FC236}">
                <a16:creationId xmlns:a16="http://schemas.microsoft.com/office/drawing/2014/main" id="{90293A9F-349D-4E96-B0A3-593C0D1AFE83}"/>
              </a:ext>
            </a:extLst>
          </p:cNvPr>
          <p:cNvSpPr>
            <a:spLocks/>
          </p:cNvSpPr>
          <p:nvPr/>
        </p:nvSpPr>
        <p:spPr bwMode="auto">
          <a:xfrm>
            <a:off x="4461586" y="6947368"/>
            <a:ext cx="169484" cy="247013"/>
          </a:xfrm>
          <a:custGeom>
            <a:avLst/>
            <a:gdLst>
              <a:gd name="T0" fmla="*/ 0 w 94"/>
              <a:gd name="T1" fmla="*/ 69 h 137"/>
              <a:gd name="T2" fmla="*/ 94 w 94"/>
              <a:gd name="T3" fmla="*/ 137 h 137"/>
              <a:gd name="T4" fmla="*/ 94 w 94"/>
              <a:gd name="T5" fmla="*/ 0 h 137"/>
              <a:gd name="T6" fmla="*/ 0 w 94"/>
              <a:gd name="T7" fmla="*/ 69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" h="137">
                <a:moveTo>
                  <a:pt x="0" y="69"/>
                </a:moveTo>
                <a:lnTo>
                  <a:pt x="94" y="137"/>
                </a:lnTo>
                <a:lnTo>
                  <a:pt x="94" y="0"/>
                </a:lnTo>
                <a:lnTo>
                  <a:pt x="0" y="6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E013B95B-2FA4-404D-9DFD-F8104B8B3043}"/>
              </a:ext>
            </a:extLst>
          </p:cNvPr>
          <p:cNvSpPr>
            <a:spLocks/>
          </p:cNvSpPr>
          <p:nvPr/>
        </p:nvSpPr>
        <p:spPr bwMode="auto">
          <a:xfrm>
            <a:off x="7227402" y="6947368"/>
            <a:ext cx="167679" cy="247013"/>
          </a:xfrm>
          <a:custGeom>
            <a:avLst/>
            <a:gdLst>
              <a:gd name="T0" fmla="*/ 93 w 93"/>
              <a:gd name="T1" fmla="*/ 69 h 137"/>
              <a:gd name="T2" fmla="*/ 0 w 93"/>
              <a:gd name="T3" fmla="*/ 0 h 137"/>
              <a:gd name="T4" fmla="*/ 0 w 93"/>
              <a:gd name="T5" fmla="*/ 137 h 137"/>
              <a:gd name="T6" fmla="*/ 93 w 93"/>
              <a:gd name="T7" fmla="*/ 69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" h="137">
                <a:moveTo>
                  <a:pt x="93" y="69"/>
                </a:moveTo>
                <a:lnTo>
                  <a:pt x="0" y="0"/>
                </a:lnTo>
                <a:lnTo>
                  <a:pt x="0" y="137"/>
                </a:lnTo>
                <a:lnTo>
                  <a:pt x="93" y="6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9" name="Oval 16">
            <a:extLst>
              <a:ext uri="{FF2B5EF4-FFF2-40B4-BE49-F238E27FC236}">
                <a16:creationId xmlns:a16="http://schemas.microsoft.com/office/drawing/2014/main" id="{2E3B4CFD-537A-4D22-A2DC-53AACA4CF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295" y="5970705"/>
            <a:ext cx="2226716" cy="2214094"/>
          </a:xfrm>
          <a:prstGeom prst="ellipse">
            <a:avLst/>
          </a:prstGeom>
          <a:gradFill>
            <a:gsLst>
              <a:gs pos="0">
                <a:srgbClr val="073453"/>
              </a:gs>
              <a:gs pos="100000">
                <a:srgbClr val="0C192A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203200" dist="101600" dir="2700000" sx="96000" sy="96000" algn="tl" rotWithShape="0">
              <a:prstClr val="black">
                <a:alpha val="6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724C9A6A-A968-49FB-B5E8-144DB1F22FF8}"/>
              </a:ext>
            </a:extLst>
          </p:cNvPr>
          <p:cNvSpPr>
            <a:spLocks/>
          </p:cNvSpPr>
          <p:nvPr/>
        </p:nvSpPr>
        <p:spPr bwMode="auto">
          <a:xfrm>
            <a:off x="6113142" y="2908628"/>
            <a:ext cx="2764011" cy="2605348"/>
          </a:xfrm>
          <a:custGeom>
            <a:avLst/>
            <a:gdLst>
              <a:gd name="T0" fmla="*/ 522 w 849"/>
              <a:gd name="T1" fmla="*/ 574 h 804"/>
              <a:gd name="T2" fmla="*/ 845 w 849"/>
              <a:gd name="T3" fmla="*/ 475 h 804"/>
              <a:gd name="T4" fmla="*/ 793 w 849"/>
              <a:gd name="T5" fmla="*/ 254 h 804"/>
              <a:gd name="T6" fmla="*/ 254 w 849"/>
              <a:gd name="T7" fmla="*/ 109 h 804"/>
              <a:gd name="T8" fmla="*/ 109 w 849"/>
              <a:gd name="T9" fmla="*/ 648 h 804"/>
              <a:gd name="T10" fmla="*/ 275 w 849"/>
              <a:gd name="T11" fmla="*/ 804 h 804"/>
              <a:gd name="T12" fmla="*/ 522 w 849"/>
              <a:gd name="T13" fmla="*/ 574 h 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9" h="804">
                <a:moveTo>
                  <a:pt x="522" y="574"/>
                </a:moveTo>
                <a:cubicBezTo>
                  <a:pt x="624" y="515"/>
                  <a:pt x="734" y="483"/>
                  <a:pt x="845" y="475"/>
                </a:cubicBezTo>
                <a:cubicBezTo>
                  <a:pt x="849" y="400"/>
                  <a:pt x="833" y="323"/>
                  <a:pt x="793" y="254"/>
                </a:cubicBezTo>
                <a:cubicBezTo>
                  <a:pt x="684" y="65"/>
                  <a:pt x="442" y="0"/>
                  <a:pt x="254" y="109"/>
                </a:cubicBezTo>
                <a:cubicBezTo>
                  <a:pt x="65" y="218"/>
                  <a:pt x="0" y="459"/>
                  <a:pt x="109" y="648"/>
                </a:cubicBezTo>
                <a:cubicBezTo>
                  <a:pt x="150" y="718"/>
                  <a:pt x="208" y="771"/>
                  <a:pt x="275" y="804"/>
                </a:cubicBezTo>
                <a:cubicBezTo>
                  <a:pt x="337" y="712"/>
                  <a:pt x="420" y="633"/>
                  <a:pt x="522" y="57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91F69B0A-986C-4D57-BDC2-E5CEBE7600CD}"/>
              </a:ext>
            </a:extLst>
          </p:cNvPr>
          <p:cNvSpPr>
            <a:spLocks/>
          </p:cNvSpPr>
          <p:nvPr/>
        </p:nvSpPr>
        <p:spPr bwMode="auto">
          <a:xfrm>
            <a:off x="6780256" y="3034839"/>
            <a:ext cx="214558" cy="203740"/>
          </a:xfrm>
          <a:custGeom>
            <a:avLst/>
            <a:gdLst>
              <a:gd name="T0" fmla="*/ 13 w 119"/>
              <a:gd name="T1" fmla="*/ 0 h 113"/>
              <a:gd name="T2" fmla="*/ 0 w 119"/>
              <a:gd name="T3" fmla="*/ 113 h 113"/>
              <a:gd name="T4" fmla="*/ 119 w 119"/>
              <a:gd name="T5" fmla="*/ 46 h 113"/>
              <a:gd name="T6" fmla="*/ 13 w 119"/>
              <a:gd name="T7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9" h="113">
                <a:moveTo>
                  <a:pt x="13" y="0"/>
                </a:moveTo>
                <a:lnTo>
                  <a:pt x="0" y="113"/>
                </a:lnTo>
                <a:lnTo>
                  <a:pt x="119" y="46"/>
                </a:lnTo>
                <a:lnTo>
                  <a:pt x="1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F8D547D0-7622-4498-A6E5-5134BBE7C331}"/>
              </a:ext>
            </a:extLst>
          </p:cNvPr>
          <p:cNvSpPr>
            <a:spLocks/>
          </p:cNvSpPr>
          <p:nvPr/>
        </p:nvSpPr>
        <p:spPr bwMode="auto">
          <a:xfrm>
            <a:off x="8080225" y="5355311"/>
            <a:ext cx="210952" cy="207346"/>
          </a:xfrm>
          <a:custGeom>
            <a:avLst/>
            <a:gdLst>
              <a:gd name="T0" fmla="*/ 106 w 117"/>
              <a:gd name="T1" fmla="*/ 115 h 115"/>
              <a:gd name="T2" fmla="*/ 117 w 117"/>
              <a:gd name="T3" fmla="*/ 0 h 115"/>
              <a:gd name="T4" fmla="*/ 0 w 117"/>
              <a:gd name="T5" fmla="*/ 69 h 115"/>
              <a:gd name="T6" fmla="*/ 106 w 117"/>
              <a:gd name="T7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7" h="115">
                <a:moveTo>
                  <a:pt x="106" y="115"/>
                </a:moveTo>
                <a:lnTo>
                  <a:pt x="117" y="0"/>
                </a:lnTo>
                <a:lnTo>
                  <a:pt x="0" y="69"/>
                </a:lnTo>
                <a:lnTo>
                  <a:pt x="106" y="115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4" name="Oval 16">
            <a:extLst>
              <a:ext uri="{FF2B5EF4-FFF2-40B4-BE49-F238E27FC236}">
                <a16:creationId xmlns:a16="http://schemas.microsoft.com/office/drawing/2014/main" id="{3CE7B99C-0D78-4AED-8B0E-23A6EF765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845" y="3253049"/>
            <a:ext cx="2226716" cy="2214094"/>
          </a:xfrm>
          <a:prstGeom prst="ellipse">
            <a:avLst/>
          </a:prstGeom>
          <a:gradFill>
            <a:gsLst>
              <a:gs pos="0">
                <a:srgbClr val="073453"/>
              </a:gs>
              <a:gs pos="100000">
                <a:srgbClr val="0C192A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203200" dist="101600" dir="2700000" sx="96000" sy="96000" algn="tl" rotWithShape="0">
              <a:prstClr val="black">
                <a:alpha val="6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F8448016-4002-4A75-8A8C-F150F0763728}"/>
              </a:ext>
            </a:extLst>
          </p:cNvPr>
          <p:cNvSpPr>
            <a:spLocks/>
          </p:cNvSpPr>
          <p:nvPr/>
        </p:nvSpPr>
        <p:spPr bwMode="auto">
          <a:xfrm>
            <a:off x="9414451" y="2910432"/>
            <a:ext cx="2764011" cy="2607150"/>
          </a:xfrm>
          <a:custGeom>
            <a:avLst/>
            <a:gdLst>
              <a:gd name="T0" fmla="*/ 328 w 849"/>
              <a:gd name="T1" fmla="*/ 573 h 804"/>
              <a:gd name="T2" fmla="*/ 574 w 849"/>
              <a:gd name="T3" fmla="*/ 804 h 804"/>
              <a:gd name="T4" fmla="*/ 740 w 849"/>
              <a:gd name="T5" fmla="*/ 648 h 804"/>
              <a:gd name="T6" fmla="*/ 596 w 849"/>
              <a:gd name="T7" fmla="*/ 109 h 804"/>
              <a:gd name="T8" fmla="*/ 57 w 849"/>
              <a:gd name="T9" fmla="*/ 253 h 804"/>
              <a:gd name="T10" fmla="*/ 5 w 849"/>
              <a:gd name="T11" fmla="*/ 475 h 804"/>
              <a:gd name="T12" fmla="*/ 328 w 849"/>
              <a:gd name="T13" fmla="*/ 573 h 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9" h="804">
                <a:moveTo>
                  <a:pt x="328" y="573"/>
                </a:moveTo>
                <a:cubicBezTo>
                  <a:pt x="430" y="632"/>
                  <a:pt x="513" y="712"/>
                  <a:pt x="574" y="804"/>
                </a:cubicBezTo>
                <a:cubicBezTo>
                  <a:pt x="642" y="770"/>
                  <a:pt x="700" y="718"/>
                  <a:pt x="740" y="648"/>
                </a:cubicBezTo>
                <a:cubicBezTo>
                  <a:pt x="849" y="459"/>
                  <a:pt x="784" y="218"/>
                  <a:pt x="596" y="109"/>
                </a:cubicBezTo>
                <a:cubicBezTo>
                  <a:pt x="407" y="0"/>
                  <a:pt x="166" y="65"/>
                  <a:pt x="57" y="253"/>
                </a:cubicBezTo>
                <a:cubicBezTo>
                  <a:pt x="17" y="323"/>
                  <a:pt x="0" y="400"/>
                  <a:pt x="5" y="475"/>
                </a:cubicBezTo>
                <a:cubicBezTo>
                  <a:pt x="115" y="482"/>
                  <a:pt x="225" y="514"/>
                  <a:pt x="328" y="57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reeform 12">
            <a:extLst>
              <a:ext uri="{FF2B5EF4-FFF2-40B4-BE49-F238E27FC236}">
                <a16:creationId xmlns:a16="http://schemas.microsoft.com/office/drawing/2014/main" id="{7F26DE1E-DF1F-4AA1-AE61-114656557744}"/>
              </a:ext>
            </a:extLst>
          </p:cNvPr>
          <p:cNvSpPr>
            <a:spLocks/>
          </p:cNvSpPr>
          <p:nvPr/>
        </p:nvSpPr>
        <p:spPr bwMode="auto">
          <a:xfrm>
            <a:off x="11293186" y="3034838"/>
            <a:ext cx="214558" cy="203740"/>
          </a:xfrm>
          <a:custGeom>
            <a:avLst/>
            <a:gdLst>
              <a:gd name="T0" fmla="*/ 107 w 119"/>
              <a:gd name="T1" fmla="*/ 0 h 113"/>
              <a:gd name="T2" fmla="*/ 0 w 119"/>
              <a:gd name="T3" fmla="*/ 46 h 113"/>
              <a:gd name="T4" fmla="*/ 119 w 119"/>
              <a:gd name="T5" fmla="*/ 113 h 113"/>
              <a:gd name="T6" fmla="*/ 107 w 119"/>
              <a:gd name="T7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9" h="113">
                <a:moveTo>
                  <a:pt x="107" y="0"/>
                </a:moveTo>
                <a:lnTo>
                  <a:pt x="0" y="46"/>
                </a:lnTo>
                <a:lnTo>
                  <a:pt x="119" y="113"/>
                </a:lnTo>
                <a:lnTo>
                  <a:pt x="10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9E7E2DEE-B819-4F10-A950-EC494CA80E30}"/>
              </a:ext>
            </a:extLst>
          </p:cNvPr>
          <p:cNvSpPr>
            <a:spLocks/>
          </p:cNvSpPr>
          <p:nvPr/>
        </p:nvSpPr>
        <p:spPr bwMode="auto">
          <a:xfrm>
            <a:off x="9996823" y="5355311"/>
            <a:ext cx="212754" cy="207346"/>
          </a:xfrm>
          <a:custGeom>
            <a:avLst/>
            <a:gdLst>
              <a:gd name="T0" fmla="*/ 11 w 118"/>
              <a:gd name="T1" fmla="*/ 115 h 115"/>
              <a:gd name="T2" fmla="*/ 118 w 118"/>
              <a:gd name="T3" fmla="*/ 69 h 115"/>
              <a:gd name="T4" fmla="*/ 0 w 118"/>
              <a:gd name="T5" fmla="*/ 0 h 115"/>
              <a:gd name="T6" fmla="*/ 11 w 118"/>
              <a:gd name="T7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15">
                <a:moveTo>
                  <a:pt x="11" y="115"/>
                </a:moveTo>
                <a:lnTo>
                  <a:pt x="118" y="69"/>
                </a:lnTo>
                <a:lnTo>
                  <a:pt x="0" y="0"/>
                </a:lnTo>
                <a:lnTo>
                  <a:pt x="11" y="115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52BA83C1-84C4-4AC9-80D4-7EABC5988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9950" y="3253048"/>
            <a:ext cx="2226716" cy="2214094"/>
          </a:xfrm>
          <a:prstGeom prst="ellipse">
            <a:avLst/>
          </a:prstGeom>
          <a:gradFill>
            <a:gsLst>
              <a:gs pos="0">
                <a:srgbClr val="073453"/>
              </a:gs>
              <a:gs pos="100000">
                <a:srgbClr val="0C192A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203200" dist="101600" dir="2700000" sx="96000" sy="96000" algn="tl" rotWithShape="0">
              <a:prstClr val="black">
                <a:alpha val="6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112FDCA3-AD0F-4BAA-AD8A-269622DA633B}"/>
              </a:ext>
            </a:extLst>
          </p:cNvPr>
          <p:cNvSpPr>
            <a:spLocks/>
          </p:cNvSpPr>
          <p:nvPr/>
        </p:nvSpPr>
        <p:spPr bwMode="auto">
          <a:xfrm>
            <a:off x="11567243" y="5793442"/>
            <a:ext cx="1992326" cy="2558469"/>
          </a:xfrm>
          <a:custGeom>
            <a:avLst/>
            <a:gdLst>
              <a:gd name="T0" fmla="*/ 76 w 612"/>
              <a:gd name="T1" fmla="*/ 395 h 789"/>
              <a:gd name="T2" fmla="*/ 0 w 612"/>
              <a:gd name="T3" fmla="*/ 724 h 789"/>
              <a:gd name="T4" fmla="*/ 217 w 612"/>
              <a:gd name="T5" fmla="*/ 789 h 789"/>
              <a:gd name="T6" fmla="*/ 612 w 612"/>
              <a:gd name="T7" fmla="*/ 395 h 789"/>
              <a:gd name="T8" fmla="*/ 217 w 612"/>
              <a:gd name="T9" fmla="*/ 0 h 789"/>
              <a:gd name="T10" fmla="*/ 0 w 612"/>
              <a:gd name="T11" fmla="*/ 66 h 789"/>
              <a:gd name="T12" fmla="*/ 76 w 612"/>
              <a:gd name="T13" fmla="*/ 395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2" h="789">
                <a:moveTo>
                  <a:pt x="76" y="395"/>
                </a:moveTo>
                <a:cubicBezTo>
                  <a:pt x="76" y="513"/>
                  <a:pt x="48" y="624"/>
                  <a:pt x="0" y="724"/>
                </a:cubicBezTo>
                <a:cubicBezTo>
                  <a:pt x="62" y="765"/>
                  <a:pt x="137" y="789"/>
                  <a:pt x="217" y="789"/>
                </a:cubicBezTo>
                <a:cubicBezTo>
                  <a:pt x="435" y="789"/>
                  <a:pt x="612" y="613"/>
                  <a:pt x="612" y="395"/>
                </a:cubicBezTo>
                <a:cubicBezTo>
                  <a:pt x="612" y="177"/>
                  <a:pt x="435" y="0"/>
                  <a:pt x="217" y="0"/>
                </a:cubicBezTo>
                <a:cubicBezTo>
                  <a:pt x="137" y="0"/>
                  <a:pt x="62" y="24"/>
                  <a:pt x="0" y="66"/>
                </a:cubicBezTo>
                <a:cubicBezTo>
                  <a:pt x="48" y="165"/>
                  <a:pt x="76" y="277"/>
                  <a:pt x="76" y="39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5ABF40D4-D887-4644-957E-9A1E9F1DA058}"/>
              </a:ext>
            </a:extLst>
          </p:cNvPr>
          <p:cNvSpPr>
            <a:spLocks/>
          </p:cNvSpPr>
          <p:nvPr/>
        </p:nvSpPr>
        <p:spPr bwMode="auto">
          <a:xfrm>
            <a:off x="13656930" y="6947368"/>
            <a:ext cx="169484" cy="247013"/>
          </a:xfrm>
          <a:custGeom>
            <a:avLst/>
            <a:gdLst>
              <a:gd name="T0" fmla="*/ 94 w 94"/>
              <a:gd name="T1" fmla="*/ 69 h 137"/>
              <a:gd name="T2" fmla="*/ 0 w 94"/>
              <a:gd name="T3" fmla="*/ 0 h 137"/>
              <a:gd name="T4" fmla="*/ 0 w 94"/>
              <a:gd name="T5" fmla="*/ 137 h 137"/>
              <a:gd name="T6" fmla="*/ 94 w 94"/>
              <a:gd name="T7" fmla="*/ 69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" h="137">
                <a:moveTo>
                  <a:pt x="94" y="69"/>
                </a:moveTo>
                <a:lnTo>
                  <a:pt x="0" y="0"/>
                </a:lnTo>
                <a:lnTo>
                  <a:pt x="0" y="137"/>
                </a:lnTo>
                <a:lnTo>
                  <a:pt x="94" y="6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01F7E12A-FA5C-4224-A872-6C636EA49F6F}"/>
              </a:ext>
            </a:extLst>
          </p:cNvPr>
          <p:cNvSpPr>
            <a:spLocks/>
          </p:cNvSpPr>
          <p:nvPr/>
        </p:nvSpPr>
        <p:spPr bwMode="auto">
          <a:xfrm>
            <a:off x="10892919" y="6947368"/>
            <a:ext cx="169484" cy="247013"/>
          </a:xfrm>
          <a:custGeom>
            <a:avLst/>
            <a:gdLst>
              <a:gd name="T0" fmla="*/ 0 w 94"/>
              <a:gd name="T1" fmla="*/ 69 h 137"/>
              <a:gd name="T2" fmla="*/ 94 w 94"/>
              <a:gd name="T3" fmla="*/ 137 h 137"/>
              <a:gd name="T4" fmla="*/ 94 w 94"/>
              <a:gd name="T5" fmla="*/ 0 h 137"/>
              <a:gd name="T6" fmla="*/ 0 w 94"/>
              <a:gd name="T7" fmla="*/ 69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" h="137">
                <a:moveTo>
                  <a:pt x="0" y="69"/>
                </a:moveTo>
                <a:lnTo>
                  <a:pt x="94" y="137"/>
                </a:lnTo>
                <a:lnTo>
                  <a:pt x="94" y="0"/>
                </a:lnTo>
                <a:lnTo>
                  <a:pt x="0" y="6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24" name="Oval 16">
            <a:extLst>
              <a:ext uri="{FF2B5EF4-FFF2-40B4-BE49-F238E27FC236}">
                <a16:creationId xmlns:a16="http://schemas.microsoft.com/office/drawing/2014/main" id="{171185DE-81DA-4C81-97EA-A9CB585BF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1502" y="5970705"/>
            <a:ext cx="2226716" cy="2214094"/>
          </a:xfrm>
          <a:prstGeom prst="ellipse">
            <a:avLst/>
          </a:prstGeom>
          <a:gradFill>
            <a:gsLst>
              <a:gs pos="0">
                <a:srgbClr val="073453"/>
              </a:gs>
              <a:gs pos="100000">
                <a:srgbClr val="0C192A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203200" dist="101600" dir="2700000" sx="96000" sy="96000" algn="tl" rotWithShape="0">
              <a:prstClr val="black">
                <a:alpha val="6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37" name="Magnifier icon">
            <a:extLst>
              <a:ext uri="{FF2B5EF4-FFF2-40B4-BE49-F238E27FC236}">
                <a16:creationId xmlns:a16="http://schemas.microsoft.com/office/drawing/2014/main" id="{DE20FC9C-DD8F-42EF-80D2-A52924E0E126}"/>
              </a:ext>
            </a:extLst>
          </p:cNvPr>
          <p:cNvSpPr>
            <a:spLocks noEditPoints="1"/>
          </p:cNvSpPr>
          <p:nvPr/>
        </p:nvSpPr>
        <p:spPr bwMode="auto">
          <a:xfrm>
            <a:off x="5454359" y="6620086"/>
            <a:ext cx="957398" cy="951988"/>
          </a:xfrm>
          <a:custGeom>
            <a:avLst/>
            <a:gdLst>
              <a:gd name="T0" fmla="*/ 278 w 294"/>
              <a:gd name="T1" fmla="*/ 245 h 294"/>
              <a:gd name="T2" fmla="*/ 278 w 294"/>
              <a:gd name="T3" fmla="*/ 245 h 294"/>
              <a:gd name="T4" fmla="*/ 217 w 294"/>
              <a:gd name="T5" fmla="*/ 190 h 294"/>
              <a:gd name="T6" fmla="*/ 187 w 294"/>
              <a:gd name="T7" fmla="*/ 181 h 294"/>
              <a:gd name="T8" fmla="*/ 108 w 294"/>
              <a:gd name="T9" fmla="*/ 0 h 294"/>
              <a:gd name="T10" fmla="*/ 31 w 294"/>
              <a:gd name="T11" fmla="*/ 31 h 294"/>
              <a:gd name="T12" fmla="*/ 31 w 294"/>
              <a:gd name="T13" fmla="*/ 184 h 294"/>
              <a:gd name="T14" fmla="*/ 108 w 294"/>
              <a:gd name="T15" fmla="*/ 216 h 294"/>
              <a:gd name="T16" fmla="*/ 149 w 294"/>
              <a:gd name="T17" fmla="*/ 208 h 294"/>
              <a:gd name="T18" fmla="*/ 200 w 294"/>
              <a:gd name="T19" fmla="*/ 206 h 294"/>
              <a:gd name="T20" fmla="*/ 190 w 294"/>
              <a:gd name="T21" fmla="*/ 223 h 294"/>
              <a:gd name="T22" fmla="*/ 265 w 294"/>
              <a:gd name="T23" fmla="*/ 294 h 294"/>
              <a:gd name="T24" fmla="*/ 292 w 294"/>
              <a:gd name="T25" fmla="*/ 270 h 294"/>
              <a:gd name="T26" fmla="*/ 108 w 294"/>
              <a:gd name="T27" fmla="*/ 207 h 294"/>
              <a:gd name="T28" fmla="*/ 73 w 294"/>
              <a:gd name="T29" fmla="*/ 136 h 294"/>
              <a:gd name="T30" fmla="*/ 64 w 294"/>
              <a:gd name="T31" fmla="*/ 136 h 294"/>
              <a:gd name="T32" fmla="*/ 46 w 294"/>
              <a:gd name="T33" fmla="*/ 185 h 294"/>
              <a:gd name="T34" fmla="*/ 46 w 294"/>
              <a:gd name="T35" fmla="*/ 141 h 294"/>
              <a:gd name="T36" fmla="*/ 136 w 294"/>
              <a:gd name="T37" fmla="*/ 106 h 294"/>
              <a:gd name="T38" fmla="*/ 170 w 294"/>
              <a:gd name="T39" fmla="*/ 184 h 294"/>
              <a:gd name="T40" fmla="*/ 151 w 294"/>
              <a:gd name="T41" fmla="*/ 196 h 294"/>
              <a:gd name="T42" fmla="*/ 147 w 294"/>
              <a:gd name="T43" fmla="*/ 132 h 294"/>
              <a:gd name="T44" fmla="*/ 142 w 294"/>
              <a:gd name="T45" fmla="*/ 200 h 294"/>
              <a:gd name="T46" fmla="*/ 87 w 294"/>
              <a:gd name="T47" fmla="*/ 76 h 294"/>
              <a:gd name="T48" fmla="*/ 128 w 294"/>
              <a:gd name="T49" fmla="*/ 76 h 294"/>
              <a:gd name="T50" fmla="*/ 87 w 294"/>
              <a:gd name="T51" fmla="*/ 76 h 294"/>
              <a:gd name="T52" fmla="*/ 179 w 294"/>
              <a:gd name="T53" fmla="*/ 141 h 294"/>
              <a:gd name="T54" fmla="*/ 129 w 294"/>
              <a:gd name="T55" fmla="*/ 96 h 294"/>
              <a:gd name="T56" fmla="*/ 108 w 294"/>
              <a:gd name="T57" fmla="*/ 46 h 294"/>
              <a:gd name="T58" fmla="*/ 86 w 294"/>
              <a:gd name="T59" fmla="*/ 96 h 294"/>
              <a:gd name="T60" fmla="*/ 37 w 294"/>
              <a:gd name="T61" fmla="*/ 141 h 294"/>
              <a:gd name="T62" fmla="*/ 9 w 294"/>
              <a:gd name="T63" fmla="*/ 108 h 294"/>
              <a:gd name="T64" fmla="*/ 108 w 294"/>
              <a:gd name="T65" fmla="*/ 9 h 294"/>
              <a:gd name="T66" fmla="*/ 207 w 294"/>
              <a:gd name="T67" fmla="*/ 108 h 294"/>
              <a:gd name="T68" fmla="*/ 199 w 294"/>
              <a:gd name="T69" fmla="*/ 220 h 294"/>
              <a:gd name="T70" fmla="*/ 268 w 294"/>
              <a:gd name="T71" fmla="*/ 248 h 294"/>
              <a:gd name="T72" fmla="*/ 199 w 294"/>
              <a:gd name="T73" fmla="*/ 220 h 294"/>
              <a:gd name="T74" fmla="*/ 277 w 294"/>
              <a:gd name="T75" fmla="*/ 277 h 294"/>
              <a:gd name="T76" fmla="*/ 254 w 294"/>
              <a:gd name="T77" fmla="*/ 275 h 294"/>
              <a:gd name="T78" fmla="*/ 284 w 294"/>
              <a:gd name="T79" fmla="*/ 264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94" h="294">
                <a:moveTo>
                  <a:pt x="291" y="257"/>
                </a:moveTo>
                <a:cubicBezTo>
                  <a:pt x="278" y="245"/>
                  <a:pt x="278" y="245"/>
                  <a:pt x="278" y="245"/>
                </a:cubicBezTo>
                <a:cubicBezTo>
                  <a:pt x="278" y="245"/>
                  <a:pt x="278" y="245"/>
                  <a:pt x="278" y="245"/>
                </a:cubicBezTo>
                <a:cubicBezTo>
                  <a:pt x="278" y="245"/>
                  <a:pt x="278" y="245"/>
                  <a:pt x="278" y="245"/>
                </a:cubicBezTo>
                <a:cubicBezTo>
                  <a:pt x="223" y="190"/>
                  <a:pt x="223" y="190"/>
                  <a:pt x="223" y="190"/>
                </a:cubicBezTo>
                <a:cubicBezTo>
                  <a:pt x="221" y="188"/>
                  <a:pt x="219" y="188"/>
                  <a:pt x="217" y="190"/>
                </a:cubicBezTo>
                <a:cubicBezTo>
                  <a:pt x="206" y="200"/>
                  <a:pt x="206" y="200"/>
                  <a:pt x="206" y="200"/>
                </a:cubicBezTo>
                <a:cubicBezTo>
                  <a:pt x="187" y="181"/>
                  <a:pt x="187" y="181"/>
                  <a:pt x="187" y="181"/>
                </a:cubicBezTo>
                <a:cubicBezTo>
                  <a:pt x="205" y="162"/>
                  <a:pt x="216" y="136"/>
                  <a:pt x="216" y="108"/>
                </a:cubicBezTo>
                <a:cubicBezTo>
                  <a:pt x="216" y="48"/>
                  <a:pt x="167" y="0"/>
                  <a:pt x="108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79" y="0"/>
                  <a:pt x="52" y="11"/>
                  <a:pt x="31" y="31"/>
                </a:cubicBezTo>
                <a:cubicBezTo>
                  <a:pt x="11" y="52"/>
                  <a:pt x="0" y="79"/>
                  <a:pt x="0" y="108"/>
                </a:cubicBezTo>
                <a:cubicBezTo>
                  <a:pt x="0" y="137"/>
                  <a:pt x="11" y="164"/>
                  <a:pt x="31" y="184"/>
                </a:cubicBezTo>
                <a:cubicBezTo>
                  <a:pt x="52" y="205"/>
                  <a:pt x="79" y="216"/>
                  <a:pt x="108" y="216"/>
                </a:cubicBezTo>
                <a:cubicBezTo>
                  <a:pt x="108" y="216"/>
                  <a:pt x="108" y="216"/>
                  <a:pt x="108" y="216"/>
                </a:cubicBezTo>
                <a:cubicBezTo>
                  <a:pt x="122" y="216"/>
                  <a:pt x="136" y="213"/>
                  <a:pt x="148" y="208"/>
                </a:cubicBezTo>
                <a:cubicBezTo>
                  <a:pt x="149" y="208"/>
                  <a:pt x="149" y="208"/>
                  <a:pt x="149" y="208"/>
                </a:cubicBezTo>
                <a:cubicBezTo>
                  <a:pt x="161" y="203"/>
                  <a:pt x="171" y="196"/>
                  <a:pt x="181" y="187"/>
                </a:cubicBezTo>
                <a:cubicBezTo>
                  <a:pt x="200" y="206"/>
                  <a:pt x="200" y="206"/>
                  <a:pt x="200" y="206"/>
                </a:cubicBezTo>
                <a:cubicBezTo>
                  <a:pt x="190" y="217"/>
                  <a:pt x="190" y="217"/>
                  <a:pt x="190" y="217"/>
                </a:cubicBezTo>
                <a:cubicBezTo>
                  <a:pt x="188" y="219"/>
                  <a:pt x="188" y="221"/>
                  <a:pt x="190" y="223"/>
                </a:cubicBezTo>
                <a:cubicBezTo>
                  <a:pt x="257" y="291"/>
                  <a:pt x="257" y="291"/>
                  <a:pt x="257" y="291"/>
                </a:cubicBezTo>
                <a:cubicBezTo>
                  <a:pt x="259" y="293"/>
                  <a:pt x="262" y="294"/>
                  <a:pt x="265" y="294"/>
                </a:cubicBezTo>
                <a:cubicBezTo>
                  <a:pt x="270" y="294"/>
                  <a:pt x="277" y="290"/>
                  <a:pt x="284" y="284"/>
                </a:cubicBezTo>
                <a:cubicBezTo>
                  <a:pt x="288" y="280"/>
                  <a:pt x="291" y="275"/>
                  <a:pt x="292" y="270"/>
                </a:cubicBezTo>
                <a:cubicBezTo>
                  <a:pt x="294" y="265"/>
                  <a:pt x="294" y="260"/>
                  <a:pt x="291" y="257"/>
                </a:cubicBezTo>
                <a:close/>
                <a:moveTo>
                  <a:pt x="108" y="207"/>
                </a:moveTo>
                <a:cubicBezTo>
                  <a:pt x="96" y="207"/>
                  <a:pt x="84" y="204"/>
                  <a:pt x="73" y="200"/>
                </a:cubicBezTo>
                <a:cubicBezTo>
                  <a:pt x="73" y="136"/>
                  <a:pt x="73" y="136"/>
                  <a:pt x="73" y="136"/>
                </a:cubicBezTo>
                <a:cubicBezTo>
                  <a:pt x="73" y="134"/>
                  <a:pt x="71" y="132"/>
                  <a:pt x="69" y="132"/>
                </a:cubicBezTo>
                <a:cubicBezTo>
                  <a:pt x="66" y="132"/>
                  <a:pt x="64" y="134"/>
                  <a:pt x="64" y="136"/>
                </a:cubicBezTo>
                <a:cubicBezTo>
                  <a:pt x="64" y="196"/>
                  <a:pt x="64" y="196"/>
                  <a:pt x="64" y="196"/>
                </a:cubicBezTo>
                <a:cubicBezTo>
                  <a:pt x="58" y="193"/>
                  <a:pt x="51" y="189"/>
                  <a:pt x="46" y="185"/>
                </a:cubicBezTo>
                <a:cubicBezTo>
                  <a:pt x="46" y="184"/>
                  <a:pt x="46" y="184"/>
                  <a:pt x="46" y="184"/>
                </a:cubicBezTo>
                <a:cubicBezTo>
                  <a:pt x="46" y="141"/>
                  <a:pt x="46" y="141"/>
                  <a:pt x="46" y="141"/>
                </a:cubicBezTo>
                <a:cubicBezTo>
                  <a:pt x="46" y="118"/>
                  <a:pt x="58" y="106"/>
                  <a:pt x="79" y="106"/>
                </a:cubicBezTo>
                <a:cubicBezTo>
                  <a:pt x="136" y="106"/>
                  <a:pt x="136" y="106"/>
                  <a:pt x="136" y="106"/>
                </a:cubicBezTo>
                <a:cubicBezTo>
                  <a:pt x="158" y="106"/>
                  <a:pt x="170" y="118"/>
                  <a:pt x="170" y="141"/>
                </a:cubicBezTo>
                <a:cubicBezTo>
                  <a:pt x="170" y="184"/>
                  <a:pt x="170" y="184"/>
                  <a:pt x="170" y="184"/>
                </a:cubicBezTo>
                <a:cubicBezTo>
                  <a:pt x="170" y="184"/>
                  <a:pt x="170" y="184"/>
                  <a:pt x="170" y="184"/>
                </a:cubicBezTo>
                <a:cubicBezTo>
                  <a:pt x="164" y="189"/>
                  <a:pt x="158" y="193"/>
                  <a:pt x="151" y="196"/>
                </a:cubicBezTo>
                <a:cubicBezTo>
                  <a:pt x="151" y="136"/>
                  <a:pt x="151" y="136"/>
                  <a:pt x="151" y="136"/>
                </a:cubicBezTo>
                <a:cubicBezTo>
                  <a:pt x="151" y="134"/>
                  <a:pt x="149" y="132"/>
                  <a:pt x="147" y="132"/>
                </a:cubicBezTo>
                <a:cubicBezTo>
                  <a:pt x="144" y="132"/>
                  <a:pt x="142" y="134"/>
                  <a:pt x="142" y="136"/>
                </a:cubicBezTo>
                <a:cubicBezTo>
                  <a:pt x="142" y="200"/>
                  <a:pt x="142" y="200"/>
                  <a:pt x="142" y="200"/>
                </a:cubicBezTo>
                <a:cubicBezTo>
                  <a:pt x="132" y="204"/>
                  <a:pt x="120" y="207"/>
                  <a:pt x="108" y="207"/>
                </a:cubicBezTo>
                <a:close/>
                <a:moveTo>
                  <a:pt x="87" y="76"/>
                </a:moveTo>
                <a:cubicBezTo>
                  <a:pt x="87" y="64"/>
                  <a:pt x="96" y="55"/>
                  <a:pt x="108" y="55"/>
                </a:cubicBezTo>
                <a:cubicBezTo>
                  <a:pt x="119" y="55"/>
                  <a:pt x="128" y="64"/>
                  <a:pt x="128" y="76"/>
                </a:cubicBezTo>
                <a:cubicBezTo>
                  <a:pt x="128" y="87"/>
                  <a:pt x="119" y="96"/>
                  <a:pt x="108" y="96"/>
                </a:cubicBezTo>
                <a:cubicBezTo>
                  <a:pt x="96" y="96"/>
                  <a:pt x="87" y="87"/>
                  <a:pt x="87" y="76"/>
                </a:cubicBezTo>
                <a:close/>
                <a:moveTo>
                  <a:pt x="179" y="176"/>
                </a:moveTo>
                <a:cubicBezTo>
                  <a:pt x="179" y="141"/>
                  <a:pt x="179" y="141"/>
                  <a:pt x="179" y="141"/>
                </a:cubicBezTo>
                <a:cubicBezTo>
                  <a:pt x="179" y="113"/>
                  <a:pt x="163" y="96"/>
                  <a:pt x="136" y="96"/>
                </a:cubicBezTo>
                <a:cubicBezTo>
                  <a:pt x="129" y="96"/>
                  <a:pt x="129" y="96"/>
                  <a:pt x="129" y="96"/>
                </a:cubicBezTo>
                <a:cubicBezTo>
                  <a:pt x="134" y="91"/>
                  <a:pt x="138" y="84"/>
                  <a:pt x="138" y="76"/>
                </a:cubicBezTo>
                <a:cubicBezTo>
                  <a:pt x="138" y="59"/>
                  <a:pt x="124" y="46"/>
                  <a:pt x="108" y="46"/>
                </a:cubicBezTo>
                <a:cubicBezTo>
                  <a:pt x="91" y="46"/>
                  <a:pt x="78" y="59"/>
                  <a:pt x="78" y="76"/>
                </a:cubicBezTo>
                <a:cubicBezTo>
                  <a:pt x="78" y="84"/>
                  <a:pt x="81" y="91"/>
                  <a:pt x="86" y="96"/>
                </a:cubicBezTo>
                <a:cubicBezTo>
                  <a:pt x="79" y="96"/>
                  <a:pt x="79" y="96"/>
                  <a:pt x="79" y="96"/>
                </a:cubicBezTo>
                <a:cubicBezTo>
                  <a:pt x="53" y="96"/>
                  <a:pt x="37" y="113"/>
                  <a:pt x="37" y="141"/>
                </a:cubicBezTo>
                <a:cubicBezTo>
                  <a:pt x="37" y="176"/>
                  <a:pt x="37" y="176"/>
                  <a:pt x="37" y="176"/>
                </a:cubicBezTo>
                <a:cubicBezTo>
                  <a:pt x="19" y="158"/>
                  <a:pt x="9" y="134"/>
                  <a:pt x="9" y="108"/>
                </a:cubicBezTo>
                <a:cubicBezTo>
                  <a:pt x="9" y="81"/>
                  <a:pt x="19" y="57"/>
                  <a:pt x="38" y="38"/>
                </a:cubicBezTo>
                <a:cubicBezTo>
                  <a:pt x="57" y="19"/>
                  <a:pt x="81" y="9"/>
                  <a:pt x="108" y="9"/>
                </a:cubicBezTo>
                <a:cubicBezTo>
                  <a:pt x="108" y="9"/>
                  <a:pt x="108" y="9"/>
                  <a:pt x="108" y="9"/>
                </a:cubicBezTo>
                <a:cubicBezTo>
                  <a:pt x="162" y="9"/>
                  <a:pt x="207" y="53"/>
                  <a:pt x="207" y="108"/>
                </a:cubicBezTo>
                <a:cubicBezTo>
                  <a:pt x="207" y="134"/>
                  <a:pt x="196" y="158"/>
                  <a:pt x="179" y="176"/>
                </a:cubicBezTo>
                <a:close/>
                <a:moveTo>
                  <a:pt x="199" y="220"/>
                </a:moveTo>
                <a:cubicBezTo>
                  <a:pt x="220" y="199"/>
                  <a:pt x="220" y="199"/>
                  <a:pt x="220" y="199"/>
                </a:cubicBezTo>
                <a:cubicBezTo>
                  <a:pt x="268" y="248"/>
                  <a:pt x="268" y="248"/>
                  <a:pt x="268" y="248"/>
                </a:cubicBezTo>
                <a:cubicBezTo>
                  <a:pt x="248" y="268"/>
                  <a:pt x="248" y="268"/>
                  <a:pt x="248" y="268"/>
                </a:cubicBezTo>
                <a:lnTo>
                  <a:pt x="199" y="220"/>
                </a:lnTo>
                <a:close/>
                <a:moveTo>
                  <a:pt x="284" y="268"/>
                </a:moveTo>
                <a:cubicBezTo>
                  <a:pt x="283" y="271"/>
                  <a:pt x="280" y="274"/>
                  <a:pt x="277" y="277"/>
                </a:cubicBezTo>
                <a:cubicBezTo>
                  <a:pt x="271" y="284"/>
                  <a:pt x="264" y="285"/>
                  <a:pt x="263" y="284"/>
                </a:cubicBezTo>
                <a:cubicBezTo>
                  <a:pt x="254" y="275"/>
                  <a:pt x="254" y="275"/>
                  <a:pt x="254" y="275"/>
                </a:cubicBezTo>
                <a:cubicBezTo>
                  <a:pt x="275" y="254"/>
                  <a:pt x="275" y="254"/>
                  <a:pt x="275" y="254"/>
                </a:cubicBezTo>
                <a:cubicBezTo>
                  <a:pt x="284" y="264"/>
                  <a:pt x="284" y="264"/>
                  <a:pt x="284" y="264"/>
                </a:cubicBezTo>
                <a:cubicBezTo>
                  <a:pt x="284" y="264"/>
                  <a:pt x="285" y="265"/>
                  <a:pt x="284" y="26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Lock icon">
            <a:extLst>
              <a:ext uri="{FF2B5EF4-FFF2-40B4-BE49-F238E27FC236}">
                <a16:creationId xmlns:a16="http://schemas.microsoft.com/office/drawing/2014/main" id="{49137356-8E3D-49F2-82DE-FE4C3B64C068}"/>
              </a:ext>
            </a:extLst>
          </p:cNvPr>
          <p:cNvSpPr>
            <a:spLocks noEditPoints="1"/>
          </p:cNvSpPr>
          <p:nvPr/>
        </p:nvSpPr>
        <p:spPr bwMode="auto">
          <a:xfrm>
            <a:off x="7075542" y="3874125"/>
            <a:ext cx="957398" cy="953792"/>
          </a:xfrm>
          <a:custGeom>
            <a:avLst/>
            <a:gdLst>
              <a:gd name="T0" fmla="*/ 220 w 294"/>
              <a:gd name="T1" fmla="*/ 156 h 294"/>
              <a:gd name="T2" fmla="*/ 211 w 294"/>
              <a:gd name="T3" fmla="*/ 156 h 294"/>
              <a:gd name="T4" fmla="*/ 147 w 294"/>
              <a:gd name="T5" fmla="*/ 161 h 294"/>
              <a:gd name="T6" fmla="*/ 142 w 294"/>
              <a:gd name="T7" fmla="*/ 207 h 294"/>
              <a:gd name="T8" fmla="*/ 147 w 294"/>
              <a:gd name="T9" fmla="*/ 239 h 294"/>
              <a:gd name="T10" fmla="*/ 151 w 294"/>
              <a:gd name="T11" fmla="*/ 207 h 294"/>
              <a:gd name="T12" fmla="*/ 147 w 294"/>
              <a:gd name="T13" fmla="*/ 161 h 294"/>
              <a:gd name="T14" fmla="*/ 133 w 294"/>
              <a:gd name="T15" fmla="*/ 184 h 294"/>
              <a:gd name="T16" fmla="*/ 161 w 294"/>
              <a:gd name="T17" fmla="*/ 184 h 294"/>
              <a:gd name="T18" fmla="*/ 78 w 294"/>
              <a:gd name="T19" fmla="*/ 152 h 294"/>
              <a:gd name="T20" fmla="*/ 78 w 294"/>
              <a:gd name="T21" fmla="*/ 161 h 294"/>
              <a:gd name="T22" fmla="*/ 78 w 294"/>
              <a:gd name="T23" fmla="*/ 152 h 294"/>
              <a:gd name="T24" fmla="*/ 87 w 294"/>
              <a:gd name="T25" fmla="*/ 101 h 294"/>
              <a:gd name="T26" fmla="*/ 147 w 294"/>
              <a:gd name="T27" fmla="*/ 9 h 294"/>
              <a:gd name="T28" fmla="*/ 207 w 294"/>
              <a:gd name="T29" fmla="*/ 69 h 294"/>
              <a:gd name="T30" fmla="*/ 216 w 294"/>
              <a:gd name="T31" fmla="*/ 83 h 294"/>
              <a:gd name="T32" fmla="*/ 197 w 294"/>
              <a:gd name="T33" fmla="*/ 22 h 294"/>
              <a:gd name="T34" fmla="*/ 78 w 294"/>
              <a:gd name="T35" fmla="*/ 69 h 294"/>
              <a:gd name="T36" fmla="*/ 55 w 294"/>
              <a:gd name="T37" fmla="*/ 101 h 294"/>
              <a:gd name="T38" fmla="*/ 50 w 294"/>
              <a:gd name="T39" fmla="*/ 198 h 294"/>
              <a:gd name="T40" fmla="*/ 243 w 294"/>
              <a:gd name="T41" fmla="*/ 198 h 294"/>
              <a:gd name="T42" fmla="*/ 239 w 294"/>
              <a:gd name="T43" fmla="*/ 101 h 294"/>
              <a:gd name="T44" fmla="*/ 147 w 294"/>
              <a:gd name="T45" fmla="*/ 285 h 294"/>
              <a:gd name="T46" fmla="*/ 60 w 294"/>
              <a:gd name="T47" fmla="*/ 138 h 294"/>
              <a:gd name="T48" fmla="*/ 207 w 294"/>
              <a:gd name="T49" fmla="*/ 134 h 294"/>
              <a:gd name="T50" fmla="*/ 60 w 294"/>
              <a:gd name="T51" fmla="*/ 129 h 294"/>
              <a:gd name="T52" fmla="*/ 234 w 294"/>
              <a:gd name="T53" fmla="*/ 111 h 294"/>
              <a:gd name="T54" fmla="*/ 257 w 294"/>
              <a:gd name="T55" fmla="*/ 51 h 294"/>
              <a:gd name="T56" fmla="*/ 282 w 294"/>
              <a:gd name="T57" fmla="*/ 41 h 294"/>
              <a:gd name="T58" fmla="*/ 278 w 294"/>
              <a:gd name="T59" fmla="*/ 33 h 294"/>
              <a:gd name="T60" fmla="*/ 253 w 294"/>
              <a:gd name="T61" fmla="*/ 48 h 294"/>
              <a:gd name="T62" fmla="*/ 37 w 294"/>
              <a:gd name="T63" fmla="*/ 83 h 294"/>
              <a:gd name="T64" fmla="*/ 4 w 294"/>
              <a:gd name="T65" fmla="*/ 78 h 294"/>
              <a:gd name="T66" fmla="*/ 4 w 294"/>
              <a:gd name="T67" fmla="*/ 88 h 294"/>
              <a:gd name="T68" fmla="*/ 37 w 294"/>
              <a:gd name="T69" fmla="*/ 83 h 294"/>
              <a:gd name="T70" fmla="*/ 12 w 294"/>
              <a:gd name="T71" fmla="*/ 125 h 294"/>
              <a:gd name="T72" fmla="*/ 14 w 294"/>
              <a:gd name="T73" fmla="*/ 134 h 294"/>
              <a:gd name="T74" fmla="*/ 38 w 294"/>
              <a:gd name="T75" fmla="*/ 124 h 294"/>
              <a:gd name="T76" fmla="*/ 35 w 294"/>
              <a:gd name="T77" fmla="*/ 115 h 294"/>
              <a:gd name="T78" fmla="*/ 15 w 294"/>
              <a:gd name="T79" fmla="*/ 33 h 294"/>
              <a:gd name="T80" fmla="*/ 12 w 294"/>
              <a:gd name="T81" fmla="*/ 41 h 294"/>
              <a:gd name="T82" fmla="*/ 37 w 294"/>
              <a:gd name="T83" fmla="*/ 51 h 294"/>
              <a:gd name="T84" fmla="*/ 38 w 294"/>
              <a:gd name="T85" fmla="*/ 42 h 294"/>
              <a:gd name="T86" fmla="*/ 261 w 294"/>
              <a:gd name="T87" fmla="*/ 78 h 294"/>
              <a:gd name="T88" fmla="*/ 261 w 294"/>
              <a:gd name="T89" fmla="*/ 88 h 294"/>
              <a:gd name="T90" fmla="*/ 294 w 294"/>
              <a:gd name="T91" fmla="*/ 83 h 294"/>
              <a:gd name="T92" fmla="*/ 282 w 294"/>
              <a:gd name="T93" fmla="*/ 125 h 294"/>
              <a:gd name="T94" fmla="*/ 253 w 294"/>
              <a:gd name="T95" fmla="*/ 118 h 294"/>
              <a:gd name="T96" fmla="*/ 278 w 294"/>
              <a:gd name="T97" fmla="*/ 133 h 294"/>
              <a:gd name="T98" fmla="*/ 284 w 294"/>
              <a:gd name="T99" fmla="*/ 131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4" h="294">
                <a:moveTo>
                  <a:pt x="216" y="161"/>
                </a:moveTo>
                <a:cubicBezTo>
                  <a:pt x="218" y="161"/>
                  <a:pt x="220" y="159"/>
                  <a:pt x="220" y="156"/>
                </a:cubicBezTo>
                <a:cubicBezTo>
                  <a:pt x="220" y="154"/>
                  <a:pt x="218" y="152"/>
                  <a:pt x="216" y="152"/>
                </a:cubicBezTo>
                <a:cubicBezTo>
                  <a:pt x="213" y="152"/>
                  <a:pt x="211" y="154"/>
                  <a:pt x="211" y="156"/>
                </a:cubicBezTo>
                <a:cubicBezTo>
                  <a:pt x="211" y="159"/>
                  <a:pt x="213" y="161"/>
                  <a:pt x="216" y="161"/>
                </a:cubicBezTo>
                <a:close/>
                <a:moveTo>
                  <a:pt x="147" y="161"/>
                </a:moveTo>
                <a:cubicBezTo>
                  <a:pt x="134" y="161"/>
                  <a:pt x="124" y="171"/>
                  <a:pt x="124" y="184"/>
                </a:cubicBezTo>
                <a:cubicBezTo>
                  <a:pt x="124" y="195"/>
                  <a:pt x="132" y="204"/>
                  <a:pt x="142" y="207"/>
                </a:cubicBezTo>
                <a:cubicBezTo>
                  <a:pt x="142" y="235"/>
                  <a:pt x="142" y="235"/>
                  <a:pt x="142" y="235"/>
                </a:cubicBezTo>
                <a:cubicBezTo>
                  <a:pt x="142" y="237"/>
                  <a:pt x="144" y="239"/>
                  <a:pt x="147" y="239"/>
                </a:cubicBezTo>
                <a:cubicBezTo>
                  <a:pt x="149" y="239"/>
                  <a:pt x="151" y="237"/>
                  <a:pt x="151" y="235"/>
                </a:cubicBezTo>
                <a:cubicBezTo>
                  <a:pt x="151" y="207"/>
                  <a:pt x="151" y="207"/>
                  <a:pt x="151" y="207"/>
                </a:cubicBezTo>
                <a:cubicBezTo>
                  <a:pt x="162" y="204"/>
                  <a:pt x="170" y="195"/>
                  <a:pt x="170" y="184"/>
                </a:cubicBezTo>
                <a:cubicBezTo>
                  <a:pt x="170" y="171"/>
                  <a:pt x="160" y="161"/>
                  <a:pt x="147" y="161"/>
                </a:cubicBezTo>
                <a:close/>
                <a:moveTo>
                  <a:pt x="147" y="198"/>
                </a:moveTo>
                <a:cubicBezTo>
                  <a:pt x="139" y="198"/>
                  <a:pt x="133" y="192"/>
                  <a:pt x="133" y="184"/>
                </a:cubicBezTo>
                <a:cubicBezTo>
                  <a:pt x="133" y="176"/>
                  <a:pt x="139" y="170"/>
                  <a:pt x="147" y="170"/>
                </a:cubicBezTo>
                <a:cubicBezTo>
                  <a:pt x="154" y="170"/>
                  <a:pt x="161" y="176"/>
                  <a:pt x="161" y="184"/>
                </a:cubicBezTo>
                <a:cubicBezTo>
                  <a:pt x="161" y="192"/>
                  <a:pt x="154" y="198"/>
                  <a:pt x="147" y="198"/>
                </a:cubicBezTo>
                <a:close/>
                <a:moveTo>
                  <a:pt x="78" y="152"/>
                </a:moveTo>
                <a:cubicBezTo>
                  <a:pt x="75" y="152"/>
                  <a:pt x="73" y="154"/>
                  <a:pt x="73" y="156"/>
                </a:cubicBezTo>
                <a:cubicBezTo>
                  <a:pt x="73" y="159"/>
                  <a:pt x="75" y="161"/>
                  <a:pt x="78" y="161"/>
                </a:cubicBezTo>
                <a:cubicBezTo>
                  <a:pt x="81" y="161"/>
                  <a:pt x="83" y="159"/>
                  <a:pt x="83" y="156"/>
                </a:cubicBezTo>
                <a:cubicBezTo>
                  <a:pt x="83" y="154"/>
                  <a:pt x="81" y="152"/>
                  <a:pt x="78" y="152"/>
                </a:cubicBezTo>
                <a:close/>
                <a:moveTo>
                  <a:pt x="239" y="101"/>
                </a:moveTo>
                <a:cubicBezTo>
                  <a:pt x="87" y="101"/>
                  <a:pt x="87" y="101"/>
                  <a:pt x="87" y="101"/>
                </a:cubicBezTo>
                <a:cubicBezTo>
                  <a:pt x="87" y="69"/>
                  <a:pt x="87" y="69"/>
                  <a:pt x="87" y="69"/>
                </a:cubicBezTo>
                <a:cubicBezTo>
                  <a:pt x="87" y="36"/>
                  <a:pt x="114" y="9"/>
                  <a:pt x="147" y="9"/>
                </a:cubicBezTo>
                <a:cubicBezTo>
                  <a:pt x="163" y="9"/>
                  <a:pt x="179" y="16"/>
                  <a:pt x="191" y="28"/>
                </a:cubicBezTo>
                <a:cubicBezTo>
                  <a:pt x="202" y="39"/>
                  <a:pt x="207" y="54"/>
                  <a:pt x="207" y="69"/>
                </a:cubicBezTo>
                <a:cubicBezTo>
                  <a:pt x="207" y="83"/>
                  <a:pt x="207" y="83"/>
                  <a:pt x="207" y="83"/>
                </a:cubicBezTo>
                <a:cubicBezTo>
                  <a:pt x="216" y="83"/>
                  <a:pt x="216" y="83"/>
                  <a:pt x="216" y="83"/>
                </a:cubicBezTo>
                <a:cubicBezTo>
                  <a:pt x="216" y="69"/>
                  <a:pt x="216" y="69"/>
                  <a:pt x="216" y="69"/>
                </a:cubicBezTo>
                <a:cubicBezTo>
                  <a:pt x="216" y="52"/>
                  <a:pt x="210" y="35"/>
                  <a:pt x="197" y="22"/>
                </a:cubicBezTo>
                <a:cubicBezTo>
                  <a:pt x="184" y="8"/>
                  <a:pt x="166" y="0"/>
                  <a:pt x="147" y="0"/>
                </a:cubicBezTo>
                <a:cubicBezTo>
                  <a:pt x="109" y="0"/>
                  <a:pt x="78" y="31"/>
                  <a:pt x="78" y="69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55" y="101"/>
                  <a:pt x="55" y="101"/>
                  <a:pt x="55" y="101"/>
                </a:cubicBezTo>
                <a:cubicBezTo>
                  <a:pt x="52" y="101"/>
                  <a:pt x="50" y="103"/>
                  <a:pt x="50" y="106"/>
                </a:cubicBezTo>
                <a:cubicBezTo>
                  <a:pt x="50" y="198"/>
                  <a:pt x="50" y="198"/>
                  <a:pt x="50" y="198"/>
                </a:cubicBezTo>
                <a:cubicBezTo>
                  <a:pt x="50" y="251"/>
                  <a:pt x="94" y="294"/>
                  <a:pt x="147" y="294"/>
                </a:cubicBezTo>
                <a:cubicBezTo>
                  <a:pt x="200" y="294"/>
                  <a:pt x="243" y="251"/>
                  <a:pt x="243" y="198"/>
                </a:cubicBezTo>
                <a:cubicBezTo>
                  <a:pt x="243" y="106"/>
                  <a:pt x="243" y="106"/>
                  <a:pt x="243" y="106"/>
                </a:cubicBezTo>
                <a:cubicBezTo>
                  <a:pt x="243" y="103"/>
                  <a:pt x="241" y="101"/>
                  <a:pt x="239" y="101"/>
                </a:cubicBezTo>
                <a:close/>
                <a:moveTo>
                  <a:pt x="234" y="198"/>
                </a:moveTo>
                <a:cubicBezTo>
                  <a:pt x="234" y="246"/>
                  <a:pt x="195" y="285"/>
                  <a:pt x="147" y="285"/>
                </a:cubicBezTo>
                <a:cubicBezTo>
                  <a:pt x="99" y="285"/>
                  <a:pt x="60" y="246"/>
                  <a:pt x="60" y="198"/>
                </a:cubicBezTo>
                <a:cubicBezTo>
                  <a:pt x="60" y="138"/>
                  <a:pt x="60" y="138"/>
                  <a:pt x="60" y="138"/>
                </a:cubicBezTo>
                <a:cubicBezTo>
                  <a:pt x="202" y="138"/>
                  <a:pt x="202" y="138"/>
                  <a:pt x="202" y="138"/>
                </a:cubicBezTo>
                <a:cubicBezTo>
                  <a:pt x="205" y="138"/>
                  <a:pt x="207" y="136"/>
                  <a:pt x="207" y="134"/>
                </a:cubicBezTo>
                <a:cubicBezTo>
                  <a:pt x="207" y="131"/>
                  <a:pt x="205" y="129"/>
                  <a:pt x="202" y="129"/>
                </a:cubicBezTo>
                <a:cubicBezTo>
                  <a:pt x="60" y="129"/>
                  <a:pt x="60" y="129"/>
                  <a:pt x="60" y="129"/>
                </a:cubicBezTo>
                <a:cubicBezTo>
                  <a:pt x="60" y="111"/>
                  <a:pt x="60" y="111"/>
                  <a:pt x="60" y="111"/>
                </a:cubicBezTo>
                <a:cubicBezTo>
                  <a:pt x="234" y="111"/>
                  <a:pt x="234" y="111"/>
                  <a:pt x="234" y="111"/>
                </a:cubicBezTo>
                <a:lnTo>
                  <a:pt x="234" y="198"/>
                </a:lnTo>
                <a:close/>
                <a:moveTo>
                  <a:pt x="257" y="51"/>
                </a:moveTo>
                <a:cubicBezTo>
                  <a:pt x="258" y="51"/>
                  <a:pt x="258" y="51"/>
                  <a:pt x="259" y="50"/>
                </a:cubicBezTo>
                <a:cubicBezTo>
                  <a:pt x="282" y="41"/>
                  <a:pt x="282" y="41"/>
                  <a:pt x="282" y="41"/>
                </a:cubicBezTo>
                <a:cubicBezTo>
                  <a:pt x="284" y="40"/>
                  <a:pt x="285" y="38"/>
                  <a:pt x="284" y="35"/>
                </a:cubicBezTo>
                <a:cubicBezTo>
                  <a:pt x="283" y="33"/>
                  <a:pt x="281" y="32"/>
                  <a:pt x="278" y="33"/>
                </a:cubicBezTo>
                <a:cubicBezTo>
                  <a:pt x="255" y="42"/>
                  <a:pt x="255" y="42"/>
                  <a:pt x="255" y="42"/>
                </a:cubicBezTo>
                <a:cubicBezTo>
                  <a:pt x="253" y="43"/>
                  <a:pt x="252" y="46"/>
                  <a:pt x="253" y="48"/>
                </a:cubicBezTo>
                <a:cubicBezTo>
                  <a:pt x="254" y="50"/>
                  <a:pt x="255" y="51"/>
                  <a:pt x="257" y="51"/>
                </a:cubicBezTo>
                <a:close/>
                <a:moveTo>
                  <a:pt x="37" y="83"/>
                </a:moveTo>
                <a:cubicBezTo>
                  <a:pt x="37" y="80"/>
                  <a:pt x="35" y="78"/>
                  <a:pt x="32" y="78"/>
                </a:cubicBezTo>
                <a:cubicBezTo>
                  <a:pt x="4" y="78"/>
                  <a:pt x="4" y="78"/>
                  <a:pt x="4" y="78"/>
                </a:cubicBezTo>
                <a:cubicBezTo>
                  <a:pt x="2" y="78"/>
                  <a:pt x="0" y="80"/>
                  <a:pt x="0" y="83"/>
                </a:cubicBezTo>
                <a:cubicBezTo>
                  <a:pt x="0" y="85"/>
                  <a:pt x="2" y="88"/>
                  <a:pt x="4" y="88"/>
                </a:cubicBezTo>
                <a:cubicBezTo>
                  <a:pt x="32" y="88"/>
                  <a:pt x="32" y="88"/>
                  <a:pt x="32" y="88"/>
                </a:cubicBezTo>
                <a:cubicBezTo>
                  <a:pt x="35" y="88"/>
                  <a:pt x="37" y="85"/>
                  <a:pt x="37" y="83"/>
                </a:cubicBezTo>
                <a:close/>
                <a:moveTo>
                  <a:pt x="35" y="115"/>
                </a:moveTo>
                <a:cubicBezTo>
                  <a:pt x="12" y="125"/>
                  <a:pt x="12" y="125"/>
                  <a:pt x="12" y="125"/>
                </a:cubicBezTo>
                <a:cubicBezTo>
                  <a:pt x="10" y="126"/>
                  <a:pt x="8" y="128"/>
                  <a:pt x="9" y="131"/>
                </a:cubicBezTo>
                <a:cubicBezTo>
                  <a:pt x="10" y="132"/>
                  <a:pt x="12" y="134"/>
                  <a:pt x="14" y="134"/>
                </a:cubicBezTo>
                <a:cubicBezTo>
                  <a:pt x="14" y="134"/>
                  <a:pt x="15" y="133"/>
                  <a:pt x="15" y="133"/>
                </a:cubicBezTo>
                <a:cubicBezTo>
                  <a:pt x="38" y="124"/>
                  <a:pt x="38" y="124"/>
                  <a:pt x="38" y="124"/>
                </a:cubicBezTo>
                <a:cubicBezTo>
                  <a:pt x="41" y="123"/>
                  <a:pt x="42" y="120"/>
                  <a:pt x="41" y="118"/>
                </a:cubicBezTo>
                <a:cubicBezTo>
                  <a:pt x="40" y="116"/>
                  <a:pt x="37" y="115"/>
                  <a:pt x="35" y="115"/>
                </a:cubicBezTo>
                <a:close/>
                <a:moveTo>
                  <a:pt x="38" y="42"/>
                </a:moveTo>
                <a:cubicBezTo>
                  <a:pt x="15" y="33"/>
                  <a:pt x="15" y="33"/>
                  <a:pt x="15" y="33"/>
                </a:cubicBezTo>
                <a:cubicBezTo>
                  <a:pt x="13" y="32"/>
                  <a:pt x="10" y="33"/>
                  <a:pt x="9" y="35"/>
                </a:cubicBezTo>
                <a:cubicBezTo>
                  <a:pt x="8" y="38"/>
                  <a:pt x="10" y="40"/>
                  <a:pt x="12" y="41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1"/>
                  <a:pt x="36" y="51"/>
                  <a:pt x="37" y="51"/>
                </a:cubicBezTo>
                <a:cubicBezTo>
                  <a:pt x="38" y="51"/>
                  <a:pt x="40" y="50"/>
                  <a:pt x="41" y="48"/>
                </a:cubicBezTo>
                <a:cubicBezTo>
                  <a:pt x="42" y="46"/>
                  <a:pt x="41" y="43"/>
                  <a:pt x="38" y="42"/>
                </a:cubicBezTo>
                <a:close/>
                <a:moveTo>
                  <a:pt x="289" y="78"/>
                </a:moveTo>
                <a:cubicBezTo>
                  <a:pt x="261" y="78"/>
                  <a:pt x="261" y="78"/>
                  <a:pt x="261" y="78"/>
                </a:cubicBezTo>
                <a:cubicBezTo>
                  <a:pt x="259" y="78"/>
                  <a:pt x="257" y="80"/>
                  <a:pt x="257" y="83"/>
                </a:cubicBezTo>
                <a:cubicBezTo>
                  <a:pt x="257" y="85"/>
                  <a:pt x="259" y="88"/>
                  <a:pt x="261" y="88"/>
                </a:cubicBezTo>
                <a:cubicBezTo>
                  <a:pt x="289" y="88"/>
                  <a:pt x="289" y="88"/>
                  <a:pt x="289" y="88"/>
                </a:cubicBezTo>
                <a:cubicBezTo>
                  <a:pt x="292" y="88"/>
                  <a:pt x="294" y="85"/>
                  <a:pt x="294" y="83"/>
                </a:cubicBezTo>
                <a:cubicBezTo>
                  <a:pt x="294" y="80"/>
                  <a:pt x="292" y="78"/>
                  <a:pt x="289" y="78"/>
                </a:cubicBezTo>
                <a:close/>
                <a:moveTo>
                  <a:pt x="282" y="125"/>
                </a:moveTo>
                <a:cubicBezTo>
                  <a:pt x="259" y="115"/>
                  <a:pt x="259" y="115"/>
                  <a:pt x="259" y="115"/>
                </a:cubicBezTo>
                <a:cubicBezTo>
                  <a:pt x="256" y="115"/>
                  <a:pt x="254" y="116"/>
                  <a:pt x="253" y="118"/>
                </a:cubicBezTo>
                <a:cubicBezTo>
                  <a:pt x="252" y="120"/>
                  <a:pt x="253" y="123"/>
                  <a:pt x="255" y="124"/>
                </a:cubicBezTo>
                <a:cubicBezTo>
                  <a:pt x="278" y="133"/>
                  <a:pt x="278" y="133"/>
                  <a:pt x="278" y="133"/>
                </a:cubicBezTo>
                <a:cubicBezTo>
                  <a:pt x="279" y="133"/>
                  <a:pt x="280" y="134"/>
                  <a:pt x="280" y="134"/>
                </a:cubicBezTo>
                <a:cubicBezTo>
                  <a:pt x="282" y="134"/>
                  <a:pt x="284" y="132"/>
                  <a:pt x="284" y="131"/>
                </a:cubicBezTo>
                <a:cubicBezTo>
                  <a:pt x="285" y="128"/>
                  <a:pt x="284" y="126"/>
                  <a:pt x="282" y="12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Light bulb icon">
            <a:extLst>
              <a:ext uri="{FF2B5EF4-FFF2-40B4-BE49-F238E27FC236}">
                <a16:creationId xmlns:a16="http://schemas.microsoft.com/office/drawing/2014/main" id="{EE34D95C-65EA-42B1-8617-3A246779AB32}"/>
              </a:ext>
            </a:extLst>
          </p:cNvPr>
          <p:cNvSpPr>
            <a:spLocks noEditPoints="1"/>
          </p:cNvSpPr>
          <p:nvPr/>
        </p:nvSpPr>
        <p:spPr bwMode="auto">
          <a:xfrm>
            <a:off x="10337383" y="3840447"/>
            <a:ext cx="739233" cy="953792"/>
          </a:xfrm>
          <a:custGeom>
            <a:avLst/>
            <a:gdLst>
              <a:gd name="T0" fmla="*/ 0 w 227"/>
              <a:gd name="T1" fmla="*/ 113 h 294"/>
              <a:gd name="T2" fmla="*/ 44 w 227"/>
              <a:gd name="T3" fmla="*/ 234 h 294"/>
              <a:gd name="T4" fmla="*/ 63 w 227"/>
              <a:gd name="T5" fmla="*/ 262 h 294"/>
              <a:gd name="T6" fmla="*/ 63 w 227"/>
              <a:gd name="T7" fmla="*/ 271 h 294"/>
              <a:gd name="T8" fmla="*/ 159 w 227"/>
              <a:gd name="T9" fmla="*/ 294 h 294"/>
              <a:gd name="T10" fmla="*/ 182 w 227"/>
              <a:gd name="T11" fmla="*/ 271 h 294"/>
              <a:gd name="T12" fmla="*/ 164 w 227"/>
              <a:gd name="T13" fmla="*/ 244 h 294"/>
              <a:gd name="T14" fmla="*/ 164 w 227"/>
              <a:gd name="T15" fmla="*/ 234 h 294"/>
              <a:gd name="T16" fmla="*/ 154 w 227"/>
              <a:gd name="T17" fmla="*/ 285 h 294"/>
              <a:gd name="T18" fmla="*/ 154 w 227"/>
              <a:gd name="T19" fmla="*/ 271 h 294"/>
              <a:gd name="T20" fmla="*/ 72 w 227"/>
              <a:gd name="T21" fmla="*/ 262 h 294"/>
              <a:gd name="T22" fmla="*/ 154 w 227"/>
              <a:gd name="T23" fmla="*/ 262 h 294"/>
              <a:gd name="T24" fmla="*/ 36 w 227"/>
              <a:gd name="T25" fmla="*/ 119 h 294"/>
              <a:gd name="T26" fmla="*/ 63 w 227"/>
              <a:gd name="T27" fmla="*/ 89 h 294"/>
              <a:gd name="T28" fmla="*/ 88 w 227"/>
              <a:gd name="T29" fmla="*/ 64 h 294"/>
              <a:gd name="T30" fmla="*/ 118 w 227"/>
              <a:gd name="T31" fmla="*/ 37 h 294"/>
              <a:gd name="T32" fmla="*/ 164 w 227"/>
              <a:gd name="T33" fmla="*/ 56 h 294"/>
              <a:gd name="T34" fmla="*/ 166 w 227"/>
              <a:gd name="T35" fmla="*/ 96 h 294"/>
              <a:gd name="T36" fmla="*/ 166 w 227"/>
              <a:gd name="T37" fmla="*/ 132 h 294"/>
              <a:gd name="T38" fmla="*/ 164 w 227"/>
              <a:gd name="T39" fmla="*/ 172 h 294"/>
              <a:gd name="T40" fmla="*/ 118 w 227"/>
              <a:gd name="T41" fmla="*/ 191 h 294"/>
              <a:gd name="T42" fmla="*/ 88 w 227"/>
              <a:gd name="T43" fmla="*/ 164 h 294"/>
              <a:gd name="T44" fmla="*/ 63 w 227"/>
              <a:gd name="T45" fmla="*/ 139 h 294"/>
              <a:gd name="T46" fmla="*/ 90 w 227"/>
              <a:gd name="T47" fmla="*/ 234 h 294"/>
              <a:gd name="T48" fmla="*/ 93 w 227"/>
              <a:gd name="T49" fmla="*/ 176 h 294"/>
              <a:gd name="T50" fmla="*/ 122 w 227"/>
              <a:gd name="T51" fmla="*/ 200 h 294"/>
              <a:gd name="T52" fmla="*/ 134 w 227"/>
              <a:gd name="T53" fmla="*/ 175 h 294"/>
              <a:gd name="T54" fmla="*/ 154 w 227"/>
              <a:gd name="T55" fmla="*/ 212 h 294"/>
              <a:gd name="T56" fmla="*/ 145 w 227"/>
              <a:gd name="T57" fmla="*/ 172 h 294"/>
              <a:gd name="T58" fmla="*/ 181 w 227"/>
              <a:gd name="T59" fmla="*/ 168 h 294"/>
              <a:gd name="T60" fmla="*/ 171 w 227"/>
              <a:gd name="T61" fmla="*/ 143 h 294"/>
              <a:gd name="T62" fmla="*/ 175 w 227"/>
              <a:gd name="T63" fmla="*/ 134 h 294"/>
              <a:gd name="T64" fmla="*/ 199 w 227"/>
              <a:gd name="T65" fmla="*/ 105 h 294"/>
              <a:gd name="T66" fmla="*/ 175 w 227"/>
              <a:gd name="T67" fmla="*/ 93 h 294"/>
              <a:gd name="T68" fmla="*/ 181 w 227"/>
              <a:gd name="T69" fmla="*/ 66 h 294"/>
              <a:gd name="T70" fmla="*/ 168 w 227"/>
              <a:gd name="T71" fmla="*/ 46 h 294"/>
              <a:gd name="T72" fmla="*/ 142 w 227"/>
              <a:gd name="T73" fmla="*/ 55 h 294"/>
              <a:gd name="T74" fmla="*/ 127 w 227"/>
              <a:gd name="T75" fmla="*/ 32 h 294"/>
              <a:gd name="T76" fmla="*/ 99 w 227"/>
              <a:gd name="T77" fmla="*/ 32 h 294"/>
              <a:gd name="T78" fmla="*/ 84 w 227"/>
              <a:gd name="T79" fmla="*/ 55 h 294"/>
              <a:gd name="T80" fmla="*/ 59 w 227"/>
              <a:gd name="T81" fmla="*/ 46 h 294"/>
              <a:gd name="T82" fmla="*/ 46 w 227"/>
              <a:gd name="T83" fmla="*/ 66 h 294"/>
              <a:gd name="T84" fmla="*/ 51 w 227"/>
              <a:gd name="T85" fmla="*/ 93 h 294"/>
              <a:gd name="T86" fmla="*/ 27 w 227"/>
              <a:gd name="T87" fmla="*/ 105 h 294"/>
              <a:gd name="T88" fmla="*/ 51 w 227"/>
              <a:gd name="T89" fmla="*/ 134 h 294"/>
              <a:gd name="T90" fmla="*/ 55 w 227"/>
              <a:gd name="T91" fmla="*/ 143 h 294"/>
              <a:gd name="T92" fmla="*/ 46 w 227"/>
              <a:gd name="T93" fmla="*/ 168 h 294"/>
              <a:gd name="T94" fmla="*/ 62 w 227"/>
              <a:gd name="T95" fmla="*/ 183 h 294"/>
              <a:gd name="T96" fmla="*/ 81 w 227"/>
              <a:gd name="T97" fmla="*/ 234 h 294"/>
              <a:gd name="T98" fmla="*/ 69 w 227"/>
              <a:gd name="T99" fmla="*/ 208 h 294"/>
              <a:gd name="T100" fmla="*/ 217 w 227"/>
              <a:gd name="T101" fmla="*/ 113 h 294"/>
              <a:gd name="T102" fmla="*/ 140 w 227"/>
              <a:gd name="T103" fmla="*/ 114 h 294"/>
              <a:gd name="T104" fmla="*/ 113 w 227"/>
              <a:gd name="T105" fmla="*/ 141 h 294"/>
              <a:gd name="T106" fmla="*/ 113 w 227"/>
              <a:gd name="T107" fmla="*/ 132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7" h="294">
                <a:moveTo>
                  <a:pt x="227" y="113"/>
                </a:moveTo>
                <a:cubicBezTo>
                  <a:pt x="227" y="51"/>
                  <a:pt x="176" y="0"/>
                  <a:pt x="113" y="0"/>
                </a:cubicBezTo>
                <a:cubicBezTo>
                  <a:pt x="51" y="0"/>
                  <a:pt x="0" y="51"/>
                  <a:pt x="0" y="113"/>
                </a:cubicBezTo>
                <a:cubicBezTo>
                  <a:pt x="0" y="156"/>
                  <a:pt x="24" y="195"/>
                  <a:pt x="63" y="215"/>
                </a:cubicBezTo>
                <a:cubicBezTo>
                  <a:pt x="63" y="234"/>
                  <a:pt x="63" y="234"/>
                  <a:pt x="63" y="234"/>
                </a:cubicBezTo>
                <a:cubicBezTo>
                  <a:pt x="44" y="234"/>
                  <a:pt x="44" y="234"/>
                  <a:pt x="44" y="23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63" y="244"/>
                  <a:pt x="63" y="244"/>
                  <a:pt x="63" y="244"/>
                </a:cubicBezTo>
                <a:cubicBezTo>
                  <a:pt x="63" y="262"/>
                  <a:pt x="63" y="262"/>
                  <a:pt x="63" y="262"/>
                </a:cubicBezTo>
                <a:cubicBezTo>
                  <a:pt x="44" y="262"/>
                  <a:pt x="44" y="262"/>
                  <a:pt x="44" y="262"/>
                </a:cubicBezTo>
                <a:cubicBezTo>
                  <a:pt x="44" y="271"/>
                  <a:pt x="44" y="271"/>
                  <a:pt x="44" y="271"/>
                </a:cubicBezTo>
                <a:cubicBezTo>
                  <a:pt x="63" y="271"/>
                  <a:pt x="63" y="271"/>
                  <a:pt x="63" y="271"/>
                </a:cubicBezTo>
                <a:cubicBezTo>
                  <a:pt x="63" y="290"/>
                  <a:pt x="63" y="290"/>
                  <a:pt x="63" y="290"/>
                </a:cubicBezTo>
                <a:cubicBezTo>
                  <a:pt x="63" y="292"/>
                  <a:pt x="65" y="294"/>
                  <a:pt x="67" y="294"/>
                </a:cubicBezTo>
                <a:cubicBezTo>
                  <a:pt x="159" y="294"/>
                  <a:pt x="159" y="294"/>
                  <a:pt x="159" y="294"/>
                </a:cubicBezTo>
                <a:cubicBezTo>
                  <a:pt x="162" y="294"/>
                  <a:pt x="164" y="292"/>
                  <a:pt x="164" y="290"/>
                </a:cubicBezTo>
                <a:cubicBezTo>
                  <a:pt x="164" y="271"/>
                  <a:pt x="164" y="271"/>
                  <a:pt x="164" y="271"/>
                </a:cubicBezTo>
                <a:cubicBezTo>
                  <a:pt x="182" y="271"/>
                  <a:pt x="182" y="271"/>
                  <a:pt x="182" y="271"/>
                </a:cubicBezTo>
                <a:cubicBezTo>
                  <a:pt x="182" y="262"/>
                  <a:pt x="182" y="262"/>
                  <a:pt x="182" y="262"/>
                </a:cubicBezTo>
                <a:cubicBezTo>
                  <a:pt x="164" y="262"/>
                  <a:pt x="164" y="262"/>
                  <a:pt x="164" y="262"/>
                </a:cubicBezTo>
                <a:cubicBezTo>
                  <a:pt x="164" y="244"/>
                  <a:pt x="164" y="244"/>
                  <a:pt x="164" y="244"/>
                </a:cubicBezTo>
                <a:cubicBezTo>
                  <a:pt x="182" y="244"/>
                  <a:pt x="182" y="244"/>
                  <a:pt x="182" y="244"/>
                </a:cubicBezTo>
                <a:cubicBezTo>
                  <a:pt x="182" y="234"/>
                  <a:pt x="182" y="234"/>
                  <a:pt x="182" y="234"/>
                </a:cubicBezTo>
                <a:cubicBezTo>
                  <a:pt x="164" y="234"/>
                  <a:pt x="164" y="234"/>
                  <a:pt x="164" y="234"/>
                </a:cubicBezTo>
                <a:cubicBezTo>
                  <a:pt x="164" y="215"/>
                  <a:pt x="164" y="215"/>
                  <a:pt x="164" y="215"/>
                </a:cubicBezTo>
                <a:cubicBezTo>
                  <a:pt x="203" y="196"/>
                  <a:pt x="227" y="157"/>
                  <a:pt x="227" y="113"/>
                </a:cubicBezTo>
                <a:close/>
                <a:moveTo>
                  <a:pt x="154" y="285"/>
                </a:moveTo>
                <a:cubicBezTo>
                  <a:pt x="72" y="285"/>
                  <a:pt x="72" y="285"/>
                  <a:pt x="72" y="285"/>
                </a:cubicBezTo>
                <a:cubicBezTo>
                  <a:pt x="72" y="271"/>
                  <a:pt x="72" y="271"/>
                  <a:pt x="72" y="271"/>
                </a:cubicBezTo>
                <a:cubicBezTo>
                  <a:pt x="154" y="271"/>
                  <a:pt x="154" y="271"/>
                  <a:pt x="154" y="271"/>
                </a:cubicBezTo>
                <a:lnTo>
                  <a:pt x="154" y="285"/>
                </a:lnTo>
                <a:close/>
                <a:moveTo>
                  <a:pt x="154" y="262"/>
                </a:moveTo>
                <a:cubicBezTo>
                  <a:pt x="72" y="262"/>
                  <a:pt x="72" y="262"/>
                  <a:pt x="72" y="262"/>
                </a:cubicBezTo>
                <a:cubicBezTo>
                  <a:pt x="72" y="244"/>
                  <a:pt x="72" y="244"/>
                  <a:pt x="72" y="244"/>
                </a:cubicBezTo>
                <a:cubicBezTo>
                  <a:pt x="154" y="244"/>
                  <a:pt x="154" y="244"/>
                  <a:pt x="154" y="244"/>
                </a:cubicBezTo>
                <a:lnTo>
                  <a:pt x="154" y="262"/>
                </a:lnTo>
                <a:close/>
                <a:moveTo>
                  <a:pt x="63" y="139"/>
                </a:moveTo>
                <a:cubicBezTo>
                  <a:pt x="60" y="132"/>
                  <a:pt x="60" y="132"/>
                  <a:pt x="60" y="132"/>
                </a:cubicBezTo>
                <a:cubicBezTo>
                  <a:pt x="57" y="122"/>
                  <a:pt x="44" y="119"/>
                  <a:pt x="36" y="119"/>
                </a:cubicBezTo>
                <a:cubicBezTo>
                  <a:pt x="36" y="109"/>
                  <a:pt x="36" y="109"/>
                  <a:pt x="36" y="109"/>
                </a:cubicBezTo>
                <a:cubicBezTo>
                  <a:pt x="44" y="108"/>
                  <a:pt x="57" y="106"/>
                  <a:pt x="60" y="96"/>
                </a:cubicBezTo>
                <a:cubicBezTo>
                  <a:pt x="63" y="89"/>
                  <a:pt x="63" y="89"/>
                  <a:pt x="63" y="89"/>
                </a:cubicBezTo>
                <a:cubicBezTo>
                  <a:pt x="68" y="80"/>
                  <a:pt x="60" y="68"/>
                  <a:pt x="55" y="63"/>
                </a:cubicBezTo>
                <a:cubicBezTo>
                  <a:pt x="62" y="56"/>
                  <a:pt x="62" y="56"/>
                  <a:pt x="62" y="56"/>
                </a:cubicBezTo>
                <a:cubicBezTo>
                  <a:pt x="68" y="61"/>
                  <a:pt x="79" y="69"/>
                  <a:pt x="88" y="64"/>
                </a:cubicBezTo>
                <a:cubicBezTo>
                  <a:pt x="95" y="61"/>
                  <a:pt x="95" y="61"/>
                  <a:pt x="95" y="61"/>
                </a:cubicBezTo>
                <a:cubicBezTo>
                  <a:pt x="105" y="58"/>
                  <a:pt x="108" y="44"/>
                  <a:pt x="108" y="37"/>
                </a:cubicBezTo>
                <a:cubicBezTo>
                  <a:pt x="118" y="37"/>
                  <a:pt x="118" y="37"/>
                  <a:pt x="118" y="37"/>
                </a:cubicBezTo>
                <a:cubicBezTo>
                  <a:pt x="119" y="44"/>
                  <a:pt x="121" y="58"/>
                  <a:pt x="131" y="61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47" y="69"/>
                  <a:pt x="158" y="61"/>
                  <a:pt x="164" y="56"/>
                </a:cubicBezTo>
                <a:cubicBezTo>
                  <a:pt x="171" y="63"/>
                  <a:pt x="171" y="63"/>
                  <a:pt x="171" y="63"/>
                </a:cubicBezTo>
                <a:cubicBezTo>
                  <a:pt x="166" y="68"/>
                  <a:pt x="158" y="80"/>
                  <a:pt x="163" y="89"/>
                </a:cubicBezTo>
                <a:cubicBezTo>
                  <a:pt x="166" y="96"/>
                  <a:pt x="166" y="96"/>
                  <a:pt x="166" y="96"/>
                </a:cubicBezTo>
                <a:cubicBezTo>
                  <a:pt x="169" y="106"/>
                  <a:pt x="183" y="108"/>
                  <a:pt x="190" y="109"/>
                </a:cubicBezTo>
                <a:cubicBezTo>
                  <a:pt x="190" y="119"/>
                  <a:pt x="190" y="119"/>
                  <a:pt x="190" y="119"/>
                </a:cubicBezTo>
                <a:cubicBezTo>
                  <a:pt x="183" y="119"/>
                  <a:pt x="169" y="122"/>
                  <a:pt x="166" y="132"/>
                </a:cubicBezTo>
                <a:cubicBezTo>
                  <a:pt x="163" y="139"/>
                  <a:pt x="163" y="139"/>
                  <a:pt x="163" y="139"/>
                </a:cubicBezTo>
                <a:cubicBezTo>
                  <a:pt x="158" y="148"/>
                  <a:pt x="166" y="159"/>
                  <a:pt x="171" y="165"/>
                </a:cubicBezTo>
                <a:cubicBezTo>
                  <a:pt x="164" y="172"/>
                  <a:pt x="164" y="172"/>
                  <a:pt x="164" y="172"/>
                </a:cubicBezTo>
                <a:cubicBezTo>
                  <a:pt x="158" y="167"/>
                  <a:pt x="147" y="159"/>
                  <a:pt x="138" y="164"/>
                </a:cubicBezTo>
                <a:cubicBezTo>
                  <a:pt x="131" y="167"/>
                  <a:pt x="131" y="167"/>
                  <a:pt x="131" y="167"/>
                </a:cubicBezTo>
                <a:cubicBezTo>
                  <a:pt x="121" y="170"/>
                  <a:pt x="119" y="183"/>
                  <a:pt x="118" y="191"/>
                </a:cubicBezTo>
                <a:cubicBezTo>
                  <a:pt x="108" y="191"/>
                  <a:pt x="108" y="191"/>
                  <a:pt x="108" y="191"/>
                </a:cubicBezTo>
                <a:cubicBezTo>
                  <a:pt x="108" y="183"/>
                  <a:pt x="105" y="170"/>
                  <a:pt x="95" y="167"/>
                </a:cubicBezTo>
                <a:cubicBezTo>
                  <a:pt x="88" y="164"/>
                  <a:pt x="88" y="164"/>
                  <a:pt x="88" y="164"/>
                </a:cubicBezTo>
                <a:cubicBezTo>
                  <a:pt x="79" y="159"/>
                  <a:pt x="68" y="167"/>
                  <a:pt x="62" y="172"/>
                </a:cubicBezTo>
                <a:cubicBezTo>
                  <a:pt x="55" y="165"/>
                  <a:pt x="55" y="165"/>
                  <a:pt x="55" y="165"/>
                </a:cubicBezTo>
                <a:cubicBezTo>
                  <a:pt x="60" y="159"/>
                  <a:pt x="68" y="148"/>
                  <a:pt x="63" y="139"/>
                </a:cubicBezTo>
                <a:close/>
                <a:moveTo>
                  <a:pt x="136" y="175"/>
                </a:moveTo>
                <a:cubicBezTo>
                  <a:pt x="136" y="234"/>
                  <a:pt x="136" y="234"/>
                  <a:pt x="136" y="234"/>
                </a:cubicBezTo>
                <a:cubicBezTo>
                  <a:pt x="90" y="234"/>
                  <a:pt x="90" y="234"/>
                  <a:pt x="90" y="234"/>
                </a:cubicBezTo>
                <a:cubicBezTo>
                  <a:pt x="90" y="175"/>
                  <a:pt x="90" y="175"/>
                  <a:pt x="90" y="175"/>
                </a:cubicBezTo>
                <a:cubicBezTo>
                  <a:pt x="92" y="175"/>
                  <a:pt x="92" y="175"/>
                  <a:pt x="92" y="175"/>
                </a:cubicBezTo>
                <a:cubicBezTo>
                  <a:pt x="92" y="175"/>
                  <a:pt x="92" y="176"/>
                  <a:pt x="93" y="176"/>
                </a:cubicBezTo>
                <a:cubicBezTo>
                  <a:pt x="97" y="177"/>
                  <a:pt x="99" y="187"/>
                  <a:pt x="99" y="195"/>
                </a:cubicBezTo>
                <a:cubicBezTo>
                  <a:pt x="99" y="198"/>
                  <a:pt x="101" y="200"/>
                  <a:pt x="104" y="200"/>
                </a:cubicBezTo>
                <a:cubicBezTo>
                  <a:pt x="122" y="200"/>
                  <a:pt x="122" y="200"/>
                  <a:pt x="122" y="200"/>
                </a:cubicBezTo>
                <a:cubicBezTo>
                  <a:pt x="125" y="200"/>
                  <a:pt x="127" y="198"/>
                  <a:pt x="127" y="195"/>
                </a:cubicBezTo>
                <a:cubicBezTo>
                  <a:pt x="127" y="187"/>
                  <a:pt x="130" y="177"/>
                  <a:pt x="134" y="176"/>
                </a:cubicBezTo>
                <a:cubicBezTo>
                  <a:pt x="134" y="176"/>
                  <a:pt x="134" y="175"/>
                  <a:pt x="134" y="175"/>
                </a:cubicBezTo>
                <a:lnTo>
                  <a:pt x="136" y="175"/>
                </a:lnTo>
                <a:close/>
                <a:moveTo>
                  <a:pt x="157" y="208"/>
                </a:moveTo>
                <a:cubicBezTo>
                  <a:pt x="156" y="209"/>
                  <a:pt x="154" y="210"/>
                  <a:pt x="154" y="212"/>
                </a:cubicBezTo>
                <a:cubicBezTo>
                  <a:pt x="154" y="234"/>
                  <a:pt x="154" y="234"/>
                  <a:pt x="154" y="234"/>
                </a:cubicBezTo>
                <a:cubicBezTo>
                  <a:pt x="145" y="234"/>
                  <a:pt x="145" y="234"/>
                  <a:pt x="145" y="234"/>
                </a:cubicBezTo>
                <a:cubicBezTo>
                  <a:pt x="145" y="172"/>
                  <a:pt x="145" y="172"/>
                  <a:pt x="145" y="172"/>
                </a:cubicBezTo>
                <a:cubicBezTo>
                  <a:pt x="150" y="172"/>
                  <a:pt x="156" y="176"/>
                  <a:pt x="161" y="181"/>
                </a:cubicBezTo>
                <a:cubicBezTo>
                  <a:pt x="163" y="183"/>
                  <a:pt x="166" y="183"/>
                  <a:pt x="168" y="181"/>
                </a:cubicBezTo>
                <a:cubicBezTo>
                  <a:pt x="181" y="168"/>
                  <a:pt x="181" y="168"/>
                  <a:pt x="181" y="168"/>
                </a:cubicBezTo>
                <a:cubicBezTo>
                  <a:pt x="181" y="167"/>
                  <a:pt x="182" y="166"/>
                  <a:pt x="182" y="165"/>
                </a:cubicBezTo>
                <a:cubicBezTo>
                  <a:pt x="182" y="164"/>
                  <a:pt x="181" y="162"/>
                  <a:pt x="181" y="162"/>
                </a:cubicBezTo>
                <a:cubicBezTo>
                  <a:pt x="175" y="156"/>
                  <a:pt x="169" y="147"/>
                  <a:pt x="171" y="143"/>
                </a:cubicBezTo>
                <a:cubicBezTo>
                  <a:pt x="171" y="143"/>
                  <a:pt x="171" y="143"/>
                  <a:pt x="172" y="142"/>
                </a:cubicBezTo>
                <a:cubicBezTo>
                  <a:pt x="175" y="135"/>
                  <a:pt x="175" y="135"/>
                  <a:pt x="175" y="135"/>
                </a:cubicBezTo>
                <a:cubicBezTo>
                  <a:pt x="175" y="135"/>
                  <a:pt x="175" y="134"/>
                  <a:pt x="175" y="134"/>
                </a:cubicBezTo>
                <a:cubicBezTo>
                  <a:pt x="176" y="130"/>
                  <a:pt x="186" y="128"/>
                  <a:pt x="195" y="128"/>
                </a:cubicBezTo>
                <a:cubicBezTo>
                  <a:pt x="197" y="128"/>
                  <a:pt x="199" y="126"/>
                  <a:pt x="199" y="123"/>
                </a:cubicBezTo>
                <a:cubicBezTo>
                  <a:pt x="199" y="105"/>
                  <a:pt x="199" y="105"/>
                  <a:pt x="199" y="105"/>
                </a:cubicBezTo>
                <a:cubicBezTo>
                  <a:pt x="199" y="102"/>
                  <a:pt x="197" y="100"/>
                  <a:pt x="195" y="100"/>
                </a:cubicBezTo>
                <a:cubicBezTo>
                  <a:pt x="186" y="100"/>
                  <a:pt x="176" y="97"/>
                  <a:pt x="175" y="93"/>
                </a:cubicBezTo>
                <a:cubicBezTo>
                  <a:pt x="175" y="93"/>
                  <a:pt x="175" y="93"/>
                  <a:pt x="175" y="93"/>
                </a:cubicBezTo>
                <a:cubicBezTo>
                  <a:pt x="172" y="85"/>
                  <a:pt x="172" y="85"/>
                  <a:pt x="172" y="85"/>
                </a:cubicBezTo>
                <a:cubicBezTo>
                  <a:pt x="171" y="85"/>
                  <a:pt x="171" y="85"/>
                  <a:pt x="171" y="84"/>
                </a:cubicBezTo>
                <a:cubicBezTo>
                  <a:pt x="169" y="81"/>
                  <a:pt x="175" y="72"/>
                  <a:pt x="181" y="66"/>
                </a:cubicBezTo>
                <a:cubicBezTo>
                  <a:pt x="181" y="65"/>
                  <a:pt x="182" y="64"/>
                  <a:pt x="182" y="63"/>
                </a:cubicBezTo>
                <a:cubicBezTo>
                  <a:pt x="182" y="61"/>
                  <a:pt x="181" y="60"/>
                  <a:pt x="181" y="59"/>
                </a:cubicBezTo>
                <a:cubicBezTo>
                  <a:pt x="168" y="46"/>
                  <a:pt x="168" y="46"/>
                  <a:pt x="168" y="46"/>
                </a:cubicBezTo>
                <a:cubicBezTo>
                  <a:pt x="166" y="44"/>
                  <a:pt x="163" y="44"/>
                  <a:pt x="161" y="46"/>
                </a:cubicBezTo>
                <a:cubicBezTo>
                  <a:pt x="155" y="52"/>
                  <a:pt x="146" y="58"/>
                  <a:pt x="142" y="56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34" y="52"/>
                  <a:pt x="134" y="52"/>
                  <a:pt x="134" y="52"/>
                </a:cubicBezTo>
                <a:cubicBezTo>
                  <a:pt x="134" y="52"/>
                  <a:pt x="134" y="52"/>
                  <a:pt x="134" y="52"/>
                </a:cubicBezTo>
                <a:cubicBezTo>
                  <a:pt x="130" y="51"/>
                  <a:pt x="127" y="41"/>
                  <a:pt x="127" y="32"/>
                </a:cubicBezTo>
                <a:cubicBezTo>
                  <a:pt x="127" y="30"/>
                  <a:pt x="125" y="28"/>
                  <a:pt x="122" y="28"/>
                </a:cubicBezTo>
                <a:cubicBezTo>
                  <a:pt x="104" y="28"/>
                  <a:pt x="104" y="28"/>
                  <a:pt x="104" y="28"/>
                </a:cubicBezTo>
                <a:cubicBezTo>
                  <a:pt x="101" y="28"/>
                  <a:pt x="99" y="30"/>
                  <a:pt x="99" y="32"/>
                </a:cubicBezTo>
                <a:cubicBezTo>
                  <a:pt x="99" y="41"/>
                  <a:pt x="97" y="51"/>
                  <a:pt x="93" y="52"/>
                </a:cubicBezTo>
                <a:cubicBezTo>
                  <a:pt x="92" y="52"/>
                  <a:pt x="92" y="52"/>
                  <a:pt x="92" y="52"/>
                </a:cubicBezTo>
                <a:cubicBezTo>
                  <a:pt x="84" y="55"/>
                  <a:pt x="84" y="55"/>
                  <a:pt x="84" y="55"/>
                </a:cubicBezTo>
                <a:cubicBezTo>
                  <a:pt x="84" y="55"/>
                  <a:pt x="84" y="55"/>
                  <a:pt x="84" y="56"/>
                </a:cubicBezTo>
                <a:cubicBezTo>
                  <a:pt x="80" y="58"/>
                  <a:pt x="71" y="52"/>
                  <a:pt x="65" y="46"/>
                </a:cubicBezTo>
                <a:cubicBezTo>
                  <a:pt x="63" y="45"/>
                  <a:pt x="60" y="45"/>
                  <a:pt x="59" y="46"/>
                </a:cubicBezTo>
                <a:cubicBezTo>
                  <a:pt x="46" y="59"/>
                  <a:pt x="46" y="59"/>
                  <a:pt x="46" y="59"/>
                </a:cubicBezTo>
                <a:cubicBezTo>
                  <a:pt x="45" y="60"/>
                  <a:pt x="44" y="61"/>
                  <a:pt x="44" y="63"/>
                </a:cubicBezTo>
                <a:cubicBezTo>
                  <a:pt x="44" y="64"/>
                  <a:pt x="45" y="65"/>
                  <a:pt x="46" y="66"/>
                </a:cubicBezTo>
                <a:cubicBezTo>
                  <a:pt x="52" y="72"/>
                  <a:pt x="57" y="81"/>
                  <a:pt x="55" y="84"/>
                </a:cubicBezTo>
                <a:cubicBezTo>
                  <a:pt x="55" y="85"/>
                  <a:pt x="55" y="85"/>
                  <a:pt x="55" y="85"/>
                </a:cubicBezTo>
                <a:cubicBezTo>
                  <a:pt x="51" y="93"/>
                  <a:pt x="51" y="93"/>
                  <a:pt x="51" y="93"/>
                </a:cubicBezTo>
                <a:cubicBezTo>
                  <a:pt x="51" y="93"/>
                  <a:pt x="51" y="93"/>
                  <a:pt x="51" y="93"/>
                </a:cubicBezTo>
                <a:cubicBezTo>
                  <a:pt x="50" y="97"/>
                  <a:pt x="40" y="100"/>
                  <a:pt x="32" y="100"/>
                </a:cubicBezTo>
                <a:cubicBezTo>
                  <a:pt x="29" y="100"/>
                  <a:pt x="27" y="102"/>
                  <a:pt x="27" y="105"/>
                </a:cubicBezTo>
                <a:cubicBezTo>
                  <a:pt x="27" y="123"/>
                  <a:pt x="27" y="123"/>
                  <a:pt x="27" y="123"/>
                </a:cubicBezTo>
                <a:cubicBezTo>
                  <a:pt x="27" y="126"/>
                  <a:pt x="29" y="128"/>
                  <a:pt x="32" y="128"/>
                </a:cubicBezTo>
                <a:cubicBezTo>
                  <a:pt x="40" y="128"/>
                  <a:pt x="50" y="130"/>
                  <a:pt x="51" y="134"/>
                </a:cubicBezTo>
                <a:cubicBezTo>
                  <a:pt x="51" y="134"/>
                  <a:pt x="51" y="135"/>
                  <a:pt x="51" y="135"/>
                </a:cubicBezTo>
                <a:cubicBezTo>
                  <a:pt x="55" y="142"/>
                  <a:pt x="55" y="142"/>
                  <a:pt x="55" y="142"/>
                </a:cubicBezTo>
                <a:cubicBezTo>
                  <a:pt x="55" y="143"/>
                  <a:pt x="55" y="143"/>
                  <a:pt x="55" y="143"/>
                </a:cubicBezTo>
                <a:cubicBezTo>
                  <a:pt x="57" y="147"/>
                  <a:pt x="52" y="156"/>
                  <a:pt x="46" y="162"/>
                </a:cubicBezTo>
                <a:cubicBezTo>
                  <a:pt x="45" y="162"/>
                  <a:pt x="44" y="164"/>
                  <a:pt x="44" y="165"/>
                </a:cubicBezTo>
                <a:cubicBezTo>
                  <a:pt x="44" y="166"/>
                  <a:pt x="45" y="167"/>
                  <a:pt x="46" y="168"/>
                </a:cubicBezTo>
                <a:cubicBezTo>
                  <a:pt x="59" y="181"/>
                  <a:pt x="59" y="181"/>
                  <a:pt x="59" y="181"/>
                </a:cubicBezTo>
                <a:cubicBezTo>
                  <a:pt x="60" y="182"/>
                  <a:pt x="61" y="183"/>
                  <a:pt x="62" y="183"/>
                </a:cubicBezTo>
                <a:cubicBezTo>
                  <a:pt x="62" y="183"/>
                  <a:pt x="62" y="183"/>
                  <a:pt x="62" y="183"/>
                </a:cubicBezTo>
                <a:cubicBezTo>
                  <a:pt x="63" y="183"/>
                  <a:pt x="64" y="182"/>
                  <a:pt x="65" y="181"/>
                </a:cubicBezTo>
                <a:cubicBezTo>
                  <a:pt x="70" y="176"/>
                  <a:pt x="77" y="172"/>
                  <a:pt x="81" y="172"/>
                </a:cubicBezTo>
                <a:cubicBezTo>
                  <a:pt x="81" y="234"/>
                  <a:pt x="81" y="234"/>
                  <a:pt x="81" y="234"/>
                </a:cubicBezTo>
                <a:cubicBezTo>
                  <a:pt x="72" y="234"/>
                  <a:pt x="72" y="234"/>
                  <a:pt x="72" y="234"/>
                </a:cubicBezTo>
                <a:cubicBezTo>
                  <a:pt x="72" y="212"/>
                  <a:pt x="72" y="212"/>
                  <a:pt x="72" y="212"/>
                </a:cubicBezTo>
                <a:cubicBezTo>
                  <a:pt x="72" y="210"/>
                  <a:pt x="71" y="209"/>
                  <a:pt x="69" y="208"/>
                </a:cubicBezTo>
                <a:cubicBezTo>
                  <a:pt x="32" y="190"/>
                  <a:pt x="9" y="153"/>
                  <a:pt x="9" y="113"/>
                </a:cubicBezTo>
                <a:cubicBezTo>
                  <a:pt x="9" y="56"/>
                  <a:pt x="56" y="9"/>
                  <a:pt x="113" y="9"/>
                </a:cubicBezTo>
                <a:cubicBezTo>
                  <a:pt x="171" y="9"/>
                  <a:pt x="217" y="56"/>
                  <a:pt x="217" y="113"/>
                </a:cubicBezTo>
                <a:cubicBezTo>
                  <a:pt x="217" y="154"/>
                  <a:pt x="194" y="190"/>
                  <a:pt x="157" y="208"/>
                </a:cubicBezTo>
                <a:close/>
                <a:moveTo>
                  <a:pt x="113" y="141"/>
                </a:moveTo>
                <a:cubicBezTo>
                  <a:pt x="128" y="141"/>
                  <a:pt x="140" y="129"/>
                  <a:pt x="140" y="114"/>
                </a:cubicBezTo>
                <a:cubicBezTo>
                  <a:pt x="140" y="99"/>
                  <a:pt x="128" y="87"/>
                  <a:pt x="113" y="87"/>
                </a:cubicBezTo>
                <a:cubicBezTo>
                  <a:pt x="98" y="87"/>
                  <a:pt x="86" y="99"/>
                  <a:pt x="86" y="114"/>
                </a:cubicBezTo>
                <a:cubicBezTo>
                  <a:pt x="86" y="129"/>
                  <a:pt x="98" y="141"/>
                  <a:pt x="113" y="141"/>
                </a:cubicBezTo>
                <a:close/>
                <a:moveTo>
                  <a:pt x="113" y="97"/>
                </a:moveTo>
                <a:cubicBezTo>
                  <a:pt x="123" y="97"/>
                  <a:pt x="131" y="105"/>
                  <a:pt x="131" y="114"/>
                </a:cubicBezTo>
                <a:cubicBezTo>
                  <a:pt x="131" y="124"/>
                  <a:pt x="123" y="132"/>
                  <a:pt x="113" y="132"/>
                </a:cubicBezTo>
                <a:cubicBezTo>
                  <a:pt x="103" y="132"/>
                  <a:pt x="95" y="124"/>
                  <a:pt x="95" y="114"/>
                </a:cubicBezTo>
                <a:cubicBezTo>
                  <a:pt x="95" y="105"/>
                  <a:pt x="103" y="97"/>
                  <a:pt x="113" y="9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Compass icon">
            <a:extLst>
              <a:ext uri="{FF2B5EF4-FFF2-40B4-BE49-F238E27FC236}">
                <a16:creationId xmlns:a16="http://schemas.microsoft.com/office/drawing/2014/main" id="{7A2C9EA0-B317-4166-A743-1DDD67969EC0}"/>
              </a:ext>
            </a:extLst>
          </p:cNvPr>
          <p:cNvSpPr>
            <a:spLocks noEditPoints="1"/>
          </p:cNvSpPr>
          <p:nvPr/>
        </p:nvSpPr>
        <p:spPr bwMode="auto">
          <a:xfrm>
            <a:off x="11807600" y="6611973"/>
            <a:ext cx="970018" cy="968216"/>
          </a:xfrm>
          <a:custGeom>
            <a:avLst/>
            <a:gdLst>
              <a:gd name="T0" fmla="*/ 144 w 298"/>
              <a:gd name="T1" fmla="*/ 233 h 299"/>
              <a:gd name="T2" fmla="*/ 149 w 298"/>
              <a:gd name="T3" fmla="*/ 252 h 299"/>
              <a:gd name="T4" fmla="*/ 153 w 298"/>
              <a:gd name="T5" fmla="*/ 233 h 299"/>
              <a:gd name="T6" fmla="*/ 65 w 298"/>
              <a:gd name="T7" fmla="*/ 145 h 299"/>
              <a:gd name="T8" fmla="*/ 46 w 298"/>
              <a:gd name="T9" fmla="*/ 150 h 299"/>
              <a:gd name="T10" fmla="*/ 65 w 298"/>
              <a:gd name="T11" fmla="*/ 154 h 299"/>
              <a:gd name="T12" fmla="*/ 65 w 298"/>
              <a:gd name="T13" fmla="*/ 145 h 299"/>
              <a:gd name="T14" fmla="*/ 153 w 298"/>
              <a:gd name="T15" fmla="*/ 66 h 299"/>
              <a:gd name="T16" fmla="*/ 149 w 298"/>
              <a:gd name="T17" fmla="*/ 47 h 299"/>
              <a:gd name="T18" fmla="*/ 144 w 298"/>
              <a:gd name="T19" fmla="*/ 66 h 299"/>
              <a:gd name="T20" fmla="*/ 247 w 298"/>
              <a:gd name="T21" fmla="*/ 145 h 299"/>
              <a:gd name="T22" fmla="*/ 228 w 298"/>
              <a:gd name="T23" fmla="*/ 150 h 299"/>
              <a:gd name="T24" fmla="*/ 247 w 298"/>
              <a:gd name="T25" fmla="*/ 154 h 299"/>
              <a:gd name="T26" fmla="*/ 247 w 298"/>
              <a:gd name="T27" fmla="*/ 145 h 299"/>
              <a:gd name="T28" fmla="*/ 170 w 298"/>
              <a:gd name="T29" fmla="*/ 130 h 299"/>
              <a:gd name="T30" fmla="*/ 169 w 298"/>
              <a:gd name="T31" fmla="*/ 129 h 299"/>
              <a:gd name="T32" fmla="*/ 169 w 298"/>
              <a:gd name="T33" fmla="*/ 128 h 299"/>
              <a:gd name="T34" fmla="*/ 91 w 298"/>
              <a:gd name="T35" fmla="*/ 86 h 299"/>
              <a:gd name="T36" fmla="*/ 85 w 298"/>
              <a:gd name="T37" fmla="*/ 92 h 299"/>
              <a:gd name="T38" fmla="*/ 128 w 298"/>
              <a:gd name="T39" fmla="*/ 169 h 299"/>
              <a:gd name="T40" fmla="*/ 128 w 298"/>
              <a:gd name="T41" fmla="*/ 170 h 299"/>
              <a:gd name="T42" fmla="*/ 129 w 298"/>
              <a:gd name="T43" fmla="*/ 171 h 299"/>
              <a:gd name="T44" fmla="*/ 206 w 298"/>
              <a:gd name="T45" fmla="*/ 214 h 299"/>
              <a:gd name="T46" fmla="*/ 212 w 298"/>
              <a:gd name="T47" fmla="*/ 213 h 299"/>
              <a:gd name="T48" fmla="*/ 170 w 298"/>
              <a:gd name="T49" fmla="*/ 130 h 299"/>
              <a:gd name="T50" fmla="*/ 101 w 298"/>
              <a:gd name="T51" fmla="*/ 102 h 299"/>
              <a:gd name="T52" fmla="*/ 136 w 298"/>
              <a:gd name="T53" fmla="*/ 156 h 299"/>
              <a:gd name="T54" fmla="*/ 139 w 298"/>
              <a:gd name="T55" fmla="*/ 166 h 299"/>
              <a:gd name="T56" fmla="*/ 197 w 298"/>
              <a:gd name="T57" fmla="*/ 198 h 299"/>
              <a:gd name="T58" fmla="*/ 149 w 298"/>
              <a:gd name="T59" fmla="*/ 24 h 299"/>
              <a:gd name="T60" fmla="*/ 149 w 298"/>
              <a:gd name="T61" fmla="*/ 275 h 299"/>
              <a:gd name="T62" fmla="*/ 149 w 298"/>
              <a:gd name="T63" fmla="*/ 24 h 299"/>
              <a:gd name="T64" fmla="*/ 33 w 298"/>
              <a:gd name="T65" fmla="*/ 150 h 299"/>
              <a:gd name="T66" fmla="*/ 265 w 298"/>
              <a:gd name="T67" fmla="*/ 150 h 299"/>
              <a:gd name="T68" fmla="*/ 298 w 298"/>
              <a:gd name="T69" fmla="*/ 257 h 299"/>
              <a:gd name="T70" fmla="*/ 293 w 298"/>
              <a:gd name="T71" fmla="*/ 243 h 299"/>
              <a:gd name="T72" fmla="*/ 256 w 298"/>
              <a:gd name="T73" fmla="*/ 247 h 299"/>
              <a:gd name="T74" fmla="*/ 260 w 298"/>
              <a:gd name="T75" fmla="*/ 275 h 299"/>
              <a:gd name="T76" fmla="*/ 288 w 298"/>
              <a:gd name="T77" fmla="*/ 289 h 299"/>
              <a:gd name="T78" fmla="*/ 265 w 298"/>
              <a:gd name="T79" fmla="*/ 282 h 299"/>
              <a:gd name="T80" fmla="*/ 256 w 298"/>
              <a:gd name="T81" fmla="*/ 294 h 299"/>
              <a:gd name="T82" fmla="*/ 293 w 298"/>
              <a:gd name="T83" fmla="*/ 299 h 299"/>
              <a:gd name="T84" fmla="*/ 298 w 298"/>
              <a:gd name="T85" fmla="*/ 271 h 299"/>
              <a:gd name="T86" fmla="*/ 265 w 298"/>
              <a:gd name="T87" fmla="*/ 266 h 299"/>
              <a:gd name="T88" fmla="*/ 288 w 298"/>
              <a:gd name="T89" fmla="*/ 252 h 299"/>
              <a:gd name="T90" fmla="*/ 298 w 298"/>
              <a:gd name="T91" fmla="*/ 257 h 299"/>
              <a:gd name="T92" fmla="*/ 38 w 298"/>
              <a:gd name="T93" fmla="*/ 61 h 299"/>
              <a:gd name="T94" fmla="*/ 42 w 298"/>
              <a:gd name="T95" fmla="*/ 1 h 299"/>
              <a:gd name="T96" fmla="*/ 33 w 298"/>
              <a:gd name="T97" fmla="*/ 41 h 299"/>
              <a:gd name="T98" fmla="*/ 3 w 298"/>
              <a:gd name="T99" fmla="*/ 1 h 299"/>
              <a:gd name="T100" fmla="*/ 0 w 298"/>
              <a:gd name="T101" fmla="*/ 61 h 299"/>
              <a:gd name="T102" fmla="*/ 9 w 298"/>
              <a:gd name="T103" fmla="*/ 21 h 299"/>
              <a:gd name="T104" fmla="*/ 37 w 298"/>
              <a:gd name="T105" fmla="*/ 61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98" h="299">
                <a:moveTo>
                  <a:pt x="149" y="229"/>
                </a:moveTo>
                <a:cubicBezTo>
                  <a:pt x="146" y="229"/>
                  <a:pt x="144" y="231"/>
                  <a:pt x="144" y="233"/>
                </a:cubicBezTo>
                <a:cubicBezTo>
                  <a:pt x="144" y="247"/>
                  <a:pt x="144" y="247"/>
                  <a:pt x="144" y="247"/>
                </a:cubicBezTo>
                <a:cubicBezTo>
                  <a:pt x="144" y="250"/>
                  <a:pt x="146" y="252"/>
                  <a:pt x="149" y="252"/>
                </a:cubicBezTo>
                <a:cubicBezTo>
                  <a:pt x="151" y="252"/>
                  <a:pt x="153" y="250"/>
                  <a:pt x="153" y="247"/>
                </a:cubicBezTo>
                <a:cubicBezTo>
                  <a:pt x="153" y="233"/>
                  <a:pt x="153" y="233"/>
                  <a:pt x="153" y="233"/>
                </a:cubicBezTo>
                <a:cubicBezTo>
                  <a:pt x="153" y="231"/>
                  <a:pt x="151" y="229"/>
                  <a:pt x="149" y="229"/>
                </a:cubicBezTo>
                <a:close/>
                <a:moveTo>
                  <a:pt x="65" y="145"/>
                </a:moveTo>
                <a:cubicBezTo>
                  <a:pt x="51" y="145"/>
                  <a:pt x="51" y="145"/>
                  <a:pt x="51" y="145"/>
                </a:cubicBezTo>
                <a:cubicBezTo>
                  <a:pt x="49" y="145"/>
                  <a:pt x="46" y="147"/>
                  <a:pt x="46" y="150"/>
                </a:cubicBezTo>
                <a:cubicBezTo>
                  <a:pt x="46" y="152"/>
                  <a:pt x="49" y="154"/>
                  <a:pt x="51" y="154"/>
                </a:cubicBezTo>
                <a:cubicBezTo>
                  <a:pt x="65" y="154"/>
                  <a:pt x="65" y="154"/>
                  <a:pt x="65" y="154"/>
                </a:cubicBezTo>
                <a:cubicBezTo>
                  <a:pt x="68" y="154"/>
                  <a:pt x="70" y="152"/>
                  <a:pt x="70" y="150"/>
                </a:cubicBezTo>
                <a:cubicBezTo>
                  <a:pt x="70" y="147"/>
                  <a:pt x="68" y="145"/>
                  <a:pt x="65" y="145"/>
                </a:cubicBezTo>
                <a:close/>
                <a:moveTo>
                  <a:pt x="149" y="71"/>
                </a:moveTo>
                <a:cubicBezTo>
                  <a:pt x="151" y="71"/>
                  <a:pt x="153" y="68"/>
                  <a:pt x="153" y="66"/>
                </a:cubicBezTo>
                <a:cubicBezTo>
                  <a:pt x="153" y="52"/>
                  <a:pt x="153" y="52"/>
                  <a:pt x="153" y="52"/>
                </a:cubicBezTo>
                <a:cubicBezTo>
                  <a:pt x="153" y="49"/>
                  <a:pt x="151" y="47"/>
                  <a:pt x="149" y="47"/>
                </a:cubicBezTo>
                <a:cubicBezTo>
                  <a:pt x="146" y="47"/>
                  <a:pt x="144" y="49"/>
                  <a:pt x="144" y="52"/>
                </a:cubicBezTo>
                <a:cubicBezTo>
                  <a:pt x="144" y="66"/>
                  <a:pt x="144" y="66"/>
                  <a:pt x="144" y="66"/>
                </a:cubicBezTo>
                <a:cubicBezTo>
                  <a:pt x="144" y="68"/>
                  <a:pt x="146" y="71"/>
                  <a:pt x="149" y="71"/>
                </a:cubicBezTo>
                <a:close/>
                <a:moveTo>
                  <a:pt x="247" y="145"/>
                </a:moveTo>
                <a:cubicBezTo>
                  <a:pt x="233" y="145"/>
                  <a:pt x="233" y="145"/>
                  <a:pt x="233" y="145"/>
                </a:cubicBezTo>
                <a:cubicBezTo>
                  <a:pt x="230" y="145"/>
                  <a:pt x="228" y="147"/>
                  <a:pt x="228" y="150"/>
                </a:cubicBezTo>
                <a:cubicBezTo>
                  <a:pt x="228" y="152"/>
                  <a:pt x="230" y="154"/>
                  <a:pt x="233" y="154"/>
                </a:cubicBezTo>
                <a:cubicBezTo>
                  <a:pt x="247" y="154"/>
                  <a:pt x="247" y="154"/>
                  <a:pt x="247" y="154"/>
                </a:cubicBezTo>
                <a:cubicBezTo>
                  <a:pt x="249" y="154"/>
                  <a:pt x="251" y="152"/>
                  <a:pt x="251" y="150"/>
                </a:cubicBezTo>
                <a:cubicBezTo>
                  <a:pt x="251" y="147"/>
                  <a:pt x="249" y="145"/>
                  <a:pt x="247" y="145"/>
                </a:cubicBezTo>
                <a:close/>
                <a:moveTo>
                  <a:pt x="170" y="130"/>
                </a:moveTo>
                <a:cubicBezTo>
                  <a:pt x="170" y="130"/>
                  <a:pt x="170" y="130"/>
                  <a:pt x="170" y="130"/>
                </a:cubicBezTo>
                <a:cubicBezTo>
                  <a:pt x="170" y="130"/>
                  <a:pt x="170" y="130"/>
                  <a:pt x="170" y="129"/>
                </a:cubicBezTo>
                <a:cubicBezTo>
                  <a:pt x="170" y="129"/>
                  <a:pt x="169" y="129"/>
                  <a:pt x="169" y="129"/>
                </a:cubicBezTo>
                <a:cubicBezTo>
                  <a:pt x="169" y="129"/>
                  <a:pt x="169" y="129"/>
                  <a:pt x="169" y="129"/>
                </a:cubicBezTo>
                <a:cubicBezTo>
                  <a:pt x="169" y="129"/>
                  <a:pt x="169" y="129"/>
                  <a:pt x="169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91" y="86"/>
                  <a:pt x="91" y="86"/>
                  <a:pt x="91" y="86"/>
                </a:cubicBezTo>
                <a:cubicBezTo>
                  <a:pt x="89" y="85"/>
                  <a:pt x="87" y="85"/>
                  <a:pt x="86" y="86"/>
                </a:cubicBezTo>
                <a:cubicBezTo>
                  <a:pt x="84" y="88"/>
                  <a:pt x="84" y="90"/>
                  <a:pt x="85" y="92"/>
                </a:cubicBezTo>
                <a:cubicBezTo>
                  <a:pt x="127" y="169"/>
                  <a:pt x="127" y="169"/>
                  <a:pt x="127" y="169"/>
                </a:cubicBezTo>
                <a:cubicBezTo>
                  <a:pt x="127" y="169"/>
                  <a:pt x="128" y="169"/>
                  <a:pt x="128" y="169"/>
                </a:cubicBezTo>
                <a:cubicBezTo>
                  <a:pt x="128" y="169"/>
                  <a:pt x="128" y="170"/>
                  <a:pt x="128" y="170"/>
                </a:cubicBezTo>
                <a:cubicBezTo>
                  <a:pt x="128" y="170"/>
                  <a:pt x="128" y="170"/>
                  <a:pt x="128" y="170"/>
                </a:cubicBezTo>
                <a:cubicBezTo>
                  <a:pt x="128" y="170"/>
                  <a:pt x="129" y="170"/>
                  <a:pt x="129" y="171"/>
                </a:cubicBezTo>
                <a:cubicBezTo>
                  <a:pt x="129" y="171"/>
                  <a:pt x="129" y="171"/>
                  <a:pt x="129" y="171"/>
                </a:cubicBezTo>
                <a:cubicBezTo>
                  <a:pt x="129" y="171"/>
                  <a:pt x="129" y="171"/>
                  <a:pt x="129" y="171"/>
                </a:cubicBezTo>
                <a:cubicBezTo>
                  <a:pt x="206" y="214"/>
                  <a:pt x="206" y="214"/>
                  <a:pt x="206" y="214"/>
                </a:cubicBezTo>
                <a:cubicBezTo>
                  <a:pt x="207" y="214"/>
                  <a:pt x="208" y="214"/>
                  <a:pt x="209" y="214"/>
                </a:cubicBezTo>
                <a:cubicBezTo>
                  <a:pt x="210" y="214"/>
                  <a:pt x="211" y="214"/>
                  <a:pt x="212" y="213"/>
                </a:cubicBezTo>
                <a:cubicBezTo>
                  <a:pt x="213" y="211"/>
                  <a:pt x="214" y="209"/>
                  <a:pt x="213" y="207"/>
                </a:cubicBezTo>
                <a:lnTo>
                  <a:pt x="170" y="130"/>
                </a:lnTo>
                <a:close/>
                <a:moveTo>
                  <a:pt x="133" y="159"/>
                </a:moveTo>
                <a:cubicBezTo>
                  <a:pt x="101" y="102"/>
                  <a:pt x="101" y="102"/>
                  <a:pt x="101" y="102"/>
                </a:cubicBezTo>
                <a:cubicBezTo>
                  <a:pt x="158" y="133"/>
                  <a:pt x="158" y="133"/>
                  <a:pt x="158" y="133"/>
                </a:cubicBezTo>
                <a:cubicBezTo>
                  <a:pt x="136" y="156"/>
                  <a:pt x="136" y="156"/>
                  <a:pt x="136" y="156"/>
                </a:cubicBezTo>
                <a:lnTo>
                  <a:pt x="133" y="159"/>
                </a:lnTo>
                <a:close/>
                <a:moveTo>
                  <a:pt x="139" y="166"/>
                </a:moveTo>
                <a:cubicBezTo>
                  <a:pt x="165" y="140"/>
                  <a:pt x="165" y="140"/>
                  <a:pt x="165" y="140"/>
                </a:cubicBezTo>
                <a:cubicBezTo>
                  <a:pt x="197" y="198"/>
                  <a:pt x="197" y="198"/>
                  <a:pt x="197" y="198"/>
                </a:cubicBezTo>
                <a:lnTo>
                  <a:pt x="139" y="166"/>
                </a:lnTo>
                <a:close/>
                <a:moveTo>
                  <a:pt x="149" y="24"/>
                </a:moveTo>
                <a:cubicBezTo>
                  <a:pt x="80" y="24"/>
                  <a:pt x="23" y="80"/>
                  <a:pt x="23" y="150"/>
                </a:cubicBezTo>
                <a:cubicBezTo>
                  <a:pt x="23" y="219"/>
                  <a:pt x="80" y="275"/>
                  <a:pt x="149" y="275"/>
                </a:cubicBezTo>
                <a:cubicBezTo>
                  <a:pt x="218" y="275"/>
                  <a:pt x="274" y="219"/>
                  <a:pt x="274" y="150"/>
                </a:cubicBezTo>
                <a:cubicBezTo>
                  <a:pt x="274" y="80"/>
                  <a:pt x="218" y="24"/>
                  <a:pt x="149" y="24"/>
                </a:cubicBezTo>
                <a:close/>
                <a:moveTo>
                  <a:pt x="149" y="266"/>
                </a:moveTo>
                <a:cubicBezTo>
                  <a:pt x="85" y="266"/>
                  <a:pt x="33" y="214"/>
                  <a:pt x="33" y="150"/>
                </a:cubicBezTo>
                <a:cubicBezTo>
                  <a:pt x="33" y="85"/>
                  <a:pt x="85" y="33"/>
                  <a:pt x="149" y="33"/>
                </a:cubicBezTo>
                <a:cubicBezTo>
                  <a:pt x="213" y="33"/>
                  <a:pt x="265" y="85"/>
                  <a:pt x="265" y="150"/>
                </a:cubicBezTo>
                <a:cubicBezTo>
                  <a:pt x="265" y="214"/>
                  <a:pt x="213" y="266"/>
                  <a:pt x="149" y="266"/>
                </a:cubicBezTo>
                <a:close/>
                <a:moveTo>
                  <a:pt x="298" y="257"/>
                </a:moveTo>
                <a:cubicBezTo>
                  <a:pt x="298" y="247"/>
                  <a:pt x="298" y="247"/>
                  <a:pt x="298" y="247"/>
                </a:cubicBezTo>
                <a:cubicBezTo>
                  <a:pt x="298" y="245"/>
                  <a:pt x="296" y="243"/>
                  <a:pt x="293" y="243"/>
                </a:cubicBezTo>
                <a:cubicBezTo>
                  <a:pt x="260" y="243"/>
                  <a:pt x="260" y="243"/>
                  <a:pt x="260" y="243"/>
                </a:cubicBezTo>
                <a:cubicBezTo>
                  <a:pt x="258" y="243"/>
                  <a:pt x="256" y="245"/>
                  <a:pt x="256" y="247"/>
                </a:cubicBezTo>
                <a:cubicBezTo>
                  <a:pt x="256" y="271"/>
                  <a:pt x="256" y="271"/>
                  <a:pt x="256" y="271"/>
                </a:cubicBezTo>
                <a:cubicBezTo>
                  <a:pt x="256" y="273"/>
                  <a:pt x="258" y="275"/>
                  <a:pt x="260" y="275"/>
                </a:cubicBezTo>
                <a:cubicBezTo>
                  <a:pt x="288" y="275"/>
                  <a:pt x="288" y="275"/>
                  <a:pt x="288" y="275"/>
                </a:cubicBezTo>
                <a:cubicBezTo>
                  <a:pt x="288" y="289"/>
                  <a:pt x="288" y="289"/>
                  <a:pt x="288" y="289"/>
                </a:cubicBezTo>
                <a:cubicBezTo>
                  <a:pt x="265" y="289"/>
                  <a:pt x="265" y="289"/>
                  <a:pt x="265" y="289"/>
                </a:cubicBezTo>
                <a:cubicBezTo>
                  <a:pt x="265" y="282"/>
                  <a:pt x="265" y="282"/>
                  <a:pt x="265" y="282"/>
                </a:cubicBezTo>
                <a:cubicBezTo>
                  <a:pt x="256" y="282"/>
                  <a:pt x="256" y="282"/>
                  <a:pt x="256" y="282"/>
                </a:cubicBezTo>
                <a:cubicBezTo>
                  <a:pt x="256" y="294"/>
                  <a:pt x="256" y="294"/>
                  <a:pt x="256" y="294"/>
                </a:cubicBezTo>
                <a:cubicBezTo>
                  <a:pt x="256" y="296"/>
                  <a:pt x="258" y="299"/>
                  <a:pt x="260" y="299"/>
                </a:cubicBezTo>
                <a:cubicBezTo>
                  <a:pt x="293" y="299"/>
                  <a:pt x="293" y="299"/>
                  <a:pt x="293" y="299"/>
                </a:cubicBezTo>
                <a:cubicBezTo>
                  <a:pt x="296" y="299"/>
                  <a:pt x="298" y="296"/>
                  <a:pt x="298" y="294"/>
                </a:cubicBezTo>
                <a:cubicBezTo>
                  <a:pt x="298" y="271"/>
                  <a:pt x="298" y="271"/>
                  <a:pt x="298" y="271"/>
                </a:cubicBezTo>
                <a:cubicBezTo>
                  <a:pt x="298" y="268"/>
                  <a:pt x="296" y="266"/>
                  <a:pt x="293" y="266"/>
                </a:cubicBezTo>
                <a:cubicBezTo>
                  <a:pt x="265" y="266"/>
                  <a:pt x="265" y="266"/>
                  <a:pt x="265" y="266"/>
                </a:cubicBezTo>
                <a:cubicBezTo>
                  <a:pt x="265" y="252"/>
                  <a:pt x="265" y="252"/>
                  <a:pt x="265" y="252"/>
                </a:cubicBezTo>
                <a:cubicBezTo>
                  <a:pt x="288" y="252"/>
                  <a:pt x="288" y="252"/>
                  <a:pt x="288" y="252"/>
                </a:cubicBezTo>
                <a:cubicBezTo>
                  <a:pt x="288" y="257"/>
                  <a:pt x="288" y="257"/>
                  <a:pt x="288" y="257"/>
                </a:cubicBezTo>
                <a:lnTo>
                  <a:pt x="298" y="257"/>
                </a:lnTo>
                <a:close/>
                <a:moveTo>
                  <a:pt x="37" y="61"/>
                </a:moveTo>
                <a:cubicBezTo>
                  <a:pt x="38" y="61"/>
                  <a:pt x="38" y="61"/>
                  <a:pt x="38" y="61"/>
                </a:cubicBezTo>
                <a:cubicBezTo>
                  <a:pt x="40" y="60"/>
                  <a:pt x="42" y="59"/>
                  <a:pt x="42" y="57"/>
                </a:cubicBezTo>
                <a:cubicBezTo>
                  <a:pt x="42" y="1"/>
                  <a:pt x="42" y="1"/>
                  <a:pt x="42" y="1"/>
                </a:cubicBezTo>
                <a:cubicBezTo>
                  <a:pt x="33" y="1"/>
                  <a:pt x="33" y="1"/>
                  <a:pt x="33" y="1"/>
                </a:cubicBezTo>
                <a:cubicBezTo>
                  <a:pt x="33" y="41"/>
                  <a:pt x="33" y="41"/>
                  <a:pt x="33" y="41"/>
                </a:cubicBezTo>
                <a:cubicBezTo>
                  <a:pt x="9" y="3"/>
                  <a:pt x="9" y="3"/>
                  <a:pt x="9" y="3"/>
                </a:cubicBezTo>
                <a:cubicBezTo>
                  <a:pt x="7" y="1"/>
                  <a:pt x="5" y="0"/>
                  <a:pt x="3" y="1"/>
                </a:cubicBezTo>
                <a:cubicBezTo>
                  <a:pt x="1" y="2"/>
                  <a:pt x="0" y="3"/>
                  <a:pt x="0" y="5"/>
                </a:cubicBezTo>
                <a:cubicBezTo>
                  <a:pt x="0" y="61"/>
                  <a:pt x="0" y="61"/>
                  <a:pt x="0" y="61"/>
                </a:cubicBezTo>
                <a:cubicBezTo>
                  <a:pt x="9" y="61"/>
                  <a:pt x="9" y="61"/>
                  <a:pt x="9" y="61"/>
                </a:cubicBezTo>
                <a:cubicBezTo>
                  <a:pt x="9" y="21"/>
                  <a:pt x="9" y="21"/>
                  <a:pt x="9" y="21"/>
                </a:cubicBezTo>
                <a:cubicBezTo>
                  <a:pt x="33" y="59"/>
                  <a:pt x="33" y="59"/>
                  <a:pt x="33" y="59"/>
                </a:cubicBezTo>
                <a:cubicBezTo>
                  <a:pt x="34" y="60"/>
                  <a:pt x="36" y="61"/>
                  <a:pt x="37" y="6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5">
            <a:extLst>
              <a:ext uri="{FF2B5EF4-FFF2-40B4-BE49-F238E27FC236}">
                <a16:creationId xmlns:a16="http://schemas.microsoft.com/office/drawing/2014/main" id="{58FE5B2C-F346-46EC-8550-5F3E89979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464" y="6025720"/>
            <a:ext cx="2877071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>
                <a:ln>
                  <a:noFill/>
                </a:ln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 TITLE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GOES HERE</a:t>
            </a:r>
            <a:endParaRPr kumimoji="0" lang="ru-RU" sz="3600" b="1" i="0" u="none" strike="noStrike" cap="none" normalizeH="0" baseline="0" dirty="0">
              <a:ln>
                <a:noFill/>
              </a:ln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D3F0BF-D5B0-42B4-944E-97472CC22845}"/>
              </a:ext>
            </a:extLst>
          </p:cNvPr>
          <p:cNvSpPr txBox="1"/>
          <p:nvPr/>
        </p:nvSpPr>
        <p:spPr>
          <a:xfrm>
            <a:off x="7919695" y="7133716"/>
            <a:ext cx="2444123" cy="738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400" dirty="0"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amet, consectetur adipiscing elit, sed do eiusmod tempor</a:t>
            </a:r>
            <a:endParaRPr lang="ru-RU" sz="1400" dirty="0"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44" name="Text">
            <a:extLst>
              <a:ext uri="{FF2B5EF4-FFF2-40B4-BE49-F238E27FC236}">
                <a16:creationId xmlns:a16="http://schemas.microsoft.com/office/drawing/2014/main" id="{5946EA21-D4B0-414D-B01C-A8F3878A553A}"/>
              </a:ext>
            </a:extLst>
          </p:cNvPr>
          <p:cNvGrpSpPr/>
          <p:nvPr/>
        </p:nvGrpSpPr>
        <p:grpSpPr>
          <a:xfrm>
            <a:off x="1680089" y="6603919"/>
            <a:ext cx="2454890" cy="1180923"/>
            <a:chOff x="5939837" y="1873221"/>
            <a:chExt cx="1447780" cy="69645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F1D685E-633B-47E1-B106-16F0801CD885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435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amet, consectetur adipiscing elit, sed do eiusmod tempor</a:t>
              </a:r>
              <a:endPara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34419FC-BB0F-4AE3-AB8B-3D39BE1D167E}"/>
                </a:ext>
              </a:extLst>
            </p:cNvPr>
            <p:cNvSpPr txBox="1"/>
            <p:nvPr/>
          </p:nvSpPr>
          <p:spPr>
            <a:xfrm>
              <a:off x="5939837" y="1873221"/>
              <a:ext cx="1441430" cy="235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</a:t>
              </a:r>
              <a:endPara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Text">
            <a:extLst>
              <a:ext uri="{FF2B5EF4-FFF2-40B4-BE49-F238E27FC236}">
                <a16:creationId xmlns:a16="http://schemas.microsoft.com/office/drawing/2014/main" id="{0CE0FBF8-447B-448A-B1C4-EDF46BF5D751}"/>
              </a:ext>
            </a:extLst>
          </p:cNvPr>
          <p:cNvGrpSpPr/>
          <p:nvPr/>
        </p:nvGrpSpPr>
        <p:grpSpPr>
          <a:xfrm>
            <a:off x="5307075" y="1564199"/>
            <a:ext cx="2454890" cy="1180923"/>
            <a:chOff x="5939837" y="1873221"/>
            <a:chExt cx="1447780" cy="69645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3182384-E2FB-4A0C-8727-EC1477097675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435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amet, consectetur adipiscing elit, sed do eiusmod tempor</a:t>
              </a:r>
              <a:endPara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132BA35-F6A3-4BB4-A3F0-6EC6F5D61E1C}"/>
                </a:ext>
              </a:extLst>
            </p:cNvPr>
            <p:cNvSpPr txBox="1"/>
            <p:nvPr/>
          </p:nvSpPr>
          <p:spPr>
            <a:xfrm>
              <a:off x="5939837" y="1873221"/>
              <a:ext cx="1441430" cy="235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</a:t>
              </a:r>
              <a:endPara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Text">
            <a:extLst>
              <a:ext uri="{FF2B5EF4-FFF2-40B4-BE49-F238E27FC236}">
                <a16:creationId xmlns:a16="http://schemas.microsoft.com/office/drawing/2014/main" id="{86538DC2-250D-42E0-A037-8AB102BEA39B}"/>
              </a:ext>
            </a:extLst>
          </p:cNvPr>
          <p:cNvGrpSpPr/>
          <p:nvPr/>
        </p:nvGrpSpPr>
        <p:grpSpPr>
          <a:xfrm>
            <a:off x="10400156" y="1564199"/>
            <a:ext cx="2454890" cy="1180923"/>
            <a:chOff x="5939837" y="1873221"/>
            <a:chExt cx="1447780" cy="696453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0EEB836-7EC0-498D-9712-16062305A848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435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amet, consectetur adipiscing elit, sed do eiusmod tempor</a:t>
              </a:r>
              <a:endPara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B399C82-94DE-4F2D-AB18-3F1F2DEEA536}"/>
                </a:ext>
              </a:extLst>
            </p:cNvPr>
            <p:cNvSpPr txBox="1"/>
            <p:nvPr/>
          </p:nvSpPr>
          <p:spPr>
            <a:xfrm>
              <a:off x="5939837" y="1873221"/>
              <a:ext cx="1441430" cy="235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</a:t>
              </a:r>
              <a:endPara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Text">
            <a:extLst>
              <a:ext uri="{FF2B5EF4-FFF2-40B4-BE49-F238E27FC236}">
                <a16:creationId xmlns:a16="http://schemas.microsoft.com/office/drawing/2014/main" id="{262F0242-E7CE-458D-BEFE-CD20DA005251}"/>
              </a:ext>
            </a:extLst>
          </p:cNvPr>
          <p:cNvGrpSpPr/>
          <p:nvPr/>
        </p:nvGrpSpPr>
        <p:grpSpPr>
          <a:xfrm>
            <a:off x="14199774" y="6603919"/>
            <a:ext cx="2454890" cy="1180923"/>
            <a:chOff x="5939837" y="1873221"/>
            <a:chExt cx="1447780" cy="69645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815CE2C-2B60-4AF1-8CEB-006B04A56312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435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amet, consectetur adipiscing elit, sed do eiusmod tempor</a:t>
              </a:r>
              <a:endPara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9CFE9DD-11A1-406C-9823-44E168A5192A}"/>
                </a:ext>
              </a:extLst>
            </p:cNvPr>
            <p:cNvSpPr txBox="1"/>
            <p:nvPr/>
          </p:nvSpPr>
          <p:spPr>
            <a:xfrm>
              <a:off x="5939837" y="1873221"/>
              <a:ext cx="1441430" cy="235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</a:t>
              </a:r>
              <a:endPara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7099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1E35"/>
            </a:gs>
            <a:gs pos="100000">
              <a:srgbClr val="2A0617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onnector A">
            <a:extLst>
              <a:ext uri="{FF2B5EF4-FFF2-40B4-BE49-F238E27FC236}">
                <a16:creationId xmlns:a16="http://schemas.microsoft.com/office/drawing/2014/main" id="{FA5433BD-876E-407F-969A-617E2DD71120}"/>
              </a:ext>
            </a:extLst>
          </p:cNvPr>
          <p:cNvGrpSpPr/>
          <p:nvPr/>
        </p:nvGrpSpPr>
        <p:grpSpPr>
          <a:xfrm>
            <a:off x="7611889" y="2803995"/>
            <a:ext cx="2462753" cy="688432"/>
            <a:chOff x="3908440" y="2413045"/>
            <a:chExt cx="1316847" cy="368108"/>
          </a:xfrm>
        </p:grpSpPr>
        <p:sp>
          <p:nvSpPr>
            <p:cNvPr id="5" name="Freeform 63">
              <a:extLst>
                <a:ext uri="{FF2B5EF4-FFF2-40B4-BE49-F238E27FC236}">
                  <a16:creationId xmlns:a16="http://schemas.microsoft.com/office/drawing/2014/main" id="{06C5EC28-8C7B-4210-8FEA-1D538946E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811" y="2413045"/>
              <a:ext cx="1181476" cy="301026"/>
            </a:xfrm>
            <a:custGeom>
              <a:avLst/>
              <a:gdLst>
                <a:gd name="T0" fmla="*/ 0 w 1955"/>
                <a:gd name="T1" fmla="*/ 430 h 430"/>
                <a:gd name="T2" fmla="*/ 799 w 1955"/>
                <a:gd name="T3" fmla="*/ 430 h 430"/>
                <a:gd name="T4" fmla="*/ 1227 w 1955"/>
                <a:gd name="T5" fmla="*/ 0 h 430"/>
                <a:gd name="T6" fmla="*/ 1955 w 1955"/>
                <a:gd name="T7" fmla="*/ 0 h 430"/>
                <a:gd name="connsiteX0" fmla="*/ 0 w 10000"/>
                <a:gd name="connsiteY0" fmla="*/ 11584 h 11584"/>
                <a:gd name="connsiteX1" fmla="*/ 4087 w 10000"/>
                <a:gd name="connsiteY1" fmla="*/ 11584 h 11584"/>
                <a:gd name="connsiteX2" fmla="*/ 7727 w 10000"/>
                <a:gd name="connsiteY2" fmla="*/ 0 h 11584"/>
                <a:gd name="connsiteX3" fmla="*/ 10000 w 10000"/>
                <a:gd name="connsiteY3" fmla="*/ 1584 h 11584"/>
                <a:gd name="connsiteX0" fmla="*/ 0 w 10000"/>
                <a:gd name="connsiteY0" fmla="*/ 11584 h 11584"/>
                <a:gd name="connsiteX1" fmla="*/ 4087 w 10000"/>
                <a:gd name="connsiteY1" fmla="*/ 11584 h 11584"/>
                <a:gd name="connsiteX2" fmla="*/ 7727 w 10000"/>
                <a:gd name="connsiteY2" fmla="*/ 0 h 11584"/>
                <a:gd name="connsiteX3" fmla="*/ 10000 w 10000"/>
                <a:gd name="connsiteY3" fmla="*/ 0 h 11584"/>
                <a:gd name="connsiteX0" fmla="*/ 0 w 10000"/>
                <a:gd name="connsiteY0" fmla="*/ 11584 h 11584"/>
                <a:gd name="connsiteX1" fmla="*/ 5155 w 10000"/>
                <a:gd name="connsiteY1" fmla="*/ 11584 h 11584"/>
                <a:gd name="connsiteX2" fmla="*/ 7727 w 10000"/>
                <a:gd name="connsiteY2" fmla="*/ 0 h 11584"/>
                <a:gd name="connsiteX3" fmla="*/ 10000 w 10000"/>
                <a:gd name="connsiteY3" fmla="*/ 0 h 1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1584">
                  <a:moveTo>
                    <a:pt x="0" y="11584"/>
                  </a:moveTo>
                  <a:lnTo>
                    <a:pt x="5155" y="11584"/>
                  </a:lnTo>
                  <a:lnTo>
                    <a:pt x="7727" y="0"/>
                  </a:lnTo>
                  <a:lnTo>
                    <a:pt x="10000" y="0"/>
                  </a:lnTo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6" name="Oval 64">
              <a:extLst>
                <a:ext uri="{FF2B5EF4-FFF2-40B4-BE49-F238E27FC236}">
                  <a16:creationId xmlns:a16="http://schemas.microsoft.com/office/drawing/2014/main" id="{10791ADE-5EB6-4518-9852-92DED8EDB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440" y="2645177"/>
              <a:ext cx="135371" cy="135976"/>
            </a:xfrm>
            <a:prstGeom prst="ellips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Oval 65">
              <a:extLst>
                <a:ext uri="{FF2B5EF4-FFF2-40B4-BE49-F238E27FC236}">
                  <a16:creationId xmlns:a16="http://schemas.microsoft.com/office/drawing/2014/main" id="{9815FFB3-77D2-494A-9402-16335CE5C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7686" y="2687410"/>
              <a:ext cx="60434" cy="61038"/>
            </a:xfrm>
            <a:prstGeom prst="ellipse">
              <a:avLst/>
            </a:pr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8" name="Connector B">
            <a:extLst>
              <a:ext uri="{FF2B5EF4-FFF2-40B4-BE49-F238E27FC236}">
                <a16:creationId xmlns:a16="http://schemas.microsoft.com/office/drawing/2014/main" id="{37E4EF4A-77B1-4EEE-8B48-1733C6BF3A94}"/>
              </a:ext>
            </a:extLst>
          </p:cNvPr>
          <p:cNvGrpSpPr/>
          <p:nvPr/>
        </p:nvGrpSpPr>
        <p:grpSpPr>
          <a:xfrm>
            <a:off x="8259734" y="4989841"/>
            <a:ext cx="1841132" cy="250908"/>
            <a:chOff x="4102431" y="3361314"/>
            <a:chExt cx="984463" cy="134162"/>
          </a:xfrm>
        </p:grpSpPr>
        <p:sp>
          <p:nvSpPr>
            <p:cNvPr id="9" name="Line 72">
              <a:extLst>
                <a:ext uri="{FF2B5EF4-FFF2-40B4-BE49-F238E27FC236}">
                  <a16:creationId xmlns:a16="http://schemas.microsoft.com/office/drawing/2014/main" id="{D6D55108-9A2F-4EA5-896F-1DBAAD1F8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8407" y="3428396"/>
              <a:ext cx="848487" cy="0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0" name="Oval 73">
              <a:extLst>
                <a:ext uri="{FF2B5EF4-FFF2-40B4-BE49-F238E27FC236}">
                  <a16:creationId xmlns:a16="http://schemas.microsoft.com/office/drawing/2014/main" id="{A7A30F11-0C36-4D84-95AE-0CC104F98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2431" y="3361314"/>
              <a:ext cx="135975" cy="134162"/>
            </a:xfrm>
            <a:prstGeom prst="ellips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Oval 74">
              <a:extLst>
                <a:ext uri="{FF2B5EF4-FFF2-40B4-BE49-F238E27FC236}">
                  <a16:creationId xmlns:a16="http://schemas.microsoft.com/office/drawing/2014/main" id="{6E730C29-848F-4AE3-8F30-4A844BCFB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282" y="3402942"/>
              <a:ext cx="61038" cy="59829"/>
            </a:xfrm>
            <a:prstGeom prst="ellipse">
              <a:avLst/>
            </a:pr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</p:grpSp>
      <p:grpSp>
        <p:nvGrpSpPr>
          <p:cNvPr id="12" name="Connector C">
            <a:extLst>
              <a:ext uri="{FF2B5EF4-FFF2-40B4-BE49-F238E27FC236}">
                <a16:creationId xmlns:a16="http://schemas.microsoft.com/office/drawing/2014/main" id="{DA0E581E-A9D4-4BE4-98E1-04B7217D8D17}"/>
              </a:ext>
            </a:extLst>
          </p:cNvPr>
          <p:cNvGrpSpPr/>
          <p:nvPr/>
        </p:nvGrpSpPr>
        <p:grpSpPr>
          <a:xfrm flipV="1">
            <a:off x="7611889" y="6746725"/>
            <a:ext cx="2462753" cy="688432"/>
            <a:chOff x="3908440" y="2413045"/>
            <a:chExt cx="1316847" cy="368108"/>
          </a:xfrm>
        </p:grpSpPr>
        <p:sp>
          <p:nvSpPr>
            <p:cNvPr id="13" name="Freeform 63">
              <a:extLst>
                <a:ext uri="{FF2B5EF4-FFF2-40B4-BE49-F238E27FC236}">
                  <a16:creationId xmlns:a16="http://schemas.microsoft.com/office/drawing/2014/main" id="{2F4EF523-5A35-46D2-8030-DA206EF7A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811" y="2413045"/>
              <a:ext cx="1181476" cy="301026"/>
            </a:xfrm>
            <a:custGeom>
              <a:avLst/>
              <a:gdLst>
                <a:gd name="T0" fmla="*/ 0 w 1955"/>
                <a:gd name="T1" fmla="*/ 430 h 430"/>
                <a:gd name="T2" fmla="*/ 799 w 1955"/>
                <a:gd name="T3" fmla="*/ 430 h 430"/>
                <a:gd name="T4" fmla="*/ 1227 w 1955"/>
                <a:gd name="T5" fmla="*/ 0 h 430"/>
                <a:gd name="T6" fmla="*/ 1955 w 1955"/>
                <a:gd name="T7" fmla="*/ 0 h 430"/>
                <a:gd name="connsiteX0" fmla="*/ 0 w 10000"/>
                <a:gd name="connsiteY0" fmla="*/ 11584 h 11584"/>
                <a:gd name="connsiteX1" fmla="*/ 4087 w 10000"/>
                <a:gd name="connsiteY1" fmla="*/ 11584 h 11584"/>
                <a:gd name="connsiteX2" fmla="*/ 7727 w 10000"/>
                <a:gd name="connsiteY2" fmla="*/ 0 h 11584"/>
                <a:gd name="connsiteX3" fmla="*/ 10000 w 10000"/>
                <a:gd name="connsiteY3" fmla="*/ 1584 h 11584"/>
                <a:gd name="connsiteX0" fmla="*/ 0 w 10000"/>
                <a:gd name="connsiteY0" fmla="*/ 11584 h 11584"/>
                <a:gd name="connsiteX1" fmla="*/ 4087 w 10000"/>
                <a:gd name="connsiteY1" fmla="*/ 11584 h 11584"/>
                <a:gd name="connsiteX2" fmla="*/ 7727 w 10000"/>
                <a:gd name="connsiteY2" fmla="*/ 0 h 11584"/>
                <a:gd name="connsiteX3" fmla="*/ 10000 w 10000"/>
                <a:gd name="connsiteY3" fmla="*/ 0 h 11584"/>
                <a:gd name="connsiteX0" fmla="*/ 0 w 10000"/>
                <a:gd name="connsiteY0" fmla="*/ 11584 h 11584"/>
                <a:gd name="connsiteX1" fmla="*/ 5155 w 10000"/>
                <a:gd name="connsiteY1" fmla="*/ 11584 h 11584"/>
                <a:gd name="connsiteX2" fmla="*/ 7727 w 10000"/>
                <a:gd name="connsiteY2" fmla="*/ 0 h 11584"/>
                <a:gd name="connsiteX3" fmla="*/ 10000 w 10000"/>
                <a:gd name="connsiteY3" fmla="*/ 0 h 1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1584">
                  <a:moveTo>
                    <a:pt x="0" y="11584"/>
                  </a:moveTo>
                  <a:lnTo>
                    <a:pt x="5155" y="11584"/>
                  </a:lnTo>
                  <a:lnTo>
                    <a:pt x="7727" y="0"/>
                  </a:lnTo>
                  <a:lnTo>
                    <a:pt x="10000" y="0"/>
                  </a:lnTo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4" name="Oval 64">
              <a:extLst>
                <a:ext uri="{FF2B5EF4-FFF2-40B4-BE49-F238E27FC236}">
                  <a16:creationId xmlns:a16="http://schemas.microsoft.com/office/drawing/2014/main" id="{89E8981B-0CD8-43B9-9F63-10E069406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440" y="2645177"/>
              <a:ext cx="135371" cy="135976"/>
            </a:xfrm>
            <a:prstGeom prst="ellips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5" name="Oval 65">
              <a:extLst>
                <a:ext uri="{FF2B5EF4-FFF2-40B4-BE49-F238E27FC236}">
                  <a16:creationId xmlns:a16="http://schemas.microsoft.com/office/drawing/2014/main" id="{CBCCE9F6-65AD-44C2-82EC-9814A178E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7686" y="2680267"/>
              <a:ext cx="60434" cy="61038"/>
            </a:xfrm>
            <a:prstGeom prst="ellipse">
              <a:avLst/>
            </a:pr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</p:grpSp>
      <p:sp>
        <p:nvSpPr>
          <p:cNvPr id="17" name="Freeform 83">
            <a:extLst>
              <a:ext uri="{FF2B5EF4-FFF2-40B4-BE49-F238E27FC236}">
                <a16:creationId xmlns:a16="http://schemas.microsoft.com/office/drawing/2014/main" id="{24014977-3EE1-4DF8-B206-280290925F02}"/>
              </a:ext>
            </a:extLst>
          </p:cNvPr>
          <p:cNvSpPr>
            <a:spLocks/>
          </p:cNvSpPr>
          <p:nvPr/>
        </p:nvSpPr>
        <p:spPr bwMode="auto">
          <a:xfrm>
            <a:off x="10045082" y="2043589"/>
            <a:ext cx="4856562" cy="1610566"/>
          </a:xfrm>
          <a:custGeom>
            <a:avLst/>
            <a:gdLst>
              <a:gd name="T0" fmla="*/ 1517 w 1818"/>
              <a:gd name="T1" fmla="*/ 0 h 603"/>
              <a:gd name="T2" fmla="*/ 1517 w 1818"/>
              <a:gd name="T3" fmla="*/ 0 h 603"/>
              <a:gd name="T4" fmla="*/ 1517 w 1818"/>
              <a:gd name="T5" fmla="*/ 0 h 603"/>
              <a:gd name="T6" fmla="*/ 302 w 1818"/>
              <a:gd name="T7" fmla="*/ 0 h 603"/>
              <a:gd name="T8" fmla="*/ 0 w 1818"/>
              <a:gd name="T9" fmla="*/ 302 h 603"/>
              <a:gd name="T10" fmla="*/ 302 w 1818"/>
              <a:gd name="T11" fmla="*/ 603 h 603"/>
              <a:gd name="T12" fmla="*/ 1517 w 1818"/>
              <a:gd name="T13" fmla="*/ 603 h 603"/>
              <a:gd name="T14" fmla="*/ 1517 w 1818"/>
              <a:gd name="T15" fmla="*/ 603 h 603"/>
              <a:gd name="T16" fmla="*/ 1517 w 1818"/>
              <a:gd name="T17" fmla="*/ 603 h 603"/>
              <a:gd name="T18" fmla="*/ 1818 w 1818"/>
              <a:gd name="T19" fmla="*/ 302 h 603"/>
              <a:gd name="T20" fmla="*/ 1517 w 1818"/>
              <a:gd name="T21" fmla="*/ 0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18" h="603">
                <a:moveTo>
                  <a:pt x="1517" y="0"/>
                </a:moveTo>
                <a:cubicBezTo>
                  <a:pt x="1517" y="0"/>
                  <a:pt x="1517" y="0"/>
                  <a:pt x="1517" y="0"/>
                </a:cubicBezTo>
                <a:cubicBezTo>
                  <a:pt x="1517" y="0"/>
                  <a:pt x="1517" y="0"/>
                  <a:pt x="1517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135" y="0"/>
                  <a:pt x="0" y="135"/>
                  <a:pt x="0" y="302"/>
                </a:cubicBezTo>
                <a:cubicBezTo>
                  <a:pt x="0" y="468"/>
                  <a:pt x="135" y="603"/>
                  <a:pt x="302" y="603"/>
                </a:cubicBezTo>
                <a:cubicBezTo>
                  <a:pt x="1517" y="603"/>
                  <a:pt x="1517" y="603"/>
                  <a:pt x="1517" y="603"/>
                </a:cubicBezTo>
                <a:cubicBezTo>
                  <a:pt x="1517" y="603"/>
                  <a:pt x="1517" y="603"/>
                  <a:pt x="1517" y="603"/>
                </a:cubicBezTo>
                <a:cubicBezTo>
                  <a:pt x="1517" y="603"/>
                  <a:pt x="1517" y="603"/>
                  <a:pt x="1517" y="603"/>
                </a:cubicBezTo>
                <a:cubicBezTo>
                  <a:pt x="1683" y="603"/>
                  <a:pt x="1818" y="468"/>
                  <a:pt x="1818" y="302"/>
                </a:cubicBezTo>
                <a:cubicBezTo>
                  <a:pt x="1818" y="135"/>
                  <a:pt x="1683" y="0"/>
                  <a:pt x="1517" y="0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21" name="Freeform 81">
            <a:extLst>
              <a:ext uri="{FF2B5EF4-FFF2-40B4-BE49-F238E27FC236}">
                <a16:creationId xmlns:a16="http://schemas.microsoft.com/office/drawing/2014/main" id="{604BC48B-4820-46D7-B5F4-177DFECD194A}"/>
              </a:ext>
            </a:extLst>
          </p:cNvPr>
          <p:cNvSpPr>
            <a:spLocks/>
          </p:cNvSpPr>
          <p:nvPr/>
        </p:nvSpPr>
        <p:spPr bwMode="auto">
          <a:xfrm>
            <a:off x="10045082" y="4327244"/>
            <a:ext cx="4856562" cy="1610566"/>
          </a:xfrm>
          <a:custGeom>
            <a:avLst/>
            <a:gdLst>
              <a:gd name="T0" fmla="*/ 1517 w 1818"/>
              <a:gd name="T1" fmla="*/ 0 h 603"/>
              <a:gd name="T2" fmla="*/ 1517 w 1818"/>
              <a:gd name="T3" fmla="*/ 0 h 603"/>
              <a:gd name="T4" fmla="*/ 1517 w 1818"/>
              <a:gd name="T5" fmla="*/ 0 h 603"/>
              <a:gd name="T6" fmla="*/ 302 w 1818"/>
              <a:gd name="T7" fmla="*/ 0 h 603"/>
              <a:gd name="T8" fmla="*/ 0 w 1818"/>
              <a:gd name="T9" fmla="*/ 301 h 603"/>
              <a:gd name="T10" fmla="*/ 302 w 1818"/>
              <a:gd name="T11" fmla="*/ 603 h 603"/>
              <a:gd name="T12" fmla="*/ 1517 w 1818"/>
              <a:gd name="T13" fmla="*/ 603 h 603"/>
              <a:gd name="T14" fmla="*/ 1517 w 1818"/>
              <a:gd name="T15" fmla="*/ 603 h 603"/>
              <a:gd name="T16" fmla="*/ 1517 w 1818"/>
              <a:gd name="T17" fmla="*/ 603 h 603"/>
              <a:gd name="T18" fmla="*/ 1818 w 1818"/>
              <a:gd name="T19" fmla="*/ 301 h 603"/>
              <a:gd name="T20" fmla="*/ 1517 w 1818"/>
              <a:gd name="T21" fmla="*/ 0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18" h="603">
                <a:moveTo>
                  <a:pt x="1517" y="0"/>
                </a:moveTo>
                <a:cubicBezTo>
                  <a:pt x="1517" y="0"/>
                  <a:pt x="1517" y="0"/>
                  <a:pt x="1517" y="0"/>
                </a:cubicBezTo>
                <a:cubicBezTo>
                  <a:pt x="1517" y="0"/>
                  <a:pt x="1517" y="0"/>
                  <a:pt x="1517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135" y="0"/>
                  <a:pt x="0" y="135"/>
                  <a:pt x="0" y="301"/>
                </a:cubicBezTo>
                <a:cubicBezTo>
                  <a:pt x="0" y="468"/>
                  <a:pt x="135" y="603"/>
                  <a:pt x="302" y="603"/>
                </a:cubicBezTo>
                <a:cubicBezTo>
                  <a:pt x="1517" y="603"/>
                  <a:pt x="1517" y="603"/>
                  <a:pt x="1517" y="603"/>
                </a:cubicBezTo>
                <a:cubicBezTo>
                  <a:pt x="1517" y="603"/>
                  <a:pt x="1517" y="603"/>
                  <a:pt x="1517" y="603"/>
                </a:cubicBezTo>
                <a:cubicBezTo>
                  <a:pt x="1517" y="603"/>
                  <a:pt x="1517" y="603"/>
                  <a:pt x="1517" y="603"/>
                </a:cubicBezTo>
                <a:cubicBezTo>
                  <a:pt x="1683" y="603"/>
                  <a:pt x="1818" y="468"/>
                  <a:pt x="1818" y="301"/>
                </a:cubicBezTo>
                <a:cubicBezTo>
                  <a:pt x="1818" y="135"/>
                  <a:pt x="1683" y="0"/>
                  <a:pt x="1517" y="0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25" name="Freeform 77">
            <a:extLst>
              <a:ext uri="{FF2B5EF4-FFF2-40B4-BE49-F238E27FC236}">
                <a16:creationId xmlns:a16="http://schemas.microsoft.com/office/drawing/2014/main" id="{C604BCE0-0726-43EF-9ED8-D1D7D4618FBD}"/>
              </a:ext>
            </a:extLst>
          </p:cNvPr>
          <p:cNvSpPr>
            <a:spLocks/>
          </p:cNvSpPr>
          <p:nvPr/>
        </p:nvSpPr>
        <p:spPr bwMode="auto">
          <a:xfrm>
            <a:off x="10045082" y="6632845"/>
            <a:ext cx="4856562" cy="1610566"/>
          </a:xfrm>
          <a:custGeom>
            <a:avLst/>
            <a:gdLst>
              <a:gd name="T0" fmla="*/ 1517 w 1818"/>
              <a:gd name="T1" fmla="*/ 0 h 603"/>
              <a:gd name="T2" fmla="*/ 1517 w 1818"/>
              <a:gd name="T3" fmla="*/ 0 h 603"/>
              <a:gd name="T4" fmla="*/ 1517 w 1818"/>
              <a:gd name="T5" fmla="*/ 0 h 603"/>
              <a:gd name="T6" fmla="*/ 302 w 1818"/>
              <a:gd name="T7" fmla="*/ 0 h 603"/>
              <a:gd name="T8" fmla="*/ 0 w 1818"/>
              <a:gd name="T9" fmla="*/ 302 h 603"/>
              <a:gd name="T10" fmla="*/ 302 w 1818"/>
              <a:gd name="T11" fmla="*/ 603 h 603"/>
              <a:gd name="T12" fmla="*/ 1517 w 1818"/>
              <a:gd name="T13" fmla="*/ 603 h 603"/>
              <a:gd name="T14" fmla="*/ 1517 w 1818"/>
              <a:gd name="T15" fmla="*/ 603 h 603"/>
              <a:gd name="T16" fmla="*/ 1517 w 1818"/>
              <a:gd name="T17" fmla="*/ 603 h 603"/>
              <a:gd name="T18" fmla="*/ 1818 w 1818"/>
              <a:gd name="T19" fmla="*/ 302 h 603"/>
              <a:gd name="T20" fmla="*/ 1517 w 1818"/>
              <a:gd name="T21" fmla="*/ 0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18" h="603">
                <a:moveTo>
                  <a:pt x="1517" y="0"/>
                </a:moveTo>
                <a:cubicBezTo>
                  <a:pt x="1517" y="0"/>
                  <a:pt x="1517" y="0"/>
                  <a:pt x="1517" y="0"/>
                </a:cubicBezTo>
                <a:cubicBezTo>
                  <a:pt x="1517" y="0"/>
                  <a:pt x="1517" y="0"/>
                  <a:pt x="1517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135" y="0"/>
                  <a:pt x="0" y="135"/>
                  <a:pt x="0" y="302"/>
                </a:cubicBezTo>
                <a:cubicBezTo>
                  <a:pt x="0" y="468"/>
                  <a:pt x="135" y="603"/>
                  <a:pt x="302" y="603"/>
                </a:cubicBezTo>
                <a:cubicBezTo>
                  <a:pt x="1517" y="603"/>
                  <a:pt x="1517" y="603"/>
                  <a:pt x="1517" y="603"/>
                </a:cubicBezTo>
                <a:cubicBezTo>
                  <a:pt x="1517" y="603"/>
                  <a:pt x="1517" y="603"/>
                  <a:pt x="1517" y="603"/>
                </a:cubicBezTo>
                <a:cubicBezTo>
                  <a:pt x="1517" y="603"/>
                  <a:pt x="1517" y="603"/>
                  <a:pt x="1517" y="603"/>
                </a:cubicBezTo>
                <a:cubicBezTo>
                  <a:pt x="1683" y="603"/>
                  <a:pt x="1818" y="468"/>
                  <a:pt x="1818" y="302"/>
                </a:cubicBezTo>
                <a:cubicBezTo>
                  <a:pt x="1818" y="135"/>
                  <a:pt x="1683" y="0"/>
                  <a:pt x="1517" y="0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29" name="Part A">
            <a:extLst>
              <a:ext uri="{FF2B5EF4-FFF2-40B4-BE49-F238E27FC236}">
                <a16:creationId xmlns:a16="http://schemas.microsoft.com/office/drawing/2014/main" id="{656352D1-2574-45AB-B0E1-6166335BBA3C}"/>
              </a:ext>
            </a:extLst>
          </p:cNvPr>
          <p:cNvSpPr>
            <a:spLocks/>
          </p:cNvSpPr>
          <p:nvPr/>
        </p:nvSpPr>
        <p:spPr bwMode="auto">
          <a:xfrm>
            <a:off x="5735530" y="2803634"/>
            <a:ext cx="1962461" cy="225341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44"/>
              </a:cxn>
              <a:cxn ang="0">
                <a:pos x="731" y="422"/>
              </a:cxn>
              <a:cxn ang="0">
                <a:pos x="0" y="0"/>
              </a:cxn>
            </a:cxnLst>
            <a:rect l="0" t="0" r="r" b="b"/>
            <a:pathLst>
              <a:path w="731" h="844">
                <a:moveTo>
                  <a:pt x="0" y="0"/>
                </a:moveTo>
                <a:cubicBezTo>
                  <a:pt x="0" y="844"/>
                  <a:pt x="0" y="844"/>
                  <a:pt x="0" y="844"/>
                </a:cubicBezTo>
                <a:cubicBezTo>
                  <a:pt x="731" y="422"/>
                  <a:pt x="731" y="422"/>
                  <a:pt x="731" y="422"/>
                </a:cubicBezTo>
                <a:cubicBezTo>
                  <a:pt x="582" y="172"/>
                  <a:pt x="311" y="4"/>
                  <a:pt x="0" y="0"/>
                </a:cubicBezTo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30" name="Part B">
            <a:extLst>
              <a:ext uri="{FF2B5EF4-FFF2-40B4-BE49-F238E27FC236}">
                <a16:creationId xmlns:a16="http://schemas.microsoft.com/office/drawing/2014/main" id="{DB135084-2B36-4D37-9A05-FEAC4B1316FC}"/>
              </a:ext>
            </a:extLst>
          </p:cNvPr>
          <p:cNvSpPr>
            <a:spLocks/>
          </p:cNvSpPr>
          <p:nvPr/>
        </p:nvSpPr>
        <p:spPr bwMode="auto">
          <a:xfrm>
            <a:off x="5768187" y="3985266"/>
            <a:ext cx="2256384" cy="2256383"/>
          </a:xfrm>
          <a:custGeom>
            <a:avLst/>
            <a:gdLst/>
            <a:ahLst/>
            <a:cxnLst>
              <a:cxn ang="0">
                <a:pos x="731" y="0"/>
              </a:cxn>
              <a:cxn ang="0">
                <a:pos x="0" y="422"/>
              </a:cxn>
              <a:cxn ang="0">
                <a:pos x="731" y="844"/>
              </a:cxn>
              <a:cxn ang="0">
                <a:pos x="841" y="422"/>
              </a:cxn>
              <a:cxn ang="0">
                <a:pos x="731" y="0"/>
              </a:cxn>
            </a:cxnLst>
            <a:rect l="0" t="0" r="r" b="b"/>
            <a:pathLst>
              <a:path w="841" h="844">
                <a:moveTo>
                  <a:pt x="731" y="0"/>
                </a:moveTo>
                <a:cubicBezTo>
                  <a:pt x="0" y="422"/>
                  <a:pt x="0" y="422"/>
                  <a:pt x="0" y="422"/>
                </a:cubicBezTo>
                <a:cubicBezTo>
                  <a:pt x="731" y="844"/>
                  <a:pt x="731" y="844"/>
                  <a:pt x="731" y="844"/>
                </a:cubicBezTo>
                <a:cubicBezTo>
                  <a:pt x="801" y="719"/>
                  <a:pt x="841" y="575"/>
                  <a:pt x="841" y="422"/>
                </a:cubicBezTo>
                <a:cubicBezTo>
                  <a:pt x="841" y="269"/>
                  <a:pt x="801" y="125"/>
                  <a:pt x="731" y="0"/>
                </a:cubicBezTo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31" name="Part C">
            <a:extLst>
              <a:ext uri="{FF2B5EF4-FFF2-40B4-BE49-F238E27FC236}">
                <a16:creationId xmlns:a16="http://schemas.microsoft.com/office/drawing/2014/main" id="{4477C909-2A30-40E5-8D1A-47CB009E1208}"/>
              </a:ext>
            </a:extLst>
          </p:cNvPr>
          <p:cNvSpPr>
            <a:spLocks/>
          </p:cNvSpPr>
          <p:nvPr/>
        </p:nvSpPr>
        <p:spPr bwMode="auto">
          <a:xfrm>
            <a:off x="5735530" y="5169867"/>
            <a:ext cx="1962461" cy="225638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44"/>
              </a:cxn>
              <a:cxn ang="0">
                <a:pos x="731" y="422"/>
              </a:cxn>
              <a:cxn ang="0">
                <a:pos x="0" y="0"/>
              </a:cxn>
            </a:cxnLst>
            <a:rect l="0" t="0" r="r" b="b"/>
            <a:pathLst>
              <a:path w="731" h="844">
                <a:moveTo>
                  <a:pt x="0" y="0"/>
                </a:moveTo>
                <a:cubicBezTo>
                  <a:pt x="0" y="844"/>
                  <a:pt x="0" y="844"/>
                  <a:pt x="0" y="844"/>
                </a:cubicBezTo>
                <a:cubicBezTo>
                  <a:pt x="311" y="840"/>
                  <a:pt x="582" y="672"/>
                  <a:pt x="731" y="422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32" name="Big shape">
            <a:extLst>
              <a:ext uri="{FF2B5EF4-FFF2-40B4-BE49-F238E27FC236}">
                <a16:creationId xmlns:a16="http://schemas.microsoft.com/office/drawing/2014/main" id="{CA65F106-B6AC-4A73-B68E-7A94F6D3387C}"/>
              </a:ext>
            </a:extLst>
          </p:cNvPr>
          <p:cNvSpPr>
            <a:spLocks/>
          </p:cNvSpPr>
          <p:nvPr/>
        </p:nvSpPr>
        <p:spPr bwMode="auto">
          <a:xfrm>
            <a:off x="3386355" y="2803991"/>
            <a:ext cx="2281917" cy="4621477"/>
          </a:xfrm>
          <a:custGeom>
            <a:avLst/>
            <a:gdLst>
              <a:gd name="T0" fmla="*/ 854 w 854"/>
              <a:gd name="T1" fmla="*/ 865 h 1730"/>
              <a:gd name="T2" fmla="*/ 854 w 854"/>
              <a:gd name="T3" fmla="*/ 0 h 1730"/>
              <a:gd name="T4" fmla="*/ 0 w 854"/>
              <a:gd name="T5" fmla="*/ 865 h 1730"/>
              <a:gd name="T6" fmla="*/ 854 w 854"/>
              <a:gd name="T7" fmla="*/ 1730 h 1730"/>
              <a:gd name="T8" fmla="*/ 854 w 854"/>
              <a:gd name="T9" fmla="*/ 865 h 1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4" h="1730">
                <a:moveTo>
                  <a:pt x="854" y="865"/>
                </a:moveTo>
                <a:cubicBezTo>
                  <a:pt x="854" y="0"/>
                  <a:pt x="854" y="0"/>
                  <a:pt x="854" y="0"/>
                </a:cubicBezTo>
                <a:cubicBezTo>
                  <a:pt x="381" y="6"/>
                  <a:pt x="0" y="391"/>
                  <a:pt x="0" y="865"/>
                </a:cubicBezTo>
                <a:cubicBezTo>
                  <a:pt x="0" y="1339"/>
                  <a:pt x="381" y="1724"/>
                  <a:pt x="854" y="1730"/>
                </a:cubicBezTo>
                <a:lnTo>
                  <a:pt x="854" y="865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33" name="Main circle">
            <a:extLst>
              <a:ext uri="{FF2B5EF4-FFF2-40B4-BE49-F238E27FC236}">
                <a16:creationId xmlns:a16="http://schemas.microsoft.com/office/drawing/2014/main" id="{48697E81-96CC-4EFA-B6EE-4F26CE158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6847" y="2963999"/>
            <a:ext cx="4303884" cy="4307276"/>
          </a:xfrm>
          <a:prstGeom prst="ellipse">
            <a:avLst/>
          </a:prstGeom>
          <a:gradFill>
            <a:gsLst>
              <a:gs pos="0">
                <a:srgbClr val="8C1E35"/>
              </a:gs>
              <a:gs pos="100000">
                <a:srgbClr val="2A0617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381000" dist="177800" dir="2700000" algn="tl" rotWithShape="0">
              <a:prstClr val="black">
                <a:alpha val="7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42" name="Light bulb icon">
            <a:extLst>
              <a:ext uri="{FF2B5EF4-FFF2-40B4-BE49-F238E27FC236}">
                <a16:creationId xmlns:a16="http://schemas.microsoft.com/office/drawing/2014/main" id="{1565D349-687E-450C-8800-6AA78FE1AAF5}"/>
              </a:ext>
            </a:extLst>
          </p:cNvPr>
          <p:cNvSpPr>
            <a:spLocks noEditPoints="1"/>
          </p:cNvSpPr>
          <p:nvPr/>
        </p:nvSpPr>
        <p:spPr bwMode="auto">
          <a:xfrm>
            <a:off x="10631985" y="7067275"/>
            <a:ext cx="611599" cy="682853"/>
          </a:xfrm>
          <a:custGeom>
            <a:avLst/>
            <a:gdLst/>
            <a:ahLst/>
            <a:cxnLst>
              <a:cxn ang="0">
                <a:pos x="126" y="100"/>
              </a:cxn>
              <a:cxn ang="0">
                <a:pos x="102" y="100"/>
              </a:cxn>
              <a:cxn ang="0">
                <a:pos x="78" y="116"/>
              </a:cxn>
              <a:cxn ang="0">
                <a:pos x="98" y="112"/>
              </a:cxn>
              <a:cxn ang="0">
                <a:pos x="114" y="126"/>
              </a:cxn>
              <a:cxn ang="0">
                <a:pos x="130" y="112"/>
              </a:cxn>
              <a:cxn ang="0">
                <a:pos x="150" y="116"/>
              </a:cxn>
              <a:cxn ang="0">
                <a:pos x="130" y="98"/>
              </a:cxn>
              <a:cxn ang="0">
                <a:pos x="24" y="114"/>
              </a:cxn>
              <a:cxn ang="0">
                <a:pos x="72" y="204"/>
              </a:cxn>
              <a:cxn ang="0">
                <a:pos x="62" y="216"/>
              </a:cxn>
              <a:cxn ang="0">
                <a:pos x="72" y="224"/>
              </a:cxn>
              <a:cxn ang="0">
                <a:pos x="62" y="236"/>
              </a:cxn>
              <a:cxn ang="0">
                <a:pos x="72" y="250"/>
              </a:cxn>
              <a:cxn ang="0">
                <a:pos x="150" y="256"/>
              </a:cxn>
              <a:cxn ang="0">
                <a:pos x="156" y="236"/>
              </a:cxn>
              <a:cxn ang="0">
                <a:pos x="166" y="224"/>
              </a:cxn>
              <a:cxn ang="0">
                <a:pos x="156" y="216"/>
              </a:cxn>
              <a:cxn ang="0">
                <a:pos x="166" y="204"/>
              </a:cxn>
              <a:cxn ang="0">
                <a:pos x="156" y="194"/>
              </a:cxn>
              <a:cxn ang="0">
                <a:pos x="114" y="24"/>
              </a:cxn>
              <a:cxn ang="0">
                <a:pos x="84" y="244"/>
              </a:cxn>
              <a:cxn ang="0">
                <a:pos x="144" y="236"/>
              </a:cxn>
              <a:cxn ang="0">
                <a:pos x="144" y="224"/>
              </a:cxn>
              <a:cxn ang="0">
                <a:pos x="84" y="216"/>
              </a:cxn>
              <a:cxn ang="0">
                <a:pos x="144" y="224"/>
              </a:cxn>
              <a:cxn ang="0">
                <a:pos x="144" y="190"/>
              </a:cxn>
              <a:cxn ang="0">
                <a:pos x="132" y="204"/>
              </a:cxn>
              <a:cxn ang="0">
                <a:pos x="158" y="138"/>
              </a:cxn>
              <a:cxn ang="0">
                <a:pos x="122" y="158"/>
              </a:cxn>
              <a:cxn ang="0">
                <a:pos x="120" y="204"/>
              </a:cxn>
              <a:cxn ang="0">
                <a:pos x="108" y="162"/>
              </a:cxn>
              <a:cxn ang="0">
                <a:pos x="78" y="130"/>
              </a:cxn>
              <a:cxn ang="0">
                <a:pos x="96" y="164"/>
              </a:cxn>
              <a:cxn ang="0">
                <a:pos x="84" y="204"/>
              </a:cxn>
              <a:cxn ang="0">
                <a:pos x="84" y="190"/>
              </a:cxn>
              <a:cxn ang="0">
                <a:pos x="80" y="184"/>
              </a:cxn>
              <a:cxn ang="0">
                <a:pos x="36" y="114"/>
              </a:cxn>
              <a:cxn ang="0">
                <a:pos x="192" y="114"/>
              </a:cxn>
              <a:cxn ang="0">
                <a:pos x="46" y="38"/>
              </a:cxn>
              <a:cxn ang="0">
                <a:pos x="29" y="38"/>
              </a:cxn>
              <a:cxn ang="0">
                <a:pos x="46" y="38"/>
              </a:cxn>
              <a:cxn ang="0">
                <a:pos x="108" y="0"/>
              </a:cxn>
              <a:cxn ang="0">
                <a:pos x="120" y="12"/>
              </a:cxn>
              <a:cxn ang="0">
                <a:pos x="0" y="120"/>
              </a:cxn>
              <a:cxn ang="0">
                <a:pos x="12" y="108"/>
              </a:cxn>
              <a:cxn ang="0">
                <a:pos x="0" y="120"/>
              </a:cxn>
              <a:cxn ang="0">
                <a:pos x="190" y="29"/>
              </a:cxn>
              <a:cxn ang="0">
                <a:pos x="190" y="46"/>
              </a:cxn>
              <a:cxn ang="0">
                <a:pos x="29" y="190"/>
              </a:cxn>
              <a:cxn ang="0">
                <a:pos x="46" y="190"/>
              </a:cxn>
              <a:cxn ang="0">
                <a:pos x="29" y="190"/>
              </a:cxn>
              <a:cxn ang="0">
                <a:pos x="216" y="120"/>
              </a:cxn>
              <a:cxn ang="0">
                <a:pos x="228" y="108"/>
              </a:cxn>
              <a:cxn ang="0">
                <a:pos x="182" y="190"/>
              </a:cxn>
              <a:cxn ang="0">
                <a:pos x="199" y="190"/>
              </a:cxn>
              <a:cxn ang="0">
                <a:pos x="182" y="190"/>
              </a:cxn>
            </a:cxnLst>
            <a:rect l="0" t="0" r="r" b="b"/>
            <a:pathLst>
              <a:path w="228" h="256">
                <a:moveTo>
                  <a:pt x="130" y="98"/>
                </a:moveTo>
                <a:cubicBezTo>
                  <a:pt x="128" y="98"/>
                  <a:pt x="127" y="99"/>
                  <a:pt x="126" y="100"/>
                </a:cubicBezTo>
                <a:cubicBezTo>
                  <a:pt x="114" y="111"/>
                  <a:pt x="114" y="111"/>
                  <a:pt x="114" y="111"/>
                </a:cubicBezTo>
                <a:cubicBezTo>
                  <a:pt x="102" y="100"/>
                  <a:pt x="102" y="100"/>
                  <a:pt x="102" y="100"/>
                </a:cubicBezTo>
                <a:cubicBezTo>
                  <a:pt x="100" y="97"/>
                  <a:pt x="96" y="97"/>
                  <a:pt x="94" y="100"/>
                </a:cubicBezTo>
                <a:cubicBezTo>
                  <a:pt x="78" y="116"/>
                  <a:pt x="78" y="116"/>
                  <a:pt x="78" y="116"/>
                </a:cubicBezTo>
                <a:cubicBezTo>
                  <a:pt x="86" y="124"/>
                  <a:pt x="86" y="124"/>
                  <a:pt x="86" y="124"/>
                </a:cubicBezTo>
                <a:cubicBezTo>
                  <a:pt x="98" y="112"/>
                  <a:pt x="98" y="112"/>
                  <a:pt x="98" y="112"/>
                </a:cubicBezTo>
                <a:cubicBezTo>
                  <a:pt x="110" y="124"/>
                  <a:pt x="110" y="124"/>
                  <a:pt x="110" y="124"/>
                </a:cubicBezTo>
                <a:cubicBezTo>
                  <a:pt x="111" y="125"/>
                  <a:pt x="112" y="126"/>
                  <a:pt x="114" y="126"/>
                </a:cubicBezTo>
                <a:cubicBezTo>
                  <a:pt x="116" y="126"/>
                  <a:pt x="117" y="125"/>
                  <a:pt x="118" y="124"/>
                </a:cubicBezTo>
                <a:cubicBezTo>
                  <a:pt x="130" y="112"/>
                  <a:pt x="130" y="112"/>
                  <a:pt x="130" y="112"/>
                </a:cubicBezTo>
                <a:cubicBezTo>
                  <a:pt x="142" y="124"/>
                  <a:pt x="142" y="124"/>
                  <a:pt x="142" y="124"/>
                </a:cubicBezTo>
                <a:cubicBezTo>
                  <a:pt x="150" y="116"/>
                  <a:pt x="150" y="116"/>
                  <a:pt x="150" y="116"/>
                </a:cubicBezTo>
                <a:cubicBezTo>
                  <a:pt x="134" y="100"/>
                  <a:pt x="134" y="100"/>
                  <a:pt x="134" y="100"/>
                </a:cubicBezTo>
                <a:cubicBezTo>
                  <a:pt x="133" y="99"/>
                  <a:pt x="132" y="98"/>
                  <a:pt x="130" y="98"/>
                </a:cubicBezTo>
                <a:close/>
                <a:moveTo>
                  <a:pt x="114" y="24"/>
                </a:moveTo>
                <a:cubicBezTo>
                  <a:pt x="64" y="24"/>
                  <a:pt x="24" y="64"/>
                  <a:pt x="24" y="114"/>
                </a:cubicBezTo>
                <a:cubicBezTo>
                  <a:pt x="24" y="147"/>
                  <a:pt x="43" y="178"/>
                  <a:pt x="72" y="194"/>
                </a:cubicBezTo>
                <a:cubicBezTo>
                  <a:pt x="72" y="204"/>
                  <a:pt x="72" y="204"/>
                  <a:pt x="72" y="204"/>
                </a:cubicBezTo>
                <a:cubicBezTo>
                  <a:pt x="62" y="204"/>
                  <a:pt x="62" y="204"/>
                  <a:pt x="62" y="204"/>
                </a:cubicBezTo>
                <a:cubicBezTo>
                  <a:pt x="62" y="216"/>
                  <a:pt x="62" y="216"/>
                  <a:pt x="62" y="216"/>
                </a:cubicBezTo>
                <a:cubicBezTo>
                  <a:pt x="72" y="216"/>
                  <a:pt x="72" y="216"/>
                  <a:pt x="72" y="216"/>
                </a:cubicBezTo>
                <a:cubicBezTo>
                  <a:pt x="72" y="224"/>
                  <a:pt x="72" y="224"/>
                  <a:pt x="72" y="224"/>
                </a:cubicBezTo>
                <a:cubicBezTo>
                  <a:pt x="62" y="224"/>
                  <a:pt x="62" y="224"/>
                  <a:pt x="62" y="224"/>
                </a:cubicBezTo>
                <a:cubicBezTo>
                  <a:pt x="62" y="236"/>
                  <a:pt x="62" y="236"/>
                  <a:pt x="62" y="236"/>
                </a:cubicBezTo>
                <a:cubicBezTo>
                  <a:pt x="72" y="236"/>
                  <a:pt x="72" y="236"/>
                  <a:pt x="72" y="236"/>
                </a:cubicBezTo>
                <a:cubicBezTo>
                  <a:pt x="72" y="250"/>
                  <a:pt x="72" y="250"/>
                  <a:pt x="72" y="250"/>
                </a:cubicBezTo>
                <a:cubicBezTo>
                  <a:pt x="72" y="253"/>
                  <a:pt x="75" y="256"/>
                  <a:pt x="78" y="256"/>
                </a:cubicBezTo>
                <a:cubicBezTo>
                  <a:pt x="150" y="256"/>
                  <a:pt x="150" y="256"/>
                  <a:pt x="150" y="256"/>
                </a:cubicBezTo>
                <a:cubicBezTo>
                  <a:pt x="153" y="256"/>
                  <a:pt x="156" y="253"/>
                  <a:pt x="156" y="250"/>
                </a:cubicBezTo>
                <a:cubicBezTo>
                  <a:pt x="156" y="236"/>
                  <a:pt x="156" y="236"/>
                  <a:pt x="156" y="236"/>
                </a:cubicBezTo>
                <a:cubicBezTo>
                  <a:pt x="166" y="236"/>
                  <a:pt x="166" y="236"/>
                  <a:pt x="166" y="236"/>
                </a:cubicBezTo>
                <a:cubicBezTo>
                  <a:pt x="166" y="224"/>
                  <a:pt x="166" y="224"/>
                  <a:pt x="166" y="224"/>
                </a:cubicBezTo>
                <a:cubicBezTo>
                  <a:pt x="156" y="224"/>
                  <a:pt x="156" y="224"/>
                  <a:pt x="156" y="224"/>
                </a:cubicBezTo>
                <a:cubicBezTo>
                  <a:pt x="156" y="216"/>
                  <a:pt x="156" y="216"/>
                  <a:pt x="156" y="216"/>
                </a:cubicBezTo>
                <a:cubicBezTo>
                  <a:pt x="166" y="216"/>
                  <a:pt x="166" y="216"/>
                  <a:pt x="166" y="216"/>
                </a:cubicBezTo>
                <a:cubicBezTo>
                  <a:pt x="166" y="204"/>
                  <a:pt x="166" y="204"/>
                  <a:pt x="166" y="204"/>
                </a:cubicBezTo>
                <a:cubicBezTo>
                  <a:pt x="156" y="204"/>
                  <a:pt x="156" y="204"/>
                  <a:pt x="156" y="204"/>
                </a:cubicBezTo>
                <a:cubicBezTo>
                  <a:pt x="156" y="194"/>
                  <a:pt x="156" y="194"/>
                  <a:pt x="156" y="194"/>
                </a:cubicBezTo>
                <a:cubicBezTo>
                  <a:pt x="185" y="178"/>
                  <a:pt x="204" y="147"/>
                  <a:pt x="204" y="114"/>
                </a:cubicBezTo>
                <a:cubicBezTo>
                  <a:pt x="204" y="64"/>
                  <a:pt x="164" y="24"/>
                  <a:pt x="114" y="24"/>
                </a:cubicBezTo>
                <a:close/>
                <a:moveTo>
                  <a:pt x="144" y="244"/>
                </a:moveTo>
                <a:cubicBezTo>
                  <a:pt x="84" y="244"/>
                  <a:pt x="84" y="244"/>
                  <a:pt x="84" y="244"/>
                </a:cubicBezTo>
                <a:cubicBezTo>
                  <a:pt x="84" y="236"/>
                  <a:pt x="84" y="236"/>
                  <a:pt x="84" y="236"/>
                </a:cubicBezTo>
                <a:cubicBezTo>
                  <a:pt x="144" y="236"/>
                  <a:pt x="144" y="236"/>
                  <a:pt x="144" y="236"/>
                </a:cubicBezTo>
                <a:lnTo>
                  <a:pt x="144" y="244"/>
                </a:lnTo>
                <a:close/>
                <a:moveTo>
                  <a:pt x="144" y="224"/>
                </a:moveTo>
                <a:cubicBezTo>
                  <a:pt x="84" y="224"/>
                  <a:pt x="84" y="224"/>
                  <a:pt x="84" y="224"/>
                </a:cubicBezTo>
                <a:cubicBezTo>
                  <a:pt x="84" y="216"/>
                  <a:pt x="84" y="216"/>
                  <a:pt x="84" y="216"/>
                </a:cubicBezTo>
                <a:cubicBezTo>
                  <a:pt x="144" y="216"/>
                  <a:pt x="144" y="216"/>
                  <a:pt x="144" y="216"/>
                </a:cubicBezTo>
                <a:lnTo>
                  <a:pt x="144" y="224"/>
                </a:lnTo>
                <a:close/>
                <a:moveTo>
                  <a:pt x="147" y="185"/>
                </a:moveTo>
                <a:cubicBezTo>
                  <a:pt x="145" y="186"/>
                  <a:pt x="144" y="188"/>
                  <a:pt x="144" y="190"/>
                </a:cubicBezTo>
                <a:cubicBezTo>
                  <a:pt x="144" y="204"/>
                  <a:pt x="144" y="204"/>
                  <a:pt x="144" y="204"/>
                </a:cubicBezTo>
                <a:cubicBezTo>
                  <a:pt x="132" y="204"/>
                  <a:pt x="132" y="204"/>
                  <a:pt x="132" y="204"/>
                </a:cubicBezTo>
                <a:cubicBezTo>
                  <a:pt x="132" y="164"/>
                  <a:pt x="132" y="164"/>
                  <a:pt x="132" y="164"/>
                </a:cubicBezTo>
                <a:cubicBezTo>
                  <a:pt x="158" y="138"/>
                  <a:pt x="158" y="138"/>
                  <a:pt x="158" y="138"/>
                </a:cubicBezTo>
                <a:cubicBezTo>
                  <a:pt x="150" y="130"/>
                  <a:pt x="150" y="130"/>
                  <a:pt x="150" y="130"/>
                </a:cubicBezTo>
                <a:cubicBezTo>
                  <a:pt x="122" y="158"/>
                  <a:pt x="122" y="158"/>
                  <a:pt x="122" y="158"/>
                </a:cubicBezTo>
                <a:cubicBezTo>
                  <a:pt x="121" y="159"/>
                  <a:pt x="120" y="160"/>
                  <a:pt x="120" y="162"/>
                </a:cubicBezTo>
                <a:cubicBezTo>
                  <a:pt x="120" y="204"/>
                  <a:pt x="120" y="204"/>
                  <a:pt x="120" y="204"/>
                </a:cubicBezTo>
                <a:cubicBezTo>
                  <a:pt x="108" y="204"/>
                  <a:pt x="108" y="204"/>
                  <a:pt x="108" y="204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8" y="160"/>
                  <a:pt x="107" y="159"/>
                  <a:pt x="106" y="158"/>
                </a:cubicBezTo>
                <a:cubicBezTo>
                  <a:pt x="78" y="130"/>
                  <a:pt x="78" y="130"/>
                  <a:pt x="78" y="130"/>
                </a:cubicBezTo>
                <a:cubicBezTo>
                  <a:pt x="70" y="138"/>
                  <a:pt x="70" y="138"/>
                  <a:pt x="70" y="138"/>
                </a:cubicBezTo>
                <a:cubicBezTo>
                  <a:pt x="96" y="164"/>
                  <a:pt x="96" y="164"/>
                  <a:pt x="96" y="164"/>
                </a:cubicBezTo>
                <a:cubicBezTo>
                  <a:pt x="96" y="204"/>
                  <a:pt x="96" y="204"/>
                  <a:pt x="96" y="204"/>
                </a:cubicBezTo>
                <a:cubicBezTo>
                  <a:pt x="84" y="204"/>
                  <a:pt x="84" y="204"/>
                  <a:pt x="84" y="204"/>
                </a:cubicBezTo>
                <a:cubicBezTo>
                  <a:pt x="84" y="190"/>
                  <a:pt x="84" y="190"/>
                  <a:pt x="84" y="190"/>
                </a:cubicBezTo>
                <a:cubicBezTo>
                  <a:pt x="84" y="190"/>
                  <a:pt x="84" y="190"/>
                  <a:pt x="84" y="190"/>
                </a:cubicBezTo>
                <a:cubicBezTo>
                  <a:pt x="84" y="188"/>
                  <a:pt x="83" y="186"/>
                  <a:pt x="81" y="185"/>
                </a:cubicBezTo>
                <a:cubicBezTo>
                  <a:pt x="81" y="185"/>
                  <a:pt x="80" y="185"/>
                  <a:pt x="80" y="184"/>
                </a:cubicBezTo>
                <a:cubicBezTo>
                  <a:pt x="80" y="184"/>
                  <a:pt x="80" y="185"/>
                  <a:pt x="81" y="185"/>
                </a:cubicBezTo>
                <a:cubicBezTo>
                  <a:pt x="53" y="172"/>
                  <a:pt x="36" y="144"/>
                  <a:pt x="36" y="114"/>
                </a:cubicBezTo>
                <a:cubicBezTo>
                  <a:pt x="36" y="71"/>
                  <a:pt x="71" y="36"/>
                  <a:pt x="114" y="36"/>
                </a:cubicBezTo>
                <a:cubicBezTo>
                  <a:pt x="157" y="36"/>
                  <a:pt x="192" y="71"/>
                  <a:pt x="192" y="114"/>
                </a:cubicBezTo>
                <a:cubicBezTo>
                  <a:pt x="192" y="144"/>
                  <a:pt x="174" y="172"/>
                  <a:pt x="147" y="185"/>
                </a:cubicBezTo>
                <a:close/>
                <a:moveTo>
                  <a:pt x="46" y="38"/>
                </a:moveTo>
                <a:cubicBezTo>
                  <a:pt x="37" y="29"/>
                  <a:pt x="37" y="29"/>
                  <a:pt x="37" y="29"/>
                </a:cubicBezTo>
                <a:cubicBezTo>
                  <a:pt x="29" y="38"/>
                  <a:pt x="29" y="38"/>
                  <a:pt x="29" y="38"/>
                </a:cubicBezTo>
                <a:cubicBezTo>
                  <a:pt x="37" y="46"/>
                  <a:pt x="37" y="46"/>
                  <a:pt x="37" y="46"/>
                </a:cubicBezTo>
                <a:lnTo>
                  <a:pt x="46" y="38"/>
                </a:lnTo>
                <a:close/>
                <a:moveTo>
                  <a:pt x="120" y="0"/>
                </a:moveTo>
                <a:cubicBezTo>
                  <a:pt x="108" y="0"/>
                  <a:pt x="108" y="0"/>
                  <a:pt x="108" y="0"/>
                </a:cubicBezTo>
                <a:cubicBezTo>
                  <a:pt x="108" y="12"/>
                  <a:pt x="108" y="12"/>
                  <a:pt x="108" y="12"/>
                </a:cubicBezTo>
                <a:cubicBezTo>
                  <a:pt x="120" y="12"/>
                  <a:pt x="120" y="12"/>
                  <a:pt x="120" y="12"/>
                </a:cubicBezTo>
                <a:lnTo>
                  <a:pt x="120" y="0"/>
                </a:lnTo>
                <a:close/>
                <a:moveTo>
                  <a:pt x="0" y="120"/>
                </a:moveTo>
                <a:cubicBezTo>
                  <a:pt x="12" y="120"/>
                  <a:pt x="12" y="120"/>
                  <a:pt x="12" y="120"/>
                </a:cubicBezTo>
                <a:cubicBezTo>
                  <a:pt x="12" y="108"/>
                  <a:pt x="12" y="108"/>
                  <a:pt x="12" y="108"/>
                </a:cubicBezTo>
                <a:cubicBezTo>
                  <a:pt x="0" y="108"/>
                  <a:pt x="0" y="108"/>
                  <a:pt x="0" y="108"/>
                </a:cubicBezTo>
                <a:lnTo>
                  <a:pt x="0" y="120"/>
                </a:lnTo>
                <a:close/>
                <a:moveTo>
                  <a:pt x="199" y="38"/>
                </a:moveTo>
                <a:cubicBezTo>
                  <a:pt x="190" y="29"/>
                  <a:pt x="190" y="29"/>
                  <a:pt x="190" y="29"/>
                </a:cubicBezTo>
                <a:cubicBezTo>
                  <a:pt x="182" y="38"/>
                  <a:pt x="182" y="38"/>
                  <a:pt x="182" y="38"/>
                </a:cubicBezTo>
                <a:cubicBezTo>
                  <a:pt x="190" y="46"/>
                  <a:pt x="190" y="46"/>
                  <a:pt x="190" y="46"/>
                </a:cubicBezTo>
                <a:lnTo>
                  <a:pt x="199" y="38"/>
                </a:lnTo>
                <a:close/>
                <a:moveTo>
                  <a:pt x="29" y="190"/>
                </a:moveTo>
                <a:cubicBezTo>
                  <a:pt x="37" y="199"/>
                  <a:pt x="37" y="199"/>
                  <a:pt x="37" y="199"/>
                </a:cubicBezTo>
                <a:cubicBezTo>
                  <a:pt x="46" y="190"/>
                  <a:pt x="46" y="190"/>
                  <a:pt x="46" y="190"/>
                </a:cubicBezTo>
                <a:cubicBezTo>
                  <a:pt x="37" y="182"/>
                  <a:pt x="37" y="182"/>
                  <a:pt x="37" y="182"/>
                </a:cubicBezTo>
                <a:lnTo>
                  <a:pt x="29" y="190"/>
                </a:lnTo>
                <a:close/>
                <a:moveTo>
                  <a:pt x="216" y="108"/>
                </a:moveTo>
                <a:cubicBezTo>
                  <a:pt x="216" y="120"/>
                  <a:pt x="216" y="120"/>
                  <a:pt x="216" y="120"/>
                </a:cubicBezTo>
                <a:cubicBezTo>
                  <a:pt x="228" y="120"/>
                  <a:pt x="228" y="120"/>
                  <a:pt x="228" y="120"/>
                </a:cubicBezTo>
                <a:cubicBezTo>
                  <a:pt x="228" y="108"/>
                  <a:pt x="228" y="108"/>
                  <a:pt x="228" y="108"/>
                </a:cubicBezTo>
                <a:lnTo>
                  <a:pt x="216" y="108"/>
                </a:lnTo>
                <a:close/>
                <a:moveTo>
                  <a:pt x="182" y="190"/>
                </a:moveTo>
                <a:cubicBezTo>
                  <a:pt x="190" y="199"/>
                  <a:pt x="190" y="199"/>
                  <a:pt x="190" y="199"/>
                </a:cubicBezTo>
                <a:cubicBezTo>
                  <a:pt x="199" y="190"/>
                  <a:pt x="199" y="190"/>
                  <a:pt x="199" y="190"/>
                </a:cubicBezTo>
                <a:cubicBezTo>
                  <a:pt x="190" y="182"/>
                  <a:pt x="190" y="182"/>
                  <a:pt x="190" y="182"/>
                </a:cubicBezTo>
                <a:lnTo>
                  <a:pt x="182" y="190"/>
                </a:lnTo>
                <a:close/>
              </a:path>
            </a:pathLst>
          </a:custGeom>
          <a:gradFill>
            <a:gsLst>
              <a:gs pos="0">
                <a:srgbClr val="8C1E35"/>
              </a:gs>
              <a:gs pos="100000">
                <a:srgbClr val="2A0617"/>
              </a:gs>
            </a:gsLst>
            <a:path path="circle">
              <a:fillToRect l="100000" b="100000"/>
            </a:path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3" name="Growth icon">
            <a:extLst>
              <a:ext uri="{FF2B5EF4-FFF2-40B4-BE49-F238E27FC236}">
                <a16:creationId xmlns:a16="http://schemas.microsoft.com/office/drawing/2014/main" id="{EF126E8F-AC35-4693-82CA-C651288A6CD4}"/>
              </a:ext>
            </a:extLst>
          </p:cNvPr>
          <p:cNvSpPr>
            <a:spLocks noEditPoints="1"/>
          </p:cNvSpPr>
          <p:nvPr/>
        </p:nvSpPr>
        <p:spPr bwMode="auto">
          <a:xfrm>
            <a:off x="10598280" y="4887390"/>
            <a:ext cx="685823" cy="480966"/>
          </a:xfrm>
          <a:custGeom>
            <a:avLst/>
            <a:gdLst/>
            <a:ahLst/>
            <a:cxnLst>
              <a:cxn ang="0">
                <a:pos x="105" y="58"/>
              </a:cxn>
              <a:cxn ang="0">
                <a:pos x="97" y="65"/>
              </a:cxn>
              <a:cxn ang="0">
                <a:pos x="105" y="72"/>
              </a:cxn>
              <a:cxn ang="0">
                <a:pos x="112" y="65"/>
              </a:cxn>
              <a:cxn ang="0">
                <a:pos x="105" y="58"/>
              </a:cxn>
              <a:cxn ang="0">
                <a:pos x="119" y="72"/>
              </a:cxn>
              <a:cxn ang="0">
                <a:pos x="112" y="79"/>
              </a:cxn>
              <a:cxn ang="0">
                <a:pos x="119" y="86"/>
              </a:cxn>
              <a:cxn ang="0">
                <a:pos x="126" y="79"/>
              </a:cxn>
              <a:cxn ang="0">
                <a:pos x="119" y="72"/>
              </a:cxn>
              <a:cxn ang="0">
                <a:pos x="83" y="36"/>
              </a:cxn>
              <a:cxn ang="0">
                <a:pos x="0" y="119"/>
              </a:cxn>
              <a:cxn ang="0">
                <a:pos x="7" y="126"/>
              </a:cxn>
              <a:cxn ang="0">
                <a:pos x="83" y="51"/>
              </a:cxn>
              <a:cxn ang="0">
                <a:pos x="90" y="58"/>
              </a:cxn>
              <a:cxn ang="0">
                <a:pos x="97" y="50"/>
              </a:cxn>
              <a:cxn ang="0">
                <a:pos x="83" y="36"/>
              </a:cxn>
              <a:cxn ang="0">
                <a:pos x="195" y="32"/>
              </a:cxn>
              <a:cxn ang="0">
                <a:pos x="195" y="43"/>
              </a:cxn>
              <a:cxn ang="0">
                <a:pos x="212" y="43"/>
              </a:cxn>
              <a:cxn ang="0">
                <a:pos x="152" y="104"/>
              </a:cxn>
              <a:cxn ang="0">
                <a:pos x="148" y="101"/>
              </a:cxn>
              <a:cxn ang="0">
                <a:pos x="141" y="108"/>
              </a:cxn>
              <a:cxn ang="0">
                <a:pos x="148" y="115"/>
              </a:cxn>
              <a:cxn ang="0">
                <a:pos x="152" y="120"/>
              </a:cxn>
              <a:cxn ang="0">
                <a:pos x="220" y="51"/>
              </a:cxn>
              <a:cxn ang="0">
                <a:pos x="220" y="68"/>
              </a:cxn>
              <a:cxn ang="0">
                <a:pos x="231" y="68"/>
              </a:cxn>
              <a:cxn ang="0">
                <a:pos x="231" y="32"/>
              </a:cxn>
              <a:cxn ang="0">
                <a:pos x="195" y="32"/>
              </a:cxn>
              <a:cxn ang="0">
                <a:pos x="134" y="86"/>
              </a:cxn>
              <a:cxn ang="0">
                <a:pos x="126" y="94"/>
              </a:cxn>
              <a:cxn ang="0">
                <a:pos x="134" y="101"/>
              </a:cxn>
              <a:cxn ang="0">
                <a:pos x="141" y="94"/>
              </a:cxn>
              <a:cxn ang="0">
                <a:pos x="134" y="86"/>
              </a:cxn>
              <a:cxn ang="0">
                <a:pos x="195" y="119"/>
              </a:cxn>
              <a:cxn ang="0">
                <a:pos x="212" y="119"/>
              </a:cxn>
              <a:cxn ang="0">
                <a:pos x="177" y="155"/>
              </a:cxn>
              <a:cxn ang="0">
                <a:pos x="184" y="162"/>
              </a:cxn>
              <a:cxn ang="0">
                <a:pos x="220" y="127"/>
              </a:cxn>
              <a:cxn ang="0">
                <a:pos x="220" y="144"/>
              </a:cxn>
              <a:cxn ang="0">
                <a:pos x="231" y="144"/>
              </a:cxn>
              <a:cxn ang="0">
                <a:pos x="231" y="108"/>
              </a:cxn>
              <a:cxn ang="0">
                <a:pos x="195" y="108"/>
              </a:cxn>
              <a:cxn ang="0">
                <a:pos x="195" y="119"/>
              </a:cxn>
              <a:cxn ang="0">
                <a:pos x="7" y="54"/>
              </a:cxn>
              <a:cxn ang="0">
                <a:pos x="43" y="19"/>
              </a:cxn>
              <a:cxn ang="0">
                <a:pos x="43" y="36"/>
              </a:cxn>
              <a:cxn ang="0">
                <a:pos x="54" y="36"/>
              </a:cxn>
              <a:cxn ang="0">
                <a:pos x="54" y="0"/>
              </a:cxn>
              <a:cxn ang="0">
                <a:pos x="18" y="0"/>
              </a:cxn>
              <a:cxn ang="0">
                <a:pos x="18" y="11"/>
              </a:cxn>
              <a:cxn ang="0">
                <a:pos x="35" y="11"/>
              </a:cxn>
              <a:cxn ang="0">
                <a:pos x="0" y="47"/>
              </a:cxn>
              <a:cxn ang="0">
                <a:pos x="7" y="54"/>
              </a:cxn>
            </a:cxnLst>
            <a:rect l="0" t="0" r="r" b="b"/>
            <a:pathLst>
              <a:path w="231" h="162">
                <a:moveTo>
                  <a:pt x="105" y="58"/>
                </a:moveTo>
                <a:lnTo>
                  <a:pt x="97" y="65"/>
                </a:lnTo>
                <a:lnTo>
                  <a:pt x="105" y="72"/>
                </a:lnTo>
                <a:lnTo>
                  <a:pt x="112" y="65"/>
                </a:lnTo>
                <a:lnTo>
                  <a:pt x="105" y="58"/>
                </a:lnTo>
                <a:close/>
                <a:moveTo>
                  <a:pt x="119" y="72"/>
                </a:moveTo>
                <a:lnTo>
                  <a:pt x="112" y="79"/>
                </a:lnTo>
                <a:lnTo>
                  <a:pt x="119" y="86"/>
                </a:lnTo>
                <a:lnTo>
                  <a:pt x="126" y="79"/>
                </a:lnTo>
                <a:lnTo>
                  <a:pt x="119" y="72"/>
                </a:lnTo>
                <a:close/>
                <a:moveTo>
                  <a:pt x="83" y="36"/>
                </a:moveTo>
                <a:lnTo>
                  <a:pt x="0" y="119"/>
                </a:lnTo>
                <a:lnTo>
                  <a:pt x="7" y="126"/>
                </a:lnTo>
                <a:lnTo>
                  <a:pt x="83" y="51"/>
                </a:lnTo>
                <a:lnTo>
                  <a:pt x="90" y="58"/>
                </a:lnTo>
                <a:lnTo>
                  <a:pt x="97" y="50"/>
                </a:lnTo>
                <a:lnTo>
                  <a:pt x="83" y="36"/>
                </a:lnTo>
                <a:close/>
                <a:moveTo>
                  <a:pt x="195" y="32"/>
                </a:moveTo>
                <a:lnTo>
                  <a:pt x="195" y="43"/>
                </a:lnTo>
                <a:lnTo>
                  <a:pt x="212" y="43"/>
                </a:lnTo>
                <a:lnTo>
                  <a:pt x="152" y="104"/>
                </a:lnTo>
                <a:lnTo>
                  <a:pt x="148" y="101"/>
                </a:lnTo>
                <a:lnTo>
                  <a:pt x="141" y="108"/>
                </a:lnTo>
                <a:lnTo>
                  <a:pt x="148" y="115"/>
                </a:lnTo>
                <a:lnTo>
                  <a:pt x="152" y="120"/>
                </a:lnTo>
                <a:lnTo>
                  <a:pt x="220" y="51"/>
                </a:lnTo>
                <a:lnTo>
                  <a:pt x="220" y="68"/>
                </a:lnTo>
                <a:lnTo>
                  <a:pt x="231" y="68"/>
                </a:lnTo>
                <a:lnTo>
                  <a:pt x="231" y="32"/>
                </a:lnTo>
                <a:lnTo>
                  <a:pt x="195" y="32"/>
                </a:lnTo>
                <a:close/>
                <a:moveTo>
                  <a:pt x="134" y="86"/>
                </a:moveTo>
                <a:lnTo>
                  <a:pt x="126" y="94"/>
                </a:lnTo>
                <a:lnTo>
                  <a:pt x="134" y="101"/>
                </a:lnTo>
                <a:lnTo>
                  <a:pt x="141" y="94"/>
                </a:lnTo>
                <a:lnTo>
                  <a:pt x="134" y="86"/>
                </a:lnTo>
                <a:close/>
                <a:moveTo>
                  <a:pt x="195" y="119"/>
                </a:moveTo>
                <a:lnTo>
                  <a:pt x="212" y="119"/>
                </a:lnTo>
                <a:lnTo>
                  <a:pt x="177" y="155"/>
                </a:lnTo>
                <a:lnTo>
                  <a:pt x="184" y="162"/>
                </a:lnTo>
                <a:lnTo>
                  <a:pt x="220" y="127"/>
                </a:lnTo>
                <a:lnTo>
                  <a:pt x="220" y="144"/>
                </a:lnTo>
                <a:lnTo>
                  <a:pt x="231" y="144"/>
                </a:lnTo>
                <a:lnTo>
                  <a:pt x="231" y="108"/>
                </a:lnTo>
                <a:lnTo>
                  <a:pt x="195" y="108"/>
                </a:lnTo>
                <a:lnTo>
                  <a:pt x="195" y="119"/>
                </a:lnTo>
                <a:close/>
                <a:moveTo>
                  <a:pt x="7" y="54"/>
                </a:moveTo>
                <a:lnTo>
                  <a:pt x="43" y="19"/>
                </a:lnTo>
                <a:lnTo>
                  <a:pt x="43" y="36"/>
                </a:lnTo>
                <a:lnTo>
                  <a:pt x="54" y="36"/>
                </a:lnTo>
                <a:lnTo>
                  <a:pt x="54" y="0"/>
                </a:lnTo>
                <a:lnTo>
                  <a:pt x="18" y="0"/>
                </a:lnTo>
                <a:lnTo>
                  <a:pt x="18" y="11"/>
                </a:lnTo>
                <a:lnTo>
                  <a:pt x="35" y="11"/>
                </a:lnTo>
                <a:lnTo>
                  <a:pt x="0" y="47"/>
                </a:lnTo>
                <a:lnTo>
                  <a:pt x="7" y="54"/>
                </a:lnTo>
                <a:close/>
              </a:path>
            </a:pathLst>
          </a:custGeom>
          <a:gradFill>
            <a:gsLst>
              <a:gs pos="0">
                <a:srgbClr val="8C1E35"/>
              </a:gs>
              <a:gs pos="100000">
                <a:srgbClr val="2A0617"/>
              </a:gs>
            </a:gsLst>
            <a:path path="circle">
              <a:fillToRect l="100000" b="100000"/>
            </a:path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4" name="Shield icon">
            <a:extLst>
              <a:ext uri="{FF2B5EF4-FFF2-40B4-BE49-F238E27FC236}">
                <a16:creationId xmlns:a16="http://schemas.microsoft.com/office/drawing/2014/main" id="{1250A6C1-B946-4E0C-AC44-57A6BA520C1F}"/>
              </a:ext>
            </a:extLst>
          </p:cNvPr>
          <p:cNvSpPr>
            <a:spLocks noEditPoints="1"/>
          </p:cNvSpPr>
          <p:nvPr/>
        </p:nvSpPr>
        <p:spPr bwMode="auto">
          <a:xfrm>
            <a:off x="10581514" y="2532569"/>
            <a:ext cx="567066" cy="688791"/>
          </a:xfrm>
          <a:custGeom>
            <a:avLst/>
            <a:gdLst/>
            <a:ahLst/>
            <a:cxnLst>
              <a:cxn ang="0">
                <a:pos x="106" y="82"/>
              </a:cxn>
              <a:cxn ang="0">
                <a:pos x="100" y="89"/>
              </a:cxn>
              <a:cxn ang="0">
                <a:pos x="106" y="95"/>
              </a:cxn>
              <a:cxn ang="0">
                <a:pos x="112" y="89"/>
              </a:cxn>
              <a:cxn ang="0">
                <a:pos x="106" y="82"/>
              </a:cxn>
              <a:cxn ang="0">
                <a:pos x="106" y="113"/>
              </a:cxn>
              <a:cxn ang="0">
                <a:pos x="100" y="119"/>
              </a:cxn>
              <a:cxn ang="0">
                <a:pos x="100" y="135"/>
              </a:cxn>
              <a:cxn ang="0">
                <a:pos x="106" y="141"/>
              </a:cxn>
              <a:cxn ang="0">
                <a:pos x="112" y="135"/>
              </a:cxn>
              <a:cxn ang="0">
                <a:pos x="112" y="119"/>
              </a:cxn>
              <a:cxn ang="0">
                <a:pos x="106" y="113"/>
              </a:cxn>
              <a:cxn ang="0">
                <a:pos x="208" y="1"/>
              </a:cxn>
              <a:cxn ang="0">
                <a:pos x="202" y="2"/>
              </a:cxn>
              <a:cxn ang="0">
                <a:pos x="156" y="28"/>
              </a:cxn>
              <a:cxn ang="0">
                <a:pos x="110" y="2"/>
              </a:cxn>
              <a:cxn ang="0">
                <a:pos x="109" y="2"/>
              </a:cxn>
              <a:cxn ang="0">
                <a:pos x="109" y="1"/>
              </a:cxn>
              <a:cxn ang="0">
                <a:pos x="108" y="1"/>
              </a:cxn>
              <a:cxn ang="0">
                <a:pos x="108" y="1"/>
              </a:cxn>
              <a:cxn ang="0">
                <a:pos x="107" y="1"/>
              </a:cxn>
              <a:cxn ang="0">
                <a:pos x="106" y="1"/>
              </a:cxn>
              <a:cxn ang="0">
                <a:pos x="105" y="1"/>
              </a:cxn>
              <a:cxn ang="0">
                <a:pos x="104" y="1"/>
              </a:cxn>
              <a:cxn ang="0">
                <a:pos x="104" y="1"/>
              </a:cxn>
              <a:cxn ang="0">
                <a:pos x="103" y="1"/>
              </a:cxn>
              <a:cxn ang="0">
                <a:pos x="103" y="2"/>
              </a:cxn>
              <a:cxn ang="0">
                <a:pos x="102" y="2"/>
              </a:cxn>
              <a:cxn ang="0">
                <a:pos x="56" y="28"/>
              </a:cxn>
              <a:cxn ang="0">
                <a:pos x="10" y="2"/>
              </a:cxn>
              <a:cxn ang="0">
                <a:pos x="3" y="1"/>
              </a:cxn>
              <a:cxn ang="0">
                <a:pos x="0" y="7"/>
              </a:cxn>
              <a:cxn ang="0">
                <a:pos x="0" y="117"/>
              </a:cxn>
              <a:cxn ang="0">
                <a:pos x="104" y="256"/>
              </a:cxn>
              <a:cxn ang="0">
                <a:pos x="104" y="256"/>
              </a:cxn>
              <a:cxn ang="0">
                <a:pos x="106" y="257"/>
              </a:cxn>
              <a:cxn ang="0">
                <a:pos x="108" y="256"/>
              </a:cxn>
              <a:cxn ang="0">
                <a:pos x="108" y="256"/>
              </a:cxn>
              <a:cxn ang="0">
                <a:pos x="212" y="117"/>
              </a:cxn>
              <a:cxn ang="0">
                <a:pos x="212" y="7"/>
              </a:cxn>
              <a:cxn ang="0">
                <a:pos x="208" y="1"/>
              </a:cxn>
              <a:cxn ang="0">
                <a:pos x="200" y="117"/>
              </a:cxn>
              <a:cxn ang="0">
                <a:pos x="112" y="242"/>
              </a:cxn>
              <a:cxn ang="0">
                <a:pos x="112" y="159"/>
              </a:cxn>
              <a:cxn ang="0">
                <a:pos x="106" y="153"/>
              </a:cxn>
              <a:cxn ang="0">
                <a:pos x="100" y="159"/>
              </a:cxn>
              <a:cxn ang="0">
                <a:pos x="100" y="242"/>
              </a:cxn>
              <a:cxn ang="0">
                <a:pos x="12" y="117"/>
              </a:cxn>
              <a:cxn ang="0">
                <a:pos x="12" y="20"/>
              </a:cxn>
              <a:cxn ang="0">
                <a:pos x="56" y="40"/>
              </a:cxn>
              <a:cxn ang="0">
                <a:pos x="100" y="21"/>
              </a:cxn>
              <a:cxn ang="0">
                <a:pos x="100" y="43"/>
              </a:cxn>
              <a:cxn ang="0">
                <a:pos x="106" y="49"/>
              </a:cxn>
              <a:cxn ang="0">
                <a:pos x="112" y="43"/>
              </a:cxn>
              <a:cxn ang="0">
                <a:pos x="112" y="20"/>
              </a:cxn>
              <a:cxn ang="0">
                <a:pos x="156" y="40"/>
              </a:cxn>
              <a:cxn ang="0">
                <a:pos x="200" y="21"/>
              </a:cxn>
              <a:cxn ang="0">
                <a:pos x="200" y="117"/>
              </a:cxn>
            </a:cxnLst>
            <a:rect l="0" t="0" r="r" b="b"/>
            <a:pathLst>
              <a:path w="212" h="257">
                <a:moveTo>
                  <a:pt x="106" y="82"/>
                </a:moveTo>
                <a:cubicBezTo>
                  <a:pt x="102" y="82"/>
                  <a:pt x="100" y="85"/>
                  <a:pt x="100" y="89"/>
                </a:cubicBezTo>
                <a:cubicBezTo>
                  <a:pt x="100" y="92"/>
                  <a:pt x="102" y="95"/>
                  <a:pt x="106" y="95"/>
                </a:cubicBezTo>
                <a:cubicBezTo>
                  <a:pt x="109" y="95"/>
                  <a:pt x="112" y="92"/>
                  <a:pt x="112" y="89"/>
                </a:cubicBezTo>
                <a:cubicBezTo>
                  <a:pt x="112" y="85"/>
                  <a:pt x="109" y="82"/>
                  <a:pt x="106" y="82"/>
                </a:cubicBezTo>
                <a:close/>
                <a:moveTo>
                  <a:pt x="106" y="113"/>
                </a:moveTo>
                <a:cubicBezTo>
                  <a:pt x="103" y="113"/>
                  <a:pt x="100" y="115"/>
                  <a:pt x="100" y="119"/>
                </a:cubicBezTo>
                <a:cubicBezTo>
                  <a:pt x="100" y="135"/>
                  <a:pt x="100" y="135"/>
                  <a:pt x="100" y="135"/>
                </a:cubicBezTo>
                <a:cubicBezTo>
                  <a:pt x="100" y="138"/>
                  <a:pt x="103" y="141"/>
                  <a:pt x="106" y="141"/>
                </a:cubicBezTo>
                <a:cubicBezTo>
                  <a:pt x="109" y="141"/>
                  <a:pt x="112" y="138"/>
                  <a:pt x="112" y="135"/>
                </a:cubicBezTo>
                <a:cubicBezTo>
                  <a:pt x="112" y="119"/>
                  <a:pt x="112" y="119"/>
                  <a:pt x="112" y="119"/>
                </a:cubicBezTo>
                <a:cubicBezTo>
                  <a:pt x="112" y="115"/>
                  <a:pt x="109" y="113"/>
                  <a:pt x="106" y="113"/>
                </a:cubicBezTo>
                <a:close/>
                <a:moveTo>
                  <a:pt x="208" y="1"/>
                </a:moveTo>
                <a:cubicBezTo>
                  <a:pt x="206" y="0"/>
                  <a:pt x="203" y="1"/>
                  <a:pt x="202" y="2"/>
                </a:cubicBezTo>
                <a:cubicBezTo>
                  <a:pt x="186" y="18"/>
                  <a:pt x="173" y="28"/>
                  <a:pt x="156" y="28"/>
                </a:cubicBezTo>
                <a:cubicBezTo>
                  <a:pt x="139" y="28"/>
                  <a:pt x="126" y="18"/>
                  <a:pt x="110" y="2"/>
                </a:cubicBezTo>
                <a:cubicBezTo>
                  <a:pt x="110" y="2"/>
                  <a:pt x="110" y="2"/>
                  <a:pt x="109" y="2"/>
                </a:cubicBezTo>
                <a:cubicBezTo>
                  <a:pt x="109" y="2"/>
                  <a:pt x="109" y="2"/>
                  <a:pt x="109" y="1"/>
                </a:cubicBezTo>
                <a:cubicBezTo>
                  <a:pt x="109" y="1"/>
                  <a:pt x="108" y="1"/>
                  <a:pt x="108" y="1"/>
                </a:cubicBezTo>
                <a:cubicBezTo>
                  <a:pt x="108" y="1"/>
                  <a:pt x="108" y="1"/>
                  <a:pt x="108" y="1"/>
                </a:cubicBezTo>
                <a:cubicBezTo>
                  <a:pt x="108" y="1"/>
                  <a:pt x="107" y="1"/>
                  <a:pt x="107" y="1"/>
                </a:cubicBezTo>
                <a:cubicBezTo>
                  <a:pt x="107" y="1"/>
                  <a:pt x="106" y="1"/>
                  <a:pt x="106" y="1"/>
                </a:cubicBezTo>
                <a:cubicBezTo>
                  <a:pt x="105" y="1"/>
                  <a:pt x="105" y="1"/>
                  <a:pt x="105" y="1"/>
                </a:cubicBezTo>
                <a:cubicBezTo>
                  <a:pt x="104" y="1"/>
                  <a:pt x="104" y="1"/>
                  <a:pt x="104" y="1"/>
                </a:cubicBezTo>
                <a:cubicBezTo>
                  <a:pt x="104" y="1"/>
                  <a:pt x="104" y="1"/>
                  <a:pt x="104" y="1"/>
                </a:cubicBezTo>
                <a:cubicBezTo>
                  <a:pt x="103" y="1"/>
                  <a:pt x="103" y="1"/>
                  <a:pt x="103" y="1"/>
                </a:cubicBezTo>
                <a:cubicBezTo>
                  <a:pt x="103" y="2"/>
                  <a:pt x="103" y="2"/>
                  <a:pt x="103" y="2"/>
                </a:cubicBezTo>
                <a:cubicBezTo>
                  <a:pt x="102" y="2"/>
                  <a:pt x="102" y="2"/>
                  <a:pt x="102" y="2"/>
                </a:cubicBezTo>
                <a:cubicBezTo>
                  <a:pt x="86" y="18"/>
                  <a:pt x="73" y="28"/>
                  <a:pt x="56" y="28"/>
                </a:cubicBezTo>
                <a:cubicBezTo>
                  <a:pt x="39" y="28"/>
                  <a:pt x="26" y="18"/>
                  <a:pt x="10" y="2"/>
                </a:cubicBezTo>
                <a:cubicBezTo>
                  <a:pt x="8" y="1"/>
                  <a:pt x="6" y="0"/>
                  <a:pt x="3" y="1"/>
                </a:cubicBezTo>
                <a:cubicBezTo>
                  <a:pt x="1" y="2"/>
                  <a:pt x="0" y="4"/>
                  <a:pt x="0" y="7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185"/>
                  <a:pt x="68" y="244"/>
                  <a:pt x="104" y="256"/>
                </a:cubicBezTo>
                <a:cubicBezTo>
                  <a:pt x="104" y="256"/>
                  <a:pt x="104" y="256"/>
                  <a:pt x="104" y="256"/>
                </a:cubicBezTo>
                <a:cubicBezTo>
                  <a:pt x="105" y="256"/>
                  <a:pt x="105" y="257"/>
                  <a:pt x="106" y="257"/>
                </a:cubicBezTo>
                <a:cubicBezTo>
                  <a:pt x="106" y="257"/>
                  <a:pt x="107" y="256"/>
                  <a:pt x="10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44" y="244"/>
                  <a:pt x="212" y="185"/>
                  <a:pt x="212" y="117"/>
                </a:cubicBezTo>
                <a:cubicBezTo>
                  <a:pt x="212" y="7"/>
                  <a:pt x="212" y="7"/>
                  <a:pt x="212" y="7"/>
                </a:cubicBezTo>
                <a:cubicBezTo>
                  <a:pt x="212" y="4"/>
                  <a:pt x="211" y="2"/>
                  <a:pt x="208" y="1"/>
                </a:cubicBezTo>
                <a:close/>
                <a:moveTo>
                  <a:pt x="200" y="117"/>
                </a:moveTo>
                <a:cubicBezTo>
                  <a:pt x="200" y="175"/>
                  <a:pt x="146" y="225"/>
                  <a:pt x="112" y="242"/>
                </a:cubicBezTo>
                <a:cubicBezTo>
                  <a:pt x="112" y="159"/>
                  <a:pt x="112" y="159"/>
                  <a:pt x="112" y="159"/>
                </a:cubicBezTo>
                <a:cubicBezTo>
                  <a:pt x="112" y="155"/>
                  <a:pt x="109" y="153"/>
                  <a:pt x="106" y="153"/>
                </a:cubicBezTo>
                <a:cubicBezTo>
                  <a:pt x="103" y="153"/>
                  <a:pt x="100" y="155"/>
                  <a:pt x="100" y="159"/>
                </a:cubicBezTo>
                <a:cubicBezTo>
                  <a:pt x="100" y="242"/>
                  <a:pt x="100" y="242"/>
                  <a:pt x="100" y="242"/>
                </a:cubicBezTo>
                <a:cubicBezTo>
                  <a:pt x="65" y="225"/>
                  <a:pt x="12" y="175"/>
                  <a:pt x="12" y="117"/>
                </a:cubicBezTo>
                <a:cubicBezTo>
                  <a:pt x="12" y="20"/>
                  <a:pt x="12" y="20"/>
                  <a:pt x="12" y="20"/>
                </a:cubicBezTo>
                <a:cubicBezTo>
                  <a:pt x="25" y="32"/>
                  <a:pt x="39" y="40"/>
                  <a:pt x="56" y="40"/>
                </a:cubicBezTo>
                <a:cubicBezTo>
                  <a:pt x="74" y="40"/>
                  <a:pt x="88" y="31"/>
                  <a:pt x="100" y="21"/>
                </a:cubicBezTo>
                <a:cubicBezTo>
                  <a:pt x="100" y="43"/>
                  <a:pt x="100" y="43"/>
                  <a:pt x="100" y="43"/>
                </a:cubicBezTo>
                <a:cubicBezTo>
                  <a:pt x="100" y="46"/>
                  <a:pt x="103" y="49"/>
                  <a:pt x="106" y="49"/>
                </a:cubicBezTo>
                <a:cubicBezTo>
                  <a:pt x="109" y="49"/>
                  <a:pt x="112" y="46"/>
                  <a:pt x="112" y="43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25" y="32"/>
                  <a:pt x="139" y="40"/>
                  <a:pt x="156" y="40"/>
                </a:cubicBezTo>
                <a:cubicBezTo>
                  <a:pt x="174" y="40"/>
                  <a:pt x="188" y="31"/>
                  <a:pt x="200" y="21"/>
                </a:cubicBezTo>
                <a:lnTo>
                  <a:pt x="200" y="117"/>
                </a:lnTo>
                <a:close/>
              </a:path>
            </a:pathLst>
          </a:custGeom>
          <a:gradFill>
            <a:gsLst>
              <a:gs pos="0">
                <a:srgbClr val="8C1E35"/>
              </a:gs>
              <a:gs pos="100000">
                <a:srgbClr val="2A0617"/>
              </a:gs>
            </a:gsLst>
            <a:path path="circle">
              <a:fillToRect l="100000" b="100000"/>
            </a:path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61" name="Text">
            <a:extLst>
              <a:ext uri="{FF2B5EF4-FFF2-40B4-BE49-F238E27FC236}">
                <a16:creationId xmlns:a16="http://schemas.microsoft.com/office/drawing/2014/main" id="{2DCD247A-02AE-409C-962F-14859B40140E}"/>
              </a:ext>
            </a:extLst>
          </p:cNvPr>
          <p:cNvGrpSpPr/>
          <p:nvPr/>
        </p:nvGrpSpPr>
        <p:grpSpPr>
          <a:xfrm>
            <a:off x="11655452" y="2298919"/>
            <a:ext cx="2454890" cy="1099906"/>
            <a:chOff x="5939837" y="1921003"/>
            <a:chExt cx="1447780" cy="6486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26B4607-310F-452E-9082-EA8AB58D69D2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435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sz="1400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amet, consectetur adipiscing elit, sed do eiusmod tempor</a:t>
              </a:r>
              <a:endParaRPr lang="ru-RU" sz="1400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3FF06A2-9FCE-42BE-9D92-182448EEA5A3}"/>
                </a:ext>
              </a:extLst>
            </p:cNvPr>
            <p:cNvSpPr txBox="1"/>
            <p:nvPr/>
          </p:nvSpPr>
          <p:spPr>
            <a:xfrm>
              <a:off x="5939837" y="1921003"/>
              <a:ext cx="1441430" cy="235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sz="2000" b="1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</a:t>
              </a:r>
              <a:endParaRPr lang="ru-RU" sz="2000" b="1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Text">
            <a:extLst>
              <a:ext uri="{FF2B5EF4-FFF2-40B4-BE49-F238E27FC236}">
                <a16:creationId xmlns:a16="http://schemas.microsoft.com/office/drawing/2014/main" id="{7C6E31FE-41C4-42E2-A285-B8BFB28E1306}"/>
              </a:ext>
            </a:extLst>
          </p:cNvPr>
          <p:cNvGrpSpPr/>
          <p:nvPr/>
        </p:nvGrpSpPr>
        <p:grpSpPr>
          <a:xfrm>
            <a:off x="11655452" y="4582574"/>
            <a:ext cx="2454890" cy="1099906"/>
            <a:chOff x="5939837" y="1921003"/>
            <a:chExt cx="1447780" cy="64867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D8138D6-1EFB-4BB2-AE4A-F36C023BA289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435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sz="1400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amet, consectetur adipiscing elit, sed do eiusmod tempor</a:t>
              </a:r>
              <a:endParaRPr lang="ru-RU" sz="1400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7E2C8CA-92E7-40AE-BBB2-F614C904A91E}"/>
                </a:ext>
              </a:extLst>
            </p:cNvPr>
            <p:cNvSpPr txBox="1"/>
            <p:nvPr/>
          </p:nvSpPr>
          <p:spPr>
            <a:xfrm>
              <a:off x="5939837" y="1921003"/>
              <a:ext cx="1441430" cy="235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sz="2000" b="1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</a:t>
              </a:r>
              <a:endParaRPr lang="ru-RU" sz="2000" b="1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Text">
            <a:extLst>
              <a:ext uri="{FF2B5EF4-FFF2-40B4-BE49-F238E27FC236}">
                <a16:creationId xmlns:a16="http://schemas.microsoft.com/office/drawing/2014/main" id="{8E9BF5F3-A2AA-4308-A6BA-CC47CA9DC6C3}"/>
              </a:ext>
            </a:extLst>
          </p:cNvPr>
          <p:cNvGrpSpPr/>
          <p:nvPr/>
        </p:nvGrpSpPr>
        <p:grpSpPr>
          <a:xfrm>
            <a:off x="11655452" y="6888175"/>
            <a:ext cx="2454890" cy="1099906"/>
            <a:chOff x="5939837" y="1921003"/>
            <a:chExt cx="1447780" cy="648671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1E5D9A2-E832-4DF4-8E91-93290BDC0193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435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sz="1400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amet, consectetur adipiscing elit, sed do eiusmod tempor</a:t>
              </a:r>
              <a:endParaRPr lang="ru-RU" sz="1400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22DC2E9-A5B3-48CD-8213-A7F81AC637A7}"/>
                </a:ext>
              </a:extLst>
            </p:cNvPr>
            <p:cNvSpPr txBox="1"/>
            <p:nvPr/>
          </p:nvSpPr>
          <p:spPr>
            <a:xfrm>
              <a:off x="5939837" y="1921003"/>
              <a:ext cx="1441430" cy="235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sz="2000" b="1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</a:t>
              </a:r>
              <a:endParaRPr lang="ru-RU" sz="2000" b="1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Rectangle 5">
            <a:extLst>
              <a:ext uri="{FF2B5EF4-FFF2-40B4-BE49-F238E27FC236}">
                <a16:creationId xmlns:a16="http://schemas.microsoft.com/office/drawing/2014/main" id="{FA5537EE-F175-49EE-A25A-A9790AEF8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235" y="4578529"/>
            <a:ext cx="2877071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>
                <a:ln>
                  <a:noFill/>
                </a:ln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 TITLE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GOES HERE</a:t>
            </a:r>
            <a:endParaRPr kumimoji="0" lang="ru-RU" sz="3600" b="1" i="0" u="none" strike="noStrike" cap="none" normalizeH="0" baseline="0" dirty="0">
              <a:ln>
                <a:noFill/>
              </a:ln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01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C1819"/>
            </a:gs>
            <a:gs pos="100000">
              <a:srgbClr val="25232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nector C-D">
            <a:extLst>
              <a:ext uri="{FF2B5EF4-FFF2-40B4-BE49-F238E27FC236}">
                <a16:creationId xmlns:a16="http://schemas.microsoft.com/office/drawing/2014/main" id="{0B4613C1-5E48-441B-9435-7693D3D4B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794" y="3010531"/>
            <a:ext cx="1718731" cy="749946"/>
          </a:xfrm>
          <a:prstGeom prst="rect">
            <a:avLst/>
          </a:prstGeom>
          <a:gradFill>
            <a:gsLst>
              <a:gs pos="0">
                <a:srgbClr val="1C1819"/>
              </a:gs>
              <a:gs pos="100000">
                <a:srgbClr val="252324"/>
              </a:gs>
            </a:gsLst>
            <a:path path="circle">
              <a:fillToRect l="100000" t="100000"/>
            </a:path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sp>
        <p:nvSpPr>
          <p:cNvPr id="36" name="Connector B-C">
            <a:extLst>
              <a:ext uri="{FF2B5EF4-FFF2-40B4-BE49-F238E27FC236}">
                <a16:creationId xmlns:a16="http://schemas.microsoft.com/office/drawing/2014/main" id="{0CE3C0DE-B326-4DD4-9F35-CB5598077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794" y="4896914"/>
            <a:ext cx="1718731" cy="751224"/>
          </a:xfrm>
          <a:prstGeom prst="rect">
            <a:avLst/>
          </a:prstGeom>
          <a:gradFill>
            <a:gsLst>
              <a:gs pos="0">
                <a:srgbClr val="1C1819"/>
              </a:gs>
              <a:gs pos="100000">
                <a:srgbClr val="252324"/>
              </a:gs>
            </a:gsLst>
            <a:path path="circle">
              <a:fillToRect l="100000" t="100000"/>
            </a:path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sp>
        <p:nvSpPr>
          <p:cNvPr id="37" name="Connector A-B">
            <a:extLst>
              <a:ext uri="{FF2B5EF4-FFF2-40B4-BE49-F238E27FC236}">
                <a16:creationId xmlns:a16="http://schemas.microsoft.com/office/drawing/2014/main" id="{6A7F2563-97CF-4DEB-9A7B-57A08CAA9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794" y="6784571"/>
            <a:ext cx="1718731" cy="749946"/>
          </a:xfrm>
          <a:prstGeom prst="rect">
            <a:avLst/>
          </a:prstGeom>
          <a:gradFill>
            <a:gsLst>
              <a:gs pos="0">
                <a:srgbClr val="1C1819"/>
              </a:gs>
              <a:gs pos="100000">
                <a:srgbClr val="252324"/>
              </a:gs>
            </a:gsLst>
            <a:path path="circle">
              <a:fillToRect l="100000" t="100000"/>
            </a:path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E1C6E216-7015-4090-A96C-225C96EDCB89}"/>
              </a:ext>
            </a:extLst>
          </p:cNvPr>
          <p:cNvSpPr>
            <a:spLocks/>
          </p:cNvSpPr>
          <p:nvPr/>
        </p:nvSpPr>
        <p:spPr bwMode="auto">
          <a:xfrm>
            <a:off x="6716233" y="6784571"/>
            <a:ext cx="1324562" cy="2637606"/>
          </a:xfrm>
          <a:custGeom>
            <a:avLst/>
            <a:gdLst>
              <a:gd name="T0" fmla="*/ 573 w 573"/>
              <a:gd name="T1" fmla="*/ 1146 h 1146"/>
              <a:gd name="T2" fmla="*/ 573 w 573"/>
              <a:gd name="T3" fmla="*/ 820 h 1146"/>
              <a:gd name="T4" fmla="*/ 326 w 573"/>
              <a:gd name="T5" fmla="*/ 573 h 1146"/>
              <a:gd name="T6" fmla="*/ 573 w 573"/>
              <a:gd name="T7" fmla="*/ 326 h 1146"/>
              <a:gd name="T8" fmla="*/ 573 w 573"/>
              <a:gd name="T9" fmla="*/ 0 h 1146"/>
              <a:gd name="T10" fmla="*/ 0 w 573"/>
              <a:gd name="T11" fmla="*/ 573 h 1146"/>
              <a:gd name="T12" fmla="*/ 573 w 573"/>
              <a:gd name="T13" fmla="*/ 1146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3" h="1146">
                <a:moveTo>
                  <a:pt x="573" y="1146"/>
                </a:moveTo>
                <a:cubicBezTo>
                  <a:pt x="573" y="820"/>
                  <a:pt x="573" y="820"/>
                  <a:pt x="573" y="820"/>
                </a:cubicBezTo>
                <a:cubicBezTo>
                  <a:pt x="437" y="820"/>
                  <a:pt x="326" y="709"/>
                  <a:pt x="326" y="573"/>
                </a:cubicBezTo>
                <a:cubicBezTo>
                  <a:pt x="326" y="436"/>
                  <a:pt x="437" y="326"/>
                  <a:pt x="573" y="326"/>
                </a:cubicBezTo>
                <a:cubicBezTo>
                  <a:pt x="573" y="0"/>
                  <a:pt x="573" y="0"/>
                  <a:pt x="573" y="0"/>
                </a:cubicBezTo>
                <a:cubicBezTo>
                  <a:pt x="257" y="0"/>
                  <a:pt x="0" y="256"/>
                  <a:pt x="0" y="573"/>
                </a:cubicBezTo>
                <a:cubicBezTo>
                  <a:pt x="0" y="889"/>
                  <a:pt x="257" y="1146"/>
                  <a:pt x="573" y="1146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pic>
        <p:nvPicPr>
          <p:cNvPr id="41" name="Front shadow">
            <a:extLst>
              <a:ext uri="{FF2B5EF4-FFF2-40B4-BE49-F238E27FC236}">
                <a16:creationId xmlns:a16="http://schemas.microsoft.com/office/drawing/2014/main" id="{E869580C-71C7-42A3-886E-64EAAEF63F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410" y="8339825"/>
            <a:ext cx="322385" cy="1440193"/>
          </a:xfrm>
          <a:prstGeom prst="rect">
            <a:avLst/>
          </a:prstGeom>
        </p:spPr>
      </p:pic>
      <p:pic>
        <p:nvPicPr>
          <p:cNvPr id="42" name="Front shadow">
            <a:extLst>
              <a:ext uri="{FF2B5EF4-FFF2-40B4-BE49-F238E27FC236}">
                <a16:creationId xmlns:a16="http://schemas.microsoft.com/office/drawing/2014/main" id="{5945FF3D-4139-4CEB-B286-DBCBD1398E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410" y="6466316"/>
            <a:ext cx="322385" cy="1440193"/>
          </a:xfrm>
          <a:prstGeom prst="rect">
            <a:avLst/>
          </a:prstGeom>
        </p:spPr>
      </p:pic>
      <p:sp>
        <p:nvSpPr>
          <p:cNvPr id="43" name="Dark circle">
            <a:extLst>
              <a:ext uri="{FF2B5EF4-FFF2-40B4-BE49-F238E27FC236}">
                <a16:creationId xmlns:a16="http://schemas.microsoft.com/office/drawing/2014/main" id="{F6F69B3F-6C59-43F3-850F-C5332DCF038C}"/>
              </a:ext>
            </a:extLst>
          </p:cNvPr>
          <p:cNvSpPr/>
          <p:nvPr/>
        </p:nvSpPr>
        <p:spPr>
          <a:xfrm>
            <a:off x="7412092" y="7492343"/>
            <a:ext cx="1243936" cy="1243936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44" name="Oval 18">
            <a:extLst>
              <a:ext uri="{FF2B5EF4-FFF2-40B4-BE49-F238E27FC236}">
                <a16:creationId xmlns:a16="http://schemas.microsoft.com/office/drawing/2014/main" id="{208BEA75-CEF2-427E-8D4D-9831BD39E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0017" y="7534517"/>
            <a:ext cx="1141554" cy="1137716"/>
          </a:xfrm>
          <a:prstGeom prst="ellipse">
            <a:avLst/>
          </a:prstGeom>
          <a:gradFill>
            <a:gsLst>
              <a:gs pos="0">
                <a:srgbClr val="1C1819"/>
              </a:gs>
              <a:gs pos="100000">
                <a:srgbClr val="252324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88900" dist="38100" dir="27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A3B22910-1A03-443F-B298-341A0E3C947D}"/>
              </a:ext>
            </a:extLst>
          </p:cNvPr>
          <p:cNvSpPr>
            <a:spLocks/>
          </p:cNvSpPr>
          <p:nvPr/>
        </p:nvSpPr>
        <p:spPr bwMode="auto">
          <a:xfrm>
            <a:off x="9759524" y="4896913"/>
            <a:ext cx="1324562" cy="2637604"/>
          </a:xfrm>
          <a:custGeom>
            <a:avLst/>
            <a:gdLst>
              <a:gd name="T0" fmla="*/ 0 w 573"/>
              <a:gd name="T1" fmla="*/ 0 h 1146"/>
              <a:gd name="T2" fmla="*/ 0 w 573"/>
              <a:gd name="T3" fmla="*/ 326 h 1146"/>
              <a:gd name="T4" fmla="*/ 247 w 573"/>
              <a:gd name="T5" fmla="*/ 573 h 1146"/>
              <a:gd name="T6" fmla="*/ 0 w 573"/>
              <a:gd name="T7" fmla="*/ 820 h 1146"/>
              <a:gd name="T8" fmla="*/ 0 w 573"/>
              <a:gd name="T9" fmla="*/ 1146 h 1146"/>
              <a:gd name="T10" fmla="*/ 573 w 573"/>
              <a:gd name="T11" fmla="*/ 573 h 1146"/>
              <a:gd name="T12" fmla="*/ 0 w 573"/>
              <a:gd name="T13" fmla="*/ 0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3" h="1146">
                <a:moveTo>
                  <a:pt x="0" y="0"/>
                </a:moveTo>
                <a:cubicBezTo>
                  <a:pt x="0" y="326"/>
                  <a:pt x="0" y="326"/>
                  <a:pt x="0" y="326"/>
                </a:cubicBezTo>
                <a:cubicBezTo>
                  <a:pt x="137" y="326"/>
                  <a:pt x="247" y="436"/>
                  <a:pt x="247" y="573"/>
                </a:cubicBezTo>
                <a:cubicBezTo>
                  <a:pt x="247" y="709"/>
                  <a:pt x="137" y="820"/>
                  <a:pt x="0" y="820"/>
                </a:cubicBezTo>
                <a:cubicBezTo>
                  <a:pt x="0" y="1146"/>
                  <a:pt x="0" y="1146"/>
                  <a:pt x="0" y="1146"/>
                </a:cubicBezTo>
                <a:cubicBezTo>
                  <a:pt x="317" y="1146"/>
                  <a:pt x="573" y="889"/>
                  <a:pt x="573" y="573"/>
                </a:cubicBezTo>
                <a:cubicBezTo>
                  <a:pt x="573" y="256"/>
                  <a:pt x="317" y="0"/>
                  <a:pt x="0" y="0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pic>
        <p:nvPicPr>
          <p:cNvPr id="48" name="Front shadow">
            <a:extLst>
              <a:ext uri="{FF2B5EF4-FFF2-40B4-BE49-F238E27FC236}">
                <a16:creationId xmlns:a16="http://schemas.microsoft.com/office/drawing/2014/main" id="{39A3FA0D-20ED-4EE5-A72C-A1038EC046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759524" y="4575673"/>
            <a:ext cx="322385" cy="1440192"/>
          </a:xfrm>
          <a:prstGeom prst="rect">
            <a:avLst/>
          </a:prstGeom>
        </p:spPr>
      </p:pic>
      <p:pic>
        <p:nvPicPr>
          <p:cNvPr id="49" name="Front shadow">
            <a:extLst>
              <a:ext uri="{FF2B5EF4-FFF2-40B4-BE49-F238E27FC236}">
                <a16:creationId xmlns:a16="http://schemas.microsoft.com/office/drawing/2014/main" id="{7670A766-355F-4C29-92DA-F605CDB70E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759524" y="6445860"/>
            <a:ext cx="322385" cy="1440192"/>
          </a:xfrm>
          <a:prstGeom prst="rect">
            <a:avLst/>
          </a:prstGeom>
        </p:spPr>
      </p:pic>
      <p:sp>
        <p:nvSpPr>
          <p:cNvPr id="50" name="Dark circle">
            <a:extLst>
              <a:ext uri="{FF2B5EF4-FFF2-40B4-BE49-F238E27FC236}">
                <a16:creationId xmlns:a16="http://schemas.microsoft.com/office/drawing/2014/main" id="{75DB744F-E181-48D8-AB36-C6AC518A4427}"/>
              </a:ext>
            </a:extLst>
          </p:cNvPr>
          <p:cNvSpPr/>
          <p:nvPr/>
        </p:nvSpPr>
        <p:spPr>
          <a:xfrm>
            <a:off x="9144293" y="5605789"/>
            <a:ext cx="1243936" cy="1243936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51" name="Oval 19">
            <a:extLst>
              <a:ext uri="{FF2B5EF4-FFF2-40B4-BE49-F238E27FC236}">
                <a16:creationId xmlns:a16="http://schemas.microsoft.com/office/drawing/2014/main" id="{C6AC376E-9A8D-4D78-BFF5-ED8B33F61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306" y="5648137"/>
            <a:ext cx="1138994" cy="1136435"/>
          </a:xfrm>
          <a:prstGeom prst="ellipse">
            <a:avLst/>
          </a:prstGeom>
          <a:gradFill>
            <a:gsLst>
              <a:gs pos="0">
                <a:srgbClr val="1C1819"/>
              </a:gs>
              <a:gs pos="100000">
                <a:srgbClr val="252324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88900" dist="38100" dir="27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sp>
        <p:nvSpPr>
          <p:cNvPr id="53" name="Freeform 9">
            <a:extLst>
              <a:ext uri="{FF2B5EF4-FFF2-40B4-BE49-F238E27FC236}">
                <a16:creationId xmlns:a16="http://schemas.microsoft.com/office/drawing/2014/main" id="{B4B9F1AD-C781-41E0-9698-DA4D6B298073}"/>
              </a:ext>
            </a:extLst>
          </p:cNvPr>
          <p:cNvSpPr>
            <a:spLocks/>
          </p:cNvSpPr>
          <p:nvPr/>
        </p:nvSpPr>
        <p:spPr bwMode="auto">
          <a:xfrm>
            <a:off x="6716233" y="3010532"/>
            <a:ext cx="1324562" cy="2637606"/>
          </a:xfrm>
          <a:custGeom>
            <a:avLst/>
            <a:gdLst>
              <a:gd name="T0" fmla="*/ 573 w 573"/>
              <a:gd name="T1" fmla="*/ 1146 h 1146"/>
              <a:gd name="T2" fmla="*/ 573 w 573"/>
              <a:gd name="T3" fmla="*/ 820 h 1146"/>
              <a:gd name="T4" fmla="*/ 326 w 573"/>
              <a:gd name="T5" fmla="*/ 573 h 1146"/>
              <a:gd name="T6" fmla="*/ 573 w 573"/>
              <a:gd name="T7" fmla="*/ 326 h 1146"/>
              <a:gd name="T8" fmla="*/ 573 w 573"/>
              <a:gd name="T9" fmla="*/ 0 h 1146"/>
              <a:gd name="T10" fmla="*/ 0 w 573"/>
              <a:gd name="T11" fmla="*/ 573 h 1146"/>
              <a:gd name="T12" fmla="*/ 573 w 573"/>
              <a:gd name="T13" fmla="*/ 1146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3" h="1146">
                <a:moveTo>
                  <a:pt x="573" y="1146"/>
                </a:moveTo>
                <a:cubicBezTo>
                  <a:pt x="573" y="820"/>
                  <a:pt x="573" y="820"/>
                  <a:pt x="573" y="820"/>
                </a:cubicBezTo>
                <a:cubicBezTo>
                  <a:pt x="437" y="820"/>
                  <a:pt x="326" y="709"/>
                  <a:pt x="326" y="573"/>
                </a:cubicBezTo>
                <a:cubicBezTo>
                  <a:pt x="326" y="436"/>
                  <a:pt x="437" y="326"/>
                  <a:pt x="573" y="326"/>
                </a:cubicBezTo>
                <a:cubicBezTo>
                  <a:pt x="573" y="0"/>
                  <a:pt x="573" y="0"/>
                  <a:pt x="573" y="0"/>
                </a:cubicBezTo>
                <a:cubicBezTo>
                  <a:pt x="257" y="0"/>
                  <a:pt x="0" y="256"/>
                  <a:pt x="0" y="573"/>
                </a:cubicBezTo>
                <a:cubicBezTo>
                  <a:pt x="0" y="889"/>
                  <a:pt x="257" y="1146"/>
                  <a:pt x="573" y="1146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pic>
        <p:nvPicPr>
          <p:cNvPr id="55" name="Front shadow">
            <a:extLst>
              <a:ext uri="{FF2B5EF4-FFF2-40B4-BE49-F238E27FC236}">
                <a16:creationId xmlns:a16="http://schemas.microsoft.com/office/drawing/2014/main" id="{8B333951-8AF3-48F1-A0D0-952D7B72BA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409" y="4555216"/>
            <a:ext cx="322385" cy="1440193"/>
          </a:xfrm>
          <a:prstGeom prst="rect">
            <a:avLst/>
          </a:prstGeom>
        </p:spPr>
      </p:pic>
      <p:pic>
        <p:nvPicPr>
          <p:cNvPr id="56" name="Front shadow">
            <a:extLst>
              <a:ext uri="{FF2B5EF4-FFF2-40B4-BE49-F238E27FC236}">
                <a16:creationId xmlns:a16="http://schemas.microsoft.com/office/drawing/2014/main" id="{4B5156E8-5034-4D48-A4D3-27864B3B3F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409" y="2722621"/>
            <a:ext cx="322385" cy="1440193"/>
          </a:xfrm>
          <a:prstGeom prst="rect">
            <a:avLst/>
          </a:prstGeom>
        </p:spPr>
      </p:pic>
      <p:sp>
        <p:nvSpPr>
          <p:cNvPr id="57" name="Dark circle">
            <a:extLst>
              <a:ext uri="{FF2B5EF4-FFF2-40B4-BE49-F238E27FC236}">
                <a16:creationId xmlns:a16="http://schemas.microsoft.com/office/drawing/2014/main" id="{73FDCEE2-4EA7-4A9A-9ADD-841FEF85639F}"/>
              </a:ext>
            </a:extLst>
          </p:cNvPr>
          <p:cNvSpPr/>
          <p:nvPr/>
        </p:nvSpPr>
        <p:spPr>
          <a:xfrm>
            <a:off x="7419764" y="3711562"/>
            <a:ext cx="1243936" cy="1243936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58" name="Oval 20">
            <a:extLst>
              <a:ext uri="{FF2B5EF4-FFF2-40B4-BE49-F238E27FC236}">
                <a16:creationId xmlns:a16="http://schemas.microsoft.com/office/drawing/2014/main" id="{6A3FAFE2-3E44-48D7-9736-A1E473257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0017" y="3760478"/>
            <a:ext cx="1141554" cy="1136435"/>
          </a:xfrm>
          <a:prstGeom prst="ellipse">
            <a:avLst/>
          </a:prstGeom>
          <a:gradFill>
            <a:gsLst>
              <a:gs pos="0">
                <a:srgbClr val="1C1819"/>
              </a:gs>
              <a:gs pos="100000">
                <a:srgbClr val="252324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88900" dist="38100" dir="27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pic>
        <p:nvPicPr>
          <p:cNvPr id="60" name="Рисунок 30">
            <a:extLst>
              <a:ext uri="{FF2B5EF4-FFF2-40B4-BE49-F238E27FC236}">
                <a16:creationId xmlns:a16="http://schemas.microsoft.com/office/drawing/2014/main" id="{B6FE568B-0FE8-4E1D-B8FF-1138134F57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243" y="1479607"/>
            <a:ext cx="1780656" cy="783368"/>
          </a:xfrm>
          <a:prstGeom prst="rect">
            <a:avLst/>
          </a:prstGeom>
        </p:spPr>
      </p:pic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2D7A801F-25EC-4AFB-BEA1-88A2AFBBA699}"/>
              </a:ext>
            </a:extLst>
          </p:cNvPr>
          <p:cNvSpPr>
            <a:spLocks/>
          </p:cNvSpPr>
          <p:nvPr/>
        </p:nvSpPr>
        <p:spPr bwMode="auto">
          <a:xfrm>
            <a:off x="7972967" y="964181"/>
            <a:ext cx="3111119" cy="2796296"/>
          </a:xfrm>
          <a:custGeom>
            <a:avLst/>
            <a:gdLst>
              <a:gd name="connsiteX0" fmla="*/ 806255 w 3111119"/>
              <a:gd name="connsiteY0" fmla="*/ 0 h 2796296"/>
              <a:gd name="connsiteX1" fmla="*/ 806255 w 3111119"/>
              <a:gd name="connsiteY1" fmla="*/ 158692 h 2796296"/>
              <a:gd name="connsiteX2" fmla="*/ 1786558 w 3111119"/>
              <a:gd name="connsiteY2" fmla="*/ 158692 h 2796296"/>
              <a:gd name="connsiteX3" fmla="*/ 1786558 w 3111119"/>
              <a:gd name="connsiteY3" fmla="*/ 158691 h 2796296"/>
              <a:gd name="connsiteX4" fmla="*/ 3111119 w 3111119"/>
              <a:gd name="connsiteY4" fmla="*/ 1477494 h 2796296"/>
              <a:gd name="connsiteX5" fmla="*/ 1786558 w 3111119"/>
              <a:gd name="connsiteY5" fmla="*/ 2796296 h 2796296"/>
              <a:gd name="connsiteX6" fmla="*/ 1786558 w 3111119"/>
              <a:gd name="connsiteY6" fmla="*/ 2045983 h 2796296"/>
              <a:gd name="connsiteX7" fmla="*/ 2357529 w 3111119"/>
              <a:gd name="connsiteY7" fmla="*/ 1477494 h 2796296"/>
              <a:gd name="connsiteX8" fmla="*/ 1786558 w 3111119"/>
              <a:gd name="connsiteY8" fmla="*/ 909005 h 2796296"/>
              <a:gd name="connsiteX9" fmla="*/ 1786558 w 3111119"/>
              <a:gd name="connsiteY9" fmla="*/ 908637 h 2796296"/>
              <a:gd name="connsiteX10" fmla="*/ 806255 w 3111119"/>
              <a:gd name="connsiteY10" fmla="*/ 908637 h 2796296"/>
              <a:gd name="connsiteX11" fmla="*/ 806255 w 3111119"/>
              <a:gd name="connsiteY11" fmla="*/ 1067328 h 2796296"/>
              <a:gd name="connsiteX12" fmla="*/ 0 w 3111119"/>
              <a:gd name="connsiteY12" fmla="*/ 533664 h 27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11119" h="2796296">
                <a:moveTo>
                  <a:pt x="806255" y="0"/>
                </a:moveTo>
                <a:lnTo>
                  <a:pt x="806255" y="158692"/>
                </a:lnTo>
                <a:lnTo>
                  <a:pt x="1786558" y="158692"/>
                </a:lnTo>
                <a:lnTo>
                  <a:pt x="1786558" y="158691"/>
                </a:lnTo>
                <a:cubicBezTo>
                  <a:pt x="2519343" y="158691"/>
                  <a:pt x="3111119" y="747894"/>
                  <a:pt x="3111119" y="1477494"/>
                </a:cubicBezTo>
                <a:cubicBezTo>
                  <a:pt x="3111119" y="2204791"/>
                  <a:pt x="2519343" y="2796296"/>
                  <a:pt x="1786558" y="2796296"/>
                </a:cubicBezTo>
                <a:cubicBezTo>
                  <a:pt x="1786558" y="2796296"/>
                  <a:pt x="1786558" y="2796296"/>
                  <a:pt x="1786558" y="2045983"/>
                </a:cubicBezTo>
                <a:cubicBezTo>
                  <a:pt x="2103251" y="2045983"/>
                  <a:pt x="2357529" y="1790508"/>
                  <a:pt x="2357529" y="1477494"/>
                </a:cubicBezTo>
                <a:cubicBezTo>
                  <a:pt x="2357529" y="1162178"/>
                  <a:pt x="2103251" y="909005"/>
                  <a:pt x="1786558" y="909005"/>
                </a:cubicBezTo>
                <a:lnTo>
                  <a:pt x="1786558" y="908637"/>
                </a:lnTo>
                <a:lnTo>
                  <a:pt x="806255" y="908637"/>
                </a:lnTo>
                <a:lnTo>
                  <a:pt x="806255" y="1067328"/>
                </a:lnTo>
                <a:lnTo>
                  <a:pt x="0" y="533664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pic>
        <p:nvPicPr>
          <p:cNvPr id="64" name="Front shadow">
            <a:extLst>
              <a:ext uri="{FF2B5EF4-FFF2-40B4-BE49-F238E27FC236}">
                <a16:creationId xmlns:a16="http://schemas.microsoft.com/office/drawing/2014/main" id="{3BBED39C-9DA5-4289-9983-BB80152F7C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759525" y="2651021"/>
            <a:ext cx="322385" cy="1440193"/>
          </a:xfrm>
          <a:prstGeom prst="rect">
            <a:avLst/>
          </a:prstGeom>
        </p:spPr>
      </p:pic>
      <p:sp>
        <p:nvSpPr>
          <p:cNvPr id="65" name="Dark circle">
            <a:extLst>
              <a:ext uri="{FF2B5EF4-FFF2-40B4-BE49-F238E27FC236}">
                <a16:creationId xmlns:a16="http://schemas.microsoft.com/office/drawing/2014/main" id="{98A6D578-2F2E-4451-AEBF-54B6D8DE5CFA}"/>
              </a:ext>
            </a:extLst>
          </p:cNvPr>
          <p:cNvSpPr/>
          <p:nvPr/>
        </p:nvSpPr>
        <p:spPr>
          <a:xfrm>
            <a:off x="9141302" y="1822271"/>
            <a:ext cx="1243935" cy="1243936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66" name="Oval 21">
            <a:extLst>
              <a:ext uri="{FF2B5EF4-FFF2-40B4-BE49-F238E27FC236}">
                <a16:creationId xmlns:a16="http://schemas.microsoft.com/office/drawing/2014/main" id="{A2BDB8A1-8266-4759-9EDE-6C6514A4E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307" y="1872819"/>
            <a:ext cx="1138994" cy="1137716"/>
          </a:xfrm>
          <a:prstGeom prst="ellipse">
            <a:avLst/>
          </a:prstGeom>
          <a:gradFill>
            <a:gsLst>
              <a:gs pos="0">
                <a:srgbClr val="1C1819"/>
              </a:gs>
              <a:gs pos="100000">
                <a:srgbClr val="252324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88900" dist="38100" dir="27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sp>
        <p:nvSpPr>
          <p:cNvPr id="69" name="Presentation">
            <a:extLst>
              <a:ext uri="{FF2B5EF4-FFF2-40B4-BE49-F238E27FC236}">
                <a16:creationId xmlns:a16="http://schemas.microsoft.com/office/drawing/2014/main" id="{23D6A96D-894D-45D5-B3BD-12DCA6E3833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439741" y="2116142"/>
            <a:ext cx="649742" cy="648336"/>
          </a:xfrm>
          <a:custGeom>
            <a:avLst/>
            <a:gdLst>
              <a:gd name="T0" fmla="*/ 132 w 256"/>
              <a:gd name="T1" fmla="*/ 4 h 256"/>
              <a:gd name="T2" fmla="*/ 124 w 256"/>
              <a:gd name="T3" fmla="*/ 4 h 256"/>
              <a:gd name="T4" fmla="*/ 0 w 256"/>
              <a:gd name="T5" fmla="*/ 12 h 256"/>
              <a:gd name="T6" fmla="*/ 12 w 256"/>
              <a:gd name="T7" fmla="*/ 20 h 256"/>
              <a:gd name="T8" fmla="*/ 16 w 256"/>
              <a:gd name="T9" fmla="*/ 194 h 256"/>
              <a:gd name="T10" fmla="*/ 63 w 256"/>
              <a:gd name="T11" fmla="*/ 249 h 256"/>
              <a:gd name="T12" fmla="*/ 66 w 256"/>
              <a:gd name="T13" fmla="*/ 256 h 256"/>
              <a:gd name="T14" fmla="*/ 124 w 256"/>
              <a:gd name="T15" fmla="*/ 200 h 256"/>
              <a:gd name="T16" fmla="*/ 128 w 256"/>
              <a:gd name="T17" fmla="*/ 256 h 256"/>
              <a:gd name="T18" fmla="*/ 132 w 256"/>
              <a:gd name="T19" fmla="*/ 200 h 256"/>
              <a:gd name="T20" fmla="*/ 190 w 256"/>
              <a:gd name="T21" fmla="*/ 256 h 256"/>
              <a:gd name="T22" fmla="*/ 193 w 256"/>
              <a:gd name="T23" fmla="*/ 249 h 256"/>
              <a:gd name="T24" fmla="*/ 240 w 256"/>
              <a:gd name="T25" fmla="*/ 194 h 256"/>
              <a:gd name="T26" fmla="*/ 244 w 256"/>
              <a:gd name="T27" fmla="*/ 20 h 256"/>
              <a:gd name="T28" fmla="*/ 256 w 256"/>
              <a:gd name="T29" fmla="*/ 12 h 256"/>
              <a:gd name="T30" fmla="*/ 236 w 256"/>
              <a:gd name="T31" fmla="*/ 186 h 256"/>
              <a:gd name="T32" fmla="*/ 20 w 256"/>
              <a:gd name="T33" fmla="*/ 20 h 256"/>
              <a:gd name="T34" fmla="*/ 236 w 256"/>
              <a:gd name="T35" fmla="*/ 186 h 256"/>
              <a:gd name="T36" fmla="*/ 104 w 256"/>
              <a:gd name="T37" fmla="*/ 138 h 256"/>
              <a:gd name="T38" fmla="*/ 104 w 256"/>
              <a:gd name="T39" fmla="*/ 138 h 256"/>
              <a:gd name="T40" fmla="*/ 82 w 256"/>
              <a:gd name="T41" fmla="*/ 60 h 256"/>
              <a:gd name="T42" fmla="*/ 82 w 256"/>
              <a:gd name="T43" fmla="*/ 144 h 256"/>
              <a:gd name="T44" fmla="*/ 89 w 256"/>
              <a:gd name="T45" fmla="*/ 106 h 256"/>
              <a:gd name="T46" fmla="*/ 103 w 256"/>
              <a:gd name="T47" fmla="*/ 129 h 256"/>
              <a:gd name="T48" fmla="*/ 116 w 256"/>
              <a:gd name="T49" fmla="*/ 98 h 256"/>
              <a:gd name="T50" fmla="*/ 86 w 256"/>
              <a:gd name="T51" fmla="*/ 68 h 256"/>
              <a:gd name="T52" fmla="*/ 78 w 256"/>
              <a:gd name="T53" fmla="*/ 102 h 256"/>
              <a:gd name="T54" fmla="*/ 78 w 256"/>
              <a:gd name="T55" fmla="*/ 104 h 256"/>
              <a:gd name="T56" fmla="*/ 96 w 256"/>
              <a:gd name="T57" fmla="*/ 133 h 256"/>
              <a:gd name="T58" fmla="*/ 48 w 256"/>
              <a:gd name="T59" fmla="*/ 102 h 256"/>
              <a:gd name="T60" fmla="*/ 168 w 256"/>
              <a:gd name="T61" fmla="*/ 70 h 256"/>
              <a:gd name="T62" fmla="*/ 187 w 256"/>
              <a:gd name="T63" fmla="*/ 83 h 256"/>
              <a:gd name="T64" fmla="*/ 212 w 256"/>
              <a:gd name="T65" fmla="*/ 74 h 256"/>
              <a:gd name="T66" fmla="*/ 220 w 256"/>
              <a:gd name="T67" fmla="*/ 44 h 256"/>
              <a:gd name="T68" fmla="*/ 190 w 256"/>
              <a:gd name="T69" fmla="*/ 52 h 256"/>
              <a:gd name="T70" fmla="*/ 184 w 256"/>
              <a:gd name="T71" fmla="*/ 74 h 256"/>
              <a:gd name="T72" fmla="*/ 165 w 256"/>
              <a:gd name="T73" fmla="*/ 61 h 256"/>
              <a:gd name="T74" fmla="*/ 147 w 256"/>
              <a:gd name="T75" fmla="*/ 91 h 256"/>
              <a:gd name="T76" fmla="*/ 144 w 256"/>
              <a:gd name="T77" fmla="*/ 116 h 256"/>
              <a:gd name="T78" fmla="*/ 220 w 256"/>
              <a:gd name="T79" fmla="*/ 108 h 256"/>
              <a:gd name="T80" fmla="*/ 144 w 256"/>
              <a:gd name="T81" fmla="*/ 116 h 256"/>
              <a:gd name="T82" fmla="*/ 184 w 256"/>
              <a:gd name="T83" fmla="*/ 140 h 256"/>
              <a:gd name="T84" fmla="*/ 144 w 256"/>
              <a:gd name="T85" fmla="*/ 132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56" h="256">
                <a:moveTo>
                  <a:pt x="132" y="12"/>
                </a:moveTo>
                <a:cubicBezTo>
                  <a:pt x="132" y="4"/>
                  <a:pt x="132" y="4"/>
                  <a:pt x="132" y="4"/>
                </a:cubicBezTo>
                <a:cubicBezTo>
                  <a:pt x="132" y="2"/>
                  <a:pt x="130" y="0"/>
                  <a:pt x="128" y="0"/>
                </a:cubicBezTo>
                <a:cubicBezTo>
                  <a:pt x="126" y="0"/>
                  <a:pt x="124" y="2"/>
                  <a:pt x="124" y="4"/>
                </a:cubicBezTo>
                <a:cubicBezTo>
                  <a:pt x="124" y="12"/>
                  <a:pt x="124" y="12"/>
                  <a:pt x="124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20"/>
                  <a:pt x="0" y="20"/>
                  <a:pt x="0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190"/>
                  <a:pt x="12" y="190"/>
                  <a:pt x="12" y="190"/>
                </a:cubicBezTo>
                <a:cubicBezTo>
                  <a:pt x="12" y="192"/>
                  <a:pt x="14" y="194"/>
                  <a:pt x="16" y="194"/>
                </a:cubicBezTo>
                <a:cubicBezTo>
                  <a:pt x="118" y="194"/>
                  <a:pt x="118" y="194"/>
                  <a:pt x="118" y="194"/>
                </a:cubicBezTo>
                <a:cubicBezTo>
                  <a:pt x="63" y="249"/>
                  <a:pt x="63" y="249"/>
                  <a:pt x="63" y="249"/>
                </a:cubicBezTo>
                <a:cubicBezTo>
                  <a:pt x="62" y="251"/>
                  <a:pt x="62" y="253"/>
                  <a:pt x="63" y="255"/>
                </a:cubicBezTo>
                <a:cubicBezTo>
                  <a:pt x="64" y="256"/>
                  <a:pt x="65" y="256"/>
                  <a:pt x="66" y="256"/>
                </a:cubicBezTo>
                <a:cubicBezTo>
                  <a:pt x="67" y="256"/>
                  <a:pt x="68" y="256"/>
                  <a:pt x="69" y="255"/>
                </a:cubicBezTo>
                <a:cubicBezTo>
                  <a:pt x="124" y="200"/>
                  <a:pt x="124" y="200"/>
                  <a:pt x="124" y="200"/>
                </a:cubicBezTo>
                <a:cubicBezTo>
                  <a:pt x="124" y="252"/>
                  <a:pt x="124" y="252"/>
                  <a:pt x="124" y="252"/>
                </a:cubicBezTo>
                <a:cubicBezTo>
                  <a:pt x="124" y="254"/>
                  <a:pt x="126" y="256"/>
                  <a:pt x="128" y="256"/>
                </a:cubicBezTo>
                <a:cubicBezTo>
                  <a:pt x="130" y="256"/>
                  <a:pt x="132" y="254"/>
                  <a:pt x="132" y="252"/>
                </a:cubicBezTo>
                <a:cubicBezTo>
                  <a:pt x="132" y="200"/>
                  <a:pt x="132" y="200"/>
                  <a:pt x="132" y="200"/>
                </a:cubicBezTo>
                <a:cubicBezTo>
                  <a:pt x="187" y="255"/>
                  <a:pt x="187" y="255"/>
                  <a:pt x="187" y="255"/>
                </a:cubicBezTo>
                <a:cubicBezTo>
                  <a:pt x="188" y="256"/>
                  <a:pt x="189" y="256"/>
                  <a:pt x="190" y="256"/>
                </a:cubicBezTo>
                <a:cubicBezTo>
                  <a:pt x="191" y="256"/>
                  <a:pt x="192" y="256"/>
                  <a:pt x="193" y="255"/>
                </a:cubicBezTo>
                <a:cubicBezTo>
                  <a:pt x="194" y="253"/>
                  <a:pt x="194" y="251"/>
                  <a:pt x="193" y="249"/>
                </a:cubicBezTo>
                <a:cubicBezTo>
                  <a:pt x="138" y="194"/>
                  <a:pt x="138" y="194"/>
                  <a:pt x="138" y="194"/>
                </a:cubicBezTo>
                <a:cubicBezTo>
                  <a:pt x="240" y="194"/>
                  <a:pt x="240" y="194"/>
                  <a:pt x="240" y="194"/>
                </a:cubicBezTo>
                <a:cubicBezTo>
                  <a:pt x="242" y="194"/>
                  <a:pt x="244" y="192"/>
                  <a:pt x="244" y="190"/>
                </a:cubicBezTo>
                <a:cubicBezTo>
                  <a:pt x="244" y="20"/>
                  <a:pt x="244" y="20"/>
                  <a:pt x="244" y="20"/>
                </a:cubicBezTo>
                <a:cubicBezTo>
                  <a:pt x="256" y="20"/>
                  <a:pt x="256" y="20"/>
                  <a:pt x="256" y="20"/>
                </a:cubicBezTo>
                <a:cubicBezTo>
                  <a:pt x="256" y="12"/>
                  <a:pt x="256" y="12"/>
                  <a:pt x="256" y="12"/>
                </a:cubicBezTo>
                <a:lnTo>
                  <a:pt x="132" y="12"/>
                </a:lnTo>
                <a:close/>
                <a:moveTo>
                  <a:pt x="236" y="186"/>
                </a:moveTo>
                <a:cubicBezTo>
                  <a:pt x="20" y="186"/>
                  <a:pt x="20" y="186"/>
                  <a:pt x="20" y="186"/>
                </a:cubicBezTo>
                <a:cubicBezTo>
                  <a:pt x="20" y="20"/>
                  <a:pt x="20" y="20"/>
                  <a:pt x="20" y="20"/>
                </a:cubicBezTo>
                <a:cubicBezTo>
                  <a:pt x="236" y="20"/>
                  <a:pt x="236" y="20"/>
                  <a:pt x="236" y="20"/>
                </a:cubicBezTo>
                <a:lnTo>
                  <a:pt x="236" y="186"/>
                </a:lnTo>
                <a:close/>
                <a:moveTo>
                  <a:pt x="82" y="144"/>
                </a:moveTo>
                <a:cubicBezTo>
                  <a:pt x="90" y="144"/>
                  <a:pt x="97" y="142"/>
                  <a:pt x="104" y="138"/>
                </a:cubicBezTo>
                <a:cubicBezTo>
                  <a:pt x="104" y="138"/>
                  <a:pt x="104" y="138"/>
                  <a:pt x="104" y="138"/>
                </a:cubicBezTo>
                <a:cubicBezTo>
                  <a:pt x="104" y="138"/>
                  <a:pt x="104" y="138"/>
                  <a:pt x="104" y="138"/>
                </a:cubicBezTo>
                <a:cubicBezTo>
                  <a:pt x="116" y="130"/>
                  <a:pt x="124" y="117"/>
                  <a:pt x="124" y="102"/>
                </a:cubicBezTo>
                <a:cubicBezTo>
                  <a:pt x="124" y="79"/>
                  <a:pt x="105" y="60"/>
                  <a:pt x="82" y="60"/>
                </a:cubicBezTo>
                <a:cubicBezTo>
                  <a:pt x="59" y="60"/>
                  <a:pt x="40" y="79"/>
                  <a:pt x="40" y="102"/>
                </a:cubicBezTo>
                <a:cubicBezTo>
                  <a:pt x="40" y="125"/>
                  <a:pt x="59" y="144"/>
                  <a:pt x="82" y="144"/>
                </a:cubicBezTo>
                <a:close/>
                <a:moveTo>
                  <a:pt x="103" y="129"/>
                </a:moveTo>
                <a:cubicBezTo>
                  <a:pt x="89" y="106"/>
                  <a:pt x="89" y="106"/>
                  <a:pt x="89" y="106"/>
                </a:cubicBezTo>
                <a:cubicBezTo>
                  <a:pt x="116" y="106"/>
                  <a:pt x="116" y="106"/>
                  <a:pt x="116" y="106"/>
                </a:cubicBezTo>
                <a:cubicBezTo>
                  <a:pt x="115" y="115"/>
                  <a:pt x="110" y="123"/>
                  <a:pt x="103" y="129"/>
                </a:cubicBezTo>
                <a:close/>
                <a:moveTo>
                  <a:pt x="86" y="68"/>
                </a:moveTo>
                <a:cubicBezTo>
                  <a:pt x="102" y="70"/>
                  <a:pt x="114" y="82"/>
                  <a:pt x="116" y="98"/>
                </a:cubicBezTo>
                <a:cubicBezTo>
                  <a:pt x="86" y="98"/>
                  <a:pt x="86" y="98"/>
                  <a:pt x="86" y="98"/>
                </a:cubicBezTo>
                <a:lnTo>
                  <a:pt x="86" y="68"/>
                </a:lnTo>
                <a:close/>
                <a:moveTo>
                  <a:pt x="78" y="68"/>
                </a:moveTo>
                <a:cubicBezTo>
                  <a:pt x="78" y="102"/>
                  <a:pt x="78" y="102"/>
                  <a:pt x="78" y="102"/>
                </a:cubicBezTo>
                <a:cubicBezTo>
                  <a:pt x="78" y="102"/>
                  <a:pt x="78" y="103"/>
                  <a:pt x="78" y="103"/>
                </a:cubicBezTo>
                <a:cubicBezTo>
                  <a:pt x="78" y="104"/>
                  <a:pt x="78" y="104"/>
                  <a:pt x="78" y="104"/>
                </a:cubicBezTo>
                <a:cubicBezTo>
                  <a:pt x="78" y="104"/>
                  <a:pt x="79" y="104"/>
                  <a:pt x="79" y="104"/>
                </a:cubicBezTo>
                <a:cubicBezTo>
                  <a:pt x="96" y="133"/>
                  <a:pt x="96" y="133"/>
                  <a:pt x="96" y="133"/>
                </a:cubicBezTo>
                <a:cubicBezTo>
                  <a:pt x="92" y="135"/>
                  <a:pt x="87" y="136"/>
                  <a:pt x="82" y="136"/>
                </a:cubicBezTo>
                <a:cubicBezTo>
                  <a:pt x="63" y="136"/>
                  <a:pt x="48" y="121"/>
                  <a:pt x="48" y="102"/>
                </a:cubicBezTo>
                <a:cubicBezTo>
                  <a:pt x="48" y="85"/>
                  <a:pt x="61" y="70"/>
                  <a:pt x="78" y="68"/>
                </a:cubicBezTo>
                <a:close/>
                <a:moveTo>
                  <a:pt x="168" y="70"/>
                </a:moveTo>
                <a:cubicBezTo>
                  <a:pt x="181" y="83"/>
                  <a:pt x="181" y="83"/>
                  <a:pt x="181" y="83"/>
                </a:cubicBezTo>
                <a:cubicBezTo>
                  <a:pt x="183" y="84"/>
                  <a:pt x="185" y="84"/>
                  <a:pt x="187" y="83"/>
                </a:cubicBezTo>
                <a:cubicBezTo>
                  <a:pt x="212" y="58"/>
                  <a:pt x="212" y="58"/>
                  <a:pt x="212" y="58"/>
                </a:cubicBezTo>
                <a:cubicBezTo>
                  <a:pt x="212" y="74"/>
                  <a:pt x="212" y="74"/>
                  <a:pt x="212" y="74"/>
                </a:cubicBezTo>
                <a:cubicBezTo>
                  <a:pt x="220" y="74"/>
                  <a:pt x="220" y="74"/>
                  <a:pt x="220" y="74"/>
                </a:cubicBezTo>
                <a:cubicBezTo>
                  <a:pt x="220" y="44"/>
                  <a:pt x="220" y="44"/>
                  <a:pt x="220" y="44"/>
                </a:cubicBezTo>
                <a:cubicBezTo>
                  <a:pt x="190" y="44"/>
                  <a:pt x="190" y="44"/>
                  <a:pt x="190" y="44"/>
                </a:cubicBezTo>
                <a:cubicBezTo>
                  <a:pt x="190" y="52"/>
                  <a:pt x="190" y="52"/>
                  <a:pt x="190" y="52"/>
                </a:cubicBezTo>
                <a:cubicBezTo>
                  <a:pt x="206" y="52"/>
                  <a:pt x="206" y="52"/>
                  <a:pt x="206" y="52"/>
                </a:cubicBezTo>
                <a:cubicBezTo>
                  <a:pt x="184" y="74"/>
                  <a:pt x="184" y="74"/>
                  <a:pt x="184" y="74"/>
                </a:cubicBezTo>
                <a:cubicBezTo>
                  <a:pt x="171" y="61"/>
                  <a:pt x="171" y="61"/>
                  <a:pt x="171" y="61"/>
                </a:cubicBezTo>
                <a:cubicBezTo>
                  <a:pt x="169" y="60"/>
                  <a:pt x="167" y="60"/>
                  <a:pt x="165" y="61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47" y="91"/>
                  <a:pt x="147" y="91"/>
                  <a:pt x="147" y="91"/>
                </a:cubicBezTo>
                <a:lnTo>
                  <a:pt x="168" y="70"/>
                </a:lnTo>
                <a:close/>
                <a:moveTo>
                  <a:pt x="144" y="116"/>
                </a:moveTo>
                <a:cubicBezTo>
                  <a:pt x="220" y="116"/>
                  <a:pt x="220" y="116"/>
                  <a:pt x="220" y="116"/>
                </a:cubicBezTo>
                <a:cubicBezTo>
                  <a:pt x="220" y="108"/>
                  <a:pt x="220" y="108"/>
                  <a:pt x="220" y="108"/>
                </a:cubicBezTo>
                <a:cubicBezTo>
                  <a:pt x="144" y="108"/>
                  <a:pt x="144" y="108"/>
                  <a:pt x="144" y="108"/>
                </a:cubicBezTo>
                <a:lnTo>
                  <a:pt x="144" y="116"/>
                </a:lnTo>
                <a:close/>
                <a:moveTo>
                  <a:pt x="144" y="140"/>
                </a:moveTo>
                <a:cubicBezTo>
                  <a:pt x="184" y="140"/>
                  <a:pt x="184" y="140"/>
                  <a:pt x="184" y="140"/>
                </a:cubicBezTo>
                <a:cubicBezTo>
                  <a:pt x="184" y="132"/>
                  <a:pt x="184" y="132"/>
                  <a:pt x="184" y="132"/>
                </a:cubicBezTo>
                <a:cubicBezTo>
                  <a:pt x="144" y="132"/>
                  <a:pt x="144" y="132"/>
                  <a:pt x="144" y="132"/>
                </a:cubicBezTo>
                <a:lnTo>
                  <a:pt x="144" y="140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70" name="Magnifier with man">
            <a:extLst>
              <a:ext uri="{FF2B5EF4-FFF2-40B4-BE49-F238E27FC236}">
                <a16:creationId xmlns:a16="http://schemas.microsoft.com/office/drawing/2014/main" id="{CB43176C-1E05-46B8-AFA5-A9ADF08B2CF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747355" y="4021415"/>
            <a:ext cx="570937" cy="568471"/>
          </a:xfrm>
          <a:custGeom>
            <a:avLst/>
            <a:gdLst>
              <a:gd name="T0" fmla="*/ 242 w 256"/>
              <a:gd name="T1" fmla="*/ 213 h 256"/>
              <a:gd name="T2" fmla="*/ 242 w 256"/>
              <a:gd name="T3" fmla="*/ 213 h 256"/>
              <a:gd name="T4" fmla="*/ 189 w 256"/>
              <a:gd name="T5" fmla="*/ 165 h 256"/>
              <a:gd name="T6" fmla="*/ 163 w 256"/>
              <a:gd name="T7" fmla="*/ 157 h 256"/>
              <a:gd name="T8" fmla="*/ 94 w 256"/>
              <a:gd name="T9" fmla="*/ 0 h 256"/>
              <a:gd name="T10" fmla="*/ 28 w 256"/>
              <a:gd name="T11" fmla="*/ 28 h 256"/>
              <a:gd name="T12" fmla="*/ 28 w 256"/>
              <a:gd name="T13" fmla="*/ 160 h 256"/>
              <a:gd name="T14" fmla="*/ 94 w 256"/>
              <a:gd name="T15" fmla="*/ 188 h 256"/>
              <a:gd name="T16" fmla="*/ 130 w 256"/>
              <a:gd name="T17" fmla="*/ 181 h 256"/>
              <a:gd name="T18" fmla="*/ 174 w 256"/>
              <a:gd name="T19" fmla="*/ 180 h 256"/>
              <a:gd name="T20" fmla="*/ 165 w 256"/>
              <a:gd name="T21" fmla="*/ 194 h 256"/>
              <a:gd name="T22" fmla="*/ 230 w 256"/>
              <a:gd name="T23" fmla="*/ 256 h 256"/>
              <a:gd name="T24" fmla="*/ 255 w 256"/>
              <a:gd name="T25" fmla="*/ 236 h 256"/>
              <a:gd name="T26" fmla="*/ 8 w 256"/>
              <a:gd name="T27" fmla="*/ 94 h 256"/>
              <a:gd name="T28" fmla="*/ 94 w 256"/>
              <a:gd name="T29" fmla="*/ 8 h 256"/>
              <a:gd name="T30" fmla="*/ 180 w 256"/>
              <a:gd name="T31" fmla="*/ 94 h 256"/>
              <a:gd name="T32" fmla="*/ 156 w 256"/>
              <a:gd name="T33" fmla="*/ 123 h 256"/>
              <a:gd name="T34" fmla="*/ 113 w 256"/>
              <a:gd name="T35" fmla="*/ 84 h 256"/>
              <a:gd name="T36" fmla="*/ 94 w 256"/>
              <a:gd name="T37" fmla="*/ 40 h 256"/>
              <a:gd name="T38" fmla="*/ 75 w 256"/>
              <a:gd name="T39" fmla="*/ 84 h 256"/>
              <a:gd name="T40" fmla="*/ 32 w 256"/>
              <a:gd name="T41" fmla="*/ 123 h 256"/>
              <a:gd name="T42" fmla="*/ 8 w 256"/>
              <a:gd name="T43" fmla="*/ 94 h 256"/>
              <a:gd name="T44" fmla="*/ 94 w 256"/>
              <a:gd name="T45" fmla="*/ 84 h 256"/>
              <a:gd name="T46" fmla="*/ 94 w 256"/>
              <a:gd name="T47" fmla="*/ 48 h 256"/>
              <a:gd name="T48" fmla="*/ 94 w 256"/>
              <a:gd name="T49" fmla="*/ 180 h 256"/>
              <a:gd name="T50" fmla="*/ 64 w 256"/>
              <a:gd name="T51" fmla="*/ 119 h 256"/>
              <a:gd name="T52" fmla="*/ 56 w 256"/>
              <a:gd name="T53" fmla="*/ 119 h 256"/>
              <a:gd name="T54" fmla="*/ 40 w 256"/>
              <a:gd name="T55" fmla="*/ 161 h 256"/>
              <a:gd name="T56" fmla="*/ 40 w 256"/>
              <a:gd name="T57" fmla="*/ 123 h 256"/>
              <a:gd name="T58" fmla="*/ 119 w 256"/>
              <a:gd name="T59" fmla="*/ 92 h 256"/>
              <a:gd name="T60" fmla="*/ 148 w 256"/>
              <a:gd name="T61" fmla="*/ 160 h 256"/>
              <a:gd name="T62" fmla="*/ 132 w 256"/>
              <a:gd name="T63" fmla="*/ 171 h 256"/>
              <a:gd name="T64" fmla="*/ 128 w 256"/>
              <a:gd name="T65" fmla="*/ 115 h 256"/>
              <a:gd name="T66" fmla="*/ 124 w 256"/>
              <a:gd name="T67" fmla="*/ 174 h 256"/>
              <a:gd name="T68" fmla="*/ 192 w 256"/>
              <a:gd name="T69" fmla="*/ 174 h 256"/>
              <a:gd name="T70" fmla="*/ 216 w 256"/>
              <a:gd name="T71" fmla="*/ 234 h 256"/>
              <a:gd name="T72" fmla="*/ 192 w 256"/>
              <a:gd name="T73" fmla="*/ 174 h 256"/>
              <a:gd name="T74" fmla="*/ 241 w 256"/>
              <a:gd name="T75" fmla="*/ 241 h 256"/>
              <a:gd name="T76" fmla="*/ 221 w 256"/>
              <a:gd name="T77" fmla="*/ 239 h 256"/>
              <a:gd name="T78" fmla="*/ 247 w 256"/>
              <a:gd name="T79" fmla="*/ 229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" h="256">
                <a:moveTo>
                  <a:pt x="253" y="224"/>
                </a:moveTo>
                <a:cubicBezTo>
                  <a:pt x="242" y="213"/>
                  <a:pt x="242" y="213"/>
                  <a:pt x="242" y="213"/>
                </a:cubicBezTo>
                <a:cubicBezTo>
                  <a:pt x="242" y="213"/>
                  <a:pt x="242" y="213"/>
                  <a:pt x="242" y="213"/>
                </a:cubicBezTo>
                <a:cubicBezTo>
                  <a:pt x="242" y="213"/>
                  <a:pt x="242" y="213"/>
                  <a:pt x="242" y="213"/>
                </a:cubicBezTo>
                <a:cubicBezTo>
                  <a:pt x="194" y="165"/>
                  <a:pt x="194" y="165"/>
                  <a:pt x="194" y="165"/>
                </a:cubicBezTo>
                <a:cubicBezTo>
                  <a:pt x="193" y="164"/>
                  <a:pt x="190" y="164"/>
                  <a:pt x="189" y="165"/>
                </a:cubicBezTo>
                <a:cubicBezTo>
                  <a:pt x="180" y="174"/>
                  <a:pt x="180" y="174"/>
                  <a:pt x="180" y="174"/>
                </a:cubicBezTo>
                <a:cubicBezTo>
                  <a:pt x="163" y="157"/>
                  <a:pt x="163" y="157"/>
                  <a:pt x="163" y="157"/>
                </a:cubicBezTo>
                <a:cubicBezTo>
                  <a:pt x="178" y="141"/>
                  <a:pt x="188" y="118"/>
                  <a:pt x="188" y="94"/>
                </a:cubicBezTo>
                <a:cubicBezTo>
                  <a:pt x="188" y="42"/>
                  <a:pt x="146" y="0"/>
                  <a:pt x="94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69" y="0"/>
                  <a:pt x="45" y="10"/>
                  <a:pt x="28" y="28"/>
                </a:cubicBezTo>
                <a:cubicBezTo>
                  <a:pt x="10" y="45"/>
                  <a:pt x="0" y="69"/>
                  <a:pt x="0" y="94"/>
                </a:cubicBezTo>
                <a:cubicBezTo>
                  <a:pt x="0" y="119"/>
                  <a:pt x="10" y="143"/>
                  <a:pt x="28" y="160"/>
                </a:cubicBezTo>
                <a:cubicBezTo>
                  <a:pt x="45" y="178"/>
                  <a:pt x="69" y="188"/>
                  <a:pt x="94" y="188"/>
                </a:cubicBezTo>
                <a:cubicBezTo>
                  <a:pt x="94" y="188"/>
                  <a:pt x="94" y="188"/>
                  <a:pt x="94" y="188"/>
                </a:cubicBezTo>
                <a:cubicBezTo>
                  <a:pt x="106" y="188"/>
                  <a:pt x="118" y="185"/>
                  <a:pt x="129" y="181"/>
                </a:cubicBezTo>
                <a:cubicBezTo>
                  <a:pt x="129" y="181"/>
                  <a:pt x="130" y="181"/>
                  <a:pt x="130" y="181"/>
                </a:cubicBezTo>
                <a:cubicBezTo>
                  <a:pt x="140" y="177"/>
                  <a:pt x="149" y="171"/>
                  <a:pt x="157" y="163"/>
                </a:cubicBezTo>
                <a:cubicBezTo>
                  <a:pt x="174" y="180"/>
                  <a:pt x="174" y="180"/>
                  <a:pt x="174" y="180"/>
                </a:cubicBezTo>
                <a:cubicBezTo>
                  <a:pt x="165" y="189"/>
                  <a:pt x="165" y="189"/>
                  <a:pt x="165" y="189"/>
                </a:cubicBezTo>
                <a:cubicBezTo>
                  <a:pt x="164" y="190"/>
                  <a:pt x="164" y="193"/>
                  <a:pt x="165" y="194"/>
                </a:cubicBezTo>
                <a:cubicBezTo>
                  <a:pt x="224" y="253"/>
                  <a:pt x="224" y="253"/>
                  <a:pt x="224" y="253"/>
                </a:cubicBezTo>
                <a:cubicBezTo>
                  <a:pt x="226" y="255"/>
                  <a:pt x="228" y="256"/>
                  <a:pt x="230" y="256"/>
                </a:cubicBezTo>
                <a:cubicBezTo>
                  <a:pt x="235" y="256"/>
                  <a:pt x="242" y="253"/>
                  <a:pt x="247" y="247"/>
                </a:cubicBezTo>
                <a:cubicBezTo>
                  <a:pt x="251" y="244"/>
                  <a:pt x="253" y="239"/>
                  <a:pt x="255" y="236"/>
                </a:cubicBezTo>
                <a:cubicBezTo>
                  <a:pt x="256" y="231"/>
                  <a:pt x="256" y="227"/>
                  <a:pt x="253" y="224"/>
                </a:cubicBezTo>
                <a:close/>
                <a:moveTo>
                  <a:pt x="8" y="94"/>
                </a:moveTo>
                <a:cubicBezTo>
                  <a:pt x="8" y="71"/>
                  <a:pt x="17" y="49"/>
                  <a:pt x="33" y="33"/>
                </a:cubicBezTo>
                <a:cubicBezTo>
                  <a:pt x="49" y="17"/>
                  <a:pt x="71" y="8"/>
                  <a:pt x="94" y="8"/>
                </a:cubicBezTo>
                <a:cubicBezTo>
                  <a:pt x="94" y="8"/>
                  <a:pt x="94" y="8"/>
                  <a:pt x="94" y="8"/>
                </a:cubicBezTo>
                <a:cubicBezTo>
                  <a:pt x="141" y="8"/>
                  <a:pt x="180" y="47"/>
                  <a:pt x="180" y="94"/>
                </a:cubicBezTo>
                <a:cubicBezTo>
                  <a:pt x="180" y="117"/>
                  <a:pt x="171" y="138"/>
                  <a:pt x="156" y="153"/>
                </a:cubicBezTo>
                <a:cubicBezTo>
                  <a:pt x="156" y="123"/>
                  <a:pt x="156" y="123"/>
                  <a:pt x="156" y="123"/>
                </a:cubicBezTo>
                <a:cubicBezTo>
                  <a:pt x="156" y="99"/>
                  <a:pt x="142" y="84"/>
                  <a:pt x="119" y="84"/>
                </a:cubicBezTo>
                <a:cubicBezTo>
                  <a:pt x="113" y="84"/>
                  <a:pt x="113" y="84"/>
                  <a:pt x="113" y="84"/>
                </a:cubicBezTo>
                <a:cubicBezTo>
                  <a:pt x="117" y="79"/>
                  <a:pt x="120" y="73"/>
                  <a:pt x="120" y="66"/>
                </a:cubicBezTo>
                <a:cubicBezTo>
                  <a:pt x="120" y="52"/>
                  <a:pt x="108" y="40"/>
                  <a:pt x="94" y="40"/>
                </a:cubicBezTo>
                <a:cubicBezTo>
                  <a:pt x="80" y="40"/>
                  <a:pt x="68" y="52"/>
                  <a:pt x="68" y="66"/>
                </a:cubicBezTo>
                <a:cubicBezTo>
                  <a:pt x="68" y="73"/>
                  <a:pt x="71" y="79"/>
                  <a:pt x="75" y="84"/>
                </a:cubicBezTo>
                <a:cubicBezTo>
                  <a:pt x="69" y="84"/>
                  <a:pt x="69" y="84"/>
                  <a:pt x="69" y="84"/>
                </a:cubicBezTo>
                <a:cubicBezTo>
                  <a:pt x="46" y="84"/>
                  <a:pt x="32" y="99"/>
                  <a:pt x="32" y="123"/>
                </a:cubicBezTo>
                <a:cubicBezTo>
                  <a:pt x="32" y="153"/>
                  <a:pt x="32" y="153"/>
                  <a:pt x="32" y="153"/>
                </a:cubicBezTo>
                <a:cubicBezTo>
                  <a:pt x="17" y="137"/>
                  <a:pt x="8" y="116"/>
                  <a:pt x="8" y="94"/>
                </a:cubicBezTo>
                <a:close/>
                <a:moveTo>
                  <a:pt x="112" y="66"/>
                </a:moveTo>
                <a:cubicBezTo>
                  <a:pt x="112" y="76"/>
                  <a:pt x="104" y="84"/>
                  <a:pt x="94" y="84"/>
                </a:cubicBezTo>
                <a:cubicBezTo>
                  <a:pt x="84" y="84"/>
                  <a:pt x="76" y="76"/>
                  <a:pt x="76" y="66"/>
                </a:cubicBezTo>
                <a:cubicBezTo>
                  <a:pt x="76" y="56"/>
                  <a:pt x="84" y="48"/>
                  <a:pt x="94" y="48"/>
                </a:cubicBezTo>
                <a:cubicBezTo>
                  <a:pt x="104" y="48"/>
                  <a:pt x="112" y="56"/>
                  <a:pt x="112" y="66"/>
                </a:cubicBezTo>
                <a:close/>
                <a:moveTo>
                  <a:pt x="94" y="180"/>
                </a:moveTo>
                <a:cubicBezTo>
                  <a:pt x="84" y="180"/>
                  <a:pt x="73" y="178"/>
                  <a:pt x="64" y="174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16"/>
                  <a:pt x="62" y="115"/>
                  <a:pt x="60" y="115"/>
                </a:cubicBezTo>
                <a:cubicBezTo>
                  <a:pt x="58" y="115"/>
                  <a:pt x="56" y="116"/>
                  <a:pt x="56" y="119"/>
                </a:cubicBezTo>
                <a:cubicBezTo>
                  <a:pt x="56" y="171"/>
                  <a:pt x="56" y="171"/>
                  <a:pt x="56" y="171"/>
                </a:cubicBezTo>
                <a:cubicBezTo>
                  <a:pt x="50" y="168"/>
                  <a:pt x="45" y="165"/>
                  <a:pt x="40" y="161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23"/>
                  <a:pt x="40" y="123"/>
                  <a:pt x="40" y="123"/>
                </a:cubicBezTo>
                <a:cubicBezTo>
                  <a:pt x="40" y="103"/>
                  <a:pt x="51" y="92"/>
                  <a:pt x="69" y="92"/>
                </a:cubicBezTo>
                <a:cubicBezTo>
                  <a:pt x="119" y="92"/>
                  <a:pt x="119" y="92"/>
                  <a:pt x="119" y="92"/>
                </a:cubicBezTo>
                <a:cubicBezTo>
                  <a:pt x="137" y="92"/>
                  <a:pt x="148" y="103"/>
                  <a:pt x="148" y="123"/>
                </a:cubicBezTo>
                <a:cubicBezTo>
                  <a:pt x="148" y="160"/>
                  <a:pt x="148" y="160"/>
                  <a:pt x="148" y="160"/>
                </a:cubicBezTo>
                <a:cubicBezTo>
                  <a:pt x="148" y="160"/>
                  <a:pt x="148" y="160"/>
                  <a:pt x="148" y="161"/>
                </a:cubicBezTo>
                <a:cubicBezTo>
                  <a:pt x="143" y="165"/>
                  <a:pt x="138" y="168"/>
                  <a:pt x="132" y="171"/>
                </a:cubicBezTo>
                <a:cubicBezTo>
                  <a:pt x="132" y="119"/>
                  <a:pt x="132" y="119"/>
                  <a:pt x="132" y="119"/>
                </a:cubicBezTo>
                <a:cubicBezTo>
                  <a:pt x="132" y="116"/>
                  <a:pt x="130" y="115"/>
                  <a:pt x="128" y="115"/>
                </a:cubicBezTo>
                <a:cubicBezTo>
                  <a:pt x="126" y="115"/>
                  <a:pt x="124" y="116"/>
                  <a:pt x="124" y="119"/>
                </a:cubicBezTo>
                <a:cubicBezTo>
                  <a:pt x="124" y="174"/>
                  <a:pt x="124" y="174"/>
                  <a:pt x="124" y="174"/>
                </a:cubicBezTo>
                <a:cubicBezTo>
                  <a:pt x="115" y="178"/>
                  <a:pt x="105" y="180"/>
                  <a:pt x="94" y="180"/>
                </a:cubicBezTo>
                <a:close/>
                <a:moveTo>
                  <a:pt x="192" y="174"/>
                </a:moveTo>
                <a:cubicBezTo>
                  <a:pt x="234" y="216"/>
                  <a:pt x="234" y="216"/>
                  <a:pt x="234" y="216"/>
                </a:cubicBezTo>
                <a:cubicBezTo>
                  <a:pt x="216" y="234"/>
                  <a:pt x="216" y="234"/>
                  <a:pt x="216" y="234"/>
                </a:cubicBezTo>
                <a:cubicBezTo>
                  <a:pt x="174" y="192"/>
                  <a:pt x="174" y="192"/>
                  <a:pt x="174" y="192"/>
                </a:cubicBezTo>
                <a:lnTo>
                  <a:pt x="192" y="174"/>
                </a:lnTo>
                <a:close/>
                <a:moveTo>
                  <a:pt x="247" y="233"/>
                </a:moveTo>
                <a:cubicBezTo>
                  <a:pt x="246" y="236"/>
                  <a:pt x="244" y="239"/>
                  <a:pt x="241" y="241"/>
                </a:cubicBezTo>
                <a:cubicBezTo>
                  <a:pt x="236" y="247"/>
                  <a:pt x="230" y="248"/>
                  <a:pt x="229" y="247"/>
                </a:cubicBezTo>
                <a:cubicBezTo>
                  <a:pt x="221" y="239"/>
                  <a:pt x="221" y="239"/>
                  <a:pt x="221" y="239"/>
                </a:cubicBezTo>
                <a:cubicBezTo>
                  <a:pt x="239" y="221"/>
                  <a:pt x="239" y="221"/>
                  <a:pt x="239" y="221"/>
                </a:cubicBezTo>
                <a:cubicBezTo>
                  <a:pt x="247" y="229"/>
                  <a:pt x="247" y="229"/>
                  <a:pt x="247" y="229"/>
                </a:cubicBezTo>
                <a:cubicBezTo>
                  <a:pt x="248" y="230"/>
                  <a:pt x="248" y="231"/>
                  <a:pt x="247" y="233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71" name="Compass">
            <a:extLst>
              <a:ext uri="{FF2B5EF4-FFF2-40B4-BE49-F238E27FC236}">
                <a16:creationId xmlns:a16="http://schemas.microsoft.com/office/drawing/2014/main" id="{57A04A1E-59AD-4626-8697-B384ACD09FD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725468" y="7786175"/>
            <a:ext cx="614710" cy="612054"/>
          </a:xfrm>
          <a:custGeom>
            <a:avLst/>
            <a:gdLst>
              <a:gd name="T0" fmla="*/ 44 w 256"/>
              <a:gd name="T1" fmla="*/ 124 h 256"/>
              <a:gd name="T2" fmla="*/ 44 w 256"/>
              <a:gd name="T3" fmla="*/ 132 h 256"/>
              <a:gd name="T4" fmla="*/ 60 w 256"/>
              <a:gd name="T5" fmla="*/ 128 h 256"/>
              <a:gd name="T6" fmla="*/ 128 w 256"/>
              <a:gd name="T7" fmla="*/ 60 h 256"/>
              <a:gd name="T8" fmla="*/ 132 w 256"/>
              <a:gd name="T9" fmla="*/ 44 h 256"/>
              <a:gd name="T10" fmla="*/ 124 w 256"/>
              <a:gd name="T11" fmla="*/ 44 h 256"/>
              <a:gd name="T12" fmla="*/ 128 w 256"/>
              <a:gd name="T13" fmla="*/ 60 h 256"/>
              <a:gd name="T14" fmla="*/ 200 w 256"/>
              <a:gd name="T15" fmla="*/ 124 h 256"/>
              <a:gd name="T16" fmla="*/ 200 w 256"/>
              <a:gd name="T17" fmla="*/ 132 h 256"/>
              <a:gd name="T18" fmla="*/ 216 w 256"/>
              <a:gd name="T19" fmla="*/ 128 h 256"/>
              <a:gd name="T20" fmla="*/ 128 w 256"/>
              <a:gd name="T21" fmla="*/ 196 h 256"/>
              <a:gd name="T22" fmla="*/ 124 w 256"/>
              <a:gd name="T23" fmla="*/ 212 h 256"/>
              <a:gd name="T24" fmla="*/ 132 w 256"/>
              <a:gd name="T25" fmla="*/ 212 h 256"/>
              <a:gd name="T26" fmla="*/ 128 w 256"/>
              <a:gd name="T27" fmla="*/ 196 h 256"/>
              <a:gd name="T28" fmla="*/ 20 w 256"/>
              <a:gd name="T29" fmla="*/ 128 h 256"/>
              <a:gd name="T30" fmla="*/ 236 w 256"/>
              <a:gd name="T31" fmla="*/ 128 h 256"/>
              <a:gd name="T32" fmla="*/ 128 w 256"/>
              <a:gd name="T33" fmla="*/ 228 h 256"/>
              <a:gd name="T34" fmla="*/ 128 w 256"/>
              <a:gd name="T35" fmla="*/ 28 h 256"/>
              <a:gd name="T36" fmla="*/ 128 w 256"/>
              <a:gd name="T37" fmla="*/ 228 h 256"/>
              <a:gd name="T38" fmla="*/ 146 w 256"/>
              <a:gd name="T39" fmla="*/ 111 h 256"/>
              <a:gd name="T40" fmla="*/ 145 w 256"/>
              <a:gd name="T41" fmla="*/ 110 h 256"/>
              <a:gd name="T42" fmla="*/ 78 w 256"/>
              <a:gd name="T43" fmla="*/ 73 h 256"/>
              <a:gd name="T44" fmla="*/ 73 w 256"/>
              <a:gd name="T45" fmla="*/ 78 h 256"/>
              <a:gd name="T46" fmla="*/ 110 w 256"/>
              <a:gd name="T47" fmla="*/ 145 h 256"/>
              <a:gd name="T48" fmla="*/ 111 w 256"/>
              <a:gd name="T49" fmla="*/ 146 h 256"/>
              <a:gd name="T50" fmla="*/ 178 w 256"/>
              <a:gd name="T51" fmla="*/ 183 h 256"/>
              <a:gd name="T52" fmla="*/ 182 w 256"/>
              <a:gd name="T53" fmla="*/ 182 h 256"/>
              <a:gd name="T54" fmla="*/ 146 w 256"/>
              <a:gd name="T55" fmla="*/ 111 h 256"/>
              <a:gd name="T56" fmla="*/ 87 w 256"/>
              <a:gd name="T57" fmla="*/ 87 h 256"/>
              <a:gd name="T58" fmla="*/ 120 w 256"/>
              <a:gd name="T59" fmla="*/ 131 h 256"/>
              <a:gd name="T60" fmla="*/ 120 w 256"/>
              <a:gd name="T61" fmla="*/ 142 h 256"/>
              <a:gd name="T62" fmla="*/ 169 w 256"/>
              <a:gd name="T63" fmla="*/ 169 h 256"/>
              <a:gd name="T64" fmla="*/ 256 w 256"/>
              <a:gd name="T65" fmla="*/ 220 h 256"/>
              <a:gd name="T66" fmla="*/ 252 w 256"/>
              <a:gd name="T67" fmla="*/ 208 h 256"/>
              <a:gd name="T68" fmla="*/ 220 w 256"/>
              <a:gd name="T69" fmla="*/ 212 h 256"/>
              <a:gd name="T70" fmla="*/ 224 w 256"/>
              <a:gd name="T71" fmla="*/ 236 h 256"/>
              <a:gd name="T72" fmla="*/ 248 w 256"/>
              <a:gd name="T73" fmla="*/ 248 h 256"/>
              <a:gd name="T74" fmla="*/ 228 w 256"/>
              <a:gd name="T75" fmla="*/ 242 h 256"/>
              <a:gd name="T76" fmla="*/ 220 w 256"/>
              <a:gd name="T77" fmla="*/ 252 h 256"/>
              <a:gd name="T78" fmla="*/ 252 w 256"/>
              <a:gd name="T79" fmla="*/ 256 h 256"/>
              <a:gd name="T80" fmla="*/ 256 w 256"/>
              <a:gd name="T81" fmla="*/ 232 h 256"/>
              <a:gd name="T82" fmla="*/ 228 w 256"/>
              <a:gd name="T83" fmla="*/ 228 h 256"/>
              <a:gd name="T84" fmla="*/ 248 w 256"/>
              <a:gd name="T85" fmla="*/ 216 h 256"/>
              <a:gd name="T86" fmla="*/ 256 w 256"/>
              <a:gd name="T87" fmla="*/ 220 h 256"/>
              <a:gd name="T88" fmla="*/ 33 w 256"/>
              <a:gd name="T89" fmla="*/ 52 h 256"/>
              <a:gd name="T90" fmla="*/ 36 w 256"/>
              <a:gd name="T91" fmla="*/ 0 h 256"/>
              <a:gd name="T92" fmla="*/ 28 w 256"/>
              <a:gd name="T93" fmla="*/ 34 h 256"/>
              <a:gd name="T94" fmla="*/ 3 w 256"/>
              <a:gd name="T95" fmla="*/ 0 h 256"/>
              <a:gd name="T96" fmla="*/ 0 w 256"/>
              <a:gd name="T97" fmla="*/ 52 h 256"/>
              <a:gd name="T98" fmla="*/ 8 w 256"/>
              <a:gd name="T99" fmla="*/ 18 h 256"/>
              <a:gd name="T100" fmla="*/ 32 w 256"/>
              <a:gd name="T101" fmla="*/ 52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56" h="256">
                <a:moveTo>
                  <a:pt x="56" y="124"/>
                </a:moveTo>
                <a:cubicBezTo>
                  <a:pt x="44" y="124"/>
                  <a:pt x="44" y="124"/>
                  <a:pt x="44" y="124"/>
                </a:cubicBezTo>
                <a:cubicBezTo>
                  <a:pt x="42" y="124"/>
                  <a:pt x="40" y="126"/>
                  <a:pt x="40" y="128"/>
                </a:cubicBezTo>
                <a:cubicBezTo>
                  <a:pt x="40" y="130"/>
                  <a:pt x="42" y="132"/>
                  <a:pt x="44" y="132"/>
                </a:cubicBezTo>
                <a:cubicBezTo>
                  <a:pt x="56" y="132"/>
                  <a:pt x="56" y="132"/>
                  <a:pt x="56" y="132"/>
                </a:cubicBezTo>
                <a:cubicBezTo>
                  <a:pt x="58" y="132"/>
                  <a:pt x="60" y="130"/>
                  <a:pt x="60" y="128"/>
                </a:cubicBezTo>
                <a:cubicBezTo>
                  <a:pt x="60" y="126"/>
                  <a:pt x="58" y="124"/>
                  <a:pt x="56" y="124"/>
                </a:cubicBezTo>
                <a:close/>
                <a:moveTo>
                  <a:pt x="128" y="60"/>
                </a:moveTo>
                <a:cubicBezTo>
                  <a:pt x="130" y="60"/>
                  <a:pt x="132" y="58"/>
                  <a:pt x="132" y="56"/>
                </a:cubicBezTo>
                <a:cubicBezTo>
                  <a:pt x="132" y="44"/>
                  <a:pt x="132" y="44"/>
                  <a:pt x="132" y="44"/>
                </a:cubicBezTo>
                <a:cubicBezTo>
                  <a:pt x="132" y="42"/>
                  <a:pt x="130" y="40"/>
                  <a:pt x="128" y="40"/>
                </a:cubicBezTo>
                <a:cubicBezTo>
                  <a:pt x="126" y="40"/>
                  <a:pt x="124" y="42"/>
                  <a:pt x="124" y="44"/>
                </a:cubicBezTo>
                <a:cubicBezTo>
                  <a:pt x="124" y="56"/>
                  <a:pt x="124" y="56"/>
                  <a:pt x="124" y="56"/>
                </a:cubicBezTo>
                <a:cubicBezTo>
                  <a:pt x="124" y="58"/>
                  <a:pt x="126" y="60"/>
                  <a:pt x="128" y="60"/>
                </a:cubicBezTo>
                <a:close/>
                <a:moveTo>
                  <a:pt x="212" y="124"/>
                </a:moveTo>
                <a:cubicBezTo>
                  <a:pt x="200" y="124"/>
                  <a:pt x="200" y="124"/>
                  <a:pt x="200" y="124"/>
                </a:cubicBezTo>
                <a:cubicBezTo>
                  <a:pt x="198" y="124"/>
                  <a:pt x="196" y="126"/>
                  <a:pt x="196" y="128"/>
                </a:cubicBezTo>
                <a:cubicBezTo>
                  <a:pt x="196" y="130"/>
                  <a:pt x="198" y="132"/>
                  <a:pt x="200" y="132"/>
                </a:cubicBezTo>
                <a:cubicBezTo>
                  <a:pt x="212" y="132"/>
                  <a:pt x="212" y="132"/>
                  <a:pt x="212" y="132"/>
                </a:cubicBezTo>
                <a:cubicBezTo>
                  <a:pt x="214" y="132"/>
                  <a:pt x="216" y="130"/>
                  <a:pt x="216" y="128"/>
                </a:cubicBezTo>
                <a:cubicBezTo>
                  <a:pt x="216" y="126"/>
                  <a:pt x="214" y="124"/>
                  <a:pt x="212" y="124"/>
                </a:cubicBezTo>
                <a:close/>
                <a:moveTo>
                  <a:pt x="128" y="196"/>
                </a:moveTo>
                <a:cubicBezTo>
                  <a:pt x="126" y="196"/>
                  <a:pt x="124" y="198"/>
                  <a:pt x="124" y="200"/>
                </a:cubicBezTo>
                <a:cubicBezTo>
                  <a:pt x="124" y="212"/>
                  <a:pt x="124" y="212"/>
                  <a:pt x="124" y="212"/>
                </a:cubicBezTo>
                <a:cubicBezTo>
                  <a:pt x="124" y="214"/>
                  <a:pt x="126" y="216"/>
                  <a:pt x="128" y="216"/>
                </a:cubicBezTo>
                <a:cubicBezTo>
                  <a:pt x="130" y="216"/>
                  <a:pt x="132" y="214"/>
                  <a:pt x="132" y="212"/>
                </a:cubicBezTo>
                <a:cubicBezTo>
                  <a:pt x="132" y="200"/>
                  <a:pt x="132" y="200"/>
                  <a:pt x="132" y="200"/>
                </a:cubicBezTo>
                <a:cubicBezTo>
                  <a:pt x="132" y="198"/>
                  <a:pt x="130" y="196"/>
                  <a:pt x="128" y="196"/>
                </a:cubicBezTo>
                <a:close/>
                <a:moveTo>
                  <a:pt x="128" y="20"/>
                </a:moveTo>
                <a:cubicBezTo>
                  <a:pt x="68" y="20"/>
                  <a:pt x="20" y="68"/>
                  <a:pt x="20" y="128"/>
                </a:cubicBezTo>
                <a:cubicBezTo>
                  <a:pt x="20" y="188"/>
                  <a:pt x="68" y="236"/>
                  <a:pt x="128" y="236"/>
                </a:cubicBezTo>
                <a:cubicBezTo>
                  <a:pt x="188" y="236"/>
                  <a:pt x="236" y="188"/>
                  <a:pt x="236" y="128"/>
                </a:cubicBezTo>
                <a:cubicBezTo>
                  <a:pt x="236" y="68"/>
                  <a:pt x="188" y="20"/>
                  <a:pt x="128" y="20"/>
                </a:cubicBezTo>
                <a:close/>
                <a:moveTo>
                  <a:pt x="128" y="228"/>
                </a:moveTo>
                <a:cubicBezTo>
                  <a:pt x="73" y="228"/>
                  <a:pt x="28" y="183"/>
                  <a:pt x="28" y="128"/>
                </a:cubicBezTo>
                <a:cubicBezTo>
                  <a:pt x="28" y="73"/>
                  <a:pt x="73" y="28"/>
                  <a:pt x="128" y="28"/>
                </a:cubicBezTo>
                <a:cubicBezTo>
                  <a:pt x="183" y="28"/>
                  <a:pt x="228" y="73"/>
                  <a:pt x="228" y="128"/>
                </a:cubicBezTo>
                <a:cubicBezTo>
                  <a:pt x="228" y="183"/>
                  <a:pt x="183" y="228"/>
                  <a:pt x="128" y="228"/>
                </a:cubicBezTo>
                <a:close/>
                <a:moveTo>
                  <a:pt x="146" y="111"/>
                </a:moveTo>
                <a:cubicBezTo>
                  <a:pt x="146" y="111"/>
                  <a:pt x="146" y="111"/>
                  <a:pt x="146" y="111"/>
                </a:cubicBezTo>
                <a:cubicBezTo>
                  <a:pt x="146" y="111"/>
                  <a:pt x="146" y="111"/>
                  <a:pt x="146" y="110"/>
                </a:cubicBezTo>
                <a:cubicBezTo>
                  <a:pt x="145" y="110"/>
                  <a:pt x="145" y="110"/>
                  <a:pt x="145" y="110"/>
                </a:cubicBezTo>
                <a:cubicBezTo>
                  <a:pt x="145" y="110"/>
                  <a:pt x="145" y="110"/>
                  <a:pt x="145" y="110"/>
                </a:cubicBezTo>
                <a:cubicBezTo>
                  <a:pt x="78" y="73"/>
                  <a:pt x="78" y="73"/>
                  <a:pt x="78" y="73"/>
                </a:cubicBezTo>
                <a:cubicBezTo>
                  <a:pt x="77" y="72"/>
                  <a:pt x="75" y="72"/>
                  <a:pt x="74" y="74"/>
                </a:cubicBezTo>
                <a:cubicBezTo>
                  <a:pt x="72" y="75"/>
                  <a:pt x="72" y="77"/>
                  <a:pt x="73" y="78"/>
                </a:cubicBezTo>
                <a:cubicBezTo>
                  <a:pt x="110" y="145"/>
                  <a:pt x="110" y="145"/>
                  <a:pt x="110" y="145"/>
                </a:cubicBezTo>
                <a:cubicBezTo>
                  <a:pt x="110" y="145"/>
                  <a:pt x="110" y="145"/>
                  <a:pt x="110" y="145"/>
                </a:cubicBezTo>
                <a:cubicBezTo>
                  <a:pt x="110" y="145"/>
                  <a:pt x="110" y="145"/>
                  <a:pt x="110" y="146"/>
                </a:cubicBezTo>
                <a:cubicBezTo>
                  <a:pt x="111" y="146"/>
                  <a:pt x="111" y="146"/>
                  <a:pt x="111" y="146"/>
                </a:cubicBezTo>
                <a:cubicBezTo>
                  <a:pt x="111" y="146"/>
                  <a:pt x="111" y="146"/>
                  <a:pt x="111" y="146"/>
                </a:cubicBezTo>
                <a:cubicBezTo>
                  <a:pt x="178" y="183"/>
                  <a:pt x="178" y="183"/>
                  <a:pt x="178" y="183"/>
                </a:cubicBezTo>
                <a:cubicBezTo>
                  <a:pt x="178" y="183"/>
                  <a:pt x="179" y="183"/>
                  <a:pt x="179" y="183"/>
                </a:cubicBezTo>
                <a:cubicBezTo>
                  <a:pt x="181" y="183"/>
                  <a:pt x="182" y="183"/>
                  <a:pt x="182" y="182"/>
                </a:cubicBezTo>
                <a:cubicBezTo>
                  <a:pt x="184" y="181"/>
                  <a:pt x="184" y="179"/>
                  <a:pt x="183" y="178"/>
                </a:cubicBezTo>
                <a:lnTo>
                  <a:pt x="146" y="111"/>
                </a:lnTo>
                <a:close/>
                <a:moveTo>
                  <a:pt x="114" y="136"/>
                </a:moveTo>
                <a:cubicBezTo>
                  <a:pt x="87" y="87"/>
                  <a:pt x="87" y="87"/>
                  <a:pt x="87" y="87"/>
                </a:cubicBezTo>
                <a:cubicBezTo>
                  <a:pt x="136" y="114"/>
                  <a:pt x="136" y="114"/>
                  <a:pt x="136" y="114"/>
                </a:cubicBezTo>
                <a:cubicBezTo>
                  <a:pt x="120" y="131"/>
                  <a:pt x="120" y="131"/>
                  <a:pt x="120" y="131"/>
                </a:cubicBezTo>
                <a:lnTo>
                  <a:pt x="114" y="136"/>
                </a:lnTo>
                <a:close/>
                <a:moveTo>
                  <a:pt x="120" y="142"/>
                </a:moveTo>
                <a:cubicBezTo>
                  <a:pt x="142" y="120"/>
                  <a:pt x="142" y="120"/>
                  <a:pt x="142" y="120"/>
                </a:cubicBezTo>
                <a:cubicBezTo>
                  <a:pt x="169" y="169"/>
                  <a:pt x="169" y="169"/>
                  <a:pt x="169" y="169"/>
                </a:cubicBezTo>
                <a:lnTo>
                  <a:pt x="120" y="142"/>
                </a:lnTo>
                <a:close/>
                <a:moveTo>
                  <a:pt x="256" y="220"/>
                </a:moveTo>
                <a:cubicBezTo>
                  <a:pt x="256" y="212"/>
                  <a:pt x="256" y="212"/>
                  <a:pt x="256" y="212"/>
                </a:cubicBezTo>
                <a:cubicBezTo>
                  <a:pt x="256" y="210"/>
                  <a:pt x="254" y="208"/>
                  <a:pt x="252" y="208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222" y="208"/>
                  <a:pt x="220" y="210"/>
                  <a:pt x="220" y="212"/>
                </a:cubicBezTo>
                <a:cubicBezTo>
                  <a:pt x="220" y="232"/>
                  <a:pt x="220" y="232"/>
                  <a:pt x="220" y="232"/>
                </a:cubicBezTo>
                <a:cubicBezTo>
                  <a:pt x="220" y="234"/>
                  <a:pt x="222" y="236"/>
                  <a:pt x="224" y="236"/>
                </a:cubicBezTo>
                <a:cubicBezTo>
                  <a:pt x="248" y="236"/>
                  <a:pt x="248" y="236"/>
                  <a:pt x="248" y="236"/>
                </a:cubicBezTo>
                <a:cubicBezTo>
                  <a:pt x="248" y="248"/>
                  <a:pt x="248" y="248"/>
                  <a:pt x="248" y="248"/>
                </a:cubicBezTo>
                <a:cubicBezTo>
                  <a:pt x="228" y="248"/>
                  <a:pt x="228" y="248"/>
                  <a:pt x="228" y="248"/>
                </a:cubicBezTo>
                <a:cubicBezTo>
                  <a:pt x="228" y="242"/>
                  <a:pt x="228" y="242"/>
                  <a:pt x="228" y="242"/>
                </a:cubicBezTo>
                <a:cubicBezTo>
                  <a:pt x="220" y="242"/>
                  <a:pt x="220" y="242"/>
                  <a:pt x="220" y="242"/>
                </a:cubicBezTo>
                <a:cubicBezTo>
                  <a:pt x="220" y="252"/>
                  <a:pt x="220" y="252"/>
                  <a:pt x="220" y="252"/>
                </a:cubicBezTo>
                <a:cubicBezTo>
                  <a:pt x="220" y="254"/>
                  <a:pt x="222" y="256"/>
                  <a:pt x="224" y="256"/>
                </a:cubicBezTo>
                <a:cubicBezTo>
                  <a:pt x="252" y="256"/>
                  <a:pt x="252" y="256"/>
                  <a:pt x="252" y="256"/>
                </a:cubicBezTo>
                <a:cubicBezTo>
                  <a:pt x="254" y="256"/>
                  <a:pt x="256" y="254"/>
                  <a:pt x="256" y="252"/>
                </a:cubicBezTo>
                <a:cubicBezTo>
                  <a:pt x="256" y="232"/>
                  <a:pt x="256" y="232"/>
                  <a:pt x="256" y="232"/>
                </a:cubicBezTo>
                <a:cubicBezTo>
                  <a:pt x="256" y="230"/>
                  <a:pt x="254" y="228"/>
                  <a:pt x="252" y="228"/>
                </a:cubicBezTo>
                <a:cubicBezTo>
                  <a:pt x="228" y="228"/>
                  <a:pt x="228" y="228"/>
                  <a:pt x="228" y="228"/>
                </a:cubicBezTo>
                <a:cubicBezTo>
                  <a:pt x="228" y="216"/>
                  <a:pt x="228" y="216"/>
                  <a:pt x="228" y="216"/>
                </a:cubicBezTo>
                <a:cubicBezTo>
                  <a:pt x="248" y="216"/>
                  <a:pt x="248" y="216"/>
                  <a:pt x="248" y="216"/>
                </a:cubicBezTo>
                <a:cubicBezTo>
                  <a:pt x="248" y="220"/>
                  <a:pt x="248" y="220"/>
                  <a:pt x="248" y="220"/>
                </a:cubicBezTo>
                <a:lnTo>
                  <a:pt x="256" y="220"/>
                </a:lnTo>
                <a:close/>
                <a:moveTo>
                  <a:pt x="32" y="52"/>
                </a:moveTo>
                <a:cubicBezTo>
                  <a:pt x="32" y="52"/>
                  <a:pt x="33" y="52"/>
                  <a:pt x="33" y="52"/>
                </a:cubicBezTo>
                <a:cubicBezTo>
                  <a:pt x="35" y="51"/>
                  <a:pt x="36" y="50"/>
                  <a:pt x="36" y="48"/>
                </a:cubicBezTo>
                <a:cubicBezTo>
                  <a:pt x="36" y="0"/>
                  <a:pt x="36" y="0"/>
                  <a:pt x="36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34"/>
                  <a:pt x="28" y="34"/>
                  <a:pt x="28" y="34"/>
                </a:cubicBezTo>
                <a:cubicBezTo>
                  <a:pt x="7" y="2"/>
                  <a:pt x="7" y="2"/>
                  <a:pt x="7" y="2"/>
                </a:cubicBezTo>
                <a:cubicBezTo>
                  <a:pt x="6" y="0"/>
                  <a:pt x="5" y="0"/>
                  <a:pt x="3" y="0"/>
                </a:cubicBezTo>
                <a:cubicBezTo>
                  <a:pt x="1" y="1"/>
                  <a:pt x="0" y="2"/>
                  <a:pt x="0" y="4"/>
                </a:cubicBezTo>
                <a:cubicBezTo>
                  <a:pt x="0" y="52"/>
                  <a:pt x="0" y="52"/>
                  <a:pt x="0" y="52"/>
                </a:cubicBezTo>
                <a:cubicBezTo>
                  <a:pt x="8" y="52"/>
                  <a:pt x="8" y="52"/>
                  <a:pt x="8" y="52"/>
                </a:cubicBezTo>
                <a:cubicBezTo>
                  <a:pt x="8" y="18"/>
                  <a:pt x="8" y="18"/>
                  <a:pt x="8" y="1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1" y="52"/>
                  <a:pt x="32" y="52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  <a:effectLst>
            <a:reflection blurRad="6350" stA="20000" endPos="35000" dir="5400000" sy="-100000" algn="bl" rotWithShape="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sp>
        <p:nvSpPr>
          <p:cNvPr id="72" name="Teamwork">
            <a:extLst>
              <a:ext uri="{FF2B5EF4-FFF2-40B4-BE49-F238E27FC236}">
                <a16:creationId xmlns:a16="http://schemas.microsoft.com/office/drawing/2014/main" id="{1383EA93-E507-4795-A3F8-A134E311A03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477611" y="5920042"/>
            <a:ext cx="554576" cy="553376"/>
          </a:xfrm>
          <a:custGeom>
            <a:avLst/>
            <a:gdLst>
              <a:gd name="T0" fmla="*/ 215 w 256"/>
              <a:gd name="T1" fmla="*/ 180 h 256"/>
              <a:gd name="T2" fmla="*/ 180 w 256"/>
              <a:gd name="T3" fmla="*/ 224 h 256"/>
              <a:gd name="T4" fmla="*/ 156 w 256"/>
              <a:gd name="T5" fmla="*/ 184 h 256"/>
              <a:gd name="T6" fmla="*/ 108 w 256"/>
              <a:gd name="T7" fmla="*/ 204 h 256"/>
              <a:gd name="T8" fmla="*/ 58 w 256"/>
              <a:gd name="T9" fmla="*/ 216 h 256"/>
              <a:gd name="T10" fmla="*/ 19 w 256"/>
              <a:gd name="T11" fmla="*/ 202 h 256"/>
              <a:gd name="T12" fmla="*/ 0 w 256"/>
              <a:gd name="T13" fmla="*/ 256 h 256"/>
              <a:gd name="T14" fmla="*/ 25 w 256"/>
              <a:gd name="T15" fmla="*/ 224 h 256"/>
              <a:gd name="T16" fmla="*/ 74 w 256"/>
              <a:gd name="T17" fmla="*/ 256 h 256"/>
              <a:gd name="T18" fmla="*/ 106 w 256"/>
              <a:gd name="T19" fmla="*/ 212 h 256"/>
              <a:gd name="T20" fmla="*/ 174 w 256"/>
              <a:gd name="T21" fmla="*/ 256 h 256"/>
              <a:gd name="T22" fmla="*/ 199 w 256"/>
              <a:gd name="T23" fmla="*/ 224 h 256"/>
              <a:gd name="T24" fmla="*/ 248 w 256"/>
              <a:gd name="T25" fmla="*/ 256 h 256"/>
              <a:gd name="T26" fmla="*/ 232 w 256"/>
              <a:gd name="T27" fmla="*/ 216 h 256"/>
              <a:gd name="T28" fmla="*/ 41 w 256"/>
              <a:gd name="T29" fmla="*/ 188 h 256"/>
              <a:gd name="T30" fmla="*/ 128 w 256"/>
              <a:gd name="T31" fmla="*/ 204 h 256"/>
              <a:gd name="T32" fmla="*/ 148 w 256"/>
              <a:gd name="T33" fmla="*/ 184 h 256"/>
              <a:gd name="T34" fmla="*/ 201 w 256"/>
              <a:gd name="T35" fmla="*/ 202 h 256"/>
              <a:gd name="T36" fmla="*/ 215 w 256"/>
              <a:gd name="T37" fmla="*/ 216 h 256"/>
              <a:gd name="T38" fmla="*/ 152 w 256"/>
              <a:gd name="T39" fmla="*/ 240 h 256"/>
              <a:gd name="T40" fmla="*/ 160 w 256"/>
              <a:gd name="T41" fmla="*/ 256 h 256"/>
              <a:gd name="T42" fmla="*/ 160 w 256"/>
              <a:gd name="T43" fmla="*/ 240 h 256"/>
              <a:gd name="T44" fmla="*/ 96 w 256"/>
              <a:gd name="T45" fmla="*/ 240 h 256"/>
              <a:gd name="T46" fmla="*/ 96 w 256"/>
              <a:gd name="T47" fmla="*/ 256 h 256"/>
              <a:gd name="T48" fmla="*/ 104 w 256"/>
              <a:gd name="T49" fmla="*/ 240 h 256"/>
              <a:gd name="T50" fmla="*/ 240 w 256"/>
              <a:gd name="T51" fmla="*/ 0 h 256"/>
              <a:gd name="T52" fmla="*/ 0 w 256"/>
              <a:gd name="T53" fmla="*/ 108 h 256"/>
              <a:gd name="T54" fmla="*/ 50 w 256"/>
              <a:gd name="T55" fmla="*/ 146 h 256"/>
              <a:gd name="T56" fmla="*/ 128 w 256"/>
              <a:gd name="T57" fmla="*/ 146 h 256"/>
              <a:gd name="T58" fmla="*/ 206 w 256"/>
              <a:gd name="T59" fmla="*/ 146 h 256"/>
              <a:gd name="T60" fmla="*/ 256 w 256"/>
              <a:gd name="T61" fmla="*/ 108 h 256"/>
              <a:gd name="T62" fmla="*/ 248 w 256"/>
              <a:gd name="T63" fmla="*/ 108 h 256"/>
              <a:gd name="T64" fmla="*/ 206 w 256"/>
              <a:gd name="T65" fmla="*/ 134 h 256"/>
              <a:gd name="T66" fmla="*/ 128 w 256"/>
              <a:gd name="T67" fmla="*/ 134 h 256"/>
              <a:gd name="T68" fmla="*/ 50 w 256"/>
              <a:gd name="T69" fmla="*/ 134 h 256"/>
              <a:gd name="T70" fmla="*/ 8 w 256"/>
              <a:gd name="T71" fmla="*/ 108 h 256"/>
              <a:gd name="T72" fmla="*/ 240 w 256"/>
              <a:gd name="T73" fmla="*/ 8 h 256"/>
              <a:gd name="T74" fmla="*/ 128 w 256"/>
              <a:gd name="T75" fmla="*/ 88 h 256"/>
              <a:gd name="T76" fmla="*/ 132 w 256"/>
              <a:gd name="T77" fmla="*/ 92 h 256"/>
              <a:gd name="T78" fmla="*/ 164 w 256"/>
              <a:gd name="T79" fmla="*/ 92 h 256"/>
              <a:gd name="T80" fmla="*/ 168 w 256"/>
              <a:gd name="T81" fmla="*/ 88 h 256"/>
              <a:gd name="T82" fmla="*/ 88 w 256"/>
              <a:gd name="T83" fmla="*/ 9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6" h="256">
                <a:moveTo>
                  <a:pt x="232" y="216"/>
                </a:moveTo>
                <a:cubicBezTo>
                  <a:pt x="235" y="212"/>
                  <a:pt x="237" y="207"/>
                  <a:pt x="237" y="202"/>
                </a:cubicBezTo>
                <a:cubicBezTo>
                  <a:pt x="237" y="190"/>
                  <a:pt x="227" y="180"/>
                  <a:pt x="215" y="180"/>
                </a:cubicBezTo>
                <a:cubicBezTo>
                  <a:pt x="203" y="180"/>
                  <a:pt x="193" y="190"/>
                  <a:pt x="193" y="202"/>
                </a:cubicBezTo>
                <a:cubicBezTo>
                  <a:pt x="193" y="207"/>
                  <a:pt x="195" y="212"/>
                  <a:pt x="198" y="216"/>
                </a:cubicBezTo>
                <a:cubicBezTo>
                  <a:pt x="190" y="216"/>
                  <a:pt x="184" y="219"/>
                  <a:pt x="180" y="224"/>
                </a:cubicBezTo>
                <a:cubicBezTo>
                  <a:pt x="176" y="211"/>
                  <a:pt x="165" y="204"/>
                  <a:pt x="150" y="204"/>
                </a:cubicBezTo>
                <a:cubicBezTo>
                  <a:pt x="148" y="204"/>
                  <a:pt x="148" y="204"/>
                  <a:pt x="148" y="204"/>
                </a:cubicBezTo>
                <a:cubicBezTo>
                  <a:pt x="153" y="199"/>
                  <a:pt x="156" y="192"/>
                  <a:pt x="156" y="184"/>
                </a:cubicBezTo>
                <a:cubicBezTo>
                  <a:pt x="156" y="169"/>
                  <a:pt x="143" y="156"/>
                  <a:pt x="128" y="156"/>
                </a:cubicBezTo>
                <a:cubicBezTo>
                  <a:pt x="113" y="156"/>
                  <a:pt x="100" y="169"/>
                  <a:pt x="100" y="184"/>
                </a:cubicBezTo>
                <a:cubicBezTo>
                  <a:pt x="100" y="192"/>
                  <a:pt x="103" y="199"/>
                  <a:pt x="108" y="204"/>
                </a:cubicBezTo>
                <a:cubicBezTo>
                  <a:pt x="106" y="204"/>
                  <a:pt x="106" y="204"/>
                  <a:pt x="106" y="204"/>
                </a:cubicBezTo>
                <a:cubicBezTo>
                  <a:pt x="91" y="204"/>
                  <a:pt x="80" y="211"/>
                  <a:pt x="76" y="224"/>
                </a:cubicBezTo>
                <a:cubicBezTo>
                  <a:pt x="72" y="219"/>
                  <a:pt x="66" y="216"/>
                  <a:pt x="58" y="216"/>
                </a:cubicBezTo>
                <a:cubicBezTo>
                  <a:pt x="61" y="212"/>
                  <a:pt x="63" y="207"/>
                  <a:pt x="63" y="202"/>
                </a:cubicBezTo>
                <a:cubicBezTo>
                  <a:pt x="63" y="190"/>
                  <a:pt x="53" y="180"/>
                  <a:pt x="41" y="180"/>
                </a:cubicBezTo>
                <a:cubicBezTo>
                  <a:pt x="29" y="180"/>
                  <a:pt x="19" y="190"/>
                  <a:pt x="19" y="202"/>
                </a:cubicBezTo>
                <a:cubicBezTo>
                  <a:pt x="19" y="207"/>
                  <a:pt x="21" y="212"/>
                  <a:pt x="24" y="216"/>
                </a:cubicBezTo>
                <a:cubicBezTo>
                  <a:pt x="9" y="216"/>
                  <a:pt x="0" y="226"/>
                  <a:pt x="0" y="242"/>
                </a:cubicBezTo>
                <a:cubicBezTo>
                  <a:pt x="0" y="256"/>
                  <a:pt x="0" y="256"/>
                  <a:pt x="0" y="256"/>
                </a:cubicBezTo>
                <a:cubicBezTo>
                  <a:pt x="8" y="256"/>
                  <a:pt x="8" y="256"/>
                  <a:pt x="8" y="256"/>
                </a:cubicBezTo>
                <a:cubicBezTo>
                  <a:pt x="8" y="242"/>
                  <a:pt x="8" y="242"/>
                  <a:pt x="8" y="242"/>
                </a:cubicBezTo>
                <a:cubicBezTo>
                  <a:pt x="8" y="235"/>
                  <a:pt x="10" y="224"/>
                  <a:pt x="25" y="224"/>
                </a:cubicBezTo>
                <a:cubicBezTo>
                  <a:pt x="57" y="224"/>
                  <a:pt x="57" y="224"/>
                  <a:pt x="57" y="224"/>
                </a:cubicBezTo>
                <a:cubicBezTo>
                  <a:pt x="71" y="224"/>
                  <a:pt x="74" y="234"/>
                  <a:pt x="74" y="242"/>
                </a:cubicBezTo>
                <a:cubicBezTo>
                  <a:pt x="74" y="256"/>
                  <a:pt x="74" y="256"/>
                  <a:pt x="74" y="256"/>
                </a:cubicBezTo>
                <a:cubicBezTo>
                  <a:pt x="82" y="256"/>
                  <a:pt x="82" y="256"/>
                  <a:pt x="82" y="256"/>
                </a:cubicBezTo>
                <a:cubicBezTo>
                  <a:pt x="82" y="238"/>
                  <a:pt x="82" y="238"/>
                  <a:pt x="82" y="238"/>
                </a:cubicBezTo>
                <a:cubicBezTo>
                  <a:pt x="82" y="221"/>
                  <a:pt x="91" y="212"/>
                  <a:pt x="106" y="212"/>
                </a:cubicBezTo>
                <a:cubicBezTo>
                  <a:pt x="150" y="212"/>
                  <a:pt x="150" y="212"/>
                  <a:pt x="150" y="212"/>
                </a:cubicBezTo>
                <a:cubicBezTo>
                  <a:pt x="165" y="212"/>
                  <a:pt x="174" y="221"/>
                  <a:pt x="174" y="238"/>
                </a:cubicBezTo>
                <a:cubicBezTo>
                  <a:pt x="174" y="256"/>
                  <a:pt x="174" y="256"/>
                  <a:pt x="174" y="256"/>
                </a:cubicBezTo>
                <a:cubicBezTo>
                  <a:pt x="182" y="256"/>
                  <a:pt x="182" y="256"/>
                  <a:pt x="182" y="256"/>
                </a:cubicBezTo>
                <a:cubicBezTo>
                  <a:pt x="182" y="242"/>
                  <a:pt x="182" y="242"/>
                  <a:pt x="182" y="242"/>
                </a:cubicBezTo>
                <a:cubicBezTo>
                  <a:pt x="182" y="235"/>
                  <a:pt x="184" y="224"/>
                  <a:pt x="199" y="224"/>
                </a:cubicBezTo>
                <a:cubicBezTo>
                  <a:pt x="231" y="224"/>
                  <a:pt x="231" y="224"/>
                  <a:pt x="231" y="224"/>
                </a:cubicBezTo>
                <a:cubicBezTo>
                  <a:pt x="246" y="224"/>
                  <a:pt x="248" y="235"/>
                  <a:pt x="248" y="242"/>
                </a:cubicBezTo>
                <a:cubicBezTo>
                  <a:pt x="248" y="256"/>
                  <a:pt x="248" y="256"/>
                  <a:pt x="248" y="256"/>
                </a:cubicBezTo>
                <a:cubicBezTo>
                  <a:pt x="256" y="256"/>
                  <a:pt x="256" y="256"/>
                  <a:pt x="256" y="256"/>
                </a:cubicBezTo>
                <a:cubicBezTo>
                  <a:pt x="256" y="242"/>
                  <a:pt x="256" y="242"/>
                  <a:pt x="256" y="242"/>
                </a:cubicBezTo>
                <a:cubicBezTo>
                  <a:pt x="256" y="226"/>
                  <a:pt x="247" y="216"/>
                  <a:pt x="232" y="216"/>
                </a:cubicBezTo>
                <a:close/>
                <a:moveTo>
                  <a:pt x="41" y="216"/>
                </a:moveTo>
                <a:cubicBezTo>
                  <a:pt x="33" y="216"/>
                  <a:pt x="27" y="210"/>
                  <a:pt x="27" y="202"/>
                </a:cubicBezTo>
                <a:cubicBezTo>
                  <a:pt x="27" y="194"/>
                  <a:pt x="33" y="188"/>
                  <a:pt x="41" y="188"/>
                </a:cubicBezTo>
                <a:cubicBezTo>
                  <a:pt x="49" y="188"/>
                  <a:pt x="55" y="194"/>
                  <a:pt x="55" y="202"/>
                </a:cubicBezTo>
                <a:cubicBezTo>
                  <a:pt x="55" y="210"/>
                  <a:pt x="49" y="216"/>
                  <a:pt x="41" y="216"/>
                </a:cubicBezTo>
                <a:close/>
                <a:moveTo>
                  <a:pt x="128" y="204"/>
                </a:moveTo>
                <a:cubicBezTo>
                  <a:pt x="117" y="204"/>
                  <a:pt x="108" y="195"/>
                  <a:pt x="108" y="184"/>
                </a:cubicBezTo>
                <a:cubicBezTo>
                  <a:pt x="108" y="173"/>
                  <a:pt x="117" y="164"/>
                  <a:pt x="128" y="164"/>
                </a:cubicBezTo>
                <a:cubicBezTo>
                  <a:pt x="139" y="164"/>
                  <a:pt x="148" y="173"/>
                  <a:pt x="148" y="184"/>
                </a:cubicBezTo>
                <a:cubicBezTo>
                  <a:pt x="148" y="195"/>
                  <a:pt x="139" y="204"/>
                  <a:pt x="128" y="204"/>
                </a:cubicBezTo>
                <a:close/>
                <a:moveTo>
                  <a:pt x="215" y="216"/>
                </a:moveTo>
                <a:cubicBezTo>
                  <a:pt x="207" y="216"/>
                  <a:pt x="201" y="210"/>
                  <a:pt x="201" y="202"/>
                </a:cubicBezTo>
                <a:cubicBezTo>
                  <a:pt x="201" y="194"/>
                  <a:pt x="207" y="188"/>
                  <a:pt x="215" y="188"/>
                </a:cubicBezTo>
                <a:cubicBezTo>
                  <a:pt x="223" y="188"/>
                  <a:pt x="229" y="194"/>
                  <a:pt x="229" y="202"/>
                </a:cubicBezTo>
                <a:cubicBezTo>
                  <a:pt x="229" y="210"/>
                  <a:pt x="223" y="216"/>
                  <a:pt x="215" y="216"/>
                </a:cubicBezTo>
                <a:close/>
                <a:moveTo>
                  <a:pt x="156" y="236"/>
                </a:moveTo>
                <a:cubicBezTo>
                  <a:pt x="154" y="236"/>
                  <a:pt x="152" y="238"/>
                  <a:pt x="152" y="240"/>
                </a:cubicBezTo>
                <a:cubicBezTo>
                  <a:pt x="152" y="240"/>
                  <a:pt x="152" y="240"/>
                  <a:pt x="152" y="240"/>
                </a:cubicBezTo>
                <a:cubicBezTo>
                  <a:pt x="152" y="240"/>
                  <a:pt x="152" y="240"/>
                  <a:pt x="152" y="240"/>
                </a:cubicBezTo>
                <a:cubicBezTo>
                  <a:pt x="152" y="256"/>
                  <a:pt x="152" y="256"/>
                  <a:pt x="152" y="256"/>
                </a:cubicBezTo>
                <a:cubicBezTo>
                  <a:pt x="160" y="256"/>
                  <a:pt x="160" y="256"/>
                  <a:pt x="160" y="256"/>
                </a:cubicBezTo>
                <a:cubicBezTo>
                  <a:pt x="160" y="240"/>
                  <a:pt x="160" y="240"/>
                  <a:pt x="160" y="240"/>
                </a:cubicBezTo>
                <a:cubicBezTo>
                  <a:pt x="160" y="240"/>
                  <a:pt x="160" y="240"/>
                  <a:pt x="160" y="240"/>
                </a:cubicBezTo>
                <a:cubicBezTo>
                  <a:pt x="160" y="240"/>
                  <a:pt x="160" y="240"/>
                  <a:pt x="160" y="240"/>
                </a:cubicBezTo>
                <a:cubicBezTo>
                  <a:pt x="160" y="238"/>
                  <a:pt x="158" y="236"/>
                  <a:pt x="156" y="236"/>
                </a:cubicBezTo>
                <a:close/>
                <a:moveTo>
                  <a:pt x="100" y="236"/>
                </a:moveTo>
                <a:cubicBezTo>
                  <a:pt x="98" y="236"/>
                  <a:pt x="96" y="238"/>
                  <a:pt x="96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4" y="256"/>
                  <a:pt x="104" y="256"/>
                  <a:pt x="104" y="256"/>
                </a:cubicBezTo>
                <a:cubicBezTo>
                  <a:pt x="104" y="240"/>
                  <a:pt x="104" y="240"/>
                  <a:pt x="104" y="240"/>
                </a:cubicBezTo>
                <a:cubicBezTo>
                  <a:pt x="104" y="240"/>
                  <a:pt x="104" y="240"/>
                  <a:pt x="104" y="240"/>
                </a:cubicBezTo>
                <a:cubicBezTo>
                  <a:pt x="104" y="240"/>
                  <a:pt x="104" y="240"/>
                  <a:pt x="104" y="240"/>
                </a:cubicBezTo>
                <a:cubicBezTo>
                  <a:pt x="104" y="238"/>
                  <a:pt x="102" y="236"/>
                  <a:pt x="100" y="236"/>
                </a:cubicBezTo>
                <a:close/>
                <a:moveTo>
                  <a:pt x="24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17"/>
                  <a:pt x="7" y="124"/>
                  <a:pt x="16" y="124"/>
                </a:cubicBezTo>
                <a:cubicBezTo>
                  <a:pt x="28" y="124"/>
                  <a:pt x="28" y="124"/>
                  <a:pt x="28" y="124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72" y="124"/>
                  <a:pt x="72" y="124"/>
                  <a:pt x="72" y="124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28" y="146"/>
                  <a:pt x="128" y="146"/>
                  <a:pt x="128" y="146"/>
                </a:cubicBezTo>
                <a:cubicBezTo>
                  <a:pt x="150" y="124"/>
                  <a:pt x="150" y="124"/>
                  <a:pt x="150" y="124"/>
                </a:cubicBezTo>
                <a:cubicBezTo>
                  <a:pt x="184" y="124"/>
                  <a:pt x="184" y="124"/>
                  <a:pt x="184" y="124"/>
                </a:cubicBezTo>
                <a:cubicBezTo>
                  <a:pt x="206" y="146"/>
                  <a:pt x="206" y="146"/>
                  <a:pt x="206" y="146"/>
                </a:cubicBezTo>
                <a:cubicBezTo>
                  <a:pt x="228" y="124"/>
                  <a:pt x="228" y="124"/>
                  <a:pt x="228" y="124"/>
                </a:cubicBezTo>
                <a:cubicBezTo>
                  <a:pt x="240" y="124"/>
                  <a:pt x="240" y="124"/>
                  <a:pt x="240" y="124"/>
                </a:cubicBezTo>
                <a:cubicBezTo>
                  <a:pt x="249" y="124"/>
                  <a:pt x="256" y="117"/>
                  <a:pt x="256" y="108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56" y="7"/>
                  <a:pt x="249" y="0"/>
                  <a:pt x="240" y="0"/>
                </a:cubicBezTo>
                <a:close/>
                <a:moveTo>
                  <a:pt x="248" y="108"/>
                </a:moveTo>
                <a:cubicBezTo>
                  <a:pt x="248" y="112"/>
                  <a:pt x="244" y="116"/>
                  <a:pt x="240" y="116"/>
                </a:cubicBezTo>
                <a:cubicBezTo>
                  <a:pt x="224" y="116"/>
                  <a:pt x="224" y="116"/>
                  <a:pt x="224" y="116"/>
                </a:cubicBezTo>
                <a:cubicBezTo>
                  <a:pt x="206" y="134"/>
                  <a:pt x="206" y="134"/>
                  <a:pt x="206" y="134"/>
                </a:cubicBezTo>
                <a:cubicBezTo>
                  <a:pt x="188" y="116"/>
                  <a:pt x="188" y="116"/>
                  <a:pt x="188" y="116"/>
                </a:cubicBezTo>
                <a:cubicBezTo>
                  <a:pt x="146" y="116"/>
                  <a:pt x="146" y="116"/>
                  <a:pt x="146" y="116"/>
                </a:cubicBezTo>
                <a:cubicBezTo>
                  <a:pt x="128" y="134"/>
                  <a:pt x="128" y="134"/>
                  <a:pt x="128" y="134"/>
                </a:cubicBezTo>
                <a:cubicBezTo>
                  <a:pt x="110" y="116"/>
                  <a:pt x="110" y="116"/>
                  <a:pt x="110" y="116"/>
                </a:cubicBezTo>
                <a:cubicBezTo>
                  <a:pt x="68" y="116"/>
                  <a:pt x="68" y="116"/>
                  <a:pt x="68" y="116"/>
                </a:cubicBezTo>
                <a:cubicBezTo>
                  <a:pt x="50" y="134"/>
                  <a:pt x="50" y="134"/>
                  <a:pt x="50" y="134"/>
                </a:cubicBezTo>
                <a:cubicBezTo>
                  <a:pt x="32" y="116"/>
                  <a:pt x="32" y="116"/>
                  <a:pt x="32" y="116"/>
                </a:cubicBezTo>
                <a:cubicBezTo>
                  <a:pt x="16" y="116"/>
                  <a:pt x="16" y="116"/>
                  <a:pt x="16" y="116"/>
                </a:cubicBezTo>
                <a:cubicBezTo>
                  <a:pt x="12" y="116"/>
                  <a:pt x="8" y="112"/>
                  <a:pt x="8" y="10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240" y="8"/>
                  <a:pt x="240" y="8"/>
                  <a:pt x="240" y="8"/>
                </a:cubicBezTo>
                <a:cubicBezTo>
                  <a:pt x="244" y="8"/>
                  <a:pt x="248" y="12"/>
                  <a:pt x="248" y="16"/>
                </a:cubicBezTo>
                <a:lnTo>
                  <a:pt x="248" y="108"/>
                </a:lnTo>
                <a:close/>
                <a:moveTo>
                  <a:pt x="128" y="88"/>
                </a:moveTo>
                <a:cubicBezTo>
                  <a:pt x="126" y="88"/>
                  <a:pt x="124" y="90"/>
                  <a:pt x="124" y="92"/>
                </a:cubicBezTo>
                <a:cubicBezTo>
                  <a:pt x="124" y="94"/>
                  <a:pt x="126" y="96"/>
                  <a:pt x="128" y="96"/>
                </a:cubicBezTo>
                <a:cubicBezTo>
                  <a:pt x="130" y="96"/>
                  <a:pt x="132" y="94"/>
                  <a:pt x="132" y="92"/>
                </a:cubicBezTo>
                <a:cubicBezTo>
                  <a:pt x="132" y="90"/>
                  <a:pt x="130" y="88"/>
                  <a:pt x="128" y="88"/>
                </a:cubicBezTo>
                <a:close/>
                <a:moveTo>
                  <a:pt x="168" y="88"/>
                </a:moveTo>
                <a:cubicBezTo>
                  <a:pt x="166" y="88"/>
                  <a:pt x="164" y="90"/>
                  <a:pt x="164" y="92"/>
                </a:cubicBezTo>
                <a:cubicBezTo>
                  <a:pt x="164" y="94"/>
                  <a:pt x="166" y="96"/>
                  <a:pt x="168" y="96"/>
                </a:cubicBezTo>
                <a:cubicBezTo>
                  <a:pt x="170" y="96"/>
                  <a:pt x="172" y="94"/>
                  <a:pt x="172" y="92"/>
                </a:cubicBezTo>
                <a:cubicBezTo>
                  <a:pt x="172" y="90"/>
                  <a:pt x="170" y="88"/>
                  <a:pt x="168" y="88"/>
                </a:cubicBezTo>
                <a:close/>
                <a:moveTo>
                  <a:pt x="88" y="88"/>
                </a:moveTo>
                <a:cubicBezTo>
                  <a:pt x="86" y="88"/>
                  <a:pt x="84" y="90"/>
                  <a:pt x="84" y="92"/>
                </a:cubicBezTo>
                <a:cubicBezTo>
                  <a:pt x="84" y="94"/>
                  <a:pt x="86" y="96"/>
                  <a:pt x="88" y="96"/>
                </a:cubicBezTo>
                <a:cubicBezTo>
                  <a:pt x="90" y="96"/>
                  <a:pt x="92" y="94"/>
                  <a:pt x="92" y="92"/>
                </a:cubicBezTo>
                <a:cubicBezTo>
                  <a:pt x="92" y="90"/>
                  <a:pt x="90" y="88"/>
                  <a:pt x="88" y="88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  <a:effectLst>
            <a:reflection blurRad="6350" stA="20000" endPos="35000" dir="5400000" sy="-100000" algn="bl" rotWithShape="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sp>
        <p:nvSpPr>
          <p:cNvPr id="73" name="Finish">
            <a:extLst>
              <a:ext uri="{FF2B5EF4-FFF2-40B4-BE49-F238E27FC236}">
                <a16:creationId xmlns:a16="http://schemas.microsoft.com/office/drawing/2014/main" id="{187900F6-87C3-4C19-AE5F-EDE7463F3235}"/>
              </a:ext>
            </a:extLst>
          </p:cNvPr>
          <p:cNvSpPr txBox="1"/>
          <p:nvPr/>
        </p:nvSpPr>
        <p:spPr>
          <a:xfrm>
            <a:off x="5777673" y="1170364"/>
            <a:ext cx="2562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FINISH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4" name="Start">
            <a:extLst>
              <a:ext uri="{FF2B5EF4-FFF2-40B4-BE49-F238E27FC236}">
                <a16:creationId xmlns:a16="http://schemas.microsoft.com/office/drawing/2014/main" id="{AB3B5E7E-A94F-403A-90D4-DD3949D74B68}"/>
              </a:ext>
            </a:extLst>
          </p:cNvPr>
          <p:cNvSpPr txBox="1"/>
          <p:nvPr/>
        </p:nvSpPr>
        <p:spPr>
          <a:xfrm>
            <a:off x="7747355" y="8831545"/>
            <a:ext cx="2562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START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758469F-ACEA-4108-BB80-290C7BB92722}"/>
              </a:ext>
            </a:extLst>
          </p:cNvPr>
          <p:cNvSpPr txBox="1"/>
          <p:nvPr/>
        </p:nvSpPr>
        <p:spPr>
          <a:xfrm>
            <a:off x="11573740" y="2371968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FDBBB2A-CEE3-40C4-9A8B-AACB3CBBCEF1}"/>
              </a:ext>
            </a:extLst>
          </p:cNvPr>
          <p:cNvSpPr txBox="1"/>
          <p:nvPr/>
        </p:nvSpPr>
        <p:spPr>
          <a:xfrm>
            <a:off x="11552296" y="1822271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46827CD-EEC3-4D33-8559-E876CA242578}"/>
              </a:ext>
            </a:extLst>
          </p:cNvPr>
          <p:cNvSpPr txBox="1"/>
          <p:nvPr/>
        </p:nvSpPr>
        <p:spPr>
          <a:xfrm>
            <a:off x="11573740" y="6197834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08C65A1-70BE-416D-8D70-D001DFF1B937}"/>
              </a:ext>
            </a:extLst>
          </p:cNvPr>
          <p:cNvSpPr txBox="1"/>
          <p:nvPr/>
        </p:nvSpPr>
        <p:spPr>
          <a:xfrm>
            <a:off x="11552296" y="5648137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BDCB781-D583-4E8D-A445-C6F390EF7F76}"/>
              </a:ext>
            </a:extLst>
          </p:cNvPr>
          <p:cNvSpPr txBox="1"/>
          <p:nvPr/>
        </p:nvSpPr>
        <p:spPr>
          <a:xfrm>
            <a:off x="2888130" y="4117691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0293F2C-EB99-4798-98F0-5A9416928167}"/>
              </a:ext>
            </a:extLst>
          </p:cNvPr>
          <p:cNvSpPr txBox="1"/>
          <p:nvPr/>
        </p:nvSpPr>
        <p:spPr>
          <a:xfrm>
            <a:off x="3598206" y="3567994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CCC93C-259A-41D7-B2F7-8D94EDB9ED4B}"/>
              </a:ext>
            </a:extLst>
          </p:cNvPr>
          <p:cNvSpPr txBox="1"/>
          <p:nvPr/>
        </p:nvSpPr>
        <p:spPr>
          <a:xfrm>
            <a:off x="2888130" y="7933572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4DAB1E3-1C51-4402-91A7-732210180593}"/>
              </a:ext>
            </a:extLst>
          </p:cNvPr>
          <p:cNvSpPr txBox="1"/>
          <p:nvPr/>
        </p:nvSpPr>
        <p:spPr>
          <a:xfrm>
            <a:off x="3598206" y="7383875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483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2852</Words>
  <Application>Microsoft Office PowerPoint</Application>
  <PresentationFormat>Custom</PresentationFormat>
  <Paragraphs>346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Gill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Melodio</dc:creator>
  <cp:lastModifiedBy>Melodio</cp:lastModifiedBy>
  <cp:revision>26</cp:revision>
  <dcterms:created xsi:type="dcterms:W3CDTF">2019-06-16T23:22:28Z</dcterms:created>
  <dcterms:modified xsi:type="dcterms:W3CDTF">2019-06-18T00:33:50Z</dcterms:modified>
</cp:coreProperties>
</file>