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9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96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34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00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83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77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235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113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0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6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75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97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3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78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13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12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7B4D53-6E0A-47E4-89FC-B1A118F0844D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F3610D3-2705-473D-BBEC-0BD74C9B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65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地域訪れたら自動的におすすめ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ja-JP" altLang="en-US" sz="4800" dirty="0" smtClean="0"/>
              <a:t>　　スポットが表示されるサービス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21611399</a:t>
            </a:r>
            <a:r>
              <a:rPr lang="ja-JP" altLang="en-US" dirty="0" smtClean="0"/>
              <a:t>：吉浜　秀</a:t>
            </a:r>
            <a:endParaRPr lang="en-US" altLang="ja-JP" dirty="0" smtClean="0"/>
          </a:p>
          <a:p>
            <a:r>
              <a:rPr lang="en-US" altLang="ja-JP" dirty="0" smtClean="0"/>
              <a:t>219</a:t>
            </a:r>
            <a:r>
              <a:rPr lang="ja-JP" altLang="en-US" dirty="0" smtClean="0"/>
              <a:t>：鈴木　明俊　</a:t>
            </a:r>
            <a:r>
              <a:rPr lang="en-US" altLang="ja-JP" dirty="0" smtClean="0"/>
              <a:t>241</a:t>
            </a:r>
            <a:r>
              <a:rPr lang="ja-JP" altLang="en-US" dirty="0" smtClean="0"/>
              <a:t>：竹内　飛鳥</a:t>
            </a:r>
            <a:endParaRPr lang="en-US" altLang="ja-JP" dirty="0" smtClean="0"/>
          </a:p>
          <a:p>
            <a:r>
              <a:rPr kumimoji="1" lang="en-US" altLang="ja-JP" dirty="0" smtClean="0"/>
              <a:t>266</a:t>
            </a:r>
            <a:r>
              <a:rPr kumimoji="1" lang="ja-JP" altLang="en-US" dirty="0" smtClean="0"/>
              <a:t>：戸塚　龍士　</a:t>
            </a:r>
            <a:r>
              <a:rPr kumimoji="1" lang="en-US" altLang="ja-JP" dirty="0" smtClean="0"/>
              <a:t>295</a:t>
            </a:r>
            <a:r>
              <a:rPr kumimoji="1" lang="ja-JP" altLang="en-US" dirty="0" smtClean="0"/>
              <a:t>：野尻　隼</a:t>
            </a:r>
            <a:r>
              <a:rPr lang="ja-JP" altLang="en-US" dirty="0"/>
              <a:t>　</a:t>
            </a:r>
            <a:r>
              <a:rPr lang="en-US" altLang="ja-JP" dirty="0" smtClean="0"/>
              <a:t>404</a:t>
            </a:r>
            <a:r>
              <a:rPr lang="ja-JP" altLang="en-US" smtClean="0"/>
              <a:t>：若土　雅輝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2597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90355" y="210249"/>
            <a:ext cx="4326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サービスの概要</a:t>
            </a:r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441" y="1041246"/>
            <a:ext cx="59731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①訪れた地域の良さがわかり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　　　　　その地域の名産がわかる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70703" y="2460014"/>
            <a:ext cx="91374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②ターゲット：</a:t>
            </a:r>
            <a:r>
              <a:rPr lang="ja-JP" altLang="en-US" sz="3200" dirty="0" smtClean="0"/>
              <a:t>よく</a:t>
            </a:r>
            <a:r>
              <a:rPr lang="ja-JP" altLang="en-US" sz="3200" dirty="0"/>
              <a:t>ドライブする人やお出かけや散歩</a:t>
            </a:r>
            <a:r>
              <a:rPr lang="ja-JP" altLang="en-US" sz="3200" dirty="0" smtClean="0"/>
              <a:t>を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するアウトドア</a:t>
            </a:r>
            <a:r>
              <a:rPr lang="ja-JP" altLang="en-US" sz="3200" dirty="0"/>
              <a:t>派な人向け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7701" y="3878783"/>
            <a:ext cx="83070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③</a:t>
            </a:r>
            <a:r>
              <a:rPr lang="ja-JP" altLang="en-US" sz="3200" dirty="0"/>
              <a:t>提供する利便性：このアプリを利用すること</a:t>
            </a:r>
            <a:r>
              <a:rPr lang="ja-JP" altLang="en-US" sz="3200" dirty="0" smtClean="0"/>
              <a:t>で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色々</a:t>
            </a:r>
            <a:r>
              <a:rPr lang="ja-JP" altLang="en-US" sz="3200" dirty="0"/>
              <a:t>な場所の良さが一目でわかる</a:t>
            </a:r>
            <a:endParaRPr kumimoji="1" lang="ja-JP" altLang="en-US" sz="3200" dirty="0"/>
          </a:p>
        </p:txBody>
      </p:sp>
      <p:pic>
        <p:nvPicPr>
          <p:cNvPr id="1026" name="Picture 2" descr="google_maps_5tips_ey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37" y="4583137"/>
            <a:ext cx="4121504" cy="22748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75511" y="48448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リワードプログラム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65127" y="887100"/>
            <a:ext cx="36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５０００：お礼の手紙をプレゼント</a:t>
            </a:r>
            <a:endParaRPr kumimoji="1" lang="ja-JP" altLang="en-US" sz="2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58218" y="1479373"/>
            <a:ext cx="6949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１００００：お礼の手紙をプレゼント</a:t>
            </a:r>
            <a:endParaRPr kumimoji="1"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　　　　　十種類の中からオリジナルステッカーを１枚プレゼント</a:t>
            </a:r>
            <a:endParaRPr kumimoji="1" lang="ja-JP" altLang="en-US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1934" y="2318025"/>
            <a:ext cx="6949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３００００：</a:t>
            </a:r>
            <a:r>
              <a:rPr lang="ja-JP" altLang="en-US" sz="2000" b="1" dirty="0"/>
              <a:t>お礼の手紙をプレゼント</a:t>
            </a:r>
            <a:endParaRPr lang="en-US" altLang="ja-JP" sz="2000" b="1" dirty="0"/>
          </a:p>
          <a:p>
            <a:r>
              <a:rPr lang="ja-JP" altLang="en-US" sz="2000" b="1" dirty="0"/>
              <a:t>　　　　　　</a:t>
            </a:r>
            <a:r>
              <a:rPr lang="ja-JP" altLang="en-US" sz="2000" b="1" dirty="0" smtClean="0"/>
              <a:t>十種類</a:t>
            </a:r>
            <a:r>
              <a:rPr lang="ja-JP" altLang="en-US" sz="2000" b="1" dirty="0"/>
              <a:t>の中からオリジナルステッカー</a:t>
            </a:r>
            <a:r>
              <a:rPr lang="ja-JP" altLang="en-US" sz="2000" b="1" dirty="0" smtClean="0"/>
              <a:t>を２枚プレゼント</a:t>
            </a:r>
            <a:endParaRPr lang="ja-JP" altLang="en-US" sz="2000" b="1" dirty="0"/>
          </a:p>
          <a:p>
            <a:r>
              <a:rPr kumimoji="1" lang="ja-JP" altLang="en-US" sz="2000" b="1" dirty="0" smtClean="0"/>
              <a:t>　　　　　　ランダムに地域の特産をプレゼント　</a:t>
            </a:r>
            <a:endParaRPr kumimoji="1" lang="ja-JP" altLang="en-US" sz="20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91934" y="3554009"/>
            <a:ext cx="6949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５００００：お礼の手紙をプレゼント</a:t>
            </a:r>
            <a:endParaRPr lang="en-US" altLang="ja-JP" sz="2000" b="1" dirty="0"/>
          </a:p>
          <a:p>
            <a:r>
              <a:rPr lang="ja-JP" altLang="en-US" sz="2000" b="1" dirty="0"/>
              <a:t>　　　　　　十種類の中からオリジナルステッカーを３枚</a:t>
            </a:r>
            <a:r>
              <a:rPr lang="ja-JP" altLang="en-US" sz="2000" b="1" dirty="0" smtClean="0"/>
              <a:t>プレゼント</a:t>
            </a:r>
          </a:p>
          <a:p>
            <a:r>
              <a:rPr lang="ja-JP" altLang="en-US" sz="2000" b="1" dirty="0" smtClean="0"/>
              <a:t>　　　　　　ランダムに地域の特産をプレゼント　</a:t>
            </a:r>
            <a:endParaRPr lang="en-US" altLang="ja-JP" sz="2000" b="1" dirty="0" smtClean="0"/>
          </a:p>
          <a:p>
            <a:r>
              <a:rPr lang="ja-JP" altLang="en-US" sz="2000" b="1" dirty="0"/>
              <a:t>　　　　　　オリジナルモバイルバッテリーをプレゼント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91934" y="4997562"/>
            <a:ext cx="9344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１０００００：お礼の手紙を</a:t>
            </a:r>
            <a:r>
              <a:rPr lang="ja-JP" altLang="en-US" sz="2000" b="1" dirty="0" smtClean="0"/>
              <a:t>プレゼント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　　　　　十種類のオリジナルステッカーをプレゼント</a:t>
            </a:r>
          </a:p>
          <a:p>
            <a:r>
              <a:rPr lang="ja-JP" altLang="en-US" sz="2000" b="1" dirty="0" smtClean="0"/>
              <a:t>　　　　　　ランダムに地域の特産をプレゼント　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　　　　　オリジナルモバイルバッテリーをプレゼント</a:t>
            </a:r>
          </a:p>
          <a:p>
            <a:r>
              <a:rPr lang="ja-JP" altLang="en-US" sz="2000" b="1" dirty="0" smtClean="0"/>
              <a:t>　　　　　　アプリを先行配信　　スマホをあげます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18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1665" y="2259449"/>
            <a:ext cx="105469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2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lang="ja-JP" altLang="ja-JP" sz="12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lang="ja-JP" altLang="ja-JP" sz="12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52395" y="563672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371600" algn="just">
              <a:spcAft>
                <a:spcPts val="0"/>
              </a:spcAft>
            </a:pPr>
            <a:r>
              <a:rPr lang="ja-JP" altLang="ja-JP" sz="72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資金収支報告</a:t>
            </a:r>
            <a:endParaRPr lang="ja-JP" altLang="ja-JP" sz="72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98542" y="2050674"/>
            <a:ext cx="5381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2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・アプリ製作費「</a:t>
            </a:r>
            <a:r>
              <a:rPr lang="en-US" altLang="ja-JP" sz="32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300</a:t>
            </a:r>
            <a:r>
              <a:rPr lang="ja-JP" altLang="ja-JP" sz="32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万円」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98542" y="2844640"/>
            <a:ext cx="76161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32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・位置情報サービスとの連携「</a:t>
            </a:r>
            <a:r>
              <a:rPr lang="en-US" altLang="ja-JP" sz="32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50</a:t>
            </a:r>
            <a:r>
              <a:rPr lang="ja-JP" altLang="ja-JP" sz="32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万円」</a:t>
            </a:r>
          </a:p>
          <a:p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98542" y="3655296"/>
            <a:ext cx="63850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32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・リワードの推定費用「</a:t>
            </a:r>
            <a:r>
              <a:rPr lang="en-US" altLang="ja-JP" sz="32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30</a:t>
            </a:r>
            <a:r>
              <a:rPr lang="ja-JP" altLang="ja-JP" sz="32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万円」</a:t>
            </a:r>
          </a:p>
          <a:p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75860" y="4896839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36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総額　</a:t>
            </a:r>
            <a:r>
              <a:rPr lang="en-US" altLang="ja-JP" sz="36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380</a:t>
            </a:r>
            <a:r>
              <a:rPr lang="ja-JP" altLang="ja-JP" sz="36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万円</a:t>
            </a:r>
            <a:endParaRPr lang="ja-JP" altLang="ja-JP" sz="3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92888" y="814192"/>
            <a:ext cx="6843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アピールポイント</a:t>
            </a:r>
            <a:r>
              <a:rPr lang="en-US" altLang="ja-JP" sz="4800" dirty="0" smtClean="0"/>
              <a:t>(</a:t>
            </a:r>
            <a:r>
              <a:rPr lang="ja-JP" altLang="en-US" sz="4800" dirty="0" smtClean="0"/>
              <a:t>独自性）</a:t>
            </a:r>
            <a:endParaRPr lang="en-US" altLang="ja-JP" sz="4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5781" y="2254685"/>
            <a:ext cx="10172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①</a:t>
            </a:r>
            <a:r>
              <a:rPr kumimoji="1" lang="en-US" altLang="ja-JP" sz="3200" dirty="0" smtClean="0"/>
              <a:t>.</a:t>
            </a:r>
            <a:r>
              <a:rPr lang="ja-JP" altLang="en-US" sz="3200" dirty="0" smtClean="0"/>
              <a:t>初めて</a:t>
            </a:r>
            <a:r>
              <a:rPr lang="ja-JP" altLang="en-US" sz="3200" dirty="0"/>
              <a:t>行く場所や何気なく行った場所も迷わず</a:t>
            </a:r>
            <a:r>
              <a:rPr lang="ja-JP" altLang="en-US" sz="3200" dirty="0" smtClean="0"/>
              <a:t>楽しめる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5781" y="3448956"/>
            <a:ext cx="7611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②．行ったことのない場所へ行く気になれる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419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65337" y="2580361"/>
            <a:ext cx="96936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/>
              <a:t>ご清聴ありがとうございました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366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しずく</Template>
  <TotalTime>246</TotalTime>
  <Words>143</Words>
  <Application>Microsoft Office PowerPoint</Application>
  <PresentationFormat>ワイド画面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ＭＳ Ｐゴシック</vt:lpstr>
      <vt:lpstr>ＭＳ 明朝</vt:lpstr>
      <vt:lpstr>Arial</vt:lpstr>
      <vt:lpstr>Century</vt:lpstr>
      <vt:lpstr>Times New Roman</vt:lpstr>
      <vt:lpstr>Tw Cen MT</vt:lpstr>
      <vt:lpstr>しずく</vt:lpstr>
      <vt:lpstr>地域訪れたら自動的におすすめ 　　スポットが表示されるサービス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地域訪れたら自動的におすすめ 　　スポットが表示されるサービス</dc:title>
  <dc:creator>Administrator</dc:creator>
  <cp:lastModifiedBy>Administrator</cp:lastModifiedBy>
  <cp:revision>18</cp:revision>
  <dcterms:created xsi:type="dcterms:W3CDTF">2017-01-09T10:56:27Z</dcterms:created>
  <dcterms:modified xsi:type="dcterms:W3CDTF">2017-01-18T02:25:48Z</dcterms:modified>
</cp:coreProperties>
</file>