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84">
          <p15:clr>
            <a:srgbClr val="000000"/>
          </p15:clr>
        </p15:guide>
        <p15:guide id="2" pos="290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5" roundtripDataSignature="AMtx7mjAf2KFJayPQcM9pTyOgRyjvG92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84" orient="horz"/>
        <p:guide pos="29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ulim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8b70d0eea_0_64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98b70d0eea_0_6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8b70d0eea_0_119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98b70d0eea_0_11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8b70d0eea_0_79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98b70d0eea_0_7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8b70d0eea_0_103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98b70d0eea_0_10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8b70d0eea_0_107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98b70d0eea_0_10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8b70d0eea_0_111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98b70d0eea_0_11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8b70d0eea_0_131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98b70d0eea_0_13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" name="Google Shape;39;p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8b70d0eea_0_147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98b70d0eea_0_14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8b70d0eea_0_135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98b70d0eea_0_13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8b70d0eea_0_202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98b70d0eea_0_20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8b70d0eea_0_178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98b70d0eea_0_17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8b70d0eea_0_188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98b70d0eea_0_18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8b70d0eea_0_183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98b70d0eea_0_18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b70d0eea_0_228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98b70d0eea_0_22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2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8b70d0eea_1_15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98b70d0eea_1_1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8b70d0eea_0_85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98b70d0eea_0_8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8b70d0eea_0_41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98b70d0eea_0_4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8b70d0eea_0_10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98b70d0eea_0_1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8b70d0eea_0_15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98b70d0eea_0_1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5" name="Google Shape;15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6" name="Google Shape;16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5" name="Google Shape;25;p2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6" name="Google Shape;26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1" name="Google Shape;11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2468100" y="2211550"/>
            <a:ext cx="4284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Gulim"/>
              <a:buNone/>
            </a:pPr>
            <a:r>
              <a:rPr b="1" i="0" lang="en-US" sz="2800" u="none" cap="none" strike="noStrike">
                <a:solidFill>
                  <a:srgbClr val="006699"/>
                </a:solidFill>
                <a:latin typeface="Gulim"/>
                <a:ea typeface="Gulim"/>
                <a:cs typeface="Gulim"/>
                <a:sym typeface="Gulim"/>
              </a:rPr>
              <a:t>스프링 프로젝트 v1.0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>
            <p:ph type="ctrTitle"/>
          </p:nvPr>
        </p:nvSpPr>
        <p:spPr>
          <a:xfrm>
            <a:off x="685800" y="263366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lim"/>
              <a:buNone/>
            </a:pPr>
            <a:r>
              <a:rPr lang="en-US" sz="4000"/>
              <a:t>사용자모드 </a:t>
            </a:r>
            <a:r>
              <a:rPr b="0" i="0" lang="en-US" sz="40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및 관리자모드 사용법</a:t>
            </a:r>
            <a:endParaRPr/>
          </a:p>
        </p:txBody>
      </p:sp>
      <p:sp>
        <p:nvSpPr>
          <p:cNvPr id="35" name="Google Shape;35;p1"/>
          <p:cNvSpPr txBox="1"/>
          <p:nvPr>
            <p:ph idx="1" type="subTitle"/>
          </p:nvPr>
        </p:nvSpPr>
        <p:spPr>
          <a:xfrm>
            <a:off x="2890837" y="5529262"/>
            <a:ext cx="3414712" cy="323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None/>
            </a:pPr>
            <a:r>
              <a:rPr b="1" i="0" lang="en-US" sz="180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rPr>
              <a:t>20</a:t>
            </a:r>
            <a:r>
              <a:rPr b="1" lang="en-US" sz="1800">
                <a:solidFill>
                  <a:srgbClr val="898989"/>
                </a:solidFill>
              </a:rPr>
              <a:t>20</a:t>
            </a:r>
            <a:r>
              <a:rPr b="1" i="0" lang="en-US" sz="180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rPr>
              <a:t>.0</a:t>
            </a:r>
            <a:r>
              <a:rPr b="1" lang="en-US" sz="1800">
                <a:solidFill>
                  <a:srgbClr val="898989"/>
                </a:solidFill>
              </a:rPr>
              <a:t>9</a:t>
            </a:r>
            <a:endParaRPr/>
          </a:p>
        </p:txBody>
      </p:sp>
      <p:sp>
        <p:nvSpPr>
          <p:cNvPr id="36" name="Google Shape;36;p1"/>
          <p:cNvSpPr txBox="1"/>
          <p:nvPr>
            <p:ph idx="1" type="subTitle"/>
          </p:nvPr>
        </p:nvSpPr>
        <p:spPr>
          <a:xfrm>
            <a:off x="6604476" y="6109975"/>
            <a:ext cx="18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None/>
            </a:pPr>
            <a:r>
              <a:rPr b="1" lang="en-US" sz="1800">
                <a:solidFill>
                  <a:srgbClr val="898989"/>
                </a:solidFill>
              </a:rPr>
              <a:t>학생명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9"/>
          <p:cNvGrpSpPr/>
          <p:nvPr/>
        </p:nvGrpSpPr>
        <p:grpSpPr>
          <a:xfrm>
            <a:off x="141288" y="558625"/>
            <a:ext cx="8861400" cy="1079400"/>
            <a:chOff x="139700" y="1087425"/>
            <a:chExt cx="8861400" cy="1079400"/>
          </a:xfrm>
        </p:grpSpPr>
        <p:sp>
          <p:nvSpPr>
            <p:cNvPr id="118" name="Google Shape;118;p9"/>
            <p:cNvSpPr txBox="1"/>
            <p:nvPr/>
          </p:nvSpPr>
          <p:spPr>
            <a:xfrm>
              <a:off x="139700" y="1087425"/>
              <a:ext cx="8861400" cy="10794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50000">
                  <a:srgbClr val="DCE6F2"/>
                </a:gs>
                <a:gs pos="100000">
                  <a:srgbClr val="EBEBE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19" name="Google Shape;119;p9"/>
            <p:cNvSpPr txBox="1"/>
            <p:nvPr/>
          </p:nvSpPr>
          <p:spPr>
            <a:xfrm>
              <a:off x="141363" y="1304025"/>
              <a:ext cx="88581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457200" lvl="0" marL="4572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400"/>
                <a:buFont typeface="Gulim"/>
                <a:buNone/>
              </a:pPr>
              <a:r>
                <a:rPr b="1" i="0" lang="en-US" sz="2400" u="none" cap="none" strike="noStrike">
                  <a:solidFill>
                    <a:schemeClr val="accent1"/>
                  </a:solidFill>
                  <a:latin typeface="Gulim"/>
                  <a:ea typeface="Gulim"/>
                  <a:cs typeface="Gulim"/>
                  <a:sym typeface="Gulim"/>
                </a:rPr>
                <a:t>3. AdminLTE 관리자화면 접속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8b70d0eea_0_64"/>
          <p:cNvSpPr txBox="1"/>
          <p:nvPr/>
        </p:nvSpPr>
        <p:spPr>
          <a:xfrm>
            <a:off x="457200" y="422225"/>
            <a:ext cx="82296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AdminLTE 관리자 화면 접속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1"/>
          <p:cNvGrpSpPr/>
          <p:nvPr/>
        </p:nvGrpSpPr>
        <p:grpSpPr>
          <a:xfrm>
            <a:off x="179388" y="1912600"/>
            <a:ext cx="8861400" cy="1079400"/>
            <a:chOff x="179388" y="2028275"/>
            <a:chExt cx="8861400" cy="1079400"/>
          </a:xfrm>
        </p:grpSpPr>
        <p:sp>
          <p:nvSpPr>
            <p:cNvPr id="130" name="Google Shape;130;p11"/>
            <p:cNvSpPr txBox="1"/>
            <p:nvPr/>
          </p:nvSpPr>
          <p:spPr>
            <a:xfrm>
              <a:off x="179388" y="2028275"/>
              <a:ext cx="8861400" cy="10794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50000">
                  <a:srgbClr val="DCE6F2"/>
                </a:gs>
                <a:gs pos="100000">
                  <a:srgbClr val="EBEBE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31" name="Google Shape;131;p11"/>
            <p:cNvSpPr txBox="1"/>
            <p:nvPr/>
          </p:nvSpPr>
          <p:spPr>
            <a:xfrm>
              <a:off x="181038" y="2244875"/>
              <a:ext cx="88581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457200" lvl="0" marL="4572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400"/>
                <a:buFont typeface="Gulim"/>
                <a:buNone/>
              </a:pPr>
              <a:r>
                <a:rPr b="1" i="0" lang="en-US" sz="2400" u="none" cap="none" strike="noStrike">
                  <a:solidFill>
                    <a:schemeClr val="accent1"/>
                  </a:solidFill>
                  <a:latin typeface="Gulim"/>
                  <a:ea typeface="Gulim"/>
                  <a:cs typeface="Gulim"/>
                  <a:sym typeface="Gulim"/>
                </a:rPr>
                <a:t>4. 관리자 관리 사용법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8b70d0eea_0_119"/>
          <p:cNvSpPr txBox="1"/>
          <p:nvPr/>
        </p:nvSpPr>
        <p:spPr>
          <a:xfrm>
            <a:off x="457200" y="422225"/>
            <a:ext cx="82296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관리자 관리 사용법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8b70d0eea_0_79"/>
          <p:cNvSpPr txBox="1"/>
          <p:nvPr/>
        </p:nvSpPr>
        <p:spPr>
          <a:xfrm>
            <a:off x="457200" y="422225"/>
            <a:ext cx="82296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관리자 관리 사용법→ 관리자관리(현:회원관리)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8b70d0eea_0_103"/>
          <p:cNvSpPr txBox="1"/>
          <p:nvPr/>
        </p:nvSpPr>
        <p:spPr>
          <a:xfrm>
            <a:off x="457200" y="422225"/>
            <a:ext cx="82296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관리자 관리 사용법→ 회원 상세보기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8b70d0eea_0_107"/>
          <p:cNvSpPr txBox="1"/>
          <p:nvPr/>
        </p:nvSpPr>
        <p:spPr>
          <a:xfrm>
            <a:off x="457200" y="422225"/>
            <a:ext cx="82296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관리자 관리 사용법→ 회원수정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8b70d0eea_0_111"/>
          <p:cNvSpPr txBox="1"/>
          <p:nvPr/>
        </p:nvSpPr>
        <p:spPr>
          <a:xfrm>
            <a:off x="457200" y="422225"/>
            <a:ext cx="82296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관리자 관리 사용법→ 회원생성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8b70d0eea_0_131"/>
          <p:cNvSpPr txBox="1"/>
          <p:nvPr/>
        </p:nvSpPr>
        <p:spPr>
          <a:xfrm>
            <a:off x="457200" y="422225"/>
            <a:ext cx="82296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관리자 관리 사용법→ 회원생성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/>
        </p:nvSpPr>
        <p:spPr>
          <a:xfrm>
            <a:off x="139700" y="1304925"/>
            <a:ext cx="8861425" cy="10795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DCE6F2"/>
              </a:gs>
              <a:gs pos="100000">
                <a:srgbClr val="EBEBEB"/>
              </a:gs>
            </a:gsLst>
            <a:lin ang="0" scaled="0"/>
          </a:gra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67" name="Google Shape;167;p13"/>
          <p:cNvSpPr txBox="1"/>
          <p:nvPr/>
        </p:nvSpPr>
        <p:spPr>
          <a:xfrm>
            <a:off x="142875" y="1520825"/>
            <a:ext cx="8858250" cy="646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457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ulim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Gulim"/>
                <a:ea typeface="Gulim"/>
                <a:cs typeface="Gulim"/>
                <a:sym typeface="Gulim"/>
              </a:rPr>
              <a:t>5. 게시판 관리 사용법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"/>
          <p:cNvSpPr/>
          <p:nvPr/>
        </p:nvSpPr>
        <p:spPr>
          <a:xfrm>
            <a:off x="1163625" y="1190225"/>
            <a:ext cx="6892925" cy="5332428"/>
          </a:xfrm>
          <a:custGeom>
            <a:rect b="b" l="l" r="r" t="t"/>
            <a:pathLst>
              <a:path extrusionOk="0" h="5006975" w="6892925">
                <a:moveTo>
                  <a:pt x="834513" y="0"/>
                </a:moveTo>
                <a:lnTo>
                  <a:pt x="6892925" y="0"/>
                </a:lnTo>
                <a:lnTo>
                  <a:pt x="6892925" y="0"/>
                </a:lnTo>
                <a:lnTo>
                  <a:pt x="6892925" y="4172462"/>
                </a:lnTo>
                <a:cubicBezTo>
                  <a:pt x="6892925" y="4633351"/>
                  <a:pt x="6519301" y="5006975"/>
                  <a:pt x="6058412" y="5006975"/>
                </a:cubicBezTo>
                <a:lnTo>
                  <a:pt x="0" y="5006975"/>
                </a:lnTo>
                <a:lnTo>
                  <a:pt x="0" y="5006975"/>
                </a:lnTo>
                <a:lnTo>
                  <a:pt x="0" y="834513"/>
                </a:lnTo>
                <a:cubicBezTo>
                  <a:pt x="0" y="373624"/>
                  <a:pt x="373624" y="0"/>
                  <a:pt x="834513" y="0"/>
                </a:cubicBez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42" name="Google Shape;42;p2"/>
          <p:cNvGrpSpPr/>
          <p:nvPr/>
        </p:nvGrpSpPr>
        <p:grpSpPr>
          <a:xfrm>
            <a:off x="1371600" y="1568450"/>
            <a:ext cx="187325" cy="601662"/>
            <a:chOff x="1371600" y="1544638"/>
            <a:chExt cx="187325" cy="601662"/>
          </a:xfrm>
        </p:grpSpPr>
        <p:sp>
          <p:nvSpPr>
            <p:cNvPr id="43" name="Google Shape;43;p2"/>
            <p:cNvSpPr/>
            <p:nvPr/>
          </p:nvSpPr>
          <p:spPr>
            <a:xfrm>
              <a:off x="1371600" y="1544638"/>
              <a:ext cx="181561" cy="172726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377364" y="1973574"/>
              <a:ext cx="181561" cy="172726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23475" y="1648274"/>
              <a:ext cx="89340" cy="431815"/>
            </a:xfrm>
            <a:prstGeom prst="roundRect">
              <a:avLst>
                <a:gd fmla="val 10800" name="adj"/>
              </a:avLst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46" name="Google Shape;46;p2"/>
          <p:cNvSpPr txBox="1"/>
          <p:nvPr/>
        </p:nvSpPr>
        <p:spPr>
          <a:xfrm>
            <a:off x="2078813" y="1588763"/>
            <a:ext cx="502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ulim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Gulim"/>
                <a:ea typeface="Gulim"/>
                <a:cs typeface="Gulim"/>
                <a:sym typeface="Gulim"/>
              </a:rPr>
              <a:t>1. 포트폴리오 들어가기</a:t>
            </a:r>
            <a:r>
              <a:rPr b="1" i="0" lang="en-US" sz="1200" u="none" cap="none" strike="noStrike">
                <a:solidFill>
                  <a:schemeClr val="accent1"/>
                </a:solidFill>
                <a:latin typeface="Gulim"/>
                <a:ea typeface="Gulim"/>
                <a:cs typeface="Gulim"/>
                <a:sym typeface="Gulim"/>
              </a:rPr>
              <a:t>(프론트엔드만 작업)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2078813" y="2127487"/>
            <a:ext cx="502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ulim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Gulim"/>
                <a:ea typeface="Gulim"/>
                <a:cs typeface="Gulim"/>
                <a:sym typeface="Gulim"/>
              </a:rPr>
              <a:t>2. SNS 아이디 로그인 방법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 txBox="1"/>
          <p:nvPr/>
        </p:nvSpPr>
        <p:spPr>
          <a:xfrm>
            <a:off x="2095500" y="2666187"/>
            <a:ext cx="502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ulim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Gulim"/>
                <a:ea typeface="Gulim"/>
                <a:cs typeface="Gulim"/>
                <a:sym typeface="Gulim"/>
              </a:rPr>
              <a:t>3. AdminLTE 관리자화면 접속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 txBox="1"/>
          <p:nvPr/>
        </p:nvSpPr>
        <p:spPr>
          <a:xfrm>
            <a:off x="2095500" y="3235037"/>
            <a:ext cx="502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ulim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Gulim"/>
                <a:ea typeface="Gulim"/>
                <a:cs typeface="Gulim"/>
                <a:sym typeface="Gulim"/>
              </a:rPr>
              <a:t>4. 관리자 관리 사용법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"/>
          <p:cNvSpPr txBox="1"/>
          <p:nvPr/>
        </p:nvSpPr>
        <p:spPr>
          <a:xfrm>
            <a:off x="1565275" y="584200"/>
            <a:ext cx="849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Gulim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Gulim"/>
                <a:ea typeface="Gulim"/>
                <a:cs typeface="Gulim"/>
                <a:sym typeface="Gulim"/>
              </a:rPr>
              <a:t>목차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"/>
          <p:cNvSpPr txBox="1"/>
          <p:nvPr/>
        </p:nvSpPr>
        <p:spPr>
          <a:xfrm>
            <a:off x="2095488" y="3803887"/>
            <a:ext cx="502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ulim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Gulim"/>
                <a:ea typeface="Gulim"/>
                <a:cs typeface="Gulim"/>
                <a:sym typeface="Gulim"/>
              </a:rPr>
              <a:t>5. 게시판 관리 사용법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"/>
          <p:cNvSpPr txBox="1"/>
          <p:nvPr/>
        </p:nvSpPr>
        <p:spPr>
          <a:xfrm>
            <a:off x="2095500" y="4425675"/>
            <a:ext cx="3689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ulim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Gulim"/>
                <a:ea typeface="Gulim"/>
                <a:cs typeface="Gulim"/>
                <a:sym typeface="Gulim"/>
              </a:rPr>
              <a:t>6. 댓글 관리 사용법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"/>
          <p:cNvSpPr txBox="1"/>
          <p:nvPr/>
        </p:nvSpPr>
        <p:spPr>
          <a:xfrm>
            <a:off x="2078825" y="5302250"/>
            <a:ext cx="502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ulim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Gulim"/>
                <a:ea typeface="Gulim"/>
                <a:cs typeface="Gulim"/>
                <a:sym typeface="Gulim"/>
              </a:rPr>
              <a:t>7. 웹 에디터 사용법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2"/>
          <p:cNvGrpSpPr/>
          <p:nvPr/>
        </p:nvGrpSpPr>
        <p:grpSpPr>
          <a:xfrm>
            <a:off x="7627937" y="1568450"/>
            <a:ext cx="187325" cy="601662"/>
            <a:chOff x="1371600" y="1544638"/>
            <a:chExt cx="187325" cy="601662"/>
          </a:xfrm>
        </p:grpSpPr>
        <p:sp>
          <p:nvSpPr>
            <p:cNvPr id="55" name="Google Shape;55;p2"/>
            <p:cNvSpPr/>
            <p:nvPr/>
          </p:nvSpPr>
          <p:spPr>
            <a:xfrm>
              <a:off x="1371600" y="1544638"/>
              <a:ext cx="181561" cy="172726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377364" y="1973574"/>
              <a:ext cx="181561" cy="172726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423475" y="1648274"/>
              <a:ext cx="89340" cy="431815"/>
            </a:xfrm>
            <a:prstGeom prst="roundRect">
              <a:avLst>
                <a:gd fmla="val 10800" name="adj"/>
              </a:avLst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1371600" y="5092700"/>
            <a:ext cx="187325" cy="601662"/>
            <a:chOff x="1371600" y="1544638"/>
            <a:chExt cx="187325" cy="601662"/>
          </a:xfrm>
        </p:grpSpPr>
        <p:sp>
          <p:nvSpPr>
            <p:cNvPr id="59" name="Google Shape;59;p2"/>
            <p:cNvSpPr/>
            <p:nvPr/>
          </p:nvSpPr>
          <p:spPr>
            <a:xfrm>
              <a:off x="1371600" y="1544638"/>
              <a:ext cx="181561" cy="172726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377364" y="1973574"/>
              <a:ext cx="181561" cy="172726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423475" y="1648274"/>
              <a:ext cx="89340" cy="431815"/>
            </a:xfrm>
            <a:prstGeom prst="roundRect">
              <a:avLst>
                <a:gd fmla="val 10800" name="adj"/>
              </a:avLst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7627937" y="5092700"/>
            <a:ext cx="187325" cy="601662"/>
            <a:chOff x="1371600" y="1544638"/>
            <a:chExt cx="187325" cy="601662"/>
          </a:xfrm>
        </p:grpSpPr>
        <p:sp>
          <p:nvSpPr>
            <p:cNvPr id="63" name="Google Shape;63;p2"/>
            <p:cNvSpPr/>
            <p:nvPr/>
          </p:nvSpPr>
          <p:spPr>
            <a:xfrm>
              <a:off x="1371600" y="1544638"/>
              <a:ext cx="181561" cy="172726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77364" y="1973574"/>
              <a:ext cx="181561" cy="172726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423475" y="1648274"/>
              <a:ext cx="89340" cy="431815"/>
            </a:xfrm>
            <a:prstGeom prst="roundRect">
              <a:avLst>
                <a:gd fmla="val 10800" name="adj"/>
              </a:avLst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8b70d0eea_0_147"/>
          <p:cNvSpPr txBox="1"/>
          <p:nvPr/>
        </p:nvSpPr>
        <p:spPr>
          <a:xfrm>
            <a:off x="457200" y="422225"/>
            <a:ext cx="82296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관리자 관리 사용법→ 게시판 관리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8b70d0eea_0_135"/>
          <p:cNvSpPr txBox="1"/>
          <p:nvPr/>
        </p:nvSpPr>
        <p:spPr>
          <a:xfrm>
            <a:off x="457200" y="422225"/>
            <a:ext cx="82296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관리자 관리 사용법→ 게시글 생성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8b70d0eea_0_202"/>
          <p:cNvSpPr txBox="1"/>
          <p:nvPr/>
        </p:nvSpPr>
        <p:spPr>
          <a:xfrm>
            <a:off x="457200" y="422225"/>
            <a:ext cx="82296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관리자 관리 사용법→ 게시글 상세보기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8b70d0eea_0_178"/>
          <p:cNvSpPr txBox="1"/>
          <p:nvPr/>
        </p:nvSpPr>
        <p:spPr>
          <a:xfrm>
            <a:off x="457200" y="422225"/>
            <a:ext cx="82296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관리자 관리 사용법→ 게시글 수정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/>
          <p:nvPr/>
        </p:nvSpPr>
        <p:spPr>
          <a:xfrm>
            <a:off x="139700" y="1304925"/>
            <a:ext cx="8861425" cy="10795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DCE6F2"/>
              </a:gs>
              <a:gs pos="100000">
                <a:srgbClr val="EBEBEB"/>
              </a:gs>
            </a:gsLst>
            <a:lin ang="0" scaled="0"/>
          </a:gra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142875" y="1520825"/>
            <a:ext cx="8858250" cy="646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457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ulim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Gulim"/>
                <a:ea typeface="Gulim"/>
                <a:cs typeface="Gulim"/>
                <a:sym typeface="Gulim"/>
              </a:rPr>
              <a:t>6. 댓글 관리 사용법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8b70d0eea_0_188"/>
          <p:cNvSpPr txBox="1"/>
          <p:nvPr/>
        </p:nvSpPr>
        <p:spPr>
          <a:xfrm>
            <a:off x="457200" y="422225"/>
            <a:ext cx="82296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관리자 관리 사용법→ 댓글 생성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8b70d0eea_0_183"/>
          <p:cNvSpPr txBox="1"/>
          <p:nvPr/>
        </p:nvSpPr>
        <p:spPr>
          <a:xfrm>
            <a:off x="457200" y="422225"/>
            <a:ext cx="82296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관리자 관리 사용법→ 댓글 관리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8b70d0eea_0_228"/>
          <p:cNvSpPr txBox="1"/>
          <p:nvPr/>
        </p:nvSpPr>
        <p:spPr>
          <a:xfrm>
            <a:off x="457200" y="422225"/>
            <a:ext cx="82296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관리자 관리 사용법→ 댓글 관리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/>
        </p:nvSpPr>
        <p:spPr>
          <a:xfrm>
            <a:off x="139700" y="1304925"/>
            <a:ext cx="8861425" cy="10795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DCE6F2"/>
              </a:gs>
              <a:gs pos="100000">
                <a:srgbClr val="EBEBEB"/>
              </a:gs>
            </a:gsLst>
            <a:lin ang="0" scaled="0"/>
          </a:gra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142875" y="1520825"/>
            <a:ext cx="8858250" cy="646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457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ulim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Gulim"/>
                <a:ea typeface="Gulim"/>
                <a:cs typeface="Gulim"/>
                <a:sym typeface="Gulim"/>
              </a:rPr>
              <a:t>7. 웹 에디터 사용법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98b70d0eea_1_15"/>
          <p:cNvGrpSpPr/>
          <p:nvPr/>
        </p:nvGrpSpPr>
        <p:grpSpPr>
          <a:xfrm>
            <a:off x="123062" y="1953080"/>
            <a:ext cx="8897863" cy="1282975"/>
            <a:chOff x="139700" y="990950"/>
            <a:chExt cx="8897863" cy="1079400"/>
          </a:xfrm>
        </p:grpSpPr>
        <p:sp>
          <p:nvSpPr>
            <p:cNvPr id="71" name="Google Shape;71;g98b70d0eea_1_15"/>
            <p:cNvSpPr txBox="1"/>
            <p:nvPr/>
          </p:nvSpPr>
          <p:spPr>
            <a:xfrm>
              <a:off x="139700" y="990950"/>
              <a:ext cx="8861400" cy="10794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50000">
                  <a:srgbClr val="DCE6F2"/>
                </a:gs>
                <a:gs pos="100000">
                  <a:srgbClr val="EBEBE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72" name="Google Shape;72;g98b70d0eea_1_15"/>
            <p:cNvSpPr txBox="1"/>
            <p:nvPr/>
          </p:nvSpPr>
          <p:spPr>
            <a:xfrm>
              <a:off x="179463" y="1290175"/>
              <a:ext cx="88581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57200" lvl="0" marL="4572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400"/>
                <a:buFont typeface="Gulim"/>
                <a:buNone/>
              </a:pPr>
              <a:r>
                <a:rPr b="1" i="0" lang="en-US" sz="2400" u="none" cap="none" strike="noStrike">
                  <a:solidFill>
                    <a:schemeClr val="accent1"/>
                  </a:solidFill>
                  <a:latin typeface="Gulim"/>
                  <a:ea typeface="Gulim"/>
                  <a:cs typeface="Gulim"/>
                  <a:sym typeface="Gulim"/>
                </a:rPr>
                <a:t>1. 포트폴리오 들어가기</a:t>
              </a:r>
              <a:r>
                <a:rPr b="1" i="0" lang="en-US" sz="1200" u="none" cap="none" strike="noStrike">
                  <a:solidFill>
                    <a:schemeClr val="accent1"/>
                  </a:solidFill>
                  <a:latin typeface="Gulim"/>
                  <a:ea typeface="Gulim"/>
                  <a:cs typeface="Gulim"/>
                  <a:sym typeface="Gulim"/>
                </a:rPr>
                <a:t>(프론트엔드만 작업)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150" y="1045851"/>
            <a:ext cx="7713677" cy="433895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/>
          <p:nvPr/>
        </p:nvSpPr>
        <p:spPr>
          <a:xfrm>
            <a:off x="973137" y="354012"/>
            <a:ext cx="1841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457200" y="422225"/>
            <a:ext cx="82296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포트폴리오 들어가기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 txBox="1"/>
          <p:nvPr/>
        </p:nvSpPr>
        <p:spPr>
          <a:xfrm flipH="1">
            <a:off x="758962" y="5384800"/>
            <a:ext cx="3126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6143625" y="3813175"/>
            <a:ext cx="1841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82" name="Google Shape;82;p4"/>
          <p:cNvGrpSpPr/>
          <p:nvPr/>
        </p:nvGrpSpPr>
        <p:grpSpPr>
          <a:xfrm>
            <a:off x="1071550" y="1812676"/>
            <a:ext cx="6259800" cy="4594074"/>
            <a:chOff x="1071550" y="1498676"/>
            <a:chExt cx="6259800" cy="4594074"/>
          </a:xfrm>
        </p:grpSpPr>
        <p:sp>
          <p:nvSpPr>
            <p:cNvPr id="83" name="Google Shape;83;p4"/>
            <p:cNvSpPr/>
            <p:nvPr/>
          </p:nvSpPr>
          <p:spPr>
            <a:xfrm>
              <a:off x="4329650" y="1498676"/>
              <a:ext cx="1415100" cy="9306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cxnSp>
          <p:nvCxnSpPr>
            <p:cNvPr id="84" name="Google Shape;84;p4"/>
            <p:cNvCxnSpPr/>
            <p:nvPr/>
          </p:nvCxnSpPr>
          <p:spPr>
            <a:xfrm flipH="1">
              <a:off x="1071562" y="2280550"/>
              <a:ext cx="3466800" cy="323130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5" name="Google Shape;85;p4"/>
            <p:cNvSpPr txBox="1"/>
            <p:nvPr/>
          </p:nvSpPr>
          <p:spPr>
            <a:xfrm>
              <a:off x="1071550" y="5530850"/>
              <a:ext cx="6259800" cy="561900"/>
            </a:xfrm>
            <a:prstGeom prst="rect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상단 Portfolio 창으로 마우스 커서를 지정하면, 화면에 보이는 드롭다운바가 생성되며, 두개의 포트폴리오에 연결된 메뉴가 화면에 출력됩니다.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6"/>
          <p:cNvGrpSpPr/>
          <p:nvPr/>
        </p:nvGrpSpPr>
        <p:grpSpPr>
          <a:xfrm>
            <a:off x="179388" y="2127525"/>
            <a:ext cx="8861400" cy="1079400"/>
            <a:chOff x="177800" y="2358875"/>
            <a:chExt cx="8861400" cy="1079400"/>
          </a:xfrm>
        </p:grpSpPr>
        <p:sp>
          <p:nvSpPr>
            <p:cNvPr id="91" name="Google Shape;91;p6"/>
            <p:cNvSpPr txBox="1"/>
            <p:nvPr/>
          </p:nvSpPr>
          <p:spPr>
            <a:xfrm>
              <a:off x="177800" y="2358875"/>
              <a:ext cx="8861400" cy="10794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50000">
                  <a:srgbClr val="DCE6F2"/>
                </a:gs>
                <a:gs pos="100000">
                  <a:srgbClr val="EBEBE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92" name="Google Shape;92;p6"/>
            <p:cNvSpPr txBox="1"/>
            <p:nvPr/>
          </p:nvSpPr>
          <p:spPr>
            <a:xfrm>
              <a:off x="179463" y="2575475"/>
              <a:ext cx="88581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457200" lvl="0" marL="4572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400"/>
                <a:buFont typeface="Gulim"/>
                <a:buNone/>
              </a:pPr>
              <a:r>
                <a:rPr b="1" i="0" lang="en-US" sz="2400" u="none" cap="none" strike="noStrike">
                  <a:solidFill>
                    <a:schemeClr val="accent1"/>
                  </a:solidFill>
                  <a:latin typeface="Gulim"/>
                  <a:ea typeface="Gulim"/>
                  <a:cs typeface="Gulim"/>
                  <a:sym typeface="Gulim"/>
                </a:rPr>
                <a:t>2. SNS 아이디 로그인 방법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09600" lvl="0" marL="6096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Gulim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8b70d0eea_0_85"/>
          <p:cNvSpPr txBox="1"/>
          <p:nvPr/>
        </p:nvSpPr>
        <p:spPr>
          <a:xfrm>
            <a:off x="457200" y="422225"/>
            <a:ext cx="82296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SNS 로그인 방법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8b70d0eea_0_41"/>
          <p:cNvSpPr txBox="1"/>
          <p:nvPr/>
        </p:nvSpPr>
        <p:spPr>
          <a:xfrm>
            <a:off x="457200" y="422225"/>
            <a:ext cx="82296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SNS 로그인 방법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8b70d0eea_0_10"/>
          <p:cNvSpPr txBox="1"/>
          <p:nvPr/>
        </p:nvSpPr>
        <p:spPr>
          <a:xfrm>
            <a:off x="457200" y="422225"/>
            <a:ext cx="82296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SNS 로그인 방법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8b70d0eea_0_15"/>
          <p:cNvSpPr txBox="1"/>
          <p:nvPr/>
        </p:nvSpPr>
        <p:spPr>
          <a:xfrm>
            <a:off x="457200" y="422225"/>
            <a:ext cx="82296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SNS 로그인 방법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디자인 사용자 지정">
  <a:themeElements>
    <a:clrScheme name="도시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2009-05-28T02:27:55Z</dcterms:created>
</cp:coreProperties>
</file>