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0" r:id="rId4"/>
    <p:sldMasterId id="214748365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6797675" cy="9926625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484">
          <p15:clr>
            <a:srgbClr val="000000"/>
          </p15:clr>
        </p15:guide>
        <p15:guide id="2" pos="2904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484" orient="horz"/>
        <p:guide pos="2904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49687" y="0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49687" y="9428162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Gulim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Gulim"/>
                <a:ea typeface="Gulim"/>
                <a:cs typeface="Gulim"/>
                <a:sym typeface="Gulim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1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2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3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4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7:notes"/>
          <p:cNvSpPr txBox="1"/>
          <p:nvPr>
            <p:ph idx="1" type="body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:notes"/>
          <p:cNvSpPr/>
          <p:nvPr>
            <p:ph idx="2" type="sldImg"/>
          </p:nvPr>
        </p:nvSpPr>
        <p:spPr>
          <a:xfrm>
            <a:off x="917575" y="744537"/>
            <a:ext cx="4962525" cy="37226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974e8993ee_0_6:notes"/>
          <p:cNvSpPr txBox="1"/>
          <p:nvPr>
            <p:ph idx="1" type="body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g974e8993ee_0_6:notes"/>
          <p:cNvSpPr/>
          <p:nvPr>
            <p:ph idx="2" type="sldImg"/>
          </p:nvPr>
        </p:nvSpPr>
        <p:spPr>
          <a:xfrm>
            <a:off x="917575" y="744537"/>
            <a:ext cx="4962600" cy="3722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제목 슬라이드" type="title">
  <p:cSld name="TITLE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ulim"/>
              <a:buNone/>
              <a:defRPr b="0" i="0" sz="1800" u="none" cap="none" strike="noStrik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/>
          <p:nvPr/>
        </p:nvSpPr>
        <p:spPr>
          <a:xfrm>
            <a:off x="2018450" y="1871075"/>
            <a:ext cx="51819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6699"/>
              </a:buClr>
              <a:buSzPts val="2800"/>
              <a:buFont typeface="Gulim"/>
              <a:buNone/>
            </a:pPr>
            <a:r>
              <a:rPr b="1" lang="en-US" sz="2800">
                <a:solidFill>
                  <a:srgbClr val="006699"/>
                </a:solidFill>
                <a:latin typeface="Gulim"/>
                <a:ea typeface="Gulim"/>
                <a:cs typeface="Gulim"/>
                <a:sym typeface="Gulim"/>
              </a:rPr>
              <a:t>스프링 프로젝트</a:t>
            </a:r>
            <a:r>
              <a:rPr b="1" i="0" lang="en-US" sz="2800" u="none" cap="none" strike="noStrike">
                <a:solidFill>
                  <a:srgbClr val="006699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r>
              <a:rPr b="1" lang="en-US" sz="2800">
                <a:solidFill>
                  <a:srgbClr val="006699"/>
                </a:solidFill>
                <a:latin typeface="Gulim"/>
                <a:ea typeface="Gulim"/>
                <a:cs typeface="Gulim"/>
                <a:sym typeface="Gulim"/>
              </a:rPr>
              <a:t>인수테스트용</a:t>
            </a:r>
            <a:endParaRPr/>
          </a:p>
        </p:txBody>
      </p:sp>
      <p:sp>
        <p:nvSpPr>
          <p:cNvPr id="34" name="Google Shape;34;p5"/>
          <p:cNvSpPr txBox="1"/>
          <p:nvPr>
            <p:ph type="ctrTitle"/>
          </p:nvPr>
        </p:nvSpPr>
        <p:spPr>
          <a:xfrm>
            <a:off x="685800" y="2633662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lim"/>
              <a:buNone/>
            </a:pPr>
            <a:r>
              <a:rPr lang="en-US" sz="4000"/>
              <a:t>사용자모드</a:t>
            </a:r>
            <a:r>
              <a:rPr b="0" i="0" lang="en-US" sz="40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및 관리자모드 </a:t>
            </a:r>
            <a:endParaRPr sz="4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ulim"/>
              <a:buNone/>
            </a:pPr>
            <a:r>
              <a:rPr lang="en-US" sz="4000"/>
              <a:t>매뉴얼</a:t>
            </a:r>
            <a:endParaRPr sz="4000"/>
          </a:p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2890837" y="5529262"/>
            <a:ext cx="3414712" cy="3238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1" i="0" lang="en-US" sz="180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rPr>
              <a:t>20</a:t>
            </a:r>
            <a:r>
              <a:rPr b="1" lang="en-US" sz="1800">
                <a:solidFill>
                  <a:srgbClr val="898989"/>
                </a:solidFill>
              </a:rPr>
              <a:t>20</a:t>
            </a:r>
            <a:r>
              <a:rPr b="1" i="0" lang="en-US" sz="1800" u="none">
                <a:solidFill>
                  <a:srgbClr val="898989"/>
                </a:solidFill>
                <a:latin typeface="Gulim"/>
                <a:ea typeface="Gulim"/>
                <a:cs typeface="Gulim"/>
                <a:sym typeface="Gulim"/>
              </a:rPr>
              <a:t>.0</a:t>
            </a:r>
            <a:r>
              <a:rPr b="1" lang="en-US" sz="1800">
                <a:solidFill>
                  <a:srgbClr val="898989"/>
                </a:solidFill>
              </a:rPr>
              <a:t>9</a:t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5533837" y="6283662"/>
            <a:ext cx="3414600" cy="32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None/>
            </a:pPr>
            <a:r>
              <a:rPr b="1" lang="en-US" sz="1800">
                <a:solidFill>
                  <a:srgbClr val="898989"/>
                </a:solidFill>
              </a:rPr>
              <a:t>발표자: 대리 OOO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1101725" y="1171575"/>
            <a:ext cx="6892925" cy="5006975"/>
          </a:xfrm>
          <a:custGeom>
            <a:rect b="b" l="l" r="r" t="t"/>
            <a:pathLst>
              <a:path extrusionOk="0" h="5006975" w="6892925">
                <a:moveTo>
                  <a:pt x="834513" y="0"/>
                </a:moveTo>
                <a:lnTo>
                  <a:pt x="6892925" y="0"/>
                </a:lnTo>
                <a:lnTo>
                  <a:pt x="6892925" y="0"/>
                </a:lnTo>
                <a:lnTo>
                  <a:pt x="6892925" y="4172462"/>
                </a:lnTo>
                <a:cubicBezTo>
                  <a:pt x="6892925" y="4633351"/>
                  <a:pt x="6519301" y="5006975"/>
                  <a:pt x="6058412" y="5006975"/>
                </a:cubicBezTo>
                <a:lnTo>
                  <a:pt x="0" y="5006975"/>
                </a:lnTo>
                <a:lnTo>
                  <a:pt x="0" y="5006975"/>
                </a:lnTo>
                <a:lnTo>
                  <a:pt x="0" y="834513"/>
                </a:lnTo>
                <a:cubicBezTo>
                  <a:pt x="0" y="373624"/>
                  <a:pt x="373624" y="0"/>
                  <a:pt x="834513" y="0"/>
                </a:cubicBezTo>
                <a:close/>
              </a:path>
            </a:pathLst>
          </a:custGeom>
          <a:solidFill>
            <a:schemeClr val="lt1"/>
          </a:solidFill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1371600" y="1568450"/>
            <a:ext cx="187325" cy="601662"/>
            <a:chOff x="1371600" y="1544638"/>
            <a:chExt cx="187325" cy="601662"/>
          </a:xfrm>
        </p:grpSpPr>
        <p:sp>
          <p:nvSpPr>
            <p:cNvPr id="43" name="Google Shape;43;p6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46" name="Google Shape;46;p6"/>
          <p:cNvSpPr txBox="1"/>
          <p:nvPr/>
        </p:nvSpPr>
        <p:spPr>
          <a:xfrm>
            <a:off x="2095500" y="1640675"/>
            <a:ext cx="548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1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포트폴리오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 들어가기</a:t>
            </a:r>
            <a:r>
              <a:rPr b="1" lang="en-US" sz="18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-US" sz="16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프론트엔드만 작업</a:t>
            </a:r>
            <a:r>
              <a:rPr b="1" lang="en-US" sz="18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 sz="800"/>
          </a:p>
        </p:txBody>
      </p:sp>
      <p:sp>
        <p:nvSpPr>
          <p:cNvPr id="47" name="Google Shape;47;p6"/>
          <p:cNvSpPr txBox="1"/>
          <p:nvPr/>
        </p:nvSpPr>
        <p:spPr>
          <a:xfrm>
            <a:off x="2095500" y="2242399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2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SNS 아이디 로그인 방법</a:t>
            </a:r>
            <a:endParaRPr/>
          </a:p>
        </p:txBody>
      </p:sp>
      <p:sp>
        <p:nvSpPr>
          <p:cNvPr id="48" name="Google Shape;48;p6"/>
          <p:cNvSpPr txBox="1"/>
          <p:nvPr/>
        </p:nvSpPr>
        <p:spPr>
          <a:xfrm>
            <a:off x="2095500" y="2822625"/>
            <a:ext cx="5482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3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AdminLTE용 관리자화면 들어가기</a:t>
            </a:r>
            <a:endParaRPr/>
          </a:p>
        </p:txBody>
      </p:sp>
      <p:sp>
        <p:nvSpPr>
          <p:cNvPr id="49" name="Google Shape;49;p6"/>
          <p:cNvSpPr txBox="1"/>
          <p:nvPr/>
        </p:nvSpPr>
        <p:spPr>
          <a:xfrm>
            <a:off x="1565275" y="584200"/>
            <a:ext cx="901800" cy="36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Gulim"/>
              <a:buNone/>
            </a:pPr>
            <a:r>
              <a:rPr b="1" i="0" lang="en-US" sz="18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목차</a:t>
            </a:r>
            <a:endParaRPr/>
          </a:p>
        </p:txBody>
      </p:sp>
      <p:sp>
        <p:nvSpPr>
          <p:cNvPr id="50" name="Google Shape;50;p6"/>
          <p:cNvSpPr txBox="1"/>
          <p:nvPr/>
        </p:nvSpPr>
        <p:spPr>
          <a:xfrm>
            <a:off x="2033588" y="3395262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4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관리자 관리 사용법</a:t>
            </a:r>
            <a:endParaRPr/>
          </a:p>
        </p:txBody>
      </p:sp>
      <p:sp>
        <p:nvSpPr>
          <p:cNvPr id="51" name="Google Shape;51;p6"/>
          <p:cNvSpPr txBox="1"/>
          <p:nvPr/>
        </p:nvSpPr>
        <p:spPr>
          <a:xfrm>
            <a:off x="2033600" y="3967875"/>
            <a:ext cx="4045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5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게시판 관리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사용법</a:t>
            </a:r>
            <a:endParaRPr/>
          </a:p>
        </p:txBody>
      </p:sp>
      <p:sp>
        <p:nvSpPr>
          <p:cNvPr id="52" name="Google Shape;52;p6"/>
          <p:cNvSpPr txBox="1"/>
          <p:nvPr/>
        </p:nvSpPr>
        <p:spPr>
          <a:xfrm>
            <a:off x="2002625" y="4540500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6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댓글관리 사용법</a:t>
            </a:r>
            <a:endParaRPr/>
          </a:p>
        </p:txBody>
      </p:sp>
      <p:grpSp>
        <p:nvGrpSpPr>
          <p:cNvPr id="53" name="Google Shape;53;p6"/>
          <p:cNvGrpSpPr/>
          <p:nvPr/>
        </p:nvGrpSpPr>
        <p:grpSpPr>
          <a:xfrm>
            <a:off x="7627937" y="1568450"/>
            <a:ext cx="187325" cy="601662"/>
            <a:chOff x="1371600" y="1544638"/>
            <a:chExt cx="187325" cy="601662"/>
          </a:xfrm>
        </p:grpSpPr>
        <p:sp>
          <p:nvSpPr>
            <p:cNvPr id="54" name="Google Shape;54;p6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5" name="Google Shape;55;p6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6" name="Google Shape;56;p6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57" name="Google Shape;57;p6"/>
          <p:cNvGrpSpPr/>
          <p:nvPr/>
        </p:nvGrpSpPr>
        <p:grpSpPr>
          <a:xfrm>
            <a:off x="1371600" y="5092700"/>
            <a:ext cx="187325" cy="601662"/>
            <a:chOff x="1371600" y="1544638"/>
            <a:chExt cx="187325" cy="601662"/>
          </a:xfrm>
        </p:grpSpPr>
        <p:sp>
          <p:nvSpPr>
            <p:cNvPr id="58" name="Google Shape;58;p6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0" name="Google Shape;60;p6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grpSp>
        <p:nvGrpSpPr>
          <p:cNvPr id="61" name="Google Shape;61;p6"/>
          <p:cNvGrpSpPr/>
          <p:nvPr/>
        </p:nvGrpSpPr>
        <p:grpSpPr>
          <a:xfrm>
            <a:off x="7627937" y="5092700"/>
            <a:ext cx="187325" cy="601662"/>
            <a:chOff x="1371600" y="1544638"/>
            <a:chExt cx="187325" cy="601662"/>
          </a:xfrm>
        </p:grpSpPr>
        <p:sp>
          <p:nvSpPr>
            <p:cNvPr id="62" name="Google Shape;62;p6"/>
            <p:cNvSpPr/>
            <p:nvPr/>
          </p:nvSpPr>
          <p:spPr>
            <a:xfrm>
              <a:off x="1371600" y="1544638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3" name="Google Shape;63;p6"/>
            <p:cNvSpPr/>
            <p:nvPr/>
          </p:nvSpPr>
          <p:spPr>
            <a:xfrm>
              <a:off x="1377364" y="1973574"/>
              <a:ext cx="181561" cy="172726"/>
            </a:xfrm>
            <a:prstGeom prst="ellipse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 cap="flat" cmpd="sng" w="38100">
              <a:solidFill>
                <a:schemeClr val="lt2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  <p:sp>
          <p:nvSpPr>
            <p:cNvPr id="64" name="Google Shape;64;p6"/>
            <p:cNvSpPr/>
            <p:nvPr/>
          </p:nvSpPr>
          <p:spPr>
            <a:xfrm>
              <a:off x="1423475" y="1648274"/>
              <a:ext cx="89340" cy="431815"/>
            </a:xfrm>
            <a:prstGeom prst="roundRect">
              <a:avLst>
                <a:gd fmla="val 10800" name="adj"/>
              </a:avLst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endParaRPr>
            </a:p>
          </p:txBody>
        </p:sp>
      </p:grpSp>
      <p:sp>
        <p:nvSpPr>
          <p:cNvPr id="65" name="Google Shape;65;p6"/>
          <p:cNvSpPr txBox="1"/>
          <p:nvPr/>
        </p:nvSpPr>
        <p:spPr>
          <a:xfrm>
            <a:off x="2002625" y="5189325"/>
            <a:ext cx="5029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7</a:t>
            </a:r>
            <a:r>
              <a:rPr b="1" i="0" lang="en-US" sz="2400" u="none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. </a:t>
            </a: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웹 에디터 사용법(작업예정)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7"/>
          <p:cNvSpPr txBox="1"/>
          <p:nvPr/>
        </p:nvSpPr>
        <p:spPr>
          <a:xfrm>
            <a:off x="139700" y="1304925"/>
            <a:ext cx="8861425" cy="10795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42875" y="1520825"/>
            <a:ext cx="8858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1. 포트폴리오 들어가기</a:t>
            </a:r>
            <a:r>
              <a:rPr b="1" lang="en-US" sz="18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(</a:t>
            </a:r>
            <a:r>
              <a:rPr b="1" lang="en-US" sz="16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프론트엔드만 작업</a:t>
            </a:r>
            <a:r>
              <a:rPr b="1" lang="en-US" sz="18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3938" y="1354126"/>
            <a:ext cx="7203949" cy="543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8"/>
          <p:cNvSpPr txBox="1"/>
          <p:nvPr/>
        </p:nvSpPr>
        <p:spPr>
          <a:xfrm>
            <a:off x="973137" y="354012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78" name="Google Shape;78;p8"/>
          <p:cNvSpPr txBox="1"/>
          <p:nvPr/>
        </p:nvSpPr>
        <p:spPr>
          <a:xfrm>
            <a:off x="457200" y="942975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en-US" sz="16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I. </a:t>
            </a:r>
            <a:r>
              <a:rPr lang="en-US" sz="1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포트폴리오 들어가는 방법</a:t>
            </a:r>
            <a:endParaRPr/>
          </a:p>
        </p:txBody>
      </p:sp>
      <p:sp>
        <p:nvSpPr>
          <p:cNvPr id="79" name="Google Shape;79;p8"/>
          <p:cNvSpPr txBox="1"/>
          <p:nvPr/>
        </p:nvSpPr>
        <p:spPr>
          <a:xfrm flipH="1">
            <a:off x="758825" y="5384800"/>
            <a:ext cx="312737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0" name="Google Shape;80;p8"/>
          <p:cNvSpPr txBox="1"/>
          <p:nvPr/>
        </p:nvSpPr>
        <p:spPr>
          <a:xfrm>
            <a:off x="6143625" y="3813175"/>
            <a:ext cx="184150" cy="400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1" name="Google Shape;81;p8"/>
          <p:cNvSpPr/>
          <p:nvPr/>
        </p:nvSpPr>
        <p:spPr>
          <a:xfrm rot="-2418058">
            <a:off x="4655510" y="3297760"/>
            <a:ext cx="937380" cy="516343"/>
          </a:xfrm>
          <a:prstGeom prst="rightArrow">
            <a:avLst>
              <a:gd fmla="val 50000" name="adj1"/>
              <a:gd fmla="val 76423" name="adj2"/>
            </a:avLst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8"/>
          <p:cNvSpPr/>
          <p:nvPr/>
        </p:nvSpPr>
        <p:spPr>
          <a:xfrm>
            <a:off x="177050" y="3379000"/>
            <a:ext cx="4603500" cy="13809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포트폴리오 링크가 2가지 존재 합니다.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원페이지 포트폴리오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/>
              <a:t>슬라이드 포트폴리오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9"/>
          <p:cNvSpPr txBox="1"/>
          <p:nvPr/>
        </p:nvSpPr>
        <p:spPr>
          <a:xfrm>
            <a:off x="139700" y="1304925"/>
            <a:ext cx="8861425" cy="10795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88" name="Google Shape;88;p9"/>
          <p:cNvSpPr txBox="1"/>
          <p:nvPr/>
        </p:nvSpPr>
        <p:spPr>
          <a:xfrm>
            <a:off x="142875" y="1520825"/>
            <a:ext cx="8858250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2. SNS 아이디 로그인 방법</a:t>
            </a:r>
            <a:r>
              <a:rPr lang="en-US" sz="3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0"/>
          <p:cNvSpPr txBox="1"/>
          <p:nvPr/>
        </p:nvSpPr>
        <p:spPr>
          <a:xfrm>
            <a:off x="973137" y="354012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94" name="Google Shape;94;p10"/>
          <p:cNvSpPr txBox="1"/>
          <p:nvPr/>
        </p:nvSpPr>
        <p:spPr>
          <a:xfrm>
            <a:off x="457200" y="942975"/>
            <a:ext cx="8229600" cy="4111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Gulim"/>
              <a:buNone/>
            </a:pPr>
            <a:r>
              <a:rPr b="0" i="0" lang="en-US" sz="16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I. </a:t>
            </a:r>
            <a:r>
              <a:rPr lang="en-US" sz="1600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SNS 로그인</a:t>
            </a:r>
            <a:r>
              <a:rPr b="0" i="0" lang="en-US" sz="1600" u="none">
                <a:solidFill>
                  <a:schemeClr val="dk1"/>
                </a:solidFill>
                <a:latin typeface="Gulim"/>
                <a:ea typeface="Gulim"/>
                <a:cs typeface="Gulim"/>
                <a:sym typeface="Gulim"/>
              </a:rPr>
              <a:t> 들어가기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1"/>
          <p:cNvSpPr txBox="1"/>
          <p:nvPr/>
        </p:nvSpPr>
        <p:spPr>
          <a:xfrm>
            <a:off x="139700" y="1304925"/>
            <a:ext cx="8861400" cy="1079400"/>
          </a:xfrm>
          <a:prstGeom prst="rect">
            <a:avLst/>
          </a:prstGeom>
          <a:gradFill>
            <a:gsLst>
              <a:gs pos="0">
                <a:srgbClr val="FFFFFF"/>
              </a:gs>
              <a:gs pos="50000">
                <a:srgbClr val="DCE6F2"/>
              </a:gs>
              <a:gs pos="100000">
                <a:srgbClr val="EBEBEB"/>
              </a:gs>
            </a:gsLst>
            <a:lin ang="0" scaled="0"/>
          </a:gradFill>
          <a:ln>
            <a:noFill/>
          </a:ln>
        </p:spPr>
        <p:txBody>
          <a:bodyPr anchorCtr="0" anchor="ctr" bIns="46800" lIns="90000" spcFirstLastPara="1" rIns="90000" wrap="square" tIns="468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Gulim"/>
              <a:ea typeface="Gulim"/>
              <a:cs typeface="Gulim"/>
              <a:sym typeface="Gulim"/>
            </a:endParaRPr>
          </a:p>
        </p:txBody>
      </p:sp>
      <p:sp>
        <p:nvSpPr>
          <p:cNvPr id="100" name="Google Shape;100;p11"/>
          <p:cNvSpPr txBox="1"/>
          <p:nvPr/>
        </p:nvSpPr>
        <p:spPr>
          <a:xfrm>
            <a:off x="142875" y="1520825"/>
            <a:ext cx="8858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609600" lvl="0" marL="6096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ulim"/>
              <a:buNone/>
            </a:pPr>
            <a:r>
              <a:rPr b="1" lang="en-US" sz="2400">
                <a:solidFill>
                  <a:schemeClr val="accent1"/>
                </a:solidFill>
                <a:latin typeface="Gulim"/>
                <a:ea typeface="Gulim"/>
                <a:cs typeface="Gulim"/>
                <a:sym typeface="Gulim"/>
              </a:rPr>
              <a:t>3. AdminLTE용 관리자화면 들어가기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Office 테마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_디자인 사용자 지정">
  <a:themeElements>
    <a:clrScheme name="도시">
      <a:dk1>
        <a:srgbClr val="000000"/>
      </a:dk1>
      <a:lt1>
        <a:srgbClr val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