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8" r:id="rId18"/>
    <p:sldId id="279"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5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F6E1D4-86CE-4C3E-8861-88424976B4EE}"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816AE-865E-40FD-8347-A216B7951578}" type="slidenum">
              <a:rPr lang="en-IN" smtClean="0"/>
              <a:t>‹#›</a:t>
            </a:fld>
            <a:endParaRPr lang="en-IN"/>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F6E1D4-86CE-4C3E-8861-88424976B4EE}"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816AE-865E-40FD-8347-A216B795157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F6E1D4-86CE-4C3E-8861-88424976B4EE}"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816AE-865E-40FD-8347-A216B795157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F6E1D4-86CE-4C3E-8861-88424976B4EE}"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816AE-865E-40FD-8347-A216B795157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F6E1D4-86CE-4C3E-8861-88424976B4EE}"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816AE-865E-40FD-8347-A216B7951578}" type="slidenum">
              <a:rPr lang="en-IN" smtClean="0"/>
              <a:t>‹#›</a:t>
            </a:fld>
            <a:endParaRPr lang="en-IN"/>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F6E1D4-86CE-4C3E-8861-88424976B4EE}"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816AE-865E-40FD-8347-A216B795157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F6E1D4-86CE-4C3E-8861-88424976B4EE}" type="datetimeFigureOut">
              <a:rPr lang="en-IN" smtClean="0"/>
              <a:t>06-12-2022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C816AE-865E-40FD-8347-A216B7951578}" type="slidenum">
              <a:rPr lang="en-IN" smtClean="0"/>
              <a:t>‹#›</a:t>
            </a:fld>
            <a:endParaRPr lang="en-IN"/>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F6E1D4-86CE-4C3E-8861-88424976B4EE}" type="datetimeFigureOut">
              <a:rPr lang="en-IN" smtClean="0"/>
              <a:t>06-12-2022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C816AE-865E-40FD-8347-A216B795157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6E1D4-86CE-4C3E-8861-88424976B4EE}" type="datetimeFigureOut">
              <a:rPr lang="en-IN" smtClean="0"/>
              <a:t>06-12-2022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C816AE-865E-40FD-8347-A216B795157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F6E1D4-86CE-4C3E-8861-88424976B4EE}"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816AE-865E-40FD-8347-A216B7951578}" type="slidenum">
              <a:rPr lang="en-IN" smtClean="0"/>
              <a:t>‹#›</a:t>
            </a:fld>
            <a:endParaRPr lang="en-IN"/>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F6E1D4-86CE-4C3E-8861-88424976B4EE}"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816AE-865E-40FD-8347-A216B795157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CCF6E1D4-86CE-4C3E-8861-88424976B4EE}" type="datetimeFigureOut">
              <a:rPr lang="en-IN" smtClean="0"/>
              <a:t>06-12-2022</a:t>
            </a:fld>
            <a:endParaRPr lang="en-IN"/>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5C816AE-865E-40FD-8347-A216B7951578}" type="slidenum">
              <a:rPr lang="en-IN" smtClean="0"/>
              <a:t>‹#›</a:t>
            </a:fld>
            <a:endParaRPr lang="en-IN"/>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8729" y="2223246"/>
            <a:ext cx="6329083" cy="1569660"/>
          </a:xfrm>
          <a:prstGeom prst="rect">
            <a:avLst/>
          </a:prstGeom>
          <a:noFill/>
        </p:spPr>
        <p:txBody>
          <a:bodyPr wrap="square" rtlCol="0">
            <a:spAutoFit/>
          </a:bodyPr>
          <a:lstStyle/>
          <a:p>
            <a:r>
              <a:rPr lang="en-IN" sz="9600" dirty="0" smtClean="0"/>
              <a:t>Welcome</a:t>
            </a:r>
            <a:endParaRPr lang="en-IN" sz="9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21" y="148478"/>
            <a:ext cx="2828925" cy="1200150"/>
          </a:xfrm>
          <a:prstGeom prst="rect">
            <a:avLst/>
          </a:prstGeom>
        </p:spPr>
      </p:pic>
    </p:spTree>
    <p:extLst>
      <p:ext uri="{BB962C8B-B14F-4D97-AF65-F5344CB8AC3E}">
        <p14:creationId xmlns:p14="http://schemas.microsoft.com/office/powerpoint/2010/main" val="1361893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588" y="128857"/>
            <a:ext cx="2828925" cy="1200150"/>
          </a:xfrm>
          <a:prstGeom prst="rect">
            <a:avLst/>
          </a:prstGeom>
        </p:spPr>
      </p:pic>
      <p:sp>
        <p:nvSpPr>
          <p:cNvPr id="3" name="TextBox 2"/>
          <p:cNvSpPr txBox="1"/>
          <p:nvPr/>
        </p:nvSpPr>
        <p:spPr>
          <a:xfrm>
            <a:off x="1561381" y="1410357"/>
            <a:ext cx="8522899" cy="4893647"/>
          </a:xfrm>
          <a:prstGeom prst="rect">
            <a:avLst/>
          </a:prstGeom>
          <a:noFill/>
        </p:spPr>
        <p:txBody>
          <a:bodyPr wrap="square" rtlCol="0">
            <a:spAutoFit/>
          </a:bodyPr>
          <a:lstStyle/>
          <a:p>
            <a:pPr marL="285750" lvl="0" indent="-285750">
              <a:buFont typeface="Wingdings" panose="05000000000000000000" pitchFamily="2" charset="2"/>
              <a:buChar char="Ø"/>
            </a:pPr>
            <a:r>
              <a:rPr lang="en-US" sz="2200" b="1" dirty="0" smtClean="0"/>
              <a:t>PHP</a:t>
            </a:r>
            <a:r>
              <a:rPr lang="en-US" dirty="0" smtClean="0"/>
              <a:t> </a:t>
            </a:r>
            <a:r>
              <a:rPr lang="en-US" sz="2200" dirty="0" smtClean="0"/>
              <a:t>stands for Hypertext Preprocessor PHP is a language used to develop interactive and dynamic content on the web and it is often used together with the Apache web server version is 6.0.</a:t>
            </a:r>
          </a:p>
          <a:p>
            <a:pPr marL="285750" lvl="0" indent="-285750">
              <a:buFont typeface="Wingdings" panose="05000000000000000000" pitchFamily="2" charset="2"/>
              <a:buChar char="Ø"/>
            </a:pPr>
            <a:r>
              <a:rPr lang="en-US" sz="2200" b="1" dirty="0" smtClean="0"/>
              <a:t>CSS</a:t>
            </a:r>
            <a:r>
              <a:rPr lang="en-US" dirty="0" smtClean="0"/>
              <a:t>: - </a:t>
            </a:r>
            <a:r>
              <a:rPr lang="en-US" sz="2200" dirty="0" smtClean="0"/>
              <a:t>CSS is cascading style sheet which is used to give designer look to HTML using the external file.</a:t>
            </a:r>
          </a:p>
          <a:p>
            <a:pPr marL="285750" lvl="0" indent="-285750">
              <a:buFont typeface="Wingdings" panose="05000000000000000000" pitchFamily="2" charset="2"/>
              <a:buChar char="Ø"/>
            </a:pPr>
            <a:r>
              <a:rPr lang="en-US" sz="2200" b="1" dirty="0" smtClean="0"/>
              <a:t>Bootstrap</a:t>
            </a:r>
            <a:r>
              <a:rPr lang="en-US" sz="2200" dirty="0" smtClean="0"/>
              <a:t>: -</a:t>
            </a:r>
            <a:r>
              <a:rPr lang="en-US" sz="2200" dirty="0"/>
              <a:t>Bootstrap is a free and open-source CSS framework directed at responsive, mobile-first front-end web development. It contains HTML, CSS and JavaScript-based design templates for typography, forms, buttons, navigation, and other interface </a:t>
            </a:r>
            <a:r>
              <a:rPr lang="en-US" sz="2200" dirty="0" smtClean="0"/>
              <a:t>components</a:t>
            </a:r>
          </a:p>
          <a:p>
            <a:pPr marL="285750" lvl="0" indent="-285750">
              <a:buFont typeface="Wingdings" panose="05000000000000000000" pitchFamily="2" charset="2"/>
              <a:buChar char="Ø"/>
            </a:pPr>
            <a:r>
              <a:rPr lang="en-US" sz="2400" b="1" dirty="0" smtClean="0"/>
              <a:t>Tailwind :-</a:t>
            </a:r>
            <a:r>
              <a:rPr lang="en-US" sz="2400" dirty="0" smtClean="0"/>
              <a:t> Tailwind </a:t>
            </a:r>
            <a:r>
              <a:rPr lang="en-US" sz="2400" dirty="0"/>
              <a:t>CSS is an open source CSS framework. The main feature of this library is that, unlike other CSS frameworks like Bootstrap, it does not provide a series of predefined classes for elements such as buttons or tables.</a:t>
            </a:r>
            <a:endParaRPr lang="en-US" sz="2200" dirty="0" smtClean="0"/>
          </a:p>
          <a:p>
            <a:endParaRPr lang="en-IN" dirty="0"/>
          </a:p>
        </p:txBody>
      </p:sp>
      <p:sp>
        <p:nvSpPr>
          <p:cNvPr id="4" name="TextBox 3"/>
          <p:cNvSpPr txBox="1"/>
          <p:nvPr/>
        </p:nvSpPr>
        <p:spPr>
          <a:xfrm>
            <a:off x="1932318" y="528789"/>
            <a:ext cx="4675517" cy="800219"/>
          </a:xfrm>
          <a:prstGeom prst="rect">
            <a:avLst/>
          </a:prstGeom>
          <a:noFill/>
        </p:spPr>
        <p:txBody>
          <a:bodyPr wrap="square" rtlCol="0">
            <a:spAutoFit/>
          </a:bodyPr>
          <a:lstStyle/>
          <a:p>
            <a:r>
              <a:rPr lang="en-US" sz="2800" b="1" dirty="0" smtClean="0"/>
              <a:t>Tools and technology used</a:t>
            </a:r>
          </a:p>
          <a:p>
            <a:endParaRPr lang="en-IN" dirty="0"/>
          </a:p>
        </p:txBody>
      </p:sp>
    </p:spTree>
    <p:extLst>
      <p:ext uri="{BB962C8B-B14F-4D97-AF65-F5344CB8AC3E}">
        <p14:creationId xmlns:p14="http://schemas.microsoft.com/office/powerpoint/2010/main" val="897659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35" y="77099"/>
            <a:ext cx="2828925" cy="1200150"/>
          </a:xfrm>
          <a:prstGeom prst="rect">
            <a:avLst/>
          </a:prstGeom>
        </p:spPr>
      </p:pic>
      <p:sp>
        <p:nvSpPr>
          <p:cNvPr id="3" name="TextBox 2"/>
          <p:cNvSpPr txBox="1"/>
          <p:nvPr/>
        </p:nvSpPr>
        <p:spPr>
          <a:xfrm>
            <a:off x="1958198" y="415564"/>
            <a:ext cx="5313871" cy="523220"/>
          </a:xfrm>
          <a:prstGeom prst="rect">
            <a:avLst/>
          </a:prstGeom>
          <a:noFill/>
        </p:spPr>
        <p:txBody>
          <a:bodyPr wrap="square" rtlCol="0">
            <a:spAutoFit/>
          </a:bodyPr>
          <a:lstStyle/>
          <a:p>
            <a:pPr lvl="0" fontAlgn="base">
              <a:spcBef>
                <a:spcPct val="0"/>
              </a:spcBef>
              <a:spcAft>
                <a:spcPct val="0"/>
              </a:spcAft>
            </a:pPr>
            <a:r>
              <a:rPr kumimoji="0" lang="en-US" sz="2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DFD of project</a:t>
            </a:r>
            <a:endParaRPr kumimoji="0" lang="en-US" sz="2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10" y="1504709"/>
            <a:ext cx="9904115" cy="4027990"/>
          </a:xfrm>
          <a:prstGeom prst="rect">
            <a:avLst/>
          </a:prstGeom>
        </p:spPr>
      </p:pic>
    </p:spTree>
    <p:extLst>
      <p:ext uri="{BB962C8B-B14F-4D97-AF65-F5344CB8AC3E}">
        <p14:creationId xmlns:p14="http://schemas.microsoft.com/office/powerpoint/2010/main" val="3282548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45" y="85725"/>
            <a:ext cx="2828925" cy="1200150"/>
          </a:xfrm>
          <a:prstGeom prst="rect">
            <a:avLst/>
          </a:prstGeom>
        </p:spPr>
      </p:pic>
      <p:sp>
        <p:nvSpPr>
          <p:cNvPr id="3" name="TextBox 2"/>
          <p:cNvSpPr txBox="1"/>
          <p:nvPr/>
        </p:nvSpPr>
        <p:spPr>
          <a:xfrm>
            <a:off x="2199736" y="2147977"/>
            <a:ext cx="5745192" cy="369332"/>
          </a:xfrm>
          <a:prstGeom prst="rect">
            <a:avLst/>
          </a:prstGeom>
          <a:noFill/>
        </p:spPr>
        <p:txBody>
          <a:bodyPr wrap="square" rtlCol="0">
            <a:spAutoFit/>
          </a:bodyPr>
          <a:lstStyle/>
          <a:p>
            <a:endParaRPr lang="en-IN" dirty="0"/>
          </a:p>
        </p:txBody>
      </p:sp>
      <p:sp>
        <p:nvSpPr>
          <p:cNvPr id="5" name="TextBox 4"/>
          <p:cNvSpPr txBox="1"/>
          <p:nvPr/>
        </p:nvSpPr>
        <p:spPr>
          <a:xfrm>
            <a:off x="2061714" y="457200"/>
            <a:ext cx="4727276" cy="800219"/>
          </a:xfrm>
          <a:prstGeom prst="rect">
            <a:avLst/>
          </a:prstGeom>
          <a:noFill/>
        </p:spPr>
        <p:txBody>
          <a:bodyPr wrap="square" rtlCol="0">
            <a:spAutoFit/>
          </a:bodyPr>
          <a:lstStyle/>
          <a:p>
            <a:pPr lvl="0"/>
            <a:r>
              <a:rPr kumimoji="0" lang="en-US" sz="2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DFD of project</a:t>
            </a:r>
            <a:endParaRPr kumimoji="0" lang="en-US" sz="2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305" y="1097078"/>
            <a:ext cx="6119390" cy="4663844"/>
          </a:xfrm>
          <a:prstGeom prst="rect">
            <a:avLst/>
          </a:prstGeom>
        </p:spPr>
      </p:pic>
    </p:spTree>
    <p:extLst>
      <p:ext uri="{BB962C8B-B14F-4D97-AF65-F5344CB8AC3E}">
        <p14:creationId xmlns:p14="http://schemas.microsoft.com/office/powerpoint/2010/main" val="4087024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08" y="85725"/>
            <a:ext cx="2828925" cy="1200150"/>
          </a:xfrm>
          <a:prstGeom prst="rect">
            <a:avLst/>
          </a:prstGeom>
        </p:spPr>
      </p:pic>
      <p:sp>
        <p:nvSpPr>
          <p:cNvPr id="3" name="TextBox 2"/>
          <p:cNvSpPr txBox="1"/>
          <p:nvPr/>
        </p:nvSpPr>
        <p:spPr>
          <a:xfrm>
            <a:off x="2104845" y="6262779"/>
            <a:ext cx="6124755" cy="584775"/>
          </a:xfrm>
          <a:prstGeom prst="rect">
            <a:avLst/>
          </a:prstGeom>
          <a:noFill/>
        </p:spPr>
        <p:txBody>
          <a:bodyPr wrap="square" rtlCol="0">
            <a:spAutoFit/>
          </a:bodyPr>
          <a:lstStyle/>
          <a:p>
            <a:r>
              <a:rPr lang="en-IN" sz="3200" dirty="0" smtClean="0"/>
              <a:t>Front page of our website</a:t>
            </a:r>
            <a:endParaRPr lang="en-IN"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133" y="976535"/>
            <a:ext cx="9094251" cy="4845531"/>
          </a:xfrm>
          <a:prstGeom prst="rect">
            <a:avLst/>
          </a:prstGeom>
        </p:spPr>
      </p:pic>
    </p:spTree>
    <p:extLst>
      <p:ext uri="{BB962C8B-B14F-4D97-AF65-F5344CB8AC3E}">
        <p14:creationId xmlns:p14="http://schemas.microsoft.com/office/powerpoint/2010/main" val="2111420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45" y="94351"/>
            <a:ext cx="2828925" cy="1200150"/>
          </a:xfrm>
          <a:prstGeom prst="rect">
            <a:avLst/>
          </a:prstGeom>
        </p:spPr>
      </p:pic>
      <p:sp>
        <p:nvSpPr>
          <p:cNvPr id="5" name="TextBox 4"/>
          <p:cNvSpPr txBox="1"/>
          <p:nvPr/>
        </p:nvSpPr>
        <p:spPr>
          <a:xfrm>
            <a:off x="3663081" y="6055746"/>
            <a:ext cx="6185139" cy="584775"/>
          </a:xfrm>
          <a:prstGeom prst="rect">
            <a:avLst/>
          </a:prstGeom>
          <a:noFill/>
        </p:spPr>
        <p:txBody>
          <a:bodyPr wrap="square" rtlCol="0">
            <a:spAutoFit/>
          </a:bodyPr>
          <a:lstStyle/>
          <a:p>
            <a:r>
              <a:rPr lang="en-IN" sz="3200" dirty="0" smtClean="0"/>
              <a:t>Sign up page </a:t>
            </a:r>
            <a:endParaRPr lang="en-IN" sz="3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985" y="1076447"/>
            <a:ext cx="9037498" cy="4884516"/>
          </a:xfrm>
          <a:prstGeom prst="rect">
            <a:avLst/>
          </a:prstGeom>
        </p:spPr>
      </p:pic>
    </p:spTree>
    <p:extLst>
      <p:ext uri="{BB962C8B-B14F-4D97-AF65-F5344CB8AC3E}">
        <p14:creationId xmlns:p14="http://schemas.microsoft.com/office/powerpoint/2010/main" val="41594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840" y="94352"/>
            <a:ext cx="2828925" cy="1200150"/>
          </a:xfrm>
          <a:prstGeom prst="rect">
            <a:avLst/>
          </a:prstGeom>
        </p:spPr>
      </p:pic>
      <p:sp>
        <p:nvSpPr>
          <p:cNvPr id="4" name="TextBox 3"/>
          <p:cNvSpPr txBox="1"/>
          <p:nvPr/>
        </p:nvSpPr>
        <p:spPr>
          <a:xfrm>
            <a:off x="3735238" y="5990843"/>
            <a:ext cx="4330461" cy="584775"/>
          </a:xfrm>
          <a:prstGeom prst="rect">
            <a:avLst/>
          </a:prstGeom>
          <a:noFill/>
        </p:spPr>
        <p:txBody>
          <a:bodyPr wrap="square" rtlCol="0">
            <a:spAutoFit/>
          </a:bodyPr>
          <a:lstStyle/>
          <a:p>
            <a:r>
              <a:rPr lang="en-IN" sz="3200" dirty="0" smtClean="0"/>
              <a:t>Login page</a:t>
            </a:r>
            <a:endParaRPr lang="en-IN"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738" y="1062597"/>
            <a:ext cx="9947460" cy="4928246"/>
          </a:xfrm>
          <a:prstGeom prst="rect">
            <a:avLst/>
          </a:prstGeom>
        </p:spPr>
      </p:pic>
    </p:spTree>
    <p:extLst>
      <p:ext uri="{BB962C8B-B14F-4D97-AF65-F5344CB8AC3E}">
        <p14:creationId xmlns:p14="http://schemas.microsoft.com/office/powerpoint/2010/main" val="1886623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213" y="68472"/>
            <a:ext cx="2828925" cy="1200150"/>
          </a:xfrm>
          <a:prstGeom prst="rect">
            <a:avLst/>
          </a:prstGeom>
        </p:spPr>
      </p:pic>
      <p:sp>
        <p:nvSpPr>
          <p:cNvPr id="4" name="TextBox 3"/>
          <p:cNvSpPr txBox="1"/>
          <p:nvPr/>
        </p:nvSpPr>
        <p:spPr>
          <a:xfrm>
            <a:off x="3752493" y="6225131"/>
            <a:ext cx="4140679" cy="584775"/>
          </a:xfrm>
          <a:prstGeom prst="rect">
            <a:avLst/>
          </a:prstGeom>
          <a:noFill/>
        </p:spPr>
        <p:txBody>
          <a:bodyPr wrap="square" rtlCol="0">
            <a:spAutoFit/>
          </a:bodyPr>
          <a:lstStyle/>
          <a:p>
            <a:r>
              <a:rPr lang="en-IN" sz="3200" dirty="0" smtClean="0"/>
              <a:t>Routine Creation</a:t>
            </a:r>
            <a:endParaRPr lang="en-IN"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536" y="1076229"/>
            <a:ext cx="9263451" cy="4641665"/>
          </a:xfrm>
          <a:prstGeom prst="rect">
            <a:avLst/>
          </a:prstGeom>
        </p:spPr>
      </p:pic>
    </p:spTree>
    <p:extLst>
      <p:ext uri="{BB962C8B-B14F-4D97-AF65-F5344CB8AC3E}">
        <p14:creationId xmlns:p14="http://schemas.microsoft.com/office/powerpoint/2010/main" val="3944420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20" y="85725"/>
            <a:ext cx="2828925" cy="1200150"/>
          </a:xfrm>
          <a:prstGeom prst="rect">
            <a:avLst/>
          </a:prstGeom>
        </p:spPr>
      </p:pic>
      <p:sp>
        <p:nvSpPr>
          <p:cNvPr id="4" name="TextBox 3"/>
          <p:cNvSpPr txBox="1"/>
          <p:nvPr/>
        </p:nvSpPr>
        <p:spPr>
          <a:xfrm>
            <a:off x="3788435" y="6188552"/>
            <a:ext cx="4244196" cy="584775"/>
          </a:xfrm>
          <a:prstGeom prst="rect">
            <a:avLst/>
          </a:prstGeom>
          <a:noFill/>
        </p:spPr>
        <p:txBody>
          <a:bodyPr wrap="square" rtlCol="0">
            <a:spAutoFit/>
          </a:bodyPr>
          <a:lstStyle/>
          <a:p>
            <a:r>
              <a:rPr lang="en-IN" sz="3200" dirty="0" smtClean="0"/>
              <a:t> </a:t>
            </a:r>
            <a:r>
              <a:rPr lang="en-IN" sz="3200" dirty="0" smtClean="0"/>
              <a:t>Multiple routines</a:t>
            </a:r>
            <a:r>
              <a:rPr lang="en-IN" sz="3200" dirty="0" smtClean="0"/>
              <a:t> </a:t>
            </a:r>
            <a:endParaRPr lang="en-IN"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790" y="1025981"/>
            <a:ext cx="9718366" cy="4853958"/>
          </a:xfrm>
          <a:prstGeom prst="rect">
            <a:avLst/>
          </a:prstGeom>
        </p:spPr>
      </p:pic>
    </p:spTree>
    <p:extLst>
      <p:ext uri="{BB962C8B-B14F-4D97-AF65-F5344CB8AC3E}">
        <p14:creationId xmlns:p14="http://schemas.microsoft.com/office/powerpoint/2010/main" val="2277029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225" y="0"/>
            <a:ext cx="2828925" cy="1200150"/>
          </a:xfrm>
          <a:prstGeom prst="rect">
            <a:avLst/>
          </a:prstGeom>
        </p:spPr>
      </p:pic>
      <p:sp>
        <p:nvSpPr>
          <p:cNvPr id="4" name="TextBox 3"/>
          <p:cNvSpPr txBox="1"/>
          <p:nvPr/>
        </p:nvSpPr>
        <p:spPr>
          <a:xfrm>
            <a:off x="3963654" y="6273225"/>
            <a:ext cx="3794760" cy="584775"/>
          </a:xfrm>
          <a:prstGeom prst="rect">
            <a:avLst/>
          </a:prstGeom>
          <a:noFill/>
        </p:spPr>
        <p:txBody>
          <a:bodyPr wrap="square" rtlCol="0">
            <a:spAutoFit/>
          </a:bodyPr>
          <a:lstStyle/>
          <a:p>
            <a:r>
              <a:rPr lang="en-IN" sz="3200" dirty="0" smtClean="0"/>
              <a:t>Contact us </a:t>
            </a:r>
            <a:endParaRPr lang="en-IN"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9352" y="1375579"/>
            <a:ext cx="8669438" cy="4592092"/>
          </a:xfrm>
          <a:prstGeom prst="rect">
            <a:avLst/>
          </a:prstGeom>
        </p:spPr>
      </p:pic>
    </p:spTree>
    <p:extLst>
      <p:ext uri="{BB962C8B-B14F-4D97-AF65-F5344CB8AC3E}">
        <p14:creationId xmlns:p14="http://schemas.microsoft.com/office/powerpoint/2010/main" val="2953542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477" y="0"/>
            <a:ext cx="2828925" cy="1200150"/>
          </a:xfrm>
          <a:prstGeom prst="rect">
            <a:avLst/>
          </a:prstGeom>
        </p:spPr>
      </p:pic>
      <p:sp>
        <p:nvSpPr>
          <p:cNvPr id="4" name="TextBox 3"/>
          <p:cNvSpPr txBox="1"/>
          <p:nvPr/>
        </p:nvSpPr>
        <p:spPr>
          <a:xfrm>
            <a:off x="3877230" y="6193097"/>
            <a:ext cx="3970020" cy="584775"/>
          </a:xfrm>
          <a:prstGeom prst="rect">
            <a:avLst/>
          </a:prstGeom>
          <a:noFill/>
        </p:spPr>
        <p:txBody>
          <a:bodyPr wrap="square" rtlCol="0">
            <a:spAutoFit/>
          </a:bodyPr>
          <a:lstStyle/>
          <a:p>
            <a:r>
              <a:rPr lang="en-IN" sz="3200" dirty="0" smtClean="0"/>
              <a:t>Admin Panel</a:t>
            </a:r>
            <a:endParaRPr lang="en-IN"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790" y="1169623"/>
            <a:ext cx="9711160" cy="4852970"/>
          </a:xfrm>
          <a:prstGeom prst="rect">
            <a:avLst/>
          </a:prstGeom>
        </p:spPr>
      </p:pic>
    </p:spTree>
    <p:extLst>
      <p:ext uri="{BB962C8B-B14F-4D97-AF65-F5344CB8AC3E}">
        <p14:creationId xmlns:p14="http://schemas.microsoft.com/office/powerpoint/2010/main" val="1316562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6490" y="613992"/>
            <a:ext cx="10593239" cy="646331"/>
          </a:xfrm>
          <a:prstGeom prst="rect">
            <a:avLst/>
          </a:prstGeom>
          <a:noFill/>
        </p:spPr>
        <p:txBody>
          <a:bodyPr wrap="square" rtlCol="0">
            <a:spAutoFit/>
          </a:bodyPr>
          <a:lstStyle/>
          <a:p>
            <a:r>
              <a:rPr lang="en-IN" sz="3600" dirty="0" smtClean="0"/>
              <a:t>Minor Project  Presentation On E-Learning Website</a:t>
            </a:r>
            <a:endParaRPr lang="en-IN" sz="3600" dirty="0"/>
          </a:p>
        </p:txBody>
      </p:sp>
      <p:sp>
        <p:nvSpPr>
          <p:cNvPr id="4" name="TextBox 3"/>
          <p:cNvSpPr txBox="1"/>
          <p:nvPr/>
        </p:nvSpPr>
        <p:spPr>
          <a:xfrm>
            <a:off x="1388854" y="1966823"/>
            <a:ext cx="8235207" cy="1477328"/>
          </a:xfrm>
          <a:prstGeom prst="rect">
            <a:avLst/>
          </a:prstGeom>
          <a:noFill/>
        </p:spPr>
        <p:txBody>
          <a:bodyPr wrap="square" rtlCol="0">
            <a:spAutoFit/>
          </a:bodyPr>
          <a:lstStyle/>
          <a:p>
            <a:pPr marL="285750" indent="-285750">
              <a:buFont typeface="Arial" panose="020B0604020202020204" pitchFamily="34" charset="0"/>
              <a:buChar char="•"/>
            </a:pPr>
            <a:r>
              <a:rPr lang="en-IN" dirty="0" smtClean="0"/>
              <a:t>Submitted By : </a:t>
            </a:r>
          </a:p>
          <a:p>
            <a:r>
              <a:rPr lang="en-IN" dirty="0" smtClean="0"/>
              <a:t>                             </a:t>
            </a:r>
            <a:r>
              <a:rPr lang="en-IN" dirty="0" err="1" smtClean="0"/>
              <a:t>Vidhan</a:t>
            </a:r>
            <a:r>
              <a:rPr lang="en-IN" dirty="0" smtClean="0"/>
              <a:t> Sharma (2115990024)</a:t>
            </a:r>
          </a:p>
          <a:p>
            <a:r>
              <a:rPr lang="en-IN" dirty="0"/>
              <a:t> </a:t>
            </a:r>
            <a:r>
              <a:rPr lang="en-IN" dirty="0" smtClean="0"/>
              <a:t>                            </a:t>
            </a:r>
            <a:r>
              <a:rPr lang="en-IN" dirty="0" err="1" smtClean="0"/>
              <a:t>Mayank</a:t>
            </a:r>
            <a:r>
              <a:rPr lang="en-IN" dirty="0" smtClean="0"/>
              <a:t> Kumar </a:t>
            </a:r>
            <a:r>
              <a:rPr lang="en-IN" dirty="0" err="1" smtClean="0"/>
              <a:t>Shrivastva</a:t>
            </a:r>
            <a:r>
              <a:rPr lang="en-IN" dirty="0" smtClean="0"/>
              <a:t> (2115990010)</a:t>
            </a:r>
          </a:p>
          <a:p>
            <a:r>
              <a:rPr lang="en-IN" dirty="0"/>
              <a:t> </a:t>
            </a:r>
            <a:r>
              <a:rPr lang="en-IN" dirty="0" smtClean="0"/>
              <a:t>                            </a:t>
            </a:r>
            <a:r>
              <a:rPr lang="en-IN" dirty="0" err="1" smtClean="0"/>
              <a:t>Shakya</a:t>
            </a:r>
            <a:r>
              <a:rPr lang="en-IN" dirty="0" smtClean="0"/>
              <a:t> </a:t>
            </a:r>
            <a:r>
              <a:rPr lang="en-IN" dirty="0" err="1" smtClean="0"/>
              <a:t>Vaibhav</a:t>
            </a:r>
            <a:r>
              <a:rPr lang="en-IN" dirty="0" smtClean="0"/>
              <a:t> </a:t>
            </a:r>
            <a:r>
              <a:rPr lang="en-IN" dirty="0" err="1" smtClean="0"/>
              <a:t>AjayaKumar</a:t>
            </a:r>
            <a:r>
              <a:rPr lang="en-IN" dirty="0" smtClean="0"/>
              <a:t>  (201500639)</a:t>
            </a:r>
          </a:p>
          <a:p>
            <a:r>
              <a:rPr lang="en-IN" dirty="0"/>
              <a:t> </a:t>
            </a:r>
            <a:r>
              <a:rPr lang="en-IN" dirty="0" smtClean="0"/>
              <a:t>                            </a:t>
            </a:r>
            <a:r>
              <a:rPr lang="en-IN" dirty="0" err="1" smtClean="0"/>
              <a:t>Afzal</a:t>
            </a:r>
            <a:r>
              <a:rPr lang="en-IN" dirty="0" smtClean="0"/>
              <a:t> Khan (201500043)</a:t>
            </a:r>
            <a:endParaRPr lang="en-IN" dirty="0"/>
          </a:p>
        </p:txBody>
      </p:sp>
      <p:sp>
        <p:nvSpPr>
          <p:cNvPr id="5" name="TextBox 4"/>
          <p:cNvSpPr txBox="1"/>
          <p:nvPr/>
        </p:nvSpPr>
        <p:spPr>
          <a:xfrm>
            <a:off x="1319843" y="4166560"/>
            <a:ext cx="6702724" cy="1200329"/>
          </a:xfrm>
          <a:prstGeom prst="rect">
            <a:avLst/>
          </a:prstGeom>
          <a:noFill/>
        </p:spPr>
        <p:txBody>
          <a:bodyPr wrap="square" rtlCol="0">
            <a:spAutoFit/>
          </a:bodyPr>
          <a:lstStyle/>
          <a:p>
            <a:pPr marL="285750" indent="-285750">
              <a:buFont typeface="Arial" panose="020B0604020202020204" pitchFamily="34" charset="0"/>
              <a:buChar char="•"/>
            </a:pPr>
            <a:r>
              <a:rPr lang="en-IN" dirty="0" smtClean="0"/>
              <a:t>Submitted To : </a:t>
            </a:r>
          </a:p>
          <a:p>
            <a:r>
              <a:rPr lang="en-IN" dirty="0" smtClean="0"/>
              <a:t>                              </a:t>
            </a:r>
            <a:r>
              <a:rPr lang="en-IN" dirty="0" err="1" smtClean="0"/>
              <a:t>Mr.</a:t>
            </a:r>
            <a:r>
              <a:rPr lang="en-IN" dirty="0"/>
              <a:t> </a:t>
            </a:r>
            <a:r>
              <a:rPr lang="en-IN" dirty="0" err="1" smtClean="0"/>
              <a:t>Mayank</a:t>
            </a:r>
            <a:r>
              <a:rPr lang="en-IN" dirty="0" smtClean="0"/>
              <a:t> </a:t>
            </a:r>
            <a:r>
              <a:rPr lang="en-IN" dirty="0" err="1" smtClean="0"/>
              <a:t>Saxena</a:t>
            </a:r>
            <a:endParaRPr lang="en-IN" dirty="0" smtClean="0"/>
          </a:p>
          <a:p>
            <a:r>
              <a:rPr lang="en-IN" dirty="0"/>
              <a:t> </a:t>
            </a:r>
            <a:r>
              <a:rPr lang="en-IN" dirty="0" smtClean="0"/>
              <a:t>                             (Technical Trainer) </a:t>
            </a:r>
          </a:p>
          <a:p>
            <a:r>
              <a:rPr lang="en-IN" dirty="0"/>
              <a:t> </a:t>
            </a:r>
            <a:r>
              <a:rPr lang="en-IN" dirty="0" smtClean="0"/>
              <a:t>                             GLA University Mathura</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66" y="0"/>
            <a:ext cx="2828925" cy="1200150"/>
          </a:xfrm>
          <a:prstGeom prst="rect">
            <a:avLst/>
          </a:prstGeom>
        </p:spPr>
      </p:pic>
    </p:spTree>
    <p:extLst>
      <p:ext uri="{BB962C8B-B14F-4D97-AF65-F5344CB8AC3E}">
        <p14:creationId xmlns:p14="http://schemas.microsoft.com/office/powerpoint/2010/main" val="3760735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213" y="137484"/>
            <a:ext cx="2828925" cy="1200150"/>
          </a:xfrm>
          <a:prstGeom prst="rect">
            <a:avLst/>
          </a:prstGeom>
        </p:spPr>
      </p:pic>
      <p:sp>
        <p:nvSpPr>
          <p:cNvPr id="3" name="TextBox 2"/>
          <p:cNvSpPr txBox="1"/>
          <p:nvPr/>
        </p:nvSpPr>
        <p:spPr>
          <a:xfrm>
            <a:off x="1742536" y="737561"/>
            <a:ext cx="2122099" cy="800219"/>
          </a:xfrm>
          <a:prstGeom prst="rect">
            <a:avLst/>
          </a:prstGeom>
          <a:noFill/>
        </p:spPr>
        <p:txBody>
          <a:bodyPr wrap="square" rtlCol="0">
            <a:spAutoFit/>
          </a:bodyPr>
          <a:lstStyle/>
          <a:p>
            <a:r>
              <a:rPr lang="en-US" sz="2800" b="1" dirty="0" smtClean="0"/>
              <a:t>Role :-</a:t>
            </a:r>
            <a:r>
              <a:rPr lang="en-US" b="1" dirty="0" smtClean="0"/>
              <a:t> </a:t>
            </a:r>
            <a:endParaRPr lang="en-US" dirty="0" smtClean="0"/>
          </a:p>
          <a:p>
            <a:endParaRPr lang="en-IN" dirty="0"/>
          </a:p>
        </p:txBody>
      </p:sp>
    </p:spTree>
    <p:extLst>
      <p:ext uri="{BB962C8B-B14F-4D97-AF65-F5344CB8AC3E}">
        <p14:creationId xmlns:p14="http://schemas.microsoft.com/office/powerpoint/2010/main" val="1224106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588" y="68473"/>
            <a:ext cx="2828925" cy="1200150"/>
          </a:xfrm>
          <a:prstGeom prst="rect">
            <a:avLst/>
          </a:prstGeom>
        </p:spPr>
      </p:pic>
      <p:sp>
        <p:nvSpPr>
          <p:cNvPr id="3" name="TextBox 2"/>
          <p:cNvSpPr txBox="1"/>
          <p:nvPr/>
        </p:nvSpPr>
        <p:spPr>
          <a:xfrm>
            <a:off x="1627246" y="733247"/>
            <a:ext cx="3790143" cy="800219"/>
          </a:xfrm>
          <a:prstGeom prst="rect">
            <a:avLst/>
          </a:prstGeom>
          <a:noFill/>
        </p:spPr>
        <p:txBody>
          <a:bodyPr wrap="square" rtlCol="0">
            <a:spAutoFit/>
          </a:bodyPr>
          <a:lstStyle/>
          <a:p>
            <a:r>
              <a:rPr lang="en-US" sz="2800" b="1" dirty="0" smtClean="0"/>
              <a:t>Conclusion :-</a:t>
            </a:r>
          </a:p>
          <a:p>
            <a:endParaRPr lang="en-IN" dirty="0"/>
          </a:p>
        </p:txBody>
      </p:sp>
      <p:sp>
        <p:nvSpPr>
          <p:cNvPr id="4" name="TextBox 3"/>
          <p:cNvSpPr txBox="1"/>
          <p:nvPr/>
        </p:nvSpPr>
        <p:spPr>
          <a:xfrm>
            <a:off x="2104847" y="1854681"/>
            <a:ext cx="7789652" cy="2123658"/>
          </a:xfrm>
          <a:prstGeom prst="rect">
            <a:avLst/>
          </a:prstGeom>
          <a:noFill/>
        </p:spPr>
        <p:txBody>
          <a:bodyPr wrap="square" rtlCol="0">
            <a:spAutoFit/>
          </a:bodyPr>
          <a:lstStyle/>
          <a:p>
            <a:r>
              <a:rPr lang="en-US" sz="2200" dirty="0" smtClean="0"/>
              <a:t>The Smart Study Planner has been computed successfully and was also tested successfully by taking "Test Cases". It is user friendly, and has required options, which can be utilized by the user to perform the desired operations. The Software is developed using HTML, CSS, JS as front-end and PHP, </a:t>
            </a:r>
            <a:r>
              <a:rPr lang="en-US" sz="2200" dirty="0" err="1" smtClean="0"/>
              <a:t>MySqli</a:t>
            </a:r>
            <a:r>
              <a:rPr lang="en-US" sz="2200" dirty="0" smtClean="0"/>
              <a:t> as back-end in windows environment. </a:t>
            </a:r>
            <a:endParaRPr lang="en-IN" sz="2200" dirty="0"/>
          </a:p>
        </p:txBody>
      </p:sp>
    </p:spTree>
    <p:extLst>
      <p:ext uri="{BB962C8B-B14F-4D97-AF65-F5344CB8AC3E}">
        <p14:creationId xmlns:p14="http://schemas.microsoft.com/office/powerpoint/2010/main" val="23289351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35" y="102978"/>
            <a:ext cx="2828925" cy="1200150"/>
          </a:xfrm>
          <a:prstGeom prst="rect">
            <a:avLst/>
          </a:prstGeom>
        </p:spPr>
      </p:pic>
      <p:sp>
        <p:nvSpPr>
          <p:cNvPr id="3" name="TextBox 2"/>
          <p:cNvSpPr txBox="1"/>
          <p:nvPr/>
        </p:nvSpPr>
        <p:spPr>
          <a:xfrm>
            <a:off x="2119923" y="2242870"/>
            <a:ext cx="6504317" cy="1200329"/>
          </a:xfrm>
          <a:prstGeom prst="rect">
            <a:avLst/>
          </a:prstGeom>
          <a:noFill/>
        </p:spPr>
        <p:txBody>
          <a:bodyPr wrap="square" rtlCol="0">
            <a:spAutoFit/>
          </a:bodyPr>
          <a:lstStyle/>
          <a:p>
            <a:r>
              <a:rPr lang="en-IN" sz="7200" dirty="0" smtClean="0"/>
              <a:t>Thank You… </a:t>
            </a:r>
            <a:endParaRPr lang="en-IN" sz="7200" dirty="0"/>
          </a:p>
        </p:txBody>
      </p:sp>
    </p:spTree>
    <p:extLst>
      <p:ext uri="{BB962C8B-B14F-4D97-AF65-F5344CB8AC3E}">
        <p14:creationId xmlns:p14="http://schemas.microsoft.com/office/powerpoint/2010/main" val="1900781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1713" y="534838"/>
            <a:ext cx="2863971" cy="830997"/>
          </a:xfrm>
          <a:prstGeom prst="rect">
            <a:avLst/>
          </a:prstGeom>
          <a:noFill/>
        </p:spPr>
        <p:txBody>
          <a:bodyPr wrap="square" rtlCol="0">
            <a:spAutoFit/>
          </a:bodyPr>
          <a:lstStyle/>
          <a:p>
            <a:r>
              <a:rPr lang="en-US" sz="4800" dirty="0" smtClean="0"/>
              <a:t>Overview</a:t>
            </a:r>
            <a:endParaRPr lang="en-IN" sz="4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65" y="85725"/>
            <a:ext cx="2828925" cy="1200150"/>
          </a:xfrm>
          <a:prstGeom prst="rect">
            <a:avLst/>
          </a:prstGeom>
        </p:spPr>
      </p:pic>
      <p:sp>
        <p:nvSpPr>
          <p:cNvPr id="4" name="TextBox 3"/>
          <p:cNvSpPr txBox="1"/>
          <p:nvPr/>
        </p:nvSpPr>
        <p:spPr>
          <a:xfrm>
            <a:off x="2320505" y="1742536"/>
            <a:ext cx="4692771" cy="4062651"/>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smtClean="0"/>
              <a:t>Abstract</a:t>
            </a:r>
          </a:p>
          <a:p>
            <a:pPr marL="342900" indent="-342900">
              <a:buFont typeface="Wingdings" panose="05000000000000000000" pitchFamily="2" charset="2"/>
              <a:buChar char="§"/>
            </a:pPr>
            <a:r>
              <a:rPr lang="en-US" sz="2400" b="1" dirty="0" smtClean="0"/>
              <a:t>Introduction</a:t>
            </a:r>
          </a:p>
          <a:p>
            <a:pPr marL="342900" lvl="1" indent="-342900">
              <a:buFont typeface="Wingdings" panose="05000000000000000000" pitchFamily="2" charset="2"/>
              <a:buChar char="§"/>
            </a:pPr>
            <a:r>
              <a:rPr lang="en-US" sz="2400" b="1" dirty="0" smtClean="0"/>
              <a:t>Hardware Requirements:-</a:t>
            </a:r>
          </a:p>
          <a:p>
            <a:pPr marL="342900" indent="-342900">
              <a:buFont typeface="Wingdings" panose="05000000000000000000" pitchFamily="2" charset="2"/>
              <a:buChar char="§"/>
            </a:pPr>
            <a:r>
              <a:rPr lang="en-US" sz="2400" b="1" dirty="0" smtClean="0"/>
              <a:t>Tools and technology used</a:t>
            </a:r>
          </a:p>
          <a:p>
            <a:pPr marL="342900" indent="-342900">
              <a:buFont typeface="Wingdings" panose="05000000000000000000" pitchFamily="2" charset="2"/>
              <a:buChar char="§"/>
            </a:pPr>
            <a:r>
              <a:rPr lang="en-US" sz="2400" b="1" dirty="0" smtClean="0"/>
              <a:t>DFD of the project</a:t>
            </a:r>
          </a:p>
          <a:p>
            <a:pPr marL="342900" indent="-342900">
              <a:buFont typeface="Wingdings" panose="05000000000000000000" pitchFamily="2" charset="2"/>
              <a:buChar char="§"/>
            </a:pPr>
            <a:r>
              <a:rPr lang="en-US" sz="2400" b="1" dirty="0" smtClean="0"/>
              <a:t>Snapshots</a:t>
            </a:r>
          </a:p>
          <a:p>
            <a:pPr marL="342900" indent="-342900">
              <a:buFont typeface="Wingdings" panose="05000000000000000000" pitchFamily="2" charset="2"/>
              <a:buChar char="§"/>
            </a:pPr>
            <a:r>
              <a:rPr lang="en-US" sz="2400" b="1" dirty="0" smtClean="0"/>
              <a:t>Role of Member’s individually</a:t>
            </a:r>
          </a:p>
          <a:p>
            <a:pPr marL="342900" indent="-342900">
              <a:buFont typeface="Wingdings" panose="05000000000000000000" pitchFamily="2" charset="2"/>
              <a:buChar char="§"/>
            </a:pPr>
            <a:r>
              <a:rPr lang="en-US" sz="2400" b="1" dirty="0" smtClean="0"/>
              <a:t>Conclusion</a:t>
            </a:r>
          </a:p>
          <a:p>
            <a:pPr marL="342900" indent="-342900">
              <a:buFont typeface="Wingdings" panose="05000000000000000000" pitchFamily="2" charset="2"/>
              <a:buChar char="§"/>
            </a:pPr>
            <a:endParaRPr lang="en-US" sz="2400" b="1" dirty="0" smtClean="0"/>
          </a:p>
          <a:p>
            <a:pPr marL="342900" indent="-342900">
              <a:buFont typeface="Wingdings" panose="05000000000000000000" pitchFamily="2" charset="2"/>
              <a:buChar char="§"/>
            </a:pPr>
            <a:endParaRPr lang="en-US" sz="2400" b="1" dirty="0" smtClean="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140246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35" y="85725"/>
            <a:ext cx="2828925" cy="1200150"/>
          </a:xfrm>
          <a:prstGeom prst="rect">
            <a:avLst/>
          </a:prstGeom>
        </p:spPr>
      </p:pic>
      <p:sp>
        <p:nvSpPr>
          <p:cNvPr id="3" name="TextBox 2"/>
          <p:cNvSpPr txBox="1"/>
          <p:nvPr/>
        </p:nvSpPr>
        <p:spPr>
          <a:xfrm>
            <a:off x="2104847" y="2226694"/>
            <a:ext cx="7901796" cy="2062103"/>
          </a:xfrm>
          <a:prstGeom prst="rect">
            <a:avLst/>
          </a:prstGeom>
          <a:noFill/>
        </p:spPr>
        <p:txBody>
          <a:bodyPr wrap="square" rtlCol="0">
            <a:spAutoFit/>
          </a:bodyPr>
          <a:lstStyle/>
          <a:p>
            <a:r>
              <a:rPr lang="en-US" sz="3200" dirty="0" smtClean="0"/>
              <a:t>This project titled as “Smart Study Planner” comes under the Web Based Application. This application is developed with the help of HTML, CSS, Bootstrap, PHP, MySQL etc.</a:t>
            </a:r>
            <a:endParaRPr lang="en-IN" sz="3200" dirty="0"/>
          </a:p>
        </p:txBody>
      </p:sp>
      <p:sp>
        <p:nvSpPr>
          <p:cNvPr id="5" name="TextBox 4"/>
          <p:cNvSpPr txBox="1"/>
          <p:nvPr/>
        </p:nvSpPr>
        <p:spPr>
          <a:xfrm>
            <a:off x="2196590" y="1026544"/>
            <a:ext cx="2682815" cy="1046440"/>
          </a:xfrm>
          <a:prstGeom prst="rect">
            <a:avLst/>
          </a:prstGeom>
          <a:noFill/>
        </p:spPr>
        <p:txBody>
          <a:bodyPr wrap="square" rtlCol="0">
            <a:spAutoFit/>
          </a:bodyPr>
          <a:lstStyle/>
          <a:p>
            <a:r>
              <a:rPr lang="en-US" sz="4400" b="1" dirty="0" smtClean="0"/>
              <a:t>Abstract</a:t>
            </a:r>
            <a:endParaRPr lang="en-US" sz="4400" dirty="0" smtClean="0"/>
          </a:p>
          <a:p>
            <a:endParaRPr lang="en-IN" dirty="0"/>
          </a:p>
        </p:txBody>
      </p:sp>
    </p:spTree>
    <p:extLst>
      <p:ext uri="{BB962C8B-B14F-4D97-AF65-F5344CB8AC3E}">
        <p14:creationId xmlns:p14="http://schemas.microsoft.com/office/powerpoint/2010/main" val="3771807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577" y="77098"/>
            <a:ext cx="2828925" cy="1200150"/>
          </a:xfrm>
          <a:prstGeom prst="rect">
            <a:avLst/>
          </a:prstGeom>
        </p:spPr>
      </p:pic>
      <p:sp>
        <p:nvSpPr>
          <p:cNvPr id="3" name="TextBox 2"/>
          <p:cNvSpPr txBox="1"/>
          <p:nvPr/>
        </p:nvSpPr>
        <p:spPr>
          <a:xfrm>
            <a:off x="1595887" y="560718"/>
            <a:ext cx="4606507" cy="1046440"/>
          </a:xfrm>
          <a:prstGeom prst="rect">
            <a:avLst/>
          </a:prstGeom>
          <a:noFill/>
        </p:spPr>
        <p:txBody>
          <a:bodyPr wrap="square" rtlCol="0">
            <a:spAutoFit/>
          </a:bodyPr>
          <a:lstStyle/>
          <a:p>
            <a:r>
              <a:rPr lang="en-US" sz="4400" b="1" dirty="0" smtClean="0"/>
              <a:t>Introduction</a:t>
            </a:r>
          </a:p>
          <a:p>
            <a:endParaRPr lang="en-IN" dirty="0"/>
          </a:p>
        </p:txBody>
      </p:sp>
      <p:sp>
        <p:nvSpPr>
          <p:cNvPr id="4" name="TextBox 3"/>
          <p:cNvSpPr txBox="1"/>
          <p:nvPr/>
        </p:nvSpPr>
        <p:spPr>
          <a:xfrm>
            <a:off x="1337095" y="1607159"/>
            <a:ext cx="8686800" cy="4493538"/>
          </a:xfrm>
          <a:prstGeom prst="rect">
            <a:avLst/>
          </a:prstGeom>
          <a:noFill/>
        </p:spPr>
        <p:txBody>
          <a:bodyPr wrap="square" rtlCol="0">
            <a:spAutoFit/>
          </a:bodyPr>
          <a:lstStyle/>
          <a:p>
            <a:r>
              <a:rPr lang="en-US" sz="2400" dirty="0"/>
              <a:t>The Smart Study Planner will be created using WAMP Stack for a smooth, fast, efficient and user-friendly </a:t>
            </a:r>
            <a:r>
              <a:rPr lang="en-US" sz="2400" dirty="0" smtClean="0"/>
              <a:t>software.</a:t>
            </a:r>
            <a:r>
              <a:rPr lang="en-IN" sz="2400" dirty="0"/>
              <a:t> </a:t>
            </a:r>
            <a:r>
              <a:rPr lang="en-US" sz="2400" dirty="0" smtClean="0"/>
              <a:t>The </a:t>
            </a:r>
            <a:r>
              <a:rPr lang="en-US" sz="2400" dirty="0"/>
              <a:t>primary task of smart study planner is to help student to create their self- learning time table/planner with the best time managed schedule without any </a:t>
            </a:r>
            <a:r>
              <a:rPr lang="en-US" sz="2400" dirty="0" smtClean="0"/>
              <a:t>problem. User </a:t>
            </a:r>
            <a:r>
              <a:rPr lang="en-US" sz="2400" dirty="0"/>
              <a:t>will able to select their own free time for flexible hours planning of their study </a:t>
            </a:r>
            <a:r>
              <a:rPr lang="en-US" sz="2400" dirty="0" smtClean="0"/>
              <a:t>planner, this </a:t>
            </a:r>
            <a:r>
              <a:rPr lang="en-US" sz="2400" dirty="0"/>
              <a:t>feature will help user to optimize and boost the studies in their rest </a:t>
            </a:r>
            <a:r>
              <a:rPr lang="en-US" sz="2400" dirty="0" smtClean="0"/>
              <a:t>hours.</a:t>
            </a:r>
            <a:r>
              <a:rPr lang="en-IN" sz="2400" dirty="0"/>
              <a:t> </a:t>
            </a:r>
            <a:r>
              <a:rPr lang="en-US" sz="2400" dirty="0" smtClean="0"/>
              <a:t>This </a:t>
            </a:r>
            <a:r>
              <a:rPr lang="en-US" sz="2400" dirty="0"/>
              <a:t>will help multiple domain people to create a very effective planner for their Day to day life. With all the basic and advance features of most of the apps and web of time management, to-do-list</a:t>
            </a:r>
            <a:r>
              <a:rPr lang="en-US" sz="2400" dirty="0" smtClean="0"/>
              <a:t>, reminders </a:t>
            </a:r>
            <a:r>
              <a:rPr lang="en-US" sz="2400" dirty="0"/>
              <a:t>and other apps.</a:t>
            </a:r>
            <a:endParaRPr lang="en-IN" sz="2400" dirty="0"/>
          </a:p>
          <a:p>
            <a:endParaRPr lang="en-IN" sz="2200" dirty="0"/>
          </a:p>
        </p:txBody>
      </p:sp>
    </p:spTree>
    <p:extLst>
      <p:ext uri="{BB962C8B-B14F-4D97-AF65-F5344CB8AC3E}">
        <p14:creationId xmlns:p14="http://schemas.microsoft.com/office/powerpoint/2010/main" val="3284706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841" y="85725"/>
            <a:ext cx="2828925" cy="1200150"/>
          </a:xfrm>
          <a:prstGeom prst="rect">
            <a:avLst/>
          </a:prstGeom>
        </p:spPr>
      </p:pic>
      <p:sp>
        <p:nvSpPr>
          <p:cNvPr id="3" name="TextBox 2"/>
          <p:cNvSpPr txBox="1"/>
          <p:nvPr/>
        </p:nvSpPr>
        <p:spPr>
          <a:xfrm>
            <a:off x="1621767" y="685802"/>
            <a:ext cx="7677509" cy="954107"/>
          </a:xfrm>
          <a:prstGeom prst="rect">
            <a:avLst/>
          </a:prstGeom>
          <a:noFill/>
        </p:spPr>
        <p:txBody>
          <a:bodyPr wrap="square" rtlCol="0">
            <a:spAutoFit/>
          </a:bodyPr>
          <a:lstStyle/>
          <a:p>
            <a:r>
              <a:rPr lang="en-GB" sz="2800" b="1" dirty="0" smtClean="0"/>
              <a:t>In this Smart Study Planner we are added a Six module that is..</a:t>
            </a:r>
            <a:endParaRPr lang="en-US" sz="2800" b="1" dirty="0"/>
          </a:p>
        </p:txBody>
      </p:sp>
      <p:sp>
        <p:nvSpPr>
          <p:cNvPr id="5" name="TextBox 4"/>
          <p:cNvSpPr txBox="1"/>
          <p:nvPr/>
        </p:nvSpPr>
        <p:spPr>
          <a:xfrm>
            <a:off x="1621767" y="2027208"/>
            <a:ext cx="8074325" cy="3600986"/>
          </a:xfrm>
          <a:prstGeom prst="rect">
            <a:avLst/>
          </a:prstGeom>
          <a:noFill/>
        </p:spPr>
        <p:txBody>
          <a:bodyPr wrap="square" rtlCol="0">
            <a:spAutoFit/>
          </a:bodyPr>
          <a:lstStyle/>
          <a:p>
            <a:pPr marL="342900" indent="-342900">
              <a:buFont typeface="Wingdings" panose="05000000000000000000" pitchFamily="2" charset="2"/>
              <a:buChar char="Ø"/>
            </a:pPr>
            <a:r>
              <a:rPr lang="en-US" sz="2200" dirty="0" smtClean="0"/>
              <a:t> </a:t>
            </a:r>
            <a:r>
              <a:rPr lang="en-US" sz="2400" b="1" dirty="0" smtClean="0"/>
              <a:t>Registration Module</a:t>
            </a:r>
            <a:r>
              <a:rPr lang="en-US" sz="2200" dirty="0" smtClean="0"/>
              <a:t>: Provides a registration form to the       user to fill his/her details. And provides the user-"user-id" and "password" on successful completion of the registration.</a:t>
            </a:r>
          </a:p>
          <a:p>
            <a:pPr marL="342900" indent="-342900">
              <a:buFont typeface="Wingdings" panose="05000000000000000000" pitchFamily="2" charset="2"/>
              <a:buChar char="Ø"/>
            </a:pPr>
            <a:r>
              <a:rPr lang="en-US" sz="2200" b="1" dirty="0" smtClean="0"/>
              <a:t> </a:t>
            </a:r>
            <a:r>
              <a:rPr lang="en-US" sz="2400" b="1" dirty="0" smtClean="0"/>
              <a:t>Login Module</a:t>
            </a:r>
            <a:r>
              <a:rPr lang="en-US" sz="2200" dirty="0" smtClean="0"/>
              <a:t>: Validates the user-id and password (entered by the user) from the databases.</a:t>
            </a:r>
          </a:p>
          <a:p>
            <a:pPr marL="342900" indent="-342900">
              <a:buFont typeface="Wingdings" panose="05000000000000000000" pitchFamily="2" charset="2"/>
              <a:buChar char="Ø"/>
            </a:pPr>
            <a:r>
              <a:rPr lang="en-US" sz="2200" b="1" dirty="0" smtClean="0"/>
              <a:t>Planner Module </a:t>
            </a:r>
            <a:r>
              <a:rPr lang="en-US" sz="2200" dirty="0" smtClean="0"/>
              <a:t>: Provides the user different time-table options to choose from.</a:t>
            </a:r>
          </a:p>
          <a:p>
            <a:pPr marL="342900" indent="-342900">
              <a:buFont typeface="Wingdings" panose="05000000000000000000" pitchFamily="2" charset="2"/>
              <a:buChar char="Ø"/>
            </a:pPr>
            <a:r>
              <a:rPr lang="en-US" sz="2200" dirty="0" smtClean="0"/>
              <a:t> </a:t>
            </a:r>
            <a:r>
              <a:rPr lang="en-US" sz="2400" b="1" dirty="0" smtClean="0"/>
              <a:t>Profile Module</a:t>
            </a:r>
            <a:r>
              <a:rPr lang="en-US" sz="2200" dirty="0" smtClean="0"/>
              <a:t>: Enables the user to view his/her information.</a:t>
            </a:r>
          </a:p>
          <a:p>
            <a:pPr marL="342900" indent="-342900">
              <a:buFont typeface="Wingdings" panose="05000000000000000000" pitchFamily="2" charset="2"/>
              <a:buChar char="Ø"/>
            </a:pPr>
            <a:r>
              <a:rPr lang="en-US" sz="2400" b="1" dirty="0" smtClean="0"/>
              <a:t> Log-out Module</a:t>
            </a:r>
            <a:r>
              <a:rPr lang="en-US" sz="2200" dirty="0" smtClean="0"/>
              <a:t>: Provides the log-out facility to the user and admin.</a:t>
            </a:r>
            <a:endParaRPr lang="en-IN" sz="2200" dirty="0"/>
          </a:p>
        </p:txBody>
      </p:sp>
    </p:spTree>
    <p:extLst>
      <p:ext uri="{BB962C8B-B14F-4D97-AF65-F5344CB8AC3E}">
        <p14:creationId xmlns:p14="http://schemas.microsoft.com/office/powerpoint/2010/main" val="3388151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840" y="68472"/>
            <a:ext cx="2828925" cy="1200150"/>
          </a:xfrm>
          <a:prstGeom prst="rect">
            <a:avLst/>
          </a:prstGeom>
        </p:spPr>
      </p:pic>
      <p:sp>
        <p:nvSpPr>
          <p:cNvPr id="3" name="TextBox 2"/>
          <p:cNvSpPr txBox="1"/>
          <p:nvPr/>
        </p:nvSpPr>
        <p:spPr>
          <a:xfrm>
            <a:off x="1742538" y="668549"/>
            <a:ext cx="5909095" cy="800219"/>
          </a:xfrm>
          <a:prstGeom prst="rect">
            <a:avLst/>
          </a:prstGeom>
          <a:noFill/>
        </p:spPr>
        <p:txBody>
          <a:bodyPr wrap="square" rtlCol="0">
            <a:spAutoFit/>
          </a:bodyPr>
          <a:lstStyle/>
          <a:p>
            <a:pPr marL="0" lvl="1"/>
            <a:r>
              <a:rPr lang="en-US" sz="2800" b="1" dirty="0" smtClean="0"/>
              <a:t>Hardware Requirements:-</a:t>
            </a:r>
          </a:p>
          <a:p>
            <a:endParaRPr lang="en-IN" dirty="0"/>
          </a:p>
        </p:txBody>
      </p:sp>
      <p:sp>
        <p:nvSpPr>
          <p:cNvPr id="4" name="TextBox 3"/>
          <p:cNvSpPr txBox="1"/>
          <p:nvPr/>
        </p:nvSpPr>
        <p:spPr>
          <a:xfrm>
            <a:off x="1414732" y="2035834"/>
            <a:ext cx="7418717" cy="1107996"/>
          </a:xfrm>
          <a:prstGeom prst="rect">
            <a:avLst/>
          </a:prstGeom>
          <a:noFill/>
        </p:spPr>
        <p:txBody>
          <a:bodyPr wrap="square" rtlCol="0">
            <a:spAutoFit/>
          </a:bodyPr>
          <a:lstStyle/>
          <a:p>
            <a:pPr marL="342900" indent="-342900">
              <a:buFont typeface="Wingdings" panose="05000000000000000000" pitchFamily="2" charset="2"/>
              <a:buChar char="§"/>
            </a:pPr>
            <a:r>
              <a:rPr lang="en-US" sz="2200" dirty="0" smtClean="0"/>
              <a:t>  Microsoft Windows XP/7/8/10/11 (32-bit or 64-bit) </a:t>
            </a:r>
          </a:p>
          <a:p>
            <a:pPr marL="342900" indent="-342900">
              <a:buFont typeface="Wingdings" panose="05000000000000000000" pitchFamily="2" charset="2"/>
              <a:buChar char="§"/>
            </a:pPr>
            <a:r>
              <a:rPr lang="en-US" sz="2200" dirty="0" smtClean="0"/>
              <a:t>  RAM 1 GB</a:t>
            </a:r>
          </a:p>
          <a:p>
            <a:pPr marL="342900" indent="-342900">
              <a:buFont typeface="Wingdings" panose="05000000000000000000" pitchFamily="2" charset="2"/>
              <a:buChar char="§"/>
            </a:pPr>
            <a:r>
              <a:rPr lang="en-US" sz="2200" dirty="0" smtClean="0"/>
              <a:t>  Disk Space </a:t>
            </a:r>
            <a:r>
              <a:rPr lang="en-US" sz="2200" dirty="0"/>
              <a:t>2</a:t>
            </a:r>
            <a:r>
              <a:rPr lang="en-US" sz="2200" dirty="0" smtClean="0"/>
              <a:t> GB of Available Hard Disk</a:t>
            </a:r>
            <a:endParaRPr lang="en-IN" sz="2200" dirty="0"/>
          </a:p>
        </p:txBody>
      </p:sp>
    </p:spTree>
    <p:extLst>
      <p:ext uri="{BB962C8B-B14F-4D97-AF65-F5344CB8AC3E}">
        <p14:creationId xmlns:p14="http://schemas.microsoft.com/office/powerpoint/2010/main" val="1524541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6605" y="698740"/>
            <a:ext cx="6366295" cy="523220"/>
          </a:xfrm>
          <a:prstGeom prst="rect">
            <a:avLst/>
          </a:prstGeom>
          <a:noFill/>
        </p:spPr>
        <p:txBody>
          <a:bodyPr wrap="square" rtlCol="0">
            <a:spAutoFit/>
          </a:bodyPr>
          <a:lstStyle/>
          <a:p>
            <a:pPr marL="0" lvl="1"/>
            <a:r>
              <a:rPr lang="en-IN" sz="2800" b="1" dirty="0" smtClean="0"/>
              <a:t>Software Requirements :-</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48" y="98665"/>
            <a:ext cx="2828925" cy="1200150"/>
          </a:xfrm>
          <a:prstGeom prst="rect">
            <a:avLst/>
          </a:prstGeom>
        </p:spPr>
      </p:pic>
      <p:sp>
        <p:nvSpPr>
          <p:cNvPr id="4" name="TextBox 3"/>
          <p:cNvSpPr txBox="1"/>
          <p:nvPr/>
        </p:nvSpPr>
        <p:spPr>
          <a:xfrm>
            <a:off x="1837427" y="1794295"/>
            <a:ext cx="8350371" cy="2800767"/>
          </a:xfrm>
          <a:prstGeom prst="rect">
            <a:avLst/>
          </a:prstGeom>
          <a:noFill/>
        </p:spPr>
        <p:txBody>
          <a:bodyPr wrap="square" rtlCol="0">
            <a:spAutoFit/>
          </a:bodyPr>
          <a:lstStyle/>
          <a:p>
            <a:pPr marL="342900" indent="-342900">
              <a:buFont typeface="Wingdings" panose="05000000000000000000" pitchFamily="2" charset="2"/>
              <a:buChar char="§"/>
            </a:pPr>
            <a:r>
              <a:rPr lang="en-IN" sz="2200" dirty="0" smtClean="0"/>
              <a:t> Operating System Windows 11</a:t>
            </a:r>
          </a:p>
          <a:p>
            <a:pPr marL="342900" indent="-342900">
              <a:buFont typeface="Wingdings" panose="05000000000000000000" pitchFamily="2" charset="2"/>
              <a:buChar char="§"/>
            </a:pPr>
            <a:r>
              <a:rPr lang="en-IN" sz="2200" dirty="0" smtClean="0"/>
              <a:t> Front End HTML, CSS, JavaScript</a:t>
            </a:r>
          </a:p>
          <a:p>
            <a:pPr marL="342900" indent="-342900">
              <a:buFont typeface="Wingdings" panose="05000000000000000000" pitchFamily="2" charset="2"/>
              <a:buChar char="§"/>
            </a:pPr>
            <a:r>
              <a:rPr lang="en-IN" sz="2200" dirty="0" smtClean="0"/>
              <a:t> Back End PHP</a:t>
            </a:r>
          </a:p>
          <a:p>
            <a:pPr marL="342900" indent="-342900">
              <a:buFont typeface="Wingdings" panose="05000000000000000000" pitchFamily="2" charset="2"/>
              <a:buChar char="§"/>
            </a:pPr>
            <a:r>
              <a:rPr lang="en-IN" sz="2200" dirty="0" smtClean="0"/>
              <a:t> Library/ Framework Tailwind CSS, Bootstrap CSS</a:t>
            </a:r>
          </a:p>
          <a:p>
            <a:pPr marL="342900" indent="-342900">
              <a:buFont typeface="Wingdings" panose="05000000000000000000" pitchFamily="2" charset="2"/>
              <a:buChar char="§"/>
            </a:pPr>
            <a:r>
              <a:rPr lang="en-IN" sz="2200" dirty="0" smtClean="0"/>
              <a:t> Code Editor Visual Studio Code, Notepad++</a:t>
            </a:r>
          </a:p>
          <a:p>
            <a:pPr marL="342900" indent="-342900">
              <a:buFont typeface="Wingdings" panose="05000000000000000000" pitchFamily="2" charset="2"/>
              <a:buChar char="§"/>
            </a:pPr>
            <a:r>
              <a:rPr lang="en-IN" sz="2200" dirty="0" smtClean="0"/>
              <a:t> Database MySQL</a:t>
            </a:r>
          </a:p>
          <a:p>
            <a:pPr marL="342900" indent="-342900">
              <a:buFont typeface="Wingdings" panose="05000000000000000000" pitchFamily="2" charset="2"/>
              <a:buChar char="§"/>
            </a:pPr>
            <a:r>
              <a:rPr lang="en-IN" sz="2200" dirty="0" smtClean="0"/>
              <a:t> Web Server Apache</a:t>
            </a:r>
          </a:p>
          <a:p>
            <a:pPr marL="342900" indent="-342900">
              <a:buFont typeface="Wingdings" panose="05000000000000000000" pitchFamily="2" charset="2"/>
              <a:buChar char="§"/>
            </a:pPr>
            <a:r>
              <a:rPr lang="en-IN" sz="2200" dirty="0" smtClean="0"/>
              <a:t> Web Browser Google Chrome, Edge</a:t>
            </a:r>
            <a:endParaRPr lang="en-IN" sz="2200" dirty="0"/>
          </a:p>
        </p:txBody>
      </p:sp>
    </p:spTree>
    <p:extLst>
      <p:ext uri="{BB962C8B-B14F-4D97-AF65-F5344CB8AC3E}">
        <p14:creationId xmlns:p14="http://schemas.microsoft.com/office/powerpoint/2010/main" val="3558077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35" y="77098"/>
            <a:ext cx="2828925" cy="1200150"/>
          </a:xfrm>
          <a:prstGeom prst="rect">
            <a:avLst/>
          </a:prstGeom>
        </p:spPr>
      </p:pic>
      <p:sp>
        <p:nvSpPr>
          <p:cNvPr id="3" name="TextBox 2"/>
          <p:cNvSpPr txBox="1"/>
          <p:nvPr/>
        </p:nvSpPr>
        <p:spPr>
          <a:xfrm>
            <a:off x="1889184" y="477118"/>
            <a:ext cx="4848045" cy="861774"/>
          </a:xfrm>
          <a:prstGeom prst="rect">
            <a:avLst/>
          </a:prstGeom>
          <a:noFill/>
        </p:spPr>
        <p:txBody>
          <a:bodyPr wrap="square" rtlCol="0">
            <a:spAutoFit/>
          </a:bodyPr>
          <a:lstStyle/>
          <a:p>
            <a:r>
              <a:rPr lang="en-US" sz="2800" b="1" dirty="0" smtClean="0"/>
              <a:t>Tools and technology used</a:t>
            </a:r>
          </a:p>
          <a:p>
            <a:endParaRPr lang="en-IN" sz="2200" dirty="0"/>
          </a:p>
        </p:txBody>
      </p:sp>
      <p:sp>
        <p:nvSpPr>
          <p:cNvPr id="4" name="TextBox 3"/>
          <p:cNvSpPr txBox="1"/>
          <p:nvPr/>
        </p:nvSpPr>
        <p:spPr>
          <a:xfrm>
            <a:off x="1888022" y="1108060"/>
            <a:ext cx="4687289" cy="461665"/>
          </a:xfrm>
          <a:prstGeom prst="rect">
            <a:avLst/>
          </a:prstGeom>
          <a:noFill/>
        </p:spPr>
        <p:txBody>
          <a:bodyPr wrap="square" rtlCol="0">
            <a:spAutoFit/>
          </a:bodyPr>
          <a:lstStyle/>
          <a:p>
            <a:r>
              <a:rPr lang="en-IN" sz="2400" dirty="0" smtClean="0"/>
              <a:t>Tools</a:t>
            </a:r>
            <a:r>
              <a:rPr lang="en-IN" sz="2200" dirty="0" smtClean="0"/>
              <a:t> :-</a:t>
            </a:r>
            <a:endParaRPr lang="en-IN" sz="2200" dirty="0"/>
          </a:p>
        </p:txBody>
      </p:sp>
      <p:sp>
        <p:nvSpPr>
          <p:cNvPr id="6" name="TextBox 5"/>
          <p:cNvSpPr txBox="1"/>
          <p:nvPr/>
        </p:nvSpPr>
        <p:spPr>
          <a:xfrm>
            <a:off x="1861645" y="1569725"/>
            <a:ext cx="8074327" cy="1477328"/>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smtClean="0"/>
              <a:t>Visual Studio </a:t>
            </a:r>
            <a:r>
              <a:rPr lang="en-US" sz="2200" dirty="0" smtClean="0"/>
              <a:t>:-  A </a:t>
            </a:r>
            <a:r>
              <a:rPr lang="en-US" sz="2200" dirty="0"/>
              <a:t>standalone source code editor that runs on Windows, </a:t>
            </a:r>
            <a:r>
              <a:rPr lang="en-US" sz="2200" dirty="0" err="1"/>
              <a:t>macOS</a:t>
            </a:r>
            <a:r>
              <a:rPr lang="en-US" sz="2200" dirty="0"/>
              <a:t>, and Linux. The top pick for JavaScript and web developers, with extensions to support just about any programming language</a:t>
            </a:r>
            <a:endParaRPr lang="en-IN" sz="2200" dirty="0"/>
          </a:p>
        </p:txBody>
      </p:sp>
      <p:sp>
        <p:nvSpPr>
          <p:cNvPr id="7" name="TextBox 6"/>
          <p:cNvSpPr txBox="1"/>
          <p:nvPr/>
        </p:nvSpPr>
        <p:spPr>
          <a:xfrm>
            <a:off x="1861645" y="3041571"/>
            <a:ext cx="7850039" cy="3816429"/>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t>XAMPP</a:t>
            </a:r>
            <a:r>
              <a:rPr lang="en-US" sz="2200" dirty="0" smtClean="0"/>
              <a:t> is an abbreviation for cross-platform, Apache, MySQL, PHP and Perl, and it allows you to build </a:t>
            </a:r>
            <a:r>
              <a:rPr lang="en-US" sz="2200" dirty="0" err="1" smtClean="0"/>
              <a:t>WordPress</a:t>
            </a:r>
            <a:r>
              <a:rPr lang="en-US" sz="2200" dirty="0" smtClean="0"/>
              <a:t> site offline, on a local web server on your computer. This simple and lightweight solution works on Windows, Linux, and Mac – hence the “cross-platform” part. version is 7.3.25.</a:t>
            </a:r>
          </a:p>
          <a:p>
            <a:pPr marL="285750" lvl="0" indent="-285750">
              <a:buFont typeface="Wingdings" panose="05000000000000000000" pitchFamily="2" charset="2"/>
              <a:buChar char="Ø"/>
            </a:pPr>
            <a:r>
              <a:rPr lang="en-US" sz="2200" b="1" dirty="0"/>
              <a:t>SQL</a:t>
            </a:r>
            <a:r>
              <a:rPr lang="en-US" sz="2400" dirty="0"/>
              <a:t>: </a:t>
            </a:r>
            <a:r>
              <a:rPr lang="en-US" sz="2200" dirty="0"/>
              <a:t>- SQL is a structured query language used for querying  database</a:t>
            </a:r>
            <a:r>
              <a:rPr lang="en-US" sz="2200" dirty="0" smtClean="0"/>
              <a:t>.</a:t>
            </a:r>
          </a:p>
          <a:p>
            <a:pPr marL="285750" lvl="0" indent="-285750">
              <a:buFont typeface="Wingdings" panose="05000000000000000000" pitchFamily="2" charset="2"/>
              <a:buChar char="Ø"/>
            </a:pPr>
            <a:r>
              <a:rPr lang="en-US" sz="2200" b="1" dirty="0"/>
              <a:t>HTML</a:t>
            </a:r>
            <a:r>
              <a:rPr lang="en-US" sz="2400" dirty="0"/>
              <a:t>: - </a:t>
            </a:r>
            <a:r>
              <a:rPr lang="en-US" sz="2200" dirty="0"/>
              <a:t>It is used for giving eye catching look to the website. And also providing easy to use GUI.</a:t>
            </a:r>
          </a:p>
          <a:p>
            <a:pPr marL="285750" indent="-285750">
              <a:buFont typeface="Wingdings" panose="05000000000000000000" pitchFamily="2" charset="2"/>
              <a:buChar char="Ø"/>
            </a:pPr>
            <a:endParaRPr lang="en-US" sz="2200" dirty="0" smtClean="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8757369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429</TotalTime>
  <Words>705</Words>
  <Application>Microsoft Office PowerPoint</Application>
  <PresentationFormat>Custom</PresentationFormat>
  <Paragraphs>68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NewsPrint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Lenovo</cp:lastModifiedBy>
  <cp:revision>25</cp:revision>
  <dcterms:created xsi:type="dcterms:W3CDTF">2022-11-22T13:55:53Z</dcterms:created>
  <dcterms:modified xsi:type="dcterms:W3CDTF">2022-12-06T03:25:05Z</dcterms:modified>
</cp:coreProperties>
</file>