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45925-388A-4FD7-86CC-25B3856B9960}" type="doc">
      <dgm:prSet loTypeId="urn:microsoft.com/office/officeart/2011/layout/Tab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35F87F-65EA-4260-BA02-D20CE5D168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1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E9DDF31-6339-4B11-8B44-832A543D1B48}" type="parTrans" cxnId="{D8D468F0-1769-4DE5-A63B-03994A09D027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A33064B-F165-4042-9319-26BB34A6A302}" type="sibTrans" cxnId="{D8D468F0-1769-4DE5-A63B-03994A09D027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E82A4D9-4551-43EF-A38E-29FC7B55AC4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Introduction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67FA059-A424-495A-AE9F-A45C007C255E}" type="parTrans" cxnId="{40B54B08-7A63-4BF6-92B5-1E9EBDAEEE6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51F597D-4EDF-4AE5-AC3F-2F15518CF153}" type="sibTrans" cxnId="{40B54B08-7A63-4BF6-92B5-1E9EBDAEEE6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88B33D5-C23C-4D29-A9BA-76EB65F74A8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Objective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5D0398E-5717-4A62-81A4-CB3FB12F9BBC}" type="parTrans" cxnId="{29A11E6D-4D41-4387-8A64-8BD681E93CF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4907E0D-9969-4B6E-879C-D352E5F503F9}" type="sibTrans" cxnId="{29A11E6D-4D41-4387-8A64-8BD681E93CF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1C08C8A-CF4C-4B55-A74C-1571F313182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3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E85AAE1-944B-4E7D-A4C2-FC3E142351E4}" type="parTrans" cxnId="{E433A3B0-0314-46BF-8767-E64497DA62FF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D055F1A-4AC3-468E-8F62-4891003A3096}" type="sibTrans" cxnId="{E433A3B0-0314-46BF-8767-E64497DA62FF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E36343B-2E57-4238-B57B-30E2647F537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 smtClean="0">
              <a:latin typeface="+mn-lt"/>
              <a:ea typeface="Cambria" panose="02040503050406030204" pitchFamily="18" charset="0"/>
            </a:rPr>
            <a:t>Literature Review</a:t>
          </a:r>
          <a:endParaRPr lang="en-US" sz="1600" b="0" dirty="0">
            <a:latin typeface="+mn-lt"/>
            <a:ea typeface="Cambria" panose="02040503050406030204" pitchFamily="18" charset="0"/>
          </a:endParaRPr>
        </a:p>
      </dgm:t>
    </dgm:pt>
    <dgm:pt modelId="{94BE6767-F488-4872-AB3D-39F6FFD72302}" type="parTrans" cxnId="{18367D3E-D849-4415-9C7E-5EFEB8A2DE90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B695977-E2F5-4D4D-A000-95798A5E12EA}" type="sibTrans" cxnId="{18367D3E-D849-4415-9C7E-5EFEB8A2DE90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EF67F5C-E14D-419D-BA58-7359F70F824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Proposed System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6E90A63-B26B-438E-A54E-EB6A9C261E00}" type="parTrans" cxnId="{F8624056-2159-419B-9330-E0F84C5159AC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8534DDD-068A-4DC4-A8D2-33E49224CC29}" type="sibTrans" cxnId="{F8624056-2159-419B-9330-E0F84C5159AC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BD766FE-5A69-45F2-BFE9-21E7EF2241A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2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E540137-66F6-46BD-9E4D-3D23073005D3}" type="sibTrans" cxnId="{CBE0917F-2664-4EFF-9138-73474E9FF11C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80A2661-34A3-4147-A5D5-783D72BA7D04}" type="parTrans" cxnId="{CBE0917F-2664-4EFF-9138-73474E9FF11C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278A4E5-E849-465F-AE9F-4DA0CADF2FFF}">
      <dgm:prSet phldrT="[Text]" custT="1"/>
      <dgm:spPr/>
      <dgm:t>
        <a:bodyPr/>
        <a:lstStyle/>
        <a:p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5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23C7471-334A-434B-B555-C98AD806196A}" type="parTrans" cxnId="{F4379AC7-1E69-42C5-AAF2-230CF2B6BF3A}">
      <dgm:prSet/>
      <dgm:spPr/>
      <dgm:t>
        <a:bodyPr/>
        <a:lstStyle/>
        <a:p>
          <a:endParaRPr lang="en-US"/>
        </a:p>
      </dgm:t>
    </dgm:pt>
    <dgm:pt modelId="{605E6A02-BD57-4631-BD8E-296642208E87}" type="sibTrans" cxnId="{F4379AC7-1E69-42C5-AAF2-230CF2B6BF3A}">
      <dgm:prSet/>
      <dgm:spPr/>
      <dgm:t>
        <a:bodyPr/>
        <a:lstStyle/>
        <a:p>
          <a:endParaRPr lang="en-US"/>
        </a:p>
      </dgm:t>
    </dgm:pt>
    <dgm:pt modelId="{883AAF9C-BAB7-472D-9811-AEB418B8290F}">
      <dgm:prSet phldrT="[Text]" custT="1"/>
      <dgm:spPr/>
      <dgm:t>
        <a:bodyPr/>
        <a:lstStyle/>
        <a:p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6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CC70FB-4DA1-4BF3-9DCF-7EC4B8FB9D76}" type="parTrans" cxnId="{182F3733-0285-4295-A323-1F3035E17E7A}">
      <dgm:prSet/>
      <dgm:spPr/>
      <dgm:t>
        <a:bodyPr/>
        <a:lstStyle/>
        <a:p>
          <a:endParaRPr lang="en-US"/>
        </a:p>
      </dgm:t>
    </dgm:pt>
    <dgm:pt modelId="{6EAC97A6-0BF6-4B52-9329-39F6155E39BC}" type="sibTrans" cxnId="{182F3733-0285-4295-A323-1F3035E17E7A}">
      <dgm:prSet/>
      <dgm:spPr/>
      <dgm:t>
        <a:bodyPr/>
        <a:lstStyle/>
        <a:p>
          <a:endParaRPr lang="en-US"/>
        </a:p>
      </dgm:t>
    </dgm:pt>
    <dgm:pt modelId="{A871C6A8-295B-4492-AB8B-93C616A9765B}">
      <dgm:prSet phldrT="[Text]" custT="1"/>
      <dgm:spPr/>
      <dgm:t>
        <a:bodyPr/>
        <a:lstStyle/>
        <a:p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7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41081B3-93B1-47A6-A679-0094D37D92DB}" type="parTrans" cxnId="{2635BB3F-5773-4913-975E-21F800E634BB}">
      <dgm:prSet/>
      <dgm:spPr/>
      <dgm:t>
        <a:bodyPr/>
        <a:lstStyle/>
        <a:p>
          <a:endParaRPr lang="en-US"/>
        </a:p>
      </dgm:t>
    </dgm:pt>
    <dgm:pt modelId="{B63A34C8-309C-4471-9A0A-C8A676B61C2D}" type="sibTrans" cxnId="{2635BB3F-5773-4913-975E-21F800E634BB}">
      <dgm:prSet/>
      <dgm:spPr/>
      <dgm:t>
        <a:bodyPr/>
        <a:lstStyle/>
        <a:p>
          <a:endParaRPr lang="en-US"/>
        </a:p>
      </dgm:t>
    </dgm:pt>
    <dgm:pt modelId="{A677675F-1C5A-4F8A-AEBE-532D1CCBD9D3}">
      <dgm:prSet phldrT="[Text]" custT="1"/>
      <dgm:spPr/>
      <dgm:t>
        <a:bodyPr/>
        <a:lstStyle/>
        <a:p>
          <a:r>
            <a:rPr lang="en-US" sz="1600" dirty="0" smtClean="0">
              <a:latin typeface="+mn-lt"/>
              <a:ea typeface="Cambria" panose="02040503050406030204" pitchFamily="18" charset="0"/>
            </a:rPr>
            <a:t>Technology</a:t>
          </a:r>
          <a:endParaRPr lang="en-US" sz="1600" b="0" dirty="0">
            <a:latin typeface="+mn-lt"/>
            <a:ea typeface="Cambria" panose="02040503050406030204" pitchFamily="18" charset="0"/>
          </a:endParaRPr>
        </a:p>
      </dgm:t>
    </dgm:pt>
    <dgm:pt modelId="{47CED624-5BEC-4712-917F-08E99364675F}" type="parTrans" cxnId="{112F863E-898B-4725-A087-E765442444F9}">
      <dgm:prSet/>
      <dgm:spPr/>
      <dgm:t>
        <a:bodyPr/>
        <a:lstStyle/>
        <a:p>
          <a:endParaRPr lang="en-US"/>
        </a:p>
      </dgm:t>
    </dgm:pt>
    <dgm:pt modelId="{3FFFA3ED-12AB-4B95-9343-C18B860DA299}" type="sibTrans" cxnId="{112F863E-898B-4725-A087-E765442444F9}">
      <dgm:prSet/>
      <dgm:spPr/>
      <dgm:t>
        <a:bodyPr/>
        <a:lstStyle/>
        <a:p>
          <a:endParaRPr lang="en-US"/>
        </a:p>
      </dgm:t>
    </dgm:pt>
    <dgm:pt modelId="{2996A193-3472-4E58-A1BE-15E9EB73A885}">
      <dgm:prSet phldrT="[Text]" custT="1"/>
      <dgm:spPr/>
      <dgm:t>
        <a:bodyPr/>
        <a:lstStyle/>
        <a:p>
          <a:r>
            <a:rPr lang="en-IN" sz="1600" dirty="0" smtClean="0">
              <a:latin typeface="+mn-lt"/>
              <a:ea typeface="Cambria" panose="02040503050406030204" pitchFamily="18" charset="0"/>
            </a:rPr>
            <a:t>Dataset</a:t>
          </a:r>
          <a:endParaRPr lang="en-US" sz="1600" b="0" dirty="0">
            <a:latin typeface="+mn-lt"/>
            <a:ea typeface="Cambria" panose="02040503050406030204" pitchFamily="18" charset="0"/>
          </a:endParaRPr>
        </a:p>
      </dgm:t>
    </dgm:pt>
    <dgm:pt modelId="{2A87BC5C-911D-474C-9554-FB56B10A7500}" type="parTrans" cxnId="{4FC5F639-EB18-4003-B39C-9B007EF4A4C8}">
      <dgm:prSet/>
      <dgm:spPr/>
      <dgm:t>
        <a:bodyPr/>
        <a:lstStyle/>
        <a:p>
          <a:endParaRPr lang="en-US"/>
        </a:p>
      </dgm:t>
    </dgm:pt>
    <dgm:pt modelId="{40E5E260-3D69-4780-A790-2301000FC94E}" type="sibTrans" cxnId="{4FC5F639-EB18-4003-B39C-9B007EF4A4C8}">
      <dgm:prSet/>
      <dgm:spPr/>
      <dgm:t>
        <a:bodyPr/>
        <a:lstStyle/>
        <a:p>
          <a:endParaRPr lang="en-US"/>
        </a:p>
      </dgm:t>
    </dgm:pt>
    <dgm:pt modelId="{70787E6D-B1E2-41D9-A91E-40B5740169A3}">
      <dgm:prSet phldrT="[Text]" custT="1"/>
      <dgm:spPr/>
      <dgm:t>
        <a:bodyPr/>
        <a:lstStyle/>
        <a:p>
          <a:r>
            <a:rPr lang="en-US" sz="1600" dirty="0" smtClean="0">
              <a:latin typeface="+mn-lt"/>
              <a:ea typeface="Cambria" panose="02040503050406030204" pitchFamily="18" charset="0"/>
            </a:rPr>
            <a:t>Experiments and Results</a:t>
          </a:r>
          <a:endParaRPr lang="en-US" sz="1600" b="0" dirty="0">
            <a:latin typeface="+mn-lt"/>
            <a:ea typeface="Cambria" panose="02040503050406030204" pitchFamily="18" charset="0"/>
          </a:endParaRPr>
        </a:p>
      </dgm:t>
    </dgm:pt>
    <dgm:pt modelId="{A42D852C-C89C-4155-8E0E-9E963F1C31C6}" type="parTrans" cxnId="{1E947623-F1A0-455B-8FC7-9BA4D5BD3897}">
      <dgm:prSet/>
      <dgm:spPr/>
      <dgm:t>
        <a:bodyPr/>
        <a:lstStyle/>
        <a:p>
          <a:endParaRPr lang="en-US"/>
        </a:p>
      </dgm:t>
    </dgm:pt>
    <dgm:pt modelId="{FECA737C-0EE1-4FD6-A16B-64C31105BB00}" type="sibTrans" cxnId="{1E947623-F1A0-455B-8FC7-9BA4D5BD3897}">
      <dgm:prSet/>
      <dgm:spPr/>
      <dgm:t>
        <a:bodyPr/>
        <a:lstStyle/>
        <a:p>
          <a:endParaRPr lang="en-US"/>
        </a:p>
      </dgm:t>
    </dgm:pt>
    <dgm:pt modelId="{9BFD0612-C3D4-4F34-8257-A374834984CE}">
      <dgm:prSet phldrT="[Text]" custT="1"/>
      <dgm:spPr/>
      <dgm:t>
        <a:bodyPr/>
        <a:lstStyle/>
        <a:p>
          <a:r>
            <a:rPr lang="en-IN" sz="1600" dirty="0" smtClean="0">
              <a:latin typeface="+mn-lt"/>
              <a:ea typeface="Cambria" panose="02040503050406030204" pitchFamily="18" charset="0"/>
            </a:rPr>
            <a:t>Conclusion</a:t>
          </a:r>
          <a:endParaRPr lang="en-US" sz="1600" b="0" dirty="0">
            <a:latin typeface="+mn-lt"/>
            <a:ea typeface="Cambria" panose="02040503050406030204" pitchFamily="18" charset="0"/>
          </a:endParaRPr>
        </a:p>
      </dgm:t>
    </dgm:pt>
    <dgm:pt modelId="{F04F8180-2027-47C5-B75B-EB42128AC80A}" type="parTrans" cxnId="{9061FF76-F69F-45CC-B3B3-E876FC162F3D}">
      <dgm:prSet/>
      <dgm:spPr/>
      <dgm:t>
        <a:bodyPr/>
        <a:lstStyle/>
        <a:p>
          <a:endParaRPr lang="en-US"/>
        </a:p>
      </dgm:t>
    </dgm:pt>
    <dgm:pt modelId="{370A41A6-8F4A-4EE5-8E87-FF5109726516}" type="sibTrans" cxnId="{9061FF76-F69F-45CC-B3B3-E876FC162F3D}">
      <dgm:prSet/>
      <dgm:spPr/>
      <dgm:t>
        <a:bodyPr/>
        <a:lstStyle/>
        <a:p>
          <a:endParaRPr lang="en-US"/>
        </a:p>
      </dgm:t>
    </dgm:pt>
    <dgm:pt modelId="{D46A2325-2D91-40A2-BBA8-D38B99F4F78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4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1A530B7-13E7-4DD6-8EEF-CE07E3779051}" type="sibTrans" cxnId="{3878318D-D1CC-40C7-8DE8-253E61645ADC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50DE6E5-643C-4CE4-B672-9E9104A1EDC8}" type="parTrans" cxnId="{3878318D-D1CC-40C7-8DE8-253E61645ADC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46EA88C-F876-44D3-8CCA-F301F0626988}">
      <dgm:prSet phldrT="[Text]" custT="1"/>
      <dgm:spPr/>
      <dgm:t>
        <a:bodyPr/>
        <a:lstStyle/>
        <a:p>
          <a:r>
            <a:rPr lang="en-US" sz="1600" b="0" dirty="0" smtClean="0">
              <a:latin typeface="Cambria" panose="02040503050406030204" pitchFamily="18" charset="0"/>
              <a:ea typeface="Cambria" panose="02040503050406030204" pitchFamily="18" charset="0"/>
            </a:rPr>
            <a:t>8</a:t>
          </a:r>
          <a:endParaRPr lang="en-US" sz="16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4256A72-9605-4DBC-84BD-A3EBBF3845B8}" type="sibTrans" cxnId="{14BAFC3D-B665-4F94-8BC3-12AC28E6300A}">
      <dgm:prSet/>
      <dgm:spPr/>
      <dgm:t>
        <a:bodyPr/>
        <a:lstStyle/>
        <a:p>
          <a:endParaRPr lang="en-US"/>
        </a:p>
      </dgm:t>
    </dgm:pt>
    <dgm:pt modelId="{8D6E79C1-FF53-4121-9A41-492D66D98112}" type="parTrans" cxnId="{14BAFC3D-B665-4F94-8BC3-12AC28E6300A}">
      <dgm:prSet/>
      <dgm:spPr/>
      <dgm:t>
        <a:bodyPr/>
        <a:lstStyle/>
        <a:p>
          <a:endParaRPr lang="en-US"/>
        </a:p>
      </dgm:t>
    </dgm:pt>
    <dgm:pt modelId="{391AD1FA-6750-438B-810E-28F8145F5C6E}" type="pres">
      <dgm:prSet presAssocID="{89945925-388A-4FD7-86CC-25B3856B996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04E2B0-9D52-4EAA-AAD3-D4FD0B3D3E7D}" type="pres">
      <dgm:prSet presAssocID="{7C35F87F-65EA-4260-BA02-D20CE5D1687C}" presName="composite" presStyleCnt="0"/>
      <dgm:spPr/>
      <dgm:t>
        <a:bodyPr/>
        <a:lstStyle/>
        <a:p>
          <a:endParaRPr lang="en-US"/>
        </a:p>
      </dgm:t>
    </dgm:pt>
    <dgm:pt modelId="{C299DB3A-CAAD-4F91-9665-EDA83E99959B}" type="pres">
      <dgm:prSet presAssocID="{7C35F87F-65EA-4260-BA02-D20CE5D1687C}" presName="FirstChild" presStyleLbl="revTx" presStyleIdx="0" presStyleCnt="8" custScaleX="101254" custScaleY="93738" custLinFactNeighborX="-1036" custLinFactNeighborY="-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A2CB7-21E4-4882-8BBD-6C68A80280B7}" type="pres">
      <dgm:prSet presAssocID="{7C35F87F-65EA-4260-BA02-D20CE5D1687C}" presName="Parent" presStyleLbl="alignNode1" presStyleIdx="0" presStyleCnt="8" custFlipHor="1" custScaleX="84319" custScaleY="68843" custLinFactNeighborX="-7133" custLinFactNeighborY="31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A34C0-2516-4B35-BAE1-C7E04407F2A4}" type="pres">
      <dgm:prSet presAssocID="{7C35F87F-65EA-4260-BA02-D20CE5D1687C}" presName="Accent" presStyleLbl="parChTrans1D1" presStyleIdx="0" presStyleCnt="8"/>
      <dgm:spPr/>
      <dgm:t>
        <a:bodyPr/>
        <a:lstStyle/>
        <a:p>
          <a:endParaRPr lang="en-US"/>
        </a:p>
      </dgm:t>
    </dgm:pt>
    <dgm:pt modelId="{8A7EAF95-CEBE-4F9F-A644-66A80B5F984F}" type="pres">
      <dgm:prSet presAssocID="{EA33064B-F165-4042-9319-26BB34A6A302}" presName="sibTrans" presStyleCnt="0"/>
      <dgm:spPr/>
      <dgm:t>
        <a:bodyPr/>
        <a:lstStyle/>
        <a:p>
          <a:endParaRPr lang="en-US"/>
        </a:p>
      </dgm:t>
    </dgm:pt>
    <dgm:pt modelId="{0041AD39-9CEA-4D4D-B164-384C9804015F}" type="pres">
      <dgm:prSet presAssocID="{DBD766FE-5A69-45F2-BFE9-21E7EF2241AC}" presName="composite" presStyleCnt="0"/>
      <dgm:spPr/>
      <dgm:t>
        <a:bodyPr/>
        <a:lstStyle/>
        <a:p>
          <a:endParaRPr lang="en-US"/>
        </a:p>
      </dgm:t>
    </dgm:pt>
    <dgm:pt modelId="{4FC8C131-B4AB-4C92-B1A5-06393A3A86CE}" type="pres">
      <dgm:prSet presAssocID="{DBD766FE-5A69-45F2-BFE9-21E7EF2241AC}" presName="FirstChild" presStyleLbl="revTx" presStyleIdx="1" presStyleCnt="8" custScaleX="101254" custScaleY="96064" custLinFactNeighborX="-1036" custLinFactNeighborY="-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317FF-C8C7-4983-B405-46D93E3BEAAD}" type="pres">
      <dgm:prSet presAssocID="{DBD766FE-5A69-45F2-BFE9-21E7EF2241AC}" presName="Parent" presStyleLbl="alignNode1" presStyleIdx="1" presStyleCnt="8" custFlipHor="1" custScaleX="84319" custScaleY="68843" custLinFactNeighborX="-7982" custLinFactNeighborY="3178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C5805-18C9-4997-BDB4-5F60834BE89E}" type="pres">
      <dgm:prSet presAssocID="{DBD766FE-5A69-45F2-BFE9-21E7EF2241AC}" presName="Accent" presStyleLbl="parChTrans1D1" presStyleIdx="1" presStyleCnt="8"/>
      <dgm:spPr/>
      <dgm:t>
        <a:bodyPr/>
        <a:lstStyle/>
        <a:p>
          <a:endParaRPr lang="en-US"/>
        </a:p>
      </dgm:t>
    </dgm:pt>
    <dgm:pt modelId="{8D792EA1-7603-410C-9CAC-9FC8E63CDAF5}" type="pres">
      <dgm:prSet presAssocID="{CE540137-66F6-46BD-9E4D-3D23073005D3}" presName="sibTrans" presStyleCnt="0"/>
      <dgm:spPr/>
      <dgm:t>
        <a:bodyPr/>
        <a:lstStyle/>
        <a:p>
          <a:endParaRPr lang="en-US"/>
        </a:p>
      </dgm:t>
    </dgm:pt>
    <dgm:pt modelId="{38FCE4BD-6013-4DCE-B445-B3B19242DF44}" type="pres">
      <dgm:prSet presAssocID="{C1C08C8A-CF4C-4B55-A74C-1571F313182A}" presName="composite" presStyleCnt="0"/>
      <dgm:spPr/>
      <dgm:t>
        <a:bodyPr/>
        <a:lstStyle/>
        <a:p>
          <a:endParaRPr lang="en-US"/>
        </a:p>
      </dgm:t>
    </dgm:pt>
    <dgm:pt modelId="{2D21A57E-72D2-498D-BCFC-FC05EC793D51}" type="pres">
      <dgm:prSet presAssocID="{C1C08C8A-CF4C-4B55-A74C-1571F313182A}" presName="FirstChild" presStyleLbl="revTx" presStyleIdx="2" presStyleCnt="8" custScaleX="101193" custScaleY="115336" custLinFactNeighborX="-816" custLinFactNeighborY="13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6EF1-7FA6-4BDA-A821-5236F8A38535}" type="pres">
      <dgm:prSet presAssocID="{C1C08C8A-CF4C-4B55-A74C-1571F313182A}" presName="Parent" presStyleLbl="alignNode1" presStyleIdx="2" presStyleCnt="8" custFlipHor="1" custScaleX="84319" custScaleY="68843" custLinFactNeighborX="-8134" custLinFactNeighborY="3048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1010-56BF-4B71-AED0-45E0AD5948DC}" type="pres">
      <dgm:prSet presAssocID="{C1C08C8A-CF4C-4B55-A74C-1571F313182A}" presName="Accent" presStyleLbl="parChTrans1D1" presStyleIdx="2" presStyleCnt="8"/>
      <dgm:spPr/>
      <dgm:t>
        <a:bodyPr/>
        <a:lstStyle/>
        <a:p>
          <a:endParaRPr lang="en-US"/>
        </a:p>
      </dgm:t>
    </dgm:pt>
    <dgm:pt modelId="{56DFDFBF-8A45-4614-B635-42F1F8318E44}" type="pres">
      <dgm:prSet presAssocID="{5D055F1A-4AC3-468E-8F62-4891003A3096}" presName="sibTrans" presStyleCnt="0"/>
      <dgm:spPr/>
      <dgm:t>
        <a:bodyPr/>
        <a:lstStyle/>
        <a:p>
          <a:endParaRPr lang="en-US"/>
        </a:p>
      </dgm:t>
    </dgm:pt>
    <dgm:pt modelId="{D4C5690F-1230-472D-916B-0BF7DE1C8854}" type="pres">
      <dgm:prSet presAssocID="{D46A2325-2D91-40A2-BBA8-D38B99F4F785}" presName="composite" presStyleCnt="0"/>
      <dgm:spPr/>
      <dgm:t>
        <a:bodyPr/>
        <a:lstStyle/>
        <a:p>
          <a:endParaRPr lang="en-US"/>
        </a:p>
      </dgm:t>
    </dgm:pt>
    <dgm:pt modelId="{44305A57-EB8F-4BB8-B3E6-74794BE6121C}" type="pres">
      <dgm:prSet presAssocID="{D46A2325-2D91-40A2-BBA8-D38B99F4F785}" presName="FirstChild" presStyleLbl="revTx" presStyleIdx="3" presStyleCnt="8" custScaleX="101193" custScaleY="96064" custLinFactNeighborX="-816" custLinFactNeighborY="-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3C59-8781-45D0-B597-AFD703B4F966}" type="pres">
      <dgm:prSet presAssocID="{D46A2325-2D91-40A2-BBA8-D38B99F4F785}" presName="Parent" presStyleLbl="alignNode1" presStyleIdx="3" presStyleCnt="8" custFlipHor="1" custScaleX="84319" custScaleY="68843" custLinFactNeighborX="-8950" custLinFactNeighborY="3048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2B81D-6F07-4A87-B2D5-A1D9B88FFB76}" type="pres">
      <dgm:prSet presAssocID="{D46A2325-2D91-40A2-BBA8-D38B99F4F785}" presName="Accent" presStyleLbl="parChTrans1D1" presStyleIdx="3" presStyleCnt="8"/>
      <dgm:spPr/>
      <dgm:t>
        <a:bodyPr/>
        <a:lstStyle/>
        <a:p>
          <a:endParaRPr lang="en-US"/>
        </a:p>
      </dgm:t>
    </dgm:pt>
    <dgm:pt modelId="{A2EE66D6-FD01-4DB0-814A-B16ACC77097B}" type="pres">
      <dgm:prSet presAssocID="{61A530B7-13E7-4DD6-8EEF-CE07E3779051}" presName="sibTrans" presStyleCnt="0"/>
      <dgm:spPr/>
      <dgm:t>
        <a:bodyPr/>
        <a:lstStyle/>
        <a:p>
          <a:endParaRPr lang="en-US"/>
        </a:p>
      </dgm:t>
    </dgm:pt>
    <dgm:pt modelId="{6BD5402A-A901-4C8B-91A3-BB73DA4E23C0}" type="pres">
      <dgm:prSet presAssocID="{F278A4E5-E849-465F-AE9F-4DA0CADF2FFF}" presName="composite" presStyleCnt="0"/>
      <dgm:spPr/>
      <dgm:t>
        <a:bodyPr/>
        <a:lstStyle/>
        <a:p>
          <a:endParaRPr lang="en-US"/>
        </a:p>
      </dgm:t>
    </dgm:pt>
    <dgm:pt modelId="{BAC86256-CDAC-4AFE-988F-2C1AFA74C117}" type="pres">
      <dgm:prSet presAssocID="{F278A4E5-E849-465F-AE9F-4DA0CADF2FFF}" presName="FirstChild" presStyleLbl="revTx" presStyleIdx="4" presStyleCnt="8" custScaleX="99940" custLinFactNeighborX="-14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A3BAB-6045-48F6-AB1B-4B83BC59C537}" type="pres">
      <dgm:prSet presAssocID="{F278A4E5-E849-465F-AE9F-4DA0CADF2FFF}" presName="Parent" presStyleLbl="alignNode1" presStyleIdx="4" presStyleCnt="8" custFlipHor="1" custScaleX="84319" custScaleY="68843" custLinFactNeighborX="-7592" custLinFactNeighborY="3048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7DFC4-A0F4-4988-8F3C-5F3BA819936C}" type="pres">
      <dgm:prSet presAssocID="{F278A4E5-E849-465F-AE9F-4DA0CADF2FFF}" presName="Accent" presStyleLbl="parChTrans1D1" presStyleIdx="4" presStyleCnt="8"/>
      <dgm:spPr/>
      <dgm:t>
        <a:bodyPr/>
        <a:lstStyle/>
        <a:p>
          <a:endParaRPr lang="en-US"/>
        </a:p>
      </dgm:t>
    </dgm:pt>
    <dgm:pt modelId="{CA20FC44-1150-4B72-9352-CB6078AFF9E8}" type="pres">
      <dgm:prSet presAssocID="{605E6A02-BD57-4631-BD8E-296642208E87}" presName="sibTrans" presStyleCnt="0"/>
      <dgm:spPr/>
      <dgm:t>
        <a:bodyPr/>
        <a:lstStyle/>
        <a:p>
          <a:endParaRPr lang="en-US"/>
        </a:p>
      </dgm:t>
    </dgm:pt>
    <dgm:pt modelId="{E3F21457-30D6-4B8B-AB13-53A348AA75B5}" type="pres">
      <dgm:prSet presAssocID="{883AAF9C-BAB7-472D-9811-AEB418B8290F}" presName="composite" presStyleCnt="0"/>
      <dgm:spPr/>
      <dgm:t>
        <a:bodyPr/>
        <a:lstStyle/>
        <a:p>
          <a:endParaRPr lang="en-US"/>
        </a:p>
      </dgm:t>
    </dgm:pt>
    <dgm:pt modelId="{B0D784A8-747A-4152-8D23-6E0D396D2EB2}" type="pres">
      <dgm:prSet presAssocID="{883AAF9C-BAB7-472D-9811-AEB418B8290F}" presName="FirstChild" presStyleLbl="revTx" presStyleIdx="5" presStyleCnt="8" custScaleX="99940" custLinFactNeighborX="-14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F750-94C8-48A2-B0E8-0C5F90CFBCC0}" type="pres">
      <dgm:prSet presAssocID="{883AAF9C-BAB7-472D-9811-AEB418B8290F}" presName="Parent" presStyleLbl="alignNode1" presStyleIdx="5" presStyleCnt="8" custFlipHor="1" custScaleX="84319" custScaleY="68843" custLinFactNeighborX="-7592" custLinFactNeighborY="3048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4397E-292F-435A-B8C3-16568506A9CF}" type="pres">
      <dgm:prSet presAssocID="{883AAF9C-BAB7-472D-9811-AEB418B8290F}" presName="Accent" presStyleLbl="parChTrans1D1" presStyleIdx="5" presStyleCnt="8"/>
      <dgm:spPr/>
      <dgm:t>
        <a:bodyPr/>
        <a:lstStyle/>
        <a:p>
          <a:endParaRPr lang="en-US"/>
        </a:p>
      </dgm:t>
    </dgm:pt>
    <dgm:pt modelId="{43B3505E-8AAF-423F-8416-4A0B54053F61}" type="pres">
      <dgm:prSet presAssocID="{6EAC97A6-0BF6-4B52-9329-39F6155E39BC}" presName="sibTrans" presStyleCnt="0"/>
      <dgm:spPr/>
      <dgm:t>
        <a:bodyPr/>
        <a:lstStyle/>
        <a:p>
          <a:endParaRPr lang="en-US"/>
        </a:p>
      </dgm:t>
    </dgm:pt>
    <dgm:pt modelId="{84F546FA-2C08-4BBA-A41B-53B90E40C0EB}" type="pres">
      <dgm:prSet presAssocID="{A871C6A8-295B-4492-AB8B-93C616A9765B}" presName="composite" presStyleCnt="0"/>
      <dgm:spPr/>
      <dgm:t>
        <a:bodyPr/>
        <a:lstStyle/>
        <a:p>
          <a:endParaRPr lang="en-US"/>
        </a:p>
      </dgm:t>
    </dgm:pt>
    <dgm:pt modelId="{81DDDC51-A4D9-4722-9E62-7D2666B3636E}" type="pres">
      <dgm:prSet presAssocID="{A871C6A8-295B-4492-AB8B-93C616A9765B}" presName="FirstChild" presStyleLbl="revTx" presStyleIdx="6" presStyleCnt="8" custScaleX="99940" custLinFactNeighborX="-14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40F66-F50C-4E0D-AD94-4506648575B5}" type="pres">
      <dgm:prSet presAssocID="{A871C6A8-295B-4492-AB8B-93C616A9765B}" presName="Parent" presStyleLbl="alignNode1" presStyleIdx="6" presStyleCnt="8" custFlipHor="1" custScaleX="84319" custScaleY="68843" custLinFactNeighborX="-7592" custLinFactNeighborY="3048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D7E84-2659-4327-A19D-CC5B37269388}" type="pres">
      <dgm:prSet presAssocID="{A871C6A8-295B-4492-AB8B-93C616A9765B}" presName="Accent" presStyleLbl="parChTrans1D1" presStyleIdx="6" presStyleCnt="8"/>
      <dgm:spPr/>
      <dgm:t>
        <a:bodyPr/>
        <a:lstStyle/>
        <a:p>
          <a:endParaRPr lang="en-US"/>
        </a:p>
      </dgm:t>
    </dgm:pt>
    <dgm:pt modelId="{DF36F813-49DE-4314-AE82-4361A4B15922}" type="pres">
      <dgm:prSet presAssocID="{B63A34C8-309C-4471-9A0A-C8A676B61C2D}" presName="sibTrans" presStyleCnt="0"/>
      <dgm:spPr/>
      <dgm:t>
        <a:bodyPr/>
        <a:lstStyle/>
        <a:p>
          <a:endParaRPr lang="en-US"/>
        </a:p>
      </dgm:t>
    </dgm:pt>
    <dgm:pt modelId="{EFE668D8-5981-4D75-9406-883A58E577F6}" type="pres">
      <dgm:prSet presAssocID="{546EA88C-F876-44D3-8CCA-F301F0626988}" presName="composite" presStyleCnt="0"/>
      <dgm:spPr/>
      <dgm:t>
        <a:bodyPr/>
        <a:lstStyle/>
        <a:p>
          <a:endParaRPr lang="en-US"/>
        </a:p>
      </dgm:t>
    </dgm:pt>
    <dgm:pt modelId="{B579A223-E9EC-40E3-B01D-0F3E26A0A319}" type="pres">
      <dgm:prSet presAssocID="{546EA88C-F876-44D3-8CCA-F301F0626988}" presName="FirstChild" presStyleLbl="revTx" presStyleIdx="7" presStyleCnt="8" custScaleX="99940" custLinFactNeighborX="-14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F1F37-6E00-4033-9597-DAF44150FF9C}" type="pres">
      <dgm:prSet presAssocID="{546EA88C-F876-44D3-8CCA-F301F0626988}" presName="Parent" presStyleLbl="alignNode1" presStyleIdx="7" presStyleCnt="8" custFlipHor="1" custScaleX="84319" custScaleY="68843" custLinFactNeighborX="-7592" custLinFactNeighborY="3048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32152-B6E0-47A8-B6E2-80385A9F8BCD}" type="pres">
      <dgm:prSet presAssocID="{546EA88C-F876-44D3-8CCA-F301F0626988}" presName="Accent" presStyleLbl="parChTrans1D1" presStyleIdx="7" presStyleCnt="8"/>
      <dgm:spPr/>
      <dgm:t>
        <a:bodyPr/>
        <a:lstStyle/>
        <a:p>
          <a:endParaRPr lang="en-US"/>
        </a:p>
      </dgm:t>
    </dgm:pt>
  </dgm:ptLst>
  <dgm:cxnLst>
    <dgm:cxn modelId="{E931EC4F-86C7-45DA-947E-6F476457CA3B}" type="presOf" srcId="{546EA88C-F876-44D3-8CCA-F301F0626988}" destId="{1FEF1F37-6E00-4033-9597-DAF44150FF9C}" srcOrd="0" destOrd="0" presId="urn:microsoft.com/office/officeart/2011/layout/TabList"/>
    <dgm:cxn modelId="{112F863E-898B-4725-A087-E765442444F9}" srcId="{F278A4E5-E849-465F-AE9F-4DA0CADF2FFF}" destId="{A677675F-1C5A-4F8A-AEBE-532D1CCBD9D3}" srcOrd="0" destOrd="0" parTransId="{47CED624-5BEC-4712-917F-08E99364675F}" sibTransId="{3FFFA3ED-12AB-4B95-9343-C18B860DA299}"/>
    <dgm:cxn modelId="{14BAFC3D-B665-4F94-8BC3-12AC28E6300A}" srcId="{89945925-388A-4FD7-86CC-25B3856B9960}" destId="{546EA88C-F876-44D3-8CCA-F301F0626988}" srcOrd="7" destOrd="0" parTransId="{8D6E79C1-FF53-4121-9A41-492D66D98112}" sibTransId="{24256A72-9605-4DBC-84BD-A3EBBF3845B8}"/>
    <dgm:cxn modelId="{8E756F21-B180-4D91-87DF-D5A8D9E389E2}" type="presOf" srcId="{2996A193-3472-4E58-A1BE-15E9EB73A885}" destId="{B0D784A8-747A-4152-8D23-6E0D396D2EB2}" srcOrd="0" destOrd="0" presId="urn:microsoft.com/office/officeart/2011/layout/TabList"/>
    <dgm:cxn modelId="{E433A3B0-0314-46BF-8767-E64497DA62FF}" srcId="{89945925-388A-4FD7-86CC-25B3856B9960}" destId="{C1C08C8A-CF4C-4B55-A74C-1571F313182A}" srcOrd="2" destOrd="0" parTransId="{BE85AAE1-944B-4E7D-A4C2-FC3E142351E4}" sibTransId="{5D055F1A-4AC3-468E-8F62-4891003A3096}"/>
    <dgm:cxn modelId="{DE0867A8-AA2C-4798-AF29-7EC81C67A9F9}" type="presOf" srcId="{70787E6D-B1E2-41D9-A91E-40B5740169A3}" destId="{81DDDC51-A4D9-4722-9E62-7D2666B3636E}" srcOrd="0" destOrd="0" presId="urn:microsoft.com/office/officeart/2011/layout/TabList"/>
    <dgm:cxn modelId="{2106B977-416B-46C9-99CF-C3F7FA0FE5C5}" type="presOf" srcId="{A677675F-1C5A-4F8A-AEBE-532D1CCBD9D3}" destId="{BAC86256-CDAC-4AFE-988F-2C1AFA74C117}" srcOrd="0" destOrd="0" presId="urn:microsoft.com/office/officeart/2011/layout/TabList"/>
    <dgm:cxn modelId="{9531A6D7-E1C6-4DA8-B24B-35EBCD991EAC}" type="presOf" srcId="{9BFD0612-C3D4-4F34-8257-A374834984CE}" destId="{B579A223-E9EC-40E3-B01D-0F3E26A0A319}" srcOrd="0" destOrd="0" presId="urn:microsoft.com/office/officeart/2011/layout/TabList"/>
    <dgm:cxn modelId="{4FC5F639-EB18-4003-B39C-9B007EF4A4C8}" srcId="{883AAF9C-BAB7-472D-9811-AEB418B8290F}" destId="{2996A193-3472-4E58-A1BE-15E9EB73A885}" srcOrd="0" destOrd="0" parTransId="{2A87BC5C-911D-474C-9554-FB56B10A7500}" sibTransId="{40E5E260-3D69-4780-A790-2301000FC94E}"/>
    <dgm:cxn modelId="{F166EC02-0B07-42B7-BE7B-279E64CFCD65}" type="presOf" srcId="{DBD766FE-5A69-45F2-BFE9-21E7EF2241AC}" destId="{99D317FF-C8C7-4983-B405-46D93E3BEAAD}" srcOrd="0" destOrd="0" presId="urn:microsoft.com/office/officeart/2011/layout/TabList"/>
    <dgm:cxn modelId="{2635BB3F-5773-4913-975E-21F800E634BB}" srcId="{89945925-388A-4FD7-86CC-25B3856B9960}" destId="{A871C6A8-295B-4492-AB8B-93C616A9765B}" srcOrd="6" destOrd="0" parTransId="{E41081B3-93B1-47A6-A679-0094D37D92DB}" sibTransId="{B63A34C8-309C-4471-9A0A-C8A676B61C2D}"/>
    <dgm:cxn modelId="{F4379AC7-1E69-42C5-AAF2-230CF2B6BF3A}" srcId="{89945925-388A-4FD7-86CC-25B3856B9960}" destId="{F278A4E5-E849-465F-AE9F-4DA0CADF2FFF}" srcOrd="4" destOrd="0" parTransId="{C23C7471-334A-434B-B555-C98AD806196A}" sibTransId="{605E6A02-BD57-4631-BD8E-296642208E87}"/>
    <dgm:cxn modelId="{4719210E-BFF0-4DB2-97A4-5EB23DABDB1F}" type="presOf" srcId="{D88B33D5-C23C-4D29-A9BA-76EB65F74A81}" destId="{4FC8C131-B4AB-4C92-B1A5-06393A3A86CE}" srcOrd="0" destOrd="0" presId="urn:microsoft.com/office/officeart/2011/layout/TabList"/>
    <dgm:cxn modelId="{CAA2613D-56B0-4167-AF23-7EF103E2A331}" type="presOf" srcId="{89945925-388A-4FD7-86CC-25B3856B9960}" destId="{391AD1FA-6750-438B-810E-28F8145F5C6E}" srcOrd="0" destOrd="0" presId="urn:microsoft.com/office/officeart/2011/layout/TabList"/>
    <dgm:cxn modelId="{CBE0917F-2664-4EFF-9138-73474E9FF11C}" srcId="{89945925-388A-4FD7-86CC-25B3856B9960}" destId="{DBD766FE-5A69-45F2-BFE9-21E7EF2241AC}" srcOrd="1" destOrd="0" parTransId="{780A2661-34A3-4147-A5D5-783D72BA7D04}" sibTransId="{CE540137-66F6-46BD-9E4D-3D23073005D3}"/>
    <dgm:cxn modelId="{03FB1359-4E7E-485A-8946-A6A76C3C0A2D}" type="presOf" srcId="{A871C6A8-295B-4492-AB8B-93C616A9765B}" destId="{6AB40F66-F50C-4E0D-AD94-4506648575B5}" srcOrd="0" destOrd="0" presId="urn:microsoft.com/office/officeart/2011/layout/TabList"/>
    <dgm:cxn modelId="{23F644C8-E613-4588-A37D-D86AE0478E63}" type="presOf" srcId="{CEF67F5C-E14D-419D-BA58-7359F70F8240}" destId="{44305A57-EB8F-4BB8-B3E6-74794BE6121C}" srcOrd="0" destOrd="0" presId="urn:microsoft.com/office/officeart/2011/layout/TabList"/>
    <dgm:cxn modelId="{F8624056-2159-419B-9330-E0F84C5159AC}" srcId="{D46A2325-2D91-40A2-BBA8-D38B99F4F785}" destId="{CEF67F5C-E14D-419D-BA58-7359F70F8240}" srcOrd="0" destOrd="0" parTransId="{D6E90A63-B26B-438E-A54E-EB6A9C261E00}" sibTransId="{28534DDD-068A-4DC4-A8D2-33E49224CC29}"/>
    <dgm:cxn modelId="{9061FF76-F69F-45CC-B3B3-E876FC162F3D}" srcId="{546EA88C-F876-44D3-8CCA-F301F0626988}" destId="{9BFD0612-C3D4-4F34-8257-A374834984CE}" srcOrd="0" destOrd="0" parTransId="{F04F8180-2027-47C5-B75B-EB42128AC80A}" sibTransId="{370A41A6-8F4A-4EE5-8E87-FF5109726516}"/>
    <dgm:cxn modelId="{6EE1EC25-27F8-495E-8A14-7697A65563EE}" type="presOf" srcId="{F278A4E5-E849-465F-AE9F-4DA0CADF2FFF}" destId="{58BA3BAB-6045-48F6-AB1B-4B83BC59C537}" srcOrd="0" destOrd="0" presId="urn:microsoft.com/office/officeart/2011/layout/TabList"/>
    <dgm:cxn modelId="{2B4BDEFF-BE50-47C8-928C-6AFDFD71F493}" type="presOf" srcId="{D46A2325-2D91-40A2-BBA8-D38B99F4F785}" destId="{A3503C59-8781-45D0-B597-AFD703B4F966}" srcOrd="0" destOrd="0" presId="urn:microsoft.com/office/officeart/2011/layout/TabList"/>
    <dgm:cxn modelId="{4E009BBC-474A-4306-92ED-DB15149B0D5C}" type="presOf" srcId="{7C35F87F-65EA-4260-BA02-D20CE5D1687C}" destId="{E47A2CB7-21E4-4882-8BBD-6C68A80280B7}" srcOrd="0" destOrd="0" presId="urn:microsoft.com/office/officeart/2011/layout/TabList"/>
    <dgm:cxn modelId="{243DE457-CB20-41F2-AE45-23E35D8CA506}" type="presOf" srcId="{C1C08C8A-CF4C-4B55-A74C-1571F313182A}" destId="{EC996EF1-7FA6-4BDA-A821-5236F8A38535}" srcOrd="0" destOrd="0" presId="urn:microsoft.com/office/officeart/2011/layout/TabList"/>
    <dgm:cxn modelId="{18367D3E-D849-4415-9C7E-5EFEB8A2DE90}" srcId="{C1C08C8A-CF4C-4B55-A74C-1571F313182A}" destId="{BE36343B-2E57-4238-B57B-30E2647F5370}" srcOrd="0" destOrd="0" parTransId="{94BE6767-F488-4872-AB3D-39F6FFD72302}" sibTransId="{2B695977-E2F5-4D4D-A000-95798A5E12EA}"/>
    <dgm:cxn modelId="{182F3733-0285-4295-A323-1F3035E17E7A}" srcId="{89945925-388A-4FD7-86CC-25B3856B9960}" destId="{883AAF9C-BAB7-472D-9811-AEB418B8290F}" srcOrd="5" destOrd="0" parTransId="{EFCC70FB-4DA1-4BF3-9DCF-7EC4B8FB9D76}" sibTransId="{6EAC97A6-0BF6-4B52-9329-39F6155E39BC}"/>
    <dgm:cxn modelId="{40B54B08-7A63-4BF6-92B5-1E9EBDAEEE6D}" srcId="{7C35F87F-65EA-4260-BA02-D20CE5D1687C}" destId="{3E82A4D9-4551-43EF-A38E-29FC7B55AC4A}" srcOrd="0" destOrd="0" parTransId="{567FA059-A424-495A-AE9F-A45C007C255E}" sibTransId="{A51F597D-4EDF-4AE5-AC3F-2F15518CF153}"/>
    <dgm:cxn modelId="{0D9B58B2-182A-4B4C-9E06-C1D0572989F6}" type="presOf" srcId="{BE36343B-2E57-4238-B57B-30E2647F5370}" destId="{2D21A57E-72D2-498D-BCFC-FC05EC793D51}" srcOrd="0" destOrd="0" presId="urn:microsoft.com/office/officeart/2011/layout/TabList"/>
    <dgm:cxn modelId="{29A11E6D-4D41-4387-8A64-8BD681E93CFD}" srcId="{DBD766FE-5A69-45F2-BFE9-21E7EF2241AC}" destId="{D88B33D5-C23C-4D29-A9BA-76EB65F74A81}" srcOrd="0" destOrd="0" parTransId="{55D0398E-5717-4A62-81A4-CB3FB12F9BBC}" sibTransId="{D4907E0D-9969-4B6E-879C-D352E5F503F9}"/>
    <dgm:cxn modelId="{3878318D-D1CC-40C7-8DE8-253E61645ADC}" srcId="{89945925-388A-4FD7-86CC-25B3856B9960}" destId="{D46A2325-2D91-40A2-BBA8-D38B99F4F785}" srcOrd="3" destOrd="0" parTransId="{850DE6E5-643C-4CE4-B672-9E9104A1EDC8}" sibTransId="{61A530B7-13E7-4DD6-8EEF-CE07E3779051}"/>
    <dgm:cxn modelId="{1E947623-F1A0-455B-8FC7-9BA4D5BD3897}" srcId="{A871C6A8-295B-4492-AB8B-93C616A9765B}" destId="{70787E6D-B1E2-41D9-A91E-40B5740169A3}" srcOrd="0" destOrd="0" parTransId="{A42D852C-C89C-4155-8E0E-9E963F1C31C6}" sibTransId="{FECA737C-0EE1-4FD6-A16B-64C31105BB00}"/>
    <dgm:cxn modelId="{D8D468F0-1769-4DE5-A63B-03994A09D027}" srcId="{89945925-388A-4FD7-86CC-25B3856B9960}" destId="{7C35F87F-65EA-4260-BA02-D20CE5D1687C}" srcOrd="0" destOrd="0" parTransId="{3E9DDF31-6339-4B11-8B44-832A543D1B48}" sibTransId="{EA33064B-F165-4042-9319-26BB34A6A302}"/>
    <dgm:cxn modelId="{85B31C1C-3FE1-438A-988C-063D535335EF}" type="presOf" srcId="{3E82A4D9-4551-43EF-A38E-29FC7B55AC4A}" destId="{C299DB3A-CAAD-4F91-9665-EDA83E99959B}" srcOrd="0" destOrd="0" presId="urn:microsoft.com/office/officeart/2011/layout/TabList"/>
    <dgm:cxn modelId="{DC724645-CF97-4562-8C81-99C355195F6F}" type="presOf" srcId="{883AAF9C-BAB7-472D-9811-AEB418B8290F}" destId="{44F2F750-94C8-48A2-B0E8-0C5F90CFBCC0}" srcOrd="0" destOrd="0" presId="urn:microsoft.com/office/officeart/2011/layout/TabList"/>
    <dgm:cxn modelId="{DE3E2081-A962-4BE1-86FF-A11D1608F2F0}" type="presParOf" srcId="{391AD1FA-6750-438B-810E-28F8145F5C6E}" destId="{9504E2B0-9D52-4EAA-AAD3-D4FD0B3D3E7D}" srcOrd="0" destOrd="0" presId="urn:microsoft.com/office/officeart/2011/layout/TabList"/>
    <dgm:cxn modelId="{A08EE95C-A7AD-4C59-8B71-5BB32ADD0857}" type="presParOf" srcId="{9504E2B0-9D52-4EAA-AAD3-D4FD0B3D3E7D}" destId="{C299DB3A-CAAD-4F91-9665-EDA83E99959B}" srcOrd="0" destOrd="0" presId="urn:microsoft.com/office/officeart/2011/layout/TabList"/>
    <dgm:cxn modelId="{79261EB1-E31B-4A23-86DD-A547BC380960}" type="presParOf" srcId="{9504E2B0-9D52-4EAA-AAD3-D4FD0B3D3E7D}" destId="{E47A2CB7-21E4-4882-8BBD-6C68A80280B7}" srcOrd="1" destOrd="0" presId="urn:microsoft.com/office/officeart/2011/layout/TabList"/>
    <dgm:cxn modelId="{D45A0C04-221B-4EF4-977E-CB49A4832335}" type="presParOf" srcId="{9504E2B0-9D52-4EAA-AAD3-D4FD0B3D3E7D}" destId="{217A34C0-2516-4B35-BAE1-C7E04407F2A4}" srcOrd="2" destOrd="0" presId="urn:microsoft.com/office/officeart/2011/layout/TabList"/>
    <dgm:cxn modelId="{BA391955-0E63-4455-BD47-D10D4B2C869C}" type="presParOf" srcId="{391AD1FA-6750-438B-810E-28F8145F5C6E}" destId="{8A7EAF95-CEBE-4F9F-A644-66A80B5F984F}" srcOrd="1" destOrd="0" presId="urn:microsoft.com/office/officeart/2011/layout/TabList"/>
    <dgm:cxn modelId="{CD5B5E18-E84C-4DE2-B765-AC3707244D92}" type="presParOf" srcId="{391AD1FA-6750-438B-810E-28F8145F5C6E}" destId="{0041AD39-9CEA-4D4D-B164-384C9804015F}" srcOrd="2" destOrd="0" presId="urn:microsoft.com/office/officeart/2011/layout/TabList"/>
    <dgm:cxn modelId="{73B6374C-04EA-45FB-8869-7538A6DC850A}" type="presParOf" srcId="{0041AD39-9CEA-4D4D-B164-384C9804015F}" destId="{4FC8C131-B4AB-4C92-B1A5-06393A3A86CE}" srcOrd="0" destOrd="0" presId="urn:microsoft.com/office/officeart/2011/layout/TabList"/>
    <dgm:cxn modelId="{F478C92B-72CE-4017-8888-934FEE286D33}" type="presParOf" srcId="{0041AD39-9CEA-4D4D-B164-384C9804015F}" destId="{99D317FF-C8C7-4983-B405-46D93E3BEAAD}" srcOrd="1" destOrd="0" presId="urn:microsoft.com/office/officeart/2011/layout/TabList"/>
    <dgm:cxn modelId="{E02E1159-53FE-4B7C-BD49-E94BF6974506}" type="presParOf" srcId="{0041AD39-9CEA-4D4D-B164-384C9804015F}" destId="{1F6C5805-18C9-4997-BDB4-5F60834BE89E}" srcOrd="2" destOrd="0" presId="urn:microsoft.com/office/officeart/2011/layout/TabList"/>
    <dgm:cxn modelId="{320F0690-B7E4-48C7-9FC0-AAB1B18351DB}" type="presParOf" srcId="{391AD1FA-6750-438B-810E-28F8145F5C6E}" destId="{8D792EA1-7603-410C-9CAC-9FC8E63CDAF5}" srcOrd="3" destOrd="0" presId="urn:microsoft.com/office/officeart/2011/layout/TabList"/>
    <dgm:cxn modelId="{61220539-6912-469B-91AB-973C68022380}" type="presParOf" srcId="{391AD1FA-6750-438B-810E-28F8145F5C6E}" destId="{38FCE4BD-6013-4DCE-B445-B3B19242DF44}" srcOrd="4" destOrd="0" presId="urn:microsoft.com/office/officeart/2011/layout/TabList"/>
    <dgm:cxn modelId="{8E8404D8-4EE7-4AC7-9F33-FBEB34AB8108}" type="presParOf" srcId="{38FCE4BD-6013-4DCE-B445-B3B19242DF44}" destId="{2D21A57E-72D2-498D-BCFC-FC05EC793D51}" srcOrd="0" destOrd="0" presId="urn:microsoft.com/office/officeart/2011/layout/TabList"/>
    <dgm:cxn modelId="{A003F2A3-9390-48F4-8B9A-C558F0C3DC8C}" type="presParOf" srcId="{38FCE4BD-6013-4DCE-B445-B3B19242DF44}" destId="{EC996EF1-7FA6-4BDA-A821-5236F8A38535}" srcOrd="1" destOrd="0" presId="urn:microsoft.com/office/officeart/2011/layout/TabList"/>
    <dgm:cxn modelId="{1BEC7A97-6344-4F09-82FF-EFAA63498B02}" type="presParOf" srcId="{38FCE4BD-6013-4DCE-B445-B3B19242DF44}" destId="{442F1010-56BF-4B71-AED0-45E0AD5948DC}" srcOrd="2" destOrd="0" presId="urn:microsoft.com/office/officeart/2011/layout/TabList"/>
    <dgm:cxn modelId="{9B1F9D56-06C2-463E-BB29-FFAB15E0C16E}" type="presParOf" srcId="{391AD1FA-6750-438B-810E-28F8145F5C6E}" destId="{56DFDFBF-8A45-4614-B635-42F1F8318E44}" srcOrd="5" destOrd="0" presId="urn:microsoft.com/office/officeart/2011/layout/TabList"/>
    <dgm:cxn modelId="{253631BB-1DFE-486A-A7D9-76F6ED4312DF}" type="presParOf" srcId="{391AD1FA-6750-438B-810E-28F8145F5C6E}" destId="{D4C5690F-1230-472D-916B-0BF7DE1C8854}" srcOrd="6" destOrd="0" presId="urn:microsoft.com/office/officeart/2011/layout/TabList"/>
    <dgm:cxn modelId="{FEDC9D2B-F012-4510-A3A5-4490E0F75759}" type="presParOf" srcId="{D4C5690F-1230-472D-916B-0BF7DE1C8854}" destId="{44305A57-EB8F-4BB8-B3E6-74794BE6121C}" srcOrd="0" destOrd="0" presId="urn:microsoft.com/office/officeart/2011/layout/TabList"/>
    <dgm:cxn modelId="{0E161B22-0224-4411-AC3E-4B8C6EAF9071}" type="presParOf" srcId="{D4C5690F-1230-472D-916B-0BF7DE1C8854}" destId="{A3503C59-8781-45D0-B597-AFD703B4F966}" srcOrd="1" destOrd="0" presId="urn:microsoft.com/office/officeart/2011/layout/TabList"/>
    <dgm:cxn modelId="{75769413-B23A-4AE0-BA29-C6A3E2EE68BA}" type="presParOf" srcId="{D4C5690F-1230-472D-916B-0BF7DE1C8854}" destId="{3342B81D-6F07-4A87-B2D5-A1D9B88FFB76}" srcOrd="2" destOrd="0" presId="urn:microsoft.com/office/officeart/2011/layout/TabList"/>
    <dgm:cxn modelId="{B6C89287-6D38-4B4D-A1C0-F5E4DDFDAB00}" type="presParOf" srcId="{391AD1FA-6750-438B-810E-28F8145F5C6E}" destId="{A2EE66D6-FD01-4DB0-814A-B16ACC77097B}" srcOrd="7" destOrd="0" presId="urn:microsoft.com/office/officeart/2011/layout/TabList"/>
    <dgm:cxn modelId="{6028A882-E461-4E34-97AE-0BB78D9884B7}" type="presParOf" srcId="{391AD1FA-6750-438B-810E-28F8145F5C6E}" destId="{6BD5402A-A901-4C8B-91A3-BB73DA4E23C0}" srcOrd="8" destOrd="0" presId="urn:microsoft.com/office/officeart/2011/layout/TabList"/>
    <dgm:cxn modelId="{C62F02FF-3E11-40BD-828C-0C62C18C2EFF}" type="presParOf" srcId="{6BD5402A-A901-4C8B-91A3-BB73DA4E23C0}" destId="{BAC86256-CDAC-4AFE-988F-2C1AFA74C117}" srcOrd="0" destOrd="0" presId="urn:microsoft.com/office/officeart/2011/layout/TabList"/>
    <dgm:cxn modelId="{57A8DC7A-093F-4FB7-A600-4CF1D6994234}" type="presParOf" srcId="{6BD5402A-A901-4C8B-91A3-BB73DA4E23C0}" destId="{58BA3BAB-6045-48F6-AB1B-4B83BC59C537}" srcOrd="1" destOrd="0" presId="urn:microsoft.com/office/officeart/2011/layout/TabList"/>
    <dgm:cxn modelId="{B048D105-2C38-4A70-A728-C832354AB776}" type="presParOf" srcId="{6BD5402A-A901-4C8B-91A3-BB73DA4E23C0}" destId="{0677DFC4-A0F4-4988-8F3C-5F3BA819936C}" srcOrd="2" destOrd="0" presId="urn:microsoft.com/office/officeart/2011/layout/TabList"/>
    <dgm:cxn modelId="{4316170C-9908-4DF0-B72F-2FE77836D76D}" type="presParOf" srcId="{391AD1FA-6750-438B-810E-28F8145F5C6E}" destId="{CA20FC44-1150-4B72-9352-CB6078AFF9E8}" srcOrd="9" destOrd="0" presId="urn:microsoft.com/office/officeart/2011/layout/TabList"/>
    <dgm:cxn modelId="{55F5003E-C8CA-470D-B652-EEF822E1D51B}" type="presParOf" srcId="{391AD1FA-6750-438B-810E-28F8145F5C6E}" destId="{E3F21457-30D6-4B8B-AB13-53A348AA75B5}" srcOrd="10" destOrd="0" presId="urn:microsoft.com/office/officeart/2011/layout/TabList"/>
    <dgm:cxn modelId="{D3F75A40-FE30-4B2A-B3A6-847CA6933CD1}" type="presParOf" srcId="{E3F21457-30D6-4B8B-AB13-53A348AA75B5}" destId="{B0D784A8-747A-4152-8D23-6E0D396D2EB2}" srcOrd="0" destOrd="0" presId="urn:microsoft.com/office/officeart/2011/layout/TabList"/>
    <dgm:cxn modelId="{0A765557-7D20-4903-A088-16A0290EEA9F}" type="presParOf" srcId="{E3F21457-30D6-4B8B-AB13-53A348AA75B5}" destId="{44F2F750-94C8-48A2-B0E8-0C5F90CFBCC0}" srcOrd="1" destOrd="0" presId="urn:microsoft.com/office/officeart/2011/layout/TabList"/>
    <dgm:cxn modelId="{023FEE05-0712-451C-954C-F703C0A89F89}" type="presParOf" srcId="{E3F21457-30D6-4B8B-AB13-53A348AA75B5}" destId="{5294397E-292F-435A-B8C3-16568506A9CF}" srcOrd="2" destOrd="0" presId="urn:microsoft.com/office/officeart/2011/layout/TabList"/>
    <dgm:cxn modelId="{3E131275-349A-47FD-A281-23E14CCE80DD}" type="presParOf" srcId="{391AD1FA-6750-438B-810E-28F8145F5C6E}" destId="{43B3505E-8AAF-423F-8416-4A0B54053F61}" srcOrd="11" destOrd="0" presId="urn:microsoft.com/office/officeart/2011/layout/TabList"/>
    <dgm:cxn modelId="{A785C40C-260B-4AAA-A4E6-7AD9D32BDECD}" type="presParOf" srcId="{391AD1FA-6750-438B-810E-28F8145F5C6E}" destId="{84F546FA-2C08-4BBA-A41B-53B90E40C0EB}" srcOrd="12" destOrd="0" presId="urn:microsoft.com/office/officeart/2011/layout/TabList"/>
    <dgm:cxn modelId="{E2476F62-4472-4960-B20B-8DE50988880B}" type="presParOf" srcId="{84F546FA-2C08-4BBA-A41B-53B90E40C0EB}" destId="{81DDDC51-A4D9-4722-9E62-7D2666B3636E}" srcOrd="0" destOrd="0" presId="urn:microsoft.com/office/officeart/2011/layout/TabList"/>
    <dgm:cxn modelId="{5B26EC35-D606-4BC5-8336-F46C368BCDE3}" type="presParOf" srcId="{84F546FA-2C08-4BBA-A41B-53B90E40C0EB}" destId="{6AB40F66-F50C-4E0D-AD94-4506648575B5}" srcOrd="1" destOrd="0" presId="urn:microsoft.com/office/officeart/2011/layout/TabList"/>
    <dgm:cxn modelId="{EA3A171D-78D5-4135-BE8A-86DD01AC132A}" type="presParOf" srcId="{84F546FA-2C08-4BBA-A41B-53B90E40C0EB}" destId="{E47D7E84-2659-4327-A19D-CC5B37269388}" srcOrd="2" destOrd="0" presId="urn:microsoft.com/office/officeart/2011/layout/TabList"/>
    <dgm:cxn modelId="{4C739FF6-1D72-4465-8F60-A1C67DE380F8}" type="presParOf" srcId="{391AD1FA-6750-438B-810E-28F8145F5C6E}" destId="{DF36F813-49DE-4314-AE82-4361A4B15922}" srcOrd="13" destOrd="0" presId="urn:microsoft.com/office/officeart/2011/layout/TabList"/>
    <dgm:cxn modelId="{4E1B1EDA-CFCF-4E4C-AF99-0EEDC16D0D10}" type="presParOf" srcId="{391AD1FA-6750-438B-810E-28F8145F5C6E}" destId="{EFE668D8-5981-4D75-9406-883A58E577F6}" srcOrd="14" destOrd="0" presId="urn:microsoft.com/office/officeart/2011/layout/TabList"/>
    <dgm:cxn modelId="{0075FE4C-15AD-4984-9E13-C5F12FF9FB69}" type="presParOf" srcId="{EFE668D8-5981-4D75-9406-883A58E577F6}" destId="{B579A223-E9EC-40E3-B01D-0F3E26A0A319}" srcOrd="0" destOrd="0" presId="urn:microsoft.com/office/officeart/2011/layout/TabList"/>
    <dgm:cxn modelId="{60587C07-1340-4826-95C3-C3F27C5395BA}" type="presParOf" srcId="{EFE668D8-5981-4D75-9406-883A58E577F6}" destId="{1FEF1F37-6E00-4033-9597-DAF44150FF9C}" srcOrd="1" destOrd="0" presId="urn:microsoft.com/office/officeart/2011/layout/TabList"/>
    <dgm:cxn modelId="{FD99BB31-3530-48D3-B83A-46FC5D54C2CE}" type="presParOf" srcId="{EFE668D8-5981-4D75-9406-883A58E577F6}" destId="{CF332152-B6E0-47A8-B6E2-80385A9F8BC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2152-B6E0-47A8-B6E2-80385A9F8BCD}">
      <dsp:nvSpPr>
        <dsp:cNvPr id="0" name=""/>
        <dsp:cNvSpPr/>
      </dsp:nvSpPr>
      <dsp:spPr>
        <a:xfrm>
          <a:off x="0" y="3838927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7E84-2659-4327-A19D-CC5B37269388}">
      <dsp:nvSpPr>
        <dsp:cNvPr id="0" name=""/>
        <dsp:cNvSpPr/>
      </dsp:nvSpPr>
      <dsp:spPr>
        <a:xfrm>
          <a:off x="0" y="3361140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4397E-292F-435A-B8C3-16568506A9CF}">
      <dsp:nvSpPr>
        <dsp:cNvPr id="0" name=""/>
        <dsp:cNvSpPr/>
      </dsp:nvSpPr>
      <dsp:spPr>
        <a:xfrm>
          <a:off x="0" y="2883353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7DFC4-A0F4-4988-8F3C-5F3BA819936C}">
      <dsp:nvSpPr>
        <dsp:cNvPr id="0" name=""/>
        <dsp:cNvSpPr/>
      </dsp:nvSpPr>
      <dsp:spPr>
        <a:xfrm>
          <a:off x="0" y="2405566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2B81D-6F07-4A87-B2D5-A1D9B88FFB76}">
      <dsp:nvSpPr>
        <dsp:cNvPr id="0" name=""/>
        <dsp:cNvSpPr/>
      </dsp:nvSpPr>
      <dsp:spPr>
        <a:xfrm>
          <a:off x="-19490" y="1927779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F1010-56BF-4B71-AED0-45E0AD5948DC}">
      <dsp:nvSpPr>
        <dsp:cNvPr id="0" name=""/>
        <dsp:cNvSpPr/>
      </dsp:nvSpPr>
      <dsp:spPr>
        <a:xfrm>
          <a:off x="-19490" y="1424054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C5805-18C9-4997-BDB4-5F60834BE89E}">
      <dsp:nvSpPr>
        <dsp:cNvPr id="0" name=""/>
        <dsp:cNvSpPr/>
      </dsp:nvSpPr>
      <dsp:spPr>
        <a:xfrm>
          <a:off x="-20487" y="911375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A34C0-2516-4B35-BAE1-C7E04407F2A4}">
      <dsp:nvSpPr>
        <dsp:cNvPr id="0" name=""/>
        <dsp:cNvSpPr/>
      </dsp:nvSpPr>
      <dsp:spPr>
        <a:xfrm>
          <a:off x="-20487" y="442543"/>
          <a:ext cx="8831082" cy="0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9DB3A-CAAD-4F91-9665-EDA83E99959B}">
      <dsp:nvSpPr>
        <dsp:cNvPr id="0" name=""/>
        <dsp:cNvSpPr/>
      </dsp:nvSpPr>
      <dsp:spPr>
        <a:xfrm>
          <a:off x="2166917" y="1145"/>
          <a:ext cx="6616949" cy="42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66917" y="1145"/>
        <a:ext cx="6616949" cy="426541"/>
      </dsp:txXfrm>
    </dsp:sp>
    <dsp:sp modelId="{E47A2CB7-21E4-4882-8BBD-6C68A80280B7}">
      <dsp:nvSpPr>
        <dsp:cNvPr id="0" name=""/>
        <dsp:cNvSpPr/>
      </dsp:nvSpPr>
      <dsp:spPr>
        <a:xfrm flipH="1">
          <a:off x="0" y="202064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295" y="217359"/>
        <a:ext cx="1905442" cy="297965"/>
      </dsp:txXfrm>
    </dsp:sp>
    <dsp:sp modelId="{4FC8C131-B4AB-4C92-B1A5-06393A3A86CE}">
      <dsp:nvSpPr>
        <dsp:cNvPr id="0" name=""/>
        <dsp:cNvSpPr/>
      </dsp:nvSpPr>
      <dsp:spPr>
        <a:xfrm>
          <a:off x="2166917" y="464685"/>
          <a:ext cx="6616949" cy="437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66917" y="464685"/>
        <a:ext cx="6616949" cy="437125"/>
      </dsp:txXfrm>
    </dsp:sp>
    <dsp:sp modelId="{99D317FF-C8C7-4983-B405-46D93E3BEAAD}">
      <dsp:nvSpPr>
        <dsp:cNvPr id="0" name=""/>
        <dsp:cNvSpPr/>
      </dsp:nvSpPr>
      <dsp:spPr>
        <a:xfrm flipH="1">
          <a:off x="0" y="671847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50478"/>
              <a:satOff val="-1461"/>
              <a:lumOff val="-5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295" y="687142"/>
        <a:ext cx="1905442" cy="297965"/>
      </dsp:txXfrm>
    </dsp:sp>
    <dsp:sp modelId="{2D21A57E-72D2-498D-BCFC-FC05EC793D51}">
      <dsp:nvSpPr>
        <dsp:cNvPr id="0" name=""/>
        <dsp:cNvSpPr/>
      </dsp:nvSpPr>
      <dsp:spPr>
        <a:xfrm>
          <a:off x="2184283" y="940060"/>
          <a:ext cx="6612963" cy="52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  <a:ea typeface="Cambria" panose="02040503050406030204" pitchFamily="18" charset="0"/>
            </a:rPr>
            <a:t>Literature Review</a:t>
          </a:r>
          <a:endParaRPr lang="en-US" sz="1600" b="0" kern="1200" dirty="0">
            <a:latin typeface="+mn-lt"/>
            <a:ea typeface="Cambria" panose="02040503050406030204" pitchFamily="18" charset="0"/>
          </a:endParaRPr>
        </a:p>
      </dsp:txBody>
      <dsp:txXfrm>
        <a:off x="2184283" y="940060"/>
        <a:ext cx="6612963" cy="524819"/>
      </dsp:txXfrm>
    </dsp:sp>
    <dsp:sp modelId="{EC996EF1-7FA6-4BDA-A821-5236F8A38535}">
      <dsp:nvSpPr>
        <dsp:cNvPr id="0" name=""/>
        <dsp:cNvSpPr/>
      </dsp:nvSpPr>
      <dsp:spPr>
        <a:xfrm flipH="1">
          <a:off x="0" y="1178611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100956"/>
              <a:satOff val="-2922"/>
              <a:lumOff val="-11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3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295" y="1193906"/>
        <a:ext cx="1905442" cy="297965"/>
      </dsp:txXfrm>
    </dsp:sp>
    <dsp:sp modelId="{44305A57-EB8F-4BB8-B3E6-74794BE6121C}">
      <dsp:nvSpPr>
        <dsp:cNvPr id="0" name=""/>
        <dsp:cNvSpPr/>
      </dsp:nvSpPr>
      <dsp:spPr>
        <a:xfrm>
          <a:off x="2184283" y="1481088"/>
          <a:ext cx="6612963" cy="437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Proposed System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84283" y="1481088"/>
        <a:ext cx="6612963" cy="437125"/>
      </dsp:txXfrm>
    </dsp:sp>
    <dsp:sp modelId="{A3503C59-8781-45D0-B597-AFD703B4F966}">
      <dsp:nvSpPr>
        <dsp:cNvPr id="0" name=""/>
        <dsp:cNvSpPr/>
      </dsp:nvSpPr>
      <dsp:spPr>
        <a:xfrm flipH="1">
          <a:off x="0" y="1682357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151433"/>
              <a:satOff val="-4383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4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295" y="1697652"/>
        <a:ext cx="1905442" cy="297965"/>
      </dsp:txXfrm>
    </dsp:sp>
    <dsp:sp modelId="{BAC86256-CDAC-4AFE-988F-2C1AFA74C117}">
      <dsp:nvSpPr>
        <dsp:cNvPr id="0" name=""/>
        <dsp:cNvSpPr/>
      </dsp:nvSpPr>
      <dsp:spPr>
        <a:xfrm>
          <a:off x="2200147" y="1950530"/>
          <a:ext cx="6531079" cy="45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ea typeface="Cambria" panose="02040503050406030204" pitchFamily="18" charset="0"/>
            </a:rPr>
            <a:t>Technology</a:t>
          </a:r>
          <a:endParaRPr lang="en-US" sz="1600" b="0" kern="1200" dirty="0">
            <a:latin typeface="+mn-lt"/>
            <a:ea typeface="Cambria" panose="02040503050406030204" pitchFamily="18" charset="0"/>
          </a:endParaRPr>
        </a:p>
      </dsp:txBody>
      <dsp:txXfrm>
        <a:off x="2200147" y="1950530"/>
        <a:ext cx="6531079" cy="455035"/>
      </dsp:txXfrm>
    </dsp:sp>
    <dsp:sp modelId="{58BA3BAB-6045-48F6-AB1B-4B83BC59C537}">
      <dsp:nvSpPr>
        <dsp:cNvPr id="0" name=""/>
        <dsp:cNvSpPr/>
      </dsp:nvSpPr>
      <dsp:spPr>
        <a:xfrm flipH="1">
          <a:off x="5705" y="2160145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201911"/>
              <a:satOff val="-5845"/>
              <a:lumOff val="-22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5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000" y="2175440"/>
        <a:ext cx="1905442" cy="297965"/>
      </dsp:txXfrm>
    </dsp:sp>
    <dsp:sp modelId="{B0D784A8-747A-4152-8D23-6E0D396D2EB2}">
      <dsp:nvSpPr>
        <dsp:cNvPr id="0" name=""/>
        <dsp:cNvSpPr/>
      </dsp:nvSpPr>
      <dsp:spPr>
        <a:xfrm>
          <a:off x="2200147" y="2428318"/>
          <a:ext cx="6531079" cy="45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+mn-lt"/>
              <a:ea typeface="Cambria" panose="02040503050406030204" pitchFamily="18" charset="0"/>
            </a:rPr>
            <a:t>Dataset</a:t>
          </a:r>
          <a:endParaRPr lang="en-US" sz="1600" b="0" kern="1200" dirty="0">
            <a:latin typeface="+mn-lt"/>
            <a:ea typeface="Cambria" panose="02040503050406030204" pitchFamily="18" charset="0"/>
          </a:endParaRPr>
        </a:p>
      </dsp:txBody>
      <dsp:txXfrm>
        <a:off x="2200147" y="2428318"/>
        <a:ext cx="6531079" cy="455035"/>
      </dsp:txXfrm>
    </dsp:sp>
    <dsp:sp modelId="{44F2F750-94C8-48A2-B0E8-0C5F90CFBCC0}">
      <dsp:nvSpPr>
        <dsp:cNvPr id="0" name=""/>
        <dsp:cNvSpPr/>
      </dsp:nvSpPr>
      <dsp:spPr>
        <a:xfrm flipH="1">
          <a:off x="5705" y="2637932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252389"/>
              <a:satOff val="-7306"/>
              <a:lumOff val="-28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6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000" y="2653227"/>
        <a:ext cx="1905442" cy="297965"/>
      </dsp:txXfrm>
    </dsp:sp>
    <dsp:sp modelId="{81DDDC51-A4D9-4722-9E62-7D2666B3636E}">
      <dsp:nvSpPr>
        <dsp:cNvPr id="0" name=""/>
        <dsp:cNvSpPr/>
      </dsp:nvSpPr>
      <dsp:spPr>
        <a:xfrm>
          <a:off x="2200147" y="2906105"/>
          <a:ext cx="6531079" cy="45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ea typeface="Cambria" panose="02040503050406030204" pitchFamily="18" charset="0"/>
            </a:rPr>
            <a:t>Experiments and Results</a:t>
          </a:r>
          <a:endParaRPr lang="en-US" sz="1600" b="0" kern="1200" dirty="0">
            <a:latin typeface="+mn-lt"/>
            <a:ea typeface="Cambria" panose="02040503050406030204" pitchFamily="18" charset="0"/>
          </a:endParaRPr>
        </a:p>
      </dsp:txBody>
      <dsp:txXfrm>
        <a:off x="2200147" y="2906105"/>
        <a:ext cx="6531079" cy="455035"/>
      </dsp:txXfrm>
    </dsp:sp>
    <dsp:sp modelId="{6AB40F66-F50C-4E0D-AD94-4506648575B5}">
      <dsp:nvSpPr>
        <dsp:cNvPr id="0" name=""/>
        <dsp:cNvSpPr/>
      </dsp:nvSpPr>
      <dsp:spPr>
        <a:xfrm flipH="1">
          <a:off x="5705" y="3115719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302867"/>
              <a:satOff val="-8767"/>
              <a:lumOff val="-33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7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000" y="3131014"/>
        <a:ext cx="1905442" cy="297965"/>
      </dsp:txXfrm>
    </dsp:sp>
    <dsp:sp modelId="{B579A223-E9EC-40E3-B01D-0F3E26A0A319}">
      <dsp:nvSpPr>
        <dsp:cNvPr id="0" name=""/>
        <dsp:cNvSpPr/>
      </dsp:nvSpPr>
      <dsp:spPr>
        <a:xfrm>
          <a:off x="2200147" y="3383892"/>
          <a:ext cx="6531079" cy="45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+mn-lt"/>
              <a:ea typeface="Cambria" panose="02040503050406030204" pitchFamily="18" charset="0"/>
            </a:rPr>
            <a:t>Conclusion</a:t>
          </a:r>
          <a:endParaRPr lang="en-US" sz="1600" b="0" kern="1200" dirty="0">
            <a:latin typeface="+mn-lt"/>
            <a:ea typeface="Cambria" panose="02040503050406030204" pitchFamily="18" charset="0"/>
          </a:endParaRPr>
        </a:p>
      </dsp:txBody>
      <dsp:txXfrm>
        <a:off x="2200147" y="3383892"/>
        <a:ext cx="6531079" cy="455035"/>
      </dsp:txXfrm>
    </dsp:sp>
    <dsp:sp modelId="{1FEF1F37-6E00-4033-9597-DAF44150FF9C}">
      <dsp:nvSpPr>
        <dsp:cNvPr id="0" name=""/>
        <dsp:cNvSpPr/>
      </dsp:nvSpPr>
      <dsp:spPr>
        <a:xfrm flipH="1">
          <a:off x="5705" y="3527422"/>
          <a:ext cx="1936032" cy="31326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8</a:t>
          </a:r>
          <a:endParaRPr lang="en-US" sz="16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000" y="3542717"/>
        <a:ext cx="1905442" cy="297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47A42-8733-43DC-AA69-D131116F9C8B}" type="datetimeFigureOut">
              <a:rPr lang="en-IN" smtClean="0"/>
              <a:pPr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5DAA0-F9A8-422B-9F56-0C2B57D3D8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5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7" name="Picture 8" descr="Saintgits College of Applied Sciences (SCAS), Kottayam - 2020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" y="-37852"/>
            <a:ext cx="806450" cy="9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04267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1D36B5E-FAD3-4CAE-A3E3-D503D4FD1834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4267"/>
            <a:ext cx="411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04267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0" y="6454588"/>
            <a:ext cx="12192000" cy="4034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LEARN . GROW .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2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7F9C-587F-4790-8E53-9BE3E55D6A67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60D5-FE71-4222-9CC7-FD7DB23780F9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3926"/>
            <a:ext cx="411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8" descr="Saintgits College of Applied Sciences (SCAS), Kottayam - 2020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" y="-37852"/>
            <a:ext cx="806450" cy="9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13447" y="6494929"/>
            <a:ext cx="12192000" cy="4034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LEARN . GROW . EXCEL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17714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C663EFB-A3C2-4759-863C-829DCD2DF62C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17714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3FA9-D639-4A6B-B2C6-CCFA7BF185B8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1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0C68-7EAB-4D6B-85FE-5DD714C3A2AE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6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5521-7A52-4820-B774-930BB4DAC174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7004-E24E-42BA-A4AD-7735D94A437F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8" descr="Saintgits College of Applied Sciences (SCAS), Kottayam - 2020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" y="-37852"/>
            <a:ext cx="806450" cy="9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6454588"/>
            <a:ext cx="12192000" cy="4034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63926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20082B6-63BF-450E-BB24-D5E9785DF8FB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63926"/>
            <a:ext cx="411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63926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8" descr="Saintgits College of Applied Sciences (SCAS), Kottayam - 2020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" y="-37852"/>
            <a:ext cx="806450" cy="9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6454588"/>
            <a:ext cx="12192000" cy="4034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18C7-6241-47BB-81FA-8F3DD2B8EFE0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FF1-0749-4C27-BFAB-8AA4D8E647E9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E7B1-4475-4E97-BD3D-A3299B586EA8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6CA5-E7D4-4CF7-AAB6-79EE8988B0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396"/>
            <a:ext cx="9144000" cy="996291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FAKE  NEWS  DETECTION 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33" y="3643951"/>
            <a:ext cx="6291618" cy="2797791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Group No :  5</a:t>
            </a:r>
          </a:p>
          <a:p>
            <a:pPr algn="l"/>
            <a:r>
              <a:rPr lang="en-IN" dirty="0" smtClean="0"/>
              <a:t>Members :</a:t>
            </a:r>
          </a:p>
          <a:p>
            <a:pPr algn="l"/>
            <a:r>
              <a:rPr lang="en-IN" dirty="0"/>
              <a:t>	</a:t>
            </a:r>
            <a:r>
              <a:rPr lang="en-IN" dirty="0" smtClean="0"/>
              <a:t>1. AMINA P M</a:t>
            </a:r>
          </a:p>
          <a:p>
            <a:pPr algn="l"/>
            <a:r>
              <a:rPr lang="en-IN" dirty="0"/>
              <a:t>	</a:t>
            </a:r>
            <a:r>
              <a:rPr lang="en-IN" dirty="0" smtClean="0"/>
              <a:t>2. JITHIN JOSEPH</a:t>
            </a:r>
          </a:p>
          <a:p>
            <a:pPr algn="l"/>
            <a:r>
              <a:rPr lang="en-IN" dirty="0"/>
              <a:t>	</a:t>
            </a:r>
            <a:r>
              <a:rPr lang="en-IN" dirty="0" smtClean="0"/>
              <a:t>3. SAGIL  P</a:t>
            </a:r>
          </a:p>
          <a:p>
            <a:pPr algn="l"/>
            <a:r>
              <a:rPr lang="en-IN" dirty="0"/>
              <a:t>	</a:t>
            </a:r>
            <a:r>
              <a:rPr lang="en-IN" dirty="0" smtClean="0"/>
              <a:t>4. SHIRIN SHAHANA S</a:t>
            </a:r>
          </a:p>
          <a:p>
            <a:pPr algn="l"/>
            <a:r>
              <a:rPr lang="en-IN" dirty="0"/>
              <a:t>	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35" y="3643951"/>
            <a:ext cx="5038311" cy="279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Guide Name</a:t>
            </a:r>
            <a:r>
              <a:rPr lang="en-IN" dirty="0" smtClean="0"/>
              <a:t>: </a:t>
            </a:r>
            <a:r>
              <a:rPr lang="en-IN" dirty="0" err="1" smtClean="0"/>
              <a:t>Ms.Rani</a:t>
            </a:r>
            <a:r>
              <a:rPr lang="en-IN" dirty="0" smtClean="0"/>
              <a:t> </a:t>
            </a:r>
            <a:r>
              <a:rPr lang="en-IN" dirty="0" err="1" smtClean="0"/>
              <a:t>Saritha</a:t>
            </a:r>
            <a:r>
              <a:rPr lang="en-IN" dirty="0" smtClean="0"/>
              <a:t> R</a:t>
            </a:r>
            <a:endParaRPr lang="en-IN" dirty="0"/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1981201"/>
            <a:ext cx="9144000" cy="996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Final RLMCA 351 Mini Project Review</a:t>
            </a:r>
            <a:endParaRPr lang="en-IN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dirty="0" smtClean="0"/>
              <a:t>11-12-2020</a:t>
            </a:r>
            <a:endParaRPr lang="en-IN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z="1400" smtClean="0"/>
              <a:pPr/>
              <a:t>1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5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75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Decision Tree algorithm</a:t>
            </a:r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confusion_matrix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a </a:t>
            </a:r>
            <a:r>
              <a:rPr lang="en-IN" dirty="0"/>
              <a:t>= </a:t>
            </a:r>
            <a:r>
              <a:rPr lang="en-IN" dirty="0" err="1"/>
              <a:t>confusion_matrix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               print(a)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u="sng" dirty="0" smtClean="0"/>
              <a:t>Accuracy</a:t>
            </a:r>
          </a:p>
          <a:p>
            <a:pPr marL="0" indent="0">
              <a:buNone/>
            </a:pPr>
            <a:r>
              <a:rPr lang="en-IN" dirty="0" smtClean="0"/>
              <a:t>	   </a:t>
            </a:r>
            <a:r>
              <a:rPr lang="en-IN" sz="1800" dirty="0" smtClean="0"/>
              <a:t>95.0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253-DE5C-4F91-897D-DB8AED9D8E5F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55" y="3409559"/>
            <a:ext cx="1503967" cy="7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83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Naive Bayes Algorithm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 </a:t>
            </a:r>
            <a:r>
              <a:rPr lang="en-IN" dirty="0"/>
              <a:t>= </a:t>
            </a:r>
            <a:r>
              <a:rPr lang="en-IN" dirty="0" err="1"/>
              <a:t>confusion_matrix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nvb_pred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               print(b</a:t>
            </a:r>
            <a:r>
              <a:rPr lang="en-IN" dirty="0"/>
              <a:t>)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u="sng" dirty="0" smtClean="0"/>
              <a:t>Accuracy</a:t>
            </a:r>
          </a:p>
          <a:p>
            <a:pPr marL="0" indent="0">
              <a:buNone/>
            </a:pPr>
            <a:r>
              <a:rPr lang="en-IN" dirty="0" smtClean="0"/>
              <a:t>	  </a:t>
            </a:r>
            <a:r>
              <a:rPr lang="en-IN" sz="1800" dirty="0" smtClean="0"/>
              <a:t>91.56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253-DE5C-4F91-897D-DB8AED9D8E5F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00" y="3119281"/>
            <a:ext cx="1520488" cy="6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Primary aim - to identify patterns in text that differentiate fake articles from true news.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Learning models were trained and parameter-tuned to obtain optimal accuracy.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Due to the implementation of two algorithms we’ve finalized with the better accuracy that is concerns to Decision Tree Algorithm.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11-12-2020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9177" cy="435133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Ahmad,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Yousaf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Suhail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Yousaf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M.O. Ahmad, “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Ensemble Methods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Deep Neural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Hindawi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B. P. Reddy, M. P. K. Reddy, G. V. M. Reddy and K. M.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Mehata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"Fake Data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69875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Algorithm," 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3rd International Conference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Computing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and Communication (ICCMC)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Erode, India, 2019, pp.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890-897</a:t>
            </a:r>
          </a:p>
          <a:p>
            <a:pPr marL="457200" indent="-457200">
              <a:buAutoNum type="arabicParenR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3EFB-A3C2-4759-863C-829DCD2DF62C}" type="datetime1">
              <a:rPr lang="en-IN" smtClean="0"/>
              <a:pPr/>
              <a:t>14-12-2020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4179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Thank You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11-12-2020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479097"/>
              </p:ext>
            </p:extLst>
          </p:nvPr>
        </p:nvGraphicFramePr>
        <p:xfrm>
          <a:off x="1647043" y="1690687"/>
          <a:ext cx="8831082" cy="3840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53C-3C85-464E-B508-8DBF2279DB43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Round Same Side Corner Rectangle 7"/>
          <p:cNvSpPr/>
          <p:nvPr/>
        </p:nvSpPr>
        <p:spPr>
          <a:xfrm flipH="1">
            <a:off x="1647044" y="5656821"/>
            <a:ext cx="1919600" cy="312037"/>
          </a:xfrm>
          <a:prstGeom prst="round2SameRect">
            <a:avLst>
              <a:gd name="adj1" fmla="val 16670"/>
              <a:gd name="adj2" fmla="val 0"/>
            </a:avLst>
          </a:prstGeom>
        </p:spPr>
        <p:style>
          <a:lnRef idx="1">
            <a:schemeClr val="accent5">
              <a:hueOff val="-7353344"/>
              <a:satOff val="-10228"/>
              <a:lumOff val="-3922"/>
              <a:alphaOff val="0"/>
            </a:schemeClr>
          </a:lnRef>
          <a:fillRef idx="3">
            <a:schemeClr val="accent5">
              <a:hueOff val="-7353344"/>
              <a:satOff val="-10228"/>
              <a:lumOff val="-3922"/>
              <a:alphaOff val="0"/>
            </a:schemeClr>
          </a:fillRef>
          <a:effectRef idx="2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               9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792510" y="5630304"/>
            <a:ext cx="604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References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80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1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What is Fake News ?</a:t>
            </a:r>
            <a:r>
              <a:rPr lang="en-IN" dirty="0"/>
              <a:t>	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 News designed to deliberately spread hoaxes, propaganda, and disinformation.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 Social media sites – Facebook, Twitter, </a:t>
            </a:r>
            <a:r>
              <a:rPr lang="en-IN" dirty="0" err="1" smtClean="0"/>
              <a:t>Reddit</a:t>
            </a:r>
            <a:r>
              <a:rPr lang="en-IN" dirty="0" smtClean="0"/>
              <a:t>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 Mimics real headlines and twist the story.</a:t>
            </a:r>
          </a:p>
          <a:p>
            <a:pPr lvl="1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11-12-2020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78" y="2821379"/>
            <a:ext cx="4941905" cy="35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 produce a model - accurately predict the likelihood that a given article is fake news.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Using Machine learning algorithms , we have implemented certain methods and classifiers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smtClean="0"/>
              <a:t>Algorithm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Naive Bayes Algorithm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C63D-D757-4841-83B6-CEFDC2CF8002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191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detect the fake news  , which is a classic text classification problem with a straight forward proposition.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develop an intelligent algorithm to detect the fake news in online platform by Decision Tree Algorithm and Naive Bayes Algorithm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build a model that can differentiate between “Real” news and “Fake” news.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11-12-2020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79" y="1495841"/>
            <a:ext cx="10515600" cy="4515215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Papers Referred:</a:t>
            </a:r>
          </a:p>
          <a:p>
            <a:pPr marL="744538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Fake </a:t>
            </a:r>
            <a:r>
              <a:rPr lang="en-US" dirty="0"/>
              <a:t>News Detection Using Machine Learning Ensemble </a:t>
            </a:r>
            <a:r>
              <a:rPr lang="en-US" dirty="0" smtClean="0"/>
              <a:t>Methods [1]</a:t>
            </a:r>
            <a:endParaRPr lang="en-IN" dirty="0" smtClean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They have </a:t>
            </a:r>
            <a:r>
              <a:rPr lang="en-US" dirty="0"/>
              <a:t>used the following learning </a:t>
            </a:r>
            <a:r>
              <a:rPr lang="en-US" dirty="0" smtClean="0"/>
              <a:t>algorithms :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Logistic Regression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Support Vector Machine (SVM)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Multilayer Perceptron (MLP)</a:t>
            </a:r>
          </a:p>
          <a:p>
            <a:pPr marL="744538" lvl="3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Fake Data Analysis and Detection Using Ensembled Hybrid Algorithm </a:t>
            </a:r>
            <a:r>
              <a:rPr lang="en-US" dirty="0" smtClean="0"/>
              <a:t>[2]</a:t>
            </a:r>
          </a:p>
          <a:p>
            <a:pPr marL="1201738" lvl="4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They have used the following learning algorithms </a:t>
            </a:r>
            <a:r>
              <a:rPr lang="en-US" dirty="0" smtClean="0"/>
              <a:t>:</a:t>
            </a:r>
          </a:p>
          <a:p>
            <a:pPr marL="1703388" lvl="4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Naive Bayes</a:t>
            </a:r>
          </a:p>
          <a:p>
            <a:pPr marL="1703388" lvl="4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Random Forest</a:t>
            </a:r>
          </a:p>
          <a:p>
            <a:pPr marL="1703388" lvl="4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Decision Tree</a:t>
            </a:r>
          </a:p>
          <a:p>
            <a:pPr marL="1703388" lvl="4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S</a:t>
            </a:r>
            <a:r>
              <a:rPr lang="en-US" dirty="0" smtClean="0"/>
              <a:t>upport </a:t>
            </a:r>
            <a:r>
              <a:rPr lang="en-US" dirty="0"/>
              <a:t>Vector </a:t>
            </a:r>
            <a:r>
              <a:rPr lang="en-US" dirty="0" smtClean="0"/>
              <a:t>Machine</a:t>
            </a:r>
          </a:p>
          <a:p>
            <a:pPr marL="1703388" lvl="4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K </a:t>
            </a:r>
            <a:r>
              <a:rPr lang="en-US" dirty="0"/>
              <a:t>Nearest </a:t>
            </a:r>
            <a:r>
              <a:rPr lang="en-US" dirty="0" smtClean="0"/>
              <a:t>Neighbours</a:t>
            </a:r>
            <a:endParaRPr lang="en-US" dirty="0"/>
          </a:p>
          <a:p>
            <a:pPr marL="630238" lvl="3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BB3C-C7CD-4E05-B60D-DB41D2013CEB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575"/>
            <a:ext cx="9400082" cy="1118901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153" y="1330923"/>
            <a:ext cx="7129072" cy="4215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EF6D-52D6-463A-A096-94DE653D9020}" type="datetime1">
              <a:rPr lang="en-IN" smtClean="0"/>
              <a:pPr/>
              <a:t>14-12-2020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9838" y="5662705"/>
            <a:ext cx="703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Workflow for training algorithms and classification of new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Language used – 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Platform –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Libraries used – 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sklearn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Algorithms used 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 Decision Tree</a:t>
            </a:r>
            <a:r>
              <a:rPr lang="en-US" dirty="0"/>
              <a:t> </a:t>
            </a:r>
            <a:r>
              <a:rPr lang="en-US" dirty="0" smtClean="0"/>
              <a:t>Algorithm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 Naive Bayes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 smtClean="0"/>
              <a:t>11-12-2020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9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Kaggle’s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Mix of both real and fake news. </a:t>
            </a:r>
            <a:r>
              <a:rPr lang="en-IN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Entire dataset - 4050 news articles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Collected data was processed using various text preprocessing measures and stored in CSV files.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Merged and shuffled - CSV file containing a consolidated randomized dataset.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From this dataset we picked 3500 records at random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Train data : 80%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Test data   : 20%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45432"/>
            <a:ext cx="2743200" cy="365125"/>
          </a:xfrm>
        </p:spPr>
        <p:txBody>
          <a:bodyPr/>
          <a:lstStyle/>
          <a:p>
            <a:r>
              <a:rPr lang="en-IN" dirty="0" smtClean="0"/>
              <a:t>11-12-2020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6CA5-E7D4-4CF7-AAB6-79EE8988B08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616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FAKE  NEWS  DETECTION </vt:lpstr>
      <vt:lpstr>Contents</vt:lpstr>
      <vt:lpstr>Introduction</vt:lpstr>
      <vt:lpstr>Introduction</vt:lpstr>
      <vt:lpstr>Objective</vt:lpstr>
      <vt:lpstr>Literature Review</vt:lpstr>
      <vt:lpstr>Proposed System</vt:lpstr>
      <vt:lpstr>Technology</vt:lpstr>
      <vt:lpstr>Dataset</vt:lpstr>
      <vt:lpstr>Experiments and Results</vt:lpstr>
      <vt:lpstr>Experiments and Results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Rani</dc:creator>
  <cp:lastModifiedBy>ASUS</cp:lastModifiedBy>
  <cp:revision>42</cp:revision>
  <dcterms:created xsi:type="dcterms:W3CDTF">2020-10-08T23:45:11Z</dcterms:created>
  <dcterms:modified xsi:type="dcterms:W3CDTF">2020-12-14T04:00:54Z</dcterms:modified>
</cp:coreProperties>
</file>