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9"/>
  </p:notesMasterIdLst>
  <p:sldIdLst>
    <p:sldId id="262" r:id="rId2"/>
    <p:sldId id="265" r:id="rId3"/>
    <p:sldId id="264" r:id="rId4"/>
    <p:sldId id="273" r:id="rId5"/>
    <p:sldId id="275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893A7-FDC1-6C4E-9022-7EB962A59705}" v="241" dt="2024-02-04T05:26:51.789"/>
    <p1510:client id="{A600FB1B-8978-4B19-8AC5-24A3196EAB77}" v="654" dt="2024-02-04T05:05:43.235"/>
    <p1510:client id="{DD3DE253-FDCD-B843-B560-24F57E9A3137}" v="191" dt="2024-02-04T04:06:15.240"/>
    <p1510:client id="{DEE3FCFE-DB48-FEBD-B5DE-E10291671B6F}" v="112" dt="2024-02-04T03:57:46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>
        <p:scale>
          <a:sx n="145" d="100"/>
          <a:sy n="145" d="100"/>
        </p:scale>
        <p:origin x="3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3D345-EC5E-4E8F-9C72-3DC515B3E7AB}" type="doc">
      <dgm:prSet loTypeId="urn:microsoft.com/office/officeart/2017/3/layout/DropPinTimeline" loCatId="timelin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88A56E-098A-4A30-A2BC-6935BE120846}">
      <dgm:prSet phldrT="[Text]" custT="1"/>
      <dgm:spPr/>
      <dgm:t>
        <a:bodyPr/>
        <a:lstStyle/>
        <a:p>
          <a:pPr>
            <a:defRPr b="1"/>
          </a:pPr>
          <a:r>
            <a:rPr lang="en-US" sz="1400" b="1">
              <a:solidFill>
                <a:schemeClr val="tx1"/>
              </a:solidFill>
              <a:latin typeface="Century Gothic" panose="020B0502020202020204"/>
            </a:rPr>
            <a:t>Tweets Collection</a:t>
          </a:r>
          <a:endParaRPr lang="en-US" sz="1400" b="1">
            <a:solidFill>
              <a:schemeClr val="tx1"/>
            </a:solidFill>
          </a:endParaRPr>
        </a:p>
      </dgm:t>
    </dgm:pt>
    <dgm:pt modelId="{552453B1-AE8A-4D9D-8B49-8435B63EEAEC}" type="parTrans" cxnId="{3C4CB8DE-98A4-4005-8E73-7D804B5D21DC}">
      <dgm:prSet/>
      <dgm:spPr/>
      <dgm:t>
        <a:bodyPr/>
        <a:lstStyle/>
        <a:p>
          <a:endParaRPr lang="en-US"/>
        </a:p>
      </dgm:t>
    </dgm:pt>
    <dgm:pt modelId="{6C1F9245-4AFE-41F4-8656-7020F57FA079}" type="sibTrans" cxnId="{3C4CB8DE-98A4-4005-8E73-7D804B5D21DC}">
      <dgm:prSet/>
      <dgm:spPr/>
      <dgm:t>
        <a:bodyPr/>
        <a:lstStyle/>
        <a:p>
          <a:endParaRPr lang="en-US"/>
        </a:p>
      </dgm:t>
    </dgm:pt>
    <dgm:pt modelId="{1FAF0229-084C-48C7-80BC-B9ADD779DAFF}">
      <dgm:prSet phldrT="[Text]" custT="1"/>
      <dgm:spPr/>
      <dgm:t>
        <a:bodyPr/>
        <a:lstStyle/>
        <a:p>
          <a:pPr>
            <a:defRPr b="1"/>
          </a:pPr>
          <a:r>
            <a:rPr lang="en-US" sz="1400" b="1">
              <a:solidFill>
                <a:schemeClr val="tx1"/>
              </a:solidFill>
              <a:latin typeface="Century Gothic" panose="020B0502020202020204"/>
            </a:rPr>
            <a:t>Data Analysis</a:t>
          </a:r>
          <a:endParaRPr lang="en-US" sz="1400" b="1">
            <a:solidFill>
              <a:schemeClr val="tx1"/>
            </a:solidFill>
          </a:endParaRPr>
        </a:p>
      </dgm:t>
    </dgm:pt>
    <dgm:pt modelId="{F9B6ECAA-2649-4767-B412-0B4D5100EE74}" type="parTrans" cxnId="{1C31702A-C480-499C-BCAA-25272E872E26}">
      <dgm:prSet/>
      <dgm:spPr/>
      <dgm:t>
        <a:bodyPr/>
        <a:lstStyle/>
        <a:p>
          <a:endParaRPr lang="en-US"/>
        </a:p>
      </dgm:t>
    </dgm:pt>
    <dgm:pt modelId="{7B744BF9-D49E-419E-9C25-E9AEAFB0F243}" type="sibTrans" cxnId="{1C31702A-C480-499C-BCAA-25272E872E26}">
      <dgm:prSet/>
      <dgm:spPr/>
      <dgm:t>
        <a:bodyPr/>
        <a:lstStyle/>
        <a:p>
          <a:endParaRPr lang="en-US"/>
        </a:p>
      </dgm:t>
    </dgm:pt>
    <dgm:pt modelId="{2FDDD851-90C7-44DA-A906-D5AFA87F8215}">
      <dgm:prSet phldrT="[Text]" phldr="0" custT="1"/>
      <dgm:spPr/>
      <dgm:t>
        <a:bodyPr/>
        <a:lstStyle/>
        <a:p>
          <a:pPr rtl="0"/>
          <a:r>
            <a:rPr lang="en-US" sz="1200" b="0">
              <a:solidFill>
                <a:schemeClr val="tx1"/>
              </a:solidFill>
              <a:latin typeface="Century Gothic" panose="020B0502020202020204"/>
            </a:rPr>
            <a:t>Feb 01, '24</a:t>
          </a:r>
          <a:endParaRPr lang="en-US" sz="1200" b="0">
            <a:solidFill>
              <a:schemeClr val="tx1"/>
            </a:solidFill>
          </a:endParaRPr>
        </a:p>
      </dgm:t>
    </dgm:pt>
    <dgm:pt modelId="{7300C6B3-7AE9-48F5-B49C-1E77170E4B8F}" type="parTrans" cxnId="{9AEE550D-CCC7-4ACC-936F-3C5CD3B40140}">
      <dgm:prSet/>
      <dgm:spPr/>
      <dgm:t>
        <a:bodyPr/>
        <a:lstStyle/>
        <a:p>
          <a:endParaRPr lang="en-US"/>
        </a:p>
      </dgm:t>
    </dgm:pt>
    <dgm:pt modelId="{79756957-2A14-4647-8BDA-9358F57ACD7E}" type="sibTrans" cxnId="{9AEE550D-CCC7-4ACC-936F-3C5CD3B40140}">
      <dgm:prSet/>
      <dgm:spPr/>
      <dgm:t>
        <a:bodyPr/>
        <a:lstStyle/>
        <a:p>
          <a:endParaRPr lang="en-US"/>
        </a:p>
      </dgm:t>
    </dgm:pt>
    <dgm:pt modelId="{E0555B71-F5B3-4E1D-BBB6-29B354E67E79}">
      <dgm:prSet phldrT="[Text]" custT="1"/>
      <dgm:spPr/>
      <dgm:t>
        <a:bodyPr/>
        <a:lstStyle/>
        <a:p>
          <a:pPr>
            <a:defRPr b="1"/>
          </a:pPr>
          <a:r>
            <a:rPr lang="en-US" sz="1400" b="1">
              <a:solidFill>
                <a:schemeClr val="tx1"/>
              </a:solidFill>
              <a:latin typeface="Century Gothic" panose="020B0502020202020204"/>
            </a:rPr>
            <a:t>Modeling</a:t>
          </a:r>
          <a:endParaRPr lang="en-US" sz="1400" b="1">
            <a:solidFill>
              <a:schemeClr val="tx1"/>
            </a:solidFill>
          </a:endParaRPr>
        </a:p>
      </dgm:t>
    </dgm:pt>
    <dgm:pt modelId="{2EA6A1FC-3A3B-45F0-8609-877C3E42EF05}" type="parTrans" cxnId="{B6A21AD8-2415-4861-9FF7-5A94DF54F035}">
      <dgm:prSet/>
      <dgm:spPr/>
      <dgm:t>
        <a:bodyPr/>
        <a:lstStyle/>
        <a:p>
          <a:endParaRPr lang="en-US"/>
        </a:p>
      </dgm:t>
    </dgm:pt>
    <dgm:pt modelId="{FA103D74-D420-4177-83F7-95A3EDEF4BCD}" type="sibTrans" cxnId="{B6A21AD8-2415-4861-9FF7-5A94DF54F035}">
      <dgm:prSet/>
      <dgm:spPr/>
      <dgm:t>
        <a:bodyPr/>
        <a:lstStyle/>
        <a:p>
          <a:endParaRPr lang="en-US"/>
        </a:p>
      </dgm:t>
    </dgm:pt>
    <dgm:pt modelId="{EDCD32BC-4EFB-4133-9C50-4075DA6D928E}">
      <dgm:prSet custT="1"/>
      <dgm:spPr/>
      <dgm:t>
        <a:bodyPr/>
        <a:lstStyle/>
        <a:p>
          <a:pPr>
            <a:defRPr b="1"/>
          </a:pPr>
          <a:r>
            <a:rPr lang="en-US" sz="1400" b="1">
              <a:solidFill>
                <a:schemeClr val="tx1"/>
              </a:solidFill>
              <a:latin typeface="Century Gothic" panose="020B0502020202020204"/>
            </a:rPr>
            <a:t>Advanced Analysis</a:t>
          </a:r>
          <a:endParaRPr lang="en-US" sz="1400" b="1">
            <a:solidFill>
              <a:schemeClr val="tx1"/>
            </a:solidFill>
          </a:endParaRPr>
        </a:p>
      </dgm:t>
    </dgm:pt>
    <dgm:pt modelId="{6DAF2E98-1B7E-4D16-B22D-DDBD4AE5F78D}" type="parTrans" cxnId="{D5637B68-A47E-462B-8D6A-750AD6CB4276}">
      <dgm:prSet/>
      <dgm:spPr/>
      <dgm:t>
        <a:bodyPr/>
        <a:lstStyle/>
        <a:p>
          <a:endParaRPr lang="en-US"/>
        </a:p>
      </dgm:t>
    </dgm:pt>
    <dgm:pt modelId="{0370A638-1BB8-4C8B-80E4-7F5E0CA61B79}" type="sibTrans" cxnId="{D5637B68-A47E-462B-8D6A-750AD6CB4276}">
      <dgm:prSet/>
      <dgm:spPr/>
      <dgm:t>
        <a:bodyPr/>
        <a:lstStyle/>
        <a:p>
          <a:endParaRPr lang="en-US"/>
        </a:p>
      </dgm:t>
    </dgm:pt>
    <dgm:pt modelId="{A6699002-6BA2-462F-898B-BEA5D8C8051D}">
      <dgm:prSet phldrT="[Text]" custT="1"/>
      <dgm:spPr/>
      <dgm:t>
        <a:bodyPr/>
        <a:lstStyle/>
        <a:p>
          <a:endParaRPr lang="en-US" sz="1400" b="0">
            <a:solidFill>
              <a:schemeClr val="tx1"/>
            </a:solidFill>
          </a:endParaRPr>
        </a:p>
      </dgm:t>
    </dgm:pt>
    <dgm:pt modelId="{FB953C6F-EF8A-4886-AC30-E160459D3727}" type="parTrans" cxnId="{CD2911A8-8A96-4CC3-9238-A4AD0C1A2AB9}">
      <dgm:prSet/>
      <dgm:spPr/>
      <dgm:t>
        <a:bodyPr/>
        <a:lstStyle/>
        <a:p>
          <a:endParaRPr lang="en-US"/>
        </a:p>
      </dgm:t>
    </dgm:pt>
    <dgm:pt modelId="{5DFCF1F8-3977-4921-9F44-E288269E9767}" type="sibTrans" cxnId="{CD2911A8-8A96-4CC3-9238-A4AD0C1A2AB9}">
      <dgm:prSet/>
      <dgm:spPr/>
      <dgm:t>
        <a:bodyPr/>
        <a:lstStyle/>
        <a:p>
          <a:endParaRPr lang="en-US"/>
        </a:p>
      </dgm:t>
    </dgm:pt>
    <dgm:pt modelId="{A31AA09C-4102-4E0E-9763-5494F2A197F9}">
      <dgm:prSet phldrT="[Text]" custT="1"/>
      <dgm:spPr/>
      <dgm:t>
        <a:bodyPr/>
        <a:lstStyle/>
        <a:p>
          <a:pPr rtl="0"/>
          <a:r>
            <a:rPr lang="en-US" sz="1200" b="0">
              <a:solidFill>
                <a:schemeClr val="tx1"/>
              </a:solidFill>
              <a:latin typeface="Century Gothic" panose="020B0502020202020204"/>
            </a:rPr>
            <a:t>Feb 12, '24</a:t>
          </a:r>
          <a:endParaRPr lang="en-US" sz="1200" b="0">
            <a:solidFill>
              <a:schemeClr val="tx1"/>
            </a:solidFill>
          </a:endParaRPr>
        </a:p>
      </dgm:t>
    </dgm:pt>
    <dgm:pt modelId="{40D52F19-F609-4B0B-B81C-CB6CAB8DC069}" type="sibTrans" cxnId="{C321736A-2F6E-4FA1-9A7C-C318C5C28F1B}">
      <dgm:prSet/>
      <dgm:spPr/>
      <dgm:t>
        <a:bodyPr/>
        <a:lstStyle/>
        <a:p>
          <a:endParaRPr lang="en-US"/>
        </a:p>
      </dgm:t>
    </dgm:pt>
    <dgm:pt modelId="{0D22275B-10FB-479D-A345-4690FECE6B9B}" type="parTrans" cxnId="{C321736A-2F6E-4FA1-9A7C-C318C5C28F1B}">
      <dgm:prSet/>
      <dgm:spPr/>
      <dgm:t>
        <a:bodyPr/>
        <a:lstStyle/>
        <a:p>
          <a:endParaRPr lang="en-US"/>
        </a:p>
      </dgm:t>
    </dgm:pt>
    <dgm:pt modelId="{A4E02951-D239-4E0E-A4E7-5679B0EC8192}">
      <dgm:prSet custT="1"/>
      <dgm:spPr/>
      <dgm:t>
        <a:bodyPr/>
        <a:lstStyle/>
        <a:p>
          <a:pPr rtl="0"/>
          <a:r>
            <a:rPr lang="en-US" sz="1200" b="0">
              <a:solidFill>
                <a:schemeClr val="tx1"/>
              </a:solidFill>
              <a:latin typeface="Century Gothic" panose="020B0502020202020204"/>
            </a:rPr>
            <a:t>April 02, '24</a:t>
          </a:r>
          <a:endParaRPr lang="en-US" sz="1200" b="0">
            <a:solidFill>
              <a:schemeClr val="tx1"/>
            </a:solidFill>
          </a:endParaRPr>
        </a:p>
      </dgm:t>
    </dgm:pt>
    <dgm:pt modelId="{50493000-C039-4348-A8F2-79979892E0D3}" type="parTrans" cxnId="{BC22BAA7-9278-4808-93FC-E4FA6464A736}">
      <dgm:prSet/>
      <dgm:spPr/>
      <dgm:t>
        <a:bodyPr/>
        <a:lstStyle/>
        <a:p>
          <a:endParaRPr lang="en-US"/>
        </a:p>
      </dgm:t>
    </dgm:pt>
    <dgm:pt modelId="{84643F8A-5937-4166-A28E-D7C88C8B4A22}" type="sibTrans" cxnId="{BC22BAA7-9278-4808-93FC-E4FA6464A736}">
      <dgm:prSet/>
      <dgm:spPr/>
      <dgm:t>
        <a:bodyPr/>
        <a:lstStyle/>
        <a:p>
          <a:endParaRPr lang="en-US"/>
        </a:p>
      </dgm:t>
    </dgm:pt>
    <dgm:pt modelId="{416EE85D-15BB-450A-B9EE-D237B83E108E}">
      <dgm:prSet phldrT="[Text]" custT="1"/>
      <dgm:spPr/>
      <dgm:t>
        <a:bodyPr/>
        <a:lstStyle/>
        <a:p>
          <a:pPr rtl="0"/>
          <a:r>
            <a:rPr lang="en-US" sz="1200" b="0">
              <a:solidFill>
                <a:schemeClr val="tx1"/>
              </a:solidFill>
              <a:latin typeface="Century Gothic" panose="020B0502020202020204"/>
            </a:rPr>
            <a:t>Jan 15, '24</a:t>
          </a:r>
          <a:endParaRPr lang="en-US" sz="1200" b="0">
            <a:solidFill>
              <a:schemeClr val="tx1"/>
            </a:solidFill>
          </a:endParaRPr>
        </a:p>
      </dgm:t>
    </dgm:pt>
    <dgm:pt modelId="{F5A66EBF-A61F-41D3-9328-DD7BA04F7B9B}" type="parTrans" cxnId="{312FCFE8-DF25-4044-9FB7-D9F849AD378F}">
      <dgm:prSet/>
      <dgm:spPr/>
      <dgm:t>
        <a:bodyPr/>
        <a:lstStyle/>
        <a:p>
          <a:endParaRPr lang="en-US"/>
        </a:p>
      </dgm:t>
    </dgm:pt>
    <dgm:pt modelId="{B7807779-6944-443F-9ECF-EE6828989118}" type="sibTrans" cxnId="{312FCFE8-DF25-4044-9FB7-D9F849AD378F}">
      <dgm:prSet/>
      <dgm:spPr/>
      <dgm:t>
        <a:bodyPr/>
        <a:lstStyle/>
        <a:p>
          <a:endParaRPr lang="en-US"/>
        </a:p>
      </dgm:t>
    </dgm:pt>
    <dgm:pt modelId="{C8B1CA1A-96C4-49CA-B94E-F518D38C3A0A}">
      <dgm:prSet phldr="0"/>
      <dgm:spPr/>
      <dgm:t>
        <a:bodyPr/>
        <a:lstStyle/>
        <a:p>
          <a:pPr rtl="0"/>
          <a:r>
            <a:rPr lang="en-US" b="0">
              <a:solidFill>
                <a:schemeClr val="tx1"/>
              </a:solidFill>
              <a:latin typeface="Century Gothic"/>
              <a:cs typeface="Calibri"/>
            </a:rPr>
            <a:t>May 28, '24</a:t>
          </a:r>
        </a:p>
      </dgm:t>
    </dgm:pt>
    <dgm:pt modelId="{FCB8D451-1EE0-4928-945D-62A517AD4EB9}" type="parTrans" cxnId="{94FA3FB1-9DEA-404C-9438-C85C5EA65F70}">
      <dgm:prSet/>
      <dgm:spPr/>
    </dgm:pt>
    <dgm:pt modelId="{43EBD369-4C03-4667-B94F-D517AD740141}" type="sibTrans" cxnId="{94FA3FB1-9DEA-404C-9438-C85C5EA65F70}">
      <dgm:prSet/>
      <dgm:spPr/>
    </dgm:pt>
    <dgm:pt modelId="{1337ED33-D803-4F87-A64E-5B7A889A43FF}">
      <dgm:prSet phldr="0"/>
      <dgm:spPr/>
      <dgm:t>
        <a:bodyPr/>
        <a:lstStyle/>
        <a:p>
          <a:pPr>
            <a:defRPr b="1"/>
          </a:pPr>
          <a:r>
            <a:rPr lang="en-US" b="1">
              <a:solidFill>
                <a:schemeClr val="tx1"/>
              </a:solidFill>
              <a:latin typeface="Century Gothic"/>
              <a:cs typeface="Calibri"/>
            </a:rPr>
            <a:t>Reporting</a:t>
          </a:r>
        </a:p>
      </dgm:t>
    </dgm:pt>
    <dgm:pt modelId="{A7C2C054-3E7F-42E1-925E-1155AA1494D4}" type="parTrans" cxnId="{EE2B4A6F-ED8A-47B8-AD0D-B9B80E38F305}">
      <dgm:prSet/>
      <dgm:spPr/>
    </dgm:pt>
    <dgm:pt modelId="{69F5B022-C928-4D5A-A161-275FF55BE0CB}" type="sibTrans" cxnId="{EE2B4A6F-ED8A-47B8-AD0D-B9B80E38F305}">
      <dgm:prSet/>
      <dgm:spPr/>
    </dgm:pt>
    <dgm:pt modelId="{4044BC29-AD38-4CFB-9F88-1C2EA5644A64}">
      <dgm:prSet phldr="0"/>
      <dgm:spPr/>
      <dgm:t>
        <a:bodyPr/>
        <a:lstStyle/>
        <a:p>
          <a:pPr rtl="0"/>
          <a:r>
            <a:rPr lang="en-US" b="0">
              <a:solidFill>
                <a:schemeClr val="tx1"/>
              </a:solidFill>
              <a:latin typeface="Century Gothic"/>
              <a:cs typeface="Calibri"/>
            </a:rPr>
            <a:t>June 15, '24</a:t>
          </a:r>
          <a:endParaRPr lang="en-US" b="0">
            <a:solidFill>
              <a:schemeClr val="tx1"/>
            </a:solidFill>
            <a:latin typeface="Century Gothic"/>
          </a:endParaRPr>
        </a:p>
      </dgm:t>
    </dgm:pt>
    <dgm:pt modelId="{D29B88B6-AB09-4C7B-A09D-AAA252332228}" type="parTrans" cxnId="{67476CB5-5882-43EF-A1BF-706606ADE92D}">
      <dgm:prSet/>
      <dgm:spPr/>
    </dgm:pt>
    <dgm:pt modelId="{4B1A4E9C-FE04-4E42-9FA7-3E74D45AD29A}" type="sibTrans" cxnId="{67476CB5-5882-43EF-A1BF-706606ADE92D}">
      <dgm:prSet/>
      <dgm:spPr/>
    </dgm:pt>
    <dgm:pt modelId="{E33F6A03-CCE1-45A8-A011-220636C90E6D}">
      <dgm:prSet phldr="0"/>
      <dgm:spPr/>
      <dgm:t>
        <a:bodyPr/>
        <a:lstStyle/>
        <a:p>
          <a:pPr rtl="0">
            <a:defRPr b="1"/>
          </a:pPr>
          <a:r>
            <a:rPr lang="en-US" b="1">
              <a:solidFill>
                <a:schemeClr val="tx1"/>
              </a:solidFill>
              <a:latin typeface="Century Gothic"/>
              <a:cs typeface="Calibri"/>
            </a:rPr>
            <a:t>Project Closure</a:t>
          </a:r>
        </a:p>
      </dgm:t>
    </dgm:pt>
    <dgm:pt modelId="{12273CF6-0730-4B46-A080-EEFFC5A1EC8E}" type="parTrans" cxnId="{B50CA836-882D-4F9D-8C14-B3D31CE1BD5C}">
      <dgm:prSet/>
      <dgm:spPr/>
    </dgm:pt>
    <dgm:pt modelId="{E60BE357-A99B-4423-B682-5062F089F5AA}" type="sibTrans" cxnId="{B50CA836-882D-4F9D-8C14-B3D31CE1BD5C}">
      <dgm:prSet/>
      <dgm:spPr/>
    </dgm:pt>
    <dgm:pt modelId="{C11C2E12-FC4B-46C3-A6A6-77E1F679D20E}" type="pres">
      <dgm:prSet presAssocID="{C443D345-EC5E-4E8F-9C72-3DC515B3E7AB}" presName="root" presStyleCnt="0">
        <dgm:presLayoutVars>
          <dgm:chMax/>
          <dgm:chPref/>
          <dgm:animLvl val="lvl"/>
        </dgm:presLayoutVars>
      </dgm:prSet>
      <dgm:spPr/>
    </dgm:pt>
    <dgm:pt modelId="{9C7817DD-5323-41D5-A600-2DFD23631999}" type="pres">
      <dgm:prSet presAssocID="{C443D345-EC5E-4E8F-9C72-3DC515B3E7AB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8B5CC226-ACBB-44E1-B936-D8FA635B0CD4}" type="pres">
      <dgm:prSet presAssocID="{C443D345-EC5E-4E8F-9C72-3DC515B3E7AB}" presName="nodes" presStyleCnt="0">
        <dgm:presLayoutVars>
          <dgm:chMax/>
          <dgm:chPref/>
          <dgm:animLvl val="lvl"/>
        </dgm:presLayoutVars>
      </dgm:prSet>
      <dgm:spPr/>
    </dgm:pt>
    <dgm:pt modelId="{D3169BE4-AE6C-4177-B76E-D7B6925F3119}" type="pres">
      <dgm:prSet presAssocID="{CF88A56E-098A-4A30-A2BC-6935BE120846}" presName="composite" presStyleCnt="0"/>
      <dgm:spPr/>
    </dgm:pt>
    <dgm:pt modelId="{1D1F763E-A8AD-4AA2-A182-BAF29B7E9406}" type="pres">
      <dgm:prSet presAssocID="{CF88A56E-098A-4A30-A2BC-6935BE120846}" presName="ConnectorPoint" presStyleLbl="lnNode1" presStyleIdx="0" presStyleCnt="6"/>
      <dgm:spPr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5F425D80-8249-49E5-BBC2-B3FD939B9C6B}" type="pres">
      <dgm:prSet presAssocID="{CF88A56E-098A-4A30-A2BC-6935BE120846}" presName="DropPinPlaceHolder" presStyleCnt="0"/>
      <dgm:spPr/>
    </dgm:pt>
    <dgm:pt modelId="{7D263A17-85FC-4414-9BA1-DB3407D97E71}" type="pres">
      <dgm:prSet presAssocID="{CF88A56E-098A-4A30-A2BC-6935BE120846}" presName="DropPin" presStyleLbl="alignNode1" presStyleIdx="0" presStyleCnt="6"/>
      <dgm:spPr/>
    </dgm:pt>
    <dgm:pt modelId="{15A404D6-B375-46B5-9ACB-CFECE59A80A0}" type="pres">
      <dgm:prSet presAssocID="{CF88A56E-098A-4A30-A2BC-6935BE120846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BE45C584-DE11-4D64-9756-0661291F7E1B}" type="pres">
      <dgm:prSet presAssocID="{CF88A56E-098A-4A30-A2BC-6935BE120846}" presName="L2TextContainer" presStyleLbl="revTx" presStyleIdx="0" presStyleCnt="12">
        <dgm:presLayoutVars>
          <dgm:bulletEnabled val="1"/>
        </dgm:presLayoutVars>
      </dgm:prSet>
      <dgm:spPr/>
    </dgm:pt>
    <dgm:pt modelId="{31D83893-280D-4CA5-828E-6A9F457BB494}" type="pres">
      <dgm:prSet presAssocID="{CF88A56E-098A-4A30-A2BC-6935BE120846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02ADB07C-C155-4E89-A459-43501BA18AAC}" type="pres">
      <dgm:prSet presAssocID="{CF88A56E-098A-4A30-A2BC-6935BE120846}" presName="ConnectLine" presStyleLbl="sibTrans1D1" presStyleIdx="0" presStyleCnt="6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4353CD-0E41-477D-B816-2AF61860720D}" type="pres">
      <dgm:prSet presAssocID="{CF88A56E-098A-4A30-A2BC-6935BE120846}" presName="EmptyPlaceHolder" presStyleCnt="0"/>
      <dgm:spPr/>
    </dgm:pt>
    <dgm:pt modelId="{18F4C72F-3892-4E5F-A5FE-ABFB8798621C}" type="pres">
      <dgm:prSet presAssocID="{6C1F9245-4AFE-41F4-8656-7020F57FA079}" presName="spaceBetweenRectangles" presStyleCnt="0"/>
      <dgm:spPr/>
    </dgm:pt>
    <dgm:pt modelId="{2262D876-32D7-4415-B23F-EC0BCB3FB907}" type="pres">
      <dgm:prSet presAssocID="{1FAF0229-084C-48C7-80BC-B9ADD779DAFF}" presName="composite" presStyleCnt="0"/>
      <dgm:spPr/>
    </dgm:pt>
    <dgm:pt modelId="{48A80C6E-240D-47B6-97A3-D616CADA58F1}" type="pres">
      <dgm:prSet presAssocID="{1FAF0229-084C-48C7-80BC-B9ADD779DAFF}" presName="ConnectorPoint" presStyleLbl="lnNode1" presStyleIdx="1" presStyleCnt="6"/>
      <dgm:spPr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00F79961-6168-4316-BE53-D45F9DAA8F82}" type="pres">
      <dgm:prSet presAssocID="{1FAF0229-084C-48C7-80BC-B9ADD779DAFF}" presName="DropPinPlaceHolder" presStyleCnt="0"/>
      <dgm:spPr/>
    </dgm:pt>
    <dgm:pt modelId="{689A4438-8284-48F2-B755-FB0BAB0A612A}" type="pres">
      <dgm:prSet presAssocID="{1FAF0229-084C-48C7-80BC-B9ADD779DAFF}" presName="DropPin" presStyleLbl="alignNode1" presStyleIdx="1" presStyleCnt="6"/>
      <dgm:spPr/>
    </dgm:pt>
    <dgm:pt modelId="{C63A4B80-2A17-4D83-BAC5-1FA6AE7EFF67}" type="pres">
      <dgm:prSet presAssocID="{1FAF0229-084C-48C7-80BC-B9ADD779DAFF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770A0A99-A8E2-4BEF-AB0F-2E7660F8AA53}" type="pres">
      <dgm:prSet presAssocID="{1FAF0229-084C-48C7-80BC-B9ADD779DAFF}" presName="L2TextContainer" presStyleLbl="revTx" presStyleIdx="2" presStyleCnt="12">
        <dgm:presLayoutVars>
          <dgm:bulletEnabled val="1"/>
        </dgm:presLayoutVars>
      </dgm:prSet>
      <dgm:spPr/>
    </dgm:pt>
    <dgm:pt modelId="{2F37C164-DDD5-43A8-AFBF-13FB6DF6923F}" type="pres">
      <dgm:prSet presAssocID="{1FAF0229-084C-48C7-80BC-B9ADD779DAFF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C2297A00-1210-4C53-8778-225E5E97852F}" type="pres">
      <dgm:prSet presAssocID="{1FAF0229-084C-48C7-80BC-B9ADD779DAFF}" presName="ConnectLine" presStyleLbl="sibTrans1D1" presStyleIdx="1" presStyleCnt="6"/>
      <dgm:spPr>
        <a:noFill/>
        <a:ln w="1270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dash"/>
        </a:ln>
        <a:effectLst/>
      </dgm:spPr>
    </dgm:pt>
    <dgm:pt modelId="{5EAC0595-7B4D-4715-A375-EA8E8AAA1470}" type="pres">
      <dgm:prSet presAssocID="{1FAF0229-084C-48C7-80BC-B9ADD779DAFF}" presName="EmptyPlaceHolder" presStyleCnt="0"/>
      <dgm:spPr/>
    </dgm:pt>
    <dgm:pt modelId="{09B9B709-DFCF-4ED4-BA8B-21653E69212F}" type="pres">
      <dgm:prSet presAssocID="{7B744BF9-D49E-419E-9C25-E9AEAFB0F243}" presName="spaceBetweenRectangles" presStyleCnt="0"/>
      <dgm:spPr/>
    </dgm:pt>
    <dgm:pt modelId="{F5D91ED9-A3DB-4584-998A-5090BAB3FC87}" type="pres">
      <dgm:prSet presAssocID="{E0555B71-F5B3-4E1D-BBB6-29B354E67E79}" presName="composite" presStyleCnt="0"/>
      <dgm:spPr/>
    </dgm:pt>
    <dgm:pt modelId="{35D1BE67-F194-4188-840C-8E8765DC9853}" type="pres">
      <dgm:prSet presAssocID="{E0555B71-F5B3-4E1D-BBB6-29B354E67E79}" presName="ConnectorPoint" presStyleLbl="lnNode1" presStyleIdx="2" presStyleCnt="6"/>
      <dgm:spPr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EE63AF79-9BFC-4BF5-829D-F5589B073652}" type="pres">
      <dgm:prSet presAssocID="{E0555B71-F5B3-4E1D-BBB6-29B354E67E79}" presName="DropPinPlaceHolder" presStyleCnt="0"/>
      <dgm:spPr/>
    </dgm:pt>
    <dgm:pt modelId="{9691AD05-41D4-47B2-B098-95D97E623167}" type="pres">
      <dgm:prSet presAssocID="{E0555B71-F5B3-4E1D-BBB6-29B354E67E79}" presName="DropPin" presStyleLbl="alignNode1" presStyleIdx="2" presStyleCnt="6"/>
      <dgm:spPr/>
    </dgm:pt>
    <dgm:pt modelId="{D7D5667F-8C39-4C0C-AD6C-3CC9C064AE2B}" type="pres">
      <dgm:prSet presAssocID="{E0555B71-F5B3-4E1D-BBB6-29B354E67E79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7501CE51-984D-4D10-9DAC-20E4E36DC6F3}" type="pres">
      <dgm:prSet presAssocID="{E0555B71-F5B3-4E1D-BBB6-29B354E67E79}" presName="L2TextContainer" presStyleLbl="revTx" presStyleIdx="4" presStyleCnt="12">
        <dgm:presLayoutVars>
          <dgm:bulletEnabled val="1"/>
        </dgm:presLayoutVars>
      </dgm:prSet>
      <dgm:spPr/>
    </dgm:pt>
    <dgm:pt modelId="{1152B185-DC6A-41F1-A571-DC8CC9FB935C}" type="pres">
      <dgm:prSet presAssocID="{E0555B71-F5B3-4E1D-BBB6-29B354E67E79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7713217B-6039-48A7-95A3-1C06EC1E36EA}" type="pres">
      <dgm:prSet presAssocID="{E0555B71-F5B3-4E1D-BBB6-29B354E67E79}" presName="ConnectLine" presStyleLbl="sibTrans1D1" presStyleIdx="2" presStyleCnt="6"/>
      <dgm:spPr>
        <a:noFill/>
        <a:ln w="12700" cap="rnd" cmpd="sng" algn="ctr">
          <a:solidFill>
            <a:schemeClr val="accent3">
              <a:hueOff val="4925928"/>
              <a:satOff val="-37974"/>
              <a:lumOff val="1030"/>
              <a:alphaOff val="0"/>
            </a:schemeClr>
          </a:solidFill>
          <a:prstDash val="dash"/>
        </a:ln>
        <a:effectLst/>
      </dgm:spPr>
    </dgm:pt>
    <dgm:pt modelId="{644DB73E-9DD9-4213-800F-F193275D9A68}" type="pres">
      <dgm:prSet presAssocID="{E0555B71-F5B3-4E1D-BBB6-29B354E67E79}" presName="EmptyPlaceHolder" presStyleCnt="0"/>
      <dgm:spPr/>
    </dgm:pt>
    <dgm:pt modelId="{3ADA9A83-0C6F-46E6-A550-C7189B76E33F}" type="pres">
      <dgm:prSet presAssocID="{FA103D74-D420-4177-83F7-95A3EDEF4BCD}" presName="spaceBetweenRectangles" presStyleCnt="0"/>
      <dgm:spPr/>
    </dgm:pt>
    <dgm:pt modelId="{134C730C-C26C-49A6-85F9-7EF7E65F628D}" type="pres">
      <dgm:prSet presAssocID="{EDCD32BC-4EFB-4133-9C50-4075DA6D928E}" presName="composite" presStyleCnt="0"/>
      <dgm:spPr/>
    </dgm:pt>
    <dgm:pt modelId="{EC552A00-00A3-4818-B383-A6E4220CA421}" type="pres">
      <dgm:prSet presAssocID="{EDCD32BC-4EFB-4133-9C50-4075DA6D928E}" presName="ConnectorPoint" presStyleLbl="lnNode1" presStyleIdx="3" presStyleCnt="6"/>
      <dgm:spPr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1C21D261-6E2A-431E-99D8-C16BF70B78BA}" type="pres">
      <dgm:prSet presAssocID="{EDCD32BC-4EFB-4133-9C50-4075DA6D928E}" presName="DropPinPlaceHolder" presStyleCnt="0"/>
      <dgm:spPr/>
    </dgm:pt>
    <dgm:pt modelId="{809DF32D-4F2D-4BB0-8DFF-83B10407ED9B}" type="pres">
      <dgm:prSet presAssocID="{EDCD32BC-4EFB-4133-9C50-4075DA6D928E}" presName="DropPin" presStyleLbl="alignNode1" presStyleIdx="3" presStyleCnt="6"/>
      <dgm:spPr/>
    </dgm:pt>
    <dgm:pt modelId="{70F937A5-23C1-4F1C-85D4-88817CC5DB4A}" type="pres">
      <dgm:prSet presAssocID="{EDCD32BC-4EFB-4133-9C50-4075DA6D928E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6C231E80-947B-4969-A0E7-FD96C694A3EC}" type="pres">
      <dgm:prSet presAssocID="{EDCD32BC-4EFB-4133-9C50-4075DA6D928E}" presName="L2TextContainer" presStyleLbl="revTx" presStyleIdx="6" presStyleCnt="12">
        <dgm:presLayoutVars>
          <dgm:bulletEnabled val="1"/>
        </dgm:presLayoutVars>
      </dgm:prSet>
      <dgm:spPr/>
    </dgm:pt>
    <dgm:pt modelId="{AF3E4EB8-6023-447F-A435-EDB10FFD8E8F}" type="pres">
      <dgm:prSet presAssocID="{EDCD32BC-4EFB-4133-9C50-4075DA6D928E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E1C37654-9C0D-497E-AD08-F627988C8527}" type="pres">
      <dgm:prSet presAssocID="{EDCD32BC-4EFB-4133-9C50-4075DA6D928E}" presName="ConnectLine" presStyleLbl="sibTrans1D1" presStyleIdx="3" presStyleCnt="6"/>
      <dgm:spPr>
        <a:noFill/>
        <a:ln w="1270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dash"/>
        </a:ln>
        <a:effectLst/>
      </dgm:spPr>
    </dgm:pt>
    <dgm:pt modelId="{79227257-8862-44DA-9465-759692D14D5B}" type="pres">
      <dgm:prSet presAssocID="{EDCD32BC-4EFB-4133-9C50-4075DA6D928E}" presName="EmptyPlaceHolder" presStyleCnt="0"/>
      <dgm:spPr/>
    </dgm:pt>
    <dgm:pt modelId="{5029D79C-4CAF-4390-80D8-E049DCE91013}" type="pres">
      <dgm:prSet presAssocID="{0370A638-1BB8-4C8B-80E4-7F5E0CA61B79}" presName="spaceBetweenRectangles" presStyleCnt="0"/>
      <dgm:spPr/>
    </dgm:pt>
    <dgm:pt modelId="{31A07013-6E1A-4D82-8FA9-0E589B6E0692}" type="pres">
      <dgm:prSet presAssocID="{1337ED33-D803-4F87-A64E-5B7A889A43FF}" presName="composite" presStyleCnt="0"/>
      <dgm:spPr/>
    </dgm:pt>
    <dgm:pt modelId="{3BCB95AD-98F2-48F1-8FF3-D6F5A4753AD5}" type="pres">
      <dgm:prSet presAssocID="{1337ED33-D803-4F87-A64E-5B7A889A43FF}" presName="ConnectorPoint" presStyleLbl="lnNode1" presStyleIdx="4" presStyleCnt="6"/>
      <dgm:spPr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024F1D13-2EBF-4869-811E-FF7F2F1B31F4}" type="pres">
      <dgm:prSet presAssocID="{1337ED33-D803-4F87-A64E-5B7A889A43FF}" presName="DropPinPlaceHolder" presStyleCnt="0"/>
      <dgm:spPr/>
    </dgm:pt>
    <dgm:pt modelId="{F330B9C0-E1E9-4BE9-A0E8-CBD76B2F4FE2}" type="pres">
      <dgm:prSet presAssocID="{1337ED33-D803-4F87-A64E-5B7A889A43FF}" presName="DropPin" presStyleLbl="alignNode1" presStyleIdx="4" presStyleCnt="6"/>
      <dgm:spPr/>
    </dgm:pt>
    <dgm:pt modelId="{C2CA6F8B-8F3E-4C7C-B3A9-046F023EB42C}" type="pres">
      <dgm:prSet presAssocID="{1337ED33-D803-4F87-A64E-5B7A889A43FF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5A34FE43-D503-441B-92A6-648615E4677C}" type="pres">
      <dgm:prSet presAssocID="{1337ED33-D803-4F87-A64E-5B7A889A43FF}" presName="L2TextContainer" presStyleLbl="revTx" presStyleIdx="8" presStyleCnt="12">
        <dgm:presLayoutVars>
          <dgm:bulletEnabled val="1"/>
        </dgm:presLayoutVars>
      </dgm:prSet>
      <dgm:spPr/>
    </dgm:pt>
    <dgm:pt modelId="{35BA8D7B-9866-42B7-AE8F-7AD2087CB0F4}" type="pres">
      <dgm:prSet presAssocID="{1337ED33-D803-4F87-A64E-5B7A889A43FF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0018DB3-480B-47B1-829D-43FA72CA09D5}" type="pres">
      <dgm:prSet presAssocID="{1337ED33-D803-4F87-A64E-5B7A889A43FF}" presName="ConnectLine" presStyleLbl="sibTrans1D1" presStyleIdx="4" presStyleCnt="6"/>
      <dgm:spPr>
        <a:noFill/>
        <a:ln w="12700" cap="rnd" cmpd="sng" algn="ctr">
          <a:solidFill>
            <a:schemeClr val="accent3">
              <a:hueOff val="5473254"/>
              <a:satOff val="-42193"/>
              <a:lumOff val="1144"/>
              <a:alphaOff val="0"/>
            </a:schemeClr>
          </a:solidFill>
          <a:prstDash val="dash"/>
        </a:ln>
        <a:effectLst/>
      </dgm:spPr>
    </dgm:pt>
    <dgm:pt modelId="{A1659EEF-0882-4B84-9224-DC52817B1E68}" type="pres">
      <dgm:prSet presAssocID="{1337ED33-D803-4F87-A64E-5B7A889A43FF}" presName="EmptyPlaceHolder" presStyleCnt="0"/>
      <dgm:spPr/>
    </dgm:pt>
    <dgm:pt modelId="{365241EA-3185-4FE3-A229-B2E8C4A3863A}" type="pres">
      <dgm:prSet presAssocID="{69F5B022-C928-4D5A-A161-275FF55BE0CB}" presName="spaceBetweenRectangles" presStyleCnt="0"/>
      <dgm:spPr/>
    </dgm:pt>
    <dgm:pt modelId="{C0B88800-2552-4ADF-AA6A-1431AA8D8A63}" type="pres">
      <dgm:prSet presAssocID="{E33F6A03-CCE1-45A8-A011-220636C90E6D}" presName="composite" presStyleCnt="0"/>
      <dgm:spPr/>
    </dgm:pt>
    <dgm:pt modelId="{BBEE7C4C-2AC6-4558-9AC1-7EEEB6C9C891}" type="pres">
      <dgm:prSet presAssocID="{E33F6A03-CCE1-45A8-A011-220636C90E6D}" presName="ConnectorPoint" presStyleLbl="lnNode1" presStyleIdx="5" presStyleCnt="6"/>
      <dgm:spPr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F40E036C-A8B4-4713-BC8C-60648AB2F54E}" type="pres">
      <dgm:prSet presAssocID="{E33F6A03-CCE1-45A8-A011-220636C90E6D}" presName="DropPinPlaceHolder" presStyleCnt="0"/>
      <dgm:spPr/>
    </dgm:pt>
    <dgm:pt modelId="{FE6A6D81-9D3C-45D3-956B-9D7EBF251BF3}" type="pres">
      <dgm:prSet presAssocID="{E33F6A03-CCE1-45A8-A011-220636C90E6D}" presName="DropPin" presStyleLbl="alignNode1" presStyleIdx="5" presStyleCnt="6"/>
      <dgm:spPr/>
    </dgm:pt>
    <dgm:pt modelId="{01228645-3FF4-4F43-806B-88FB457B7522}" type="pres">
      <dgm:prSet presAssocID="{E33F6A03-CCE1-45A8-A011-220636C90E6D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623EAA06-95C4-4D54-8342-CE33AC42E151}" type="pres">
      <dgm:prSet presAssocID="{E33F6A03-CCE1-45A8-A011-220636C90E6D}" presName="L2TextContainer" presStyleLbl="revTx" presStyleIdx="10" presStyleCnt="12">
        <dgm:presLayoutVars>
          <dgm:bulletEnabled val="1"/>
        </dgm:presLayoutVars>
      </dgm:prSet>
      <dgm:spPr/>
    </dgm:pt>
    <dgm:pt modelId="{BB0079B4-2B6D-47FB-B2B8-7CC6E8C5A7CA}" type="pres">
      <dgm:prSet presAssocID="{E33F6A03-CCE1-45A8-A011-220636C90E6D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96ABBA6-F560-4369-9C46-4D3D90488077}" type="pres">
      <dgm:prSet presAssocID="{E33F6A03-CCE1-45A8-A011-220636C90E6D}" presName="ConnectLine" presStyleLbl="sibTrans1D1" presStyleIdx="5" presStyleCnt="6"/>
      <dgm:spPr>
        <a:noFill/>
        <a:ln w="1270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dash"/>
        </a:ln>
        <a:effectLst/>
      </dgm:spPr>
    </dgm:pt>
    <dgm:pt modelId="{09CF1192-E269-4BD2-B6E2-E10767A61903}" type="pres">
      <dgm:prSet presAssocID="{E33F6A03-CCE1-45A8-A011-220636C90E6D}" presName="EmptyPlaceHolder" presStyleCnt="0"/>
      <dgm:spPr/>
    </dgm:pt>
  </dgm:ptLst>
  <dgm:cxnLst>
    <dgm:cxn modelId="{9AEE550D-CCC7-4ACC-936F-3C5CD3B40140}" srcId="{1FAF0229-084C-48C7-80BC-B9ADD779DAFF}" destId="{2FDDD851-90C7-44DA-A906-D5AFA87F8215}" srcOrd="0" destOrd="0" parTransId="{7300C6B3-7AE9-48F5-B49C-1E77170E4B8F}" sibTransId="{79756957-2A14-4647-8BDA-9358F57ACD7E}"/>
    <dgm:cxn modelId="{CBCDD10F-0AB9-489F-8329-E57D0F2D4ECB}" type="presOf" srcId="{CF88A56E-098A-4A30-A2BC-6935BE120846}" destId="{31D83893-280D-4CA5-828E-6A9F457BB494}" srcOrd="0" destOrd="0" presId="urn:microsoft.com/office/officeart/2017/3/layout/DropPinTimeline"/>
    <dgm:cxn modelId="{73AD981D-B3C3-42F2-B5E6-9505D75B98FE}" type="presOf" srcId="{EDCD32BC-4EFB-4133-9C50-4075DA6D928E}" destId="{AF3E4EB8-6023-447F-A435-EDB10FFD8E8F}" srcOrd="0" destOrd="0" presId="urn:microsoft.com/office/officeart/2017/3/layout/DropPinTimeline"/>
    <dgm:cxn modelId="{1C31702A-C480-499C-BCAA-25272E872E26}" srcId="{C443D345-EC5E-4E8F-9C72-3DC515B3E7AB}" destId="{1FAF0229-084C-48C7-80BC-B9ADD779DAFF}" srcOrd="1" destOrd="0" parTransId="{F9B6ECAA-2649-4767-B412-0B4D5100EE74}" sibTransId="{7B744BF9-D49E-419E-9C25-E9AEAFB0F243}"/>
    <dgm:cxn modelId="{B50CA836-882D-4F9D-8C14-B3D31CE1BD5C}" srcId="{C443D345-EC5E-4E8F-9C72-3DC515B3E7AB}" destId="{E33F6A03-CCE1-45A8-A011-220636C90E6D}" srcOrd="5" destOrd="0" parTransId="{12273CF6-0730-4B46-A080-EEFFC5A1EC8E}" sibTransId="{E60BE357-A99B-4423-B682-5062F089F5AA}"/>
    <dgm:cxn modelId="{5F0B6056-8191-43DD-AD8F-4C0D5769004B}" type="presOf" srcId="{4044BC29-AD38-4CFB-9F88-1C2EA5644A64}" destId="{623EAA06-95C4-4D54-8342-CE33AC42E151}" srcOrd="0" destOrd="0" presId="urn:microsoft.com/office/officeart/2017/3/layout/DropPinTimeline"/>
    <dgm:cxn modelId="{2A4E1762-56DA-4BAD-9802-43B4B19F9570}" type="presOf" srcId="{C8B1CA1A-96C4-49CA-B94E-F518D38C3A0A}" destId="{5A34FE43-D503-441B-92A6-648615E4677C}" srcOrd="0" destOrd="0" presId="urn:microsoft.com/office/officeart/2017/3/layout/DropPinTimeline"/>
    <dgm:cxn modelId="{D5637B68-A47E-462B-8D6A-750AD6CB4276}" srcId="{C443D345-EC5E-4E8F-9C72-3DC515B3E7AB}" destId="{EDCD32BC-4EFB-4133-9C50-4075DA6D928E}" srcOrd="3" destOrd="0" parTransId="{6DAF2E98-1B7E-4D16-B22D-DDBD4AE5F78D}" sibTransId="{0370A638-1BB8-4C8B-80E4-7F5E0CA61B79}"/>
    <dgm:cxn modelId="{C321736A-2F6E-4FA1-9A7C-C318C5C28F1B}" srcId="{E0555B71-F5B3-4E1D-BBB6-29B354E67E79}" destId="{A31AA09C-4102-4E0E-9763-5494F2A197F9}" srcOrd="0" destOrd="0" parTransId="{0D22275B-10FB-479D-A345-4690FECE6B9B}" sibTransId="{40D52F19-F609-4B0B-B81C-CB6CAB8DC069}"/>
    <dgm:cxn modelId="{EE2B4A6F-ED8A-47B8-AD0D-B9B80E38F305}" srcId="{C443D345-EC5E-4E8F-9C72-3DC515B3E7AB}" destId="{1337ED33-D803-4F87-A64E-5B7A889A43FF}" srcOrd="4" destOrd="0" parTransId="{A7C2C054-3E7F-42E1-925E-1155AA1494D4}" sibTransId="{69F5B022-C928-4D5A-A161-275FF55BE0CB}"/>
    <dgm:cxn modelId="{AE014371-E02C-43DA-95C7-1801B084A285}" type="presOf" srcId="{1337ED33-D803-4F87-A64E-5B7A889A43FF}" destId="{35BA8D7B-9866-42B7-AE8F-7AD2087CB0F4}" srcOrd="0" destOrd="0" presId="urn:microsoft.com/office/officeart/2017/3/layout/DropPinTimeline"/>
    <dgm:cxn modelId="{DD23D274-A0A8-4A1B-87FE-EAC9FB9F5AFD}" type="presOf" srcId="{2FDDD851-90C7-44DA-A906-D5AFA87F8215}" destId="{770A0A99-A8E2-4BEF-AB0F-2E7660F8AA53}" srcOrd="0" destOrd="0" presId="urn:microsoft.com/office/officeart/2017/3/layout/DropPinTimeline"/>
    <dgm:cxn modelId="{4835D979-3350-4109-AE80-02CBD3AA2A50}" type="presOf" srcId="{416EE85D-15BB-450A-B9EE-D237B83E108E}" destId="{BE45C584-DE11-4D64-9756-0661291F7E1B}" srcOrd="0" destOrd="0" presId="urn:microsoft.com/office/officeart/2017/3/layout/DropPinTimeline"/>
    <dgm:cxn modelId="{08FF927C-C864-47D1-AF3E-965118901D3D}" type="presOf" srcId="{1FAF0229-084C-48C7-80BC-B9ADD779DAFF}" destId="{2F37C164-DDD5-43A8-AFBF-13FB6DF6923F}" srcOrd="0" destOrd="0" presId="urn:microsoft.com/office/officeart/2017/3/layout/DropPinTimeline"/>
    <dgm:cxn modelId="{BFC82F89-126E-4BFA-B36F-A7B6B8B2E35D}" type="presOf" srcId="{C443D345-EC5E-4E8F-9C72-3DC515B3E7AB}" destId="{C11C2E12-FC4B-46C3-A6A6-77E1F679D20E}" srcOrd="0" destOrd="0" presId="urn:microsoft.com/office/officeart/2017/3/layout/DropPinTimeline"/>
    <dgm:cxn modelId="{3EF85897-A9F3-4B1C-99BE-7BF2568E2A1E}" type="presOf" srcId="{A4E02951-D239-4E0E-A4E7-5679B0EC8192}" destId="{6C231E80-947B-4969-A0E7-FD96C694A3EC}" srcOrd="0" destOrd="0" presId="urn:microsoft.com/office/officeart/2017/3/layout/DropPinTimeline"/>
    <dgm:cxn modelId="{BC22BAA7-9278-4808-93FC-E4FA6464A736}" srcId="{EDCD32BC-4EFB-4133-9C50-4075DA6D928E}" destId="{A4E02951-D239-4E0E-A4E7-5679B0EC8192}" srcOrd="0" destOrd="0" parTransId="{50493000-C039-4348-A8F2-79979892E0D3}" sibTransId="{84643F8A-5937-4166-A28E-D7C88C8B4A22}"/>
    <dgm:cxn modelId="{CD2911A8-8A96-4CC3-9238-A4AD0C1A2AB9}" srcId="{CF88A56E-098A-4A30-A2BC-6935BE120846}" destId="{A6699002-6BA2-462F-898B-BEA5D8C8051D}" srcOrd="1" destOrd="0" parTransId="{FB953C6F-EF8A-4886-AC30-E160459D3727}" sibTransId="{5DFCF1F8-3977-4921-9F44-E288269E9767}"/>
    <dgm:cxn modelId="{94FA3FB1-9DEA-404C-9438-C85C5EA65F70}" srcId="{1337ED33-D803-4F87-A64E-5B7A889A43FF}" destId="{C8B1CA1A-96C4-49CA-B94E-F518D38C3A0A}" srcOrd="0" destOrd="0" parTransId="{FCB8D451-1EE0-4928-945D-62A517AD4EB9}" sibTransId="{43EBD369-4C03-4667-B94F-D517AD740141}"/>
    <dgm:cxn modelId="{67476CB5-5882-43EF-A1BF-706606ADE92D}" srcId="{E33F6A03-CCE1-45A8-A011-220636C90E6D}" destId="{4044BC29-AD38-4CFB-9F88-1C2EA5644A64}" srcOrd="0" destOrd="0" parTransId="{D29B88B6-AB09-4C7B-A09D-AAA252332228}" sibTransId="{4B1A4E9C-FE04-4E42-9FA7-3E74D45AD29A}"/>
    <dgm:cxn modelId="{0E9214C5-5738-488B-99F1-3D4B69370AC7}" type="presOf" srcId="{E0555B71-F5B3-4E1D-BBB6-29B354E67E79}" destId="{1152B185-DC6A-41F1-A571-DC8CC9FB935C}" srcOrd="0" destOrd="0" presId="urn:microsoft.com/office/officeart/2017/3/layout/DropPinTimeline"/>
    <dgm:cxn modelId="{B6A21AD8-2415-4861-9FF7-5A94DF54F035}" srcId="{C443D345-EC5E-4E8F-9C72-3DC515B3E7AB}" destId="{E0555B71-F5B3-4E1D-BBB6-29B354E67E79}" srcOrd="2" destOrd="0" parTransId="{2EA6A1FC-3A3B-45F0-8609-877C3E42EF05}" sibTransId="{FA103D74-D420-4177-83F7-95A3EDEF4BCD}"/>
    <dgm:cxn modelId="{2533A4DC-29F3-48A7-94DA-F733707C5522}" type="presOf" srcId="{A31AA09C-4102-4E0E-9763-5494F2A197F9}" destId="{7501CE51-984D-4D10-9DAC-20E4E36DC6F3}" srcOrd="0" destOrd="0" presId="urn:microsoft.com/office/officeart/2017/3/layout/DropPinTimeline"/>
    <dgm:cxn modelId="{3C4CB8DE-98A4-4005-8E73-7D804B5D21DC}" srcId="{C443D345-EC5E-4E8F-9C72-3DC515B3E7AB}" destId="{CF88A56E-098A-4A30-A2BC-6935BE120846}" srcOrd="0" destOrd="0" parTransId="{552453B1-AE8A-4D9D-8B49-8435B63EEAEC}" sibTransId="{6C1F9245-4AFE-41F4-8656-7020F57FA079}"/>
    <dgm:cxn modelId="{2E2255E8-F0FA-4782-BA30-0AEB15A8159F}" type="presOf" srcId="{A6699002-6BA2-462F-898B-BEA5D8C8051D}" destId="{BE45C584-DE11-4D64-9756-0661291F7E1B}" srcOrd="0" destOrd="1" presId="urn:microsoft.com/office/officeart/2017/3/layout/DropPinTimeline"/>
    <dgm:cxn modelId="{312FCFE8-DF25-4044-9FB7-D9F849AD378F}" srcId="{CF88A56E-098A-4A30-A2BC-6935BE120846}" destId="{416EE85D-15BB-450A-B9EE-D237B83E108E}" srcOrd="0" destOrd="0" parTransId="{F5A66EBF-A61F-41D3-9328-DD7BA04F7B9B}" sibTransId="{B7807779-6944-443F-9ECF-EE6828989118}"/>
    <dgm:cxn modelId="{4ECAF0F5-3B0D-494F-B79A-7C485730C7C7}" type="presOf" srcId="{E33F6A03-CCE1-45A8-A011-220636C90E6D}" destId="{BB0079B4-2B6D-47FB-B2B8-7CC6E8C5A7CA}" srcOrd="0" destOrd="0" presId="urn:microsoft.com/office/officeart/2017/3/layout/DropPinTimeline"/>
    <dgm:cxn modelId="{4470C68C-708C-4A97-9FE5-9BC277D38C80}" type="presParOf" srcId="{C11C2E12-FC4B-46C3-A6A6-77E1F679D20E}" destId="{9C7817DD-5323-41D5-A600-2DFD23631999}" srcOrd="0" destOrd="0" presId="urn:microsoft.com/office/officeart/2017/3/layout/DropPinTimeline"/>
    <dgm:cxn modelId="{7E3A89D3-8F2A-4BA0-8CAD-E7338F720979}" type="presParOf" srcId="{C11C2E12-FC4B-46C3-A6A6-77E1F679D20E}" destId="{8B5CC226-ACBB-44E1-B936-D8FA635B0CD4}" srcOrd="1" destOrd="0" presId="urn:microsoft.com/office/officeart/2017/3/layout/DropPinTimeline"/>
    <dgm:cxn modelId="{83B9C739-9654-47D8-94F4-C3659A8C8163}" type="presParOf" srcId="{8B5CC226-ACBB-44E1-B936-D8FA635B0CD4}" destId="{D3169BE4-AE6C-4177-B76E-D7B6925F3119}" srcOrd="0" destOrd="0" presId="urn:microsoft.com/office/officeart/2017/3/layout/DropPinTimeline"/>
    <dgm:cxn modelId="{56DFD88C-015E-44F9-8194-4B81977B3C9E}" type="presParOf" srcId="{D3169BE4-AE6C-4177-B76E-D7B6925F3119}" destId="{1D1F763E-A8AD-4AA2-A182-BAF29B7E9406}" srcOrd="0" destOrd="0" presId="urn:microsoft.com/office/officeart/2017/3/layout/DropPinTimeline"/>
    <dgm:cxn modelId="{D14FCA4A-35E9-4B91-86EA-EB1201870707}" type="presParOf" srcId="{D3169BE4-AE6C-4177-B76E-D7B6925F3119}" destId="{5F425D80-8249-49E5-BBC2-B3FD939B9C6B}" srcOrd="1" destOrd="0" presId="urn:microsoft.com/office/officeart/2017/3/layout/DropPinTimeline"/>
    <dgm:cxn modelId="{DAF0A1C8-17A7-4B68-9D2F-81599A8779D3}" type="presParOf" srcId="{5F425D80-8249-49E5-BBC2-B3FD939B9C6B}" destId="{7D263A17-85FC-4414-9BA1-DB3407D97E71}" srcOrd="0" destOrd="0" presId="urn:microsoft.com/office/officeart/2017/3/layout/DropPinTimeline"/>
    <dgm:cxn modelId="{E69DD282-CB53-472A-86BD-FD2F6C85676C}" type="presParOf" srcId="{5F425D80-8249-49E5-BBC2-B3FD939B9C6B}" destId="{15A404D6-B375-46B5-9ACB-CFECE59A80A0}" srcOrd="1" destOrd="0" presId="urn:microsoft.com/office/officeart/2017/3/layout/DropPinTimeline"/>
    <dgm:cxn modelId="{D445CE91-E9ED-47DF-A955-D658405A0D17}" type="presParOf" srcId="{D3169BE4-AE6C-4177-B76E-D7B6925F3119}" destId="{BE45C584-DE11-4D64-9756-0661291F7E1B}" srcOrd="2" destOrd="0" presId="urn:microsoft.com/office/officeart/2017/3/layout/DropPinTimeline"/>
    <dgm:cxn modelId="{AE16E76D-CC9A-4D4D-81E9-993FDF955760}" type="presParOf" srcId="{D3169BE4-AE6C-4177-B76E-D7B6925F3119}" destId="{31D83893-280D-4CA5-828E-6A9F457BB494}" srcOrd="3" destOrd="0" presId="urn:microsoft.com/office/officeart/2017/3/layout/DropPinTimeline"/>
    <dgm:cxn modelId="{6425C527-39AA-44B4-AF6F-783A31E32BF9}" type="presParOf" srcId="{D3169BE4-AE6C-4177-B76E-D7B6925F3119}" destId="{02ADB07C-C155-4E89-A459-43501BA18AAC}" srcOrd="4" destOrd="0" presId="urn:microsoft.com/office/officeart/2017/3/layout/DropPinTimeline"/>
    <dgm:cxn modelId="{BF86700F-D668-4514-8790-C0D700BF2B24}" type="presParOf" srcId="{D3169BE4-AE6C-4177-B76E-D7B6925F3119}" destId="{9F4353CD-0E41-477D-B816-2AF61860720D}" srcOrd="5" destOrd="0" presId="urn:microsoft.com/office/officeart/2017/3/layout/DropPinTimeline"/>
    <dgm:cxn modelId="{2592B855-0F8D-4F7E-A1CA-DB0A6EDDFC6B}" type="presParOf" srcId="{8B5CC226-ACBB-44E1-B936-D8FA635B0CD4}" destId="{18F4C72F-3892-4E5F-A5FE-ABFB8798621C}" srcOrd="1" destOrd="0" presId="urn:microsoft.com/office/officeart/2017/3/layout/DropPinTimeline"/>
    <dgm:cxn modelId="{FB533F14-B72E-4438-922E-67FB7B98ABDB}" type="presParOf" srcId="{8B5CC226-ACBB-44E1-B936-D8FA635B0CD4}" destId="{2262D876-32D7-4415-B23F-EC0BCB3FB907}" srcOrd="2" destOrd="0" presId="urn:microsoft.com/office/officeart/2017/3/layout/DropPinTimeline"/>
    <dgm:cxn modelId="{562B4187-75D4-42A7-88DD-D1B198CF1618}" type="presParOf" srcId="{2262D876-32D7-4415-B23F-EC0BCB3FB907}" destId="{48A80C6E-240D-47B6-97A3-D616CADA58F1}" srcOrd="0" destOrd="0" presId="urn:microsoft.com/office/officeart/2017/3/layout/DropPinTimeline"/>
    <dgm:cxn modelId="{30E8258D-5474-42F8-96B8-09DCE5637504}" type="presParOf" srcId="{2262D876-32D7-4415-B23F-EC0BCB3FB907}" destId="{00F79961-6168-4316-BE53-D45F9DAA8F82}" srcOrd="1" destOrd="0" presId="urn:microsoft.com/office/officeart/2017/3/layout/DropPinTimeline"/>
    <dgm:cxn modelId="{A902E40D-6612-436B-AEDE-843476743BB3}" type="presParOf" srcId="{00F79961-6168-4316-BE53-D45F9DAA8F82}" destId="{689A4438-8284-48F2-B755-FB0BAB0A612A}" srcOrd="0" destOrd="0" presId="urn:microsoft.com/office/officeart/2017/3/layout/DropPinTimeline"/>
    <dgm:cxn modelId="{E370B903-5C53-4230-9F39-EC37A1C20CAD}" type="presParOf" srcId="{00F79961-6168-4316-BE53-D45F9DAA8F82}" destId="{C63A4B80-2A17-4D83-BAC5-1FA6AE7EFF67}" srcOrd="1" destOrd="0" presId="urn:microsoft.com/office/officeart/2017/3/layout/DropPinTimeline"/>
    <dgm:cxn modelId="{74F8BEC4-1207-448B-A0AC-AB23FE2B148F}" type="presParOf" srcId="{2262D876-32D7-4415-B23F-EC0BCB3FB907}" destId="{770A0A99-A8E2-4BEF-AB0F-2E7660F8AA53}" srcOrd="2" destOrd="0" presId="urn:microsoft.com/office/officeart/2017/3/layout/DropPinTimeline"/>
    <dgm:cxn modelId="{F336F4BF-2DB0-4359-A98D-7AAB3F5EFB8F}" type="presParOf" srcId="{2262D876-32D7-4415-B23F-EC0BCB3FB907}" destId="{2F37C164-DDD5-43A8-AFBF-13FB6DF6923F}" srcOrd="3" destOrd="0" presId="urn:microsoft.com/office/officeart/2017/3/layout/DropPinTimeline"/>
    <dgm:cxn modelId="{0EAC8931-89B4-4CFC-B255-84726E3D0A08}" type="presParOf" srcId="{2262D876-32D7-4415-B23F-EC0BCB3FB907}" destId="{C2297A00-1210-4C53-8778-225E5E97852F}" srcOrd="4" destOrd="0" presId="urn:microsoft.com/office/officeart/2017/3/layout/DropPinTimeline"/>
    <dgm:cxn modelId="{7BA9EED0-D841-4C84-97F4-6A88BD9F9A9F}" type="presParOf" srcId="{2262D876-32D7-4415-B23F-EC0BCB3FB907}" destId="{5EAC0595-7B4D-4715-A375-EA8E8AAA1470}" srcOrd="5" destOrd="0" presId="urn:microsoft.com/office/officeart/2017/3/layout/DropPinTimeline"/>
    <dgm:cxn modelId="{832E8316-6F62-49EA-8972-37F056A28EDB}" type="presParOf" srcId="{8B5CC226-ACBB-44E1-B936-D8FA635B0CD4}" destId="{09B9B709-DFCF-4ED4-BA8B-21653E69212F}" srcOrd="3" destOrd="0" presId="urn:microsoft.com/office/officeart/2017/3/layout/DropPinTimeline"/>
    <dgm:cxn modelId="{90E63900-4F41-4785-B6C1-86A8706B3305}" type="presParOf" srcId="{8B5CC226-ACBB-44E1-B936-D8FA635B0CD4}" destId="{F5D91ED9-A3DB-4584-998A-5090BAB3FC87}" srcOrd="4" destOrd="0" presId="urn:microsoft.com/office/officeart/2017/3/layout/DropPinTimeline"/>
    <dgm:cxn modelId="{E28799DF-FF8B-4B0D-B98D-78694F20C682}" type="presParOf" srcId="{F5D91ED9-A3DB-4584-998A-5090BAB3FC87}" destId="{35D1BE67-F194-4188-840C-8E8765DC9853}" srcOrd="0" destOrd="0" presId="urn:microsoft.com/office/officeart/2017/3/layout/DropPinTimeline"/>
    <dgm:cxn modelId="{0C5C92D2-A2D1-4E91-AA76-CAB816958054}" type="presParOf" srcId="{F5D91ED9-A3DB-4584-998A-5090BAB3FC87}" destId="{EE63AF79-9BFC-4BF5-829D-F5589B073652}" srcOrd="1" destOrd="0" presId="urn:microsoft.com/office/officeart/2017/3/layout/DropPinTimeline"/>
    <dgm:cxn modelId="{E57450DD-86EE-48CC-8594-E693AED10E39}" type="presParOf" srcId="{EE63AF79-9BFC-4BF5-829D-F5589B073652}" destId="{9691AD05-41D4-47B2-B098-95D97E623167}" srcOrd="0" destOrd="0" presId="urn:microsoft.com/office/officeart/2017/3/layout/DropPinTimeline"/>
    <dgm:cxn modelId="{2584B753-228E-41C8-A532-E6D92122B1D5}" type="presParOf" srcId="{EE63AF79-9BFC-4BF5-829D-F5589B073652}" destId="{D7D5667F-8C39-4C0C-AD6C-3CC9C064AE2B}" srcOrd="1" destOrd="0" presId="urn:microsoft.com/office/officeart/2017/3/layout/DropPinTimeline"/>
    <dgm:cxn modelId="{F9DB9B2F-C31F-46D2-B7DC-DE1F5833EE8D}" type="presParOf" srcId="{F5D91ED9-A3DB-4584-998A-5090BAB3FC87}" destId="{7501CE51-984D-4D10-9DAC-20E4E36DC6F3}" srcOrd="2" destOrd="0" presId="urn:microsoft.com/office/officeart/2017/3/layout/DropPinTimeline"/>
    <dgm:cxn modelId="{F7E7CC8B-164C-436E-A41A-EC0B72EF7169}" type="presParOf" srcId="{F5D91ED9-A3DB-4584-998A-5090BAB3FC87}" destId="{1152B185-DC6A-41F1-A571-DC8CC9FB935C}" srcOrd="3" destOrd="0" presId="urn:microsoft.com/office/officeart/2017/3/layout/DropPinTimeline"/>
    <dgm:cxn modelId="{CB6A2735-1967-4CC3-9484-68D18E2841CE}" type="presParOf" srcId="{F5D91ED9-A3DB-4584-998A-5090BAB3FC87}" destId="{7713217B-6039-48A7-95A3-1C06EC1E36EA}" srcOrd="4" destOrd="0" presId="urn:microsoft.com/office/officeart/2017/3/layout/DropPinTimeline"/>
    <dgm:cxn modelId="{F5A56846-589D-4BF1-974E-5E08F0979038}" type="presParOf" srcId="{F5D91ED9-A3DB-4584-998A-5090BAB3FC87}" destId="{644DB73E-9DD9-4213-800F-F193275D9A68}" srcOrd="5" destOrd="0" presId="urn:microsoft.com/office/officeart/2017/3/layout/DropPinTimeline"/>
    <dgm:cxn modelId="{E22EC33D-753F-465F-BF0C-B8A77D50835E}" type="presParOf" srcId="{8B5CC226-ACBB-44E1-B936-D8FA635B0CD4}" destId="{3ADA9A83-0C6F-46E6-A550-C7189B76E33F}" srcOrd="5" destOrd="0" presId="urn:microsoft.com/office/officeart/2017/3/layout/DropPinTimeline"/>
    <dgm:cxn modelId="{2C9D265C-BE67-4479-BA75-25E9F3281FF4}" type="presParOf" srcId="{8B5CC226-ACBB-44E1-B936-D8FA635B0CD4}" destId="{134C730C-C26C-49A6-85F9-7EF7E65F628D}" srcOrd="6" destOrd="0" presId="urn:microsoft.com/office/officeart/2017/3/layout/DropPinTimeline"/>
    <dgm:cxn modelId="{750242B3-546D-4695-9F81-DBD01975E52B}" type="presParOf" srcId="{134C730C-C26C-49A6-85F9-7EF7E65F628D}" destId="{EC552A00-00A3-4818-B383-A6E4220CA421}" srcOrd="0" destOrd="0" presId="urn:microsoft.com/office/officeart/2017/3/layout/DropPinTimeline"/>
    <dgm:cxn modelId="{93789569-6A2A-4640-9472-461B34004446}" type="presParOf" srcId="{134C730C-C26C-49A6-85F9-7EF7E65F628D}" destId="{1C21D261-6E2A-431E-99D8-C16BF70B78BA}" srcOrd="1" destOrd="0" presId="urn:microsoft.com/office/officeart/2017/3/layout/DropPinTimeline"/>
    <dgm:cxn modelId="{EC7A3657-8081-4DD8-BCBA-A7B1288586A0}" type="presParOf" srcId="{1C21D261-6E2A-431E-99D8-C16BF70B78BA}" destId="{809DF32D-4F2D-4BB0-8DFF-83B10407ED9B}" srcOrd="0" destOrd="0" presId="urn:microsoft.com/office/officeart/2017/3/layout/DropPinTimeline"/>
    <dgm:cxn modelId="{E71FC09C-C4E2-4674-B71B-647512A1F37E}" type="presParOf" srcId="{1C21D261-6E2A-431E-99D8-C16BF70B78BA}" destId="{70F937A5-23C1-4F1C-85D4-88817CC5DB4A}" srcOrd="1" destOrd="0" presId="urn:microsoft.com/office/officeart/2017/3/layout/DropPinTimeline"/>
    <dgm:cxn modelId="{41FB75E0-5A5D-43C0-9724-C5B4B6C7A7C5}" type="presParOf" srcId="{134C730C-C26C-49A6-85F9-7EF7E65F628D}" destId="{6C231E80-947B-4969-A0E7-FD96C694A3EC}" srcOrd="2" destOrd="0" presId="urn:microsoft.com/office/officeart/2017/3/layout/DropPinTimeline"/>
    <dgm:cxn modelId="{FF27ABE9-F5EE-45C0-B5E1-01DD88FBF025}" type="presParOf" srcId="{134C730C-C26C-49A6-85F9-7EF7E65F628D}" destId="{AF3E4EB8-6023-447F-A435-EDB10FFD8E8F}" srcOrd="3" destOrd="0" presId="urn:microsoft.com/office/officeart/2017/3/layout/DropPinTimeline"/>
    <dgm:cxn modelId="{693273F4-0378-4DB2-A55A-A60A69DAC3D4}" type="presParOf" srcId="{134C730C-C26C-49A6-85F9-7EF7E65F628D}" destId="{E1C37654-9C0D-497E-AD08-F627988C8527}" srcOrd="4" destOrd="0" presId="urn:microsoft.com/office/officeart/2017/3/layout/DropPinTimeline"/>
    <dgm:cxn modelId="{194DDEA8-3712-4A21-8D07-170601B1A5A9}" type="presParOf" srcId="{134C730C-C26C-49A6-85F9-7EF7E65F628D}" destId="{79227257-8862-44DA-9465-759692D14D5B}" srcOrd="5" destOrd="0" presId="urn:microsoft.com/office/officeart/2017/3/layout/DropPinTimeline"/>
    <dgm:cxn modelId="{53D099B9-E95F-4F6C-AFB4-EA70E047CCBF}" type="presParOf" srcId="{8B5CC226-ACBB-44E1-B936-D8FA635B0CD4}" destId="{5029D79C-4CAF-4390-80D8-E049DCE91013}" srcOrd="7" destOrd="0" presId="urn:microsoft.com/office/officeart/2017/3/layout/DropPinTimeline"/>
    <dgm:cxn modelId="{F4750DF9-F194-4731-86DA-8287EEB8F2F6}" type="presParOf" srcId="{8B5CC226-ACBB-44E1-B936-D8FA635B0CD4}" destId="{31A07013-6E1A-4D82-8FA9-0E589B6E0692}" srcOrd="8" destOrd="0" presId="urn:microsoft.com/office/officeart/2017/3/layout/DropPinTimeline"/>
    <dgm:cxn modelId="{6BD60B37-1EB8-4514-87FE-136A8AA8AA1F}" type="presParOf" srcId="{31A07013-6E1A-4D82-8FA9-0E589B6E0692}" destId="{3BCB95AD-98F2-48F1-8FF3-D6F5A4753AD5}" srcOrd="0" destOrd="0" presId="urn:microsoft.com/office/officeart/2017/3/layout/DropPinTimeline"/>
    <dgm:cxn modelId="{5EC77E1D-0413-4C58-BFA1-E79ECCAEF996}" type="presParOf" srcId="{31A07013-6E1A-4D82-8FA9-0E589B6E0692}" destId="{024F1D13-2EBF-4869-811E-FF7F2F1B31F4}" srcOrd="1" destOrd="0" presId="urn:microsoft.com/office/officeart/2017/3/layout/DropPinTimeline"/>
    <dgm:cxn modelId="{A81A295B-26B4-495B-A3AF-DCB46E4C2140}" type="presParOf" srcId="{024F1D13-2EBF-4869-811E-FF7F2F1B31F4}" destId="{F330B9C0-E1E9-4BE9-A0E8-CBD76B2F4FE2}" srcOrd="0" destOrd="0" presId="urn:microsoft.com/office/officeart/2017/3/layout/DropPinTimeline"/>
    <dgm:cxn modelId="{37BF658D-08D8-460A-819C-1849BEB8B9D0}" type="presParOf" srcId="{024F1D13-2EBF-4869-811E-FF7F2F1B31F4}" destId="{C2CA6F8B-8F3E-4C7C-B3A9-046F023EB42C}" srcOrd="1" destOrd="0" presId="urn:microsoft.com/office/officeart/2017/3/layout/DropPinTimeline"/>
    <dgm:cxn modelId="{ABF05FC3-8C1E-400C-A38B-A682EE456414}" type="presParOf" srcId="{31A07013-6E1A-4D82-8FA9-0E589B6E0692}" destId="{5A34FE43-D503-441B-92A6-648615E4677C}" srcOrd="2" destOrd="0" presId="urn:microsoft.com/office/officeart/2017/3/layout/DropPinTimeline"/>
    <dgm:cxn modelId="{FAB73A85-B7E6-44E0-A411-8B6A7B6780CE}" type="presParOf" srcId="{31A07013-6E1A-4D82-8FA9-0E589B6E0692}" destId="{35BA8D7B-9866-42B7-AE8F-7AD2087CB0F4}" srcOrd="3" destOrd="0" presId="urn:microsoft.com/office/officeart/2017/3/layout/DropPinTimeline"/>
    <dgm:cxn modelId="{286A4CE2-2C03-4409-AC83-54D93E7FB6E3}" type="presParOf" srcId="{31A07013-6E1A-4D82-8FA9-0E589B6E0692}" destId="{40018DB3-480B-47B1-829D-43FA72CA09D5}" srcOrd="4" destOrd="0" presId="urn:microsoft.com/office/officeart/2017/3/layout/DropPinTimeline"/>
    <dgm:cxn modelId="{F6CB7E38-5130-4CE4-837B-9E5717C8ADE7}" type="presParOf" srcId="{31A07013-6E1A-4D82-8FA9-0E589B6E0692}" destId="{A1659EEF-0882-4B84-9224-DC52817B1E68}" srcOrd="5" destOrd="0" presId="urn:microsoft.com/office/officeart/2017/3/layout/DropPinTimeline"/>
    <dgm:cxn modelId="{EAFB7FC0-4A26-4B30-B12A-26C8833E92C7}" type="presParOf" srcId="{8B5CC226-ACBB-44E1-B936-D8FA635B0CD4}" destId="{365241EA-3185-4FE3-A229-B2E8C4A3863A}" srcOrd="9" destOrd="0" presId="urn:microsoft.com/office/officeart/2017/3/layout/DropPinTimeline"/>
    <dgm:cxn modelId="{47CAE511-C9ED-4BE5-8386-61175C0F0FDE}" type="presParOf" srcId="{8B5CC226-ACBB-44E1-B936-D8FA635B0CD4}" destId="{C0B88800-2552-4ADF-AA6A-1431AA8D8A63}" srcOrd="10" destOrd="0" presId="urn:microsoft.com/office/officeart/2017/3/layout/DropPinTimeline"/>
    <dgm:cxn modelId="{91DD743F-FAC4-4B28-911D-9D4A135DBD68}" type="presParOf" srcId="{C0B88800-2552-4ADF-AA6A-1431AA8D8A63}" destId="{BBEE7C4C-2AC6-4558-9AC1-7EEEB6C9C891}" srcOrd="0" destOrd="0" presId="urn:microsoft.com/office/officeart/2017/3/layout/DropPinTimeline"/>
    <dgm:cxn modelId="{8B6588B7-92A2-45E2-8ADF-2F24517E0B44}" type="presParOf" srcId="{C0B88800-2552-4ADF-AA6A-1431AA8D8A63}" destId="{F40E036C-A8B4-4713-BC8C-60648AB2F54E}" srcOrd="1" destOrd="0" presId="urn:microsoft.com/office/officeart/2017/3/layout/DropPinTimeline"/>
    <dgm:cxn modelId="{27A08593-87C6-4B6A-ACE1-6B0FE74C944E}" type="presParOf" srcId="{F40E036C-A8B4-4713-BC8C-60648AB2F54E}" destId="{FE6A6D81-9D3C-45D3-956B-9D7EBF251BF3}" srcOrd="0" destOrd="0" presId="urn:microsoft.com/office/officeart/2017/3/layout/DropPinTimeline"/>
    <dgm:cxn modelId="{CE397ACB-DB1A-47EC-AA41-99EC93BD8AC7}" type="presParOf" srcId="{F40E036C-A8B4-4713-BC8C-60648AB2F54E}" destId="{01228645-3FF4-4F43-806B-88FB457B7522}" srcOrd="1" destOrd="0" presId="urn:microsoft.com/office/officeart/2017/3/layout/DropPinTimeline"/>
    <dgm:cxn modelId="{5E34EB79-C663-499C-9CF5-31B9F1DF8B2A}" type="presParOf" srcId="{C0B88800-2552-4ADF-AA6A-1431AA8D8A63}" destId="{623EAA06-95C4-4D54-8342-CE33AC42E151}" srcOrd="2" destOrd="0" presId="urn:microsoft.com/office/officeart/2017/3/layout/DropPinTimeline"/>
    <dgm:cxn modelId="{F01CEC45-6B3E-48D0-8788-0EBB9A26F6FF}" type="presParOf" srcId="{C0B88800-2552-4ADF-AA6A-1431AA8D8A63}" destId="{BB0079B4-2B6D-47FB-B2B8-7CC6E8C5A7CA}" srcOrd="3" destOrd="0" presId="urn:microsoft.com/office/officeart/2017/3/layout/DropPinTimeline"/>
    <dgm:cxn modelId="{3C8A0C9D-A349-4E0E-973C-B7A950EB2006}" type="presParOf" srcId="{C0B88800-2552-4ADF-AA6A-1431AA8D8A63}" destId="{896ABBA6-F560-4369-9C46-4D3D90488077}" srcOrd="4" destOrd="0" presId="urn:microsoft.com/office/officeart/2017/3/layout/DropPinTimeline"/>
    <dgm:cxn modelId="{346DDC8A-3EBE-426B-8FDD-D3FB5F568C27}" type="presParOf" srcId="{C0B88800-2552-4ADF-AA6A-1431AA8D8A63}" destId="{09CF1192-E269-4BD2-B6E2-E10767A6190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817DD-5323-41D5-A600-2DFD23631999}">
      <dsp:nvSpPr>
        <dsp:cNvPr id="0" name=""/>
        <dsp:cNvSpPr/>
      </dsp:nvSpPr>
      <dsp:spPr>
        <a:xfrm>
          <a:off x="0" y="600611"/>
          <a:ext cx="807748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263A17-85FC-4414-9BA1-DB3407D97E71}">
      <dsp:nvSpPr>
        <dsp:cNvPr id="0" name=""/>
        <dsp:cNvSpPr/>
      </dsp:nvSpPr>
      <dsp:spPr>
        <a:xfrm rot="8100000">
          <a:off x="22016" y="138417"/>
          <a:ext cx="88336" cy="8833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A404D6-B375-46B5-9ACB-CFECE59A80A0}">
      <dsp:nvSpPr>
        <dsp:cNvPr id="0" name=""/>
        <dsp:cNvSpPr/>
      </dsp:nvSpPr>
      <dsp:spPr>
        <a:xfrm>
          <a:off x="31830" y="148230"/>
          <a:ext cx="68709" cy="687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45C584-DE11-4D64-9756-0661291F7E1B}">
      <dsp:nvSpPr>
        <dsp:cNvPr id="0" name=""/>
        <dsp:cNvSpPr/>
      </dsp:nvSpPr>
      <dsp:spPr>
        <a:xfrm>
          <a:off x="128649" y="245049"/>
          <a:ext cx="1915657" cy="3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  <a:latin typeface="Century Gothic" panose="020B0502020202020204"/>
            </a:rPr>
            <a:t>Jan 15, '24</a:t>
          </a:r>
          <a:endParaRPr lang="en-US" sz="1200" b="0" kern="1200">
            <a:solidFill>
              <a:schemeClr val="tx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solidFill>
              <a:schemeClr val="tx1"/>
            </a:solidFill>
          </a:endParaRPr>
        </a:p>
      </dsp:txBody>
      <dsp:txXfrm>
        <a:off x="128649" y="245049"/>
        <a:ext cx="1915657" cy="355562"/>
      </dsp:txXfrm>
    </dsp:sp>
    <dsp:sp modelId="{31D83893-280D-4CA5-828E-6A9F457BB494}">
      <dsp:nvSpPr>
        <dsp:cNvPr id="0" name=""/>
        <dsp:cNvSpPr/>
      </dsp:nvSpPr>
      <dsp:spPr>
        <a:xfrm>
          <a:off x="128649" y="120122"/>
          <a:ext cx="1915657" cy="12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solidFill>
                <a:schemeClr val="tx1"/>
              </a:solidFill>
              <a:latin typeface="Century Gothic" panose="020B0502020202020204"/>
            </a:rPr>
            <a:t>Tweets Collection</a:t>
          </a:r>
          <a:endParaRPr lang="en-US" sz="1400" b="1" kern="1200">
            <a:solidFill>
              <a:schemeClr val="tx1"/>
            </a:solidFill>
          </a:endParaRPr>
        </a:p>
      </dsp:txBody>
      <dsp:txXfrm>
        <a:off x="128649" y="120122"/>
        <a:ext cx="1915657" cy="124927"/>
      </dsp:txXfrm>
    </dsp:sp>
    <dsp:sp modelId="{02ADB07C-C155-4E89-A459-43501BA18AAC}">
      <dsp:nvSpPr>
        <dsp:cNvPr id="0" name=""/>
        <dsp:cNvSpPr/>
      </dsp:nvSpPr>
      <dsp:spPr>
        <a:xfrm>
          <a:off x="66185" y="245049"/>
          <a:ext cx="0" cy="355562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F763E-A8AD-4AA2-A182-BAF29B7E9406}">
      <dsp:nvSpPr>
        <dsp:cNvPr id="0" name=""/>
        <dsp:cNvSpPr/>
      </dsp:nvSpPr>
      <dsp:spPr>
        <a:xfrm>
          <a:off x="54941" y="589368"/>
          <a:ext cx="22486" cy="22486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9A4438-8284-48F2-B755-FB0BAB0A612A}">
      <dsp:nvSpPr>
        <dsp:cNvPr id="0" name=""/>
        <dsp:cNvSpPr/>
      </dsp:nvSpPr>
      <dsp:spPr>
        <a:xfrm rot="18900000">
          <a:off x="1174421" y="974468"/>
          <a:ext cx="88336" cy="8833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1313581"/>
                <a:satOff val="-10126"/>
                <a:lumOff val="275"/>
                <a:alphaOff val="0"/>
                <a:tint val="98000"/>
                <a:lumMod val="114000"/>
              </a:schemeClr>
            </a:gs>
            <a:gs pos="100000">
              <a:schemeClr val="accent3">
                <a:hueOff val="1313581"/>
                <a:satOff val="-10126"/>
                <a:lumOff val="27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1313581"/>
              <a:satOff val="-10126"/>
              <a:lumOff val="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3A4B80-2A17-4D83-BAC5-1FA6AE7EFF67}">
      <dsp:nvSpPr>
        <dsp:cNvPr id="0" name=""/>
        <dsp:cNvSpPr/>
      </dsp:nvSpPr>
      <dsp:spPr>
        <a:xfrm>
          <a:off x="1184234" y="984282"/>
          <a:ext cx="68709" cy="687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0A0A99-A8E2-4BEF-AB0F-2E7660F8AA53}">
      <dsp:nvSpPr>
        <dsp:cNvPr id="0" name=""/>
        <dsp:cNvSpPr/>
      </dsp:nvSpPr>
      <dsp:spPr>
        <a:xfrm>
          <a:off x="1281053" y="600611"/>
          <a:ext cx="1915657" cy="3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  <a:latin typeface="Century Gothic" panose="020B0502020202020204"/>
            </a:rPr>
            <a:t>Feb 01, '24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1281053" y="600611"/>
        <a:ext cx="1915657" cy="355562"/>
      </dsp:txXfrm>
    </dsp:sp>
    <dsp:sp modelId="{2F37C164-DDD5-43A8-AFBF-13FB6DF6923F}">
      <dsp:nvSpPr>
        <dsp:cNvPr id="0" name=""/>
        <dsp:cNvSpPr/>
      </dsp:nvSpPr>
      <dsp:spPr>
        <a:xfrm>
          <a:off x="1281053" y="956173"/>
          <a:ext cx="1915657" cy="12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solidFill>
                <a:schemeClr val="tx1"/>
              </a:solidFill>
              <a:latin typeface="Century Gothic" panose="020B0502020202020204"/>
            </a:rPr>
            <a:t>Data Analysis</a:t>
          </a:r>
          <a:endParaRPr lang="en-US" sz="1400" b="1" kern="1200">
            <a:solidFill>
              <a:schemeClr val="tx1"/>
            </a:solidFill>
          </a:endParaRPr>
        </a:p>
      </dsp:txBody>
      <dsp:txXfrm>
        <a:off x="1281053" y="956173"/>
        <a:ext cx="1915657" cy="124927"/>
      </dsp:txXfrm>
    </dsp:sp>
    <dsp:sp modelId="{C2297A00-1210-4C53-8778-225E5E97852F}">
      <dsp:nvSpPr>
        <dsp:cNvPr id="0" name=""/>
        <dsp:cNvSpPr/>
      </dsp:nvSpPr>
      <dsp:spPr>
        <a:xfrm>
          <a:off x="1218589" y="600611"/>
          <a:ext cx="0" cy="355562"/>
        </a:xfrm>
        <a:prstGeom prst="line">
          <a:avLst/>
        </a:prstGeom>
        <a:noFill/>
        <a:ln w="1270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80C6E-240D-47B6-97A3-D616CADA58F1}">
      <dsp:nvSpPr>
        <dsp:cNvPr id="0" name=""/>
        <dsp:cNvSpPr/>
      </dsp:nvSpPr>
      <dsp:spPr>
        <a:xfrm>
          <a:off x="1207346" y="589368"/>
          <a:ext cx="22486" cy="22486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91AD05-41D4-47B2-B098-95D97E623167}">
      <dsp:nvSpPr>
        <dsp:cNvPr id="0" name=""/>
        <dsp:cNvSpPr/>
      </dsp:nvSpPr>
      <dsp:spPr>
        <a:xfrm rot="8100000">
          <a:off x="2326825" y="138417"/>
          <a:ext cx="88336" cy="8833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2627161"/>
                <a:satOff val="-20253"/>
                <a:lumOff val="549"/>
                <a:alphaOff val="0"/>
                <a:tint val="98000"/>
                <a:lumMod val="114000"/>
              </a:schemeClr>
            </a:gs>
            <a:gs pos="100000">
              <a:schemeClr val="accent3">
                <a:hueOff val="2627161"/>
                <a:satOff val="-20253"/>
                <a:lumOff val="54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2627161"/>
              <a:satOff val="-20253"/>
              <a:lumOff val="54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D5667F-8C39-4C0C-AD6C-3CC9C064AE2B}">
      <dsp:nvSpPr>
        <dsp:cNvPr id="0" name=""/>
        <dsp:cNvSpPr/>
      </dsp:nvSpPr>
      <dsp:spPr>
        <a:xfrm>
          <a:off x="2336638" y="148230"/>
          <a:ext cx="68709" cy="687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01CE51-984D-4D10-9DAC-20E4E36DC6F3}">
      <dsp:nvSpPr>
        <dsp:cNvPr id="0" name=""/>
        <dsp:cNvSpPr/>
      </dsp:nvSpPr>
      <dsp:spPr>
        <a:xfrm>
          <a:off x="2433457" y="245049"/>
          <a:ext cx="1915657" cy="3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  <a:latin typeface="Century Gothic" panose="020B0502020202020204"/>
            </a:rPr>
            <a:t>Feb 12, '24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2433457" y="245049"/>
        <a:ext cx="1915657" cy="355562"/>
      </dsp:txXfrm>
    </dsp:sp>
    <dsp:sp modelId="{1152B185-DC6A-41F1-A571-DC8CC9FB935C}">
      <dsp:nvSpPr>
        <dsp:cNvPr id="0" name=""/>
        <dsp:cNvSpPr/>
      </dsp:nvSpPr>
      <dsp:spPr>
        <a:xfrm>
          <a:off x="2433457" y="120122"/>
          <a:ext cx="1915657" cy="12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solidFill>
                <a:schemeClr val="tx1"/>
              </a:solidFill>
              <a:latin typeface="Century Gothic" panose="020B0502020202020204"/>
            </a:rPr>
            <a:t>Modeling</a:t>
          </a:r>
          <a:endParaRPr lang="en-US" sz="1400" b="1" kern="1200">
            <a:solidFill>
              <a:schemeClr val="tx1"/>
            </a:solidFill>
          </a:endParaRPr>
        </a:p>
      </dsp:txBody>
      <dsp:txXfrm>
        <a:off x="2433457" y="120122"/>
        <a:ext cx="1915657" cy="124927"/>
      </dsp:txXfrm>
    </dsp:sp>
    <dsp:sp modelId="{7713217B-6039-48A7-95A3-1C06EC1E36EA}">
      <dsp:nvSpPr>
        <dsp:cNvPr id="0" name=""/>
        <dsp:cNvSpPr/>
      </dsp:nvSpPr>
      <dsp:spPr>
        <a:xfrm>
          <a:off x="2370993" y="245049"/>
          <a:ext cx="0" cy="355562"/>
        </a:xfrm>
        <a:prstGeom prst="line">
          <a:avLst/>
        </a:prstGeom>
        <a:noFill/>
        <a:ln w="12700" cap="rnd" cmpd="sng" algn="ctr">
          <a:solidFill>
            <a:schemeClr val="accent3">
              <a:hueOff val="4925928"/>
              <a:satOff val="-37974"/>
              <a:lumOff val="1030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1BE67-F194-4188-840C-8E8765DC9853}">
      <dsp:nvSpPr>
        <dsp:cNvPr id="0" name=""/>
        <dsp:cNvSpPr/>
      </dsp:nvSpPr>
      <dsp:spPr>
        <a:xfrm>
          <a:off x="2359750" y="589368"/>
          <a:ext cx="22486" cy="22486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9DF32D-4F2D-4BB0-8DFF-83B10407ED9B}">
      <dsp:nvSpPr>
        <dsp:cNvPr id="0" name=""/>
        <dsp:cNvSpPr/>
      </dsp:nvSpPr>
      <dsp:spPr>
        <a:xfrm rot="18900000">
          <a:off x="3479229" y="974468"/>
          <a:ext cx="88336" cy="8833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3940742"/>
                <a:satOff val="-30379"/>
                <a:lumOff val="824"/>
                <a:alphaOff val="0"/>
                <a:tint val="98000"/>
                <a:lumMod val="114000"/>
              </a:schemeClr>
            </a:gs>
            <a:gs pos="100000">
              <a:schemeClr val="accent3">
                <a:hueOff val="3940742"/>
                <a:satOff val="-30379"/>
                <a:lumOff val="82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3940742"/>
              <a:satOff val="-30379"/>
              <a:lumOff val="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937A5-23C1-4F1C-85D4-88817CC5DB4A}">
      <dsp:nvSpPr>
        <dsp:cNvPr id="0" name=""/>
        <dsp:cNvSpPr/>
      </dsp:nvSpPr>
      <dsp:spPr>
        <a:xfrm>
          <a:off x="3489042" y="984282"/>
          <a:ext cx="68709" cy="687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231E80-947B-4969-A0E7-FD96C694A3EC}">
      <dsp:nvSpPr>
        <dsp:cNvPr id="0" name=""/>
        <dsp:cNvSpPr/>
      </dsp:nvSpPr>
      <dsp:spPr>
        <a:xfrm>
          <a:off x="3585861" y="600611"/>
          <a:ext cx="1915657" cy="3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  <a:latin typeface="Century Gothic" panose="020B0502020202020204"/>
            </a:rPr>
            <a:t>April 02, '24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3585861" y="600611"/>
        <a:ext cx="1915657" cy="355562"/>
      </dsp:txXfrm>
    </dsp:sp>
    <dsp:sp modelId="{AF3E4EB8-6023-447F-A435-EDB10FFD8E8F}">
      <dsp:nvSpPr>
        <dsp:cNvPr id="0" name=""/>
        <dsp:cNvSpPr/>
      </dsp:nvSpPr>
      <dsp:spPr>
        <a:xfrm>
          <a:off x="3585861" y="956173"/>
          <a:ext cx="1915657" cy="12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solidFill>
                <a:schemeClr val="tx1"/>
              </a:solidFill>
              <a:latin typeface="Century Gothic" panose="020B0502020202020204"/>
            </a:rPr>
            <a:t>Advanced Analysis</a:t>
          </a:r>
          <a:endParaRPr lang="en-US" sz="1400" b="1" kern="1200">
            <a:solidFill>
              <a:schemeClr val="tx1"/>
            </a:solidFill>
          </a:endParaRPr>
        </a:p>
      </dsp:txBody>
      <dsp:txXfrm>
        <a:off x="3585861" y="956173"/>
        <a:ext cx="1915657" cy="124927"/>
      </dsp:txXfrm>
    </dsp:sp>
    <dsp:sp modelId="{E1C37654-9C0D-497E-AD08-F627988C8527}">
      <dsp:nvSpPr>
        <dsp:cNvPr id="0" name=""/>
        <dsp:cNvSpPr/>
      </dsp:nvSpPr>
      <dsp:spPr>
        <a:xfrm>
          <a:off x="3523397" y="600611"/>
          <a:ext cx="0" cy="355562"/>
        </a:xfrm>
        <a:prstGeom prst="line">
          <a:avLst/>
        </a:prstGeom>
        <a:noFill/>
        <a:ln w="1270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52A00-00A3-4818-B383-A6E4220CA421}">
      <dsp:nvSpPr>
        <dsp:cNvPr id="0" name=""/>
        <dsp:cNvSpPr/>
      </dsp:nvSpPr>
      <dsp:spPr>
        <a:xfrm>
          <a:off x="3512154" y="589368"/>
          <a:ext cx="22486" cy="22486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30B9C0-E1E9-4BE9-A0E8-CBD76B2F4FE2}">
      <dsp:nvSpPr>
        <dsp:cNvPr id="0" name=""/>
        <dsp:cNvSpPr/>
      </dsp:nvSpPr>
      <dsp:spPr>
        <a:xfrm rot="8100000">
          <a:off x="4631633" y="138417"/>
          <a:ext cx="88336" cy="8833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5254323"/>
                <a:satOff val="-40506"/>
                <a:lumOff val="1098"/>
                <a:alphaOff val="0"/>
                <a:tint val="98000"/>
                <a:lumMod val="114000"/>
              </a:schemeClr>
            </a:gs>
            <a:gs pos="100000">
              <a:schemeClr val="accent3">
                <a:hueOff val="5254323"/>
                <a:satOff val="-40506"/>
                <a:lumOff val="109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5254323"/>
              <a:satOff val="-40506"/>
              <a:lumOff val="109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A6F8B-8F3E-4C7C-B3A9-046F023EB42C}">
      <dsp:nvSpPr>
        <dsp:cNvPr id="0" name=""/>
        <dsp:cNvSpPr/>
      </dsp:nvSpPr>
      <dsp:spPr>
        <a:xfrm>
          <a:off x="4641446" y="148230"/>
          <a:ext cx="68709" cy="687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34FE43-D503-441B-92A6-648615E4677C}">
      <dsp:nvSpPr>
        <dsp:cNvPr id="0" name=""/>
        <dsp:cNvSpPr/>
      </dsp:nvSpPr>
      <dsp:spPr>
        <a:xfrm>
          <a:off x="4738265" y="245049"/>
          <a:ext cx="1915657" cy="3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chemeClr val="tx1"/>
              </a:solidFill>
              <a:latin typeface="Century Gothic"/>
              <a:cs typeface="Calibri"/>
            </a:rPr>
            <a:t>May 28, '24</a:t>
          </a:r>
        </a:p>
      </dsp:txBody>
      <dsp:txXfrm>
        <a:off x="4738265" y="245049"/>
        <a:ext cx="1915657" cy="355562"/>
      </dsp:txXfrm>
    </dsp:sp>
    <dsp:sp modelId="{35BA8D7B-9866-42B7-AE8F-7AD2087CB0F4}">
      <dsp:nvSpPr>
        <dsp:cNvPr id="0" name=""/>
        <dsp:cNvSpPr/>
      </dsp:nvSpPr>
      <dsp:spPr>
        <a:xfrm>
          <a:off x="4738265" y="120122"/>
          <a:ext cx="1915657" cy="12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solidFill>
                <a:schemeClr val="tx1"/>
              </a:solidFill>
              <a:latin typeface="Century Gothic"/>
              <a:cs typeface="Calibri"/>
            </a:rPr>
            <a:t>Reporting</a:t>
          </a:r>
        </a:p>
      </dsp:txBody>
      <dsp:txXfrm>
        <a:off x="4738265" y="120122"/>
        <a:ext cx="1915657" cy="124927"/>
      </dsp:txXfrm>
    </dsp:sp>
    <dsp:sp modelId="{40018DB3-480B-47B1-829D-43FA72CA09D5}">
      <dsp:nvSpPr>
        <dsp:cNvPr id="0" name=""/>
        <dsp:cNvSpPr/>
      </dsp:nvSpPr>
      <dsp:spPr>
        <a:xfrm>
          <a:off x="4675801" y="245049"/>
          <a:ext cx="0" cy="355562"/>
        </a:xfrm>
        <a:prstGeom prst="line">
          <a:avLst/>
        </a:prstGeom>
        <a:noFill/>
        <a:ln w="12700" cap="rnd" cmpd="sng" algn="ctr">
          <a:solidFill>
            <a:schemeClr val="accent3">
              <a:hueOff val="5473254"/>
              <a:satOff val="-42193"/>
              <a:lumOff val="1144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B95AD-98F2-48F1-8FF3-D6F5A4753AD5}">
      <dsp:nvSpPr>
        <dsp:cNvPr id="0" name=""/>
        <dsp:cNvSpPr/>
      </dsp:nvSpPr>
      <dsp:spPr>
        <a:xfrm>
          <a:off x="4664558" y="589368"/>
          <a:ext cx="22486" cy="22486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6A6D81-9D3C-45D3-956B-9D7EBF251BF3}">
      <dsp:nvSpPr>
        <dsp:cNvPr id="0" name=""/>
        <dsp:cNvSpPr/>
      </dsp:nvSpPr>
      <dsp:spPr>
        <a:xfrm rot="18900000">
          <a:off x="5784037" y="974468"/>
          <a:ext cx="88336" cy="8833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6567903"/>
                <a:satOff val="-50632"/>
                <a:lumOff val="1373"/>
                <a:alphaOff val="0"/>
                <a:tint val="98000"/>
                <a:lumMod val="114000"/>
              </a:schemeClr>
            </a:gs>
            <a:gs pos="100000">
              <a:schemeClr val="accent3">
                <a:hueOff val="6567903"/>
                <a:satOff val="-50632"/>
                <a:lumOff val="137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6567903"/>
              <a:satOff val="-50632"/>
              <a:lumOff val="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28645-3FF4-4F43-806B-88FB457B7522}">
      <dsp:nvSpPr>
        <dsp:cNvPr id="0" name=""/>
        <dsp:cNvSpPr/>
      </dsp:nvSpPr>
      <dsp:spPr>
        <a:xfrm>
          <a:off x="5793850" y="984282"/>
          <a:ext cx="68709" cy="687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3EAA06-95C4-4D54-8342-CE33AC42E151}">
      <dsp:nvSpPr>
        <dsp:cNvPr id="0" name=""/>
        <dsp:cNvSpPr/>
      </dsp:nvSpPr>
      <dsp:spPr>
        <a:xfrm>
          <a:off x="5890669" y="600611"/>
          <a:ext cx="1915657" cy="3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solidFill>
                <a:schemeClr val="tx1"/>
              </a:solidFill>
              <a:latin typeface="Century Gothic"/>
              <a:cs typeface="Calibri"/>
            </a:rPr>
            <a:t>June 15, '24</a:t>
          </a:r>
          <a:endParaRPr lang="en-US" sz="1000" b="0" kern="1200">
            <a:solidFill>
              <a:schemeClr val="tx1"/>
            </a:solidFill>
            <a:latin typeface="Century Gothic"/>
          </a:endParaRPr>
        </a:p>
      </dsp:txBody>
      <dsp:txXfrm>
        <a:off x="5890669" y="600611"/>
        <a:ext cx="1915657" cy="355562"/>
      </dsp:txXfrm>
    </dsp:sp>
    <dsp:sp modelId="{BB0079B4-2B6D-47FB-B2B8-7CC6E8C5A7CA}">
      <dsp:nvSpPr>
        <dsp:cNvPr id="0" name=""/>
        <dsp:cNvSpPr/>
      </dsp:nvSpPr>
      <dsp:spPr>
        <a:xfrm>
          <a:off x="5890669" y="956173"/>
          <a:ext cx="1915657" cy="12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>
              <a:solidFill>
                <a:schemeClr val="tx1"/>
              </a:solidFill>
              <a:latin typeface="Century Gothic"/>
              <a:cs typeface="Calibri"/>
            </a:rPr>
            <a:t>Project Closure</a:t>
          </a:r>
        </a:p>
      </dsp:txBody>
      <dsp:txXfrm>
        <a:off x="5890669" y="956173"/>
        <a:ext cx="1915657" cy="124927"/>
      </dsp:txXfrm>
    </dsp:sp>
    <dsp:sp modelId="{896ABBA6-F560-4369-9C46-4D3D90488077}">
      <dsp:nvSpPr>
        <dsp:cNvPr id="0" name=""/>
        <dsp:cNvSpPr/>
      </dsp:nvSpPr>
      <dsp:spPr>
        <a:xfrm>
          <a:off x="5828205" y="600611"/>
          <a:ext cx="0" cy="355562"/>
        </a:xfrm>
        <a:prstGeom prst="line">
          <a:avLst/>
        </a:prstGeom>
        <a:noFill/>
        <a:ln w="1270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dash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E7C4C-2AC6-4558-9AC1-7EEEB6C9C891}">
      <dsp:nvSpPr>
        <dsp:cNvPr id="0" name=""/>
        <dsp:cNvSpPr/>
      </dsp:nvSpPr>
      <dsp:spPr>
        <a:xfrm>
          <a:off x="5816962" y="589368"/>
          <a:ext cx="22486" cy="22486"/>
        </a:xfrm>
        <a:prstGeom prst="ellipse">
          <a:avLst/>
        </a:prstGeom>
        <a:gradFill rotWithShape="0">
          <a:gsLst>
            <a:gs pos="0">
              <a:schemeClr val="accent3">
                <a:tint val="98000"/>
                <a:lumMod val="114000"/>
              </a:schemeClr>
            </a:gs>
            <a:gs pos="100000">
              <a:schemeClr val="accent3">
                <a:shade val="90000"/>
                <a:lumMod val="84000"/>
              </a:schemeClr>
            </a:gs>
          </a:gsLst>
          <a:lin ang="5400000" scaled="0"/>
        </a:gradFill>
        <a:ln w="6350"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BFC76-F186-4550-B84E-060B6DD8DFD0}" type="datetimeFigureOut">
              <a:t>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D3F1A-9D8D-4DA6-AFF2-22129E01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/>
              <a:t>What value do we get from having real time attendee feedback?</a:t>
            </a:r>
          </a:p>
          <a:p>
            <a:pPr>
              <a:spcAft>
                <a:spcPts val="1000"/>
              </a:spcAft>
            </a:pPr>
            <a:r>
              <a:rPr lang="en-US"/>
              <a:t>By getting to the root of the issue within 3h, we can get better churning for other conferences.</a:t>
            </a:r>
          </a:p>
          <a:p>
            <a:pPr>
              <a:spcAft>
                <a:spcPts val="1000"/>
              </a:spcAft>
            </a:pPr>
            <a:r>
              <a:rPr lang="en-US"/>
              <a:t>What does this churning look like? Increase in 20% of attendees year to year due to better reviews</a:t>
            </a:r>
          </a:p>
          <a:p>
            <a:pPr>
              <a:spcAft>
                <a:spcPts val="1000"/>
              </a:spcAft>
            </a:pPr>
            <a:endParaRPr lang="en-US"/>
          </a:p>
          <a:p>
            <a:pPr>
              <a:spcAft>
                <a:spcPts val="1000"/>
              </a:spcAft>
            </a:pPr>
            <a:r>
              <a:rPr lang="en-US"/>
              <a:t>Does adding particular hashtag linked to conferences help in better conversion of participants?</a:t>
            </a:r>
          </a:p>
          <a:p>
            <a:pPr>
              <a:spcAft>
                <a:spcPts val="1000"/>
              </a:spcAft>
            </a:pPr>
            <a:endParaRPr lang="en-US"/>
          </a:p>
          <a:p>
            <a:pPr>
              <a:spcAft>
                <a:spcPts val="1000"/>
              </a:spcAft>
            </a:pPr>
            <a:r>
              <a:rPr lang="en-US"/>
              <a:t>How can these insights guide strategic improvements in conference planning and execution?</a:t>
            </a:r>
          </a:p>
          <a:p>
            <a:pPr>
              <a:spcAft>
                <a:spcPts val="1000"/>
              </a:spcAft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DATA: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Source: Twitter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Element: posts with  "@INFORMS", "#INFORMS"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Period: from date to date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METHOD: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Used sentiment analysis to analyze existing twitter posts to get positive and negative comments.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Completed a business proposal on how to use #INFORMS more effectively to increase #INFORMS utilization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ROADMAP: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D3F1A-9D8D-4DA6-AFF2-22129E01AB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D3F1A-9D8D-4DA6-AFF2-22129E01AB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8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1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7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0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53102B-19AC-A64C-8E98-DA886774443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A510-4EAB-3142-B36B-D8EF3B92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8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5" Type="http://schemas.openxmlformats.org/officeDocument/2006/relationships/image" Target="../media/image14.svg"/><Relationship Id="rId10" Type="http://schemas.openxmlformats.org/officeDocument/2006/relationships/diagramLayout" Target="../diagrams/layout1.xml"/><Relationship Id="rId4" Type="http://schemas.openxmlformats.org/officeDocument/2006/relationships/image" Target="../media/image8.svg"/><Relationship Id="rId9" Type="http://schemas.openxmlformats.org/officeDocument/2006/relationships/diagramData" Target="../diagrams/data1.xml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C69C12-5F57-6A00-1D3B-AE6E72597203}"/>
              </a:ext>
            </a:extLst>
          </p:cNvPr>
          <p:cNvSpPr/>
          <p:nvPr/>
        </p:nvSpPr>
        <p:spPr>
          <a:xfrm>
            <a:off x="3356263" y="647360"/>
            <a:ext cx="5510645" cy="21543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B59-3D03-D3EE-361A-80DA069A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282" y="3127668"/>
            <a:ext cx="3492691" cy="843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/>
              <a:t>PROJECT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E0223-9712-F000-4D92-329E59F21EEF}"/>
              </a:ext>
            </a:extLst>
          </p:cNvPr>
          <p:cNvSpPr txBox="1"/>
          <p:nvPr/>
        </p:nvSpPr>
        <p:spPr>
          <a:xfrm>
            <a:off x="6259946" y="4630653"/>
            <a:ext cx="41933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Team Members: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Quino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Joaquin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Carretero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Martinez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Himanish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Prakash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(Doris)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Mengyu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(Sreeja) Sai Sreeja Macha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Virtual - 2021 INFORMS Business Analytics Conference">
            <a:extLst>
              <a:ext uri="{FF2B5EF4-FFF2-40B4-BE49-F238E27FC236}">
                <a16:creationId xmlns:a16="http://schemas.microsoft.com/office/drawing/2014/main" id="{3CF23F89-B386-A980-D04F-12E2CCFF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59929"/>
            <a:ext cx="4477956" cy="17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2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A43B-7E42-2FFC-6690-B1E9B4CA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43" y="-4576"/>
            <a:ext cx="10131425" cy="14562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EXECUTIVE SUMMARY– SENTIMENT ANALYSIS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2610-01DF-2845-EB0F-2AAE71D2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38" y="1337965"/>
            <a:ext cx="11548477" cy="8331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>
                <a:cs typeface="Calibri"/>
              </a:rPr>
              <a:t>Q</a:t>
            </a:r>
            <a:r>
              <a:rPr lang="en-US" sz="1200">
                <a:cs typeface="Calibri"/>
              </a:rPr>
              <a:t>:  How can a new call-to-action plan with Twitter posts improve Conference churning?</a:t>
            </a:r>
            <a:endParaRPr lang="en-US" sz="1200" b="1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>
                <a:cs typeface="Calibri"/>
              </a:rPr>
              <a:t>A:</a:t>
            </a:r>
            <a:r>
              <a:rPr lang="en-US" sz="1200">
                <a:cs typeface="Calibri"/>
              </a:rPr>
              <a:t>  Boosts attendee retention by 10% and increases attendee engagement by 25%, potentially adding an extra $50K in revenue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>
                <a:cs typeface="Calibri"/>
              </a:rPr>
              <a:t>      From repeat and engaged participants.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 sz="1200">
              <a:cs typeface="Calibri"/>
            </a:endParaRPr>
          </a:p>
        </p:txBody>
      </p:sp>
      <p:pic>
        <p:nvPicPr>
          <p:cNvPr id="507" name="Graphic 506" descr="Bar chart with solid fill">
            <a:extLst>
              <a:ext uri="{FF2B5EF4-FFF2-40B4-BE49-F238E27FC236}">
                <a16:creationId xmlns:a16="http://schemas.microsoft.com/office/drawing/2014/main" id="{24E0C199-B424-B830-B436-23CA8133B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906" y="3383768"/>
            <a:ext cx="758093" cy="758093"/>
          </a:xfrm>
          <a:prstGeom prst="rect">
            <a:avLst/>
          </a:prstGeom>
        </p:spPr>
      </p:pic>
      <p:pic>
        <p:nvPicPr>
          <p:cNvPr id="511" name="Graphic 510" descr="Questions with solid fill">
            <a:extLst>
              <a:ext uri="{FF2B5EF4-FFF2-40B4-BE49-F238E27FC236}">
                <a16:creationId xmlns:a16="http://schemas.microsoft.com/office/drawing/2014/main" id="{CA37A5F3-F12F-5441-40F8-8D3D7204E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738" y="1185060"/>
            <a:ext cx="758093" cy="758093"/>
          </a:xfrm>
          <a:prstGeom prst="rect">
            <a:avLst/>
          </a:prstGeom>
        </p:spPr>
      </p:pic>
      <p:pic>
        <p:nvPicPr>
          <p:cNvPr id="512" name="Graphic 511" descr="Daily calendar with solid fill">
            <a:extLst>
              <a:ext uri="{FF2B5EF4-FFF2-40B4-BE49-F238E27FC236}">
                <a16:creationId xmlns:a16="http://schemas.microsoft.com/office/drawing/2014/main" id="{BD5E443A-9D48-CBA2-4240-8FD9AAFC60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9405" y="5582476"/>
            <a:ext cx="758093" cy="758094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B4C40EFD-D2C1-21C1-1ACB-6C124B2E4949}"/>
              </a:ext>
            </a:extLst>
          </p:cNvPr>
          <p:cNvSpPr txBox="1"/>
          <p:nvPr/>
        </p:nvSpPr>
        <p:spPr>
          <a:xfrm>
            <a:off x="936869" y="3288261"/>
            <a:ext cx="10286665" cy="26540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latin typeface="+mj-lt"/>
                <a:ea typeface="Calibri"/>
                <a:cs typeface="Calibri"/>
              </a:rPr>
              <a:t>DATA: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latin typeface="+mj-lt"/>
                <a:ea typeface="Calibri"/>
                <a:cs typeface="Calibri"/>
              </a:rPr>
              <a:t>Source: </a:t>
            </a:r>
            <a:r>
              <a:rPr lang="en-US" sz="1200">
                <a:latin typeface="+mj-lt"/>
                <a:ea typeface="Calibri"/>
                <a:cs typeface="Calibri"/>
              </a:rPr>
              <a:t>Twitter, LinkedIn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ea typeface="+mn-lt"/>
                <a:cs typeface="+mn-lt"/>
              </a:rPr>
              <a:t>Targeted Tweets:</a:t>
            </a:r>
            <a:r>
              <a:rPr lang="en-US" sz="1200">
                <a:ea typeface="+mn-lt"/>
                <a:cs typeface="+mn-lt"/>
              </a:rPr>
              <a:t> Tweets using targeted hashtags like #INFORMS, #INFORMS2023, etc.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latin typeface="+mj-lt"/>
                <a:ea typeface="Calibri"/>
                <a:cs typeface="Calibri"/>
              </a:rPr>
              <a:t>Variables:</a:t>
            </a:r>
            <a:r>
              <a:rPr lang="en-US" sz="1200">
                <a:latin typeface="+mj-lt"/>
                <a:ea typeface="Calibri"/>
                <a:cs typeface="Calibri"/>
              </a:rPr>
              <a:t> 10 (incl. </a:t>
            </a:r>
            <a:r>
              <a:rPr lang="en-US" sz="1200">
                <a:ea typeface="+mn-lt"/>
                <a:cs typeface="+mn-lt"/>
              </a:rPr>
              <a:t>Sentiment Score</a:t>
            </a:r>
            <a:r>
              <a:rPr lang="en-US" sz="1200">
                <a:latin typeface="+mj-lt"/>
                <a:ea typeface="+mn-lt"/>
                <a:cs typeface="Calibri"/>
              </a:rPr>
              <a:t>, Hashtag,</a:t>
            </a:r>
            <a:r>
              <a:rPr lang="en-US" sz="1200">
                <a:ea typeface="+mn-lt"/>
                <a:cs typeface="Calibri"/>
              </a:rPr>
              <a:t> </a:t>
            </a:r>
            <a:r>
              <a:rPr lang="en-US" sz="1200">
                <a:ea typeface="+mn-lt"/>
                <a:cs typeface="+mn-lt"/>
              </a:rPr>
              <a:t>Engagement Rate,</a:t>
            </a:r>
            <a:r>
              <a:rPr lang="en-US" sz="1200">
                <a:latin typeface="+mj-lt"/>
                <a:ea typeface="+mn-lt"/>
                <a:cs typeface="Calibri"/>
              </a:rPr>
              <a:t> Tweet Volume).</a:t>
            </a:r>
            <a:endParaRPr lang="en-US" sz="1200">
              <a:latin typeface="+mj-lt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latin typeface="+mj-lt"/>
                <a:ea typeface="Calibri"/>
                <a:cs typeface="Calibri"/>
              </a:rPr>
              <a:t>Timeframe: </a:t>
            </a:r>
            <a:r>
              <a:rPr lang="en-US" sz="1200">
                <a:latin typeface="+mj-lt"/>
                <a:ea typeface="Calibri"/>
                <a:cs typeface="Calibri"/>
              </a:rPr>
              <a:t>Nov 2023 – Mar 2024.</a:t>
            </a:r>
          </a:p>
          <a:p>
            <a:endParaRPr lang="en-US" sz="1200">
              <a:solidFill>
                <a:srgbClr val="FFFFFF"/>
              </a:solidFill>
              <a:cs typeface="Calibri"/>
            </a:endParaRPr>
          </a:p>
          <a:p>
            <a:r>
              <a:rPr lang="en-US" sz="1200" b="1"/>
              <a:t>METHODOLOGY:</a:t>
            </a:r>
            <a:r>
              <a:rPr lang="en-US" sz="1200" b="1">
                <a:ea typeface="+mn-lt"/>
                <a:cs typeface="+mn-lt"/>
              </a:rPr>
              <a:t> </a:t>
            </a:r>
            <a:r>
              <a:rPr lang="en-US" sz="1200">
                <a:ea typeface="+mn-lt"/>
                <a:cs typeface="+mn-lt"/>
              </a:rPr>
              <a:t>Support Vector Machine (SVM) model for classifying tweets and performing sentiment analysis, followed by regression analysis to determine the impact on attendee retention and engagement rates.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>
              <a:solidFill>
                <a:srgbClr val="FFFFFF"/>
              </a:solidFill>
              <a:cs typeface="Calibri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E106C5D-3CB8-B87C-EC15-FF723B722B2D}"/>
              </a:ext>
            </a:extLst>
          </p:cNvPr>
          <p:cNvSpPr txBox="1"/>
          <p:nvPr/>
        </p:nvSpPr>
        <p:spPr>
          <a:xfrm>
            <a:off x="8205748" y="3288260"/>
            <a:ext cx="5201617" cy="1730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ea typeface="+mn-lt"/>
                <a:cs typeface="+mn-lt"/>
              </a:rPr>
              <a:t>KPIs</a:t>
            </a:r>
            <a:r>
              <a:rPr lang="en-US" sz="1200" b="1">
                <a:latin typeface="+mj-lt"/>
                <a:ea typeface="Calibri"/>
                <a:cs typeface="Calibri"/>
              </a:rPr>
              <a:t>:</a:t>
            </a:r>
            <a:endParaRPr lang="en-US" sz="1200" b="1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Attendee Retention Rate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Attendee Engagement Level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/>
              <a:t>Observations: </a:t>
            </a:r>
            <a:r>
              <a:rPr lang="en-US" sz="1200" b="1">
                <a:ea typeface="+mn-lt"/>
                <a:cs typeface="+mn-lt"/>
              </a:rPr>
              <a:t>2</a:t>
            </a:r>
            <a:r>
              <a:rPr lang="en-US" sz="1200">
                <a:ea typeface="+mn-lt"/>
                <a:cs typeface="+mn-lt"/>
              </a:rPr>
              <a:t>,000 tweets analyzed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>
                <a:ea typeface="+mn-lt"/>
                <a:cs typeface="+mn-lt"/>
              </a:rPr>
              <a:t>to date.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A71467C1-5685-752A-0D1B-8EE0725F6C1D}"/>
              </a:ext>
            </a:extLst>
          </p:cNvPr>
          <p:cNvSpPr txBox="1"/>
          <p:nvPr/>
        </p:nvSpPr>
        <p:spPr>
          <a:xfrm>
            <a:off x="999699" y="5416069"/>
            <a:ext cx="13500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/>
              <a:t>ROADMAP</a:t>
            </a:r>
            <a:r>
              <a:rPr lang="en-US" sz="1600" b="1"/>
              <a:t>:</a:t>
            </a:r>
          </a:p>
        </p:txBody>
      </p:sp>
      <p:graphicFrame>
        <p:nvGraphicFramePr>
          <p:cNvPr id="519" name="Diagram 518">
            <a:extLst>
              <a:ext uri="{FF2B5EF4-FFF2-40B4-BE49-F238E27FC236}">
                <a16:creationId xmlns:a16="http://schemas.microsoft.com/office/drawing/2014/main" id="{7A8EC605-CD4F-6E21-9118-CC454AC02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013791"/>
              </p:ext>
            </p:extLst>
          </p:nvPr>
        </p:nvGraphicFramePr>
        <p:xfrm>
          <a:off x="2681125" y="5443830"/>
          <a:ext cx="8077485" cy="1201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93" name="TextBox 992">
            <a:extLst>
              <a:ext uri="{FF2B5EF4-FFF2-40B4-BE49-F238E27FC236}">
                <a16:creationId xmlns:a16="http://schemas.microsoft.com/office/drawing/2014/main" id="{19A3F3FF-D1B3-DB4F-5BD1-E98F5204171A}"/>
              </a:ext>
            </a:extLst>
          </p:cNvPr>
          <p:cNvSpPr txBox="1"/>
          <p:nvPr/>
        </p:nvSpPr>
        <p:spPr>
          <a:xfrm>
            <a:off x="941136" y="2304717"/>
            <a:ext cx="10871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Segoe UI"/>
              </a:rPr>
              <a:t>VALIDATION: </a:t>
            </a:r>
            <a:r>
              <a:rPr lang="en-US" sz="1200">
                <a:cs typeface="Segoe UI"/>
              </a:rPr>
              <a:t>5-fold cross-validation shows that the estimate is  85% accurate.</a:t>
            </a:r>
            <a:endParaRPr lang="en-US"/>
          </a:p>
          <a:p>
            <a:endParaRPr lang="en-US" sz="1200">
              <a:cs typeface="Segoe UI"/>
            </a:endParaRPr>
          </a:p>
          <a:p>
            <a:r>
              <a:rPr lang="en-US" sz="1200">
                <a:cs typeface="Segoe UI"/>
              </a:rPr>
              <a:t>We are 95% confident that the actual increase in attendee retention falls within a range of ±2%, and the improvement in engagement</a:t>
            </a:r>
          </a:p>
          <a:p>
            <a:r>
              <a:rPr lang="en-US" sz="1200">
                <a:cs typeface="Segoe UI"/>
              </a:rPr>
              <a:t>level ​falls within a range of ±5%.</a:t>
            </a:r>
            <a:endParaRPr lang="en-US">
              <a:cs typeface="Segoe UI"/>
            </a:endParaRPr>
          </a:p>
        </p:txBody>
      </p:sp>
      <p:pic>
        <p:nvPicPr>
          <p:cNvPr id="1046" name="Graphic 1045" descr="Badge Tick outline">
            <a:extLst>
              <a:ext uri="{FF2B5EF4-FFF2-40B4-BE49-F238E27FC236}">
                <a16:creationId xmlns:a16="http://schemas.microsoft.com/office/drawing/2014/main" id="{2AC0C9F3-3D7A-8A38-3437-467586E64F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0523" y="2245251"/>
            <a:ext cx="767348" cy="753979"/>
          </a:xfrm>
          <a:prstGeom prst="rect">
            <a:avLst/>
          </a:prstGeom>
        </p:spPr>
      </p:pic>
      <p:pic>
        <p:nvPicPr>
          <p:cNvPr id="7890" name="Graphic 7889" descr="Circles with arrows with solid fill">
            <a:extLst>
              <a:ext uri="{FF2B5EF4-FFF2-40B4-BE49-F238E27FC236}">
                <a16:creationId xmlns:a16="http://schemas.microsoft.com/office/drawing/2014/main" id="{85EBA516-EE39-0711-6F5D-A9F717AD95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240" y="4416041"/>
            <a:ext cx="914400" cy="9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8BB240-BCDD-6AC5-61D2-2B58C0ABED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933416" cy="11438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Mock-Up Results– SENTIMENT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23BB7-66C5-6D7D-9E02-B39CDACE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25" y="1683727"/>
            <a:ext cx="4769699" cy="2831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A929-3268-9EB8-B649-F1251DF7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78" y="1685161"/>
            <a:ext cx="5227673" cy="2822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D14D1F-C3B7-990A-E737-12934D5115F2}"/>
              </a:ext>
            </a:extLst>
          </p:cNvPr>
          <p:cNvSpPr txBox="1"/>
          <p:nvPr/>
        </p:nvSpPr>
        <p:spPr>
          <a:xfrm>
            <a:off x="6442573" y="4791396"/>
            <a:ext cx="47318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Increase in revenue by $50k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D5C27-B314-C89E-E15D-653618A1A464}"/>
              </a:ext>
            </a:extLst>
          </p:cNvPr>
          <p:cNvSpPr txBox="1"/>
          <p:nvPr/>
        </p:nvSpPr>
        <p:spPr>
          <a:xfrm>
            <a:off x="823598" y="4679882"/>
            <a:ext cx="47875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Increase in attention retention by 10% and attendee engagement by 25%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1FE1D-F469-834A-37E0-C5AE53FDE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86E4-C1CD-CFF5-71F2-9D2B57E3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274918"/>
            <a:ext cx="10899780" cy="656416"/>
          </a:xfrm>
        </p:spPr>
        <p:txBody>
          <a:bodyPr/>
          <a:lstStyle/>
          <a:p>
            <a:r>
              <a:rPr lang="en-US" sz="3800" dirty="0">
                <a:ea typeface="+mj-lt"/>
                <a:cs typeface="+mj-lt"/>
              </a:rPr>
              <a:t>METHODOLOGY – PATH TO SUCCESS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6D28-EE3F-C31D-5E53-9687203D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8" y="1366620"/>
            <a:ext cx="4849253" cy="42129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 u="sng" dirty="0"/>
              <a:t>1. Define Objectives:</a:t>
            </a:r>
          </a:p>
          <a:p>
            <a:r>
              <a:rPr lang="en-US" sz="1400" dirty="0"/>
              <a:t>Goal: Instantly track and act on feedback from social media for INFORMS conferences.</a:t>
            </a:r>
          </a:p>
          <a:p>
            <a:pPr marL="0" indent="0">
              <a:buNone/>
            </a:pPr>
            <a:r>
              <a:rPr lang="en-US" sz="1400" b="1" u="sng" dirty="0"/>
              <a:t>2. Set Up Monitoring:</a:t>
            </a:r>
          </a:p>
          <a:p>
            <a:r>
              <a:rPr lang="en-US" sz="1400" dirty="0"/>
              <a:t>Monitor social media for mentions using keywords like "#informs", "INFORMS", and other relevant terms.</a:t>
            </a:r>
          </a:p>
          <a:p>
            <a:pPr marL="0" indent="0">
              <a:buNone/>
            </a:pPr>
            <a:r>
              <a:rPr lang="en-US" sz="1400" b="1" u="sng" dirty="0"/>
              <a:t>3. Data Collection:</a:t>
            </a:r>
          </a:p>
          <a:p>
            <a:r>
              <a:rPr lang="en-US" sz="1400" dirty="0"/>
              <a:t>Automatically collect posts and comments mentioning these keywords in real time.</a:t>
            </a:r>
          </a:p>
          <a:p>
            <a:pPr marL="0" indent="0">
              <a:buNone/>
            </a:pPr>
            <a:r>
              <a:rPr lang="en-US" sz="1400" b="1" u="sng" dirty="0"/>
              <a:t>4. Quick Analysis:</a:t>
            </a:r>
          </a:p>
          <a:p>
            <a:r>
              <a:rPr lang="en-US" sz="1400" dirty="0"/>
              <a:t>Filter and categorize feedback (logistics, content, etc.).</a:t>
            </a:r>
          </a:p>
          <a:p>
            <a:r>
              <a:rPr lang="en-US" sz="1400" dirty="0"/>
              <a:t>Assess sentiment (positive, negative, neutral).</a:t>
            </a:r>
          </a:p>
          <a:p>
            <a:pPr marL="0" indent="0">
              <a:buNone/>
            </a:pPr>
            <a:r>
              <a:rPr lang="en-US" sz="1400" b="1" u="sng" dirty="0"/>
              <a:t>5. Immediate Action:</a:t>
            </a:r>
          </a:p>
          <a:p>
            <a:r>
              <a:rPr lang="en-US" sz="1400" dirty="0"/>
              <a:t>Identify and implement quick fixes during the conference based on feedback.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B0DD-BEE7-91D4-AF6B-6D221A6D277B}"/>
              </a:ext>
            </a:extLst>
          </p:cNvPr>
          <p:cNvSpPr txBox="1"/>
          <p:nvPr/>
        </p:nvSpPr>
        <p:spPr>
          <a:xfrm>
            <a:off x="6096000" y="1366620"/>
            <a:ext cx="5596781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</a:pPr>
            <a:r>
              <a:rPr lang="en-US" sz="1400" b="1" u="sng">
                <a:latin typeface="+mj-lt"/>
                <a:ea typeface="+mj-ea"/>
                <a:cs typeface="+mj-cs"/>
              </a:rPr>
              <a:t>6. Performance Assessment: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Compare feedback volume and sentiment against previous events to gauge impact.</a:t>
            </a:r>
            <a:endParaRPr lang="en-US" sz="1400" b="1" u="sng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</a:pPr>
            <a:r>
              <a:rPr lang="en-US" sz="1400" b="1" u="sng">
                <a:latin typeface="+mj-lt"/>
                <a:ea typeface="+mj-ea"/>
                <a:cs typeface="+mj-cs"/>
              </a:rPr>
              <a:t>7. Reporting: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Summarize key feedback and actions taken for executive review.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Use insights for future event planning improvement.</a:t>
            </a:r>
            <a:endParaRPr lang="en-US" sz="1400" b="1" u="sng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</a:pPr>
            <a:r>
              <a:rPr lang="en-US" sz="1400" b="1" u="sng">
                <a:latin typeface="+mj-lt"/>
                <a:ea typeface="+mj-ea"/>
                <a:cs typeface="+mj-cs"/>
              </a:rPr>
              <a:t>8. Adjust and Refine: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Post-event, refine strategy for better feedback capture and action in future conferences</a:t>
            </a:r>
          </a:p>
        </p:txBody>
      </p:sp>
    </p:spTree>
    <p:extLst>
      <p:ext uri="{BB962C8B-B14F-4D97-AF65-F5344CB8AC3E}">
        <p14:creationId xmlns:p14="http://schemas.microsoft.com/office/powerpoint/2010/main" val="394769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4A35-91F0-20AF-22CD-3E956642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415-6258-E185-228C-619D2ED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78" y="308785"/>
            <a:ext cx="10940817" cy="1400530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EXPLORATORY DATA ANALYSIS: KEY VAIRABLES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AFB3-1DD8-B51F-9C0C-882564B4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9" y="1188872"/>
            <a:ext cx="9088608" cy="369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Continuous </a:t>
            </a:r>
            <a:r>
              <a:rPr lang="en-US" sz="1800"/>
              <a:t>Variables Summary: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26876-B45D-B70E-1DC1-632F79C3A75D}"/>
              </a:ext>
            </a:extLst>
          </p:cNvPr>
          <p:cNvSpPr txBox="1"/>
          <p:nvPr/>
        </p:nvSpPr>
        <p:spPr>
          <a:xfrm>
            <a:off x="395609" y="4490594"/>
            <a:ext cx="634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+mj-lt"/>
                <a:ea typeface="+mj-lt"/>
                <a:cs typeface="+mj-lt"/>
              </a:rPr>
              <a:t>Categorical Variables 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B310BD-657F-FFA2-FCB6-99B9A815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5599"/>
              </p:ext>
            </p:extLst>
          </p:nvPr>
        </p:nvGraphicFramePr>
        <p:xfrm>
          <a:off x="380585" y="4907056"/>
          <a:ext cx="6380046" cy="181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6">
                  <a:extLst>
                    <a:ext uri="{9D8B030D-6E8A-4147-A177-3AD203B41FA5}">
                      <a16:colId xmlns:a16="http://schemas.microsoft.com/office/drawing/2014/main" val="757459584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706418795"/>
                    </a:ext>
                  </a:extLst>
                </a:gridCol>
                <a:gridCol w="1195916">
                  <a:extLst>
                    <a:ext uri="{9D8B030D-6E8A-4147-A177-3AD203B41FA5}">
                      <a16:colId xmlns:a16="http://schemas.microsoft.com/office/drawing/2014/main" val="1015287939"/>
                    </a:ext>
                  </a:extLst>
                </a:gridCol>
                <a:gridCol w="1232654">
                  <a:extLst>
                    <a:ext uri="{9D8B030D-6E8A-4147-A177-3AD203B41FA5}">
                      <a16:colId xmlns:a16="http://schemas.microsoft.com/office/drawing/2014/main" val="24001200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59031"/>
                  </a:ext>
                </a:extLst>
              </a:tr>
              <a:tr h="29825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tweet_id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Unique ID for every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867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2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The content of each post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20188"/>
                  </a:ext>
                </a:extLst>
              </a:tr>
              <a:tr h="29635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US" sz="12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Distinct username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0876"/>
                  </a:ext>
                </a:extLst>
              </a:tr>
              <a:tr h="2963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sz="12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entury Gothic"/>
                        </a:rPr>
                        <a:t>Post Release Time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2000+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91333"/>
                  </a:ext>
                </a:extLst>
              </a:tr>
              <a:tr h="2750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Calibri"/>
                        </a:rPr>
                        <a:t>Hashtag</a:t>
                      </a:r>
                      <a:endParaRPr lang="en-US" sz="12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Hashtag used in the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2000+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674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7E513C-AB34-A4F4-40E4-B1E81578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30707"/>
              </p:ext>
            </p:extLst>
          </p:nvPr>
        </p:nvGraphicFramePr>
        <p:xfrm>
          <a:off x="395609" y="1558204"/>
          <a:ext cx="1073805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524">
                  <a:extLst>
                    <a:ext uri="{9D8B030D-6E8A-4147-A177-3AD203B41FA5}">
                      <a16:colId xmlns:a16="http://schemas.microsoft.com/office/drawing/2014/main" val="2513195218"/>
                    </a:ext>
                  </a:extLst>
                </a:gridCol>
                <a:gridCol w="3572934">
                  <a:extLst>
                    <a:ext uri="{9D8B030D-6E8A-4147-A177-3AD203B41FA5}">
                      <a16:colId xmlns:a16="http://schemas.microsoft.com/office/drawing/2014/main" val="2989645166"/>
                    </a:ext>
                  </a:extLst>
                </a:gridCol>
                <a:gridCol w="2573866">
                  <a:extLst>
                    <a:ext uri="{9D8B030D-6E8A-4147-A177-3AD203B41FA5}">
                      <a16:colId xmlns:a16="http://schemas.microsoft.com/office/drawing/2014/main" val="867418829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197074165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1217120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Number(Actively adding)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Calculation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Missing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854912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replies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Reply number for each posts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NA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74592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retweets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Retweets number for each posts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51153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Likes number for each posts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60127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a typeface="+mn-lt"/>
                          <a:cs typeface="+mn-lt"/>
                        </a:rPr>
                        <a:t>Sentiment Score</a:t>
                      </a:r>
                      <a:endParaRPr lang="en-US" sz="12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Assess sentiment (positive, negative, neutral)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Sentiment analysis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210351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a typeface="+mn-lt"/>
                          <a:cs typeface="+mn-lt"/>
                        </a:rPr>
                        <a:t>Engagement Rate</a:t>
                      </a:r>
                      <a:endParaRPr lang="en-US" sz="12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people actively engaging with social media content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SUM(like, retweet)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96299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Calibri"/>
                        </a:rPr>
                        <a:t>Tweet Volume</a:t>
                      </a:r>
                      <a:endParaRPr lang="en-US" sz="12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 of posts and comments for a period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COUNT(tweet_id)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BY(DAY)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algn="ctr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8629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7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F8F8-AE54-F8E8-C468-4749BD10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5" y="230527"/>
            <a:ext cx="10318143" cy="897882"/>
          </a:xfrm>
        </p:spPr>
        <p:txBody>
          <a:bodyPr/>
          <a:lstStyle/>
          <a:p>
            <a:r>
              <a:rPr lang="en-US" b="1" i="0">
                <a:solidFill>
                  <a:schemeClr val="tx1"/>
                </a:solidFill>
                <a:effectLst/>
                <a:latin typeface="Söhne"/>
              </a:rPr>
              <a:t>Method: Social Media Engagement Analysis</a:t>
            </a:r>
            <a:br>
              <a:rPr lang="en-US" b="0" i="0">
                <a:solidFill>
                  <a:schemeClr val="tx1"/>
                </a:solidFill>
                <a:effectLst/>
                <a:latin typeface="Söhne"/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7D67-CE6F-9BC2-5F8F-1D6956F5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91" y="1164616"/>
            <a:ext cx="10820039" cy="56933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effectLst/>
              </a:rPr>
              <a:t>Model:</a:t>
            </a:r>
          </a:p>
          <a:p>
            <a:pPr>
              <a:buFont typeface="Wingdings" pitchFamily="2" charset="2"/>
              <a:buChar char="v"/>
            </a:pPr>
            <a:r>
              <a:rPr lang="en-US" i="1" dirty="0" err="1">
                <a:effectLst/>
              </a:rPr>
              <a:t>SocialM</a:t>
            </a:r>
            <a:r>
              <a:rPr lang="en-US" i="1" dirty="0">
                <a:effectLst/>
              </a:rPr>
              <a:t>​</a:t>
            </a:r>
            <a:r>
              <a:rPr lang="en-US" i="1" dirty="0" err="1">
                <a:effectLst/>
              </a:rPr>
              <a:t>ediaM</a:t>
            </a:r>
            <a:r>
              <a:rPr lang="en-US" i="1" dirty="0">
                <a:effectLst/>
              </a:rPr>
              <a:t>​</a:t>
            </a:r>
            <a:r>
              <a:rPr lang="en-US" i="1" dirty="0" err="1">
                <a:effectLst/>
              </a:rPr>
              <a:t>etric</a:t>
            </a:r>
            <a:r>
              <a:rPr lang="en-US" i="1" dirty="0">
                <a:effectLst/>
              </a:rPr>
              <a:t> = f(</a:t>
            </a:r>
            <a:r>
              <a:rPr lang="en-US" i="1" dirty="0" err="1">
                <a:effectLst/>
              </a:rPr>
              <a:t>Conference_Activities</a:t>
            </a:r>
            <a:r>
              <a:rPr lang="en-US" i="1" dirty="0">
                <a:effectLst/>
              </a:rPr>
              <a:t>, #</a:t>
            </a:r>
            <a:r>
              <a:rPr lang="en-US" i="1" dirty="0" err="1">
                <a:effectLst/>
              </a:rPr>
              <a:t>informs_Usage</a:t>
            </a:r>
            <a:r>
              <a:rPr lang="en-US" i="1" dirty="0">
                <a:effectLst/>
              </a:rPr>
              <a:t>, </a:t>
            </a:r>
            <a:r>
              <a:rPr lang="en-US" i="1" dirty="0" err="1">
                <a:effectLst/>
              </a:rPr>
              <a:t>Related_Keywords</a:t>
            </a:r>
            <a:r>
              <a:rPr lang="en-US" i="1" dirty="0">
                <a:effectLst/>
              </a:rPr>
              <a:t>, Time, </a:t>
            </a:r>
            <a:r>
              <a:rPr lang="en-US" i="1" dirty="0" err="1">
                <a:effectLst/>
              </a:rPr>
              <a:t>Other_Controls</a:t>
            </a:r>
            <a:r>
              <a:rPr lang="en-US" i="1" dirty="0">
                <a:effectLst/>
              </a:rPr>
              <a:t>)</a:t>
            </a:r>
          </a:p>
          <a:p>
            <a:pPr marL="0" indent="0" algn="l">
              <a:buNone/>
            </a:pPr>
            <a:endParaRPr lang="en-US" b="1" i="0" u="sng" dirty="0">
              <a:effectLst/>
            </a:endParaRPr>
          </a:p>
          <a:p>
            <a:pPr marL="0" indent="0" algn="l">
              <a:buNone/>
            </a:pPr>
            <a:r>
              <a:rPr lang="en-US" b="1" i="0" u="sng" dirty="0">
                <a:effectLst/>
              </a:rPr>
              <a:t>Objective:</a:t>
            </a:r>
            <a:r>
              <a:rPr lang="en-US" b="0" i="0" dirty="0">
                <a:effectLst/>
              </a:rPr>
              <a:t> </a:t>
            </a:r>
          </a:p>
          <a:p>
            <a:pPr marL="0" indent="0" algn="l">
              <a:buNone/>
            </a:pPr>
            <a:r>
              <a:rPr lang="en-US" sz="1600" dirty="0"/>
              <a:t>Evaluate the impact and real time feedback of INFORMS conferences through real-time social media feedback using the hashtag #informs and related keywords</a:t>
            </a:r>
            <a:r>
              <a:rPr lang="en-US" b="0" i="0" dirty="0">
                <a:effectLst/>
              </a:rPr>
              <a:t>.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</a:rPr>
              <a:t>Approach:</a:t>
            </a:r>
            <a:endParaRPr lang="en-US" b="0" i="0" u="sng" dirty="0">
              <a:effectLst/>
            </a:endParaRPr>
          </a:p>
          <a:p>
            <a:r>
              <a:rPr lang="en-US" sz="1600" dirty="0"/>
              <a:t>Data Aggregation: Collect social media mentions during the conference timeframe.</a:t>
            </a:r>
          </a:p>
          <a:p>
            <a:r>
              <a:rPr lang="en-US" sz="1600" dirty="0"/>
              <a:t>Metric Analysis: Track volume, sentiment, and engagement of #informs-related posts.</a:t>
            </a:r>
          </a:p>
          <a:p>
            <a:r>
              <a:rPr lang="en-US" sz="1600" dirty="0"/>
              <a:t>Comparative Metrics: Contrast social media activity before, during, and after the conference to assess impact.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</a:rPr>
              <a:t>Challenges:</a:t>
            </a:r>
            <a:endParaRPr lang="en-US" b="0" i="0" u="sng" dirty="0">
              <a:effectLst/>
            </a:endParaRPr>
          </a:p>
          <a:p>
            <a:r>
              <a:rPr lang="en-US" sz="1600" dirty="0"/>
              <a:t>Filtering out noise and irrelevant mentions.</a:t>
            </a:r>
          </a:p>
          <a:p>
            <a:r>
              <a:rPr lang="en-US" sz="1600" dirty="0"/>
              <a:t>Accurately interpreting sentiment of feedback.</a:t>
            </a:r>
          </a:p>
          <a:p>
            <a:pPr marL="0" indent="0" algn="l">
              <a:buNone/>
            </a:pPr>
            <a:r>
              <a:rPr lang="en-US" b="1" i="0" u="sng" dirty="0">
                <a:effectLst/>
              </a:rPr>
              <a:t>Tools &amp; Software:</a:t>
            </a:r>
            <a:r>
              <a:rPr lang="en-US" u="sng" dirty="0"/>
              <a:t> </a:t>
            </a:r>
            <a:r>
              <a:rPr lang="en-US" sz="1600" dirty="0" err="1"/>
              <a:t>Apify</a:t>
            </a:r>
            <a:r>
              <a:rPr lang="en-US" sz="1600" dirty="0"/>
              <a:t> LinkedIn, Twitter, Instagram APIs, Python, R, </a:t>
            </a:r>
            <a:r>
              <a:rPr lang="en-US" sz="1600" dirty="0" err="1"/>
              <a:t>ChatGPT</a:t>
            </a:r>
            <a:endParaRPr lang="en-US" sz="1600" dirty="0"/>
          </a:p>
          <a:p>
            <a:pPr marL="0" indent="0" algn="l">
              <a:buNone/>
            </a:pPr>
            <a:r>
              <a:rPr lang="en-US" b="1" i="0" u="sng" dirty="0">
                <a:effectLst/>
              </a:rPr>
              <a:t>Success Evaluation:</a:t>
            </a:r>
            <a:endParaRPr lang="en-US" b="0" i="0" u="sng" dirty="0">
              <a:effectLst/>
            </a:endParaRPr>
          </a:p>
          <a:p>
            <a:r>
              <a:rPr lang="en-US" sz="1600" dirty="0"/>
              <a:t>Increased engagement metrics (likes, shares, comments).</a:t>
            </a:r>
          </a:p>
          <a:p>
            <a:r>
              <a:rPr lang="en-US" sz="1600" dirty="0"/>
              <a:t>Timely incorporation of feedback into conference activities.</a:t>
            </a:r>
          </a:p>
        </p:txBody>
      </p:sp>
    </p:spTree>
    <p:extLst>
      <p:ext uri="{BB962C8B-B14F-4D97-AF65-F5344CB8AC3E}">
        <p14:creationId xmlns:p14="http://schemas.microsoft.com/office/powerpoint/2010/main" val="330762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B89DD-82BE-2FA1-3944-0D4D2DF5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270" y="2691467"/>
            <a:ext cx="5599942" cy="11157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dirty="0"/>
              <a:t>Pseudo-Code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2C98D-E0D9-4FE3-8E42-4547B8D2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659120" y="659121"/>
            <a:ext cx="6858001" cy="5539756"/>
          </a:xfrm>
          <a:custGeom>
            <a:avLst/>
            <a:gdLst>
              <a:gd name="connsiteX0" fmla="*/ 6858001 w 6858001"/>
              <a:gd name="connsiteY0" fmla="*/ 1344715 h 5539756"/>
              <a:gd name="connsiteX1" fmla="*/ 6858001 w 6858001"/>
              <a:gd name="connsiteY1" fmla="*/ 1177 h 5539756"/>
              <a:gd name="connsiteX2" fmla="*/ 6702324 w 6858001"/>
              <a:gd name="connsiteY2" fmla="*/ 26222 h 5539756"/>
              <a:gd name="connsiteX3" fmla="*/ 6547333 w 6858001"/>
              <a:gd name="connsiteY3" fmla="*/ 50091 h 5539756"/>
              <a:gd name="connsiteX4" fmla="*/ 6391657 w 6858001"/>
              <a:gd name="connsiteY4" fmla="*/ 73455 h 5539756"/>
              <a:gd name="connsiteX5" fmla="*/ 6235294 w 6858001"/>
              <a:gd name="connsiteY5" fmla="*/ 93458 h 5539756"/>
              <a:gd name="connsiteX6" fmla="*/ 6079618 w 6858001"/>
              <a:gd name="connsiteY6" fmla="*/ 113629 h 5539756"/>
              <a:gd name="connsiteX7" fmla="*/ 5923255 w 6858001"/>
              <a:gd name="connsiteY7" fmla="*/ 132455 h 5539756"/>
              <a:gd name="connsiteX8" fmla="*/ 5768950 w 6858001"/>
              <a:gd name="connsiteY8" fmla="*/ 148591 h 5539756"/>
              <a:gd name="connsiteX9" fmla="*/ 5612588 w 6858001"/>
              <a:gd name="connsiteY9" fmla="*/ 163887 h 5539756"/>
              <a:gd name="connsiteX10" fmla="*/ 5456911 w 6858001"/>
              <a:gd name="connsiteY10" fmla="*/ 177839 h 5539756"/>
              <a:gd name="connsiteX11" fmla="*/ 5303978 w 6858001"/>
              <a:gd name="connsiteY11" fmla="*/ 189941 h 5539756"/>
              <a:gd name="connsiteX12" fmla="*/ 5148987 w 6858001"/>
              <a:gd name="connsiteY12" fmla="*/ 202044 h 5539756"/>
              <a:gd name="connsiteX13" fmla="*/ 4996054 w 6858001"/>
              <a:gd name="connsiteY13" fmla="*/ 212129 h 5539756"/>
              <a:gd name="connsiteX14" fmla="*/ 4843120 w 6858001"/>
              <a:gd name="connsiteY14" fmla="*/ 220029 h 5539756"/>
              <a:gd name="connsiteX15" fmla="*/ 4690873 w 6858001"/>
              <a:gd name="connsiteY15" fmla="*/ 228266 h 5539756"/>
              <a:gd name="connsiteX16" fmla="*/ 4539997 w 6858001"/>
              <a:gd name="connsiteY16" fmla="*/ 235157 h 5539756"/>
              <a:gd name="connsiteX17" fmla="*/ 4390492 w 6858001"/>
              <a:gd name="connsiteY17" fmla="*/ 240032 h 5539756"/>
              <a:gd name="connsiteX18" fmla="*/ 4240988 w 6858001"/>
              <a:gd name="connsiteY18" fmla="*/ 244234 h 5539756"/>
              <a:gd name="connsiteX19" fmla="*/ 4092855 w 6858001"/>
              <a:gd name="connsiteY19" fmla="*/ 248268 h 5539756"/>
              <a:gd name="connsiteX20" fmla="*/ 3946780 w 6858001"/>
              <a:gd name="connsiteY20" fmla="*/ 250117 h 5539756"/>
              <a:gd name="connsiteX21" fmla="*/ 3800704 w 6858001"/>
              <a:gd name="connsiteY21" fmla="*/ 252134 h 5539756"/>
              <a:gd name="connsiteX22" fmla="*/ 3656686 w 6858001"/>
              <a:gd name="connsiteY22" fmla="*/ 253143 h 5539756"/>
              <a:gd name="connsiteX23" fmla="*/ 3514040 w 6858001"/>
              <a:gd name="connsiteY23" fmla="*/ 252134 h 5539756"/>
              <a:gd name="connsiteX24" fmla="*/ 3372765 w 6858001"/>
              <a:gd name="connsiteY24" fmla="*/ 252134 h 5539756"/>
              <a:gd name="connsiteX25" fmla="*/ 3232862 w 6858001"/>
              <a:gd name="connsiteY25" fmla="*/ 250117 h 5539756"/>
              <a:gd name="connsiteX26" fmla="*/ 3095702 w 6858001"/>
              <a:gd name="connsiteY26" fmla="*/ 247092 h 5539756"/>
              <a:gd name="connsiteX27" fmla="*/ 2959914 w 6858001"/>
              <a:gd name="connsiteY27" fmla="*/ 244234 h 5539756"/>
              <a:gd name="connsiteX28" fmla="*/ 2826868 w 6858001"/>
              <a:gd name="connsiteY28" fmla="*/ 241040 h 5539756"/>
              <a:gd name="connsiteX29" fmla="*/ 2694509 w 6858001"/>
              <a:gd name="connsiteY29" fmla="*/ 236166 h 5539756"/>
              <a:gd name="connsiteX30" fmla="*/ 2564208 w 6858001"/>
              <a:gd name="connsiteY30" fmla="*/ 230955 h 5539756"/>
              <a:gd name="connsiteX31" fmla="*/ 2436649 w 6858001"/>
              <a:gd name="connsiteY31" fmla="*/ 226249 h 5539756"/>
              <a:gd name="connsiteX32" fmla="*/ 2187703 w 6858001"/>
              <a:gd name="connsiteY32" fmla="*/ 212969 h 5539756"/>
              <a:gd name="connsiteX33" fmla="*/ 1949045 w 6858001"/>
              <a:gd name="connsiteY33" fmla="*/ 198850 h 5539756"/>
              <a:gd name="connsiteX34" fmla="*/ 1719988 w 6858001"/>
              <a:gd name="connsiteY34" fmla="*/ 184058 h 5539756"/>
              <a:gd name="connsiteX35" fmla="*/ 1503275 w 6858001"/>
              <a:gd name="connsiteY35" fmla="*/ 167753 h 5539756"/>
              <a:gd name="connsiteX36" fmla="*/ 1296163 w 6858001"/>
              <a:gd name="connsiteY36" fmla="*/ 150776 h 5539756"/>
              <a:gd name="connsiteX37" fmla="*/ 1104139 w 6858001"/>
              <a:gd name="connsiteY37" fmla="*/ 132455 h 5539756"/>
              <a:gd name="connsiteX38" fmla="*/ 923774 w 6858001"/>
              <a:gd name="connsiteY38" fmla="*/ 114469 h 5539756"/>
              <a:gd name="connsiteX39" fmla="*/ 757810 w 6858001"/>
              <a:gd name="connsiteY39" fmla="*/ 96484 h 5539756"/>
              <a:gd name="connsiteX40" fmla="*/ 605563 w 6858001"/>
              <a:gd name="connsiteY40" fmla="*/ 79507 h 5539756"/>
              <a:gd name="connsiteX41" fmla="*/ 470460 w 6858001"/>
              <a:gd name="connsiteY41" fmla="*/ 63370 h 5539756"/>
              <a:gd name="connsiteX42" fmla="*/ 348388 w 6858001"/>
              <a:gd name="connsiteY42" fmla="*/ 48074 h 5539756"/>
              <a:gd name="connsiteX43" fmla="*/ 245518 w 6858001"/>
              <a:gd name="connsiteY43" fmla="*/ 35299 h 5539756"/>
              <a:gd name="connsiteX44" fmla="*/ 159107 w 6858001"/>
              <a:gd name="connsiteY44" fmla="*/ 23197 h 5539756"/>
              <a:gd name="connsiteX45" fmla="*/ 40463 w 6858001"/>
              <a:gd name="connsiteY45" fmla="*/ 5883 h 5539756"/>
              <a:gd name="connsiteX46" fmla="*/ 1 w 6858001"/>
              <a:gd name="connsiteY46" fmla="*/ 0 h 5539756"/>
              <a:gd name="connsiteX47" fmla="*/ 1 w 6858001"/>
              <a:gd name="connsiteY47" fmla="*/ 905405 h 5539756"/>
              <a:gd name="connsiteX48" fmla="*/ 0 w 6858001"/>
              <a:gd name="connsiteY48" fmla="*/ 905405 h 5539756"/>
              <a:gd name="connsiteX49" fmla="*/ 0 w 6858001"/>
              <a:gd name="connsiteY49" fmla="*/ 5539756 h 5539756"/>
              <a:gd name="connsiteX50" fmla="*/ 6858000 w 6858001"/>
              <a:gd name="connsiteY50" fmla="*/ 5539756 h 5539756"/>
              <a:gd name="connsiteX51" fmla="*/ 6858000 w 6858001"/>
              <a:gd name="connsiteY51" fmla="*/ 1344715 h 553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39756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405"/>
                </a:lnTo>
                <a:lnTo>
                  <a:pt x="0" y="905405"/>
                </a:lnTo>
                <a:lnTo>
                  <a:pt x="0" y="5539756"/>
                </a:lnTo>
                <a:lnTo>
                  <a:pt x="6858000" y="5539756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0258BAE0-E019-4635-94F1-D65C71B15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47F81-0FC3-735A-ECDA-D195DA43A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6" y="0"/>
            <a:ext cx="5049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{9B546D1F-EEE9-8044-B423-B623340D6348}tf10001062</Template>
  <TotalTime>0</TotalTime>
  <Words>906</Words>
  <Application>Microsoft Macintosh PowerPoint</Application>
  <PresentationFormat>Widescreen</PresentationFormat>
  <Paragraphs>163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Söhne</vt:lpstr>
      <vt:lpstr>Symbol</vt:lpstr>
      <vt:lpstr>Wingdings</vt:lpstr>
      <vt:lpstr>Wingdings 3</vt:lpstr>
      <vt:lpstr>Ion</vt:lpstr>
      <vt:lpstr>PowerPoint Presentation</vt:lpstr>
      <vt:lpstr>EXECUTIVE SUMMARY– SENTIMENT ANALYSIS</vt:lpstr>
      <vt:lpstr>PowerPoint Presentation</vt:lpstr>
      <vt:lpstr>METHODOLOGY – PATH TO SUCCESS </vt:lpstr>
      <vt:lpstr>EXPLORATORY DATA ANALYSIS: KEY VAIRABLES</vt:lpstr>
      <vt:lpstr>Method: Social Media Engagement Analysis </vt:lpstr>
      <vt:lpstr>Pseudo-Code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Carretero Martinez</dc:creator>
  <cp:lastModifiedBy>Joaquin Carretero Martinez</cp:lastModifiedBy>
  <cp:revision>1</cp:revision>
  <dcterms:created xsi:type="dcterms:W3CDTF">2024-01-22T20:02:25Z</dcterms:created>
  <dcterms:modified xsi:type="dcterms:W3CDTF">2024-02-04T05:26:51Z</dcterms:modified>
</cp:coreProperties>
</file>