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  <p:sldId id="260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6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3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5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4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0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3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3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8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AB49-D349-4336-BD99-9E455CCD4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728590-028F-4122-A2DB-74C12CD4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altLang="zh-TW" sz="5200" dirty="0"/>
              <a:t>Data</a:t>
            </a:r>
            <a:br>
              <a:rPr lang="en-US" altLang="zh-TW" sz="5200" dirty="0"/>
            </a:br>
            <a:r>
              <a:rPr lang="en-US" altLang="zh-TW" sz="5200" dirty="0"/>
              <a:t>Mining</a:t>
            </a:r>
            <a:br>
              <a:rPr lang="en-US" altLang="zh-TW" sz="5200" dirty="0"/>
            </a:br>
            <a:r>
              <a:rPr lang="en-US" altLang="zh-TW" sz="5200" dirty="0"/>
              <a:t>Report</a:t>
            </a:r>
            <a:endParaRPr lang="zh-TW" altLang="en-US" sz="5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BF120F-E5FE-4450-8A3B-1EB7D1D9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0000" lnSpcReduction="20000"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r>
              <a:rPr lang="zh-TW" altLang="en-US" sz="2000" dirty="0"/>
              <a:t>戴鈞彥、余慶龍、游洲鈐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819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0BD0A-2F4A-4DA7-AC6E-87E0763B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Fixed acidity - Quality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C09E0D5-1F9D-4D7F-8ACB-153F8E581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79" y="2108200"/>
            <a:ext cx="6521168" cy="3760788"/>
          </a:xfrm>
        </p:spPr>
      </p:pic>
    </p:spTree>
    <p:extLst>
      <p:ext uri="{BB962C8B-B14F-4D97-AF65-F5344CB8AC3E}">
        <p14:creationId xmlns:p14="http://schemas.microsoft.com/office/powerpoint/2010/main" val="402456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B8214-3E65-4A32-B0F9-5C0AFA2C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sulfur dioxide - Quality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6E0B6F8-D933-454D-9102-C671F60B1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26" y="2108200"/>
            <a:ext cx="6507274" cy="3760788"/>
          </a:xfrm>
        </p:spPr>
      </p:pic>
    </p:spTree>
    <p:extLst>
      <p:ext uri="{BB962C8B-B14F-4D97-AF65-F5344CB8AC3E}">
        <p14:creationId xmlns:p14="http://schemas.microsoft.com/office/powerpoint/2010/main" val="251279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D669E-AC65-4313-8DE2-422FC7F6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Residual sugar - Quality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A903DFC-F0A5-4885-BB3C-8FF7B2C58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64" y="2108200"/>
            <a:ext cx="6548798" cy="3760788"/>
          </a:xfrm>
        </p:spPr>
      </p:pic>
    </p:spTree>
    <p:extLst>
      <p:ext uri="{BB962C8B-B14F-4D97-AF65-F5344CB8AC3E}">
        <p14:creationId xmlns:p14="http://schemas.microsoft.com/office/powerpoint/2010/main" val="267365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671EB-58D0-4970-B3AA-946F2306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Sulphates - Quality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8C2D3FF-F084-4A20-96B0-22C49C3F2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10" y="2108200"/>
            <a:ext cx="6511905" cy="3760788"/>
          </a:xfrm>
        </p:spPr>
      </p:pic>
    </p:spTree>
    <p:extLst>
      <p:ext uri="{BB962C8B-B14F-4D97-AF65-F5344CB8AC3E}">
        <p14:creationId xmlns:p14="http://schemas.microsoft.com/office/powerpoint/2010/main" val="104603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0EA5B-47E8-4DFE-9EF8-6CA54A40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sulfur dioxide - Quality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B068711-C15E-468C-B334-AC5C73094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39" y="2108200"/>
            <a:ext cx="6533847" cy="3760788"/>
          </a:xfrm>
        </p:spPr>
      </p:pic>
    </p:spTree>
    <p:extLst>
      <p:ext uri="{BB962C8B-B14F-4D97-AF65-F5344CB8AC3E}">
        <p14:creationId xmlns:p14="http://schemas.microsoft.com/office/powerpoint/2010/main" val="341385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DAEBD-39CF-476A-8864-50BC2E03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Volatile acidity - Quality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A859089-70E6-4A8F-B076-FECBCB438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58" y="2108200"/>
            <a:ext cx="6529210" cy="3760788"/>
          </a:xfrm>
        </p:spPr>
      </p:pic>
    </p:spTree>
    <p:extLst>
      <p:ext uri="{BB962C8B-B14F-4D97-AF65-F5344CB8AC3E}">
        <p14:creationId xmlns:p14="http://schemas.microsoft.com/office/powerpoint/2010/main" val="226901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C0431-6CF8-47F2-BA30-E7AFF213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datamining strategy we try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67A431-02CA-4BD5-8B9D-7C9885D8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K-means with Classes to clusters evaluation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 err="1"/>
              <a:t>MultiLayerPerceptron</a:t>
            </a:r>
            <a:r>
              <a:rPr lang="en-US" altLang="zh-TW" sz="2800" b="1" dirty="0"/>
              <a:t> (Neural Network)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IBK (K-nearest)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 err="1"/>
              <a:t>RandomForest</a:t>
            </a:r>
            <a:endParaRPr lang="en-US" altLang="zh-TW" sz="28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J48 (Decision Trees)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522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CCDBC-9E8D-4074-AAE1-962160EC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altLang="zh-TW" dirty="0"/>
              <a:t>Simple K Means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192DA0-8A9C-43FD-B75E-1C8767C82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2416"/>
            <a:ext cx="8839944" cy="3439485"/>
          </a:xfrm>
        </p:spPr>
      </p:pic>
    </p:spTree>
    <p:extLst>
      <p:ext uri="{BB962C8B-B14F-4D97-AF65-F5344CB8AC3E}">
        <p14:creationId xmlns:p14="http://schemas.microsoft.com/office/powerpoint/2010/main" val="354038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DFB6E-1A0E-439A-90FF-443FDA42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 highest accuracy method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9C3F89-4685-45C1-9354-7CD406906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03049"/>
            <a:ext cx="9725038" cy="226592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BF8F81-FF39-4DE3-AEDA-7865F2D173C1}"/>
              </a:ext>
            </a:extLst>
          </p:cNvPr>
          <p:cNvSpPr/>
          <p:nvPr/>
        </p:nvSpPr>
        <p:spPr>
          <a:xfrm>
            <a:off x="1249960" y="3833769"/>
            <a:ext cx="9370502" cy="37750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13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310DB-9C88-4372-9519-E76C1665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Forest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1C8C3CE-8624-46AC-971F-ACAFCACB4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23751"/>
            <a:ext cx="9748729" cy="3432342"/>
          </a:xfrm>
        </p:spPr>
      </p:pic>
    </p:spTree>
    <p:extLst>
      <p:ext uri="{BB962C8B-B14F-4D97-AF65-F5344CB8AC3E}">
        <p14:creationId xmlns:p14="http://schemas.microsoft.com/office/powerpoint/2010/main" val="187612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5690F-6561-46B2-B418-801FE179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3B4BA-DA54-4982-A072-A4036CF1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Why we choice this dataset?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What attribute we have?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What attribute will affect our result?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The problem we met.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396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F2984D14-71D0-431A-88F5-5A3B2A1C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Preprocess method we do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B52E4455-0520-47D6-9568-886F758C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Remove outliers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Discretization</a:t>
            </a:r>
            <a:r>
              <a:rPr lang="en-US" altLang="zh-TW" b="1" dirty="0"/>
              <a:t>(separate with same number of data)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Delete attribute</a:t>
            </a:r>
            <a:r>
              <a:rPr lang="en-US" altLang="zh-TW" b="1" dirty="0"/>
              <a:t>(</a:t>
            </a:r>
            <a:r>
              <a:rPr lang="en-US" altLang="zh-TW" b="1" dirty="0" err="1"/>
              <a:t>CfbsubsetEval</a:t>
            </a:r>
            <a:r>
              <a:rPr lang="en-US" altLang="zh-TW" b="1" dirty="0"/>
              <a:t> with </a:t>
            </a:r>
            <a:r>
              <a:rPr lang="en-US" altLang="zh-TW" b="1" dirty="0" err="1"/>
              <a:t>Bestfirst</a:t>
            </a:r>
            <a:r>
              <a:rPr lang="en-US" altLang="zh-TW" b="1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031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73CD056-690E-4148-94CA-5F5F297BB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6" y="3716694"/>
            <a:ext cx="10711348" cy="194624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36D3506-27BE-43C6-8120-798C9B640C30}"/>
              </a:ext>
            </a:extLst>
          </p:cNvPr>
          <p:cNvSpPr txBox="1"/>
          <p:nvPr/>
        </p:nvSpPr>
        <p:spPr>
          <a:xfrm>
            <a:off x="740326" y="3128721"/>
            <a:ext cx="6172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accuracy always decrease after discretize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流程圖: 程序 18">
            <a:extLst>
              <a:ext uri="{FF2B5EF4-FFF2-40B4-BE49-F238E27FC236}">
                <a16:creationId xmlns:a16="http://schemas.microsoft.com/office/drawing/2014/main" id="{5D4EA485-A832-477B-B283-0FBA20C1CF0E}"/>
              </a:ext>
            </a:extLst>
          </p:cNvPr>
          <p:cNvSpPr/>
          <p:nvPr/>
        </p:nvSpPr>
        <p:spPr>
          <a:xfrm>
            <a:off x="805342" y="4395830"/>
            <a:ext cx="10646331" cy="293985"/>
          </a:xfrm>
          <a:prstGeom prst="flowChartProcess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02B54D-893D-41FE-B916-4273DF24D94C}"/>
              </a:ext>
            </a:extLst>
          </p:cNvPr>
          <p:cNvSpPr/>
          <p:nvPr/>
        </p:nvSpPr>
        <p:spPr>
          <a:xfrm>
            <a:off x="8741328" y="5301842"/>
            <a:ext cx="2710346" cy="36109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程序 21">
            <a:extLst>
              <a:ext uri="{FF2B5EF4-FFF2-40B4-BE49-F238E27FC236}">
                <a16:creationId xmlns:a16="http://schemas.microsoft.com/office/drawing/2014/main" id="{655DE09C-7739-440F-B7F5-5166B5653039}"/>
              </a:ext>
            </a:extLst>
          </p:cNvPr>
          <p:cNvSpPr/>
          <p:nvPr/>
        </p:nvSpPr>
        <p:spPr>
          <a:xfrm>
            <a:off x="805342" y="4101845"/>
            <a:ext cx="10646331" cy="293985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D692525-4813-4028-9D38-E56EF9C5CE83}"/>
              </a:ext>
            </a:extLst>
          </p:cNvPr>
          <p:cNvSpPr txBox="1"/>
          <p:nvPr/>
        </p:nvSpPr>
        <p:spPr>
          <a:xfrm>
            <a:off x="570451" y="671119"/>
            <a:ext cx="935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 hypothesis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Discretize will separate data into different interval, </a:t>
            </a:r>
          </a:p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it can handle outliers very well.</a:t>
            </a:r>
          </a:p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there are few outliers in our dataset,</a:t>
            </a:r>
          </a:p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the same quality of wine is in a range, we don’t need to separate it.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7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644D2D-1735-4228-8BAC-E0A1048C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Alcohol - Quality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6B44A836-E1F4-4A5E-ADD5-8469FD441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4" y="2108200"/>
            <a:ext cx="6516537" cy="3760788"/>
          </a:xfrm>
        </p:spPr>
      </p:pic>
    </p:spTree>
    <p:extLst>
      <p:ext uri="{BB962C8B-B14F-4D97-AF65-F5344CB8AC3E}">
        <p14:creationId xmlns:p14="http://schemas.microsoft.com/office/powerpoint/2010/main" val="165059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E2E9A-ACBF-495F-A9B0-BA3E6162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Chlorides - Quality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8886252-CF75-4A18-B3F3-9F2DA0FCD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40" y="2108200"/>
            <a:ext cx="6494645" cy="3760788"/>
          </a:xfrm>
        </p:spPr>
      </p:pic>
    </p:spTree>
    <p:extLst>
      <p:ext uri="{BB962C8B-B14F-4D97-AF65-F5344CB8AC3E}">
        <p14:creationId xmlns:p14="http://schemas.microsoft.com/office/powerpoint/2010/main" val="13024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2B77A-9E4A-4D2F-A39C-C4709728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Citric acid - Quality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A6DD213-AB21-4973-A272-A7A8FED28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58" y="2108200"/>
            <a:ext cx="6529210" cy="3760788"/>
          </a:xfrm>
        </p:spPr>
      </p:pic>
    </p:spTree>
    <p:extLst>
      <p:ext uri="{BB962C8B-B14F-4D97-AF65-F5344CB8AC3E}">
        <p14:creationId xmlns:p14="http://schemas.microsoft.com/office/powerpoint/2010/main" val="225054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D68CD-E66B-411C-8556-AF4D65C3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 - Quality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D630B06-94CA-4D52-9EE5-6D6B88D0E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60" y="2108200"/>
            <a:ext cx="6472806" cy="3760788"/>
          </a:xfrm>
        </p:spPr>
      </p:pic>
    </p:spTree>
    <p:extLst>
      <p:ext uri="{BB962C8B-B14F-4D97-AF65-F5344CB8AC3E}">
        <p14:creationId xmlns:p14="http://schemas.microsoft.com/office/powerpoint/2010/main" val="303599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659FC-E261-44BB-8492-C1546050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Density - Quality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2937ED9-D2B0-4EA5-BB17-110C587BB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36" y="2108200"/>
            <a:ext cx="6536053" cy="3760788"/>
          </a:xfrm>
        </p:spPr>
      </p:pic>
    </p:spTree>
    <p:extLst>
      <p:ext uri="{BB962C8B-B14F-4D97-AF65-F5344CB8AC3E}">
        <p14:creationId xmlns:p14="http://schemas.microsoft.com/office/powerpoint/2010/main" val="1880812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192</Words>
  <Application>Microsoft Office PowerPoint</Application>
  <PresentationFormat>寬螢幕</PresentationFormat>
  <Paragraphs>38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Garamond</vt:lpstr>
      <vt:lpstr>Wingdings</vt:lpstr>
      <vt:lpstr>RetrospectVTI</vt:lpstr>
      <vt:lpstr>Data Mining Report</vt:lpstr>
      <vt:lpstr>Introduction</vt:lpstr>
      <vt:lpstr>The Preprocess method we do</vt:lpstr>
      <vt:lpstr>PowerPoint 簡報</vt:lpstr>
      <vt:lpstr>Alcohol - Quality</vt:lpstr>
      <vt:lpstr>Chlorides - Quality</vt:lpstr>
      <vt:lpstr>Citric acid - Quality</vt:lpstr>
      <vt:lpstr>PH - Quality</vt:lpstr>
      <vt:lpstr>Density - Quality</vt:lpstr>
      <vt:lpstr>Fixed acidity - Quality</vt:lpstr>
      <vt:lpstr>Free sulfur dioxide - Quality</vt:lpstr>
      <vt:lpstr>Residual sugar - Quality</vt:lpstr>
      <vt:lpstr>Sulphates - Quality</vt:lpstr>
      <vt:lpstr>Total sulfur dioxide - Quality</vt:lpstr>
      <vt:lpstr>Volatile acidity - Quality</vt:lpstr>
      <vt:lpstr>The datamining strategy we try</vt:lpstr>
      <vt:lpstr> Simple K Means</vt:lpstr>
      <vt:lpstr>Select highest accuracy method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report</dc:title>
  <dc:creator>鈞彥 戴</dc:creator>
  <cp:lastModifiedBy>鈞彥 戴</cp:lastModifiedBy>
  <cp:revision>16</cp:revision>
  <dcterms:created xsi:type="dcterms:W3CDTF">2021-01-05T04:07:34Z</dcterms:created>
  <dcterms:modified xsi:type="dcterms:W3CDTF">2021-01-05T09:13:59Z</dcterms:modified>
</cp:coreProperties>
</file>