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embeddedFontLst>
    <p:embeddedFont>
      <p:font typeface="Cabin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As a passionate learner, I am drawn to the process of learning new things.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can quickly adapt to new jobs. My work performance reflects these strengths and have allowed me to succeed in my work environments. </a:t>
            </a: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934586" y="1647645"/>
            <a:ext cx="6573481" cy="178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bin"/>
              <a:buNone/>
            </a:pPr>
            <a:r>
              <a:rPr lang="en-US" sz="3600" b="1" dirty="0">
                <a:solidFill>
                  <a:srgbClr val="0070C0"/>
                </a:solidFill>
              </a:rPr>
              <a:t>House Price Prediction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106" name="Google Shape;106;p13"/>
          <p:cNvSpPr txBox="1"/>
          <p:nvPr/>
        </p:nvSpPr>
        <p:spPr>
          <a:xfrm>
            <a:off x="3418226" y="3864603"/>
            <a:ext cx="5647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- Analysis by Pandas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Modeling and Predict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2833D-EE1E-41B6-B291-CA6166B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96" y="2085654"/>
            <a:ext cx="9786135" cy="3210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Make a Function to Tweak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0738A-57B7-446F-B53C-8A40D619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40" y="2087961"/>
            <a:ext cx="8307838" cy="3329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1416327" y="76428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 err="1"/>
              <a:t>Visulize</a:t>
            </a:r>
            <a:r>
              <a:rPr lang="en-US" b="1" dirty="0"/>
              <a:t> the Trend</a:t>
            </a:r>
            <a:endParaRPr dirty="0"/>
          </a:p>
        </p:txBody>
      </p:sp>
      <p:sp>
        <p:nvSpPr>
          <p:cNvPr id="194" name="Google Shape;194;p25"/>
          <p:cNvSpPr/>
          <p:nvPr/>
        </p:nvSpPr>
        <p:spPr>
          <a:xfrm>
            <a:off x="1416327" y="1750919"/>
            <a:ext cx="93593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BB750-3B6A-4451-8655-90917A3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62" y="1970605"/>
            <a:ext cx="9520518" cy="37211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Next Step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Change strings into numbers to discover the correlation.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Test with other models.</a:t>
            </a:r>
            <a:endParaRPr dirty="0"/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640" y="748995"/>
            <a:ext cx="10332720" cy="40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9213272" y="5522463"/>
            <a:ext cx="236041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pics are from Google.com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029588" y="705685"/>
            <a:ext cx="9601196" cy="95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Dataset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338470" y="2557670"/>
            <a:ext cx="5755058" cy="327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 err="1"/>
              <a:t>Melb_data</a:t>
            </a:r>
            <a:r>
              <a:rPr lang="en-US" sz="3200" dirty="0"/>
              <a:t> from Kaggle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13580 Rows, 21 Columns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37144-8F2D-4445-BD63-7C4B7146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19" y="3716278"/>
            <a:ext cx="5180934" cy="1957395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94A82EF-87CA-4F6E-A6E3-480C6010F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16" y="2202873"/>
            <a:ext cx="4220602" cy="3368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b="1" dirty="0"/>
              <a:t>Clean Data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2718639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df. </a:t>
            </a:r>
            <a:r>
              <a:rPr lang="en-US" dirty="0" err="1"/>
              <a:t>isnull</a:t>
            </a:r>
            <a:r>
              <a:rPr lang="en-US" dirty="0"/>
              <a:t>( ). Sum( )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Check missing or NAN data, then fill with mean.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(), </a:t>
            </a:r>
            <a:r>
              <a:rPr lang="en-US" dirty="0" err="1"/>
              <a:t>inplace</a:t>
            </a:r>
            <a:r>
              <a:rPr lang="en-US" dirty="0"/>
              <a:t>=True</a:t>
            </a:r>
            <a:endParaRPr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E232A0-1B84-4C26-B20E-745A386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49" y="2092852"/>
            <a:ext cx="6189009" cy="318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469787" y="890106"/>
            <a:ext cx="9372598" cy="14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600" b="1" dirty="0"/>
              <a:t>Data Visualization</a:t>
            </a:r>
            <a:br>
              <a:rPr lang="en-US" sz="3600" dirty="0"/>
            </a:br>
            <a:br>
              <a:rPr lang="en-US" sz="1900" b="1" dirty="0">
                <a:solidFill>
                  <a:srgbClr val="324951"/>
                </a:solidFill>
                <a:latin typeface="Cabin"/>
                <a:ea typeface="Cabin"/>
                <a:cs typeface="Cabin"/>
                <a:sym typeface="Cabin"/>
              </a:rPr>
            </a:br>
            <a:endParaRPr sz="1900" b="1" dirty="0">
              <a:solidFill>
                <a:srgbClr val="32495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469788" y="1959429"/>
            <a:ext cx="3121772" cy="40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endParaRPr dirty="0">
              <a:solidFill>
                <a:srgbClr val="324951"/>
              </a:solidFill>
            </a:endParaRP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13DD3ED-5300-4C39-9370-A3520D78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1" y="1959429"/>
            <a:ext cx="10371349" cy="3766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451579" y="120197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3995000" y="5354374"/>
            <a:ext cx="3525574" cy="4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Apply Seaborn </a:t>
            </a:r>
            <a:r>
              <a:rPr lang="en-US" sz="24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Jointplot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FC2A-FFC5-4862-9911-EF8E0C19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029DEF7-7423-4ED1-B63B-701474A9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1892368"/>
            <a:ext cx="9369636" cy="3364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327300" y="940904"/>
            <a:ext cx="9601196" cy="11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951"/>
              </a:buClr>
              <a:buSzPts val="3200"/>
              <a:buFont typeface="Cabin"/>
              <a:buNone/>
            </a:pPr>
            <a:r>
              <a:rPr lang="en-US" b="1" dirty="0">
                <a:solidFill>
                  <a:srgbClr val="324951"/>
                </a:solidFill>
              </a:rPr>
              <a:t>Find Correlation</a:t>
            </a:r>
            <a:br>
              <a:rPr lang="en-US" b="1" dirty="0"/>
            </a:br>
            <a:endParaRPr b="1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5053762" y="2041450"/>
            <a:ext cx="6237694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endParaRPr dirty="0"/>
          </a:p>
        </p:txBody>
      </p:sp>
      <p:pic>
        <p:nvPicPr>
          <p:cNvPr id="3" name="Picture 2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6CCBF2B4-D6AA-454B-A35D-B7A833BD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8" y="1882588"/>
            <a:ext cx="9368637" cy="36527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375869" y="1054271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Visualization Correlation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34B8-2ACC-4DB0-9073-5ADE928E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392" y="4953407"/>
            <a:ext cx="10009501" cy="506066"/>
          </a:xfrm>
        </p:spPr>
        <p:txBody>
          <a:bodyPr/>
          <a:lstStyle/>
          <a:p>
            <a:r>
              <a:rPr lang="en-US" dirty="0"/>
              <a:t>From the higher number and the darker color, we can tell the close relationship.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FD9969D-9AFC-44F1-81C9-542ACEE3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92" y="1955936"/>
            <a:ext cx="9212458" cy="2720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dirty="0"/>
              <a:t>Prepare data for </a:t>
            </a:r>
            <a:r>
              <a:rPr lang="en-US" dirty="0" err="1"/>
              <a:t>Modling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6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I choose Price for Target data.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Leave other features for the feature.</a:t>
            </a:r>
            <a:endParaRPr dirty="0"/>
          </a:p>
        </p:txBody>
      </p:sp>
      <p:pic>
        <p:nvPicPr>
          <p:cNvPr id="11" name="Picture 10" descr="Chart, funnel chart&#10;&#10;Description automatically generated">
            <a:extLst>
              <a:ext uri="{FF2B5EF4-FFF2-40B4-BE49-F238E27FC236}">
                <a16:creationId xmlns:a16="http://schemas.microsoft.com/office/drawing/2014/main" id="{020F7A18-6698-4B73-9231-E9273260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19" y="2017344"/>
            <a:ext cx="4995527" cy="2926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1368749" y="473589"/>
            <a:ext cx="9836422" cy="1303867"/>
            <a:chOff x="0" y="0"/>
            <a:chExt cx="9836422" cy="1303867"/>
          </a:xfrm>
        </p:grpSpPr>
        <p:sp>
          <p:nvSpPr>
            <p:cNvPr id="163" name="Google Shape;163;p21"/>
            <p:cNvSpPr/>
            <p:nvPr/>
          </p:nvSpPr>
          <p:spPr>
            <a:xfrm>
              <a:off x="0" y="0"/>
              <a:ext cx="1303867" cy="130386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99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51933" y="0"/>
              <a:ext cx="9184489" cy="130386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51933" y="0"/>
              <a:ext cx="9184489" cy="130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bin"/>
                <a:buNone/>
              </a:pPr>
              <a:r>
                <a:rPr lang="en-US" sz="6200" dirty="0" err="1">
                  <a:solidFill>
                    <a:schemeClr val="dk1"/>
                  </a:solidFill>
                  <a:latin typeface="Cabin"/>
                  <a:sym typeface="Cabin"/>
                </a:rPr>
                <a:t>Slpit</a:t>
              </a:r>
              <a:r>
                <a:rPr lang="en-US" sz="6200" dirty="0">
                  <a:solidFill>
                    <a:schemeClr val="dk1"/>
                  </a:solidFill>
                  <a:latin typeface="Cabin"/>
                  <a:sym typeface="Cabin"/>
                </a:rPr>
                <a:t> Data</a:t>
              </a:r>
              <a:endParaRPr dirty="0"/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295402" y="2556933"/>
            <a:ext cx="5424053" cy="34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01FB0-E767-4F0D-BB55-0A761DAC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2556933"/>
            <a:ext cx="10335802" cy="1770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179</Words>
  <Application>Microsoft Office PowerPoint</Application>
  <PresentationFormat>Widescreen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Cabin</vt:lpstr>
      <vt:lpstr>Gallery</vt:lpstr>
      <vt:lpstr>House Price Prediction </vt:lpstr>
      <vt:lpstr>Dataset</vt:lpstr>
      <vt:lpstr>Clean Data</vt:lpstr>
      <vt:lpstr>Data Visualization  </vt:lpstr>
      <vt:lpstr>Data Visualization</vt:lpstr>
      <vt:lpstr>Find Correlation </vt:lpstr>
      <vt:lpstr>Visualization Correlation</vt:lpstr>
      <vt:lpstr>Prepare data for Modling</vt:lpstr>
      <vt:lpstr>PowerPoint Presentation</vt:lpstr>
      <vt:lpstr>Modeling and Predict</vt:lpstr>
      <vt:lpstr>Make a Function to Tweak</vt:lpstr>
      <vt:lpstr>Visulize the Trend</vt:lpstr>
      <vt:lpstr>Next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ANALYSES OF GENETIC MODIFICATION</dc:title>
  <dc:creator>minhenderson</dc:creator>
  <cp:lastModifiedBy>Min Henderson</cp:lastModifiedBy>
  <cp:revision>9</cp:revision>
  <dcterms:modified xsi:type="dcterms:W3CDTF">2021-03-05T00:32:41Z</dcterms:modified>
</cp:coreProperties>
</file>