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279" r:id="rId4"/>
    <p:sldId id="284" r:id="rId5"/>
    <p:sldId id="280" r:id="rId6"/>
    <p:sldId id="286" r:id="rId7"/>
    <p:sldId id="28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743DC-3907-0149-B729-CDE3477C7489}" v="5" dt="2021-09-16T14:21:48.7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6165"/>
  </p:normalViewPr>
  <p:slideViewPr>
    <p:cSldViewPr snapToGrid="0">
      <p:cViewPr>
        <p:scale>
          <a:sx n="129" d="100"/>
          <a:sy n="129" d="100"/>
        </p:scale>
        <p:origin x="1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, Shanshan" userId="bdf14c2f-c83d-48a0-bd0c-a9820d93e510" providerId="ADAL" clId="{25176B7F-E98B-3643-AA77-4E5D86D19CBE}"/>
    <pc:docChg chg="custSel addSld delSld modSld">
      <pc:chgData name="Yu, Shanshan" userId="bdf14c2f-c83d-48a0-bd0c-a9820d93e510" providerId="ADAL" clId="{25176B7F-E98B-3643-AA77-4E5D86D19CBE}" dt="2021-08-20T16:51:02.411" v="380" actId="20577"/>
      <pc:docMkLst>
        <pc:docMk/>
      </pc:docMkLst>
      <pc:sldChg chg="delSp modSp mod">
        <pc:chgData name="Yu, Shanshan" userId="bdf14c2f-c83d-48a0-bd0c-a9820d93e510" providerId="ADAL" clId="{25176B7F-E98B-3643-AA77-4E5D86D19CBE}" dt="2021-08-20T05:41:00.164" v="173" actId="20577"/>
        <pc:sldMkLst>
          <pc:docMk/>
          <pc:sldMk cId="1407260421" sldId="256"/>
        </pc:sldMkLst>
        <pc:spChg chg="del">
          <ac:chgData name="Yu, Shanshan" userId="bdf14c2f-c83d-48a0-bd0c-a9820d93e510" providerId="ADAL" clId="{25176B7F-E98B-3643-AA77-4E5D86D19CBE}" dt="2021-08-20T05:40:54.803" v="171" actId="478"/>
          <ac:spMkLst>
            <pc:docMk/>
            <pc:sldMk cId="1407260421" sldId="256"/>
            <ac:spMk id="2" creationId="{5CF822E9-90A1-410F-9AC2-05F57AA18BE7}"/>
          </ac:spMkLst>
        </pc:spChg>
        <pc:spChg chg="mod">
          <ac:chgData name="Yu, Shanshan" userId="bdf14c2f-c83d-48a0-bd0c-a9820d93e510" providerId="ADAL" clId="{25176B7F-E98B-3643-AA77-4E5D86D19CBE}" dt="2021-08-20T05:41:00.164" v="173" actId="20577"/>
          <ac:spMkLst>
            <pc:docMk/>
            <pc:sldMk cId="1407260421" sldId="256"/>
            <ac:spMk id="3" creationId="{49E4976E-91CE-4182-87B0-21DA3642B85D}"/>
          </ac:spMkLst>
        </pc:spChg>
      </pc:sldChg>
      <pc:sldChg chg="addSp modSp mod">
        <pc:chgData name="Yu, Shanshan" userId="bdf14c2f-c83d-48a0-bd0c-a9820d93e510" providerId="ADAL" clId="{25176B7F-E98B-3643-AA77-4E5D86D19CBE}" dt="2021-08-20T05:34:05.822" v="47" actId="14100"/>
        <pc:sldMkLst>
          <pc:docMk/>
          <pc:sldMk cId="1051918641" sldId="260"/>
        </pc:sldMkLst>
        <pc:spChg chg="add mod">
          <ac:chgData name="Yu, Shanshan" userId="bdf14c2f-c83d-48a0-bd0c-a9820d93e510" providerId="ADAL" clId="{25176B7F-E98B-3643-AA77-4E5D86D19CBE}" dt="2021-08-20T05:33:01.629" v="24" actId="20577"/>
          <ac:spMkLst>
            <pc:docMk/>
            <pc:sldMk cId="1051918641" sldId="260"/>
            <ac:spMk id="3" creationId="{6DF2FBE6-DF5A-3047-9829-11CB6C734D44}"/>
          </ac:spMkLst>
        </pc:spChg>
        <pc:picChg chg="mod modCrop">
          <ac:chgData name="Yu, Shanshan" userId="bdf14c2f-c83d-48a0-bd0c-a9820d93e510" providerId="ADAL" clId="{25176B7F-E98B-3643-AA77-4E5D86D19CBE}" dt="2021-08-20T05:34:05.822" v="47" actId="14100"/>
          <ac:picMkLst>
            <pc:docMk/>
            <pc:sldMk cId="1051918641" sldId="260"/>
            <ac:picMk id="9" creationId="{BF01321E-B618-4760-AB03-899FD086BF52}"/>
          </ac:picMkLst>
        </pc:picChg>
      </pc:sldChg>
      <pc:sldChg chg="modSp mod">
        <pc:chgData name="Yu, Shanshan" userId="bdf14c2f-c83d-48a0-bd0c-a9820d93e510" providerId="ADAL" clId="{25176B7F-E98B-3643-AA77-4E5D86D19CBE}" dt="2021-08-20T05:35:04.666" v="59" actId="1076"/>
        <pc:sldMkLst>
          <pc:docMk/>
          <pc:sldMk cId="432733457" sldId="262"/>
        </pc:sldMkLst>
        <pc:picChg chg="mod">
          <ac:chgData name="Yu, Shanshan" userId="bdf14c2f-c83d-48a0-bd0c-a9820d93e510" providerId="ADAL" clId="{25176B7F-E98B-3643-AA77-4E5D86D19CBE}" dt="2021-08-20T05:34:59.450" v="57" actId="1076"/>
          <ac:picMkLst>
            <pc:docMk/>
            <pc:sldMk cId="432733457" sldId="262"/>
            <ac:picMk id="5" creationId="{384DA77A-1481-4AE0-BD3F-624DC70258CC}"/>
          </ac:picMkLst>
        </pc:picChg>
        <pc:picChg chg="mod">
          <ac:chgData name="Yu, Shanshan" userId="bdf14c2f-c83d-48a0-bd0c-a9820d93e510" providerId="ADAL" clId="{25176B7F-E98B-3643-AA77-4E5D86D19CBE}" dt="2021-08-20T05:35:04.666" v="59" actId="1076"/>
          <ac:picMkLst>
            <pc:docMk/>
            <pc:sldMk cId="432733457" sldId="262"/>
            <ac:picMk id="7" creationId="{33D00253-37F4-4836-9856-7C6C61CD3A1D}"/>
          </ac:picMkLst>
        </pc:picChg>
      </pc:sldChg>
      <pc:sldChg chg="modSp mod">
        <pc:chgData name="Yu, Shanshan" userId="bdf14c2f-c83d-48a0-bd0c-a9820d93e510" providerId="ADAL" clId="{25176B7F-E98B-3643-AA77-4E5D86D19CBE}" dt="2021-08-20T05:35:45.301" v="70" actId="1076"/>
        <pc:sldMkLst>
          <pc:docMk/>
          <pc:sldMk cId="531557504" sldId="263"/>
        </pc:sldMkLst>
        <pc:spChg chg="mod">
          <ac:chgData name="Yu, Shanshan" userId="bdf14c2f-c83d-48a0-bd0c-a9820d93e510" providerId="ADAL" clId="{25176B7F-E98B-3643-AA77-4E5D86D19CBE}" dt="2021-08-20T05:35:45.301" v="70" actId="1076"/>
          <ac:spMkLst>
            <pc:docMk/>
            <pc:sldMk cId="531557504" sldId="263"/>
            <ac:spMk id="6" creationId="{74C46ABA-DD89-45AD-B356-CBF8CA1109FB}"/>
          </ac:spMkLst>
        </pc:spChg>
        <pc:picChg chg="mod">
          <ac:chgData name="Yu, Shanshan" userId="bdf14c2f-c83d-48a0-bd0c-a9820d93e510" providerId="ADAL" clId="{25176B7F-E98B-3643-AA77-4E5D86D19CBE}" dt="2021-08-20T05:35:13.913" v="60" actId="1076"/>
          <ac:picMkLst>
            <pc:docMk/>
            <pc:sldMk cId="531557504" sldId="263"/>
            <ac:picMk id="5" creationId="{2C59CEE5-EDAC-4746-9CE3-478EB4741B9D}"/>
          </ac:picMkLst>
        </pc:picChg>
        <pc:picChg chg="mod">
          <ac:chgData name="Yu, Shanshan" userId="bdf14c2f-c83d-48a0-bd0c-a9820d93e510" providerId="ADAL" clId="{25176B7F-E98B-3643-AA77-4E5D86D19CBE}" dt="2021-08-20T05:35:18.114" v="62" actId="1076"/>
          <ac:picMkLst>
            <pc:docMk/>
            <pc:sldMk cId="531557504" sldId="263"/>
            <ac:picMk id="7" creationId="{B994D5B2-6214-40B7-B394-6320C11644F1}"/>
          </ac:picMkLst>
        </pc:picChg>
      </pc:sldChg>
      <pc:sldChg chg="modSp mod">
        <pc:chgData name="Yu, Shanshan" userId="bdf14c2f-c83d-48a0-bd0c-a9820d93e510" providerId="ADAL" clId="{25176B7F-E98B-3643-AA77-4E5D86D19CBE}" dt="2021-08-20T05:44:24.740" v="199" actId="732"/>
        <pc:sldMkLst>
          <pc:docMk/>
          <pc:sldMk cId="2381923387" sldId="264"/>
        </pc:sldMkLst>
        <pc:spChg chg="mod">
          <ac:chgData name="Yu, Shanshan" userId="bdf14c2f-c83d-48a0-bd0c-a9820d93e510" providerId="ADAL" clId="{25176B7F-E98B-3643-AA77-4E5D86D19CBE}" dt="2021-08-20T05:35:39.929" v="68" actId="1076"/>
          <ac:spMkLst>
            <pc:docMk/>
            <pc:sldMk cId="2381923387" sldId="264"/>
            <ac:spMk id="4" creationId="{7DC0482D-FF6C-4E21-BA76-D23603809AA1}"/>
          </ac:spMkLst>
        </pc:spChg>
        <pc:picChg chg="mod modCrop">
          <ac:chgData name="Yu, Shanshan" userId="bdf14c2f-c83d-48a0-bd0c-a9820d93e510" providerId="ADAL" clId="{25176B7F-E98B-3643-AA77-4E5D86D19CBE}" dt="2021-08-20T05:44:24.740" v="199" actId="732"/>
          <ac:picMkLst>
            <pc:docMk/>
            <pc:sldMk cId="2381923387" sldId="264"/>
            <ac:picMk id="3" creationId="{669AFA12-FB87-4BE2-8809-5D149534CF08}"/>
          </ac:picMkLst>
        </pc:picChg>
        <pc:picChg chg="mod">
          <ac:chgData name="Yu, Shanshan" userId="bdf14c2f-c83d-48a0-bd0c-a9820d93e510" providerId="ADAL" clId="{25176B7F-E98B-3643-AA77-4E5D86D19CBE}" dt="2021-08-20T05:35:51.858" v="71" actId="1076"/>
          <ac:picMkLst>
            <pc:docMk/>
            <pc:sldMk cId="2381923387" sldId="264"/>
            <ac:picMk id="7" creationId="{4C16335A-F752-452D-B9AC-C568BD078930}"/>
          </ac:picMkLst>
        </pc:picChg>
      </pc:sldChg>
      <pc:sldChg chg="modSp mod">
        <pc:chgData name="Yu, Shanshan" userId="bdf14c2f-c83d-48a0-bd0c-a9820d93e510" providerId="ADAL" clId="{25176B7F-E98B-3643-AA77-4E5D86D19CBE}" dt="2021-08-20T05:36:11.806" v="77" actId="14100"/>
        <pc:sldMkLst>
          <pc:docMk/>
          <pc:sldMk cId="961577940" sldId="265"/>
        </pc:sldMkLst>
        <pc:spChg chg="mod">
          <ac:chgData name="Yu, Shanshan" userId="bdf14c2f-c83d-48a0-bd0c-a9820d93e510" providerId="ADAL" clId="{25176B7F-E98B-3643-AA77-4E5D86D19CBE}" dt="2021-08-20T05:36:03.504" v="73" actId="1076"/>
          <ac:spMkLst>
            <pc:docMk/>
            <pc:sldMk cId="961577940" sldId="265"/>
            <ac:spMk id="4" creationId="{02AF6C71-CBFF-46D4-BBFA-8888B3CCE2A5}"/>
          </ac:spMkLst>
        </pc:spChg>
        <pc:picChg chg="mod">
          <ac:chgData name="Yu, Shanshan" userId="bdf14c2f-c83d-48a0-bd0c-a9820d93e510" providerId="ADAL" clId="{25176B7F-E98B-3643-AA77-4E5D86D19CBE}" dt="2021-08-20T05:36:11.806" v="77" actId="14100"/>
          <ac:picMkLst>
            <pc:docMk/>
            <pc:sldMk cId="961577940" sldId="265"/>
            <ac:picMk id="3" creationId="{9C35D3A8-855D-4998-8508-4FD5375E35A7}"/>
          </ac:picMkLst>
        </pc:picChg>
        <pc:picChg chg="mod">
          <ac:chgData name="Yu, Shanshan" userId="bdf14c2f-c83d-48a0-bd0c-a9820d93e510" providerId="ADAL" clId="{25176B7F-E98B-3643-AA77-4E5D86D19CBE}" dt="2021-08-20T05:36:05.774" v="75" actId="1076"/>
          <ac:picMkLst>
            <pc:docMk/>
            <pc:sldMk cId="961577940" sldId="265"/>
            <ac:picMk id="5" creationId="{3D49871F-BCE2-4CF1-8869-DD4553709105}"/>
          </ac:picMkLst>
        </pc:picChg>
      </pc:sldChg>
      <pc:sldChg chg="modSp mod">
        <pc:chgData name="Yu, Shanshan" userId="bdf14c2f-c83d-48a0-bd0c-a9820d93e510" providerId="ADAL" clId="{25176B7F-E98B-3643-AA77-4E5D86D19CBE}" dt="2021-08-20T05:41:14.037" v="176" actId="1076"/>
        <pc:sldMkLst>
          <pc:docMk/>
          <pc:sldMk cId="681861120" sldId="266"/>
        </pc:sldMkLst>
        <pc:picChg chg="mod">
          <ac:chgData name="Yu, Shanshan" userId="bdf14c2f-c83d-48a0-bd0c-a9820d93e510" providerId="ADAL" clId="{25176B7F-E98B-3643-AA77-4E5D86D19CBE}" dt="2021-08-20T05:41:07.638" v="175" actId="1076"/>
          <ac:picMkLst>
            <pc:docMk/>
            <pc:sldMk cId="681861120" sldId="266"/>
            <ac:picMk id="6" creationId="{8034256F-4893-4716-90B6-F6D91DA3296F}"/>
          </ac:picMkLst>
        </pc:picChg>
        <pc:picChg chg="mod">
          <ac:chgData name="Yu, Shanshan" userId="bdf14c2f-c83d-48a0-bd0c-a9820d93e510" providerId="ADAL" clId="{25176B7F-E98B-3643-AA77-4E5D86D19CBE}" dt="2021-08-20T05:41:14.037" v="176" actId="1076"/>
          <ac:picMkLst>
            <pc:docMk/>
            <pc:sldMk cId="681861120" sldId="266"/>
            <ac:picMk id="8" creationId="{1F271541-629A-4A2F-A1F7-0561862E1790}"/>
          </ac:picMkLst>
        </pc:picChg>
      </pc:sldChg>
      <pc:sldChg chg="modSp mod">
        <pc:chgData name="Yu, Shanshan" userId="bdf14c2f-c83d-48a0-bd0c-a9820d93e510" providerId="ADAL" clId="{25176B7F-E98B-3643-AA77-4E5D86D19CBE}" dt="2021-08-20T05:41:22.910" v="179" actId="1076"/>
        <pc:sldMkLst>
          <pc:docMk/>
          <pc:sldMk cId="3382013526" sldId="267"/>
        </pc:sldMkLst>
        <pc:picChg chg="mod">
          <ac:chgData name="Yu, Shanshan" userId="bdf14c2f-c83d-48a0-bd0c-a9820d93e510" providerId="ADAL" clId="{25176B7F-E98B-3643-AA77-4E5D86D19CBE}" dt="2021-08-20T05:41:19.789" v="178" actId="1076"/>
          <ac:picMkLst>
            <pc:docMk/>
            <pc:sldMk cId="3382013526" sldId="267"/>
            <ac:picMk id="6" creationId="{55E2A0B2-66FF-4BE2-A21F-C3FF04BD78D5}"/>
          </ac:picMkLst>
        </pc:picChg>
        <pc:picChg chg="mod">
          <ac:chgData name="Yu, Shanshan" userId="bdf14c2f-c83d-48a0-bd0c-a9820d93e510" providerId="ADAL" clId="{25176B7F-E98B-3643-AA77-4E5D86D19CBE}" dt="2021-08-20T05:41:22.910" v="179" actId="1076"/>
          <ac:picMkLst>
            <pc:docMk/>
            <pc:sldMk cId="3382013526" sldId="267"/>
            <ac:picMk id="8" creationId="{26FDD3FC-7BF1-4BCD-8C02-D952644985CF}"/>
          </ac:picMkLst>
        </pc:picChg>
      </pc:sldChg>
      <pc:sldChg chg="addSp delSp modSp mod">
        <pc:chgData name="Yu, Shanshan" userId="bdf14c2f-c83d-48a0-bd0c-a9820d93e510" providerId="ADAL" clId="{25176B7F-E98B-3643-AA77-4E5D86D19CBE}" dt="2021-08-20T05:43:55.275" v="198" actId="1076"/>
        <pc:sldMkLst>
          <pc:docMk/>
          <pc:sldMk cId="3913778755" sldId="268"/>
        </pc:sldMkLst>
        <pc:picChg chg="add del mod modCrop">
          <ac:chgData name="Yu, Shanshan" userId="bdf14c2f-c83d-48a0-bd0c-a9820d93e510" providerId="ADAL" clId="{25176B7F-E98B-3643-AA77-4E5D86D19CBE}" dt="2021-08-20T05:43:12.482" v="191" actId="478"/>
          <ac:picMkLst>
            <pc:docMk/>
            <pc:sldMk cId="3913778755" sldId="268"/>
            <ac:picMk id="5" creationId="{0FC962E1-F1F9-A042-BC5D-D80E38A9AC40}"/>
          </ac:picMkLst>
        </pc:picChg>
        <pc:picChg chg="mod">
          <ac:chgData name="Yu, Shanshan" userId="bdf14c2f-c83d-48a0-bd0c-a9820d93e510" providerId="ADAL" clId="{25176B7F-E98B-3643-AA77-4E5D86D19CBE}" dt="2021-08-20T05:43:51.135" v="197" actId="1076"/>
          <ac:picMkLst>
            <pc:docMk/>
            <pc:sldMk cId="3913778755" sldId="268"/>
            <ac:picMk id="6" creationId="{F889384E-DB6C-4996-AEC3-AEF052D31148}"/>
          </ac:picMkLst>
        </pc:picChg>
        <pc:picChg chg="add mod modCrop">
          <ac:chgData name="Yu, Shanshan" userId="bdf14c2f-c83d-48a0-bd0c-a9820d93e510" providerId="ADAL" clId="{25176B7F-E98B-3643-AA77-4E5D86D19CBE}" dt="2021-08-20T05:43:55.275" v="198" actId="1076"/>
          <ac:picMkLst>
            <pc:docMk/>
            <pc:sldMk cId="3913778755" sldId="268"/>
            <ac:picMk id="7" creationId="{DFB311E8-BFD3-7C41-8351-ECCF413FB4E3}"/>
          </ac:picMkLst>
        </pc:picChg>
        <pc:picChg chg="mod">
          <ac:chgData name="Yu, Shanshan" userId="bdf14c2f-c83d-48a0-bd0c-a9820d93e510" providerId="ADAL" clId="{25176B7F-E98B-3643-AA77-4E5D86D19CBE}" dt="2021-08-20T05:42:48.446" v="190" actId="1076"/>
          <ac:picMkLst>
            <pc:docMk/>
            <pc:sldMk cId="3913778755" sldId="268"/>
            <ac:picMk id="8" creationId="{1E27C4B2-95E9-463D-8F46-269AA54247FE}"/>
          </ac:picMkLst>
        </pc:picChg>
      </pc:sldChg>
      <pc:sldChg chg="addSp delSp modSp new mod">
        <pc:chgData name="Yu, Shanshan" userId="bdf14c2f-c83d-48a0-bd0c-a9820d93e510" providerId="ADAL" clId="{25176B7F-E98B-3643-AA77-4E5D86D19CBE}" dt="2021-08-20T05:34:00.232" v="45" actId="14100"/>
        <pc:sldMkLst>
          <pc:docMk/>
          <pc:sldMk cId="3499465404" sldId="269"/>
        </pc:sldMkLst>
        <pc:spChg chg="del">
          <ac:chgData name="Yu, Shanshan" userId="bdf14c2f-c83d-48a0-bd0c-a9820d93e510" providerId="ADAL" clId="{25176B7F-E98B-3643-AA77-4E5D86D19CBE}" dt="2021-08-14T04:30:44.555" v="2" actId="478"/>
          <ac:spMkLst>
            <pc:docMk/>
            <pc:sldMk cId="3499465404" sldId="269"/>
            <ac:spMk id="2" creationId="{518B4941-71FD-B448-8E95-0AB66D0E017F}"/>
          </ac:spMkLst>
        </pc:spChg>
        <pc:spChg chg="del">
          <ac:chgData name="Yu, Shanshan" userId="bdf14c2f-c83d-48a0-bd0c-a9820d93e510" providerId="ADAL" clId="{25176B7F-E98B-3643-AA77-4E5D86D19CBE}" dt="2021-08-14T04:30:42.783" v="1" actId="478"/>
          <ac:spMkLst>
            <pc:docMk/>
            <pc:sldMk cId="3499465404" sldId="269"/>
            <ac:spMk id="3" creationId="{0F7AE281-D123-9148-8A81-C419C011BC83}"/>
          </ac:spMkLst>
        </pc:spChg>
        <pc:spChg chg="add mod">
          <ac:chgData name="Yu, Shanshan" userId="bdf14c2f-c83d-48a0-bd0c-a9820d93e510" providerId="ADAL" clId="{25176B7F-E98B-3643-AA77-4E5D86D19CBE}" dt="2021-08-20T05:33:38.638" v="39" actId="20577"/>
          <ac:spMkLst>
            <pc:docMk/>
            <pc:sldMk cId="3499465404" sldId="269"/>
            <ac:spMk id="3" creationId="{3D0F8BB6-066B-DF4D-920A-2166237E0B57}"/>
          </ac:spMkLst>
        </pc:spChg>
        <pc:picChg chg="add mod modCrop">
          <ac:chgData name="Yu, Shanshan" userId="bdf14c2f-c83d-48a0-bd0c-a9820d93e510" providerId="ADAL" clId="{25176B7F-E98B-3643-AA77-4E5D86D19CBE}" dt="2021-08-20T05:34:00.232" v="45" actId="14100"/>
          <ac:picMkLst>
            <pc:docMk/>
            <pc:sldMk cId="3499465404" sldId="269"/>
            <ac:picMk id="4" creationId="{35D0322D-ACAC-FB49-B214-E3DB7AAFAB53}"/>
          </ac:picMkLst>
        </pc:picChg>
      </pc:sldChg>
      <pc:sldChg chg="modSp mod">
        <pc:chgData name="Yu, Shanshan" userId="bdf14c2f-c83d-48a0-bd0c-a9820d93e510" providerId="ADAL" clId="{25176B7F-E98B-3643-AA77-4E5D86D19CBE}" dt="2021-08-20T05:37:12.358" v="90" actId="1076"/>
        <pc:sldMkLst>
          <pc:docMk/>
          <pc:sldMk cId="1982802187" sldId="270"/>
        </pc:sldMkLst>
        <pc:spChg chg="mod">
          <ac:chgData name="Yu, Shanshan" userId="bdf14c2f-c83d-48a0-bd0c-a9820d93e510" providerId="ADAL" clId="{25176B7F-E98B-3643-AA77-4E5D86D19CBE}" dt="2021-08-20T05:37:04.290" v="88" actId="1076"/>
          <ac:spMkLst>
            <pc:docMk/>
            <pc:sldMk cId="1982802187" sldId="270"/>
            <ac:spMk id="2" creationId="{DE28CB27-DFC2-489A-BE62-C13C2DC53A5B}"/>
          </ac:spMkLst>
        </pc:spChg>
        <pc:spChg chg="mod">
          <ac:chgData name="Yu, Shanshan" userId="bdf14c2f-c83d-48a0-bd0c-a9820d93e510" providerId="ADAL" clId="{25176B7F-E98B-3643-AA77-4E5D86D19CBE}" dt="2021-08-20T05:37:12.358" v="90" actId="1076"/>
          <ac:spMkLst>
            <pc:docMk/>
            <pc:sldMk cId="1982802187" sldId="270"/>
            <ac:spMk id="11" creationId="{2A47EB9E-FE1B-4072-A395-55B8731AC4E4}"/>
          </ac:spMkLst>
        </pc:spChg>
        <pc:picChg chg="mod">
          <ac:chgData name="Yu, Shanshan" userId="bdf14c2f-c83d-48a0-bd0c-a9820d93e510" providerId="ADAL" clId="{25176B7F-E98B-3643-AA77-4E5D86D19CBE}" dt="2021-08-20T05:37:00.189" v="87" actId="1076"/>
          <ac:picMkLst>
            <pc:docMk/>
            <pc:sldMk cId="1982802187" sldId="270"/>
            <ac:picMk id="3" creationId="{C72AFCDA-4FF9-4184-AE3A-CB0249B65E22}"/>
          </ac:picMkLst>
        </pc:picChg>
        <pc:picChg chg="mod">
          <ac:chgData name="Yu, Shanshan" userId="bdf14c2f-c83d-48a0-bd0c-a9820d93e510" providerId="ADAL" clId="{25176B7F-E98B-3643-AA77-4E5D86D19CBE}" dt="2021-08-20T05:37:07.734" v="89" actId="1076"/>
          <ac:picMkLst>
            <pc:docMk/>
            <pc:sldMk cId="1982802187" sldId="270"/>
            <ac:picMk id="8" creationId="{34FBBB68-1CE7-41F8-AD0E-9AF410247975}"/>
          </ac:picMkLst>
        </pc:picChg>
      </pc:sldChg>
      <pc:sldChg chg="modSp mod">
        <pc:chgData name="Yu, Shanshan" userId="bdf14c2f-c83d-48a0-bd0c-a9820d93e510" providerId="ADAL" clId="{25176B7F-E98B-3643-AA77-4E5D86D19CBE}" dt="2021-08-20T05:36:22.058" v="80" actId="1076"/>
        <pc:sldMkLst>
          <pc:docMk/>
          <pc:sldMk cId="3756034833" sldId="271"/>
        </pc:sldMkLst>
        <pc:picChg chg="mod">
          <ac:chgData name="Yu, Shanshan" userId="bdf14c2f-c83d-48a0-bd0c-a9820d93e510" providerId="ADAL" clId="{25176B7F-E98B-3643-AA77-4E5D86D19CBE}" dt="2021-08-20T05:36:22.058" v="80" actId="1076"/>
          <ac:picMkLst>
            <pc:docMk/>
            <pc:sldMk cId="3756034833" sldId="271"/>
            <ac:picMk id="5" creationId="{88E127CB-1A55-4DCF-8C95-5AE22AA50419}"/>
          </ac:picMkLst>
        </pc:picChg>
        <pc:picChg chg="mod">
          <ac:chgData name="Yu, Shanshan" userId="bdf14c2f-c83d-48a0-bd0c-a9820d93e510" providerId="ADAL" clId="{25176B7F-E98B-3643-AA77-4E5D86D19CBE}" dt="2021-08-20T05:36:22.058" v="80" actId="1076"/>
          <ac:picMkLst>
            <pc:docMk/>
            <pc:sldMk cId="3756034833" sldId="271"/>
            <ac:picMk id="7" creationId="{3020018C-F990-47F0-9D34-DB757890C520}"/>
          </ac:picMkLst>
        </pc:picChg>
      </pc:sldChg>
      <pc:sldChg chg="modSp mod">
        <pc:chgData name="Yu, Shanshan" userId="bdf14c2f-c83d-48a0-bd0c-a9820d93e510" providerId="ADAL" clId="{25176B7F-E98B-3643-AA77-4E5D86D19CBE}" dt="2021-08-20T05:37:38.918" v="99" actId="1036"/>
        <pc:sldMkLst>
          <pc:docMk/>
          <pc:sldMk cId="114924951" sldId="272"/>
        </pc:sldMkLst>
        <pc:spChg chg="mod">
          <ac:chgData name="Yu, Shanshan" userId="bdf14c2f-c83d-48a0-bd0c-a9820d93e510" providerId="ADAL" clId="{25176B7F-E98B-3643-AA77-4E5D86D19CBE}" dt="2021-08-20T05:37:26.926" v="92" actId="1076"/>
          <ac:spMkLst>
            <pc:docMk/>
            <pc:sldMk cId="114924951" sldId="272"/>
            <ac:spMk id="7" creationId="{BD3F9AD5-A83B-444B-8F2D-79D8AD2CC6C4}"/>
          </ac:spMkLst>
        </pc:spChg>
        <pc:spChg chg="mod">
          <ac:chgData name="Yu, Shanshan" userId="bdf14c2f-c83d-48a0-bd0c-a9820d93e510" providerId="ADAL" clId="{25176B7F-E98B-3643-AA77-4E5D86D19CBE}" dt="2021-08-20T05:37:38.918" v="99" actId="1036"/>
          <ac:spMkLst>
            <pc:docMk/>
            <pc:sldMk cId="114924951" sldId="272"/>
            <ac:spMk id="8" creationId="{EA6A174C-7F4C-4FF5-836E-C9DD3E4CD8C1}"/>
          </ac:spMkLst>
        </pc:spChg>
        <pc:picChg chg="mod">
          <ac:chgData name="Yu, Shanshan" userId="bdf14c2f-c83d-48a0-bd0c-a9820d93e510" providerId="ADAL" clId="{25176B7F-E98B-3643-AA77-4E5D86D19CBE}" dt="2021-08-20T05:37:20.769" v="91" actId="14100"/>
          <ac:picMkLst>
            <pc:docMk/>
            <pc:sldMk cId="114924951" sldId="272"/>
            <ac:picMk id="6" creationId="{FB8731E7-0DA7-4B8A-933B-77E09C4DA29F}"/>
          </ac:picMkLst>
        </pc:picChg>
        <pc:picChg chg="mod">
          <ac:chgData name="Yu, Shanshan" userId="bdf14c2f-c83d-48a0-bd0c-a9820d93e510" providerId="ADAL" clId="{25176B7F-E98B-3643-AA77-4E5D86D19CBE}" dt="2021-08-20T05:37:20.769" v="91" actId="14100"/>
          <ac:picMkLst>
            <pc:docMk/>
            <pc:sldMk cId="114924951" sldId="272"/>
            <ac:picMk id="10" creationId="{10E5DC0C-823C-4AEC-8D23-85BCD78ED0D6}"/>
          </ac:picMkLst>
        </pc:picChg>
      </pc:sldChg>
      <pc:sldChg chg="modSp mod">
        <pc:chgData name="Yu, Shanshan" userId="bdf14c2f-c83d-48a0-bd0c-a9820d93e510" providerId="ADAL" clId="{25176B7F-E98B-3643-AA77-4E5D86D19CBE}" dt="2021-08-20T05:38:10.412" v="112" actId="1035"/>
        <pc:sldMkLst>
          <pc:docMk/>
          <pc:sldMk cId="1703185875" sldId="273"/>
        </pc:sldMkLst>
        <pc:spChg chg="mod">
          <ac:chgData name="Yu, Shanshan" userId="bdf14c2f-c83d-48a0-bd0c-a9820d93e510" providerId="ADAL" clId="{25176B7F-E98B-3643-AA77-4E5D86D19CBE}" dt="2021-08-20T05:37:44.975" v="100" actId="1076"/>
          <ac:spMkLst>
            <pc:docMk/>
            <pc:sldMk cId="1703185875" sldId="273"/>
            <ac:spMk id="4" creationId="{8560CBCE-2203-4EF7-AC4C-71D6F17528C6}"/>
          </ac:spMkLst>
        </pc:spChg>
        <pc:spChg chg="mod">
          <ac:chgData name="Yu, Shanshan" userId="bdf14c2f-c83d-48a0-bd0c-a9820d93e510" providerId="ADAL" clId="{25176B7F-E98B-3643-AA77-4E5D86D19CBE}" dt="2021-08-20T05:38:01.554" v="105" actId="1035"/>
          <ac:spMkLst>
            <pc:docMk/>
            <pc:sldMk cId="1703185875" sldId="273"/>
            <ac:spMk id="12" creationId="{A19346E9-6174-4383-9678-AB9944DF3BDF}"/>
          </ac:spMkLst>
        </pc:spChg>
        <pc:spChg chg="mod">
          <ac:chgData name="Yu, Shanshan" userId="bdf14c2f-c83d-48a0-bd0c-a9820d93e510" providerId="ADAL" clId="{25176B7F-E98B-3643-AA77-4E5D86D19CBE}" dt="2021-08-20T05:38:06.255" v="109" actId="1035"/>
          <ac:spMkLst>
            <pc:docMk/>
            <pc:sldMk cId="1703185875" sldId="273"/>
            <ac:spMk id="13" creationId="{7CDF25A5-AED0-4D5C-AE8B-A1E69F6C88A6}"/>
          </ac:spMkLst>
        </pc:spChg>
        <pc:spChg chg="mod">
          <ac:chgData name="Yu, Shanshan" userId="bdf14c2f-c83d-48a0-bd0c-a9820d93e510" providerId="ADAL" clId="{25176B7F-E98B-3643-AA77-4E5D86D19CBE}" dt="2021-08-20T05:38:10.412" v="112" actId="1035"/>
          <ac:spMkLst>
            <pc:docMk/>
            <pc:sldMk cId="1703185875" sldId="273"/>
            <ac:spMk id="14" creationId="{0570F798-BB0F-4ED1-81EE-F1286BDFB58A}"/>
          </ac:spMkLst>
        </pc:spChg>
        <pc:picChg chg="mod">
          <ac:chgData name="Yu, Shanshan" userId="bdf14c2f-c83d-48a0-bd0c-a9820d93e510" providerId="ADAL" clId="{25176B7F-E98B-3643-AA77-4E5D86D19CBE}" dt="2021-08-20T05:37:55.812" v="101" actId="14100"/>
          <ac:picMkLst>
            <pc:docMk/>
            <pc:sldMk cId="1703185875" sldId="273"/>
            <ac:picMk id="6" creationId="{5121F79F-D0A6-4088-ABD3-CB04702A6EC3}"/>
          </ac:picMkLst>
        </pc:picChg>
        <pc:picChg chg="mod">
          <ac:chgData name="Yu, Shanshan" userId="bdf14c2f-c83d-48a0-bd0c-a9820d93e510" providerId="ADAL" clId="{25176B7F-E98B-3643-AA77-4E5D86D19CBE}" dt="2021-08-20T05:37:55.812" v="101" actId="14100"/>
          <ac:picMkLst>
            <pc:docMk/>
            <pc:sldMk cId="1703185875" sldId="273"/>
            <ac:picMk id="8" creationId="{A934EBA2-9A8D-4E28-9612-20D429C5F33A}"/>
          </ac:picMkLst>
        </pc:picChg>
      </pc:sldChg>
      <pc:sldChg chg="modSp mod">
        <pc:chgData name="Yu, Shanshan" userId="bdf14c2f-c83d-48a0-bd0c-a9820d93e510" providerId="ADAL" clId="{25176B7F-E98B-3643-AA77-4E5D86D19CBE}" dt="2021-08-20T05:40:47.586" v="170" actId="1076"/>
        <pc:sldMkLst>
          <pc:docMk/>
          <pc:sldMk cId="3071493231" sldId="274"/>
        </pc:sldMkLst>
        <pc:spChg chg="mod">
          <ac:chgData name="Yu, Shanshan" userId="bdf14c2f-c83d-48a0-bd0c-a9820d93e510" providerId="ADAL" clId="{25176B7F-E98B-3643-AA77-4E5D86D19CBE}" dt="2021-08-20T05:40:47.586" v="170" actId="1076"/>
          <ac:spMkLst>
            <pc:docMk/>
            <pc:sldMk cId="3071493231" sldId="274"/>
            <ac:spMk id="10" creationId="{9051A522-9F3D-4237-BB5E-CED11807DAD8}"/>
          </ac:spMkLst>
        </pc:spChg>
        <pc:spChg chg="mod">
          <ac:chgData name="Yu, Shanshan" userId="bdf14c2f-c83d-48a0-bd0c-a9820d93e510" providerId="ADAL" clId="{25176B7F-E98B-3643-AA77-4E5D86D19CBE}" dt="2021-08-20T05:40:38.923" v="169" actId="20577"/>
          <ac:spMkLst>
            <pc:docMk/>
            <pc:sldMk cId="3071493231" sldId="274"/>
            <ac:spMk id="18" creationId="{88248BCB-C8EE-4450-A074-F8AC16F7A786}"/>
          </ac:spMkLst>
        </pc:spChg>
      </pc:sldChg>
      <pc:sldChg chg="addSp modSp mod">
        <pc:chgData name="Yu, Shanshan" userId="bdf14c2f-c83d-48a0-bd0c-a9820d93e510" providerId="ADAL" clId="{25176B7F-E98B-3643-AA77-4E5D86D19CBE}" dt="2021-08-20T05:40:06.649" v="146" actId="1076"/>
        <pc:sldMkLst>
          <pc:docMk/>
          <pc:sldMk cId="2455893114" sldId="276"/>
        </pc:sldMkLst>
        <pc:spChg chg="add mod">
          <ac:chgData name="Yu, Shanshan" userId="bdf14c2f-c83d-48a0-bd0c-a9820d93e510" providerId="ADAL" clId="{25176B7F-E98B-3643-AA77-4E5D86D19CBE}" dt="2021-08-20T05:40:03.139" v="145" actId="20577"/>
          <ac:spMkLst>
            <pc:docMk/>
            <pc:sldMk cId="2455893114" sldId="276"/>
            <ac:spMk id="4" creationId="{F72ADE5C-AC8E-BD4D-B4FD-537D336D7569}"/>
          </ac:spMkLst>
        </pc:spChg>
        <pc:spChg chg="add mod">
          <ac:chgData name="Yu, Shanshan" userId="bdf14c2f-c83d-48a0-bd0c-a9820d93e510" providerId="ADAL" clId="{25176B7F-E98B-3643-AA77-4E5D86D19CBE}" dt="2021-08-20T05:40:06.649" v="146" actId="1076"/>
          <ac:spMkLst>
            <pc:docMk/>
            <pc:sldMk cId="2455893114" sldId="276"/>
            <ac:spMk id="5" creationId="{75250F99-DC09-AB4A-9E0A-C7F0C23D8FD7}"/>
          </ac:spMkLst>
        </pc:spChg>
        <pc:picChg chg="mod">
          <ac:chgData name="Yu, Shanshan" userId="bdf14c2f-c83d-48a0-bd0c-a9820d93e510" providerId="ADAL" clId="{25176B7F-E98B-3643-AA77-4E5D86D19CBE}" dt="2021-08-20T05:39:01.913" v="118" actId="1076"/>
          <ac:picMkLst>
            <pc:docMk/>
            <pc:sldMk cId="2455893114" sldId="276"/>
            <ac:picMk id="10" creationId="{4F7B80C8-7524-4CA5-8EE1-B5B6E2715724}"/>
          </ac:picMkLst>
        </pc:picChg>
        <pc:picChg chg="mod">
          <ac:chgData name="Yu, Shanshan" userId="bdf14c2f-c83d-48a0-bd0c-a9820d93e510" providerId="ADAL" clId="{25176B7F-E98B-3643-AA77-4E5D86D19CBE}" dt="2021-08-20T05:39:01.913" v="118" actId="1076"/>
          <ac:picMkLst>
            <pc:docMk/>
            <pc:sldMk cId="2455893114" sldId="276"/>
            <ac:picMk id="14" creationId="{E23AAE62-32B2-4911-82B0-3E5381878817}"/>
          </ac:picMkLst>
        </pc:picChg>
      </pc:sldChg>
      <pc:sldChg chg="del">
        <pc:chgData name="Yu, Shanshan" userId="bdf14c2f-c83d-48a0-bd0c-a9820d93e510" providerId="ADAL" clId="{25176B7F-E98B-3643-AA77-4E5D86D19CBE}" dt="2021-08-20T05:40:10.584" v="147" actId="2696"/>
        <pc:sldMkLst>
          <pc:docMk/>
          <pc:sldMk cId="1902461077" sldId="277"/>
        </pc:sldMkLst>
      </pc:sldChg>
      <pc:sldChg chg="del">
        <pc:chgData name="Yu, Shanshan" userId="bdf14c2f-c83d-48a0-bd0c-a9820d93e510" providerId="ADAL" clId="{25176B7F-E98B-3643-AA77-4E5D86D19CBE}" dt="2021-08-20T05:36:15.039" v="78" actId="2696"/>
        <pc:sldMkLst>
          <pc:docMk/>
          <pc:sldMk cId="2174687968" sldId="278"/>
        </pc:sldMkLst>
      </pc:sldChg>
      <pc:sldChg chg="addSp modSp add mod">
        <pc:chgData name="Yu, Shanshan" userId="bdf14c2f-c83d-48a0-bd0c-a9820d93e510" providerId="ADAL" clId="{25176B7F-E98B-3643-AA77-4E5D86D19CBE}" dt="2021-08-20T05:34:31.711" v="53" actId="14100"/>
        <pc:sldMkLst>
          <pc:docMk/>
          <pc:sldMk cId="984250716" sldId="279"/>
        </pc:sldMkLst>
        <pc:spChg chg="add mod">
          <ac:chgData name="Yu, Shanshan" userId="bdf14c2f-c83d-48a0-bd0c-a9820d93e510" providerId="ADAL" clId="{25176B7F-E98B-3643-AA77-4E5D86D19CBE}" dt="2021-08-20T05:34:21.968" v="50" actId="14100"/>
          <ac:spMkLst>
            <pc:docMk/>
            <pc:sldMk cId="984250716" sldId="279"/>
            <ac:spMk id="6" creationId="{7B7C858F-3057-6348-8B75-83E7DCBC0C69}"/>
          </ac:spMkLst>
        </pc:spChg>
        <pc:picChg chg="mod">
          <ac:chgData name="Yu, Shanshan" userId="bdf14c2f-c83d-48a0-bd0c-a9820d93e510" providerId="ADAL" clId="{25176B7F-E98B-3643-AA77-4E5D86D19CBE}" dt="2021-08-20T05:34:31.711" v="53" actId="14100"/>
          <ac:picMkLst>
            <pc:docMk/>
            <pc:sldMk cId="984250716" sldId="279"/>
            <ac:picMk id="5" creationId="{10EB4401-D590-294C-ACB7-0976CBAB129F}"/>
          </ac:picMkLst>
        </pc:picChg>
      </pc:sldChg>
      <pc:sldChg chg="addSp delSp modSp new del mod">
        <pc:chgData name="Yu, Shanshan" userId="bdf14c2f-c83d-48a0-bd0c-a9820d93e510" providerId="ADAL" clId="{25176B7F-E98B-3643-AA77-4E5D86D19CBE}" dt="2021-08-20T05:32:24.842" v="16" actId="2696"/>
        <pc:sldMkLst>
          <pc:docMk/>
          <pc:sldMk cId="3063107703" sldId="279"/>
        </pc:sldMkLst>
        <pc:spChg chg="del">
          <ac:chgData name="Yu, Shanshan" userId="bdf14c2f-c83d-48a0-bd0c-a9820d93e510" providerId="ADAL" clId="{25176B7F-E98B-3643-AA77-4E5D86D19CBE}" dt="2021-08-20T05:15:14.583" v="8" actId="478"/>
          <ac:spMkLst>
            <pc:docMk/>
            <pc:sldMk cId="3063107703" sldId="279"/>
            <ac:spMk id="2" creationId="{329E8B68-79F4-FF46-9F49-ED668365310A}"/>
          </ac:spMkLst>
        </pc:spChg>
        <pc:spChg chg="del">
          <ac:chgData name="Yu, Shanshan" userId="bdf14c2f-c83d-48a0-bd0c-a9820d93e510" providerId="ADAL" clId="{25176B7F-E98B-3643-AA77-4E5D86D19CBE}" dt="2021-08-20T05:15:14.583" v="8" actId="478"/>
          <ac:spMkLst>
            <pc:docMk/>
            <pc:sldMk cId="3063107703" sldId="279"/>
            <ac:spMk id="3" creationId="{5B7C4900-3E0B-674D-96D0-9C15843116EC}"/>
          </ac:spMkLst>
        </pc:spChg>
        <pc:spChg chg="add mod">
          <ac:chgData name="Yu, Shanshan" userId="bdf14c2f-c83d-48a0-bd0c-a9820d93e510" providerId="ADAL" clId="{25176B7F-E98B-3643-AA77-4E5D86D19CBE}" dt="2021-08-20T05:31:37.951" v="10" actId="14100"/>
          <ac:spMkLst>
            <pc:docMk/>
            <pc:sldMk cId="3063107703" sldId="279"/>
            <ac:spMk id="4" creationId="{04FB90FF-D877-544C-B592-18B8EF427721}"/>
          </ac:spMkLst>
        </pc:spChg>
        <pc:picChg chg="add mod">
          <ac:chgData name="Yu, Shanshan" userId="bdf14c2f-c83d-48a0-bd0c-a9820d93e510" providerId="ADAL" clId="{25176B7F-E98B-3643-AA77-4E5D86D19CBE}" dt="2021-08-20T05:31:53.314" v="15" actId="1076"/>
          <ac:picMkLst>
            <pc:docMk/>
            <pc:sldMk cId="3063107703" sldId="279"/>
            <ac:picMk id="5" creationId="{10EB4401-D590-294C-ACB7-0976CBAB129F}"/>
          </ac:picMkLst>
        </pc:picChg>
      </pc:sldChg>
      <pc:sldChg chg="addSp delSp modSp new mod">
        <pc:chgData name="Yu, Shanshan" userId="bdf14c2f-c83d-48a0-bd0c-a9820d93e510" providerId="ADAL" clId="{25176B7F-E98B-3643-AA77-4E5D86D19CBE}" dt="2021-08-20T16:51:02.411" v="380" actId="20577"/>
        <pc:sldMkLst>
          <pc:docMk/>
          <pc:sldMk cId="3188590619" sldId="280"/>
        </pc:sldMkLst>
        <pc:spChg chg="del">
          <ac:chgData name="Yu, Shanshan" userId="bdf14c2f-c83d-48a0-bd0c-a9820d93e510" providerId="ADAL" clId="{25176B7F-E98B-3643-AA77-4E5D86D19CBE}" dt="2021-08-20T16:45:31.481" v="201" actId="478"/>
          <ac:spMkLst>
            <pc:docMk/>
            <pc:sldMk cId="3188590619" sldId="280"/>
            <ac:spMk id="2" creationId="{AAC2EB8F-25C7-A841-BD7B-C603F15C73A4}"/>
          </ac:spMkLst>
        </pc:spChg>
        <pc:spChg chg="del">
          <ac:chgData name="Yu, Shanshan" userId="bdf14c2f-c83d-48a0-bd0c-a9820d93e510" providerId="ADAL" clId="{25176B7F-E98B-3643-AA77-4E5D86D19CBE}" dt="2021-08-20T16:45:31.481" v="201" actId="478"/>
          <ac:spMkLst>
            <pc:docMk/>
            <pc:sldMk cId="3188590619" sldId="280"/>
            <ac:spMk id="3" creationId="{B412D927-EC28-594B-AFA8-ADB6E42003E6}"/>
          </ac:spMkLst>
        </pc:spChg>
        <pc:graphicFrameChg chg="add mod modGraphic">
          <ac:chgData name="Yu, Shanshan" userId="bdf14c2f-c83d-48a0-bd0c-a9820d93e510" providerId="ADAL" clId="{25176B7F-E98B-3643-AA77-4E5D86D19CBE}" dt="2021-08-20T16:51:02.411" v="380" actId="20577"/>
          <ac:graphicFrameMkLst>
            <pc:docMk/>
            <pc:sldMk cId="3188590619" sldId="280"/>
            <ac:graphicFrameMk id="4" creationId="{C896D55B-B7E7-F44E-AEB0-70F7EF92F317}"/>
          </ac:graphicFrameMkLst>
        </pc:graphicFrameChg>
      </pc:sldChg>
    </pc:docChg>
  </pc:docChgLst>
  <pc:docChgLst>
    <pc:chgData name="Yu, Shanshan" userId="bdf14c2f-c83d-48a0-bd0c-a9820d93e510" providerId="ADAL" clId="{6A9743DC-3907-0149-B729-CDE3477C7489}"/>
    <pc:docChg chg="undo custSel delSld modSld">
      <pc:chgData name="Yu, Shanshan" userId="bdf14c2f-c83d-48a0-bd0c-a9820d93e510" providerId="ADAL" clId="{6A9743DC-3907-0149-B729-CDE3477C7489}" dt="2021-09-16T14:23:08.557" v="190" actId="20577"/>
      <pc:docMkLst>
        <pc:docMk/>
      </pc:docMkLst>
      <pc:sldChg chg="modSp mod">
        <pc:chgData name="Yu, Shanshan" userId="bdf14c2f-c83d-48a0-bd0c-a9820d93e510" providerId="ADAL" clId="{6A9743DC-3907-0149-B729-CDE3477C7489}" dt="2021-09-16T14:23:08.557" v="190" actId="20577"/>
        <pc:sldMkLst>
          <pc:docMk/>
          <pc:sldMk cId="1407260421" sldId="256"/>
        </pc:sldMkLst>
        <pc:spChg chg="mod">
          <ac:chgData name="Yu, Shanshan" userId="bdf14c2f-c83d-48a0-bd0c-a9820d93e510" providerId="ADAL" clId="{6A9743DC-3907-0149-B729-CDE3477C7489}" dt="2021-09-16T14:23:08.557" v="190" actId="20577"/>
          <ac:spMkLst>
            <pc:docMk/>
            <pc:sldMk cId="1407260421" sldId="256"/>
            <ac:spMk id="3" creationId="{49E4976E-91CE-4182-87B0-21DA3642B85D}"/>
          </ac:spMkLst>
        </pc:spChg>
      </pc:sldChg>
      <pc:sldChg chg="del">
        <pc:chgData name="Yu, Shanshan" userId="bdf14c2f-c83d-48a0-bd0c-a9820d93e510" providerId="ADAL" clId="{6A9743DC-3907-0149-B729-CDE3477C7489}" dt="2021-09-16T14:08:56.928" v="2" actId="2696"/>
        <pc:sldMkLst>
          <pc:docMk/>
          <pc:sldMk cId="1383515920" sldId="258"/>
        </pc:sldMkLst>
      </pc:sldChg>
      <pc:sldChg chg="modSp mod">
        <pc:chgData name="Yu, Shanshan" userId="bdf14c2f-c83d-48a0-bd0c-a9820d93e510" providerId="ADAL" clId="{6A9743DC-3907-0149-B729-CDE3477C7489}" dt="2021-09-16T14:22:52.383" v="172" actId="20577"/>
        <pc:sldMkLst>
          <pc:docMk/>
          <pc:sldMk cId="1051918641" sldId="260"/>
        </pc:sldMkLst>
        <pc:spChg chg="mod">
          <ac:chgData name="Yu, Shanshan" userId="bdf14c2f-c83d-48a0-bd0c-a9820d93e510" providerId="ADAL" clId="{6A9743DC-3907-0149-B729-CDE3477C7489}" dt="2021-09-16T14:22:52.383" v="172" actId="20577"/>
          <ac:spMkLst>
            <pc:docMk/>
            <pc:sldMk cId="1051918641" sldId="260"/>
            <ac:spMk id="3" creationId="{6DF2FBE6-DF5A-3047-9829-11CB6C734D44}"/>
          </ac:spMkLst>
        </pc:spChg>
      </pc:sldChg>
      <pc:sldChg chg="del">
        <pc:chgData name="Yu, Shanshan" userId="bdf14c2f-c83d-48a0-bd0c-a9820d93e510" providerId="ADAL" clId="{6A9743DC-3907-0149-B729-CDE3477C7489}" dt="2021-09-16T14:09:03.391" v="4" actId="2696"/>
        <pc:sldMkLst>
          <pc:docMk/>
          <pc:sldMk cId="211303969" sldId="261"/>
        </pc:sldMkLst>
      </pc:sldChg>
      <pc:sldChg chg="del">
        <pc:chgData name="Yu, Shanshan" userId="bdf14c2f-c83d-48a0-bd0c-a9820d93e510" providerId="ADAL" clId="{6A9743DC-3907-0149-B729-CDE3477C7489}" dt="2021-09-16T14:09:04.315" v="5" actId="2696"/>
        <pc:sldMkLst>
          <pc:docMk/>
          <pc:sldMk cId="432733457" sldId="262"/>
        </pc:sldMkLst>
      </pc:sldChg>
      <pc:sldChg chg="del">
        <pc:chgData name="Yu, Shanshan" userId="bdf14c2f-c83d-48a0-bd0c-a9820d93e510" providerId="ADAL" clId="{6A9743DC-3907-0149-B729-CDE3477C7489}" dt="2021-09-16T14:09:04.817" v="6" actId="2696"/>
        <pc:sldMkLst>
          <pc:docMk/>
          <pc:sldMk cId="531557504" sldId="263"/>
        </pc:sldMkLst>
      </pc:sldChg>
      <pc:sldChg chg="del">
        <pc:chgData name="Yu, Shanshan" userId="bdf14c2f-c83d-48a0-bd0c-a9820d93e510" providerId="ADAL" clId="{6A9743DC-3907-0149-B729-CDE3477C7489}" dt="2021-09-16T14:09:05.306" v="7" actId="2696"/>
        <pc:sldMkLst>
          <pc:docMk/>
          <pc:sldMk cId="2381923387" sldId="264"/>
        </pc:sldMkLst>
      </pc:sldChg>
      <pc:sldChg chg="del">
        <pc:chgData name="Yu, Shanshan" userId="bdf14c2f-c83d-48a0-bd0c-a9820d93e510" providerId="ADAL" clId="{6A9743DC-3907-0149-B729-CDE3477C7489}" dt="2021-09-16T14:09:05.718" v="8" actId="2696"/>
        <pc:sldMkLst>
          <pc:docMk/>
          <pc:sldMk cId="961577940" sldId="265"/>
        </pc:sldMkLst>
      </pc:sldChg>
      <pc:sldChg chg="del">
        <pc:chgData name="Yu, Shanshan" userId="bdf14c2f-c83d-48a0-bd0c-a9820d93e510" providerId="ADAL" clId="{6A9743DC-3907-0149-B729-CDE3477C7489}" dt="2021-09-16T14:08:55.335" v="0" actId="2696"/>
        <pc:sldMkLst>
          <pc:docMk/>
          <pc:sldMk cId="681861120" sldId="266"/>
        </pc:sldMkLst>
      </pc:sldChg>
      <pc:sldChg chg="del">
        <pc:chgData name="Yu, Shanshan" userId="bdf14c2f-c83d-48a0-bd0c-a9820d93e510" providerId="ADAL" clId="{6A9743DC-3907-0149-B729-CDE3477C7489}" dt="2021-09-16T14:08:56.205" v="1" actId="2696"/>
        <pc:sldMkLst>
          <pc:docMk/>
          <pc:sldMk cId="3382013526" sldId="267"/>
        </pc:sldMkLst>
      </pc:sldChg>
      <pc:sldChg chg="del">
        <pc:chgData name="Yu, Shanshan" userId="bdf14c2f-c83d-48a0-bd0c-a9820d93e510" providerId="ADAL" clId="{6A9743DC-3907-0149-B729-CDE3477C7489}" dt="2021-09-16T14:08:57.461" v="3" actId="2696"/>
        <pc:sldMkLst>
          <pc:docMk/>
          <pc:sldMk cId="3913778755" sldId="268"/>
        </pc:sldMkLst>
      </pc:sldChg>
      <pc:sldChg chg="del">
        <pc:chgData name="Yu, Shanshan" userId="bdf14c2f-c83d-48a0-bd0c-a9820d93e510" providerId="ADAL" clId="{6A9743DC-3907-0149-B729-CDE3477C7489}" dt="2021-09-16T14:14:34.320" v="84" actId="2696"/>
        <pc:sldMkLst>
          <pc:docMk/>
          <pc:sldMk cId="1982802187" sldId="270"/>
        </pc:sldMkLst>
      </pc:sldChg>
      <pc:sldChg chg="del">
        <pc:chgData name="Yu, Shanshan" userId="bdf14c2f-c83d-48a0-bd0c-a9820d93e510" providerId="ADAL" clId="{6A9743DC-3907-0149-B729-CDE3477C7489}" dt="2021-09-16T14:19:27.060" v="137" actId="2696"/>
        <pc:sldMkLst>
          <pc:docMk/>
          <pc:sldMk cId="3756034833" sldId="271"/>
        </pc:sldMkLst>
      </pc:sldChg>
      <pc:sldChg chg="del">
        <pc:chgData name="Yu, Shanshan" userId="bdf14c2f-c83d-48a0-bd0c-a9820d93e510" providerId="ADAL" clId="{6A9743DC-3907-0149-B729-CDE3477C7489}" dt="2021-09-16T14:09:18.601" v="9" actId="2696"/>
        <pc:sldMkLst>
          <pc:docMk/>
          <pc:sldMk cId="114924951" sldId="272"/>
        </pc:sldMkLst>
      </pc:sldChg>
      <pc:sldChg chg="del">
        <pc:chgData name="Yu, Shanshan" userId="bdf14c2f-c83d-48a0-bd0c-a9820d93e510" providerId="ADAL" clId="{6A9743DC-3907-0149-B729-CDE3477C7489}" dt="2021-09-16T14:09:22.327" v="10" actId="2696"/>
        <pc:sldMkLst>
          <pc:docMk/>
          <pc:sldMk cId="1703185875" sldId="273"/>
        </pc:sldMkLst>
      </pc:sldChg>
      <pc:sldChg chg="del">
        <pc:chgData name="Yu, Shanshan" userId="bdf14c2f-c83d-48a0-bd0c-a9820d93e510" providerId="ADAL" clId="{6A9743DC-3907-0149-B729-CDE3477C7489}" dt="2021-09-16T14:10:05.977" v="13" actId="2696"/>
        <pc:sldMkLst>
          <pc:docMk/>
          <pc:sldMk cId="3071493231" sldId="274"/>
        </pc:sldMkLst>
      </pc:sldChg>
      <pc:sldChg chg="del">
        <pc:chgData name="Yu, Shanshan" userId="bdf14c2f-c83d-48a0-bd0c-a9820d93e510" providerId="ADAL" clId="{6A9743DC-3907-0149-B729-CDE3477C7489}" dt="2021-09-16T14:09:52.254" v="12" actId="2696"/>
        <pc:sldMkLst>
          <pc:docMk/>
          <pc:sldMk cId="2455893114" sldId="276"/>
        </pc:sldMkLst>
      </pc:sldChg>
      <pc:sldChg chg="modSp mod">
        <pc:chgData name="Yu, Shanshan" userId="bdf14c2f-c83d-48a0-bd0c-a9820d93e510" providerId="ADAL" clId="{6A9743DC-3907-0149-B729-CDE3477C7489}" dt="2021-09-16T14:23:03.935" v="183" actId="20577"/>
        <pc:sldMkLst>
          <pc:docMk/>
          <pc:sldMk cId="984250716" sldId="279"/>
        </pc:sldMkLst>
        <pc:spChg chg="mod">
          <ac:chgData name="Yu, Shanshan" userId="bdf14c2f-c83d-48a0-bd0c-a9820d93e510" providerId="ADAL" clId="{6A9743DC-3907-0149-B729-CDE3477C7489}" dt="2021-09-16T14:23:03.935" v="183" actId="20577"/>
          <ac:spMkLst>
            <pc:docMk/>
            <pc:sldMk cId="984250716" sldId="279"/>
            <ac:spMk id="6" creationId="{7B7C858F-3057-6348-8B75-83E7DCBC0C69}"/>
          </ac:spMkLst>
        </pc:spChg>
      </pc:sldChg>
      <pc:sldChg chg="modSp mod">
        <pc:chgData name="Yu, Shanshan" userId="bdf14c2f-c83d-48a0-bd0c-a9820d93e510" providerId="ADAL" clId="{6A9743DC-3907-0149-B729-CDE3477C7489}" dt="2021-09-16T14:18:40.368" v="136" actId="20577"/>
        <pc:sldMkLst>
          <pc:docMk/>
          <pc:sldMk cId="2468064284" sldId="280"/>
        </pc:sldMkLst>
        <pc:graphicFrameChg chg="mod modGraphic">
          <ac:chgData name="Yu, Shanshan" userId="bdf14c2f-c83d-48a0-bd0c-a9820d93e510" providerId="ADAL" clId="{6A9743DC-3907-0149-B729-CDE3477C7489}" dt="2021-09-16T14:18:40.368" v="136" actId="20577"/>
          <ac:graphicFrameMkLst>
            <pc:docMk/>
            <pc:sldMk cId="2468064284" sldId="280"/>
            <ac:graphicFrameMk id="4" creationId="{C896D55B-B7E7-F44E-AEB0-70F7EF92F317}"/>
          </ac:graphicFrameMkLst>
        </pc:graphicFrameChg>
      </pc:sldChg>
      <pc:sldChg chg="del">
        <pc:chgData name="Yu, Shanshan" userId="bdf14c2f-c83d-48a0-bd0c-a9820d93e510" providerId="ADAL" clId="{6A9743DC-3907-0149-B729-CDE3477C7489}" dt="2021-09-16T14:20:04.693" v="148" actId="2696"/>
        <pc:sldMkLst>
          <pc:docMk/>
          <pc:sldMk cId="3821143337" sldId="282"/>
        </pc:sldMkLst>
      </pc:sldChg>
      <pc:sldChg chg="del">
        <pc:chgData name="Yu, Shanshan" userId="bdf14c2f-c83d-48a0-bd0c-a9820d93e510" providerId="ADAL" clId="{6A9743DC-3907-0149-B729-CDE3477C7489}" dt="2021-09-16T14:15:16.523" v="93" actId="2696"/>
        <pc:sldMkLst>
          <pc:docMk/>
          <pc:sldMk cId="4033959673" sldId="283"/>
        </pc:sldMkLst>
      </pc:sldChg>
      <pc:sldChg chg="addSp delSp modSp mod">
        <pc:chgData name="Yu, Shanshan" userId="bdf14c2f-c83d-48a0-bd0c-a9820d93e510" providerId="ADAL" clId="{6A9743DC-3907-0149-B729-CDE3477C7489}" dt="2021-09-16T14:20:59.946" v="158" actId="1076"/>
        <pc:sldMkLst>
          <pc:docMk/>
          <pc:sldMk cId="631900080" sldId="284"/>
        </pc:sldMkLst>
        <pc:spChg chg="del">
          <ac:chgData name="Yu, Shanshan" userId="bdf14c2f-c83d-48a0-bd0c-a9820d93e510" providerId="ADAL" clId="{6A9743DC-3907-0149-B729-CDE3477C7489}" dt="2021-09-16T14:12:47.896" v="72" actId="478"/>
          <ac:spMkLst>
            <pc:docMk/>
            <pc:sldMk cId="631900080" sldId="284"/>
            <ac:spMk id="9" creationId="{9E0D296D-8E8B-4638-98D1-69A6AD1133FB}"/>
          </ac:spMkLst>
        </pc:spChg>
        <pc:grpChg chg="del">
          <ac:chgData name="Yu, Shanshan" userId="bdf14c2f-c83d-48a0-bd0c-a9820d93e510" providerId="ADAL" clId="{6A9743DC-3907-0149-B729-CDE3477C7489}" dt="2021-09-16T14:12:17.528" v="62" actId="478"/>
          <ac:grpSpMkLst>
            <pc:docMk/>
            <pc:sldMk cId="631900080" sldId="284"/>
            <ac:grpSpMk id="5" creationId="{233626DB-FD9F-48E1-BAED-8E36F7BB3F45}"/>
          </ac:grpSpMkLst>
        </pc:grpChg>
        <pc:grpChg chg="del">
          <ac:chgData name="Yu, Shanshan" userId="bdf14c2f-c83d-48a0-bd0c-a9820d93e510" providerId="ADAL" clId="{6A9743DC-3907-0149-B729-CDE3477C7489}" dt="2021-09-16T14:12:16.522" v="61" actId="478"/>
          <ac:grpSpMkLst>
            <pc:docMk/>
            <pc:sldMk cId="631900080" sldId="284"/>
            <ac:grpSpMk id="12" creationId="{8C746EF0-C17E-45FF-8296-E202C9D24461}"/>
          </ac:grpSpMkLst>
        </pc:grpChg>
        <pc:grpChg chg="del">
          <ac:chgData name="Yu, Shanshan" userId="bdf14c2f-c83d-48a0-bd0c-a9820d93e510" providerId="ADAL" clId="{6A9743DC-3907-0149-B729-CDE3477C7489}" dt="2021-09-16T14:12:16.522" v="61" actId="478"/>
          <ac:grpSpMkLst>
            <pc:docMk/>
            <pc:sldMk cId="631900080" sldId="284"/>
            <ac:grpSpMk id="17" creationId="{ECE2DE67-4F54-4249-A60C-18D54C745DB5}"/>
          </ac:grpSpMkLst>
        </pc:grpChg>
        <pc:graphicFrameChg chg="del">
          <ac:chgData name="Yu, Shanshan" userId="bdf14c2f-c83d-48a0-bd0c-a9820d93e510" providerId="ADAL" clId="{6A9743DC-3907-0149-B729-CDE3477C7489}" dt="2021-09-16T14:12:20.739" v="63" actId="478"/>
          <ac:graphicFrameMkLst>
            <pc:docMk/>
            <pc:sldMk cId="631900080" sldId="284"/>
            <ac:graphicFrameMk id="11" creationId="{6C49572B-4A91-4E5E-8454-1701F804FD82}"/>
          </ac:graphicFrameMkLst>
        </pc:graphicFrameChg>
        <pc:graphicFrameChg chg="del">
          <ac:chgData name="Yu, Shanshan" userId="bdf14c2f-c83d-48a0-bd0c-a9820d93e510" providerId="ADAL" clId="{6A9743DC-3907-0149-B729-CDE3477C7489}" dt="2021-09-16T14:12:16.522" v="61" actId="478"/>
          <ac:graphicFrameMkLst>
            <pc:docMk/>
            <pc:sldMk cId="631900080" sldId="284"/>
            <ac:graphicFrameMk id="26" creationId="{B74B56C2-FD5B-450C-86F1-CD265F76CE63}"/>
          </ac:graphicFrameMkLst>
        </pc:graphicFrameChg>
        <pc:picChg chg="mod">
          <ac:chgData name="Yu, Shanshan" userId="bdf14c2f-c83d-48a0-bd0c-a9820d93e510" providerId="ADAL" clId="{6A9743DC-3907-0149-B729-CDE3477C7489}" dt="2021-09-16T14:20:59.946" v="158" actId="1076"/>
          <ac:picMkLst>
            <pc:docMk/>
            <pc:sldMk cId="631900080" sldId="284"/>
            <ac:picMk id="4" creationId="{1A46AF72-1595-410E-86FB-4DA1E613EF6D}"/>
          </ac:picMkLst>
        </pc:picChg>
        <pc:picChg chg="add mod">
          <ac:chgData name="Yu, Shanshan" userId="bdf14c2f-c83d-48a0-bd0c-a9820d93e510" providerId="ADAL" clId="{6A9743DC-3907-0149-B729-CDE3477C7489}" dt="2021-09-16T14:20:59.946" v="158" actId="1076"/>
          <ac:picMkLst>
            <pc:docMk/>
            <pc:sldMk cId="631900080" sldId="284"/>
            <ac:picMk id="27" creationId="{322FA7CF-2F28-3044-90A5-74F2B405F717}"/>
          </ac:picMkLst>
        </pc:picChg>
        <pc:picChg chg="add mod">
          <ac:chgData name="Yu, Shanshan" userId="bdf14c2f-c83d-48a0-bd0c-a9820d93e510" providerId="ADAL" clId="{6A9743DC-3907-0149-B729-CDE3477C7489}" dt="2021-09-16T14:20:47.319" v="156" actId="1076"/>
          <ac:picMkLst>
            <pc:docMk/>
            <pc:sldMk cId="631900080" sldId="284"/>
            <ac:picMk id="28" creationId="{4D19ECDF-BCEA-574F-8A0C-0D45F68FFE7A}"/>
          </ac:picMkLst>
        </pc:picChg>
        <pc:picChg chg="add mod">
          <ac:chgData name="Yu, Shanshan" userId="bdf14c2f-c83d-48a0-bd0c-a9820d93e510" providerId="ADAL" clId="{6A9743DC-3907-0149-B729-CDE3477C7489}" dt="2021-09-16T14:20:47.319" v="156" actId="1076"/>
          <ac:picMkLst>
            <pc:docMk/>
            <pc:sldMk cId="631900080" sldId="284"/>
            <ac:picMk id="29" creationId="{471C95EE-EF9A-3B43-838C-1FB38FF1F442}"/>
          </ac:picMkLst>
        </pc:picChg>
        <pc:picChg chg="add mod">
          <ac:chgData name="Yu, Shanshan" userId="bdf14c2f-c83d-48a0-bd0c-a9820d93e510" providerId="ADAL" clId="{6A9743DC-3907-0149-B729-CDE3477C7489}" dt="2021-09-16T14:20:47.319" v="156" actId="1076"/>
          <ac:picMkLst>
            <pc:docMk/>
            <pc:sldMk cId="631900080" sldId="284"/>
            <ac:picMk id="30" creationId="{D14C4F4C-FC05-DF49-B7DD-B2FF4AE17FE3}"/>
          </ac:picMkLst>
        </pc:picChg>
      </pc:sldChg>
      <pc:sldChg chg="del">
        <pc:chgData name="Yu, Shanshan" userId="bdf14c2f-c83d-48a0-bd0c-a9820d93e510" providerId="ADAL" clId="{6A9743DC-3907-0149-B729-CDE3477C7489}" dt="2021-09-16T14:09:26.997" v="11" actId="2696"/>
        <pc:sldMkLst>
          <pc:docMk/>
          <pc:sldMk cId="3383741269" sldId="285"/>
        </pc:sldMkLst>
      </pc:sldChg>
      <pc:sldChg chg="addSp delSp modSp del mod">
        <pc:chgData name="Yu, Shanshan" userId="bdf14c2f-c83d-48a0-bd0c-a9820d93e510" providerId="ADAL" clId="{6A9743DC-3907-0149-B729-CDE3477C7489}" dt="2021-09-16T14:22:04.244" v="161" actId="2696"/>
        <pc:sldMkLst>
          <pc:docMk/>
          <pc:sldMk cId="2153426838" sldId="288"/>
        </pc:sldMkLst>
        <pc:spChg chg="add del mod">
          <ac:chgData name="Yu, Shanshan" userId="bdf14c2f-c83d-48a0-bd0c-a9820d93e510" providerId="ADAL" clId="{6A9743DC-3907-0149-B729-CDE3477C7489}" dt="2021-09-16T14:21:52.446" v="160" actId="478"/>
          <ac:spMkLst>
            <pc:docMk/>
            <pc:sldMk cId="2153426838" sldId="288"/>
            <ac:spMk id="9" creationId="{87F3C31A-3FB6-A84B-93E7-CC4DC8E61A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6740E-51F3-4E82-B1AC-53B9F1E5303A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62A76-E864-46BB-AADF-A2C2F8CB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65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62A76-E864-46BB-AADF-A2C2F8CB60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53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EE61-353C-4CAB-B9DC-9DDE78461E17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4843-BAC8-4497-942E-31F83CEE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EE61-353C-4CAB-B9DC-9DDE78461E17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4843-BAC8-4497-942E-31F83CEE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9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EE61-353C-4CAB-B9DC-9DDE78461E17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4843-BAC8-4497-942E-31F83CEE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EE61-353C-4CAB-B9DC-9DDE78461E17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4843-BAC8-4497-942E-31F83CEE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EE61-353C-4CAB-B9DC-9DDE78461E17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4843-BAC8-4497-942E-31F83CEE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2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EE61-353C-4CAB-B9DC-9DDE78461E17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4843-BAC8-4497-942E-31F83CEE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4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EE61-353C-4CAB-B9DC-9DDE78461E17}" type="datetimeFigureOut">
              <a:rPr lang="en-US" smtClean="0"/>
              <a:t>9/16/21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4843-BAC8-4497-942E-31F83CEE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5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EE61-353C-4CAB-B9DC-9DDE78461E17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4843-BAC8-4497-942E-31F83CEE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7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EE61-353C-4CAB-B9DC-9DDE78461E17}" type="datetimeFigureOut">
              <a:rPr lang="en-US" smtClean="0"/>
              <a:t>9/16/21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4843-BAC8-4497-942E-31F83CEE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3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EE61-353C-4CAB-B9DC-9DDE78461E17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4843-BAC8-4497-942E-31F83CEE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6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EE61-353C-4CAB-B9DC-9DDE78461E17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4843-BAC8-4497-942E-31F83CEE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9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CEE61-353C-4CAB-B9DC-9DDE78461E17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B4843-BAC8-4497-942E-31F83CEE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1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E4976E-91CE-4182-87B0-21DA3642B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24, 2021</a:t>
            </a:r>
          </a:p>
          <a:p>
            <a:r>
              <a:rPr lang="en-US" dirty="0"/>
              <a:t>Shanshan Bradford</a:t>
            </a:r>
          </a:p>
        </p:txBody>
      </p:sp>
    </p:spTree>
    <p:extLst>
      <p:ext uri="{BB962C8B-B14F-4D97-AF65-F5344CB8AC3E}">
        <p14:creationId xmlns:p14="http://schemas.microsoft.com/office/powerpoint/2010/main" val="140726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BF01321E-B618-4760-AB03-899FD086BF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129" y="882868"/>
            <a:ext cx="8177049" cy="53773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F2FBE6-DF5A-3047-9829-11CB6C734D44}"/>
              </a:ext>
            </a:extLst>
          </p:cNvPr>
          <p:cNvSpPr/>
          <p:nvPr/>
        </p:nvSpPr>
        <p:spPr>
          <a:xfrm>
            <a:off x="2425666" y="367350"/>
            <a:ext cx="4805644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>
              <a:bevelT w="0" h="0"/>
            </a:sp3d>
          </a:bodyPr>
          <a:lstStyle/>
          <a:p>
            <a:pPr algn="ctr"/>
            <a:r>
              <a:rPr lang="en-US" sz="2000" b="1" cap="none" spc="0" dirty="0">
                <a:effectLst/>
              </a:rPr>
              <a:t>Sample MFP088-084 FPLC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86DC4C-78CD-4353-8EDD-B2892FEE3869}"/>
              </a:ext>
            </a:extLst>
          </p:cNvPr>
          <p:cNvSpPr txBox="1"/>
          <p:nvPr/>
        </p:nvSpPr>
        <p:spPr>
          <a:xfrm>
            <a:off x="1756643" y="2040084"/>
            <a:ext cx="9071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MFP088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ADF78-FBB1-4117-85F6-6307ACB35B7B}"/>
              </a:ext>
            </a:extLst>
          </p:cNvPr>
          <p:cNvSpPr txBox="1"/>
          <p:nvPr/>
        </p:nvSpPr>
        <p:spPr>
          <a:xfrm>
            <a:off x="2871068" y="1766307"/>
            <a:ext cx="9071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MFP089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CA1C6-7290-4F1F-8A3F-859BAB3774FA}"/>
              </a:ext>
            </a:extLst>
          </p:cNvPr>
          <p:cNvSpPr txBox="1"/>
          <p:nvPr/>
        </p:nvSpPr>
        <p:spPr>
          <a:xfrm>
            <a:off x="4185518" y="2040084"/>
            <a:ext cx="9071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MFP090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7C6FB-F033-4924-8D5B-D012E468D13F}"/>
              </a:ext>
            </a:extLst>
          </p:cNvPr>
          <p:cNvSpPr txBox="1"/>
          <p:nvPr/>
        </p:nvSpPr>
        <p:spPr>
          <a:xfrm>
            <a:off x="5661893" y="973284"/>
            <a:ext cx="9071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MFP091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8D020-6005-49DE-861F-57AA5B2B1E5E}"/>
              </a:ext>
            </a:extLst>
          </p:cNvPr>
          <p:cNvSpPr txBox="1"/>
          <p:nvPr/>
        </p:nvSpPr>
        <p:spPr>
          <a:xfrm>
            <a:off x="7043018" y="1219505"/>
            <a:ext cx="9071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MFP084</a:t>
            </a:r>
          </a:p>
        </p:txBody>
      </p:sp>
    </p:spTree>
    <p:extLst>
      <p:ext uri="{BB962C8B-B14F-4D97-AF65-F5344CB8AC3E}">
        <p14:creationId xmlns:p14="http://schemas.microsoft.com/office/powerpoint/2010/main" val="105191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04FB90FF-D877-544C-B592-18B8EF4277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3276599"/>
            <a:ext cx="3053255" cy="305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7C858F-3057-6348-8B75-83E7DCBC0C69}"/>
              </a:ext>
            </a:extLst>
          </p:cNvPr>
          <p:cNvSpPr/>
          <p:nvPr/>
        </p:nvSpPr>
        <p:spPr>
          <a:xfrm>
            <a:off x="2253809" y="374257"/>
            <a:ext cx="4977307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>
              <a:bevelT w="0" h="0"/>
            </a:sp3d>
          </a:bodyPr>
          <a:lstStyle/>
          <a:p>
            <a:pPr algn="ctr"/>
            <a:r>
              <a:rPr lang="en-US" sz="2000" b="1" cap="none" spc="0" dirty="0">
                <a:effectLst/>
              </a:rPr>
              <a:t>Sample MFP093-097 FPLC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84D8B9-1E26-4E5B-8A66-D39B1E4996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475" y="1028700"/>
            <a:ext cx="83439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5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46AF72-1595-410E-86FB-4DA1E613EF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9955" y="3561400"/>
            <a:ext cx="2724089" cy="216448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2FA7CF-2F28-3044-90A5-74F2B405F7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39" y="3561400"/>
            <a:ext cx="2724089" cy="22155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D19ECDF-BCEA-574F-8A0C-0D45F68FFE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6371" y="1081100"/>
            <a:ext cx="2724089" cy="22091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1C95EE-EF9A-3B43-838C-1FB38FF1F4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9955" y="1081100"/>
            <a:ext cx="2724089" cy="220918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14C4F4C-FC05-DF49-B7DD-B2FF4AE17FE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39" y="1081100"/>
            <a:ext cx="2724089" cy="220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96D55B-B7E7-F44E-AEB0-70F7EF92F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61579"/>
              </p:ext>
            </p:extLst>
          </p:nvPr>
        </p:nvGraphicFramePr>
        <p:xfrm>
          <a:off x="1066800" y="568184"/>
          <a:ext cx="5497286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">
                  <a:extLst>
                    <a:ext uri="{9D8B030D-6E8A-4147-A177-3AD203B41FA5}">
                      <a16:colId xmlns:a16="http://schemas.microsoft.com/office/drawing/2014/main" val="717145431"/>
                    </a:ext>
                  </a:extLst>
                </a:gridCol>
                <a:gridCol w="1055915">
                  <a:extLst>
                    <a:ext uri="{9D8B030D-6E8A-4147-A177-3AD203B41FA5}">
                      <a16:colId xmlns:a16="http://schemas.microsoft.com/office/drawing/2014/main" val="460005871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2350273505"/>
                    </a:ext>
                  </a:extLst>
                </a:gridCol>
                <a:gridCol w="1872343">
                  <a:extLst>
                    <a:ext uri="{9D8B030D-6E8A-4147-A177-3AD203B41FA5}">
                      <a16:colId xmlns:a16="http://schemas.microsoft.com/office/drawing/2014/main" val="1954025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Protein 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Tag Peak Position (mL)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Sample Peak Position (mL)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1519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HSP90_CTD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MFP088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91.24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88.73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8217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MFP089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61.91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62.91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1672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MFP090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61.94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66.94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1663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MFP091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61.9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59.9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700976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TRAP1_CTD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MFP084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61.68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67.68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591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MFP093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62.37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68.4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0050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MFP094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62.13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69.43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2892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MFP095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62.59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72.19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8374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MFP096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62.68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72.28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032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MFP097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61.78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72.58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3734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/>
                        <a:t>MFP098</a:t>
                      </a:r>
                      <a:endParaRPr lang="en-US" sz="1400" b="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62.14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71.76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14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TRAP1_FL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MFP083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82.42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62.89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128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06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CDFE33-3AF0-45EA-BDD6-8EAA753585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1704975"/>
            <a:ext cx="4181199" cy="3448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35A174-3D1B-4FF9-BFEA-3BB3AC3474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802" y="1704975"/>
            <a:ext cx="4181198" cy="3448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06F762-3B86-4786-B2FF-9B7CD138FF6D}"/>
              </a:ext>
            </a:extLst>
          </p:cNvPr>
          <p:cNvSpPr/>
          <p:nvPr/>
        </p:nvSpPr>
        <p:spPr>
          <a:xfrm>
            <a:off x="1819276" y="285039"/>
            <a:ext cx="6181724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>
              <a:bevelT w="0" h="0"/>
            </a:sp3d>
          </a:bodyPr>
          <a:lstStyle/>
          <a:p>
            <a:pPr algn="ctr"/>
            <a:r>
              <a:rPr lang="en-US" sz="2000" b="1" dirty="0"/>
              <a:t>Calibration </a:t>
            </a:r>
            <a:r>
              <a:rPr lang="en-US" sz="2000" b="1" dirty="0" err="1"/>
              <a:t>HiLoad</a:t>
            </a:r>
            <a:r>
              <a:rPr lang="en-US" sz="2000" b="1" dirty="0"/>
              <a:t> SD200pg, </a:t>
            </a:r>
            <a:r>
              <a:rPr lang="en-US" sz="2000" b="1" dirty="0" err="1"/>
              <a:t>HiLoad</a:t>
            </a:r>
            <a:r>
              <a:rPr lang="en-US" sz="2000" b="1" dirty="0"/>
              <a:t> SD75pg: Void volume</a:t>
            </a:r>
            <a:endParaRPr lang="en-US" sz="2000" b="1" cap="none" spc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256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2E7787-6A97-45B3-A13D-ABF4A16556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75" y="3600451"/>
            <a:ext cx="6667500" cy="293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D5597B-7206-4C04-B9CF-AB68FB4E3A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95301"/>
            <a:ext cx="6667500" cy="29337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11B829-4D48-4D4A-8A91-88FF8B5F1D5E}"/>
              </a:ext>
            </a:extLst>
          </p:cNvPr>
          <p:cNvSpPr/>
          <p:nvPr/>
        </p:nvSpPr>
        <p:spPr>
          <a:xfrm>
            <a:off x="1819276" y="285039"/>
            <a:ext cx="6181724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>
              <a:bevelT w="0" h="0"/>
            </a:sp3d>
          </a:bodyPr>
          <a:lstStyle/>
          <a:p>
            <a:pPr algn="ctr"/>
            <a:r>
              <a:rPr lang="en-US" sz="2000" b="1" dirty="0"/>
              <a:t>Calibration </a:t>
            </a:r>
            <a:r>
              <a:rPr lang="en-US" sz="2000" b="1" dirty="0" err="1"/>
              <a:t>HiLoad</a:t>
            </a:r>
            <a:r>
              <a:rPr lang="en-US" sz="2000" b="1" dirty="0"/>
              <a:t> SD200pg, </a:t>
            </a:r>
            <a:r>
              <a:rPr lang="en-US" sz="2000" b="1" dirty="0" err="1"/>
              <a:t>HiLoad</a:t>
            </a:r>
            <a:r>
              <a:rPr lang="en-US" sz="2000" b="1" dirty="0"/>
              <a:t> SD75pg: Standards</a:t>
            </a:r>
            <a:endParaRPr lang="en-US" sz="2000" b="1" cap="none" spc="0" dirty="0"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6E4AAC-E905-4925-AA11-A2F6A205A28B}"/>
              </a:ext>
            </a:extLst>
          </p:cNvPr>
          <p:cNvSpPr/>
          <p:nvPr/>
        </p:nvSpPr>
        <p:spPr>
          <a:xfrm>
            <a:off x="1564328" y="1083324"/>
            <a:ext cx="1246410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>
              <a:bevelT w="0" h="0"/>
            </a:sp3d>
          </a:bodyPr>
          <a:lstStyle/>
          <a:p>
            <a:r>
              <a:rPr lang="en-US" sz="1600" cap="none" spc="0" dirty="0">
                <a:effectLst/>
              </a:rPr>
              <a:t>SD200pg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6C646-AA70-4F4C-9891-2B3ECCDE0EA1}"/>
              </a:ext>
            </a:extLst>
          </p:cNvPr>
          <p:cNvSpPr/>
          <p:nvPr/>
        </p:nvSpPr>
        <p:spPr>
          <a:xfrm>
            <a:off x="1564328" y="4109397"/>
            <a:ext cx="1246410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>
              <a:bevelT w="0" h="0"/>
            </a:sp3d>
          </a:bodyPr>
          <a:lstStyle/>
          <a:p>
            <a:r>
              <a:rPr lang="en-US" sz="1600" cap="none" spc="0" dirty="0">
                <a:effectLst/>
              </a:rPr>
              <a:t>SD75pg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F88789-E342-45F3-A74A-003310EFD059}"/>
              </a:ext>
            </a:extLst>
          </p:cNvPr>
          <p:cNvSpPr txBox="1"/>
          <p:nvPr/>
        </p:nvSpPr>
        <p:spPr>
          <a:xfrm>
            <a:off x="4638676" y="3363039"/>
            <a:ext cx="4667250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dirty="0">
                <a:latin typeface="Courier"/>
              </a:rPr>
              <a:t>MW       SD200.Position.mL  SD75.Position.mL</a:t>
            </a:r>
          </a:p>
          <a:p>
            <a:r>
              <a:rPr lang="en-US" sz="1300" dirty="0">
                <a:latin typeface="Courier"/>
              </a:rPr>
              <a:t>2000kDa  45.38              44.95</a:t>
            </a:r>
          </a:p>
          <a:p>
            <a:r>
              <a:rPr lang="en-US" sz="1300" dirty="0">
                <a:latin typeface="Courier"/>
              </a:rPr>
              <a:t>200kDa   62.60              48.19</a:t>
            </a:r>
          </a:p>
          <a:p>
            <a:r>
              <a:rPr lang="en-US" sz="1300" dirty="0">
                <a:latin typeface="Courier"/>
              </a:rPr>
              <a:t>150kDa   75.53              55.96</a:t>
            </a:r>
          </a:p>
          <a:p>
            <a:r>
              <a:rPr lang="en-US" sz="1300" dirty="0">
                <a:latin typeface="Courier"/>
              </a:rPr>
              <a:t>66kDa    89.44              69.92</a:t>
            </a:r>
          </a:p>
          <a:p>
            <a:r>
              <a:rPr lang="en-US" sz="1300" dirty="0">
                <a:latin typeface="Courier"/>
              </a:rPr>
              <a:t>29kDa    98.78              81.85</a:t>
            </a:r>
          </a:p>
          <a:p>
            <a:r>
              <a:rPr lang="en-US" sz="1300" dirty="0">
                <a:latin typeface="Courier"/>
              </a:rPr>
              <a:t>12.4kDa  120.10             118.05</a:t>
            </a:r>
          </a:p>
        </p:txBody>
      </p:sp>
    </p:spTree>
    <p:extLst>
      <p:ext uri="{BB962C8B-B14F-4D97-AF65-F5344CB8AC3E}">
        <p14:creationId xmlns:p14="http://schemas.microsoft.com/office/powerpoint/2010/main" val="2149561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1656</TotalTime>
  <Words>126</Words>
  <Application>Microsoft Macintosh PowerPoint</Application>
  <PresentationFormat>On-screen Show (4:3)</PresentationFormat>
  <Paragraphs>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Shanshan</dc:creator>
  <cp:lastModifiedBy>Yu, Shanshan</cp:lastModifiedBy>
  <cp:revision>111</cp:revision>
  <dcterms:created xsi:type="dcterms:W3CDTF">2021-08-13T19:40:29Z</dcterms:created>
  <dcterms:modified xsi:type="dcterms:W3CDTF">2021-09-16T14:23:10Z</dcterms:modified>
</cp:coreProperties>
</file>