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Dynamic Programming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Triangle 三角问题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683385" y="2014220"/>
            <a:ext cx="361315" cy="361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452245" y="2468880"/>
            <a:ext cx="361315" cy="361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911985" y="2468880"/>
            <a:ext cx="361315" cy="361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212850" y="2946400"/>
            <a:ext cx="361315" cy="361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6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1683385" y="2946400"/>
            <a:ext cx="361315" cy="361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5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2159000" y="2946400"/>
            <a:ext cx="361315" cy="361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965835" y="3393440"/>
            <a:ext cx="361315" cy="361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436370" y="3393440"/>
            <a:ext cx="361315" cy="361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1911985" y="3393440"/>
            <a:ext cx="361315" cy="361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2415540" y="3393440"/>
            <a:ext cx="361315" cy="361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3366770" y="1866900"/>
            <a:ext cx="226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问题拆分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3436620" y="2830195"/>
            <a:ext cx="145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2. 确定状态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436620" y="3833495"/>
            <a:ext cx="145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3. 边界确定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3436620" y="5170170"/>
            <a:ext cx="168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4. 状态转移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3436620" y="2185035"/>
            <a:ext cx="2436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minimum path sum </a:t>
            </a:r>
            <a:endParaRPr lang="en-US"/>
          </a:p>
          <a:p>
            <a:r>
              <a:rPr lang="en-US"/>
              <a:t>from top to bottom</a:t>
            </a:r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86145" y="2378710"/>
            <a:ext cx="34290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436360" y="2323465"/>
            <a:ext cx="44989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minimum path sum from top to </a:t>
            </a:r>
            <a:r>
              <a:rPr lang="en-US" altLang="en-US">
                <a:sym typeface="+mn-ea"/>
              </a:rPr>
              <a:t>line[i]</a:t>
            </a:r>
            <a:endParaRPr lang="en-US" altLang="en-US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589655" y="3309620"/>
            <a:ext cx="4156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d[i][j] =&gt; 表示从top到第i行j列的sum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3589655" y="4322445"/>
            <a:ext cx="46126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j = 0  d[i][j] = d[i-1][j] + triangle[i][j]</a:t>
            </a:r>
            <a:endParaRPr lang="en-US" altLang="en-US"/>
          </a:p>
          <a:p>
            <a:r>
              <a:rPr lang="en-US" altLang="en-US"/>
              <a:t>j = i   d[i][j] = d[i-1][j-1] + triangle[i][j]</a:t>
            </a:r>
            <a:endParaRPr lang="en-US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3589655" y="5649595"/>
            <a:ext cx="7499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d[i][j]  = min {d[i-1][j] + triangle[i][j],   d[i-1][j-1]+triangle[i][j]}</a:t>
            </a:r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Python code (dynamic programming)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class Solution(object):</a:t>
            </a:r>
            <a:endParaRPr lang="en-US"/>
          </a:p>
          <a:p>
            <a:r>
              <a:rPr lang="en-US"/>
              <a:t>    def triangle_dp(self,arr,row):</a:t>
            </a:r>
            <a:endParaRPr lang="en-US"/>
          </a:p>
          <a:p>
            <a:r>
              <a:rPr lang="en-US"/>
              <a:t>       f = np.zeros((row,row))</a:t>
            </a:r>
            <a:endParaRPr lang="en-US"/>
          </a:p>
          <a:p>
            <a:r>
              <a:rPr lang="en-US"/>
              <a:t>       for i in range(0,row):</a:t>
            </a:r>
            <a:endParaRPr lang="en-US"/>
          </a:p>
          <a:p>
            <a:r>
              <a:rPr lang="en-US"/>
              <a:t>         for j in range(0,row):</a:t>
            </a:r>
            <a:endParaRPr lang="en-US"/>
          </a:p>
          <a:p>
            <a:r>
              <a:rPr lang="en-US"/>
              <a:t>             if j == 0: </a:t>
            </a:r>
            <a:endParaRPr lang="en-US"/>
          </a:p>
          <a:p>
            <a:r>
              <a:rPr lang="en-US"/>
              <a:t>                 f[i][j] = f[i-1][j] + arr[i][j]</a:t>
            </a:r>
            <a:endParaRPr lang="en-US"/>
          </a:p>
          <a:p>
            <a:r>
              <a:rPr lang="en-US"/>
              <a:t>             elif i == j:</a:t>
            </a:r>
            <a:endParaRPr lang="en-US"/>
          </a:p>
          <a:p>
            <a:r>
              <a:rPr lang="en-US"/>
              <a:t>                 f[i][j] = f[i-1][j-1] + arr[i][j]</a:t>
            </a:r>
            <a:endParaRPr lang="en-US"/>
          </a:p>
          <a:p>
            <a:r>
              <a:rPr lang="en-US"/>
              <a:t>             else:</a:t>
            </a:r>
            <a:endParaRPr lang="en-US"/>
          </a:p>
          <a:p>
            <a:r>
              <a:rPr lang="en-US"/>
              <a:t>                 f[i][j] = min( f[i-1][j] + arr[i][j], f[i-1][j-1] + arr[i][j])</a:t>
            </a:r>
            <a:endParaRPr lang="en-US"/>
          </a:p>
          <a:p>
            <a:r>
              <a:rPr lang="en-US"/>
              <a:t>       return (min(f[row-1]))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6940"/>
          </a:xfrm>
        </p:spPr>
        <p:txBody>
          <a:bodyPr/>
          <a:p>
            <a:r>
              <a:rPr lang="en-US" altLang="en-US"/>
              <a:t>test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310"/>
            <a:ext cx="10515600" cy="4874895"/>
          </a:xfrm>
        </p:spPr>
        <p:txBody>
          <a:bodyPr>
            <a:normAutofit/>
          </a:bodyPr>
          <a:p>
            <a:r>
              <a:rPr lang="en-US" sz="1200"/>
              <a:t>if __name__ == "__main__":</a:t>
            </a:r>
            <a:endParaRPr lang="en-US" sz="1200"/>
          </a:p>
          <a:p>
            <a:r>
              <a:rPr lang="en-US" sz="1200"/>
              <a:t>   row = 4</a:t>
            </a:r>
            <a:endParaRPr lang="en-US" sz="1200"/>
          </a:p>
          <a:p>
            <a:r>
              <a:rPr lang="en-US" sz="1200"/>
              <a:t>   arr = np.zeros((row,row))</a:t>
            </a:r>
            <a:endParaRPr lang="en-US" sz="1200"/>
          </a:p>
          <a:p>
            <a:r>
              <a:rPr lang="en-US" sz="1200"/>
              <a:t>   arr[0][0] = 2 </a:t>
            </a:r>
            <a:endParaRPr lang="en-US" sz="1200"/>
          </a:p>
          <a:p>
            <a:r>
              <a:rPr lang="en-US" sz="1200"/>
              <a:t>   arr[1][0] = 3</a:t>
            </a:r>
            <a:endParaRPr lang="en-US" sz="1200"/>
          </a:p>
          <a:p>
            <a:r>
              <a:rPr lang="en-US" sz="1200"/>
              <a:t>   arr[1][1] = 4</a:t>
            </a:r>
            <a:endParaRPr lang="en-US" sz="1200"/>
          </a:p>
          <a:p>
            <a:r>
              <a:rPr lang="en-US" sz="1200"/>
              <a:t>   arr[2][0] = 6</a:t>
            </a:r>
            <a:endParaRPr lang="en-US" sz="1200"/>
          </a:p>
          <a:p>
            <a:r>
              <a:rPr lang="en-US" sz="1200"/>
              <a:t>   arr[2][1] = 5</a:t>
            </a:r>
            <a:endParaRPr lang="en-US" sz="1200"/>
          </a:p>
          <a:p>
            <a:r>
              <a:rPr lang="en-US" sz="1200"/>
              <a:t>   arr[2][2] = 7</a:t>
            </a:r>
            <a:endParaRPr lang="en-US" sz="1200"/>
          </a:p>
          <a:p>
            <a:r>
              <a:rPr lang="en-US" sz="1200"/>
              <a:t>   arr[3][0] = 4</a:t>
            </a:r>
            <a:endParaRPr lang="en-US" sz="1200"/>
          </a:p>
          <a:p>
            <a:r>
              <a:rPr lang="en-US" sz="1200"/>
              <a:t>   arr[3][1] = 1</a:t>
            </a:r>
            <a:endParaRPr lang="en-US" sz="1200"/>
          </a:p>
          <a:p>
            <a:r>
              <a:rPr lang="en-US" sz="1200"/>
              <a:t>   arr[3][2] = 8</a:t>
            </a:r>
            <a:endParaRPr lang="en-US" sz="1200"/>
          </a:p>
          <a:p>
            <a:r>
              <a:rPr lang="en-US" sz="1200"/>
              <a:t>   arr[3][3] = 3</a:t>
            </a:r>
            <a:endParaRPr lang="en-US" sz="1200"/>
          </a:p>
          <a:p>
            <a:r>
              <a:rPr lang="en-US" sz="1200"/>
              <a:t>   sln = Solution()                                                                                                                                                          </a:t>
            </a:r>
            <a:endParaRPr lang="en-US" sz="1200"/>
          </a:p>
          <a:p>
            <a:r>
              <a:rPr lang="en-US" sz="1200"/>
              <a:t>   res = sln.triangle_dp(arr,row)</a:t>
            </a:r>
            <a:endParaRPr lang="en-US" sz="1200"/>
          </a:p>
          <a:p>
            <a:r>
              <a:rPr lang="en-US" sz="1200"/>
              <a:t>   print(res)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WPS Presentation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Calibri Light</vt:lpstr>
      <vt:lpstr>Calibri</vt:lpstr>
      <vt:lpstr>微软雅黑</vt:lpstr>
      <vt:lpstr>AR PL UKai CN</vt:lpstr>
      <vt:lpstr>宋体</vt:lpstr>
      <vt:lpstr>Arial Unicode MS</vt:lpstr>
      <vt:lpstr>Abyssinica SIL</vt:lpstr>
      <vt:lpstr>OpenSymbol</vt:lpstr>
      <vt:lpstr>Office Theme</vt:lpstr>
      <vt:lpstr>Dynamic Programming</vt:lpstr>
      <vt:lpstr>Triangle 三角问题</vt:lpstr>
      <vt:lpstr>Python code (dynamic programming)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ubuntu</dc:creator>
  <cp:lastModifiedBy>ubuntu</cp:lastModifiedBy>
  <cp:revision>7</cp:revision>
  <dcterms:created xsi:type="dcterms:W3CDTF">2019-07-17T14:15:53Z</dcterms:created>
  <dcterms:modified xsi:type="dcterms:W3CDTF">2019-07-17T14:15:53Z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