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57" r:id="rId3"/>
    <p:sldId id="266" r:id="rId4"/>
    <p:sldId id="264" r:id="rId5"/>
    <p:sldId id="265" r:id="rId6"/>
    <p:sldId id="267" r:id="rId7"/>
    <p:sldId id="268" r:id="rId8"/>
    <p:sldId id="269" r:id="rId9"/>
    <p:sldId id="270" r:id="rId10"/>
    <p:sldId id="271" r:id="rId11"/>
    <p:sldId id="272" r:id="rId12"/>
    <p:sldId id="273" r:id="rId13"/>
    <p:sldId id="274" r:id="rId14"/>
    <p:sldId id="258" r:id="rId15"/>
    <p:sldId id="281" r:id="rId16"/>
    <p:sldId id="275" r:id="rId17"/>
    <p:sldId id="282" r:id="rId18"/>
    <p:sldId id="276" r:id="rId19"/>
    <p:sldId id="277" r:id="rId20"/>
    <p:sldId id="278" r:id="rId21"/>
    <p:sldId id="283" r:id="rId22"/>
    <p:sldId id="279" r:id="rId23"/>
    <p:sldId id="280" r:id="rId24"/>
    <p:sldId id="26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3" autoAdjust="0"/>
    <p:restoredTop sz="92612" autoAdjust="0"/>
  </p:normalViewPr>
  <p:slideViewPr>
    <p:cSldViewPr snapToGrid="0">
      <p:cViewPr varScale="1">
        <p:scale>
          <a:sx n="72" d="100"/>
          <a:sy n="72" d="100"/>
        </p:scale>
        <p:origin x="40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BB9D8D-2992-4B8C-92DC-CB7634FF4FF2}" type="datetimeFigureOut">
              <a:rPr lang="en-US" smtClean="0"/>
              <a:t>8/13/2020</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A62714-3E93-45D0-B194-76413992946E}" type="slidenum">
              <a:rPr lang="en-US" smtClean="0"/>
              <a:t>‹Nº›</a:t>
            </a:fld>
            <a:endParaRPr lang="en-US"/>
          </a:p>
        </p:txBody>
      </p:sp>
    </p:spTree>
    <p:extLst>
      <p:ext uri="{BB962C8B-B14F-4D97-AF65-F5344CB8AC3E}">
        <p14:creationId xmlns:p14="http://schemas.microsoft.com/office/powerpoint/2010/main" val="2471869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GT" noProof="0" dirty="0" smtClean="0"/>
              <a:t>Capítulo</a:t>
            </a:r>
            <a:r>
              <a:rPr lang="es-GT" baseline="0" noProof="0" dirty="0" smtClean="0"/>
              <a:t> 13</a:t>
            </a:r>
          </a:p>
          <a:p>
            <a:r>
              <a:rPr lang="es-GT" baseline="0" noProof="0" dirty="0" smtClean="0"/>
              <a:t>Lavamiento: (versículos 1-17)</a:t>
            </a:r>
          </a:p>
          <a:p>
            <a:pPr marL="171450" indent="-171450">
              <a:buFontTx/>
              <a:buChar char="-"/>
            </a:pPr>
            <a:r>
              <a:rPr lang="es-GT" baseline="0" noProof="0" dirty="0" smtClean="0"/>
              <a:t>Jesús nos amó. (1)</a:t>
            </a:r>
          </a:p>
          <a:p>
            <a:pPr marL="171450" indent="-171450">
              <a:buFontTx/>
              <a:buChar char="-"/>
            </a:pPr>
            <a:r>
              <a:rPr lang="es-GT" baseline="0" noProof="0" dirty="0" smtClean="0"/>
              <a:t>Jesús regresaba al Padre. (3)</a:t>
            </a:r>
          </a:p>
          <a:p>
            <a:pPr marL="171450" indent="-171450">
              <a:buFontTx/>
              <a:buChar char="-"/>
            </a:pPr>
            <a:r>
              <a:rPr lang="es-GT" baseline="0" noProof="0" dirty="0" smtClean="0"/>
              <a:t>Jesús se humilló demasiado. (5)</a:t>
            </a:r>
          </a:p>
          <a:p>
            <a:pPr marL="171450" indent="-171450">
              <a:buFontTx/>
              <a:buChar char="-"/>
            </a:pPr>
            <a:r>
              <a:rPr lang="es-GT" baseline="0" noProof="0" dirty="0" smtClean="0"/>
              <a:t>Jesús tiene mejores planes para nosotros. (6-10)</a:t>
            </a:r>
          </a:p>
          <a:p>
            <a:pPr marL="0" indent="0">
              <a:buFontTx/>
              <a:buNone/>
            </a:pPr>
            <a:r>
              <a:rPr lang="es-GT" baseline="0" noProof="0" dirty="0" smtClean="0"/>
              <a:t>Juan 13:13-15 “(13)Ustedes me llaman Maestro y Señor, y dicen bien, porque lo soy. (14) Pues si yo, el Señor y el Maestro, les he lavado los pies, también ustedes deben lavarse los pies los unos a los otros. (15)Les he puesto el ejemplo, para que hagan lo mismo que yo he hecho con ustedes.”</a:t>
            </a:r>
          </a:p>
          <a:p>
            <a:pPr marL="0" indent="0">
              <a:buFontTx/>
              <a:buNone/>
            </a:pPr>
            <a:r>
              <a:rPr lang="es-GT" baseline="0" noProof="0" dirty="0" smtClean="0"/>
              <a:t>Predicción de Judas:</a:t>
            </a:r>
          </a:p>
          <a:p>
            <a:pPr marL="171450" indent="-171450">
              <a:buFontTx/>
              <a:buChar char="-"/>
            </a:pPr>
            <a:r>
              <a:rPr lang="es-GT" baseline="0" noProof="0" dirty="0" smtClean="0"/>
              <a:t>Jesús afirma su credibilidad (19)</a:t>
            </a:r>
          </a:p>
          <a:p>
            <a:pPr marL="171450" indent="-171450">
              <a:buFontTx/>
              <a:buChar char="-"/>
            </a:pPr>
            <a:r>
              <a:rPr lang="es-GT" baseline="0" noProof="0" dirty="0" smtClean="0"/>
              <a:t>Dicha para quienes lo reciben (20)</a:t>
            </a:r>
          </a:p>
          <a:p>
            <a:pPr marL="0" indent="0">
              <a:buFontTx/>
              <a:buNone/>
            </a:pPr>
            <a:r>
              <a:rPr lang="es-GT" baseline="0" noProof="0" dirty="0" smtClean="0"/>
              <a:t>Predicción de Pedro:</a:t>
            </a:r>
          </a:p>
          <a:p>
            <a:pPr marL="171450" indent="-171450">
              <a:buFontTx/>
              <a:buChar char="-"/>
            </a:pPr>
            <a:r>
              <a:rPr lang="es-GT" baseline="0" noProof="0" dirty="0" smtClean="0"/>
              <a:t>Dios glorifica a quien cumple su encomienda (31-32)</a:t>
            </a:r>
          </a:p>
          <a:p>
            <a:pPr marL="171450" indent="-171450">
              <a:buFontTx/>
              <a:buChar char="-"/>
            </a:pPr>
            <a:r>
              <a:rPr lang="es-GT" baseline="0" noProof="0" dirty="0" smtClean="0"/>
              <a:t>El mandamiento de oro (34-35)</a:t>
            </a:r>
          </a:p>
          <a:p>
            <a:pPr marL="171450" indent="-171450">
              <a:buFontTx/>
              <a:buChar char="-"/>
            </a:pPr>
            <a:r>
              <a:rPr lang="es-GT" baseline="0" noProof="0" dirty="0" smtClean="0"/>
              <a:t>Cada quien tiene un propósito y tiempo (36-38)</a:t>
            </a:r>
          </a:p>
        </p:txBody>
      </p:sp>
      <p:sp>
        <p:nvSpPr>
          <p:cNvPr id="4" name="Marcador de número de diapositiva 3"/>
          <p:cNvSpPr>
            <a:spLocks noGrp="1"/>
          </p:cNvSpPr>
          <p:nvPr>
            <p:ph type="sldNum" sz="quarter" idx="10"/>
          </p:nvPr>
        </p:nvSpPr>
        <p:spPr/>
        <p:txBody>
          <a:bodyPr/>
          <a:lstStyle/>
          <a:p>
            <a:fld id="{A4A62714-3E93-45D0-B194-76413992946E}" type="slidenum">
              <a:rPr lang="en-US" smtClean="0"/>
              <a:t>2</a:t>
            </a:fld>
            <a:endParaRPr lang="en-US"/>
          </a:p>
        </p:txBody>
      </p:sp>
    </p:spTree>
    <p:extLst>
      <p:ext uri="{BB962C8B-B14F-4D97-AF65-F5344CB8AC3E}">
        <p14:creationId xmlns:p14="http://schemas.microsoft.com/office/powerpoint/2010/main" val="3103994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GT" noProof="0" dirty="0" smtClean="0"/>
              <a:t>Capítulo</a:t>
            </a:r>
            <a:r>
              <a:rPr lang="es-GT" baseline="0" noProof="0" dirty="0" smtClean="0"/>
              <a:t> 13</a:t>
            </a:r>
          </a:p>
          <a:p>
            <a:r>
              <a:rPr lang="es-GT" baseline="0" noProof="0" dirty="0" smtClean="0"/>
              <a:t>Lavamiento: (versículos 1-17)</a:t>
            </a:r>
          </a:p>
          <a:p>
            <a:pPr marL="171450" indent="-171450">
              <a:buFontTx/>
              <a:buChar char="-"/>
            </a:pPr>
            <a:r>
              <a:rPr lang="es-GT" baseline="0" noProof="0" dirty="0" smtClean="0"/>
              <a:t>Jesús nos amó. (1)</a:t>
            </a:r>
          </a:p>
          <a:p>
            <a:pPr marL="171450" indent="-171450">
              <a:buFontTx/>
              <a:buChar char="-"/>
            </a:pPr>
            <a:r>
              <a:rPr lang="es-GT" baseline="0" noProof="0" dirty="0" smtClean="0"/>
              <a:t>Jesús regresaba al Padre. (3)</a:t>
            </a:r>
          </a:p>
          <a:p>
            <a:pPr marL="171450" indent="-171450">
              <a:buFontTx/>
              <a:buChar char="-"/>
            </a:pPr>
            <a:r>
              <a:rPr lang="es-GT" baseline="0" noProof="0" dirty="0" smtClean="0"/>
              <a:t>Jesús se humilló demasiado. (5)</a:t>
            </a:r>
          </a:p>
          <a:p>
            <a:pPr marL="171450" indent="-171450">
              <a:buFontTx/>
              <a:buChar char="-"/>
            </a:pPr>
            <a:r>
              <a:rPr lang="es-GT" baseline="0" noProof="0" dirty="0" smtClean="0"/>
              <a:t>Jesús tiene mejores planes para nosotros. (6-10)</a:t>
            </a:r>
          </a:p>
          <a:p>
            <a:pPr marL="0" indent="0">
              <a:buFontTx/>
              <a:buNone/>
            </a:pPr>
            <a:r>
              <a:rPr lang="es-GT" baseline="0" noProof="0" dirty="0" smtClean="0"/>
              <a:t>Juan 13:13-15 “(13)Ustedes me llaman Maestro y Señor, y dicen bien, porque lo soy. (14) Pues si yo, el Señor y el Maestro, les he lavado los pies, también ustedes deben lavarse los pies los unos a los otros. (15)Les he puesto el ejemplo, para que hagan lo mismo que yo he hecho con ustedes.”</a:t>
            </a:r>
          </a:p>
          <a:p>
            <a:pPr marL="0" indent="0">
              <a:buFontTx/>
              <a:buNone/>
            </a:pPr>
            <a:r>
              <a:rPr lang="es-GT" baseline="0" noProof="0" dirty="0" smtClean="0"/>
              <a:t>Predicción de Judas:</a:t>
            </a:r>
          </a:p>
          <a:p>
            <a:pPr marL="171450" indent="-171450">
              <a:buFontTx/>
              <a:buChar char="-"/>
            </a:pPr>
            <a:r>
              <a:rPr lang="es-GT" baseline="0" noProof="0" dirty="0" smtClean="0"/>
              <a:t>Jesús afirma su credibilidad (19)</a:t>
            </a:r>
          </a:p>
          <a:p>
            <a:pPr marL="171450" indent="-171450">
              <a:buFontTx/>
              <a:buChar char="-"/>
            </a:pPr>
            <a:r>
              <a:rPr lang="es-GT" baseline="0" noProof="0" dirty="0" smtClean="0"/>
              <a:t>Dicha para quienes lo reciben (20)</a:t>
            </a:r>
          </a:p>
          <a:p>
            <a:pPr marL="0" indent="0">
              <a:buFontTx/>
              <a:buNone/>
            </a:pPr>
            <a:r>
              <a:rPr lang="es-GT" baseline="0" noProof="0" dirty="0" smtClean="0"/>
              <a:t>Predicción de Pedro:</a:t>
            </a:r>
          </a:p>
          <a:p>
            <a:pPr marL="171450" indent="-171450">
              <a:buFontTx/>
              <a:buChar char="-"/>
            </a:pPr>
            <a:r>
              <a:rPr lang="es-GT" baseline="0" noProof="0" dirty="0" smtClean="0"/>
              <a:t>Dios glorifica a quien cumple su encomienda (31-32)</a:t>
            </a:r>
          </a:p>
          <a:p>
            <a:pPr marL="171450" indent="-171450">
              <a:buFontTx/>
              <a:buChar char="-"/>
            </a:pPr>
            <a:r>
              <a:rPr lang="es-GT" baseline="0" noProof="0" dirty="0" smtClean="0"/>
              <a:t>El mandamiento de oro (34-35)</a:t>
            </a:r>
          </a:p>
          <a:p>
            <a:pPr marL="171450" indent="-171450">
              <a:buFontTx/>
              <a:buChar char="-"/>
            </a:pPr>
            <a:r>
              <a:rPr lang="es-GT" baseline="0" noProof="0" dirty="0" smtClean="0"/>
              <a:t>Cada quien tiene un propósito y tiempo (36-38)</a:t>
            </a:r>
          </a:p>
        </p:txBody>
      </p:sp>
      <p:sp>
        <p:nvSpPr>
          <p:cNvPr id="4" name="Marcador de número de diapositiva 3"/>
          <p:cNvSpPr>
            <a:spLocks noGrp="1"/>
          </p:cNvSpPr>
          <p:nvPr>
            <p:ph type="sldNum" sz="quarter" idx="10"/>
          </p:nvPr>
        </p:nvSpPr>
        <p:spPr/>
        <p:txBody>
          <a:bodyPr/>
          <a:lstStyle/>
          <a:p>
            <a:fld id="{A4A62714-3E93-45D0-B194-76413992946E}" type="slidenum">
              <a:rPr lang="en-US" smtClean="0"/>
              <a:t>3</a:t>
            </a:fld>
            <a:endParaRPr lang="en-US"/>
          </a:p>
        </p:txBody>
      </p:sp>
    </p:spTree>
    <p:extLst>
      <p:ext uri="{BB962C8B-B14F-4D97-AF65-F5344CB8AC3E}">
        <p14:creationId xmlns:p14="http://schemas.microsoft.com/office/powerpoint/2010/main" val="2634529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GT" noProof="0" dirty="0" smtClean="0"/>
              <a:t>Capítulo</a:t>
            </a:r>
            <a:r>
              <a:rPr lang="es-GT" baseline="0" noProof="0" dirty="0" smtClean="0"/>
              <a:t> 13</a:t>
            </a:r>
          </a:p>
          <a:p>
            <a:r>
              <a:rPr lang="es-GT" baseline="0" noProof="0" dirty="0" smtClean="0"/>
              <a:t>Lavamiento: (versículos 1-17)</a:t>
            </a:r>
          </a:p>
          <a:p>
            <a:pPr marL="171450" indent="-171450">
              <a:buFontTx/>
              <a:buChar char="-"/>
            </a:pPr>
            <a:r>
              <a:rPr lang="es-GT" baseline="0" noProof="0" dirty="0" smtClean="0"/>
              <a:t>Jesús nos amó. (1)</a:t>
            </a:r>
          </a:p>
          <a:p>
            <a:pPr marL="171450" indent="-171450">
              <a:buFontTx/>
              <a:buChar char="-"/>
            </a:pPr>
            <a:r>
              <a:rPr lang="es-GT" baseline="0" noProof="0" dirty="0" smtClean="0"/>
              <a:t>Jesús regresaba al Padre. (3)</a:t>
            </a:r>
          </a:p>
          <a:p>
            <a:pPr marL="171450" indent="-171450">
              <a:buFontTx/>
              <a:buChar char="-"/>
            </a:pPr>
            <a:r>
              <a:rPr lang="es-GT" baseline="0" noProof="0" dirty="0" smtClean="0"/>
              <a:t>Jesús se humilló demasiado. (5)</a:t>
            </a:r>
          </a:p>
          <a:p>
            <a:pPr marL="171450" indent="-171450">
              <a:buFontTx/>
              <a:buChar char="-"/>
            </a:pPr>
            <a:r>
              <a:rPr lang="es-GT" baseline="0" noProof="0" dirty="0" smtClean="0"/>
              <a:t>Jesús tiene mejores planes para nosotros. (6-10)</a:t>
            </a:r>
          </a:p>
          <a:p>
            <a:pPr marL="0" indent="0">
              <a:buFontTx/>
              <a:buNone/>
            </a:pPr>
            <a:r>
              <a:rPr lang="es-GT" baseline="0" noProof="0" dirty="0" smtClean="0"/>
              <a:t>Juan 13:13-15 “(13)Ustedes me llaman Maestro y Señor, y dicen bien, porque lo soy. (14) Pues si yo, el Señor y el Maestro, les he lavado los pies, también ustedes deben lavarse los pies los unos a los otros. (15)Les he puesto el ejemplo, para que hagan lo mismo que yo he hecho con ustedes.”</a:t>
            </a:r>
          </a:p>
          <a:p>
            <a:pPr marL="0" indent="0">
              <a:buFontTx/>
              <a:buNone/>
            </a:pPr>
            <a:r>
              <a:rPr lang="es-GT" baseline="0" noProof="0" dirty="0" smtClean="0"/>
              <a:t>Predicción de Judas:</a:t>
            </a:r>
          </a:p>
          <a:p>
            <a:pPr marL="171450" indent="-171450">
              <a:buFontTx/>
              <a:buChar char="-"/>
            </a:pPr>
            <a:r>
              <a:rPr lang="es-GT" baseline="0" noProof="0" dirty="0" smtClean="0"/>
              <a:t>Jesús afirma su credibilidad (19)</a:t>
            </a:r>
          </a:p>
          <a:p>
            <a:pPr marL="171450" indent="-171450">
              <a:buFontTx/>
              <a:buChar char="-"/>
            </a:pPr>
            <a:r>
              <a:rPr lang="es-GT" baseline="0" noProof="0" dirty="0" smtClean="0"/>
              <a:t>Dicha para quienes lo reciben (20)</a:t>
            </a:r>
          </a:p>
          <a:p>
            <a:pPr marL="0" indent="0">
              <a:buFontTx/>
              <a:buNone/>
            </a:pPr>
            <a:r>
              <a:rPr lang="es-GT" baseline="0" noProof="0" dirty="0" smtClean="0"/>
              <a:t>Predicción de Pedro:</a:t>
            </a:r>
          </a:p>
          <a:p>
            <a:pPr marL="171450" indent="-171450">
              <a:buFontTx/>
              <a:buChar char="-"/>
            </a:pPr>
            <a:r>
              <a:rPr lang="es-GT" baseline="0" noProof="0" dirty="0" smtClean="0"/>
              <a:t>Dios glorifica a quien cumple su encomienda (31-32)</a:t>
            </a:r>
          </a:p>
          <a:p>
            <a:pPr marL="171450" indent="-171450">
              <a:buFontTx/>
              <a:buChar char="-"/>
            </a:pPr>
            <a:r>
              <a:rPr lang="es-GT" baseline="0" noProof="0" dirty="0" smtClean="0"/>
              <a:t>El mandamiento de oro (34-35)</a:t>
            </a:r>
          </a:p>
          <a:p>
            <a:pPr marL="171450" indent="-171450">
              <a:buFontTx/>
              <a:buChar char="-"/>
            </a:pPr>
            <a:r>
              <a:rPr lang="es-GT" baseline="0" noProof="0" dirty="0" smtClean="0"/>
              <a:t>Cada quien tiene un propósito y tiempo (36-38)</a:t>
            </a:r>
          </a:p>
        </p:txBody>
      </p:sp>
      <p:sp>
        <p:nvSpPr>
          <p:cNvPr id="4" name="Marcador de número de diapositiva 3"/>
          <p:cNvSpPr>
            <a:spLocks noGrp="1"/>
          </p:cNvSpPr>
          <p:nvPr>
            <p:ph type="sldNum" sz="quarter" idx="10"/>
          </p:nvPr>
        </p:nvSpPr>
        <p:spPr/>
        <p:txBody>
          <a:bodyPr/>
          <a:lstStyle/>
          <a:p>
            <a:fld id="{A4A62714-3E93-45D0-B194-76413992946E}" type="slidenum">
              <a:rPr lang="en-US" smtClean="0"/>
              <a:t>7</a:t>
            </a:fld>
            <a:endParaRPr lang="en-US"/>
          </a:p>
        </p:txBody>
      </p:sp>
    </p:spTree>
    <p:extLst>
      <p:ext uri="{BB962C8B-B14F-4D97-AF65-F5344CB8AC3E}">
        <p14:creationId xmlns:p14="http://schemas.microsoft.com/office/powerpoint/2010/main" val="3426080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GT" noProof="0" dirty="0" smtClean="0"/>
              <a:t>Capítulo</a:t>
            </a:r>
            <a:r>
              <a:rPr lang="es-GT" baseline="0" noProof="0" dirty="0" smtClean="0"/>
              <a:t> 13</a:t>
            </a:r>
          </a:p>
          <a:p>
            <a:r>
              <a:rPr lang="es-GT" baseline="0" noProof="0" dirty="0" smtClean="0"/>
              <a:t>Lavamiento: (versículos 1-17)</a:t>
            </a:r>
          </a:p>
          <a:p>
            <a:pPr marL="171450" indent="-171450">
              <a:buFontTx/>
              <a:buChar char="-"/>
            </a:pPr>
            <a:r>
              <a:rPr lang="es-GT" baseline="0" noProof="0" dirty="0" smtClean="0"/>
              <a:t>Jesús nos amó. (1)</a:t>
            </a:r>
          </a:p>
          <a:p>
            <a:pPr marL="171450" indent="-171450">
              <a:buFontTx/>
              <a:buChar char="-"/>
            </a:pPr>
            <a:r>
              <a:rPr lang="es-GT" baseline="0" noProof="0" dirty="0" smtClean="0"/>
              <a:t>Jesús regresaba al Padre. (3)</a:t>
            </a:r>
          </a:p>
          <a:p>
            <a:pPr marL="171450" indent="-171450">
              <a:buFontTx/>
              <a:buChar char="-"/>
            </a:pPr>
            <a:r>
              <a:rPr lang="es-GT" baseline="0" noProof="0" dirty="0" smtClean="0"/>
              <a:t>Jesús se humilló demasiado. (5)</a:t>
            </a:r>
          </a:p>
          <a:p>
            <a:pPr marL="171450" indent="-171450">
              <a:buFontTx/>
              <a:buChar char="-"/>
            </a:pPr>
            <a:r>
              <a:rPr lang="es-GT" baseline="0" noProof="0" dirty="0" smtClean="0"/>
              <a:t>Jesús tiene mejores planes para nosotros. (6-10)</a:t>
            </a:r>
          </a:p>
          <a:p>
            <a:pPr marL="0" indent="0">
              <a:buFontTx/>
              <a:buNone/>
            </a:pPr>
            <a:r>
              <a:rPr lang="es-GT" baseline="0" noProof="0" dirty="0" smtClean="0"/>
              <a:t>Juan 13:13-15 “(13)Ustedes me llaman Maestro y Señor, y dicen bien, porque lo soy. (14) Pues si yo, el Señor y el Maestro, les he lavado los pies, también ustedes deben lavarse los pies los unos a los otros. (15)Les he puesto el ejemplo, para que hagan lo mismo que yo he hecho con ustedes.”</a:t>
            </a:r>
          </a:p>
          <a:p>
            <a:pPr marL="0" indent="0">
              <a:buFontTx/>
              <a:buNone/>
            </a:pPr>
            <a:r>
              <a:rPr lang="es-GT" baseline="0" noProof="0" dirty="0" smtClean="0"/>
              <a:t>Predicción de Judas:</a:t>
            </a:r>
          </a:p>
          <a:p>
            <a:pPr marL="171450" indent="-171450">
              <a:buFontTx/>
              <a:buChar char="-"/>
            </a:pPr>
            <a:r>
              <a:rPr lang="es-GT" baseline="0" noProof="0" dirty="0" smtClean="0"/>
              <a:t>Jesús afirma su credibilidad (19)</a:t>
            </a:r>
          </a:p>
          <a:p>
            <a:pPr marL="171450" indent="-171450">
              <a:buFontTx/>
              <a:buChar char="-"/>
            </a:pPr>
            <a:r>
              <a:rPr lang="es-GT" baseline="0" noProof="0" dirty="0" smtClean="0"/>
              <a:t>Dicha para quienes lo reciben (20)</a:t>
            </a:r>
          </a:p>
          <a:p>
            <a:pPr marL="0" indent="0">
              <a:buFontTx/>
              <a:buNone/>
            </a:pPr>
            <a:r>
              <a:rPr lang="es-GT" baseline="0" noProof="0" dirty="0" smtClean="0"/>
              <a:t>Predicción de Pedro:</a:t>
            </a:r>
          </a:p>
          <a:p>
            <a:pPr marL="171450" indent="-171450">
              <a:buFontTx/>
              <a:buChar char="-"/>
            </a:pPr>
            <a:r>
              <a:rPr lang="es-GT" baseline="0" noProof="0" dirty="0" smtClean="0"/>
              <a:t>Dios glorifica a quien cumple su encomienda (31-32)</a:t>
            </a:r>
          </a:p>
          <a:p>
            <a:pPr marL="171450" indent="-171450">
              <a:buFontTx/>
              <a:buChar char="-"/>
            </a:pPr>
            <a:r>
              <a:rPr lang="es-GT" baseline="0" noProof="0" dirty="0" smtClean="0"/>
              <a:t>El mandamiento de oro (34-35)</a:t>
            </a:r>
          </a:p>
          <a:p>
            <a:pPr marL="171450" indent="-171450">
              <a:buFontTx/>
              <a:buChar char="-"/>
            </a:pPr>
            <a:r>
              <a:rPr lang="es-GT" baseline="0" noProof="0" dirty="0" smtClean="0"/>
              <a:t>Cada quien tiene un propósito y tiempo (36-38)</a:t>
            </a:r>
          </a:p>
        </p:txBody>
      </p:sp>
      <p:sp>
        <p:nvSpPr>
          <p:cNvPr id="4" name="Marcador de número de diapositiva 3"/>
          <p:cNvSpPr>
            <a:spLocks noGrp="1"/>
          </p:cNvSpPr>
          <p:nvPr>
            <p:ph type="sldNum" sz="quarter" idx="10"/>
          </p:nvPr>
        </p:nvSpPr>
        <p:spPr/>
        <p:txBody>
          <a:bodyPr/>
          <a:lstStyle/>
          <a:p>
            <a:fld id="{A4A62714-3E93-45D0-B194-76413992946E}" type="slidenum">
              <a:rPr lang="en-US" smtClean="0"/>
              <a:t>10</a:t>
            </a:fld>
            <a:endParaRPr lang="en-US"/>
          </a:p>
        </p:txBody>
      </p:sp>
    </p:spTree>
    <p:extLst>
      <p:ext uri="{BB962C8B-B14F-4D97-AF65-F5344CB8AC3E}">
        <p14:creationId xmlns:p14="http://schemas.microsoft.com/office/powerpoint/2010/main" val="3933986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GT" dirty="0" smtClean="0"/>
              <a:t>Capítulo 14</a:t>
            </a:r>
          </a:p>
          <a:p>
            <a:r>
              <a:rPr lang="es-GT" dirty="0" smtClean="0"/>
              <a:t>Consuelo:</a:t>
            </a:r>
          </a:p>
          <a:p>
            <a:pPr marL="171450" indent="-171450">
              <a:buFontTx/>
              <a:buChar char="-"/>
            </a:pPr>
            <a:r>
              <a:rPr lang="es-GT" baseline="0" dirty="0" smtClean="0"/>
              <a:t>Confiemos en Dios. (1, 3)</a:t>
            </a:r>
          </a:p>
          <a:p>
            <a:pPr marL="0" indent="0">
              <a:buFontTx/>
              <a:buNone/>
            </a:pPr>
            <a:r>
              <a:rPr lang="es-GT" baseline="0" dirty="0" smtClean="0"/>
              <a:t>El Camino:</a:t>
            </a:r>
          </a:p>
          <a:p>
            <a:pPr marL="171450" indent="-171450">
              <a:buFontTx/>
              <a:buChar char="-"/>
            </a:pPr>
            <a:r>
              <a:rPr lang="es-GT" baseline="0" dirty="0" smtClean="0"/>
              <a:t>Jesús es el camino. (6)</a:t>
            </a:r>
          </a:p>
          <a:p>
            <a:pPr marL="171450" indent="-171450">
              <a:buFontTx/>
              <a:buChar char="-"/>
            </a:pPr>
            <a:r>
              <a:rPr lang="es-GT" baseline="0" dirty="0" smtClean="0"/>
              <a:t>Jesús nos muestra al Padre. (8-11)</a:t>
            </a:r>
          </a:p>
          <a:p>
            <a:pPr marL="171450" indent="-171450">
              <a:buFontTx/>
              <a:buChar char="-"/>
            </a:pPr>
            <a:r>
              <a:rPr lang="es-GT" baseline="0" dirty="0" smtClean="0"/>
              <a:t>Jesús nos respalda. (12-14)</a:t>
            </a:r>
          </a:p>
          <a:p>
            <a:pPr marL="0" indent="0">
              <a:buFontTx/>
              <a:buNone/>
            </a:pPr>
            <a:r>
              <a:rPr lang="es-GT" baseline="0" dirty="0" smtClean="0"/>
              <a:t>Espíritu Santo:</a:t>
            </a:r>
          </a:p>
          <a:p>
            <a:pPr marL="171450" indent="-171450">
              <a:buFontTx/>
              <a:buChar char="-"/>
            </a:pPr>
            <a:r>
              <a:rPr lang="es-GT" baseline="0" dirty="0" smtClean="0"/>
              <a:t>El Espíritu Santo nos acompaña. (15-16)</a:t>
            </a:r>
          </a:p>
          <a:p>
            <a:pPr marL="171450" indent="-171450">
              <a:buFontTx/>
              <a:buChar char="-"/>
            </a:pPr>
            <a:r>
              <a:rPr lang="es-GT" baseline="0" dirty="0" smtClean="0"/>
              <a:t>Consuela a los hijos de Dios. (17-18)</a:t>
            </a:r>
          </a:p>
        </p:txBody>
      </p:sp>
      <p:sp>
        <p:nvSpPr>
          <p:cNvPr id="4" name="Marcador de número de diapositiva 3"/>
          <p:cNvSpPr>
            <a:spLocks noGrp="1"/>
          </p:cNvSpPr>
          <p:nvPr>
            <p:ph type="sldNum" sz="quarter" idx="10"/>
          </p:nvPr>
        </p:nvSpPr>
        <p:spPr/>
        <p:txBody>
          <a:bodyPr/>
          <a:lstStyle/>
          <a:p>
            <a:fld id="{A4A62714-3E93-45D0-B194-76413992946E}" type="slidenum">
              <a:rPr lang="en-US" smtClean="0"/>
              <a:t>14</a:t>
            </a:fld>
            <a:endParaRPr lang="en-US"/>
          </a:p>
        </p:txBody>
      </p:sp>
    </p:spTree>
    <p:extLst>
      <p:ext uri="{BB962C8B-B14F-4D97-AF65-F5344CB8AC3E}">
        <p14:creationId xmlns:p14="http://schemas.microsoft.com/office/powerpoint/2010/main" val="2253650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GT" dirty="0" smtClean="0"/>
              <a:t>Capítulo 14</a:t>
            </a:r>
          </a:p>
          <a:p>
            <a:r>
              <a:rPr lang="es-GT" dirty="0" smtClean="0"/>
              <a:t>Consuelo:</a:t>
            </a:r>
          </a:p>
          <a:p>
            <a:pPr marL="171450" indent="-171450">
              <a:buFontTx/>
              <a:buChar char="-"/>
            </a:pPr>
            <a:r>
              <a:rPr lang="es-GT" baseline="0" dirty="0" smtClean="0"/>
              <a:t>Confiemos en Dios. (1, 3)</a:t>
            </a:r>
          </a:p>
          <a:p>
            <a:pPr marL="0" indent="0">
              <a:buFontTx/>
              <a:buNone/>
            </a:pPr>
            <a:r>
              <a:rPr lang="es-GT" baseline="0" dirty="0" smtClean="0"/>
              <a:t>El Camino:</a:t>
            </a:r>
          </a:p>
          <a:p>
            <a:pPr marL="171450" indent="-171450">
              <a:buFontTx/>
              <a:buChar char="-"/>
            </a:pPr>
            <a:r>
              <a:rPr lang="es-GT" baseline="0" dirty="0" smtClean="0"/>
              <a:t>Jesús es el camino. (6)</a:t>
            </a:r>
          </a:p>
          <a:p>
            <a:pPr marL="171450" indent="-171450">
              <a:buFontTx/>
              <a:buChar char="-"/>
            </a:pPr>
            <a:r>
              <a:rPr lang="es-GT" baseline="0" dirty="0" smtClean="0"/>
              <a:t>Jesús nos muestra al Padre. (8-11)</a:t>
            </a:r>
          </a:p>
          <a:p>
            <a:pPr marL="171450" indent="-171450">
              <a:buFontTx/>
              <a:buChar char="-"/>
            </a:pPr>
            <a:r>
              <a:rPr lang="es-GT" baseline="0" dirty="0" smtClean="0"/>
              <a:t>Jesús nos respalda. (12-14)</a:t>
            </a:r>
          </a:p>
          <a:p>
            <a:pPr marL="0" indent="0">
              <a:buFontTx/>
              <a:buNone/>
            </a:pPr>
            <a:r>
              <a:rPr lang="es-GT" baseline="0" dirty="0" smtClean="0"/>
              <a:t>Espíritu Santo:</a:t>
            </a:r>
          </a:p>
          <a:p>
            <a:pPr marL="171450" indent="-171450">
              <a:buFontTx/>
              <a:buChar char="-"/>
            </a:pPr>
            <a:r>
              <a:rPr lang="es-GT" baseline="0" dirty="0" smtClean="0"/>
              <a:t>El Espíritu Santo nos acompaña. (15-16)</a:t>
            </a:r>
          </a:p>
          <a:p>
            <a:pPr marL="171450" indent="-171450">
              <a:buFontTx/>
              <a:buChar char="-"/>
            </a:pPr>
            <a:r>
              <a:rPr lang="es-GT" baseline="0" dirty="0" smtClean="0"/>
              <a:t>Consuela a los hijos de Dios. (17-18)</a:t>
            </a:r>
          </a:p>
        </p:txBody>
      </p:sp>
      <p:sp>
        <p:nvSpPr>
          <p:cNvPr id="4" name="Marcador de número de diapositiva 3"/>
          <p:cNvSpPr>
            <a:spLocks noGrp="1"/>
          </p:cNvSpPr>
          <p:nvPr>
            <p:ph type="sldNum" sz="quarter" idx="10"/>
          </p:nvPr>
        </p:nvSpPr>
        <p:spPr/>
        <p:txBody>
          <a:bodyPr/>
          <a:lstStyle/>
          <a:p>
            <a:fld id="{A4A62714-3E93-45D0-B194-76413992946E}" type="slidenum">
              <a:rPr lang="en-US" smtClean="0"/>
              <a:t>15</a:t>
            </a:fld>
            <a:endParaRPr lang="en-US"/>
          </a:p>
        </p:txBody>
      </p:sp>
    </p:spTree>
    <p:extLst>
      <p:ext uri="{BB962C8B-B14F-4D97-AF65-F5344CB8AC3E}">
        <p14:creationId xmlns:p14="http://schemas.microsoft.com/office/powerpoint/2010/main" val="278880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GT" dirty="0" smtClean="0"/>
              <a:t>Capítulo 14</a:t>
            </a:r>
          </a:p>
          <a:p>
            <a:r>
              <a:rPr lang="es-GT" dirty="0" smtClean="0"/>
              <a:t>Consuelo:</a:t>
            </a:r>
          </a:p>
          <a:p>
            <a:pPr marL="171450" indent="-171450">
              <a:buFontTx/>
              <a:buChar char="-"/>
            </a:pPr>
            <a:r>
              <a:rPr lang="es-GT" baseline="0" dirty="0" smtClean="0"/>
              <a:t>Confiemos en Dios. (1, 3)</a:t>
            </a:r>
          </a:p>
          <a:p>
            <a:pPr marL="0" indent="0">
              <a:buFontTx/>
              <a:buNone/>
            </a:pPr>
            <a:r>
              <a:rPr lang="es-GT" baseline="0" dirty="0" smtClean="0"/>
              <a:t>El Camino:</a:t>
            </a:r>
          </a:p>
          <a:p>
            <a:pPr marL="171450" indent="-171450">
              <a:buFontTx/>
              <a:buChar char="-"/>
            </a:pPr>
            <a:r>
              <a:rPr lang="es-GT" baseline="0" dirty="0" smtClean="0"/>
              <a:t>Jesús es el camino. (6)</a:t>
            </a:r>
          </a:p>
          <a:p>
            <a:pPr marL="171450" indent="-171450">
              <a:buFontTx/>
              <a:buChar char="-"/>
            </a:pPr>
            <a:r>
              <a:rPr lang="es-GT" baseline="0" dirty="0" smtClean="0"/>
              <a:t>Jesús nos muestra al Padre. (8-11)</a:t>
            </a:r>
          </a:p>
          <a:p>
            <a:pPr marL="171450" indent="-171450">
              <a:buFontTx/>
              <a:buChar char="-"/>
            </a:pPr>
            <a:r>
              <a:rPr lang="es-GT" baseline="0" dirty="0" smtClean="0"/>
              <a:t>Jesús nos respalda. (12-14)</a:t>
            </a:r>
          </a:p>
          <a:p>
            <a:pPr marL="0" indent="0">
              <a:buFontTx/>
              <a:buNone/>
            </a:pPr>
            <a:r>
              <a:rPr lang="es-GT" baseline="0" dirty="0" smtClean="0"/>
              <a:t>Espíritu Santo:</a:t>
            </a:r>
          </a:p>
          <a:p>
            <a:pPr marL="171450" indent="-171450">
              <a:buFontTx/>
              <a:buChar char="-"/>
            </a:pPr>
            <a:r>
              <a:rPr lang="es-GT" baseline="0" dirty="0" smtClean="0"/>
              <a:t>El Espíritu Santo nos acompaña. (15-16)</a:t>
            </a:r>
          </a:p>
          <a:p>
            <a:pPr marL="171450" indent="-171450">
              <a:buFontTx/>
              <a:buChar char="-"/>
            </a:pPr>
            <a:r>
              <a:rPr lang="es-GT" baseline="0" dirty="0" smtClean="0"/>
              <a:t>Consuela a los hijos de Dios. (17-18)</a:t>
            </a:r>
          </a:p>
        </p:txBody>
      </p:sp>
      <p:sp>
        <p:nvSpPr>
          <p:cNvPr id="4" name="Marcador de número de diapositiva 3"/>
          <p:cNvSpPr>
            <a:spLocks noGrp="1"/>
          </p:cNvSpPr>
          <p:nvPr>
            <p:ph type="sldNum" sz="quarter" idx="10"/>
          </p:nvPr>
        </p:nvSpPr>
        <p:spPr/>
        <p:txBody>
          <a:bodyPr/>
          <a:lstStyle/>
          <a:p>
            <a:fld id="{A4A62714-3E93-45D0-B194-76413992946E}" type="slidenum">
              <a:rPr lang="en-US" smtClean="0"/>
              <a:t>17</a:t>
            </a:fld>
            <a:endParaRPr lang="en-US"/>
          </a:p>
        </p:txBody>
      </p:sp>
    </p:spTree>
    <p:extLst>
      <p:ext uri="{BB962C8B-B14F-4D97-AF65-F5344CB8AC3E}">
        <p14:creationId xmlns:p14="http://schemas.microsoft.com/office/powerpoint/2010/main" val="1024882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GT" dirty="0" smtClean="0"/>
              <a:t>Capítulo 14</a:t>
            </a:r>
          </a:p>
          <a:p>
            <a:r>
              <a:rPr lang="es-GT" dirty="0" smtClean="0"/>
              <a:t>Consuelo:</a:t>
            </a:r>
          </a:p>
          <a:p>
            <a:pPr marL="171450" indent="-171450">
              <a:buFontTx/>
              <a:buChar char="-"/>
            </a:pPr>
            <a:r>
              <a:rPr lang="es-GT" baseline="0" dirty="0" smtClean="0"/>
              <a:t>Confiemos en Dios. (1, 3)</a:t>
            </a:r>
          </a:p>
          <a:p>
            <a:pPr marL="0" indent="0">
              <a:buFontTx/>
              <a:buNone/>
            </a:pPr>
            <a:r>
              <a:rPr lang="es-GT" baseline="0" dirty="0" smtClean="0"/>
              <a:t>El Camino:</a:t>
            </a:r>
          </a:p>
          <a:p>
            <a:pPr marL="171450" indent="-171450">
              <a:buFontTx/>
              <a:buChar char="-"/>
            </a:pPr>
            <a:r>
              <a:rPr lang="es-GT" baseline="0" dirty="0" smtClean="0"/>
              <a:t>Jesús es el camino. (6)</a:t>
            </a:r>
          </a:p>
          <a:p>
            <a:pPr marL="171450" indent="-171450">
              <a:buFontTx/>
              <a:buChar char="-"/>
            </a:pPr>
            <a:r>
              <a:rPr lang="es-GT" baseline="0" dirty="0" smtClean="0"/>
              <a:t>Jesús nos muestra al Padre. (8-11)</a:t>
            </a:r>
          </a:p>
          <a:p>
            <a:pPr marL="171450" indent="-171450">
              <a:buFontTx/>
              <a:buChar char="-"/>
            </a:pPr>
            <a:r>
              <a:rPr lang="es-GT" baseline="0" dirty="0" smtClean="0"/>
              <a:t>Jesús nos respalda. (12-14)</a:t>
            </a:r>
          </a:p>
          <a:p>
            <a:pPr marL="0" indent="0">
              <a:buFontTx/>
              <a:buNone/>
            </a:pPr>
            <a:r>
              <a:rPr lang="es-GT" baseline="0" dirty="0" smtClean="0"/>
              <a:t>Espíritu Santo:</a:t>
            </a:r>
          </a:p>
          <a:p>
            <a:pPr marL="171450" indent="-171450">
              <a:buFontTx/>
              <a:buChar char="-"/>
            </a:pPr>
            <a:r>
              <a:rPr lang="es-GT" baseline="0" dirty="0" smtClean="0"/>
              <a:t>El Espíritu Santo nos acompaña. (15-16)</a:t>
            </a:r>
          </a:p>
          <a:p>
            <a:pPr marL="171450" indent="-171450">
              <a:buFontTx/>
              <a:buChar char="-"/>
            </a:pPr>
            <a:r>
              <a:rPr lang="es-GT" baseline="0" dirty="0" smtClean="0"/>
              <a:t>Consuela a los hijos de Dios. (17-18)</a:t>
            </a:r>
          </a:p>
        </p:txBody>
      </p:sp>
      <p:sp>
        <p:nvSpPr>
          <p:cNvPr id="4" name="Marcador de número de diapositiva 3"/>
          <p:cNvSpPr>
            <a:spLocks noGrp="1"/>
          </p:cNvSpPr>
          <p:nvPr>
            <p:ph type="sldNum" sz="quarter" idx="10"/>
          </p:nvPr>
        </p:nvSpPr>
        <p:spPr/>
        <p:txBody>
          <a:bodyPr/>
          <a:lstStyle/>
          <a:p>
            <a:fld id="{A4A62714-3E93-45D0-B194-76413992946E}" type="slidenum">
              <a:rPr lang="en-US" smtClean="0"/>
              <a:t>21</a:t>
            </a:fld>
            <a:endParaRPr lang="en-US"/>
          </a:p>
        </p:txBody>
      </p:sp>
    </p:spTree>
    <p:extLst>
      <p:ext uri="{BB962C8B-B14F-4D97-AF65-F5344CB8AC3E}">
        <p14:creationId xmlns:p14="http://schemas.microsoft.com/office/powerpoint/2010/main" val="151376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8/13/2020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8/13/2020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8/13/2020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8/13/2020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5125305" y="1488985"/>
            <a:ext cx="6264350" cy="169685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118447" y="4351687"/>
            <a:ext cx="6265588" cy="17040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8/13/2020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8/13/2020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8/13/2020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8/13/2020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dirty="0" smtClean="0"/>
              <a:t>La Noche I</a:t>
            </a:r>
            <a:endParaRPr lang="es-GT" dirty="0"/>
          </a:p>
        </p:txBody>
      </p:sp>
      <p:sp>
        <p:nvSpPr>
          <p:cNvPr id="3" name="Subtítulo 2"/>
          <p:cNvSpPr>
            <a:spLocks noGrp="1"/>
          </p:cNvSpPr>
          <p:nvPr>
            <p:ph type="subTitle" idx="1"/>
          </p:nvPr>
        </p:nvSpPr>
        <p:spPr/>
        <p:txBody>
          <a:bodyPr/>
          <a:lstStyle/>
          <a:p>
            <a:r>
              <a:rPr lang="en-US" dirty="0" smtClean="0"/>
              <a:t>MJ13</a:t>
            </a:r>
          </a:p>
          <a:p>
            <a:r>
              <a:rPr lang="es-GT" dirty="0" smtClean="0"/>
              <a:t>Josué Martínez</a:t>
            </a:r>
            <a:endParaRPr lang="en-US" dirty="0"/>
          </a:p>
        </p:txBody>
      </p:sp>
    </p:spTree>
    <p:extLst>
      <p:ext uri="{BB962C8B-B14F-4D97-AF65-F5344CB8AC3E}">
        <p14:creationId xmlns:p14="http://schemas.microsoft.com/office/powerpoint/2010/main" val="33407365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Servicio</a:t>
            </a:r>
            <a:endParaRPr lang="en-US" dirty="0"/>
          </a:p>
        </p:txBody>
      </p:sp>
      <p:sp>
        <p:nvSpPr>
          <p:cNvPr id="3" name="Marcador de contenido 2"/>
          <p:cNvSpPr>
            <a:spLocks noGrp="1"/>
          </p:cNvSpPr>
          <p:nvPr>
            <p:ph idx="1"/>
          </p:nvPr>
        </p:nvSpPr>
        <p:spPr/>
        <p:txBody>
          <a:bodyPr/>
          <a:lstStyle/>
          <a:p>
            <a:r>
              <a:rPr lang="es-GT" dirty="0" smtClean="0"/>
              <a:t>Jesús les lava los pies a sus discípulos.</a:t>
            </a:r>
          </a:p>
          <a:p>
            <a:r>
              <a:rPr lang="es-GT" dirty="0" smtClean="0"/>
              <a:t>Jesús predice la traición de Judas.</a:t>
            </a:r>
          </a:p>
          <a:p>
            <a:r>
              <a:rPr lang="es-GT" dirty="0" smtClean="0"/>
              <a:t>Jesús predice la negación de Pedro.</a:t>
            </a:r>
            <a:endParaRPr lang="en-US" dirty="0"/>
          </a:p>
        </p:txBody>
      </p:sp>
    </p:spTree>
    <p:extLst>
      <p:ext uri="{BB962C8B-B14F-4D97-AF65-F5344CB8AC3E}">
        <p14:creationId xmlns:p14="http://schemas.microsoft.com/office/powerpoint/2010/main" val="29258764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Juan 13</a:t>
            </a:r>
            <a:endParaRPr lang="en-US" dirty="0"/>
          </a:p>
        </p:txBody>
      </p:sp>
      <p:sp>
        <p:nvSpPr>
          <p:cNvPr id="3" name="Marcador de contenido 2"/>
          <p:cNvSpPr>
            <a:spLocks noGrp="1"/>
          </p:cNvSpPr>
          <p:nvPr>
            <p:ph idx="1"/>
          </p:nvPr>
        </p:nvSpPr>
        <p:spPr/>
        <p:txBody>
          <a:bodyPr/>
          <a:lstStyle/>
          <a:p>
            <a:r>
              <a:rPr lang="es-GT" dirty="0" smtClean="0"/>
              <a:t>31)</a:t>
            </a:r>
            <a:r>
              <a:rPr lang="es-ES" dirty="0"/>
              <a:t> Cuando Judas hubo salido, Jesús dijo</a:t>
            </a:r>
            <a:r>
              <a:rPr lang="es-ES" dirty="0" smtClean="0"/>
              <a:t>: —</a:t>
            </a:r>
            <a:r>
              <a:rPr lang="es-ES" dirty="0"/>
              <a:t>Ahora es glorificado el Hijo del hombre, y Dios </a:t>
            </a:r>
            <a:r>
              <a:rPr lang="es-ES" dirty="0" smtClean="0"/>
              <a:t>es glorificado </a:t>
            </a:r>
            <a:r>
              <a:rPr lang="es-ES" dirty="0"/>
              <a:t>en él</a:t>
            </a:r>
            <a:r>
              <a:rPr lang="es-ES" dirty="0" smtClean="0"/>
              <a:t>.</a:t>
            </a:r>
          </a:p>
          <a:p>
            <a:r>
              <a:rPr lang="es-ES" dirty="0" smtClean="0"/>
              <a:t>32)</a:t>
            </a:r>
            <a:r>
              <a:rPr lang="es-ES" dirty="0"/>
              <a:t> Si Dios es glorificado en él</a:t>
            </a:r>
            <a:r>
              <a:rPr lang="es-ES" dirty="0" smtClean="0"/>
              <a:t>, </a:t>
            </a:r>
            <a:r>
              <a:rPr lang="es-ES" dirty="0"/>
              <a:t> Dios glorificará al Hijo en sí mismo, y lo hará muy pronto.</a:t>
            </a:r>
          </a:p>
        </p:txBody>
      </p:sp>
    </p:spTree>
    <p:extLst>
      <p:ext uri="{BB962C8B-B14F-4D97-AF65-F5344CB8AC3E}">
        <p14:creationId xmlns:p14="http://schemas.microsoft.com/office/powerpoint/2010/main" val="19052528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Juan 13</a:t>
            </a:r>
            <a:endParaRPr lang="en-US" dirty="0"/>
          </a:p>
        </p:txBody>
      </p:sp>
      <p:sp>
        <p:nvSpPr>
          <p:cNvPr id="3" name="Marcador de contenido 2"/>
          <p:cNvSpPr>
            <a:spLocks noGrp="1"/>
          </p:cNvSpPr>
          <p:nvPr>
            <p:ph idx="1"/>
          </p:nvPr>
        </p:nvSpPr>
        <p:spPr/>
        <p:txBody>
          <a:bodyPr/>
          <a:lstStyle/>
          <a:p>
            <a:r>
              <a:rPr lang="es-GT" dirty="0" smtClean="0"/>
              <a:t>34)</a:t>
            </a:r>
            <a:r>
              <a:rPr lang="es-ES" dirty="0"/>
              <a:t> »Este mandamiento nuevo les doy: que se amen los unos a los otros. Así como yo los he amado, también ustedes deben amarse los unos a los otros</a:t>
            </a:r>
            <a:r>
              <a:rPr lang="es-ES" dirty="0" smtClean="0"/>
              <a:t>.</a:t>
            </a:r>
          </a:p>
          <a:p>
            <a:r>
              <a:rPr lang="es-ES" dirty="0" smtClean="0"/>
              <a:t>35)</a:t>
            </a:r>
            <a:r>
              <a:rPr lang="es-ES" dirty="0"/>
              <a:t> De este modo todos sabrán que son mis discípulos, si se aman los unos a los otros».</a:t>
            </a:r>
            <a:endParaRPr lang="en-US" dirty="0"/>
          </a:p>
        </p:txBody>
      </p:sp>
    </p:spTree>
    <p:extLst>
      <p:ext uri="{BB962C8B-B14F-4D97-AF65-F5344CB8AC3E}">
        <p14:creationId xmlns:p14="http://schemas.microsoft.com/office/powerpoint/2010/main" val="40878164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Juan 13</a:t>
            </a:r>
            <a:endParaRPr lang="en-US" dirty="0"/>
          </a:p>
        </p:txBody>
      </p:sp>
      <p:sp>
        <p:nvSpPr>
          <p:cNvPr id="3" name="Marcador de contenido 2"/>
          <p:cNvSpPr>
            <a:spLocks noGrp="1"/>
          </p:cNvSpPr>
          <p:nvPr>
            <p:ph idx="1"/>
          </p:nvPr>
        </p:nvSpPr>
        <p:spPr/>
        <p:txBody>
          <a:bodyPr/>
          <a:lstStyle/>
          <a:p>
            <a:r>
              <a:rPr lang="es-GT" dirty="0" smtClean="0"/>
              <a:t>36)</a:t>
            </a:r>
            <a:r>
              <a:rPr lang="es-ES" dirty="0"/>
              <a:t> —¿Y a dónde vas, Señor? —preguntó Simón Pedro.</a:t>
            </a:r>
          </a:p>
          <a:p>
            <a:pPr marL="0" indent="0">
              <a:buNone/>
            </a:pPr>
            <a:r>
              <a:rPr lang="es-ES" dirty="0"/>
              <a:t>—Adonde yo voy, no puedes seguirme ahora, pero me seguirás más tarde.</a:t>
            </a:r>
          </a:p>
          <a:p>
            <a:r>
              <a:rPr lang="es-GT" dirty="0" smtClean="0"/>
              <a:t>37)</a:t>
            </a:r>
            <a:r>
              <a:rPr lang="es-ES" dirty="0"/>
              <a:t> —Señor —insistió Pedro—, ¿por qué no puedo seguirte ahora? Por ti daré hasta la vida.</a:t>
            </a:r>
            <a:endParaRPr lang="es-GT" dirty="0" smtClean="0"/>
          </a:p>
          <a:p>
            <a:r>
              <a:rPr lang="es-GT" dirty="0" smtClean="0"/>
              <a:t>38)</a:t>
            </a:r>
            <a:r>
              <a:rPr lang="es-ES" dirty="0"/>
              <a:t> —¿Tú darás la vida por mí? ¡De veras te aseguro que antes de que cante el gallo, me negarás tres veces!</a:t>
            </a:r>
            <a:endParaRPr lang="en-US" dirty="0"/>
          </a:p>
        </p:txBody>
      </p:sp>
    </p:spTree>
    <p:extLst>
      <p:ext uri="{BB962C8B-B14F-4D97-AF65-F5344CB8AC3E}">
        <p14:creationId xmlns:p14="http://schemas.microsoft.com/office/powerpoint/2010/main" val="21518266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Consuelo</a:t>
            </a:r>
            <a:endParaRPr lang="en-US" dirty="0"/>
          </a:p>
        </p:txBody>
      </p:sp>
      <p:sp>
        <p:nvSpPr>
          <p:cNvPr id="3" name="Marcador de contenido 2"/>
          <p:cNvSpPr>
            <a:spLocks noGrp="1"/>
          </p:cNvSpPr>
          <p:nvPr>
            <p:ph idx="1"/>
          </p:nvPr>
        </p:nvSpPr>
        <p:spPr/>
        <p:txBody>
          <a:bodyPr/>
          <a:lstStyle/>
          <a:p>
            <a:r>
              <a:rPr lang="es-GT" dirty="0" smtClean="0"/>
              <a:t>Jesús consuela a sus discípulos.</a:t>
            </a:r>
          </a:p>
          <a:p>
            <a:r>
              <a:rPr lang="es-GT" dirty="0" smtClean="0"/>
              <a:t>Jesús, el camino al Padre.</a:t>
            </a:r>
          </a:p>
          <a:p>
            <a:r>
              <a:rPr lang="es-GT" dirty="0" smtClean="0"/>
              <a:t>Jesús promete el Espíritu Santo.</a:t>
            </a:r>
            <a:endParaRPr lang="en-US" dirty="0"/>
          </a:p>
        </p:txBody>
      </p:sp>
    </p:spTree>
    <p:extLst>
      <p:ext uri="{BB962C8B-B14F-4D97-AF65-F5344CB8AC3E}">
        <p14:creationId xmlns:p14="http://schemas.microsoft.com/office/powerpoint/2010/main" val="423656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000"/>
                                        <p:tgtEl>
                                          <p:spTgt spid="3">
                                            <p:txEl>
                                              <p:pRg st="2" end="2"/>
                                            </p:txEl>
                                          </p:spTgt>
                                        </p:tgtEl>
                                      </p:cBhvr>
                                    </p:animEffect>
                                    <p:anim calcmode="lin" valueType="num">
                                      <p:cBhvr>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Consuelo</a:t>
            </a:r>
            <a:endParaRPr lang="en-US" dirty="0"/>
          </a:p>
        </p:txBody>
      </p:sp>
      <p:sp>
        <p:nvSpPr>
          <p:cNvPr id="3" name="Marcador de contenido 2"/>
          <p:cNvSpPr>
            <a:spLocks noGrp="1"/>
          </p:cNvSpPr>
          <p:nvPr>
            <p:ph idx="1"/>
          </p:nvPr>
        </p:nvSpPr>
        <p:spPr/>
        <p:txBody>
          <a:bodyPr/>
          <a:lstStyle/>
          <a:p>
            <a:r>
              <a:rPr lang="es-GT" dirty="0" smtClean="0"/>
              <a:t>Jesús consuela a sus discípulos.</a:t>
            </a:r>
          </a:p>
        </p:txBody>
      </p:sp>
    </p:spTree>
    <p:extLst>
      <p:ext uri="{BB962C8B-B14F-4D97-AF65-F5344CB8AC3E}">
        <p14:creationId xmlns:p14="http://schemas.microsoft.com/office/powerpoint/2010/main" val="37062048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Juan 14</a:t>
            </a:r>
            <a:endParaRPr lang="en-US" dirty="0"/>
          </a:p>
        </p:txBody>
      </p:sp>
      <p:sp>
        <p:nvSpPr>
          <p:cNvPr id="3" name="Marcador de contenido 2"/>
          <p:cNvSpPr>
            <a:spLocks noGrp="1"/>
          </p:cNvSpPr>
          <p:nvPr>
            <p:ph idx="1"/>
          </p:nvPr>
        </p:nvSpPr>
        <p:spPr/>
        <p:txBody>
          <a:bodyPr/>
          <a:lstStyle/>
          <a:p>
            <a:r>
              <a:rPr lang="es-GT" dirty="0" smtClean="0"/>
              <a:t>1)</a:t>
            </a:r>
            <a:r>
              <a:rPr lang="es-ES" dirty="0"/>
              <a:t> »No se angustien. Confíen en Dios, y confíen también en mí.</a:t>
            </a:r>
            <a:endParaRPr lang="es-GT" dirty="0" smtClean="0"/>
          </a:p>
          <a:p>
            <a:r>
              <a:rPr lang="es-GT" dirty="0" smtClean="0"/>
              <a:t>3)</a:t>
            </a:r>
            <a:r>
              <a:rPr lang="es-ES" dirty="0"/>
              <a:t> Y, si me voy y se lo preparo, vendré para llevármelos conmigo. Así ustedes estarán donde yo esté.</a:t>
            </a:r>
            <a:endParaRPr lang="en-US" dirty="0"/>
          </a:p>
        </p:txBody>
      </p:sp>
    </p:spTree>
    <p:extLst>
      <p:ext uri="{BB962C8B-B14F-4D97-AF65-F5344CB8AC3E}">
        <p14:creationId xmlns:p14="http://schemas.microsoft.com/office/powerpoint/2010/main" val="29491795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Consuelo</a:t>
            </a:r>
            <a:endParaRPr lang="en-US" dirty="0"/>
          </a:p>
        </p:txBody>
      </p:sp>
      <p:sp>
        <p:nvSpPr>
          <p:cNvPr id="3" name="Marcador de contenido 2"/>
          <p:cNvSpPr>
            <a:spLocks noGrp="1"/>
          </p:cNvSpPr>
          <p:nvPr>
            <p:ph idx="1"/>
          </p:nvPr>
        </p:nvSpPr>
        <p:spPr/>
        <p:txBody>
          <a:bodyPr/>
          <a:lstStyle/>
          <a:p>
            <a:r>
              <a:rPr lang="es-GT" dirty="0" smtClean="0"/>
              <a:t>Jesús consuela a sus discípulos.</a:t>
            </a:r>
          </a:p>
          <a:p>
            <a:r>
              <a:rPr lang="es-GT" dirty="0" smtClean="0"/>
              <a:t>Jesús, el camino al Padre.</a:t>
            </a:r>
            <a:endParaRPr lang="en-US" dirty="0"/>
          </a:p>
        </p:txBody>
      </p:sp>
    </p:spTree>
    <p:extLst>
      <p:ext uri="{BB962C8B-B14F-4D97-AF65-F5344CB8AC3E}">
        <p14:creationId xmlns:p14="http://schemas.microsoft.com/office/powerpoint/2010/main" val="9805996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Juan 14</a:t>
            </a:r>
            <a:endParaRPr lang="en-US" dirty="0"/>
          </a:p>
        </p:txBody>
      </p:sp>
      <p:sp>
        <p:nvSpPr>
          <p:cNvPr id="3" name="Marcador de contenido 2"/>
          <p:cNvSpPr>
            <a:spLocks noGrp="1"/>
          </p:cNvSpPr>
          <p:nvPr>
            <p:ph idx="1"/>
          </p:nvPr>
        </p:nvSpPr>
        <p:spPr/>
        <p:txBody>
          <a:bodyPr/>
          <a:lstStyle/>
          <a:p>
            <a:r>
              <a:rPr lang="es-GT" dirty="0"/>
              <a:t>6</a:t>
            </a:r>
            <a:r>
              <a:rPr lang="es-GT" dirty="0" smtClean="0"/>
              <a:t>)</a:t>
            </a:r>
            <a:r>
              <a:rPr lang="es-ES" dirty="0"/>
              <a:t> —Yo soy el camino, la verdad y la vida —le contestó Jesús—. Nadie llega al Padre sino por mí.</a:t>
            </a:r>
            <a:endParaRPr lang="en-US" dirty="0"/>
          </a:p>
        </p:txBody>
      </p:sp>
    </p:spTree>
    <p:extLst>
      <p:ext uri="{BB962C8B-B14F-4D97-AF65-F5344CB8AC3E}">
        <p14:creationId xmlns:p14="http://schemas.microsoft.com/office/powerpoint/2010/main" val="15789992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Juan 14</a:t>
            </a:r>
            <a:endParaRPr lang="en-US" dirty="0"/>
          </a:p>
        </p:txBody>
      </p:sp>
      <p:sp>
        <p:nvSpPr>
          <p:cNvPr id="3" name="Marcador de contenido 2"/>
          <p:cNvSpPr>
            <a:spLocks noGrp="1"/>
          </p:cNvSpPr>
          <p:nvPr>
            <p:ph idx="1"/>
          </p:nvPr>
        </p:nvSpPr>
        <p:spPr/>
        <p:txBody>
          <a:bodyPr/>
          <a:lstStyle/>
          <a:p>
            <a:r>
              <a:rPr lang="es-GT" dirty="0" smtClean="0"/>
              <a:t>8)</a:t>
            </a:r>
            <a:r>
              <a:rPr lang="es-ES" dirty="0"/>
              <a:t> —Señor —dijo Felipe—, muéstranos al Padre y con eso nos basta.</a:t>
            </a:r>
            <a:endParaRPr lang="es-GT" dirty="0" smtClean="0"/>
          </a:p>
          <a:p>
            <a:r>
              <a:rPr lang="es-GT" dirty="0" smtClean="0"/>
              <a:t>9)</a:t>
            </a:r>
            <a:r>
              <a:rPr lang="es-ES" dirty="0"/>
              <a:t> —¡Pero, Felipe! ¿Tanto tiempo llevo ya entre ustedes, y todavía no me conoces? El que me ha visto a mí ha visto al Padre. ¿Cómo puedes decirme: “Muéstranos al Padre”?</a:t>
            </a:r>
            <a:endParaRPr lang="es-GT" dirty="0" smtClean="0"/>
          </a:p>
          <a:p>
            <a:r>
              <a:rPr lang="es-GT" dirty="0" smtClean="0"/>
              <a:t>10)</a:t>
            </a:r>
            <a:r>
              <a:rPr lang="es-ES" dirty="0"/>
              <a:t> ¿Acaso no crees que yo estoy en el Padre, y que el Padre está en mí? Las palabras que yo les comunico, no las hablo como cosa mía, sino que es el Padre, que está en mí, el que realiza sus obras.</a:t>
            </a:r>
            <a:endParaRPr lang="es-GT" dirty="0" smtClean="0"/>
          </a:p>
          <a:p>
            <a:r>
              <a:rPr lang="es-GT" dirty="0" smtClean="0"/>
              <a:t>11)</a:t>
            </a:r>
            <a:r>
              <a:rPr lang="es-ES" dirty="0"/>
              <a:t> Créanme cuando les digo que yo estoy en el Padre y que el Padre está en mí; o al menos créanme por las obras mismas.</a:t>
            </a:r>
            <a:endParaRPr lang="en-US" dirty="0"/>
          </a:p>
        </p:txBody>
      </p:sp>
    </p:spTree>
    <p:extLst>
      <p:ext uri="{BB962C8B-B14F-4D97-AF65-F5344CB8AC3E}">
        <p14:creationId xmlns:p14="http://schemas.microsoft.com/office/powerpoint/2010/main" val="25792946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Servicio</a:t>
            </a:r>
            <a:endParaRPr lang="en-US" dirty="0"/>
          </a:p>
        </p:txBody>
      </p:sp>
      <p:sp>
        <p:nvSpPr>
          <p:cNvPr id="3" name="Marcador de contenido 2"/>
          <p:cNvSpPr>
            <a:spLocks noGrp="1"/>
          </p:cNvSpPr>
          <p:nvPr>
            <p:ph idx="1"/>
          </p:nvPr>
        </p:nvSpPr>
        <p:spPr/>
        <p:txBody>
          <a:bodyPr/>
          <a:lstStyle/>
          <a:p>
            <a:r>
              <a:rPr lang="es-GT" dirty="0" smtClean="0"/>
              <a:t>Jesús les lava los pies a sus discípulos.</a:t>
            </a:r>
          </a:p>
          <a:p>
            <a:r>
              <a:rPr lang="es-GT" dirty="0" smtClean="0"/>
              <a:t>Jesús predice la traición de Judas.</a:t>
            </a:r>
          </a:p>
          <a:p>
            <a:r>
              <a:rPr lang="es-GT" dirty="0" smtClean="0"/>
              <a:t>Jesús predice la negación de Pedro.</a:t>
            </a:r>
            <a:endParaRPr lang="en-US" dirty="0"/>
          </a:p>
        </p:txBody>
      </p:sp>
    </p:spTree>
    <p:extLst>
      <p:ext uri="{BB962C8B-B14F-4D97-AF65-F5344CB8AC3E}">
        <p14:creationId xmlns:p14="http://schemas.microsoft.com/office/powerpoint/2010/main" val="2047183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Juan 14</a:t>
            </a:r>
            <a:endParaRPr lang="en-US" dirty="0"/>
          </a:p>
        </p:txBody>
      </p:sp>
      <p:sp>
        <p:nvSpPr>
          <p:cNvPr id="3" name="Marcador de contenido 2"/>
          <p:cNvSpPr>
            <a:spLocks noGrp="1"/>
          </p:cNvSpPr>
          <p:nvPr>
            <p:ph idx="1"/>
          </p:nvPr>
        </p:nvSpPr>
        <p:spPr/>
        <p:txBody>
          <a:bodyPr/>
          <a:lstStyle/>
          <a:p>
            <a:r>
              <a:rPr lang="es-GT" dirty="0" smtClean="0"/>
              <a:t>12)</a:t>
            </a:r>
            <a:r>
              <a:rPr lang="es-ES" dirty="0"/>
              <a:t> Ciertamente les aseguro que el que cree en mí las obras que yo hago también él las hará, y aun las hará mayores, porque yo vuelvo al Padre.</a:t>
            </a:r>
            <a:endParaRPr lang="es-GT" dirty="0" smtClean="0"/>
          </a:p>
          <a:p>
            <a:r>
              <a:rPr lang="es-GT" dirty="0" smtClean="0"/>
              <a:t>13)</a:t>
            </a:r>
            <a:r>
              <a:rPr lang="es-ES" dirty="0"/>
              <a:t> Cualquier cosa que ustedes pidan en mi nombre, yo la haré; así será glorificado el Padre en el Hijo.</a:t>
            </a:r>
            <a:endParaRPr lang="es-GT" dirty="0" smtClean="0"/>
          </a:p>
          <a:p>
            <a:r>
              <a:rPr lang="es-GT" dirty="0" smtClean="0"/>
              <a:t>14)</a:t>
            </a:r>
            <a:r>
              <a:rPr lang="es-ES" dirty="0"/>
              <a:t> Lo que pidan en mi nombre, yo lo haré.</a:t>
            </a:r>
            <a:endParaRPr lang="en-US" dirty="0"/>
          </a:p>
        </p:txBody>
      </p:sp>
    </p:spTree>
    <p:extLst>
      <p:ext uri="{BB962C8B-B14F-4D97-AF65-F5344CB8AC3E}">
        <p14:creationId xmlns:p14="http://schemas.microsoft.com/office/powerpoint/2010/main" val="31537239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Consuelo</a:t>
            </a:r>
            <a:endParaRPr lang="en-US" dirty="0"/>
          </a:p>
        </p:txBody>
      </p:sp>
      <p:sp>
        <p:nvSpPr>
          <p:cNvPr id="3" name="Marcador de contenido 2"/>
          <p:cNvSpPr>
            <a:spLocks noGrp="1"/>
          </p:cNvSpPr>
          <p:nvPr>
            <p:ph idx="1"/>
          </p:nvPr>
        </p:nvSpPr>
        <p:spPr/>
        <p:txBody>
          <a:bodyPr/>
          <a:lstStyle/>
          <a:p>
            <a:r>
              <a:rPr lang="es-GT" dirty="0" smtClean="0"/>
              <a:t>Jesús consuela a sus discípulos.</a:t>
            </a:r>
          </a:p>
          <a:p>
            <a:r>
              <a:rPr lang="es-GT" dirty="0" smtClean="0"/>
              <a:t>Jesús, el camino al Padre.</a:t>
            </a:r>
          </a:p>
          <a:p>
            <a:r>
              <a:rPr lang="es-GT" dirty="0" smtClean="0"/>
              <a:t>Jesús promete el Espíritu Santo.</a:t>
            </a:r>
            <a:endParaRPr lang="en-US" dirty="0"/>
          </a:p>
        </p:txBody>
      </p:sp>
    </p:spTree>
    <p:extLst>
      <p:ext uri="{BB962C8B-B14F-4D97-AF65-F5344CB8AC3E}">
        <p14:creationId xmlns:p14="http://schemas.microsoft.com/office/powerpoint/2010/main" val="1676788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Juan 14</a:t>
            </a:r>
            <a:endParaRPr lang="en-US" dirty="0"/>
          </a:p>
        </p:txBody>
      </p:sp>
      <p:sp>
        <p:nvSpPr>
          <p:cNvPr id="3" name="Marcador de contenido 2"/>
          <p:cNvSpPr>
            <a:spLocks noGrp="1"/>
          </p:cNvSpPr>
          <p:nvPr>
            <p:ph idx="1"/>
          </p:nvPr>
        </p:nvSpPr>
        <p:spPr/>
        <p:txBody>
          <a:bodyPr/>
          <a:lstStyle/>
          <a:p>
            <a:r>
              <a:rPr lang="es-GT" dirty="0" smtClean="0"/>
              <a:t>15)</a:t>
            </a:r>
            <a:r>
              <a:rPr lang="es-ES" dirty="0"/>
              <a:t> »Si ustedes me aman, obedecerán mis mandamientos.</a:t>
            </a:r>
            <a:endParaRPr lang="es-GT" dirty="0" smtClean="0"/>
          </a:p>
          <a:p>
            <a:r>
              <a:rPr lang="es-GT" dirty="0"/>
              <a:t>1</a:t>
            </a:r>
            <a:r>
              <a:rPr lang="es-GT" dirty="0" smtClean="0"/>
              <a:t>6)</a:t>
            </a:r>
            <a:r>
              <a:rPr lang="es-ES" dirty="0"/>
              <a:t> Y yo le pediré al Padre, y él les dará otro Consolador para que los acompañe siempre:</a:t>
            </a:r>
            <a:endParaRPr lang="en-US" dirty="0"/>
          </a:p>
        </p:txBody>
      </p:sp>
    </p:spTree>
    <p:extLst>
      <p:ext uri="{BB962C8B-B14F-4D97-AF65-F5344CB8AC3E}">
        <p14:creationId xmlns:p14="http://schemas.microsoft.com/office/powerpoint/2010/main" val="32179053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Juan 14</a:t>
            </a:r>
            <a:endParaRPr lang="en-US" dirty="0"/>
          </a:p>
        </p:txBody>
      </p:sp>
      <p:sp>
        <p:nvSpPr>
          <p:cNvPr id="3" name="Marcador de contenido 2"/>
          <p:cNvSpPr>
            <a:spLocks noGrp="1"/>
          </p:cNvSpPr>
          <p:nvPr>
            <p:ph idx="1"/>
          </p:nvPr>
        </p:nvSpPr>
        <p:spPr/>
        <p:txBody>
          <a:bodyPr/>
          <a:lstStyle/>
          <a:p>
            <a:r>
              <a:rPr lang="es-GT" dirty="0" smtClean="0"/>
              <a:t>17)</a:t>
            </a:r>
            <a:r>
              <a:rPr lang="es-ES" dirty="0"/>
              <a:t> el Espíritu de verdad, a quien el mundo no puede aceptar porque no lo ve ni lo conoce. Pero ustedes sí lo conocen, porque vive con ustedes y </a:t>
            </a:r>
            <a:r>
              <a:rPr lang="es-ES" dirty="0" smtClean="0"/>
              <a:t>estará</a:t>
            </a:r>
            <a:r>
              <a:rPr lang="es-ES" dirty="0"/>
              <a:t> en ustedes.</a:t>
            </a:r>
            <a:endParaRPr lang="es-GT" dirty="0" smtClean="0"/>
          </a:p>
          <a:p>
            <a:r>
              <a:rPr lang="es-GT" dirty="0" smtClean="0"/>
              <a:t>18)</a:t>
            </a:r>
            <a:r>
              <a:rPr lang="es-ES" dirty="0"/>
              <a:t> No los voy a dejar huérfanos; volveré a ustedes. </a:t>
            </a:r>
            <a:endParaRPr lang="en-US" dirty="0"/>
          </a:p>
        </p:txBody>
      </p:sp>
    </p:spTree>
    <p:extLst>
      <p:ext uri="{BB962C8B-B14F-4D97-AF65-F5344CB8AC3E}">
        <p14:creationId xmlns:p14="http://schemas.microsoft.com/office/powerpoint/2010/main" val="38416459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GT" dirty="0" smtClean="0"/>
              <a:t>Jesús te ama.</a:t>
            </a:r>
            <a:endParaRPr lang="en-US" dirty="0"/>
          </a:p>
        </p:txBody>
      </p:sp>
      <p:sp>
        <p:nvSpPr>
          <p:cNvPr id="6" name="Marcador de texto 5"/>
          <p:cNvSpPr>
            <a:spLocks noGrp="1"/>
          </p:cNvSpPr>
          <p:nvPr>
            <p:ph type="body" sz="half" idx="2"/>
          </p:nvPr>
        </p:nvSpPr>
        <p:spPr/>
        <p:txBody>
          <a:bodyPr/>
          <a:lstStyle/>
          <a:p>
            <a:r>
              <a:rPr lang="es-GT" dirty="0" smtClean="0"/>
              <a:t>Gracias.</a:t>
            </a:r>
            <a:endParaRPr lang="en-US" dirty="0"/>
          </a:p>
        </p:txBody>
      </p:sp>
      <p:pic>
        <p:nvPicPr>
          <p:cNvPr id="9" name="Imagen 8"/>
          <p:cNvPicPr>
            <a:picLocks noChangeAspect="1"/>
          </p:cNvPicPr>
          <p:nvPr/>
        </p:nvPicPr>
        <p:blipFill rotWithShape="1">
          <a:blip r:embed="rId2">
            <a:extLst>
              <a:ext uri="{28A0092B-C50C-407E-A947-70E740481C1C}">
                <a14:useLocalDpi xmlns:a14="http://schemas.microsoft.com/office/drawing/2010/main" val="0"/>
              </a:ext>
            </a:extLst>
          </a:blip>
          <a:srcRect l="12344" r="11694"/>
          <a:stretch/>
        </p:blipFill>
        <p:spPr>
          <a:xfrm>
            <a:off x="7138083" y="185351"/>
            <a:ext cx="4880919" cy="6425513"/>
          </a:xfrm>
          <a:prstGeom prst="rect">
            <a:avLst/>
          </a:prstGeom>
        </p:spPr>
      </p:pic>
    </p:spTree>
    <p:extLst>
      <p:ext uri="{BB962C8B-B14F-4D97-AF65-F5344CB8AC3E}">
        <p14:creationId xmlns:p14="http://schemas.microsoft.com/office/powerpoint/2010/main" val="26409952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Servicio</a:t>
            </a:r>
            <a:endParaRPr lang="en-US" dirty="0"/>
          </a:p>
        </p:txBody>
      </p:sp>
      <p:sp>
        <p:nvSpPr>
          <p:cNvPr id="3" name="Marcador de contenido 2"/>
          <p:cNvSpPr>
            <a:spLocks noGrp="1"/>
          </p:cNvSpPr>
          <p:nvPr>
            <p:ph idx="1"/>
          </p:nvPr>
        </p:nvSpPr>
        <p:spPr/>
        <p:txBody>
          <a:bodyPr/>
          <a:lstStyle/>
          <a:p>
            <a:r>
              <a:rPr lang="es-GT" dirty="0" smtClean="0"/>
              <a:t>Jesús les lava los pies a sus discípulos.</a:t>
            </a:r>
          </a:p>
        </p:txBody>
      </p:sp>
    </p:spTree>
    <p:extLst>
      <p:ext uri="{BB962C8B-B14F-4D97-AF65-F5344CB8AC3E}">
        <p14:creationId xmlns:p14="http://schemas.microsoft.com/office/powerpoint/2010/main" val="22188921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r>
              <a:rPr lang="es-GT" dirty="0" smtClean="0"/>
              <a:t>Juan 13</a:t>
            </a:r>
            <a:endParaRPr lang="en-US" dirty="0"/>
          </a:p>
        </p:txBody>
      </p:sp>
      <p:sp>
        <p:nvSpPr>
          <p:cNvPr id="8" name="Marcador de contenido 7"/>
          <p:cNvSpPr>
            <a:spLocks noGrp="1"/>
          </p:cNvSpPr>
          <p:nvPr>
            <p:ph idx="1"/>
          </p:nvPr>
        </p:nvSpPr>
        <p:spPr/>
        <p:txBody>
          <a:bodyPr/>
          <a:lstStyle/>
          <a:p>
            <a:r>
              <a:rPr lang="es-GT" dirty="0" smtClean="0"/>
              <a:t>1</a:t>
            </a:r>
            <a:r>
              <a:rPr lang="en-US" dirty="0" smtClean="0"/>
              <a:t>)</a:t>
            </a:r>
            <a:r>
              <a:rPr lang="es-GT" dirty="0" smtClean="0"/>
              <a:t> Se acercaba la fiesta de la Pascua. Jesús sabía que le había llegado la hora de abandonar este mundo para volver al Padre. Y habiendo amado a los suyos que estaban en el mundo, lo amó hasta el fin.</a:t>
            </a:r>
            <a:endParaRPr lang="en-US" dirty="0"/>
          </a:p>
        </p:txBody>
      </p:sp>
    </p:spTree>
    <p:extLst>
      <p:ext uri="{BB962C8B-B14F-4D97-AF65-F5344CB8AC3E}">
        <p14:creationId xmlns:p14="http://schemas.microsoft.com/office/powerpoint/2010/main" val="5298930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r>
              <a:rPr lang="es-GT" dirty="0" smtClean="0"/>
              <a:t>Juan 13</a:t>
            </a:r>
            <a:endParaRPr lang="en-US" dirty="0"/>
          </a:p>
        </p:txBody>
      </p:sp>
      <p:sp>
        <p:nvSpPr>
          <p:cNvPr id="8" name="Marcador de contenido 7"/>
          <p:cNvSpPr>
            <a:spLocks noGrp="1"/>
          </p:cNvSpPr>
          <p:nvPr>
            <p:ph idx="1"/>
          </p:nvPr>
        </p:nvSpPr>
        <p:spPr/>
        <p:txBody>
          <a:bodyPr/>
          <a:lstStyle/>
          <a:p>
            <a:r>
              <a:rPr lang="es-GT" dirty="0"/>
              <a:t>3</a:t>
            </a:r>
            <a:r>
              <a:rPr lang="en-US" dirty="0" smtClean="0"/>
              <a:t>)</a:t>
            </a:r>
            <a:r>
              <a:rPr lang="es-GT" dirty="0" smtClean="0"/>
              <a:t> Sabía Jesús que el Padre había puesto todas las cosas bajo su dominio, y que había salido de Dios y a él volvía;</a:t>
            </a:r>
            <a:endParaRPr lang="en-US" dirty="0"/>
          </a:p>
        </p:txBody>
      </p:sp>
    </p:spTree>
    <p:extLst>
      <p:ext uri="{BB962C8B-B14F-4D97-AF65-F5344CB8AC3E}">
        <p14:creationId xmlns:p14="http://schemas.microsoft.com/office/powerpoint/2010/main" val="21822400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r>
              <a:rPr lang="es-GT" dirty="0" smtClean="0"/>
              <a:t>Juan 13</a:t>
            </a:r>
            <a:endParaRPr lang="en-US" dirty="0"/>
          </a:p>
        </p:txBody>
      </p:sp>
      <p:sp>
        <p:nvSpPr>
          <p:cNvPr id="8" name="Marcador de contenido 7"/>
          <p:cNvSpPr>
            <a:spLocks noGrp="1"/>
          </p:cNvSpPr>
          <p:nvPr>
            <p:ph idx="1"/>
          </p:nvPr>
        </p:nvSpPr>
        <p:spPr/>
        <p:txBody>
          <a:bodyPr/>
          <a:lstStyle/>
          <a:p>
            <a:r>
              <a:rPr lang="es-GT" dirty="0" smtClean="0"/>
              <a:t>6</a:t>
            </a:r>
            <a:r>
              <a:rPr lang="en-US" dirty="0" smtClean="0"/>
              <a:t>)</a:t>
            </a:r>
            <a:r>
              <a:rPr lang="es-GT" dirty="0" smtClean="0"/>
              <a:t> </a:t>
            </a:r>
            <a:r>
              <a:rPr lang="es-ES" dirty="0"/>
              <a:t>Cuando llegó a Simón Pedro, este le dijo:</a:t>
            </a:r>
          </a:p>
          <a:p>
            <a:pPr marL="0" indent="0">
              <a:buNone/>
            </a:pPr>
            <a:r>
              <a:rPr lang="es-ES" dirty="0" smtClean="0"/>
              <a:t>    —¿</a:t>
            </a:r>
            <a:r>
              <a:rPr lang="es-ES" dirty="0"/>
              <a:t>Y tú, Señor, me vas a lavar los pies a mí</a:t>
            </a:r>
            <a:r>
              <a:rPr lang="es-ES" dirty="0" smtClean="0"/>
              <a:t>?</a:t>
            </a:r>
          </a:p>
          <a:p>
            <a:r>
              <a:rPr lang="es-ES" dirty="0" smtClean="0"/>
              <a:t>7)</a:t>
            </a:r>
            <a:r>
              <a:rPr lang="es-ES" dirty="0"/>
              <a:t> —Ahora no entiendes lo que estoy haciendo —le respondió Jesús—, pero lo entenderás más tarde.</a:t>
            </a:r>
            <a:endParaRPr lang="es-ES" dirty="0" smtClean="0"/>
          </a:p>
          <a:p>
            <a:r>
              <a:rPr lang="es-ES" dirty="0" smtClean="0"/>
              <a:t>8)</a:t>
            </a:r>
            <a:r>
              <a:rPr lang="es-ES" dirty="0"/>
              <a:t> —¡No! —protestó Pedro—. ¡Jamás me lavarás los pies!</a:t>
            </a:r>
          </a:p>
          <a:p>
            <a:pPr marL="0" indent="0">
              <a:buNone/>
            </a:pPr>
            <a:r>
              <a:rPr lang="es-ES" dirty="0" smtClean="0"/>
              <a:t>    —</a:t>
            </a:r>
            <a:r>
              <a:rPr lang="es-ES" dirty="0"/>
              <a:t>Si no te los lavo,  no tendrás parte conmigo</a:t>
            </a:r>
            <a:r>
              <a:rPr lang="es-ES" dirty="0" smtClean="0"/>
              <a:t>.</a:t>
            </a:r>
          </a:p>
          <a:p>
            <a:r>
              <a:rPr lang="es-ES" dirty="0" smtClean="0"/>
              <a:t>9)</a:t>
            </a:r>
            <a:r>
              <a:rPr lang="es-ES" dirty="0"/>
              <a:t> —Entonces, Señor, ¡no solo los pies, sino también las manos y la cabeza!</a:t>
            </a:r>
            <a:endParaRPr lang="es-ES" dirty="0" smtClean="0"/>
          </a:p>
          <a:p>
            <a:r>
              <a:rPr lang="es-ES" dirty="0" smtClean="0"/>
              <a:t>10)</a:t>
            </a:r>
            <a:r>
              <a:rPr lang="es-ES" dirty="0"/>
              <a:t> —El que ya se ha bañado no necesita lavarse más que los pies —le contestó Jesús—; pues ya todo su cuerpo está limpio. Y ustedes ya están limpios, aunque no todos.</a:t>
            </a:r>
          </a:p>
        </p:txBody>
      </p:sp>
    </p:spTree>
    <p:extLst>
      <p:ext uri="{BB962C8B-B14F-4D97-AF65-F5344CB8AC3E}">
        <p14:creationId xmlns:p14="http://schemas.microsoft.com/office/powerpoint/2010/main" val="34304170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Servicio</a:t>
            </a:r>
            <a:endParaRPr lang="en-US" dirty="0"/>
          </a:p>
        </p:txBody>
      </p:sp>
      <p:sp>
        <p:nvSpPr>
          <p:cNvPr id="3" name="Marcador de contenido 2"/>
          <p:cNvSpPr>
            <a:spLocks noGrp="1"/>
          </p:cNvSpPr>
          <p:nvPr>
            <p:ph idx="1"/>
          </p:nvPr>
        </p:nvSpPr>
        <p:spPr/>
        <p:txBody>
          <a:bodyPr/>
          <a:lstStyle/>
          <a:p>
            <a:r>
              <a:rPr lang="es-GT" dirty="0" smtClean="0"/>
              <a:t>Jesús les lava los pies a sus discípulos.</a:t>
            </a:r>
          </a:p>
          <a:p>
            <a:r>
              <a:rPr lang="es-GT" dirty="0" smtClean="0"/>
              <a:t>Jesús predice la traición de Judas.</a:t>
            </a:r>
            <a:endParaRPr lang="en-US" dirty="0"/>
          </a:p>
        </p:txBody>
      </p:sp>
    </p:spTree>
    <p:extLst>
      <p:ext uri="{BB962C8B-B14F-4D97-AF65-F5344CB8AC3E}">
        <p14:creationId xmlns:p14="http://schemas.microsoft.com/office/powerpoint/2010/main" val="6095612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Juan 13</a:t>
            </a:r>
            <a:endParaRPr lang="en-US" dirty="0"/>
          </a:p>
        </p:txBody>
      </p:sp>
      <p:sp>
        <p:nvSpPr>
          <p:cNvPr id="3" name="Marcador de contenido 2"/>
          <p:cNvSpPr>
            <a:spLocks noGrp="1"/>
          </p:cNvSpPr>
          <p:nvPr>
            <p:ph idx="1"/>
          </p:nvPr>
        </p:nvSpPr>
        <p:spPr/>
        <p:txBody>
          <a:bodyPr/>
          <a:lstStyle/>
          <a:p>
            <a:r>
              <a:rPr lang="es-GT" dirty="0" smtClean="0"/>
              <a:t>19)</a:t>
            </a:r>
            <a:r>
              <a:rPr lang="es-ES" dirty="0"/>
              <a:t> »Les digo esto ahora, antes de que suceda, para que cuando suceda crean que yo soy.</a:t>
            </a:r>
            <a:endParaRPr lang="en-US" dirty="0"/>
          </a:p>
        </p:txBody>
      </p:sp>
    </p:spTree>
    <p:extLst>
      <p:ext uri="{BB962C8B-B14F-4D97-AF65-F5344CB8AC3E}">
        <p14:creationId xmlns:p14="http://schemas.microsoft.com/office/powerpoint/2010/main" val="23325703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Juan 13</a:t>
            </a:r>
            <a:endParaRPr lang="en-US" dirty="0"/>
          </a:p>
        </p:txBody>
      </p:sp>
      <p:sp>
        <p:nvSpPr>
          <p:cNvPr id="3" name="Marcador de contenido 2"/>
          <p:cNvSpPr>
            <a:spLocks noGrp="1"/>
          </p:cNvSpPr>
          <p:nvPr>
            <p:ph idx="1"/>
          </p:nvPr>
        </p:nvSpPr>
        <p:spPr/>
        <p:txBody>
          <a:bodyPr/>
          <a:lstStyle/>
          <a:p>
            <a:r>
              <a:rPr lang="es-GT" dirty="0" smtClean="0"/>
              <a:t>20)</a:t>
            </a:r>
            <a:r>
              <a:rPr lang="es-ES" dirty="0"/>
              <a:t> Ciertamente les aseguro que el que recibe al que yo envío me recibe a mí, y el que me recibe a mí recibe al que me envió».</a:t>
            </a:r>
            <a:endParaRPr lang="en-US" dirty="0"/>
          </a:p>
        </p:txBody>
      </p:sp>
    </p:spTree>
    <p:extLst>
      <p:ext uri="{BB962C8B-B14F-4D97-AF65-F5344CB8AC3E}">
        <p14:creationId xmlns:p14="http://schemas.microsoft.com/office/powerpoint/2010/main" val="1916036917"/>
      </p:ext>
    </p:extLst>
  </p:cSld>
  <p:clrMapOvr>
    <a:masterClrMapping/>
  </p:clrMapOvr>
  <p:timing>
    <p:tnLst>
      <p:par>
        <p:cTn id="1" dur="indefinite" restart="never" nodeType="tmRoot"/>
      </p:par>
    </p:tnLst>
  </p:timing>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303</TotalTime>
  <Words>1729</Words>
  <Application>Microsoft Office PowerPoint</Application>
  <PresentationFormat>Panorámica</PresentationFormat>
  <Paragraphs>182</Paragraphs>
  <Slides>24</Slides>
  <Notes>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24</vt:i4>
      </vt:variant>
    </vt:vector>
  </HeadingPairs>
  <TitlesOfParts>
    <vt:vector size="29" baseType="lpstr">
      <vt:lpstr>Calibri</vt:lpstr>
      <vt:lpstr>Calibri Light</vt:lpstr>
      <vt:lpstr>Rockwell</vt:lpstr>
      <vt:lpstr>Wingdings</vt:lpstr>
      <vt:lpstr>Atlas</vt:lpstr>
      <vt:lpstr>La Noche I</vt:lpstr>
      <vt:lpstr>Servicio</vt:lpstr>
      <vt:lpstr>Servicio</vt:lpstr>
      <vt:lpstr>Juan 13</vt:lpstr>
      <vt:lpstr>Juan 13</vt:lpstr>
      <vt:lpstr>Juan 13</vt:lpstr>
      <vt:lpstr>Servicio</vt:lpstr>
      <vt:lpstr>Juan 13</vt:lpstr>
      <vt:lpstr>Juan 13</vt:lpstr>
      <vt:lpstr>Servicio</vt:lpstr>
      <vt:lpstr>Juan 13</vt:lpstr>
      <vt:lpstr>Juan 13</vt:lpstr>
      <vt:lpstr>Juan 13</vt:lpstr>
      <vt:lpstr>Consuelo</vt:lpstr>
      <vt:lpstr>Consuelo</vt:lpstr>
      <vt:lpstr>Juan 14</vt:lpstr>
      <vt:lpstr>Consuelo</vt:lpstr>
      <vt:lpstr>Juan 14</vt:lpstr>
      <vt:lpstr>Juan 14</vt:lpstr>
      <vt:lpstr>Juan 14</vt:lpstr>
      <vt:lpstr>Consuelo</vt:lpstr>
      <vt:lpstr>Juan 14</vt:lpstr>
      <vt:lpstr>Juan 14</vt:lpstr>
      <vt:lpstr>Jesús te ama.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Discurso Final</dc:title>
  <dc:creator>Usuario</dc:creator>
  <cp:lastModifiedBy>Usuario</cp:lastModifiedBy>
  <cp:revision>20</cp:revision>
  <dcterms:created xsi:type="dcterms:W3CDTF">2020-08-13T19:00:37Z</dcterms:created>
  <dcterms:modified xsi:type="dcterms:W3CDTF">2020-08-14T00:26:07Z</dcterms:modified>
</cp:coreProperties>
</file>