
<file path=[Content_Types].xml><?xml version="1.0" encoding="utf-8"?>
<Types xmlns="http://schemas.openxmlformats.org/package/2006/content-types">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58"/>
  </p:notesMasterIdLst>
  <p:handoutMasterIdLst>
    <p:handoutMasterId r:id="rId59"/>
  </p:handoutMasterIdLst>
  <p:sldIdLst>
    <p:sldId id="256" r:id="rId5"/>
    <p:sldId id="257" r:id="rId6"/>
    <p:sldId id="261" r:id="rId7"/>
    <p:sldId id="267" r:id="rId8"/>
    <p:sldId id="274" r:id="rId9"/>
    <p:sldId id="276" r:id="rId10"/>
    <p:sldId id="277" r:id="rId11"/>
    <p:sldId id="262" r:id="rId12"/>
    <p:sldId id="268" r:id="rId13"/>
    <p:sldId id="275" r:id="rId14"/>
    <p:sldId id="278" r:id="rId15"/>
    <p:sldId id="279" r:id="rId16"/>
    <p:sldId id="280" r:id="rId17"/>
    <p:sldId id="281" r:id="rId18"/>
    <p:sldId id="282" r:id="rId19"/>
    <p:sldId id="283" r:id="rId20"/>
    <p:sldId id="284" r:id="rId21"/>
    <p:sldId id="285" r:id="rId22"/>
    <p:sldId id="286" r:id="rId23"/>
    <p:sldId id="263" r:id="rId24"/>
    <p:sldId id="269" r:id="rId25"/>
    <p:sldId id="287" r:id="rId26"/>
    <p:sldId id="288" r:id="rId27"/>
    <p:sldId id="289" r:id="rId28"/>
    <p:sldId id="290" r:id="rId29"/>
    <p:sldId id="291" r:id="rId30"/>
    <p:sldId id="292" r:id="rId31"/>
    <p:sldId id="293" r:id="rId32"/>
    <p:sldId id="258" r:id="rId33"/>
    <p:sldId id="270" r:id="rId34"/>
    <p:sldId id="294" r:id="rId35"/>
    <p:sldId id="295" r:id="rId36"/>
    <p:sldId id="296" r:id="rId37"/>
    <p:sldId id="297" r:id="rId38"/>
    <p:sldId id="264" r:id="rId39"/>
    <p:sldId id="271" r:id="rId40"/>
    <p:sldId id="298" r:id="rId41"/>
    <p:sldId id="299" r:id="rId42"/>
    <p:sldId id="300" r:id="rId43"/>
    <p:sldId id="265" r:id="rId44"/>
    <p:sldId id="273" r:id="rId45"/>
    <p:sldId id="301" r:id="rId46"/>
    <p:sldId id="302" r:id="rId47"/>
    <p:sldId id="303" r:id="rId48"/>
    <p:sldId id="304" r:id="rId49"/>
    <p:sldId id="305" r:id="rId50"/>
    <p:sldId id="306" r:id="rId51"/>
    <p:sldId id="266" r:id="rId52"/>
    <p:sldId id="272" r:id="rId53"/>
    <p:sldId id="307" r:id="rId54"/>
    <p:sldId id="308" r:id="rId55"/>
    <p:sldId id="309" r:id="rId56"/>
    <p:sldId id="260" r:id="rId5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899" autoAdjust="0"/>
  </p:normalViewPr>
  <p:slideViewPr>
    <p:cSldViewPr snapToGrid="0">
      <p:cViewPr varScale="1">
        <p:scale>
          <a:sx n="74" d="100"/>
          <a:sy n="74" d="100"/>
        </p:scale>
        <p:origin x="318" y="54"/>
      </p:cViewPr>
      <p:guideLst/>
    </p:cSldViewPr>
  </p:slideViewPr>
  <p:notesTextViewPr>
    <p:cViewPr>
      <p:scale>
        <a:sx n="1" d="1"/>
        <a:sy n="1" d="1"/>
      </p:scale>
      <p:origin x="0" y="0"/>
    </p:cViewPr>
  </p:notesTextViewPr>
  <p:notesViewPr>
    <p:cSldViewPr snapToGrid="0">
      <p:cViewPr varScale="1">
        <p:scale>
          <a:sx n="77" d="100"/>
          <a:sy n="77" d="100"/>
        </p:scale>
        <p:origin x="39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g"/><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1" Type="http://schemas.openxmlformats.org/officeDocument/2006/relationships/image" Target="../media/image3.jpg"/></Relationships>
</file>

<file path=ppt/diagrams/_rels/data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image" Target="../media/image3.jpg"/></Relationships>
</file>

<file path=ppt/diagrams/_rels/data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g"/><Relationship Id="rId1" Type="http://schemas.openxmlformats.org/officeDocument/2006/relationships/image" Target="../media/image3.jpg"/></Relationships>
</file>

<file path=ppt/diagrams/_rels/data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_rels/data6.xml.rels><?xml version="1.0" encoding="UTF-8" standalone="yes"?>
<Relationships xmlns="http://schemas.openxmlformats.org/package/2006/relationships"><Relationship Id="rId1" Type="http://schemas.openxmlformats.org/officeDocument/2006/relationships/image" Target="../media/image8.jpg"/></Relationships>
</file>

<file path=ppt/diagrams/_rels/data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image" Target="../media/image8.jpg"/></Relationships>
</file>

<file path=ppt/diagrams/_rels/data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g"/><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image" Target="../media/image3.jpg"/></Relationships>
</file>

<file path=ppt/diagrams/_rels/drawing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g"/><Relationship Id="rId1" Type="http://schemas.openxmlformats.org/officeDocument/2006/relationships/image" Target="../media/image3.jpg"/></Relationships>
</file>

<file path=ppt/diagrams/_rels/drawing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_rels/drawing6.xml.rels><?xml version="1.0" encoding="UTF-8" standalone="yes"?>
<Relationships xmlns="http://schemas.openxmlformats.org/package/2006/relationships"><Relationship Id="rId1" Type="http://schemas.openxmlformats.org/officeDocument/2006/relationships/image" Target="../media/image8.jpg"/></Relationships>
</file>

<file path=ppt/diagrams/_rels/drawing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image" Target="../media/image8.jpg"/></Relationships>
</file>

<file path=ppt/diagrams/_rels/drawing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es-GT" noProof="0" dirty="0" smtClean="0">
              <a:solidFill>
                <a:schemeClr val="bg1"/>
              </a:solidFill>
              <a:effectLst>
                <a:glow rad="152400">
                  <a:schemeClr val="bg1">
                    <a:alpha val="19000"/>
                  </a:schemeClr>
                </a:glow>
              </a:effectLst>
            </a:rPr>
            <a:t>Espíritu Santo</a:t>
          </a:r>
          <a:endParaRPr lang="es-E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4BC708E-A0A1-4102-88E4-E75128B4E51E}">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la vid Verdadera</a:t>
          </a:r>
          <a:endParaRPr lang="es-E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C6D21269-399B-4BA2-8621-C7B9DA1E1B8F}">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y sus discípulos aborrecidos por el mundo</a:t>
          </a:r>
          <a:endParaRPr lang="es-E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es-ES"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es-ES"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s-E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dgm:spPr>
      <dgm:t>
        <a:bodyPr/>
        <a:lstStyle/>
        <a:p>
          <a:endParaRPr lang="es-ES"/>
        </a:p>
      </dgm: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t>
        <a:bodyPr/>
        <a:lstStyle/>
        <a:p>
          <a:endParaRPr lang="es-ES"/>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dgm:spPr>
      <dgm:t>
        <a:bodyPr/>
        <a:lstStyle/>
        <a:p>
          <a:endParaRPr lang="es-ES"/>
        </a:p>
      </dgm: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t>
        <a:bodyPr/>
        <a:lstStyle/>
        <a:p>
          <a:endParaRPr lang="es-ES"/>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dgm:spPr>
      <dgm:t>
        <a:bodyPr/>
        <a:lstStyle/>
        <a:p>
          <a:endParaRPr lang="es-ES"/>
        </a:p>
      </dgm: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t>
        <a:bodyPr/>
        <a:lstStyle/>
        <a:p>
          <a:endParaRPr lang="es-ES"/>
        </a:p>
      </dgm:t>
    </dgm:pt>
  </dgm:ptLst>
  <dgm:cxnLst>
    <dgm:cxn modelId="{EB9839C5-F324-41C4-8950-5284E09FB71E}" srcId="{E1B432F4-5FDB-4518-9272-2F3934AC6AA2}" destId="{14BC708E-A0A1-4102-88E4-E75128B4E51E}" srcOrd="1" destOrd="0" parTransId="{CF221EFF-354A-47A9-A498-1F0BBF01ECB8}" sibTransId="{7519C821-85FB-4CA3-BEB5-E4BFBC529B83}"/>
    <dgm:cxn modelId="{3E6B7CA5-EBA4-48C1-A48C-B9BCBCE8CF1E}" type="presOf" srcId="{14BC708E-A0A1-4102-88E4-E75128B4E51E}" destId="{80F6AD63-74FB-40E4-9D40-4178AFD87F60}"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EAA52FF-E4A1-49BD-9B1E-000F5AABCD8E}" type="presOf" srcId="{B633A646-2062-4841-AF18-847B074C6716}" destId="{C95AF6F0-F4DA-48FE-85EB-61ADFB42AA13}"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3" destOrd="0" presId="urn:microsoft.com/office/officeart/2018/2/layout/IconVerticalSolidList"/>
    <dgm:cxn modelId="{F370D9F7-088E-4B78-8272-0E311B15486B}" type="presParOf" srcId="{D40A0249-41A7-44A6-A657-361E8C18FD42}" destId="{9887B295-B446-4B8E-AEA4-76754DE9DD89}" srcOrd="4"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es-GT" noProof="0" dirty="0" smtClean="0">
              <a:solidFill>
                <a:schemeClr val="bg1"/>
              </a:solidFill>
              <a:effectLst>
                <a:glow rad="152400">
                  <a:schemeClr val="bg1">
                    <a:alpha val="19000"/>
                  </a:schemeClr>
                </a:glow>
              </a:effectLst>
            </a:rPr>
            <a:t>Espíritu Santo</a:t>
          </a:r>
          <a:endParaRPr lang="es-E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s-E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1"/>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1"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dgm:spPr>
      <dgm:t>
        <a:bodyPr/>
        <a:lstStyle/>
        <a:p>
          <a:endParaRPr lang="es-ES"/>
        </a:p>
      </dgm: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1">
        <dgm:presLayoutVars>
          <dgm:chMax val="0"/>
          <dgm:chPref val="0"/>
        </dgm:presLayoutVars>
      </dgm:prSet>
      <dgm:spPr/>
      <dgm:t>
        <a:bodyPr/>
        <a:lstStyle/>
        <a:p>
          <a:endParaRPr lang="es-ES"/>
        </a:p>
      </dgm:t>
    </dgm:pt>
  </dgm:ptLst>
  <dgm:cxnLst>
    <dgm:cxn modelId="{56ADA02B-9055-4F39-B74D-2D556F11DDB6}" srcId="{E1B432F4-5FDB-4518-9272-2F3934AC6AA2}" destId="{B633A646-2062-4841-AF18-847B074C6716}" srcOrd="0" destOrd="0" parTransId="{DB4A5689-BD48-4D3D-8017-D1E3C49B0DDB}" sibTransId="{1397C75F-5FD8-4120-9A24-A246D042942B}"/>
    <dgm:cxn modelId="{9C176326-2BDF-4E92-BD6C-4BCBC882ACEA}" type="presOf" srcId="{E1B432F4-5FDB-4518-9272-2F3934AC6AA2}" destId="{D40A0249-41A7-44A6-A657-361E8C18FD42}" srcOrd="0" destOrd="0" presId="urn:microsoft.com/office/officeart/2018/2/layout/IconVerticalSolidList"/>
    <dgm:cxn modelId="{EEAA52FF-E4A1-49BD-9B1E-000F5AABCD8E}" type="presOf" srcId="{B633A646-2062-4841-AF18-847B074C6716}" destId="{C95AF6F0-F4DA-48FE-85EB-61ADFB42AA13}" srcOrd="0" destOrd="0" presId="urn:microsoft.com/office/officeart/2018/2/layout/IconVerticalSolidList"/>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es-GT" noProof="0" dirty="0" smtClean="0">
              <a:solidFill>
                <a:schemeClr val="bg1"/>
              </a:solidFill>
              <a:effectLst>
                <a:glow rad="152400">
                  <a:schemeClr val="bg1">
                    <a:alpha val="19000"/>
                  </a:schemeClr>
                </a:glow>
              </a:effectLst>
            </a:rPr>
            <a:t>Espíritu Santo</a:t>
          </a:r>
          <a:endParaRPr lang="es-E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4BC708E-A0A1-4102-88E4-E75128B4E51E}">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la vid Verdadera</a:t>
          </a:r>
          <a:endParaRPr lang="es-E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s-E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2"/>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2"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dgm:spPr>
      <dgm:t>
        <a:bodyPr/>
        <a:lstStyle/>
        <a:p>
          <a:endParaRPr lang="es-ES"/>
        </a:p>
      </dgm: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2">
        <dgm:presLayoutVars>
          <dgm:chMax val="0"/>
          <dgm:chPref val="0"/>
        </dgm:presLayoutVars>
      </dgm:prSet>
      <dgm:spPr/>
      <dgm:t>
        <a:bodyPr/>
        <a:lstStyle/>
        <a:p>
          <a:endParaRPr lang="es-ES"/>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2"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dgm:spPr>
      <dgm:t>
        <a:bodyPr/>
        <a:lstStyle/>
        <a:p>
          <a:endParaRPr lang="es-ES"/>
        </a:p>
      </dgm: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2">
        <dgm:presLayoutVars>
          <dgm:chMax val="0"/>
          <dgm:chPref val="0"/>
        </dgm:presLayoutVars>
      </dgm:prSet>
      <dgm:spPr/>
      <dgm:t>
        <a:bodyPr/>
        <a:lstStyle/>
        <a:p>
          <a:endParaRPr lang="es-ES"/>
        </a:p>
      </dgm:t>
    </dgm:pt>
  </dgm:ptLst>
  <dgm:cxnLst>
    <dgm:cxn modelId="{EB9839C5-F324-41C4-8950-5284E09FB71E}" srcId="{E1B432F4-5FDB-4518-9272-2F3934AC6AA2}" destId="{14BC708E-A0A1-4102-88E4-E75128B4E51E}" srcOrd="1" destOrd="0" parTransId="{CF221EFF-354A-47A9-A498-1F0BBF01ECB8}" sibTransId="{7519C821-85FB-4CA3-BEB5-E4BFBC529B83}"/>
    <dgm:cxn modelId="{3E6B7CA5-EBA4-48C1-A48C-B9BCBCE8CF1E}" type="presOf" srcId="{14BC708E-A0A1-4102-88E4-E75128B4E51E}" destId="{80F6AD63-74FB-40E4-9D40-4178AFD87F60}"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EAA52FF-E4A1-49BD-9B1E-000F5AABCD8E}" type="presOf" srcId="{B633A646-2062-4841-AF18-847B074C6716}" destId="{C95AF6F0-F4DA-48FE-85EB-61ADFB42AA13}"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es-GT" noProof="0" dirty="0" smtClean="0">
              <a:solidFill>
                <a:schemeClr val="bg1"/>
              </a:solidFill>
              <a:effectLst>
                <a:glow rad="152400">
                  <a:schemeClr val="bg1">
                    <a:alpha val="19000"/>
                  </a:schemeClr>
                </a:glow>
              </a:effectLst>
            </a:rPr>
            <a:t>Espíritu Santo</a:t>
          </a:r>
          <a:endParaRPr lang="es-E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4BC708E-A0A1-4102-88E4-E75128B4E51E}">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la vid Verdadera</a:t>
          </a:r>
          <a:endParaRPr lang="es-E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C6D21269-399B-4BA2-8621-C7B9DA1E1B8F}">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y sus discípulos aborrecidos por el mundo</a:t>
          </a:r>
          <a:endParaRPr lang="es-E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es-ES"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es-ES"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s-E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dgm:spPr>
      <dgm:t>
        <a:bodyPr/>
        <a:lstStyle/>
        <a:p>
          <a:endParaRPr lang="es-ES"/>
        </a:p>
      </dgm: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t>
        <a:bodyPr/>
        <a:lstStyle/>
        <a:p>
          <a:endParaRPr lang="es-ES"/>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dgm:spPr>
      <dgm:t>
        <a:bodyPr/>
        <a:lstStyle/>
        <a:p>
          <a:endParaRPr lang="es-ES"/>
        </a:p>
      </dgm: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t>
        <a:bodyPr/>
        <a:lstStyle/>
        <a:p>
          <a:endParaRPr lang="es-ES"/>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dgm:spPr>
      <dgm:t>
        <a:bodyPr/>
        <a:lstStyle/>
        <a:p>
          <a:endParaRPr lang="es-ES"/>
        </a:p>
      </dgm: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t>
        <a:bodyPr/>
        <a:lstStyle/>
        <a:p>
          <a:endParaRPr lang="es-ES"/>
        </a:p>
      </dgm:t>
    </dgm:pt>
  </dgm:ptLst>
  <dgm:cxnLst>
    <dgm:cxn modelId="{EB9839C5-F324-41C4-8950-5284E09FB71E}" srcId="{E1B432F4-5FDB-4518-9272-2F3934AC6AA2}" destId="{14BC708E-A0A1-4102-88E4-E75128B4E51E}" srcOrd="1" destOrd="0" parTransId="{CF221EFF-354A-47A9-A498-1F0BBF01ECB8}" sibTransId="{7519C821-85FB-4CA3-BEB5-E4BFBC529B83}"/>
    <dgm:cxn modelId="{3E6B7CA5-EBA4-48C1-A48C-B9BCBCE8CF1E}" type="presOf" srcId="{14BC708E-A0A1-4102-88E4-E75128B4E51E}" destId="{80F6AD63-74FB-40E4-9D40-4178AFD87F60}"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EAA52FF-E4A1-49BD-9B1E-000F5AABCD8E}" type="presOf" srcId="{B633A646-2062-4841-AF18-847B074C6716}" destId="{C95AF6F0-F4DA-48FE-85EB-61ADFB42AA13}"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3" destOrd="0" presId="urn:microsoft.com/office/officeart/2018/2/layout/IconVerticalSolidList"/>
    <dgm:cxn modelId="{F370D9F7-088E-4B78-8272-0E311B15486B}" type="presParOf" srcId="{D40A0249-41A7-44A6-A657-361E8C18FD42}" destId="{9887B295-B446-4B8E-AEA4-76754DE9DD89}" srcOrd="4"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es-GT" noProof="0" dirty="0" smtClean="0">
              <a:solidFill>
                <a:schemeClr val="bg1"/>
              </a:solidFill>
              <a:effectLst>
                <a:glow rad="152400">
                  <a:schemeClr val="bg1">
                    <a:alpha val="19000"/>
                  </a:schemeClr>
                </a:glow>
              </a:effectLst>
            </a:rPr>
            <a:t>Jesús ora por sí mismo</a:t>
          </a:r>
          <a:endParaRPr lang="es-E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4BC708E-A0A1-4102-88E4-E75128B4E51E}">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ora por sus discípulos</a:t>
          </a:r>
          <a:endParaRPr lang="es-E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C6D21269-399B-4BA2-8621-C7B9DA1E1B8F}">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ora por todos los creyentes.</a:t>
          </a:r>
          <a:endParaRPr lang="es-E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es-ES"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es-ES"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s-E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dgm:spPr>
      <dgm:t>
        <a:bodyPr/>
        <a:lstStyle/>
        <a:p>
          <a:endParaRPr lang="es-ES"/>
        </a:p>
      </dgm: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t>
        <a:bodyPr/>
        <a:lstStyle/>
        <a:p>
          <a:endParaRPr lang="es-ES"/>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dgm:spPr>
      <dgm:t>
        <a:bodyPr/>
        <a:lstStyle/>
        <a:p>
          <a:endParaRPr lang="es-ES"/>
        </a:p>
      </dgm: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t>
        <a:bodyPr/>
        <a:lstStyle/>
        <a:p>
          <a:endParaRPr lang="es-ES"/>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t>
        <a:bodyPr/>
        <a:lstStyle/>
        <a:p>
          <a:endParaRPr lang="es-ES"/>
        </a:p>
      </dgm: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t>
        <a:bodyPr/>
        <a:lstStyle/>
        <a:p>
          <a:endParaRPr lang="es-ES"/>
        </a:p>
      </dgm:t>
    </dgm:pt>
  </dgm:ptLst>
  <dgm:cxnLst>
    <dgm:cxn modelId="{EB9839C5-F324-41C4-8950-5284E09FB71E}" srcId="{E1B432F4-5FDB-4518-9272-2F3934AC6AA2}" destId="{14BC708E-A0A1-4102-88E4-E75128B4E51E}" srcOrd="1" destOrd="0" parTransId="{CF221EFF-354A-47A9-A498-1F0BBF01ECB8}" sibTransId="{7519C821-85FB-4CA3-BEB5-E4BFBC529B83}"/>
    <dgm:cxn modelId="{3E6B7CA5-EBA4-48C1-A48C-B9BCBCE8CF1E}" type="presOf" srcId="{14BC708E-A0A1-4102-88E4-E75128B4E51E}" destId="{80F6AD63-74FB-40E4-9D40-4178AFD87F60}"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EAA52FF-E4A1-49BD-9B1E-000F5AABCD8E}" type="presOf" srcId="{B633A646-2062-4841-AF18-847B074C6716}" destId="{C95AF6F0-F4DA-48FE-85EB-61ADFB42AA13}"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3" destOrd="0" presId="urn:microsoft.com/office/officeart/2018/2/layout/IconVerticalSolidList"/>
    <dgm:cxn modelId="{F370D9F7-088E-4B78-8272-0E311B15486B}" type="presParOf" srcId="{D40A0249-41A7-44A6-A657-361E8C18FD42}" destId="{9887B295-B446-4B8E-AEA4-76754DE9DD89}" srcOrd="4"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es-GT" noProof="0" dirty="0" smtClean="0">
              <a:solidFill>
                <a:schemeClr val="bg1"/>
              </a:solidFill>
              <a:effectLst>
                <a:glow rad="152400">
                  <a:schemeClr val="bg1">
                    <a:alpha val="19000"/>
                  </a:schemeClr>
                </a:glow>
              </a:effectLst>
            </a:rPr>
            <a:t>Jesús ora por sí mismo</a:t>
          </a:r>
          <a:endParaRPr lang="es-E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s-E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1"/>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1"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dgm:spPr>
      <dgm:t>
        <a:bodyPr/>
        <a:lstStyle/>
        <a:p>
          <a:endParaRPr lang="es-ES"/>
        </a:p>
      </dgm: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1">
        <dgm:presLayoutVars>
          <dgm:chMax val="0"/>
          <dgm:chPref val="0"/>
        </dgm:presLayoutVars>
      </dgm:prSet>
      <dgm:spPr/>
      <dgm:t>
        <a:bodyPr/>
        <a:lstStyle/>
        <a:p>
          <a:endParaRPr lang="es-ES"/>
        </a:p>
      </dgm:t>
    </dgm:pt>
  </dgm:ptLst>
  <dgm:cxnLst>
    <dgm:cxn modelId="{56ADA02B-9055-4F39-B74D-2D556F11DDB6}" srcId="{E1B432F4-5FDB-4518-9272-2F3934AC6AA2}" destId="{B633A646-2062-4841-AF18-847B074C6716}" srcOrd="0" destOrd="0" parTransId="{DB4A5689-BD48-4D3D-8017-D1E3C49B0DDB}" sibTransId="{1397C75F-5FD8-4120-9A24-A246D042942B}"/>
    <dgm:cxn modelId="{9C176326-2BDF-4E92-BD6C-4BCBC882ACEA}" type="presOf" srcId="{E1B432F4-5FDB-4518-9272-2F3934AC6AA2}" destId="{D40A0249-41A7-44A6-A657-361E8C18FD42}" srcOrd="0" destOrd="0" presId="urn:microsoft.com/office/officeart/2018/2/layout/IconVerticalSolidList"/>
    <dgm:cxn modelId="{EEAA52FF-E4A1-49BD-9B1E-000F5AABCD8E}" type="presOf" srcId="{B633A646-2062-4841-AF18-847B074C6716}" destId="{C95AF6F0-F4DA-48FE-85EB-61ADFB42AA13}" srcOrd="0" destOrd="0" presId="urn:microsoft.com/office/officeart/2018/2/layout/IconVerticalSolidList"/>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es-GT" noProof="0" dirty="0" smtClean="0">
              <a:solidFill>
                <a:schemeClr val="bg1"/>
              </a:solidFill>
              <a:effectLst>
                <a:glow rad="152400">
                  <a:schemeClr val="bg1">
                    <a:alpha val="19000"/>
                  </a:schemeClr>
                </a:glow>
              </a:effectLst>
            </a:rPr>
            <a:t>Jesús ora por sí mismo</a:t>
          </a:r>
          <a:endParaRPr lang="es-E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4BC708E-A0A1-4102-88E4-E75128B4E51E}">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ora por sus discípulos</a:t>
          </a:r>
          <a:endParaRPr lang="es-E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s-E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2"/>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2"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dgm:spPr>
      <dgm:t>
        <a:bodyPr/>
        <a:lstStyle/>
        <a:p>
          <a:endParaRPr lang="es-ES"/>
        </a:p>
      </dgm: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2">
        <dgm:presLayoutVars>
          <dgm:chMax val="0"/>
          <dgm:chPref val="0"/>
        </dgm:presLayoutVars>
      </dgm:prSet>
      <dgm:spPr/>
      <dgm:t>
        <a:bodyPr/>
        <a:lstStyle/>
        <a:p>
          <a:endParaRPr lang="es-ES"/>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2"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dgm:spPr>
      <dgm:t>
        <a:bodyPr/>
        <a:lstStyle/>
        <a:p>
          <a:endParaRPr lang="es-ES"/>
        </a:p>
      </dgm: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2">
        <dgm:presLayoutVars>
          <dgm:chMax val="0"/>
          <dgm:chPref val="0"/>
        </dgm:presLayoutVars>
      </dgm:prSet>
      <dgm:spPr/>
      <dgm:t>
        <a:bodyPr/>
        <a:lstStyle/>
        <a:p>
          <a:endParaRPr lang="es-ES"/>
        </a:p>
      </dgm:t>
    </dgm:pt>
  </dgm:ptLst>
  <dgm:cxnLst>
    <dgm:cxn modelId="{EB9839C5-F324-41C4-8950-5284E09FB71E}" srcId="{E1B432F4-5FDB-4518-9272-2F3934AC6AA2}" destId="{14BC708E-A0A1-4102-88E4-E75128B4E51E}" srcOrd="1" destOrd="0" parTransId="{CF221EFF-354A-47A9-A498-1F0BBF01ECB8}" sibTransId="{7519C821-85FB-4CA3-BEB5-E4BFBC529B83}"/>
    <dgm:cxn modelId="{3E6B7CA5-EBA4-48C1-A48C-B9BCBCE8CF1E}" type="presOf" srcId="{14BC708E-A0A1-4102-88E4-E75128B4E51E}" destId="{80F6AD63-74FB-40E4-9D40-4178AFD87F60}"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EAA52FF-E4A1-49BD-9B1E-000F5AABCD8E}" type="presOf" srcId="{B633A646-2062-4841-AF18-847B074C6716}" destId="{C95AF6F0-F4DA-48FE-85EB-61ADFB42AA13}"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es-GT" noProof="0" dirty="0" smtClean="0">
              <a:solidFill>
                <a:schemeClr val="bg1"/>
              </a:solidFill>
              <a:effectLst>
                <a:glow rad="152400">
                  <a:schemeClr val="bg1">
                    <a:alpha val="19000"/>
                  </a:schemeClr>
                </a:glow>
              </a:effectLst>
            </a:rPr>
            <a:t>Jesús ora por sí mismo</a:t>
          </a:r>
          <a:endParaRPr lang="es-E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es-ES" noProof="0" dirty="0">
            <a:solidFill>
              <a:schemeClr val="bg1"/>
            </a:solidFill>
            <a:effectLst>
              <a:glow rad="152400">
                <a:schemeClr val="bg1">
                  <a:alpha val="19000"/>
                </a:schemeClr>
              </a:glow>
            </a:effectLst>
          </a:endParaRPr>
        </a:p>
      </dgm:t>
    </dgm:pt>
    <dgm:pt modelId="{14BC708E-A0A1-4102-88E4-E75128B4E51E}">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ora por sus discípulos</a:t>
          </a:r>
          <a:endParaRPr lang="es-E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es-ES" noProof="0" dirty="0">
            <a:solidFill>
              <a:schemeClr val="bg1"/>
            </a:solidFill>
            <a:effectLst>
              <a:glow rad="152400">
                <a:schemeClr val="bg1">
                  <a:alpha val="19000"/>
                </a:schemeClr>
              </a:glow>
            </a:effectLst>
          </a:endParaRPr>
        </a:p>
      </dgm:t>
    </dgm:pt>
    <dgm:pt modelId="{C6D21269-399B-4BA2-8621-C7B9DA1E1B8F}">
      <dgm:prSet/>
      <dgm:spPr/>
      <dgm:t>
        <a:bodyPr rtlCol="0"/>
        <a:lstStyle/>
        <a:p>
          <a:pPr rtl="0">
            <a:lnSpc>
              <a:spcPct val="100000"/>
            </a:lnSpc>
          </a:pPr>
          <a:r>
            <a:rPr lang="es-ES" noProof="0" dirty="0" smtClean="0">
              <a:solidFill>
                <a:schemeClr val="bg1"/>
              </a:solidFill>
              <a:effectLst>
                <a:glow rad="152400">
                  <a:schemeClr val="bg1">
                    <a:alpha val="19000"/>
                  </a:schemeClr>
                </a:glow>
              </a:effectLst>
            </a:rPr>
            <a:t>Jesús ora por todos los creyentes.</a:t>
          </a:r>
          <a:endParaRPr lang="es-E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es-ES"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es-ES"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s-ES"/>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dgm:spPr>
      <dgm:t>
        <a:bodyPr/>
        <a:lstStyle/>
        <a:p>
          <a:endParaRPr lang="es-ES"/>
        </a:p>
      </dgm: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t>
        <a:bodyPr/>
        <a:lstStyle/>
        <a:p>
          <a:endParaRPr lang="es-ES"/>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dgm:spPr>
      <dgm:t>
        <a:bodyPr/>
        <a:lstStyle/>
        <a:p>
          <a:endParaRPr lang="es-ES"/>
        </a:p>
      </dgm: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t>
        <a:bodyPr/>
        <a:lstStyle/>
        <a:p>
          <a:endParaRPr lang="es-ES"/>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t>
        <a:bodyPr/>
        <a:lstStyle/>
        <a:p>
          <a:endParaRPr lang="es-ES"/>
        </a:p>
      </dgm: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t>
        <a:bodyPr/>
        <a:lstStyle/>
        <a:p>
          <a:endParaRPr lang="es-ES"/>
        </a:p>
      </dgm:t>
    </dgm:pt>
  </dgm:ptLst>
  <dgm:cxnLst>
    <dgm:cxn modelId="{EB9839C5-F324-41C4-8950-5284E09FB71E}" srcId="{E1B432F4-5FDB-4518-9272-2F3934AC6AA2}" destId="{14BC708E-A0A1-4102-88E4-E75128B4E51E}" srcOrd="1" destOrd="0" parTransId="{CF221EFF-354A-47A9-A498-1F0BBF01ECB8}" sibTransId="{7519C821-85FB-4CA3-BEB5-E4BFBC529B83}"/>
    <dgm:cxn modelId="{3E6B7CA5-EBA4-48C1-A48C-B9BCBCE8CF1E}" type="presOf" srcId="{14BC708E-A0A1-4102-88E4-E75128B4E51E}" destId="{80F6AD63-74FB-40E4-9D40-4178AFD87F60}"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EAA52FF-E4A1-49BD-9B1E-000F5AABCD8E}" type="presOf" srcId="{B633A646-2062-4841-AF18-847B074C6716}" destId="{C95AF6F0-F4DA-48FE-85EB-61ADFB42AA13}"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3" destOrd="0" presId="urn:microsoft.com/office/officeart/2018/2/layout/IconVerticalSolidList"/>
    <dgm:cxn modelId="{F370D9F7-088E-4B78-8272-0E311B15486B}" type="presParOf" srcId="{D40A0249-41A7-44A6-A657-361E8C18FD42}" destId="{9887B295-B446-4B8E-AEA4-76754DE9DD89}" srcOrd="4"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GT" sz="2500" kern="1200" noProof="0" dirty="0" smtClean="0">
              <a:solidFill>
                <a:schemeClr val="bg1"/>
              </a:solidFill>
              <a:effectLst>
                <a:glow rad="152400">
                  <a:schemeClr val="bg1">
                    <a:alpha val="19000"/>
                  </a:schemeClr>
                </a:glow>
              </a:effectLst>
            </a:rPr>
            <a:t>Espíritu Santo</a:t>
          </a:r>
          <a:endParaRPr lang="es-ES" sz="2500" kern="1200" noProof="0" dirty="0">
            <a:solidFill>
              <a:schemeClr val="bg1"/>
            </a:solidFill>
            <a:effectLst>
              <a:glow rad="152400">
                <a:schemeClr val="bg1">
                  <a:alpha val="19000"/>
                </a:schemeClr>
              </a:glow>
            </a:effectLst>
          </a:endParaRP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la vid Verdadera</a:t>
          </a:r>
          <a:endParaRPr lang="es-ES" sz="2500" kern="1200" noProof="0" dirty="0">
            <a:solidFill>
              <a:schemeClr val="bg1"/>
            </a:solidFill>
            <a:effectLst>
              <a:glow rad="152400">
                <a:schemeClr val="bg1">
                  <a:alpha val="19000"/>
                </a:schemeClr>
              </a:glow>
            </a:effectLst>
          </a:endParaRP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y sus discípulos aborrecidos por el mundo</a:t>
          </a:r>
          <a:endParaRPr lang="es-ES" sz="25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1724659"/>
          <a:ext cx="5607050" cy="1478280"/>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48274" y="2158368"/>
          <a:ext cx="610863" cy="61086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707413" y="1724659"/>
          <a:ext cx="3899636" cy="1478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51" tIns="156451" rIns="156451" bIns="156451" numCol="1" spcCol="1270" rtlCol="0" anchor="ctr" anchorCtr="0">
          <a:noAutofit/>
        </a:bodyPr>
        <a:lstStyle/>
        <a:p>
          <a:pPr lvl="0" algn="l" defTabSz="1111250" rtl="0">
            <a:lnSpc>
              <a:spcPct val="100000"/>
            </a:lnSpc>
            <a:spcBef>
              <a:spcPct val="0"/>
            </a:spcBef>
            <a:spcAft>
              <a:spcPct val="35000"/>
            </a:spcAft>
          </a:pPr>
          <a:r>
            <a:rPr lang="es-GT" sz="2500" kern="1200" noProof="0" dirty="0" smtClean="0">
              <a:solidFill>
                <a:schemeClr val="bg1"/>
              </a:solidFill>
              <a:effectLst>
                <a:glow rad="152400">
                  <a:schemeClr val="bg1">
                    <a:alpha val="19000"/>
                  </a:schemeClr>
                </a:glow>
              </a:effectLst>
            </a:rPr>
            <a:t>Espíritu Santo</a:t>
          </a:r>
          <a:endParaRPr lang="es-ES" sz="2500" kern="1200" noProof="0" dirty="0">
            <a:solidFill>
              <a:schemeClr val="bg1"/>
            </a:solidFill>
            <a:effectLst>
              <a:glow rad="152400">
                <a:schemeClr val="bg1">
                  <a:alpha val="19000"/>
                </a:schemeClr>
              </a:glow>
            </a:effectLst>
          </a:endParaRPr>
        </a:p>
      </dsp:txBody>
      <dsp:txXfrm>
        <a:off x="1707413" y="1724659"/>
        <a:ext cx="3899636" cy="1478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800734"/>
          <a:ext cx="5607050" cy="1478280"/>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48274" y="1234443"/>
          <a:ext cx="610863" cy="61086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707413" y="800734"/>
          <a:ext cx="3899636" cy="1478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51" tIns="156451" rIns="156451" bIns="156451" numCol="1" spcCol="1270" rtlCol="0" anchor="ctr" anchorCtr="0">
          <a:noAutofit/>
        </a:bodyPr>
        <a:lstStyle/>
        <a:p>
          <a:pPr lvl="0" algn="l" defTabSz="1111250" rtl="0">
            <a:lnSpc>
              <a:spcPct val="100000"/>
            </a:lnSpc>
            <a:spcBef>
              <a:spcPct val="0"/>
            </a:spcBef>
            <a:spcAft>
              <a:spcPct val="35000"/>
            </a:spcAft>
          </a:pPr>
          <a:r>
            <a:rPr lang="es-GT" sz="2500" kern="1200" noProof="0" dirty="0" smtClean="0">
              <a:solidFill>
                <a:schemeClr val="bg1"/>
              </a:solidFill>
              <a:effectLst>
                <a:glow rad="152400">
                  <a:schemeClr val="bg1">
                    <a:alpha val="19000"/>
                  </a:schemeClr>
                </a:glow>
              </a:effectLst>
            </a:rPr>
            <a:t>Espíritu Santo</a:t>
          </a:r>
          <a:endParaRPr lang="es-ES" sz="2500" kern="1200" noProof="0" dirty="0">
            <a:solidFill>
              <a:schemeClr val="bg1"/>
            </a:solidFill>
            <a:effectLst>
              <a:glow rad="152400">
                <a:schemeClr val="bg1">
                  <a:alpha val="19000"/>
                </a:schemeClr>
              </a:glow>
            </a:effectLst>
          </a:endParaRPr>
        </a:p>
      </dsp:txBody>
      <dsp:txXfrm>
        <a:off x="1707413" y="800734"/>
        <a:ext cx="3899636" cy="1478280"/>
      </dsp:txXfrm>
    </dsp:sp>
    <dsp:sp modelId="{79919C57-A32A-40F6-B106-B4E0CE644E4C}">
      <dsp:nvSpPr>
        <dsp:cNvPr id="0" name=""/>
        <dsp:cNvSpPr/>
      </dsp:nvSpPr>
      <dsp:spPr>
        <a:xfrm>
          <a:off x="0" y="2648585"/>
          <a:ext cx="5607050" cy="147828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48274" y="3082293"/>
          <a:ext cx="610863" cy="61086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707413" y="2648585"/>
          <a:ext cx="3899636" cy="1478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51" tIns="156451" rIns="156451" bIns="156451"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la vid Verdadera</a:t>
          </a:r>
          <a:endParaRPr lang="es-ES" sz="2500" kern="1200" noProof="0" dirty="0">
            <a:solidFill>
              <a:schemeClr val="bg1"/>
            </a:solidFill>
            <a:effectLst>
              <a:glow rad="152400">
                <a:schemeClr val="bg1">
                  <a:alpha val="19000"/>
                </a:schemeClr>
              </a:glow>
            </a:effectLst>
          </a:endParaRPr>
        </a:p>
      </dsp:txBody>
      <dsp:txXfrm>
        <a:off x="1707413" y="2648585"/>
        <a:ext cx="3899636" cy="1478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GT" sz="2500" kern="1200" noProof="0" dirty="0" smtClean="0">
              <a:solidFill>
                <a:schemeClr val="bg1"/>
              </a:solidFill>
              <a:effectLst>
                <a:glow rad="152400">
                  <a:schemeClr val="bg1">
                    <a:alpha val="19000"/>
                  </a:schemeClr>
                </a:glow>
              </a:effectLst>
            </a:rPr>
            <a:t>Espíritu Santo</a:t>
          </a:r>
          <a:endParaRPr lang="es-ES" sz="2500" kern="1200" noProof="0" dirty="0">
            <a:solidFill>
              <a:schemeClr val="bg1"/>
            </a:solidFill>
            <a:effectLst>
              <a:glow rad="152400">
                <a:schemeClr val="bg1">
                  <a:alpha val="19000"/>
                </a:schemeClr>
              </a:glow>
            </a:effectLst>
          </a:endParaRP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la vid Verdadera</a:t>
          </a:r>
          <a:endParaRPr lang="es-ES" sz="2500" kern="1200" noProof="0" dirty="0">
            <a:solidFill>
              <a:schemeClr val="bg1"/>
            </a:solidFill>
            <a:effectLst>
              <a:glow rad="152400">
                <a:schemeClr val="bg1">
                  <a:alpha val="19000"/>
                </a:schemeClr>
              </a:glow>
            </a:effectLst>
          </a:endParaRP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y sus discípulos aborrecidos por el mundo</a:t>
          </a:r>
          <a:endParaRPr lang="es-ES" sz="25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GT" sz="2500" kern="1200" noProof="0" dirty="0" smtClean="0">
              <a:solidFill>
                <a:schemeClr val="bg1"/>
              </a:solidFill>
              <a:effectLst>
                <a:glow rad="152400">
                  <a:schemeClr val="bg1">
                    <a:alpha val="19000"/>
                  </a:schemeClr>
                </a:glow>
              </a:effectLst>
            </a:rPr>
            <a:t>Jesús ora por sí mismo</a:t>
          </a:r>
          <a:endParaRPr lang="es-ES" sz="2500" kern="1200" noProof="0" dirty="0">
            <a:solidFill>
              <a:schemeClr val="bg1"/>
            </a:solidFill>
            <a:effectLst>
              <a:glow rad="152400">
                <a:schemeClr val="bg1">
                  <a:alpha val="19000"/>
                </a:schemeClr>
              </a:glow>
            </a:effectLst>
          </a:endParaRP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ora por sus discípulos</a:t>
          </a:r>
          <a:endParaRPr lang="es-ES" sz="2500" kern="1200" noProof="0" dirty="0">
            <a:solidFill>
              <a:schemeClr val="bg1"/>
            </a:solidFill>
            <a:effectLst>
              <a:glow rad="152400">
                <a:schemeClr val="bg1">
                  <a:alpha val="19000"/>
                </a:schemeClr>
              </a:glow>
            </a:effectLst>
          </a:endParaRP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ora por todos los creyentes.</a:t>
          </a:r>
          <a:endParaRPr lang="es-ES" sz="25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1724659"/>
          <a:ext cx="5607050" cy="1478280"/>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48274" y="2158368"/>
          <a:ext cx="610863" cy="61086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707413" y="1724659"/>
          <a:ext cx="3899636" cy="1478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51" tIns="156451" rIns="156451" bIns="156451" numCol="1" spcCol="1270" rtlCol="0" anchor="ctr" anchorCtr="0">
          <a:noAutofit/>
        </a:bodyPr>
        <a:lstStyle/>
        <a:p>
          <a:pPr lvl="0" algn="l" defTabSz="1111250" rtl="0">
            <a:lnSpc>
              <a:spcPct val="100000"/>
            </a:lnSpc>
            <a:spcBef>
              <a:spcPct val="0"/>
            </a:spcBef>
            <a:spcAft>
              <a:spcPct val="35000"/>
            </a:spcAft>
          </a:pPr>
          <a:r>
            <a:rPr lang="es-GT" sz="2500" kern="1200" noProof="0" dirty="0" smtClean="0">
              <a:solidFill>
                <a:schemeClr val="bg1"/>
              </a:solidFill>
              <a:effectLst>
                <a:glow rad="152400">
                  <a:schemeClr val="bg1">
                    <a:alpha val="19000"/>
                  </a:schemeClr>
                </a:glow>
              </a:effectLst>
            </a:rPr>
            <a:t>Jesús ora por sí mismo</a:t>
          </a:r>
          <a:endParaRPr lang="es-ES" sz="2500" kern="1200" noProof="0" dirty="0">
            <a:solidFill>
              <a:schemeClr val="bg1"/>
            </a:solidFill>
            <a:effectLst>
              <a:glow rad="152400">
                <a:schemeClr val="bg1">
                  <a:alpha val="19000"/>
                </a:schemeClr>
              </a:glow>
            </a:effectLst>
          </a:endParaRPr>
        </a:p>
      </dsp:txBody>
      <dsp:txXfrm>
        <a:off x="1707413" y="1724659"/>
        <a:ext cx="3899636" cy="1478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800734"/>
          <a:ext cx="5607050" cy="1478280"/>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48274" y="1234443"/>
          <a:ext cx="610863" cy="61086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707413" y="800734"/>
          <a:ext cx="3899636" cy="1478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51" tIns="156451" rIns="156451" bIns="156451" numCol="1" spcCol="1270" rtlCol="0" anchor="ctr" anchorCtr="0">
          <a:noAutofit/>
        </a:bodyPr>
        <a:lstStyle/>
        <a:p>
          <a:pPr lvl="0" algn="l" defTabSz="1111250" rtl="0">
            <a:lnSpc>
              <a:spcPct val="100000"/>
            </a:lnSpc>
            <a:spcBef>
              <a:spcPct val="0"/>
            </a:spcBef>
            <a:spcAft>
              <a:spcPct val="35000"/>
            </a:spcAft>
          </a:pPr>
          <a:r>
            <a:rPr lang="es-GT" sz="2500" kern="1200" noProof="0" dirty="0" smtClean="0">
              <a:solidFill>
                <a:schemeClr val="bg1"/>
              </a:solidFill>
              <a:effectLst>
                <a:glow rad="152400">
                  <a:schemeClr val="bg1">
                    <a:alpha val="19000"/>
                  </a:schemeClr>
                </a:glow>
              </a:effectLst>
            </a:rPr>
            <a:t>Jesús ora por sí mismo</a:t>
          </a:r>
          <a:endParaRPr lang="es-ES" sz="2500" kern="1200" noProof="0" dirty="0">
            <a:solidFill>
              <a:schemeClr val="bg1"/>
            </a:solidFill>
            <a:effectLst>
              <a:glow rad="152400">
                <a:schemeClr val="bg1">
                  <a:alpha val="19000"/>
                </a:schemeClr>
              </a:glow>
            </a:effectLst>
          </a:endParaRPr>
        </a:p>
      </dsp:txBody>
      <dsp:txXfrm>
        <a:off x="1707413" y="800734"/>
        <a:ext cx="3899636" cy="1478280"/>
      </dsp:txXfrm>
    </dsp:sp>
    <dsp:sp modelId="{79919C57-A32A-40F6-B106-B4E0CE644E4C}">
      <dsp:nvSpPr>
        <dsp:cNvPr id="0" name=""/>
        <dsp:cNvSpPr/>
      </dsp:nvSpPr>
      <dsp:spPr>
        <a:xfrm>
          <a:off x="0" y="2648585"/>
          <a:ext cx="5607050" cy="147828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48274" y="3082293"/>
          <a:ext cx="610863" cy="61086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707413" y="2648585"/>
          <a:ext cx="3899636" cy="1478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51" tIns="156451" rIns="156451" bIns="156451"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ora por sus discípulos</a:t>
          </a:r>
          <a:endParaRPr lang="es-ES" sz="2500" kern="1200" noProof="0" dirty="0">
            <a:solidFill>
              <a:schemeClr val="bg1"/>
            </a:solidFill>
            <a:effectLst>
              <a:glow rad="152400">
                <a:schemeClr val="bg1">
                  <a:alpha val="19000"/>
                </a:schemeClr>
              </a:glow>
            </a:effectLst>
          </a:endParaRPr>
        </a:p>
      </dsp:txBody>
      <dsp:txXfrm>
        <a:off x="1707413" y="2648585"/>
        <a:ext cx="3899636" cy="1478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GT" sz="2500" kern="1200" noProof="0" dirty="0" smtClean="0">
              <a:solidFill>
                <a:schemeClr val="bg1"/>
              </a:solidFill>
              <a:effectLst>
                <a:glow rad="152400">
                  <a:schemeClr val="bg1">
                    <a:alpha val="19000"/>
                  </a:schemeClr>
                </a:glow>
              </a:effectLst>
            </a:rPr>
            <a:t>Jesús ora por sí mismo</a:t>
          </a:r>
          <a:endParaRPr lang="es-ES" sz="2500" kern="1200" noProof="0" dirty="0">
            <a:solidFill>
              <a:schemeClr val="bg1"/>
            </a:solidFill>
            <a:effectLst>
              <a:glow rad="152400">
                <a:schemeClr val="bg1">
                  <a:alpha val="19000"/>
                </a:schemeClr>
              </a:glow>
            </a:effectLst>
          </a:endParaRP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ora por sus discípulos</a:t>
          </a:r>
          <a:endParaRPr lang="es-ES" sz="2500" kern="1200" noProof="0" dirty="0">
            <a:solidFill>
              <a:schemeClr val="bg1"/>
            </a:solidFill>
            <a:effectLst>
              <a:glow rad="152400">
                <a:schemeClr val="bg1">
                  <a:alpha val="19000"/>
                </a:schemeClr>
              </a:glow>
            </a:effectLst>
          </a:endParaRP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rtlCol="0" anchor="ctr" anchorCtr="0">
          <a:noAutofit/>
        </a:bodyPr>
        <a:lstStyle/>
        <a:p>
          <a:pPr lvl="0" algn="l" defTabSz="1111250" rtl="0">
            <a:lnSpc>
              <a:spcPct val="100000"/>
            </a:lnSpc>
            <a:spcBef>
              <a:spcPct val="0"/>
            </a:spcBef>
            <a:spcAft>
              <a:spcPct val="35000"/>
            </a:spcAft>
          </a:pPr>
          <a:r>
            <a:rPr lang="es-ES" sz="2500" kern="1200" noProof="0" dirty="0" smtClean="0">
              <a:solidFill>
                <a:schemeClr val="bg1"/>
              </a:solidFill>
              <a:effectLst>
                <a:glow rad="152400">
                  <a:schemeClr val="bg1">
                    <a:alpha val="19000"/>
                  </a:schemeClr>
                </a:glow>
              </a:effectLst>
            </a:rPr>
            <a:t>Jesús ora por todos los creyentes.</a:t>
          </a:r>
          <a:endParaRPr lang="es-ES" sz="25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4EA90-306F-45C7-8AEA-F0890CB16039}" type="datetime1">
              <a:rPr lang="es-ES" smtClean="0"/>
              <a:t>20/08/2020</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2A7EAC-D564-4069-B91B-517386FC9FEB}" type="slidenum">
              <a:rPr lang="es-ES" smtClean="0"/>
              <a:t>‹Nº›</a:t>
            </a:fld>
            <a:endParaRPr lang="es-ES"/>
          </a:p>
        </p:txBody>
      </p:sp>
    </p:spTree>
    <p:extLst>
      <p:ext uri="{BB962C8B-B14F-4D97-AF65-F5344CB8AC3E}">
        <p14:creationId xmlns:p14="http://schemas.microsoft.com/office/powerpoint/2010/main" val="712625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2A226-B20B-4D06-8640-8814B3489581}" type="datetime1">
              <a:rPr lang="es-ES" smtClean="0"/>
              <a:pPr/>
              <a:t>20/08/2020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el estilo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3E773-7C4B-4260-8A45-886C6E4C8EB6}" type="slidenum">
              <a:rPr lang="es-ES" noProof="0" smtClean="0"/>
              <a:t>‹Nº›</a:t>
            </a:fld>
            <a:endParaRPr lang="es-ES" noProof="0" dirty="0"/>
          </a:p>
        </p:txBody>
      </p:sp>
    </p:spTree>
    <p:extLst>
      <p:ext uri="{BB962C8B-B14F-4D97-AF65-F5344CB8AC3E}">
        <p14:creationId xmlns:p14="http://schemas.microsoft.com/office/powerpoint/2010/main" val="298683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1</a:t>
            </a:fld>
            <a:endParaRPr lang="es-ES" dirty="0"/>
          </a:p>
        </p:txBody>
      </p:sp>
    </p:spTree>
    <p:extLst>
      <p:ext uri="{BB962C8B-B14F-4D97-AF65-F5344CB8AC3E}">
        <p14:creationId xmlns:p14="http://schemas.microsoft.com/office/powerpoint/2010/main" val="2120960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Capítulo </a:t>
            </a:r>
            <a:r>
              <a:rPr lang="es-GT" dirty="0" smtClean="0"/>
              <a:t>14:</a:t>
            </a:r>
          </a:p>
          <a:p>
            <a:r>
              <a:rPr lang="es-ES" baseline="0" dirty="0" smtClean="0"/>
              <a:t>Aborrecidos</a:t>
            </a:r>
            <a:r>
              <a:rPr lang="es-ES" baseline="0" dirty="0" smtClean="0"/>
              <a:t>:</a:t>
            </a:r>
          </a:p>
          <a:p>
            <a:pPr marL="171450" indent="-171450">
              <a:buFontTx/>
              <a:buChar char="-"/>
            </a:pPr>
            <a:r>
              <a:rPr lang="es-ES" baseline="0" dirty="0" smtClean="0"/>
              <a:t>El mundo aborrece a Cristo. (18-23).</a:t>
            </a:r>
          </a:p>
          <a:p>
            <a:pPr marL="171450" indent="-171450">
              <a:buFontTx/>
              <a:buChar char="-"/>
            </a:pPr>
            <a:r>
              <a:rPr lang="es-ES" baseline="0" dirty="0" smtClean="0"/>
              <a:t>Nos aborrecen por ser testigos. (26-27)</a:t>
            </a:r>
          </a:p>
          <a:p>
            <a:pPr marL="0" indent="0">
              <a:buFontTx/>
              <a:buNone/>
            </a:pPr>
            <a:r>
              <a:rPr lang="es-ES" baseline="0" dirty="0" smtClean="0"/>
              <a:t>Capítulo 16:</a:t>
            </a:r>
            <a:endParaRPr lang="en-US" baseline="0" dirty="0" smtClean="0"/>
          </a:p>
          <a:p>
            <a:pPr marL="171450" indent="-171450">
              <a:buFontTx/>
              <a:buChar char="-"/>
            </a:pPr>
            <a:r>
              <a:rPr lang="es-GT" baseline="0" dirty="0" smtClean="0"/>
              <a:t>Jesús afirma nuestra fe. (1, 4)</a:t>
            </a:r>
            <a:endParaRPr lang="es-ES" baseline="0" dirty="0" smtClean="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20</a:t>
            </a:fld>
            <a:endParaRPr lang="es-ES" dirty="0"/>
          </a:p>
        </p:txBody>
      </p:sp>
    </p:spTree>
    <p:extLst>
      <p:ext uri="{BB962C8B-B14F-4D97-AF65-F5344CB8AC3E}">
        <p14:creationId xmlns:p14="http://schemas.microsoft.com/office/powerpoint/2010/main" val="2335672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GT" baseline="0" dirty="0" smtClean="0"/>
              <a:t>Capítulo 15:</a:t>
            </a:r>
          </a:p>
          <a:p>
            <a:pPr marL="0" indent="0">
              <a:buFontTx/>
              <a:buNone/>
            </a:pPr>
            <a:r>
              <a:rPr lang="es-ES" baseline="0" dirty="0" smtClean="0"/>
              <a:t>Aborrecidos:</a:t>
            </a:r>
          </a:p>
          <a:p>
            <a:pPr marL="171450" indent="-171450">
              <a:buFontTx/>
              <a:buChar char="-"/>
            </a:pPr>
            <a:r>
              <a:rPr lang="es-ES" baseline="0" dirty="0" smtClean="0"/>
              <a:t>El mundo aborrece a Cristo. (18-23).</a:t>
            </a:r>
          </a:p>
          <a:p>
            <a:pPr marL="171450" indent="-171450">
              <a:buFontTx/>
              <a:buChar char="-"/>
            </a:pPr>
            <a:r>
              <a:rPr lang="es-ES" baseline="0" dirty="0" smtClean="0"/>
              <a:t>Nos aborrecen por ser testigos. (26-27)</a:t>
            </a:r>
          </a:p>
          <a:p>
            <a:pPr marL="0" indent="0">
              <a:buFontTx/>
              <a:buNone/>
            </a:pPr>
            <a:r>
              <a:rPr lang="es-ES" baseline="0" dirty="0" smtClean="0"/>
              <a:t>Capítulo 16:</a:t>
            </a:r>
            <a:endParaRPr lang="en-US" baseline="0" dirty="0" smtClean="0"/>
          </a:p>
          <a:p>
            <a:pPr marL="171450" indent="-171450">
              <a:buFontTx/>
              <a:buChar char="-"/>
            </a:pPr>
            <a:r>
              <a:rPr lang="es-GT" baseline="0" dirty="0" smtClean="0"/>
              <a:t>Jesús afirma nuestra fe. (1, 4)</a:t>
            </a:r>
            <a:endParaRPr lang="es-ES" baseline="0" dirty="0" smtClean="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21</a:t>
            </a:fld>
            <a:endParaRPr lang="es-ES" dirty="0"/>
          </a:p>
        </p:txBody>
      </p:sp>
    </p:spTree>
    <p:extLst>
      <p:ext uri="{BB962C8B-B14F-4D97-AF65-F5344CB8AC3E}">
        <p14:creationId xmlns:p14="http://schemas.microsoft.com/office/powerpoint/2010/main" val="720487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GT" baseline="0" dirty="0" smtClean="0"/>
              <a:t>Capítulo 15:</a:t>
            </a:r>
          </a:p>
          <a:p>
            <a:pPr marL="0" indent="0">
              <a:buFontTx/>
              <a:buNone/>
            </a:pPr>
            <a:r>
              <a:rPr lang="es-ES" baseline="0" dirty="0" smtClean="0"/>
              <a:t>Aborrecidos:</a:t>
            </a:r>
          </a:p>
          <a:p>
            <a:pPr marL="171450" indent="-171450">
              <a:buFontTx/>
              <a:buChar char="-"/>
            </a:pPr>
            <a:r>
              <a:rPr lang="es-ES" baseline="0" dirty="0" smtClean="0"/>
              <a:t>El mundo aborrece a Cristo. (18-23).</a:t>
            </a:r>
          </a:p>
          <a:p>
            <a:pPr marL="171450" indent="-171450">
              <a:buFontTx/>
              <a:buChar char="-"/>
            </a:pPr>
            <a:r>
              <a:rPr lang="es-ES" baseline="0" dirty="0" smtClean="0"/>
              <a:t>Nos aborrecen por ser testigos. (26-27)</a:t>
            </a:r>
          </a:p>
          <a:p>
            <a:pPr marL="0" indent="0">
              <a:buFontTx/>
              <a:buNone/>
            </a:pPr>
            <a:r>
              <a:rPr lang="es-ES" baseline="0" dirty="0" smtClean="0"/>
              <a:t>Capítulo 16:</a:t>
            </a:r>
            <a:endParaRPr lang="en-US" baseline="0" dirty="0" smtClean="0"/>
          </a:p>
          <a:p>
            <a:pPr marL="171450" indent="-171450">
              <a:buFontTx/>
              <a:buChar char="-"/>
            </a:pPr>
            <a:r>
              <a:rPr lang="es-GT" baseline="0" dirty="0" smtClean="0"/>
              <a:t>Jesús afirma nuestra fe. (1, 4)</a:t>
            </a:r>
            <a:endParaRPr lang="es-ES" baseline="0" dirty="0" smtClean="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25</a:t>
            </a:fld>
            <a:endParaRPr lang="es-ES" dirty="0"/>
          </a:p>
        </p:txBody>
      </p:sp>
    </p:spTree>
    <p:extLst>
      <p:ext uri="{BB962C8B-B14F-4D97-AF65-F5344CB8AC3E}">
        <p14:creationId xmlns:p14="http://schemas.microsoft.com/office/powerpoint/2010/main" val="685239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GT" baseline="0" dirty="0" smtClean="0"/>
              <a:t>Capítulo 15:</a:t>
            </a:r>
          </a:p>
          <a:p>
            <a:pPr marL="0" indent="0">
              <a:buFontTx/>
              <a:buNone/>
            </a:pPr>
            <a:r>
              <a:rPr lang="es-ES" baseline="0" dirty="0" smtClean="0"/>
              <a:t>Aborrecidos:</a:t>
            </a:r>
          </a:p>
          <a:p>
            <a:pPr marL="171450" indent="-171450">
              <a:buFontTx/>
              <a:buChar char="-"/>
            </a:pPr>
            <a:r>
              <a:rPr lang="es-ES" baseline="0" dirty="0" smtClean="0"/>
              <a:t>El mundo aborrece a Cristo. (18-23).</a:t>
            </a:r>
          </a:p>
          <a:p>
            <a:pPr marL="171450" indent="-171450">
              <a:buFontTx/>
              <a:buChar char="-"/>
            </a:pPr>
            <a:r>
              <a:rPr lang="es-ES" baseline="0" dirty="0" smtClean="0"/>
              <a:t>Nos aborrecen por ser testigos. (26-27)</a:t>
            </a:r>
          </a:p>
          <a:p>
            <a:pPr marL="0" indent="0">
              <a:buFontTx/>
              <a:buNone/>
            </a:pPr>
            <a:r>
              <a:rPr lang="es-ES" baseline="0" dirty="0" smtClean="0"/>
              <a:t>Capítulo 16:</a:t>
            </a:r>
            <a:endParaRPr lang="en-US" baseline="0" dirty="0" smtClean="0"/>
          </a:p>
          <a:p>
            <a:pPr marL="171450" indent="-171450">
              <a:buFontTx/>
              <a:buChar char="-"/>
            </a:pPr>
            <a:r>
              <a:rPr lang="es-GT" baseline="0" dirty="0" smtClean="0"/>
              <a:t>Jesús afirma nuestra fe. (1, 4)</a:t>
            </a:r>
            <a:endParaRPr lang="es-ES" baseline="0" dirty="0" smtClean="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27</a:t>
            </a:fld>
            <a:endParaRPr lang="es-ES" dirty="0"/>
          </a:p>
        </p:txBody>
      </p:sp>
    </p:spTree>
    <p:extLst>
      <p:ext uri="{BB962C8B-B14F-4D97-AF65-F5344CB8AC3E}">
        <p14:creationId xmlns:p14="http://schemas.microsoft.com/office/powerpoint/2010/main" val="3411476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Capítulo 16:</a:t>
            </a:r>
          </a:p>
          <a:p>
            <a:r>
              <a:rPr lang="es-ES" dirty="0" smtClean="0"/>
              <a:t>Despedida:</a:t>
            </a:r>
          </a:p>
          <a:p>
            <a:pPr marL="171450" indent="-171450">
              <a:buFontTx/>
              <a:buChar char="-"/>
            </a:pPr>
            <a:r>
              <a:rPr lang="es-ES" dirty="0" smtClean="0"/>
              <a:t>Despedida. (16, 20)</a:t>
            </a:r>
          </a:p>
          <a:p>
            <a:pPr marL="171450" indent="-171450">
              <a:buFontTx/>
              <a:buChar char="-"/>
            </a:pPr>
            <a:r>
              <a:rPr lang="es-ES" dirty="0" smtClean="0"/>
              <a:t>Revelación.</a:t>
            </a:r>
            <a:r>
              <a:rPr lang="es-ES" baseline="0" dirty="0" smtClean="0"/>
              <a:t> (22-25)</a:t>
            </a:r>
          </a:p>
          <a:p>
            <a:pPr marL="0" indent="0">
              <a:buFontTx/>
              <a:buNone/>
            </a:pPr>
            <a:r>
              <a:rPr lang="es-ES" baseline="0" dirty="0" smtClean="0"/>
              <a:t>Capítulo 17</a:t>
            </a:r>
          </a:p>
          <a:p>
            <a:pPr marL="0" indent="0">
              <a:buFontTx/>
              <a:buNone/>
            </a:pPr>
            <a:r>
              <a:rPr lang="es-ES" baseline="0" dirty="0" smtClean="0"/>
              <a:t>Propia:</a:t>
            </a:r>
          </a:p>
          <a:p>
            <a:pPr marL="171450" indent="-171450">
              <a:buFontTx/>
              <a:buChar char="-"/>
            </a:pPr>
            <a:r>
              <a:rPr lang="es-ES" baseline="0" dirty="0" smtClean="0"/>
              <a:t>Llegó la hora. (1-5)</a:t>
            </a:r>
          </a:p>
          <a:p>
            <a:pPr marL="0" indent="0">
              <a:buFontTx/>
              <a:buNone/>
            </a:pPr>
            <a:r>
              <a:rPr lang="es-ES" baseline="0" dirty="0" smtClean="0"/>
              <a:t>Discípulos:</a:t>
            </a:r>
          </a:p>
          <a:p>
            <a:pPr marL="171450" indent="-171450">
              <a:buFontTx/>
              <a:buChar char="-"/>
            </a:pPr>
            <a:r>
              <a:rPr lang="es-ES" baseline="0" dirty="0" smtClean="0"/>
              <a:t>Los que me diste. (6-11)</a:t>
            </a:r>
          </a:p>
          <a:p>
            <a:pPr marL="171450" indent="-171450">
              <a:buFontTx/>
              <a:buChar char="-"/>
            </a:pPr>
            <a:r>
              <a:rPr lang="es-ES" baseline="0" dirty="0" smtClean="0"/>
              <a:t>No son del mundo. (14-18)</a:t>
            </a:r>
          </a:p>
          <a:p>
            <a:pPr marL="0" indent="0">
              <a:buFontTx/>
              <a:buNone/>
            </a:pPr>
            <a:r>
              <a:rPr lang="es-ES" baseline="0" dirty="0" smtClean="0"/>
              <a:t>Creyentes</a:t>
            </a:r>
          </a:p>
          <a:p>
            <a:pPr marL="171450" indent="-171450" algn="l">
              <a:buFontTx/>
              <a:buChar char="-"/>
            </a:pPr>
            <a:r>
              <a:rPr lang="es-ES" baseline="0" dirty="0" smtClean="0"/>
              <a:t>Futuros. (20-24)</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29</a:t>
            </a:fld>
            <a:endParaRPr lang="es-ES" dirty="0"/>
          </a:p>
        </p:txBody>
      </p:sp>
    </p:spTree>
    <p:extLst>
      <p:ext uri="{BB962C8B-B14F-4D97-AF65-F5344CB8AC3E}">
        <p14:creationId xmlns:p14="http://schemas.microsoft.com/office/powerpoint/2010/main" val="2222909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Capítulo 16:</a:t>
            </a:r>
          </a:p>
          <a:p>
            <a:r>
              <a:rPr lang="es-ES" dirty="0" smtClean="0"/>
              <a:t>Despedida:</a:t>
            </a:r>
          </a:p>
          <a:p>
            <a:pPr marL="171450" indent="-171450">
              <a:buFontTx/>
              <a:buChar char="-"/>
            </a:pPr>
            <a:r>
              <a:rPr lang="es-ES" dirty="0" smtClean="0"/>
              <a:t>Despedida. (16, 20)</a:t>
            </a:r>
          </a:p>
          <a:p>
            <a:pPr marL="171450" indent="-171450">
              <a:buFontTx/>
              <a:buChar char="-"/>
            </a:pPr>
            <a:r>
              <a:rPr lang="es-ES" dirty="0" smtClean="0"/>
              <a:t>Revelación.</a:t>
            </a:r>
            <a:r>
              <a:rPr lang="es-ES" baseline="0" dirty="0" smtClean="0"/>
              <a:t> (22-25)</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30</a:t>
            </a:fld>
            <a:endParaRPr lang="es-ES" dirty="0"/>
          </a:p>
        </p:txBody>
      </p:sp>
    </p:spTree>
    <p:extLst>
      <p:ext uri="{BB962C8B-B14F-4D97-AF65-F5344CB8AC3E}">
        <p14:creationId xmlns:p14="http://schemas.microsoft.com/office/powerpoint/2010/main" val="1080350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Capítulo 16:</a:t>
            </a:r>
          </a:p>
          <a:p>
            <a:r>
              <a:rPr lang="es-ES" dirty="0" smtClean="0"/>
              <a:t>Despedida:</a:t>
            </a:r>
          </a:p>
          <a:p>
            <a:pPr marL="171450" indent="-171450">
              <a:buFontTx/>
              <a:buChar char="-"/>
            </a:pPr>
            <a:r>
              <a:rPr lang="es-ES" dirty="0" smtClean="0"/>
              <a:t>Despedida. (16, 20)</a:t>
            </a:r>
          </a:p>
          <a:p>
            <a:pPr marL="171450" indent="-171450">
              <a:buFontTx/>
              <a:buChar char="-"/>
            </a:pPr>
            <a:r>
              <a:rPr lang="es-ES" dirty="0" smtClean="0"/>
              <a:t>Revelación.</a:t>
            </a:r>
            <a:r>
              <a:rPr lang="es-ES" baseline="0" dirty="0" smtClean="0"/>
              <a:t> (22-25)</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32</a:t>
            </a:fld>
            <a:endParaRPr lang="es-ES" dirty="0"/>
          </a:p>
        </p:txBody>
      </p:sp>
    </p:spTree>
    <p:extLst>
      <p:ext uri="{BB962C8B-B14F-4D97-AF65-F5344CB8AC3E}">
        <p14:creationId xmlns:p14="http://schemas.microsoft.com/office/powerpoint/2010/main" val="1604169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Capítulo 16:</a:t>
            </a:r>
          </a:p>
          <a:p>
            <a:r>
              <a:rPr lang="es-ES" dirty="0" smtClean="0"/>
              <a:t>Despedida:</a:t>
            </a:r>
          </a:p>
          <a:p>
            <a:pPr marL="171450" indent="-171450">
              <a:buFontTx/>
              <a:buChar char="-"/>
            </a:pPr>
            <a:r>
              <a:rPr lang="es-ES" dirty="0" smtClean="0"/>
              <a:t>Despedida. (16, 20)</a:t>
            </a:r>
          </a:p>
          <a:p>
            <a:pPr marL="171450" indent="-171450">
              <a:buFontTx/>
              <a:buChar char="-"/>
            </a:pPr>
            <a:r>
              <a:rPr lang="es-ES" dirty="0" smtClean="0"/>
              <a:t>Revelación.</a:t>
            </a:r>
            <a:r>
              <a:rPr lang="es-ES" baseline="0" dirty="0" smtClean="0"/>
              <a:t> (22-25)</a:t>
            </a:r>
          </a:p>
          <a:p>
            <a:pPr marL="0" indent="0">
              <a:buFontTx/>
              <a:buNone/>
            </a:pPr>
            <a:r>
              <a:rPr lang="es-ES" baseline="0" dirty="0" smtClean="0"/>
              <a:t>Capítulo 17</a:t>
            </a:r>
          </a:p>
          <a:p>
            <a:pPr marL="0" indent="0">
              <a:buFontTx/>
              <a:buNone/>
            </a:pPr>
            <a:r>
              <a:rPr lang="es-ES" baseline="0" dirty="0" smtClean="0"/>
              <a:t>Propia:</a:t>
            </a:r>
          </a:p>
          <a:p>
            <a:pPr marL="171450" indent="-171450">
              <a:buFontTx/>
              <a:buChar char="-"/>
            </a:pPr>
            <a:r>
              <a:rPr lang="es-ES" baseline="0" dirty="0" smtClean="0"/>
              <a:t>Llegó la hora. (1-5)</a:t>
            </a:r>
          </a:p>
          <a:p>
            <a:pPr marL="0" indent="0">
              <a:buFontTx/>
              <a:buNone/>
            </a:pPr>
            <a:r>
              <a:rPr lang="es-ES" baseline="0" dirty="0" smtClean="0"/>
              <a:t>Discípulos:</a:t>
            </a:r>
          </a:p>
          <a:p>
            <a:pPr marL="171450" indent="-171450">
              <a:buFontTx/>
              <a:buChar char="-"/>
            </a:pPr>
            <a:r>
              <a:rPr lang="es-ES" baseline="0" dirty="0" smtClean="0"/>
              <a:t>Los que me diste. (6-11)</a:t>
            </a:r>
          </a:p>
          <a:p>
            <a:pPr marL="171450" indent="-171450">
              <a:buFontTx/>
              <a:buChar char="-"/>
            </a:pPr>
            <a:r>
              <a:rPr lang="es-ES" baseline="0" dirty="0" smtClean="0"/>
              <a:t>No son del mundo. (14-18)</a:t>
            </a:r>
          </a:p>
          <a:p>
            <a:pPr marL="0" indent="0">
              <a:buFontTx/>
              <a:buNone/>
            </a:pPr>
            <a:r>
              <a:rPr lang="es-ES" baseline="0" dirty="0" smtClean="0"/>
              <a:t>Creyentes</a:t>
            </a:r>
          </a:p>
          <a:p>
            <a:pPr marL="171450" indent="-171450" algn="l">
              <a:buFontTx/>
              <a:buChar char="-"/>
            </a:pPr>
            <a:r>
              <a:rPr lang="es-ES" baseline="0" dirty="0" smtClean="0"/>
              <a:t>Futuros. (20-24)</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35</a:t>
            </a:fld>
            <a:endParaRPr lang="es-ES" dirty="0"/>
          </a:p>
        </p:txBody>
      </p:sp>
    </p:spTree>
    <p:extLst>
      <p:ext uri="{BB962C8B-B14F-4D97-AF65-F5344CB8AC3E}">
        <p14:creationId xmlns:p14="http://schemas.microsoft.com/office/powerpoint/2010/main" val="3731010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baseline="0" dirty="0" smtClean="0"/>
              <a:t>Capítulo 17</a:t>
            </a:r>
          </a:p>
          <a:p>
            <a:pPr marL="0" indent="0">
              <a:buFontTx/>
              <a:buNone/>
            </a:pPr>
            <a:r>
              <a:rPr lang="es-ES" baseline="0" dirty="0" smtClean="0"/>
              <a:t>Propia:</a:t>
            </a:r>
          </a:p>
          <a:p>
            <a:pPr marL="171450" indent="-171450">
              <a:buFontTx/>
              <a:buChar char="-"/>
            </a:pPr>
            <a:r>
              <a:rPr lang="es-ES" baseline="0" dirty="0" smtClean="0"/>
              <a:t>Llegó la hora. (1-5)</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36</a:t>
            </a:fld>
            <a:endParaRPr lang="es-ES" dirty="0"/>
          </a:p>
        </p:txBody>
      </p:sp>
    </p:spTree>
    <p:extLst>
      <p:ext uri="{BB962C8B-B14F-4D97-AF65-F5344CB8AC3E}">
        <p14:creationId xmlns:p14="http://schemas.microsoft.com/office/powerpoint/2010/main" val="2252071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Capítulo 16:</a:t>
            </a:r>
          </a:p>
          <a:p>
            <a:r>
              <a:rPr lang="es-ES" dirty="0" smtClean="0"/>
              <a:t>Despedida:</a:t>
            </a:r>
          </a:p>
          <a:p>
            <a:pPr marL="171450" indent="-171450">
              <a:buFontTx/>
              <a:buChar char="-"/>
            </a:pPr>
            <a:r>
              <a:rPr lang="es-ES" dirty="0" smtClean="0"/>
              <a:t>Despedida. (16, 20)</a:t>
            </a:r>
          </a:p>
          <a:p>
            <a:pPr marL="171450" indent="-171450">
              <a:buFontTx/>
              <a:buChar char="-"/>
            </a:pPr>
            <a:r>
              <a:rPr lang="es-ES" dirty="0" smtClean="0"/>
              <a:t>Revelación.</a:t>
            </a:r>
            <a:r>
              <a:rPr lang="es-ES" baseline="0" dirty="0" smtClean="0"/>
              <a:t> (22-25)</a:t>
            </a:r>
          </a:p>
          <a:p>
            <a:pPr marL="0" indent="0">
              <a:buFontTx/>
              <a:buNone/>
            </a:pPr>
            <a:r>
              <a:rPr lang="es-ES" baseline="0" dirty="0" smtClean="0"/>
              <a:t>Capítulo 17</a:t>
            </a:r>
          </a:p>
          <a:p>
            <a:pPr marL="0" indent="0">
              <a:buFontTx/>
              <a:buNone/>
            </a:pPr>
            <a:r>
              <a:rPr lang="es-ES" baseline="0" dirty="0" smtClean="0"/>
              <a:t>Propia:</a:t>
            </a:r>
          </a:p>
          <a:p>
            <a:pPr marL="171450" indent="-171450">
              <a:buFontTx/>
              <a:buChar char="-"/>
            </a:pPr>
            <a:r>
              <a:rPr lang="es-ES" baseline="0" dirty="0" smtClean="0"/>
              <a:t>Llegó la hora. (1-5)</a:t>
            </a:r>
          </a:p>
          <a:p>
            <a:pPr marL="0" indent="0">
              <a:buFontTx/>
              <a:buNone/>
            </a:pPr>
            <a:r>
              <a:rPr lang="es-ES" baseline="0" dirty="0" smtClean="0"/>
              <a:t>Discípulos:</a:t>
            </a:r>
          </a:p>
          <a:p>
            <a:pPr marL="171450" indent="-171450">
              <a:buFontTx/>
              <a:buChar char="-"/>
            </a:pPr>
            <a:r>
              <a:rPr lang="es-ES" baseline="0" dirty="0" smtClean="0"/>
              <a:t>Los que me diste. (6-11)</a:t>
            </a:r>
          </a:p>
          <a:p>
            <a:pPr marL="171450" indent="-171450">
              <a:buFontTx/>
              <a:buChar char="-"/>
            </a:pPr>
            <a:r>
              <a:rPr lang="es-ES" baseline="0" dirty="0" smtClean="0"/>
              <a:t>No son del mundo. (14-18)</a:t>
            </a:r>
          </a:p>
          <a:p>
            <a:pPr marL="0" indent="0">
              <a:buFontTx/>
              <a:buNone/>
            </a:pPr>
            <a:r>
              <a:rPr lang="es-ES" baseline="0" dirty="0" smtClean="0"/>
              <a:t>Creyentes</a:t>
            </a:r>
          </a:p>
          <a:p>
            <a:pPr marL="171450" indent="-171450" algn="l">
              <a:buFontTx/>
              <a:buChar char="-"/>
            </a:pPr>
            <a:r>
              <a:rPr lang="es-ES" baseline="0" dirty="0" smtClean="0"/>
              <a:t>Futuros. (20-24)</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40</a:t>
            </a:fld>
            <a:endParaRPr lang="es-ES" dirty="0"/>
          </a:p>
        </p:txBody>
      </p:sp>
    </p:spTree>
    <p:extLst>
      <p:ext uri="{BB962C8B-B14F-4D97-AF65-F5344CB8AC3E}">
        <p14:creationId xmlns:p14="http://schemas.microsoft.com/office/powerpoint/2010/main" val="9643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Capítulo 14:</a:t>
            </a:r>
          </a:p>
          <a:p>
            <a:r>
              <a:rPr lang="es-GT" dirty="0" smtClean="0"/>
              <a:t>Espíritu</a:t>
            </a:r>
            <a:r>
              <a:rPr lang="es-GT" baseline="0" dirty="0" smtClean="0"/>
              <a:t> Santo:</a:t>
            </a:r>
          </a:p>
          <a:p>
            <a:pPr marL="171450" indent="-171450">
              <a:buFontTx/>
              <a:buChar char="-"/>
            </a:pPr>
            <a:r>
              <a:rPr lang="es-GT" baseline="0" dirty="0" smtClean="0"/>
              <a:t>Comunión. (19-21)</a:t>
            </a:r>
          </a:p>
          <a:p>
            <a:pPr marL="171450" indent="-171450">
              <a:buFontTx/>
              <a:buChar char="-"/>
            </a:pPr>
            <a:r>
              <a:rPr lang="es-GT" baseline="0" dirty="0" smtClean="0"/>
              <a:t>Paz e instrucción. (26-27)</a:t>
            </a:r>
          </a:p>
          <a:p>
            <a:pPr marL="0" indent="0">
              <a:buFontTx/>
              <a:buNone/>
            </a:pPr>
            <a:r>
              <a:rPr lang="es-GT" baseline="0" dirty="0" smtClean="0"/>
              <a:t>Capítulo 15:</a:t>
            </a:r>
          </a:p>
          <a:p>
            <a:pPr marL="0" indent="0">
              <a:buFontTx/>
              <a:buNone/>
            </a:pPr>
            <a:r>
              <a:rPr lang="es-GT" baseline="0" dirty="0" smtClean="0"/>
              <a:t>Vid:</a:t>
            </a:r>
          </a:p>
          <a:p>
            <a:pPr marL="171450" indent="-171450">
              <a:buFontTx/>
              <a:buChar char="-"/>
            </a:pPr>
            <a:r>
              <a:rPr lang="es-GT" baseline="0" dirty="0" smtClean="0"/>
              <a:t>Unidad en Cristo. (1-</a:t>
            </a:r>
            <a:r>
              <a:rPr lang="en-US" baseline="0" dirty="0" smtClean="0"/>
              <a:t>10</a:t>
            </a:r>
            <a:r>
              <a:rPr lang="es-GT" baseline="0" dirty="0" smtClean="0"/>
              <a:t>)</a:t>
            </a:r>
          </a:p>
          <a:p>
            <a:pPr marL="171450" indent="-171450">
              <a:buFontTx/>
              <a:buChar char="-"/>
            </a:pPr>
            <a:r>
              <a:rPr lang="es-GT" baseline="0" dirty="0" smtClean="0"/>
              <a:t>Amor es unidad. (12-14)</a:t>
            </a:r>
            <a:endParaRPr lang="es-ES" baseline="0" dirty="0" smtClean="0"/>
          </a:p>
          <a:p>
            <a:pPr marL="171450" indent="-171450">
              <a:buFontTx/>
              <a:buChar char="-"/>
            </a:pPr>
            <a:r>
              <a:rPr lang="es-ES" baseline="0" dirty="0" smtClean="0"/>
              <a:t>Ya no somos siervos, somos hijos. (15-17)</a:t>
            </a:r>
          </a:p>
          <a:p>
            <a:pPr marL="0" indent="0">
              <a:buFontTx/>
              <a:buNone/>
            </a:pPr>
            <a:r>
              <a:rPr lang="es-ES" baseline="0" dirty="0" smtClean="0"/>
              <a:t>Aborrecidos:</a:t>
            </a:r>
          </a:p>
          <a:p>
            <a:pPr marL="171450" indent="-171450">
              <a:buFontTx/>
              <a:buChar char="-"/>
            </a:pPr>
            <a:r>
              <a:rPr lang="es-ES" baseline="0" dirty="0" smtClean="0"/>
              <a:t>El mundo aborrece a Cristo. (18-23).</a:t>
            </a:r>
          </a:p>
          <a:p>
            <a:pPr marL="171450" indent="-171450">
              <a:buFontTx/>
              <a:buChar char="-"/>
            </a:pPr>
            <a:r>
              <a:rPr lang="es-ES" baseline="0" dirty="0" smtClean="0"/>
              <a:t>Nos aborrecen por ser testigos. (26-27)</a:t>
            </a:r>
          </a:p>
          <a:p>
            <a:pPr marL="0" indent="0">
              <a:buFontTx/>
              <a:buNone/>
            </a:pPr>
            <a:r>
              <a:rPr lang="es-ES" baseline="0" dirty="0" smtClean="0"/>
              <a:t>Capítulo 16:</a:t>
            </a:r>
            <a:endParaRPr lang="en-US" baseline="0" dirty="0" smtClean="0"/>
          </a:p>
          <a:p>
            <a:pPr marL="171450" indent="-171450">
              <a:buFontTx/>
              <a:buChar char="-"/>
            </a:pPr>
            <a:r>
              <a:rPr lang="es-GT" baseline="0" dirty="0" smtClean="0"/>
              <a:t>Jesús afirma nuestra fe. (1, 4)</a:t>
            </a:r>
            <a:endParaRPr lang="es-ES" baseline="0" dirty="0" smtClean="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2</a:t>
            </a:fld>
            <a:endParaRPr lang="es-ES" dirty="0"/>
          </a:p>
        </p:txBody>
      </p:sp>
    </p:spTree>
    <p:extLst>
      <p:ext uri="{BB962C8B-B14F-4D97-AF65-F5344CB8AC3E}">
        <p14:creationId xmlns:p14="http://schemas.microsoft.com/office/powerpoint/2010/main" val="96321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baseline="0" dirty="0" smtClean="0"/>
              <a:t>Capítulo 17</a:t>
            </a:r>
          </a:p>
          <a:p>
            <a:pPr marL="0" indent="0">
              <a:buFontTx/>
              <a:buNone/>
            </a:pPr>
            <a:r>
              <a:rPr lang="es-ES" baseline="0" dirty="0" smtClean="0"/>
              <a:t>Discípulos:</a:t>
            </a:r>
          </a:p>
          <a:p>
            <a:pPr marL="171450" indent="-171450">
              <a:buFontTx/>
              <a:buChar char="-"/>
            </a:pPr>
            <a:r>
              <a:rPr lang="es-ES" baseline="0" dirty="0" smtClean="0"/>
              <a:t>Los que me diste. (6-11)</a:t>
            </a:r>
          </a:p>
          <a:p>
            <a:pPr marL="171450" indent="-171450">
              <a:buFontTx/>
              <a:buChar char="-"/>
            </a:pPr>
            <a:r>
              <a:rPr lang="es-ES" baseline="0" dirty="0" smtClean="0"/>
              <a:t>No son del mundo. (14-18)</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41</a:t>
            </a:fld>
            <a:endParaRPr lang="es-ES" dirty="0"/>
          </a:p>
        </p:txBody>
      </p:sp>
    </p:spTree>
    <p:extLst>
      <p:ext uri="{BB962C8B-B14F-4D97-AF65-F5344CB8AC3E}">
        <p14:creationId xmlns:p14="http://schemas.microsoft.com/office/powerpoint/2010/main" val="2114692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baseline="0" dirty="0" smtClean="0"/>
              <a:t>Capítulo 17</a:t>
            </a:r>
          </a:p>
          <a:p>
            <a:pPr marL="0" indent="0">
              <a:buFontTx/>
              <a:buNone/>
            </a:pPr>
            <a:r>
              <a:rPr lang="es-ES" baseline="0" dirty="0" smtClean="0"/>
              <a:t>Discípulos:</a:t>
            </a:r>
          </a:p>
          <a:p>
            <a:pPr marL="171450" indent="-171450">
              <a:buFontTx/>
              <a:buChar char="-"/>
            </a:pPr>
            <a:r>
              <a:rPr lang="es-ES" baseline="0" dirty="0" smtClean="0"/>
              <a:t>Los que me diste. (6-11)</a:t>
            </a:r>
          </a:p>
          <a:p>
            <a:pPr marL="171450" indent="-171450">
              <a:buFontTx/>
              <a:buChar char="-"/>
            </a:pPr>
            <a:r>
              <a:rPr lang="es-ES" baseline="0" dirty="0" smtClean="0"/>
              <a:t>No son del mundo. (14-18)</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45</a:t>
            </a:fld>
            <a:endParaRPr lang="es-ES" dirty="0"/>
          </a:p>
        </p:txBody>
      </p:sp>
    </p:spTree>
    <p:extLst>
      <p:ext uri="{BB962C8B-B14F-4D97-AF65-F5344CB8AC3E}">
        <p14:creationId xmlns:p14="http://schemas.microsoft.com/office/powerpoint/2010/main" val="868461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Capítulo 16:</a:t>
            </a:r>
          </a:p>
          <a:p>
            <a:r>
              <a:rPr lang="es-ES" dirty="0" smtClean="0"/>
              <a:t>Despedida:</a:t>
            </a:r>
          </a:p>
          <a:p>
            <a:pPr marL="171450" indent="-171450">
              <a:buFontTx/>
              <a:buChar char="-"/>
            </a:pPr>
            <a:r>
              <a:rPr lang="es-ES" dirty="0" smtClean="0"/>
              <a:t>Despedida. (16, 20)</a:t>
            </a:r>
          </a:p>
          <a:p>
            <a:pPr marL="171450" indent="-171450">
              <a:buFontTx/>
              <a:buChar char="-"/>
            </a:pPr>
            <a:r>
              <a:rPr lang="es-ES" dirty="0" smtClean="0"/>
              <a:t>Revelación.</a:t>
            </a:r>
            <a:r>
              <a:rPr lang="es-ES" baseline="0" dirty="0" smtClean="0"/>
              <a:t> (22-25)</a:t>
            </a:r>
          </a:p>
          <a:p>
            <a:pPr marL="0" indent="0">
              <a:buFontTx/>
              <a:buNone/>
            </a:pPr>
            <a:r>
              <a:rPr lang="es-ES" baseline="0" dirty="0" smtClean="0"/>
              <a:t>Capítulo 17</a:t>
            </a:r>
          </a:p>
          <a:p>
            <a:pPr marL="0" indent="0">
              <a:buFontTx/>
              <a:buNone/>
            </a:pPr>
            <a:r>
              <a:rPr lang="es-ES" baseline="0" dirty="0" smtClean="0"/>
              <a:t>Propia:</a:t>
            </a:r>
          </a:p>
          <a:p>
            <a:pPr marL="171450" indent="-171450">
              <a:buFontTx/>
              <a:buChar char="-"/>
            </a:pPr>
            <a:r>
              <a:rPr lang="es-ES" baseline="0" dirty="0" smtClean="0"/>
              <a:t>Llegó la hora. (1-5)</a:t>
            </a:r>
          </a:p>
          <a:p>
            <a:pPr marL="0" indent="0">
              <a:buFontTx/>
              <a:buNone/>
            </a:pPr>
            <a:r>
              <a:rPr lang="es-ES" baseline="0" dirty="0" smtClean="0"/>
              <a:t>Discípulos:</a:t>
            </a:r>
          </a:p>
          <a:p>
            <a:pPr marL="171450" indent="-171450">
              <a:buFontTx/>
              <a:buChar char="-"/>
            </a:pPr>
            <a:r>
              <a:rPr lang="es-ES" baseline="0" dirty="0" smtClean="0"/>
              <a:t>Los que me diste. (6-11)</a:t>
            </a:r>
          </a:p>
          <a:p>
            <a:pPr marL="171450" indent="-171450">
              <a:buFontTx/>
              <a:buChar char="-"/>
            </a:pPr>
            <a:r>
              <a:rPr lang="es-ES" baseline="0" dirty="0" smtClean="0"/>
              <a:t>No son del mundo. (14-18)</a:t>
            </a:r>
          </a:p>
          <a:p>
            <a:pPr marL="0" indent="0">
              <a:buFontTx/>
              <a:buNone/>
            </a:pPr>
            <a:r>
              <a:rPr lang="es-ES" baseline="0" dirty="0" smtClean="0"/>
              <a:t>Creyentes</a:t>
            </a:r>
          </a:p>
          <a:p>
            <a:pPr marL="171450" indent="-171450" algn="l">
              <a:buFontTx/>
              <a:buChar char="-"/>
            </a:pPr>
            <a:r>
              <a:rPr lang="es-ES" baseline="0" dirty="0" smtClean="0"/>
              <a:t>Futuros. (20-24)</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48</a:t>
            </a:fld>
            <a:endParaRPr lang="es-ES" dirty="0"/>
          </a:p>
        </p:txBody>
      </p:sp>
    </p:spTree>
    <p:extLst>
      <p:ext uri="{BB962C8B-B14F-4D97-AF65-F5344CB8AC3E}">
        <p14:creationId xmlns:p14="http://schemas.microsoft.com/office/powerpoint/2010/main" val="4232994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baseline="0" dirty="0" smtClean="0"/>
              <a:t>Capítulo 17</a:t>
            </a:r>
          </a:p>
          <a:p>
            <a:pPr marL="0" indent="0">
              <a:buFontTx/>
              <a:buNone/>
            </a:pPr>
            <a:r>
              <a:rPr lang="es-ES" baseline="0" dirty="0" smtClean="0"/>
              <a:t>Creyentes</a:t>
            </a:r>
          </a:p>
          <a:p>
            <a:pPr marL="171450" indent="-171450" algn="l">
              <a:buFontTx/>
              <a:buChar char="-"/>
            </a:pPr>
            <a:r>
              <a:rPr lang="es-ES" baseline="0" dirty="0" smtClean="0"/>
              <a:t>Futuros. (20-24)</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49</a:t>
            </a:fld>
            <a:endParaRPr lang="es-ES" dirty="0"/>
          </a:p>
        </p:txBody>
      </p:sp>
    </p:spTree>
    <p:extLst>
      <p:ext uri="{BB962C8B-B14F-4D97-AF65-F5344CB8AC3E}">
        <p14:creationId xmlns:p14="http://schemas.microsoft.com/office/powerpoint/2010/main" val="1535613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53</a:t>
            </a:fld>
            <a:endParaRPr lang="es-ES" dirty="0"/>
          </a:p>
        </p:txBody>
      </p:sp>
    </p:spTree>
    <p:extLst>
      <p:ext uri="{BB962C8B-B14F-4D97-AF65-F5344CB8AC3E}">
        <p14:creationId xmlns:p14="http://schemas.microsoft.com/office/powerpoint/2010/main" val="243896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Capítulo 14:</a:t>
            </a:r>
          </a:p>
          <a:p>
            <a:r>
              <a:rPr lang="es-GT" dirty="0" smtClean="0"/>
              <a:t>Espíritu</a:t>
            </a:r>
            <a:r>
              <a:rPr lang="es-GT" baseline="0" dirty="0" smtClean="0"/>
              <a:t> Santo:</a:t>
            </a:r>
          </a:p>
          <a:p>
            <a:pPr marL="171450" indent="-171450">
              <a:buFontTx/>
              <a:buChar char="-"/>
            </a:pPr>
            <a:r>
              <a:rPr lang="es-GT" baseline="0" dirty="0" smtClean="0"/>
              <a:t>Comunión. (19-21)</a:t>
            </a:r>
          </a:p>
          <a:p>
            <a:pPr marL="171450" indent="-171450">
              <a:buFontTx/>
              <a:buChar char="-"/>
            </a:pPr>
            <a:r>
              <a:rPr lang="es-GT" baseline="0" dirty="0" smtClean="0"/>
              <a:t>Paz e instrucción. (26-27</a:t>
            </a:r>
            <a:r>
              <a:rPr lang="es-GT" baseline="0" dirty="0" smtClean="0"/>
              <a:t>)</a:t>
            </a:r>
            <a:endParaRPr lang="es-ES" baseline="0" dirty="0" smtClean="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3</a:t>
            </a:fld>
            <a:endParaRPr lang="es-ES" dirty="0"/>
          </a:p>
        </p:txBody>
      </p:sp>
    </p:spTree>
    <p:extLst>
      <p:ext uri="{BB962C8B-B14F-4D97-AF65-F5344CB8AC3E}">
        <p14:creationId xmlns:p14="http://schemas.microsoft.com/office/powerpoint/2010/main" val="395203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Capítulo 14:</a:t>
            </a:r>
          </a:p>
          <a:p>
            <a:r>
              <a:rPr lang="es-GT" dirty="0" smtClean="0"/>
              <a:t>Espíritu</a:t>
            </a:r>
            <a:r>
              <a:rPr lang="es-GT" baseline="0" dirty="0" smtClean="0"/>
              <a:t> Santo:</a:t>
            </a:r>
          </a:p>
          <a:p>
            <a:pPr marL="171450" indent="-171450">
              <a:buFontTx/>
              <a:buChar char="-"/>
            </a:pPr>
            <a:r>
              <a:rPr lang="es-GT" baseline="0" dirty="0" smtClean="0"/>
              <a:t>Comunión. (19-21)</a:t>
            </a:r>
          </a:p>
          <a:p>
            <a:pPr marL="171450" indent="-171450">
              <a:buFontTx/>
              <a:buChar char="-"/>
            </a:pPr>
            <a:r>
              <a:rPr lang="es-GT" baseline="0" dirty="0" smtClean="0"/>
              <a:t>Paz e instrucción. (26-27)</a:t>
            </a:r>
            <a:endParaRPr lang="es-ES" baseline="0" dirty="0" smtClean="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4</a:t>
            </a:fld>
            <a:endParaRPr lang="es-ES" dirty="0"/>
          </a:p>
        </p:txBody>
      </p:sp>
    </p:spTree>
    <p:extLst>
      <p:ext uri="{BB962C8B-B14F-4D97-AF65-F5344CB8AC3E}">
        <p14:creationId xmlns:p14="http://schemas.microsoft.com/office/powerpoint/2010/main" val="270440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Capítulo 14:</a:t>
            </a:r>
          </a:p>
          <a:p>
            <a:r>
              <a:rPr lang="es-GT" dirty="0" smtClean="0"/>
              <a:t>Espíritu</a:t>
            </a:r>
            <a:r>
              <a:rPr lang="es-GT" baseline="0" dirty="0" smtClean="0"/>
              <a:t> Santo:</a:t>
            </a:r>
          </a:p>
          <a:p>
            <a:pPr marL="171450" indent="-171450">
              <a:buFontTx/>
              <a:buChar char="-"/>
            </a:pPr>
            <a:r>
              <a:rPr lang="es-GT" baseline="0" dirty="0" smtClean="0"/>
              <a:t>Comunión. (19-21)</a:t>
            </a:r>
          </a:p>
          <a:p>
            <a:pPr marL="171450" indent="-171450">
              <a:buFontTx/>
              <a:buChar char="-"/>
            </a:pPr>
            <a:r>
              <a:rPr lang="es-GT" baseline="0" dirty="0" smtClean="0"/>
              <a:t>Paz e instrucción. (26-27)</a:t>
            </a:r>
            <a:endParaRPr lang="es-ES" baseline="0" dirty="0" smtClean="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6</a:t>
            </a:fld>
            <a:endParaRPr lang="es-ES" dirty="0"/>
          </a:p>
        </p:txBody>
      </p:sp>
    </p:spTree>
    <p:extLst>
      <p:ext uri="{BB962C8B-B14F-4D97-AF65-F5344CB8AC3E}">
        <p14:creationId xmlns:p14="http://schemas.microsoft.com/office/powerpoint/2010/main" val="305329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GT" baseline="0" dirty="0" smtClean="0"/>
              <a:t>Capítulo </a:t>
            </a:r>
            <a:r>
              <a:rPr lang="es-GT" baseline="0" dirty="0" smtClean="0"/>
              <a:t>15:</a:t>
            </a:r>
          </a:p>
          <a:p>
            <a:pPr marL="0" indent="0">
              <a:buFontTx/>
              <a:buNone/>
            </a:pPr>
            <a:r>
              <a:rPr lang="es-GT" baseline="0" dirty="0" smtClean="0"/>
              <a:t>Vid:</a:t>
            </a:r>
          </a:p>
          <a:p>
            <a:pPr marL="171450" indent="-171450">
              <a:buFontTx/>
              <a:buChar char="-"/>
            </a:pPr>
            <a:r>
              <a:rPr lang="es-GT" baseline="0" dirty="0" smtClean="0"/>
              <a:t>Unidad en Cristo. (1-</a:t>
            </a:r>
            <a:r>
              <a:rPr lang="en-US" baseline="0" dirty="0" smtClean="0"/>
              <a:t>10</a:t>
            </a:r>
            <a:r>
              <a:rPr lang="es-GT" baseline="0" dirty="0" smtClean="0"/>
              <a:t>)</a:t>
            </a:r>
          </a:p>
          <a:p>
            <a:pPr marL="171450" indent="-171450">
              <a:buFontTx/>
              <a:buChar char="-"/>
            </a:pPr>
            <a:r>
              <a:rPr lang="es-GT" baseline="0" dirty="0" smtClean="0"/>
              <a:t>Amor es unidad. (12-14)</a:t>
            </a:r>
            <a:endParaRPr lang="es-ES" baseline="0" dirty="0" smtClean="0"/>
          </a:p>
          <a:p>
            <a:pPr marL="171450" indent="-171450">
              <a:buFontTx/>
              <a:buChar char="-"/>
            </a:pPr>
            <a:r>
              <a:rPr lang="es-ES" baseline="0" dirty="0" smtClean="0"/>
              <a:t>Ya no somos siervos, somos hijos. (15-17</a:t>
            </a:r>
            <a:r>
              <a:rPr lang="es-ES" baseline="0" dirty="0" smtClean="0"/>
              <a:t>)</a:t>
            </a:r>
            <a:endParaRPr lang="es-ES" baseline="0" dirty="0" smtClean="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8</a:t>
            </a:fld>
            <a:endParaRPr lang="es-ES" dirty="0"/>
          </a:p>
        </p:txBody>
      </p:sp>
    </p:spTree>
    <p:extLst>
      <p:ext uri="{BB962C8B-B14F-4D97-AF65-F5344CB8AC3E}">
        <p14:creationId xmlns:p14="http://schemas.microsoft.com/office/powerpoint/2010/main" val="1288314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GT" baseline="0" dirty="0" smtClean="0"/>
              <a:t>Capítulo 15:</a:t>
            </a:r>
          </a:p>
          <a:p>
            <a:pPr marL="0" indent="0">
              <a:buFontTx/>
              <a:buNone/>
            </a:pPr>
            <a:r>
              <a:rPr lang="es-GT" baseline="0" dirty="0" smtClean="0"/>
              <a:t>Vid:</a:t>
            </a:r>
          </a:p>
          <a:p>
            <a:pPr marL="171450" indent="-171450">
              <a:buFontTx/>
              <a:buChar char="-"/>
            </a:pPr>
            <a:r>
              <a:rPr lang="es-GT" baseline="0" dirty="0" smtClean="0"/>
              <a:t>Unidad en Cristo. (1-</a:t>
            </a:r>
            <a:r>
              <a:rPr lang="en-US" baseline="0" dirty="0" smtClean="0"/>
              <a:t>10</a:t>
            </a:r>
            <a:r>
              <a:rPr lang="es-GT" baseline="0" dirty="0" smtClean="0"/>
              <a:t>)</a:t>
            </a:r>
          </a:p>
          <a:p>
            <a:pPr marL="171450" indent="-171450">
              <a:buFontTx/>
              <a:buChar char="-"/>
            </a:pPr>
            <a:r>
              <a:rPr lang="es-GT" baseline="0" dirty="0" smtClean="0"/>
              <a:t>Amor es unidad. (12-14)</a:t>
            </a:r>
            <a:endParaRPr lang="es-ES" baseline="0" dirty="0" smtClean="0"/>
          </a:p>
          <a:p>
            <a:pPr marL="171450" indent="-171450">
              <a:buFontTx/>
              <a:buChar char="-"/>
            </a:pPr>
            <a:r>
              <a:rPr lang="es-ES" baseline="0" dirty="0" smtClean="0"/>
              <a:t>Ya no somos siervos, somos hijos. (15-17)</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9</a:t>
            </a:fld>
            <a:endParaRPr lang="es-ES" dirty="0"/>
          </a:p>
        </p:txBody>
      </p:sp>
    </p:spTree>
    <p:extLst>
      <p:ext uri="{BB962C8B-B14F-4D97-AF65-F5344CB8AC3E}">
        <p14:creationId xmlns:p14="http://schemas.microsoft.com/office/powerpoint/2010/main" val="1373255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GT" baseline="0" dirty="0" smtClean="0"/>
              <a:t>Capítulo 15:</a:t>
            </a:r>
          </a:p>
          <a:p>
            <a:pPr marL="0" indent="0">
              <a:buFontTx/>
              <a:buNone/>
            </a:pPr>
            <a:r>
              <a:rPr lang="es-GT" baseline="0" dirty="0" smtClean="0"/>
              <a:t>Vid:</a:t>
            </a:r>
          </a:p>
          <a:p>
            <a:pPr marL="171450" indent="-171450">
              <a:buFontTx/>
              <a:buChar char="-"/>
            </a:pPr>
            <a:r>
              <a:rPr lang="es-GT" baseline="0" dirty="0" smtClean="0"/>
              <a:t>Unidad en Cristo. (1-</a:t>
            </a:r>
            <a:r>
              <a:rPr lang="en-US" baseline="0" dirty="0" smtClean="0"/>
              <a:t>10</a:t>
            </a:r>
            <a:r>
              <a:rPr lang="es-GT" baseline="0" dirty="0" smtClean="0"/>
              <a:t>)</a:t>
            </a:r>
          </a:p>
          <a:p>
            <a:pPr marL="171450" indent="-171450">
              <a:buFontTx/>
              <a:buChar char="-"/>
            </a:pPr>
            <a:r>
              <a:rPr lang="es-GT" baseline="0" dirty="0" smtClean="0"/>
              <a:t>Amor es unidad. (12-14)</a:t>
            </a:r>
            <a:endParaRPr lang="es-ES" baseline="0" dirty="0" smtClean="0"/>
          </a:p>
          <a:p>
            <a:pPr marL="171450" indent="-171450">
              <a:buFontTx/>
              <a:buChar char="-"/>
            </a:pPr>
            <a:r>
              <a:rPr lang="es-ES" baseline="0" dirty="0" smtClean="0"/>
              <a:t>Ya no somos siervos, somos hijos. (15-17)</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14</a:t>
            </a:fld>
            <a:endParaRPr lang="es-ES" dirty="0"/>
          </a:p>
        </p:txBody>
      </p:sp>
    </p:spTree>
    <p:extLst>
      <p:ext uri="{BB962C8B-B14F-4D97-AF65-F5344CB8AC3E}">
        <p14:creationId xmlns:p14="http://schemas.microsoft.com/office/powerpoint/2010/main" val="327712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GT" baseline="0" dirty="0" smtClean="0"/>
              <a:t>Capítulo 15:</a:t>
            </a:r>
          </a:p>
          <a:p>
            <a:pPr marL="0" indent="0">
              <a:buFontTx/>
              <a:buNone/>
            </a:pPr>
            <a:r>
              <a:rPr lang="es-GT" baseline="0" dirty="0" smtClean="0"/>
              <a:t>Vid:</a:t>
            </a:r>
          </a:p>
          <a:p>
            <a:pPr marL="171450" indent="-171450">
              <a:buFontTx/>
              <a:buChar char="-"/>
            </a:pPr>
            <a:r>
              <a:rPr lang="es-GT" baseline="0" dirty="0" smtClean="0"/>
              <a:t>Unidad en Cristo. (1-</a:t>
            </a:r>
            <a:r>
              <a:rPr lang="en-US" baseline="0" dirty="0" smtClean="0"/>
              <a:t>10</a:t>
            </a:r>
            <a:r>
              <a:rPr lang="es-GT" baseline="0" dirty="0" smtClean="0"/>
              <a:t>)</a:t>
            </a:r>
          </a:p>
          <a:p>
            <a:pPr marL="171450" indent="-171450">
              <a:buFontTx/>
              <a:buChar char="-"/>
            </a:pPr>
            <a:r>
              <a:rPr lang="es-GT" baseline="0" dirty="0" smtClean="0"/>
              <a:t>Amor es unidad. (12-14)</a:t>
            </a:r>
            <a:endParaRPr lang="es-ES" baseline="0" dirty="0" smtClean="0"/>
          </a:p>
          <a:p>
            <a:pPr marL="171450" indent="-171450">
              <a:buFontTx/>
              <a:buChar char="-"/>
            </a:pPr>
            <a:r>
              <a:rPr lang="es-ES" baseline="0" dirty="0" smtClean="0"/>
              <a:t>Ya no somos siervos, somos hijos. (15-17)</a:t>
            </a:r>
          </a:p>
        </p:txBody>
      </p:sp>
      <p:sp>
        <p:nvSpPr>
          <p:cNvPr id="4" name="Marcador de número de diapositiva 3"/>
          <p:cNvSpPr>
            <a:spLocks noGrp="1"/>
          </p:cNvSpPr>
          <p:nvPr>
            <p:ph type="sldNum" sz="quarter" idx="10"/>
          </p:nvPr>
        </p:nvSpPr>
        <p:spPr/>
        <p:txBody>
          <a:bodyPr/>
          <a:lstStyle/>
          <a:p>
            <a:fld id="{3583E773-7C4B-4260-8A45-886C6E4C8EB6}" type="slidenum">
              <a:rPr lang="es-ES" smtClean="0"/>
              <a:t>16</a:t>
            </a:fld>
            <a:endParaRPr lang="es-ES" dirty="0"/>
          </a:p>
        </p:txBody>
      </p:sp>
    </p:spTree>
    <p:extLst>
      <p:ext uri="{BB962C8B-B14F-4D97-AF65-F5344CB8AC3E}">
        <p14:creationId xmlns:p14="http://schemas.microsoft.com/office/powerpoint/2010/main" val="54548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dirty="0"/>
          </a:p>
        </p:txBody>
      </p:sp>
      <p:sp>
        <p:nvSpPr>
          <p:cNvPr id="7" name="Marcador de fecha 6"/>
          <p:cNvSpPr>
            <a:spLocks noGrp="1"/>
          </p:cNvSpPr>
          <p:nvPr>
            <p:ph type="dt" sz="half" idx="10"/>
          </p:nvPr>
        </p:nvSpPr>
        <p:spPr/>
        <p:txBody>
          <a:bodyPr rtlCol="0"/>
          <a:lstStyle/>
          <a:p>
            <a:pPr rtl="0"/>
            <a:fld id="{57471103-BF6F-4523-9C54-5778E416DB58}" type="datetime1">
              <a:rPr lang="es-ES" noProof="0" smtClean="0"/>
              <a:t>20/08/2020</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p>
            <a:pPr rtl="0"/>
            <a:fld id="{61C921E0-F9B3-4702-8EC0-299925A79D98}" type="datetime1">
              <a:rPr lang="es-ES" noProof="0" smtClean="0"/>
              <a:t>20/08/2020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53112" y="937260"/>
            <a:ext cx="1298608" cy="498348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2231136" y="937260"/>
            <a:ext cx="6198489" cy="4983480"/>
          </a:xfrm>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p>
            <a:pPr rtl="0"/>
            <a:fld id="{2178A963-0DBC-4F57-AC62-29DD17473BF1}" type="datetime1">
              <a:rPr lang="es-ES" noProof="0" smtClean="0"/>
              <a:t>20/08/2020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fecha 6"/>
          <p:cNvSpPr>
            <a:spLocks noGrp="1"/>
          </p:cNvSpPr>
          <p:nvPr>
            <p:ph type="dt" sz="half" idx="10"/>
          </p:nvPr>
        </p:nvSpPr>
        <p:spPr/>
        <p:txBody>
          <a:bodyPr rtlCol="0"/>
          <a:lstStyle/>
          <a:p>
            <a:pPr rtl="0"/>
            <a:fld id="{498DF8EB-855A-4C83-AF3D-50B349D4E538}" type="datetime1">
              <a:rPr lang="es-ES" noProof="0" smtClean="0"/>
              <a:t>20/08/2020</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smtClean="0"/>
              <a:t>Editar el estilo de texto del patrón</a:t>
            </a:r>
          </a:p>
        </p:txBody>
      </p:sp>
      <p:sp>
        <p:nvSpPr>
          <p:cNvPr id="7" name="Marcador de fecha 6"/>
          <p:cNvSpPr>
            <a:spLocks noGrp="1"/>
          </p:cNvSpPr>
          <p:nvPr>
            <p:ph type="dt" sz="half" idx="10"/>
          </p:nvPr>
        </p:nvSpPr>
        <p:spPr/>
        <p:txBody>
          <a:bodyPr rtlCol="0"/>
          <a:lstStyle/>
          <a:p>
            <a:pPr rtl="0"/>
            <a:fld id="{9E9B2C39-3850-493C-952C-ECB939438560}" type="datetime1">
              <a:rPr lang="es-ES" noProof="0" smtClean="0"/>
              <a:t>20/08/2020</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81912" y="2638044"/>
            <a:ext cx="4271771" cy="3101982"/>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338315" y="2638044"/>
            <a:ext cx="4270247" cy="3101982"/>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8" name="Marcador de fecha 7"/>
          <p:cNvSpPr>
            <a:spLocks noGrp="1"/>
          </p:cNvSpPr>
          <p:nvPr>
            <p:ph type="dt" sz="half" idx="10"/>
          </p:nvPr>
        </p:nvSpPr>
        <p:spPr/>
        <p:txBody>
          <a:bodyPr rtlCol="0"/>
          <a:lstStyle/>
          <a:p>
            <a:pPr rtl="0"/>
            <a:fld id="{1D5FC420-51AA-4FAF-95BB-30176D68DEE8}" type="datetime1">
              <a:rPr lang="es-ES" noProof="0" smtClean="0"/>
              <a:t>20/08/2020</a:t>
            </a:fld>
            <a:endParaRPr lang="es-ES" noProof="0" dirty="0"/>
          </a:p>
        </p:txBody>
      </p:sp>
      <p:sp>
        <p:nvSpPr>
          <p:cNvPr id="9" name="Marcador de pie de página 8"/>
          <p:cNvSpPr>
            <a:spLocks noGrp="1"/>
          </p:cNvSpPr>
          <p:nvPr>
            <p:ph type="ftr" sz="quarter" idx="11"/>
          </p:nvPr>
        </p:nvSpPr>
        <p:spPr/>
        <p:txBody>
          <a:bodyPr rtlCol="0"/>
          <a:lstStyle/>
          <a:p>
            <a:pPr rtl="0"/>
            <a:r>
              <a:rPr lang="es-ES" noProof="0" dirty="0"/>
              <a:t>
              </a:t>
            </a:r>
          </a:p>
        </p:txBody>
      </p:sp>
      <p:sp>
        <p:nvSpPr>
          <p:cNvPr id="10" name="Marcador de posición de número de diapositiva 9"/>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583436" y="3143250"/>
            <a:ext cx="4270248" cy="2596776"/>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contenido 5"/>
          <p:cNvSpPr>
            <a:spLocks noGrp="1"/>
          </p:cNvSpPr>
          <p:nvPr>
            <p:ph sz="quarter" idx="4"/>
          </p:nvPr>
        </p:nvSpPr>
        <p:spPr>
          <a:xfrm>
            <a:off x="6338316" y="3143250"/>
            <a:ext cx="4253484" cy="2596776"/>
          </a:xfrm>
        </p:spPr>
        <p:txBody>
          <a:bodyPr rtlCol="0"/>
          <a:lstStyle>
            <a:lvl5pPr>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11" name="Marcador de posición de texto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7" name="Marcador de fecha 6"/>
          <p:cNvSpPr>
            <a:spLocks noGrp="1"/>
          </p:cNvSpPr>
          <p:nvPr>
            <p:ph type="dt" sz="half" idx="10"/>
          </p:nvPr>
        </p:nvSpPr>
        <p:spPr/>
        <p:txBody>
          <a:bodyPr rtlCol="0"/>
          <a:lstStyle/>
          <a:p>
            <a:pPr rtl="0"/>
            <a:fld id="{98F8B10C-B5AA-496A-AB83-56DD82CCA5A4}" type="datetime1">
              <a:rPr lang="es-ES" noProof="0" smtClean="0"/>
              <a:t>20/08/2020</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pPr rtl="0"/>
              <a:t>‹Nº›</a:t>
            </a:fld>
            <a:endParaRPr lang="es-ES" noProof="0" dirty="0"/>
          </a:p>
        </p:txBody>
      </p:sp>
      <p:sp>
        <p:nvSpPr>
          <p:cNvPr id="10" name="Título 9"/>
          <p:cNvSpPr>
            <a:spLocks noGrp="1"/>
          </p:cNvSpPr>
          <p:nvPr>
            <p:ph type="title"/>
          </p:nvPr>
        </p:nvSpPr>
        <p:spPr/>
        <p:txBody>
          <a:bodyPr rtlCol="0"/>
          <a:lstStyle/>
          <a:p>
            <a:pPr rtl="0"/>
            <a:r>
              <a:rPr lang="es-ES" noProof="0" smtClean="0"/>
              <a:t>Haga clic para modificar el estilo de título del patrón</a:t>
            </a:r>
            <a:endParaRPr lang="es-ES" noProof="0" dirty="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A5E055F8-74A9-4173-B5CF-879C893039BB}" type="datetime1">
              <a:rPr lang="es-ES" noProof="0" smtClean="0"/>
              <a:t>20/08/2020</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26141DB3-9D6D-4B67-A217-70651BDEF77B}" type="datetime1">
              <a:rPr lang="es-ES" noProof="0" smtClean="0"/>
              <a:t>20/08/2020</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
              </a:t>
            </a:r>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ángulo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9" name="Marcador de fecha 8"/>
          <p:cNvSpPr>
            <a:spLocks noGrp="1"/>
          </p:cNvSpPr>
          <p:nvPr>
            <p:ph type="dt" sz="half" idx="10"/>
          </p:nvPr>
        </p:nvSpPr>
        <p:spPr/>
        <p:txBody>
          <a:bodyPr rtlCol="0"/>
          <a:lstStyle/>
          <a:p>
            <a:pPr rtl="0"/>
            <a:fld id="{3B2F7798-4E4E-464F-96F9-7EFD6F0AD4BD}" type="datetime1">
              <a:rPr lang="es-ES" noProof="0" smtClean="0"/>
              <a:t>20/08/2020</a:t>
            </a:fld>
            <a:endParaRPr lang="es-ES" noProof="0" dirty="0"/>
          </a:p>
        </p:txBody>
      </p:sp>
      <p:sp>
        <p:nvSpPr>
          <p:cNvPr id="10" name="Marcador de pie de página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dirty="0"/>
              <a:t>
              </a:t>
            </a:r>
          </a:p>
        </p:txBody>
      </p:sp>
      <p:sp>
        <p:nvSpPr>
          <p:cNvPr id="11" name="Marcador de número de diapositiva 10"/>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18" name="Rectángulo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s-ES" noProof="0" smtClean="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8" name="Marcador de fecha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CB86E2E8-7102-4A1A-AF5B-45BB32A33A1B}" type="datetime1">
              <a:rPr lang="es-ES" noProof="0" smtClean="0"/>
              <a:t>20/08/2020</a:t>
            </a:fld>
            <a:endParaRPr lang="es-ES" noProof="0" dirty="0"/>
          </a:p>
        </p:txBody>
      </p:sp>
      <p:sp>
        <p:nvSpPr>
          <p:cNvPr id="9" name="Marcador de posición de pie de página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dirty="0"/>
              <a:t>
              </a:t>
            </a:r>
          </a:p>
        </p:txBody>
      </p:sp>
      <p:sp>
        <p:nvSpPr>
          <p:cNvPr id="10" name="Marcador de número de diapositiva 9"/>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F9BA73C7-9371-4491-AB0C-39991AAC6058}" type="datetime1">
              <a:rPr lang="es-ES" noProof="0" smtClean="0"/>
              <a:t>20/08/2020</a:t>
            </a:fld>
            <a:endParaRPr lang="es-ES" noProof="0" dirty="0"/>
          </a:p>
        </p:txBody>
      </p:sp>
      <p:sp>
        <p:nvSpPr>
          <p:cNvPr id="5" name="Marcador de posición de pie de página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s-ES" noProof="0" dirty="0"/>
              <a:t>
              </a:t>
            </a:r>
          </a:p>
        </p:txBody>
      </p:sp>
      <p:sp>
        <p:nvSpPr>
          <p:cNvPr id="6" name="Marcador de posición de número de diapositiva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es-ES" noProof="0" smtClean="0"/>
              <a:pPr/>
              <a:t>‹Nº›</a:t>
            </a:fld>
            <a:endParaRPr lang="es-ES"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jpg"/><Relationship Id="rId7" Type="http://schemas.openxmlformats.org/officeDocument/2006/relationships/diagramColors" Target="../diagrams/colors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7.jpg"/><Relationship Id="rId7" Type="http://schemas.openxmlformats.org/officeDocument/2006/relationships/diagramColors" Target="../diagrams/colors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7.jpg"/><Relationship Id="rId7" Type="http://schemas.openxmlformats.org/officeDocument/2006/relationships/diagramColors" Target="../diagrams/colors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7.jpg"/><Relationship Id="rId7" Type="http://schemas.openxmlformats.org/officeDocument/2006/relationships/diagramColors" Target="../diagrams/colors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ministerioj13.github.io/webpage/index.html" TargetMode="External"/><Relationship Id="rId5" Type="http://schemas.openxmlformats.org/officeDocument/2006/relationships/hyperlink" Target="mailto:ministerioj13@gmail.com" TargetMode="External"/><Relationship Id="rId4" Type="http://schemas.openxmlformats.org/officeDocument/2006/relationships/hyperlink" Target="https://facebook.com/ministerioj1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6981E6A2-4656-4CFE-9BF4-39D81EE2CA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Gill Sans MT" panose="020B0502020104020203"/>
              <a:ea typeface="+mn-ea"/>
              <a:cs typeface="+mn-cs"/>
            </a:endParaRPr>
          </a:p>
        </p:txBody>
      </p:sp>
      <p:sp>
        <p:nvSpPr>
          <p:cNvPr id="2" name="Título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rtlCol="0">
            <a:normAutofit/>
          </a:bodyPr>
          <a:lstStyle/>
          <a:p>
            <a:pPr rtl="0"/>
            <a:r>
              <a:rPr lang="es-ES" sz="3000" dirty="0" smtClean="0">
                <a:solidFill>
                  <a:schemeClr val="tx1"/>
                </a:solidFill>
              </a:rPr>
              <a:t>La Noche II</a:t>
            </a:r>
            <a:endParaRPr lang="es-ES" sz="3000" dirty="0">
              <a:solidFill>
                <a:schemeClr val="tx1"/>
              </a:solidFill>
            </a:endParaRPr>
          </a:p>
        </p:txBody>
      </p:sp>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rtlCol="0">
            <a:normAutofit/>
          </a:bodyPr>
          <a:lstStyle/>
          <a:p>
            <a:pPr rtl="0"/>
            <a:r>
              <a:rPr lang="es-ES" sz="1800" dirty="0" smtClean="0">
                <a:solidFill>
                  <a:schemeClr val="tx1"/>
                </a:solidFill>
              </a:rPr>
              <a:t>MJ13:</a:t>
            </a:r>
            <a:r>
              <a:rPr lang="es-ES" sz="1800" dirty="0">
                <a:solidFill>
                  <a:schemeClr val="tx1"/>
                </a:solidFill>
              </a:rPr>
              <a:t/>
            </a:r>
            <a:br>
              <a:rPr lang="es-ES" sz="1800" dirty="0">
                <a:solidFill>
                  <a:schemeClr val="tx1"/>
                </a:solidFill>
              </a:rPr>
            </a:br>
            <a:r>
              <a:rPr lang="es-ES" sz="1800" dirty="0" smtClean="0">
                <a:solidFill>
                  <a:schemeClr val="tx1"/>
                </a:solidFill>
              </a:rPr>
              <a:t>Josué Martínez</a:t>
            </a:r>
            <a:endParaRPr lang="es-ES" sz="1800" dirty="0">
              <a:solidFill>
                <a:schemeClr val="tx1"/>
              </a:solidFill>
            </a:endParaRPr>
          </a:p>
        </p:txBody>
      </p:sp>
      <p:pic>
        <p:nvPicPr>
          <p:cNvPr id="5" name="Imagen 4">
            <a:extLst>
              <a:ext uri="{FF2B5EF4-FFF2-40B4-BE49-F238E27FC236}">
                <a16:creationId xmlns:a16="http://schemas.microsoft.com/office/drawing/2014/main" id="{112B9624-F8A1-4831-AE43-1D9E266CF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6857990"/>
          </a:xfrm>
          <a:prstGeom prst="rect">
            <a:avLst/>
          </a:prstGeom>
        </p:spPr>
      </p:pic>
    </p:spTree>
    <p:extLst>
      <p:ext uri="{BB962C8B-B14F-4D97-AF65-F5344CB8AC3E}">
        <p14:creationId xmlns:p14="http://schemas.microsoft.com/office/powerpoint/2010/main" val="834050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506827" y="321972"/>
            <a:ext cx="9144001" cy="6194737"/>
          </a:xfrm>
        </p:spPr>
        <p:txBody>
          <a:bodyPr>
            <a:normAutofit/>
          </a:bodyPr>
          <a:lstStyle/>
          <a:p>
            <a:r>
              <a:rPr lang="es-GT" sz="3100" dirty="0" smtClean="0"/>
              <a:t>1. </a:t>
            </a:r>
            <a:r>
              <a:rPr lang="es-ES" sz="3100" dirty="0"/>
              <a:t>»Yo soy la vid verdadera, y mi Padre es el labrador</a:t>
            </a:r>
            <a:r>
              <a:rPr lang="es-ES" sz="3100" dirty="0" smtClean="0"/>
              <a:t>.</a:t>
            </a:r>
            <a:br>
              <a:rPr lang="es-ES" sz="3100" dirty="0" smtClean="0"/>
            </a:br>
            <a:r>
              <a:rPr lang="es-ES" sz="3100" dirty="0" smtClean="0"/>
              <a:t>2. Toda </a:t>
            </a:r>
            <a:r>
              <a:rPr lang="es-ES" sz="3100" dirty="0"/>
              <a:t>rama que en mí no da fruto, la corta; pero toda rama que da fruto la poda para que dé más fruto todavía</a:t>
            </a:r>
            <a:r>
              <a:rPr lang="es-ES" sz="3100" dirty="0" smtClean="0"/>
              <a:t>.</a:t>
            </a:r>
            <a:br>
              <a:rPr lang="es-ES" sz="3100" dirty="0" smtClean="0"/>
            </a:br>
            <a:r>
              <a:rPr lang="es-ES" sz="3100" dirty="0" smtClean="0"/>
              <a:t>3. </a:t>
            </a:r>
            <a:r>
              <a:rPr lang="es-ES" sz="3100" dirty="0"/>
              <a:t>Ustedes ya están limpios por la palabra que les he comunicado</a:t>
            </a:r>
            <a:r>
              <a:rPr lang="es-ES" sz="3100" dirty="0" smtClean="0"/>
              <a:t>.</a:t>
            </a:r>
            <a:r>
              <a:rPr lang="es-ES" sz="2400" dirty="0" smtClean="0"/>
              <a:t/>
            </a:r>
            <a:br>
              <a:rPr lang="es-ES" sz="2400" dirty="0" smtClean="0"/>
            </a:br>
            <a:endParaRPr lang="en-US" sz="2400" dirty="0"/>
          </a:p>
        </p:txBody>
      </p:sp>
    </p:spTree>
    <p:extLst>
      <p:ext uri="{BB962C8B-B14F-4D97-AF65-F5344CB8AC3E}">
        <p14:creationId xmlns:p14="http://schemas.microsoft.com/office/powerpoint/2010/main" val="4091913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553791"/>
            <a:ext cx="8991600" cy="5679583"/>
          </a:xfrm>
        </p:spPr>
        <p:txBody>
          <a:bodyPr>
            <a:noAutofit/>
          </a:bodyPr>
          <a:lstStyle/>
          <a:p>
            <a:r>
              <a:rPr lang="es-ES" sz="2800" dirty="0"/>
              <a:t>4. Permanezcan en mí, y yo permaneceré en ustedes. Así como ninguna rama puede dar fruto por sí misma, sino que tiene que permanecer en la vid, así tampoco ustedes pueden dar fruto si no permanecen en mí.</a:t>
            </a:r>
            <a:br>
              <a:rPr lang="es-ES" sz="2800" dirty="0"/>
            </a:br>
            <a:r>
              <a:rPr lang="es-ES" sz="2800" dirty="0"/>
              <a:t>5. »Yo soy la vid y ustedes son las ramas. El que permanece en mí, como yo en él, dará mucho fruto; separados de mí no pueden ustedes hacer nada</a:t>
            </a:r>
            <a:r>
              <a:rPr lang="es-ES" sz="2800" dirty="0" smtClean="0"/>
              <a:t>.</a:t>
            </a:r>
            <a:endParaRPr lang="en-US" sz="2800" dirty="0"/>
          </a:p>
        </p:txBody>
      </p:sp>
    </p:spTree>
    <p:extLst>
      <p:ext uri="{BB962C8B-B14F-4D97-AF65-F5344CB8AC3E}">
        <p14:creationId xmlns:p14="http://schemas.microsoft.com/office/powerpoint/2010/main" val="3221021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592428"/>
            <a:ext cx="8991600" cy="5808372"/>
          </a:xfrm>
        </p:spPr>
        <p:txBody>
          <a:bodyPr/>
          <a:lstStyle/>
          <a:p>
            <a:r>
              <a:rPr lang="es-ES" sz="2800" dirty="0"/>
              <a:t>6. El que no permanece en mí es desechado y se seca, como las ramas que se recogen, se arrojan al fuego y se queman.</a:t>
            </a:r>
            <a:r>
              <a:rPr lang="es-ES" sz="2800" dirty="0" smtClean="0"/>
              <a:t/>
            </a:r>
            <a:br>
              <a:rPr lang="es-ES" sz="2800" dirty="0" smtClean="0"/>
            </a:br>
            <a:r>
              <a:rPr lang="es-ES" sz="2800" dirty="0" smtClean="0"/>
              <a:t>7</a:t>
            </a:r>
            <a:r>
              <a:rPr lang="es-ES" sz="2800" dirty="0"/>
              <a:t>. </a:t>
            </a:r>
            <a:r>
              <a:rPr lang="es-ES" sz="2800" dirty="0"/>
              <a:t>Si permanecen en mí y mis palabras permanecen en ustedes, pidan lo que quieran, y se les concederá. </a:t>
            </a:r>
            <a:r>
              <a:rPr lang="es-ES" sz="4000" dirty="0"/>
              <a:t/>
            </a:r>
            <a:br>
              <a:rPr lang="es-ES" sz="4000" dirty="0"/>
            </a:br>
            <a:r>
              <a:rPr lang="es-ES" sz="2800" dirty="0"/>
              <a:t>8. </a:t>
            </a:r>
            <a:r>
              <a:rPr lang="es-ES" sz="2800" dirty="0"/>
              <a:t>Mi Padre es glorificado cuando ustedes dan mucho fruto y muestran así que son mis discípulos</a:t>
            </a:r>
            <a:r>
              <a:rPr lang="es-ES" sz="2800" dirty="0" smtClean="0"/>
              <a:t>.</a:t>
            </a:r>
            <a:endParaRPr lang="en-US" dirty="0"/>
          </a:p>
        </p:txBody>
      </p:sp>
    </p:spTree>
    <p:extLst>
      <p:ext uri="{BB962C8B-B14F-4D97-AF65-F5344CB8AC3E}">
        <p14:creationId xmlns:p14="http://schemas.microsoft.com/office/powerpoint/2010/main" val="1929081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592428"/>
            <a:ext cx="8991600" cy="5743978"/>
          </a:xfrm>
        </p:spPr>
        <p:txBody>
          <a:bodyPr>
            <a:normAutofit/>
          </a:bodyPr>
          <a:lstStyle/>
          <a:p>
            <a:r>
              <a:rPr lang="es-ES" sz="2800" dirty="0" smtClean="0"/>
              <a:t>9</a:t>
            </a:r>
            <a:r>
              <a:rPr lang="es-ES" sz="2800" dirty="0"/>
              <a:t>. »Así como el Padre me ha amado a mí, también yo los he amado a ustedes. Permanezcan en mi amor</a:t>
            </a:r>
            <a:r>
              <a:rPr lang="es-ES" sz="2800" dirty="0" smtClean="0"/>
              <a:t>.</a:t>
            </a:r>
            <a:br>
              <a:rPr lang="es-ES" sz="2800" dirty="0" smtClean="0"/>
            </a:br>
            <a:r>
              <a:rPr lang="en-US" sz="2800" dirty="0" smtClean="0"/>
              <a:t>10. </a:t>
            </a:r>
            <a:r>
              <a:rPr lang="es-ES" sz="2800" dirty="0"/>
              <a:t>Si obedecen mis mandamientos, permanecerán en mi amor, así como yo he obedecido los mandamientos de mi Padre y permanezco en su amor.</a:t>
            </a:r>
            <a:endParaRPr lang="en-US" sz="2800" dirty="0"/>
          </a:p>
        </p:txBody>
      </p:sp>
    </p:spTree>
    <p:extLst>
      <p:ext uri="{BB962C8B-B14F-4D97-AF65-F5344CB8AC3E}">
        <p14:creationId xmlns:p14="http://schemas.microsoft.com/office/powerpoint/2010/main" val="2071692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ysClr val="windowText" lastClr="000000"/>
                </a:solidFill>
              </a:rPr>
              <a:t>La Vid Verdadera</a:t>
            </a:r>
            <a:endParaRPr lang="es-ES" dirty="0">
              <a:ln>
                <a:solidFill>
                  <a:schemeClr val="bg1"/>
                </a:solidFill>
              </a:ln>
              <a:solidFill>
                <a:sysClr val="windowText" lastClr="000000"/>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69746" cy="6858000"/>
          </a:xfrm>
          <a:prstGeom prst="rect">
            <a:avLst/>
          </a:prstGeom>
        </p:spPr>
      </p:pic>
      <p:sp>
        <p:nvSpPr>
          <p:cNvPr id="3" name="Marcador de contenido 2"/>
          <p:cNvSpPr>
            <a:spLocks noGrp="1"/>
          </p:cNvSpPr>
          <p:nvPr>
            <p:ph idx="1"/>
          </p:nvPr>
        </p:nvSpPr>
        <p:spPr>
          <a:xfrm>
            <a:off x="451443" y="721218"/>
            <a:ext cx="6039509" cy="5692462"/>
          </a:xfrm>
        </p:spPr>
        <p:txBody>
          <a:bodyPr anchor="ctr">
            <a:normAutofit/>
          </a:bodyPr>
          <a:lstStyle/>
          <a:p>
            <a:pPr algn="ctr"/>
            <a:r>
              <a:rPr lang="es-GT" sz="2400" dirty="0" smtClean="0">
                <a:ln>
                  <a:solidFill>
                    <a:schemeClr val="bg1"/>
                  </a:solidFill>
                </a:ln>
                <a:solidFill>
                  <a:schemeClr val="bg1"/>
                </a:solidFill>
              </a:rPr>
              <a:t>Unidad en Cristo</a:t>
            </a:r>
          </a:p>
          <a:p>
            <a:pPr algn="ctr"/>
            <a:r>
              <a:rPr lang="es-GT" sz="2400" dirty="0" smtClean="0">
                <a:ln>
                  <a:solidFill>
                    <a:schemeClr val="bg1"/>
                  </a:solidFill>
                </a:ln>
                <a:solidFill>
                  <a:schemeClr val="bg1"/>
                </a:solidFill>
              </a:rPr>
              <a:t>Amor es </a:t>
            </a:r>
            <a:r>
              <a:rPr lang="es-GT" sz="2400" dirty="0" smtClean="0">
                <a:ln>
                  <a:solidFill>
                    <a:schemeClr val="bg1"/>
                  </a:solidFill>
                </a:ln>
                <a:solidFill>
                  <a:schemeClr val="bg1"/>
                </a:solidFill>
              </a:rPr>
              <a:t>Unidad</a:t>
            </a:r>
            <a:endParaRPr lang="en-US" sz="2400" dirty="0">
              <a:ln>
                <a:solidFill>
                  <a:schemeClr val="tx1"/>
                </a:solidFill>
              </a:ln>
              <a:solidFill>
                <a:schemeClr val="bg1"/>
              </a:solidFill>
            </a:endParaRPr>
          </a:p>
        </p:txBody>
      </p:sp>
    </p:spTree>
    <p:extLst>
      <p:ext uri="{BB962C8B-B14F-4D97-AF65-F5344CB8AC3E}">
        <p14:creationId xmlns:p14="http://schemas.microsoft.com/office/powerpoint/2010/main" val="991268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553791"/>
            <a:ext cx="8991600" cy="5679583"/>
          </a:xfrm>
        </p:spPr>
        <p:txBody>
          <a:bodyPr>
            <a:noAutofit/>
          </a:bodyPr>
          <a:lstStyle/>
          <a:p>
            <a:r>
              <a:rPr lang="es-ES" sz="2800" dirty="0" smtClean="0"/>
              <a:t>12. </a:t>
            </a:r>
            <a:r>
              <a:rPr lang="es-ES" sz="2800" dirty="0"/>
              <a:t>Y este es mi mandamiento: que se amen los unos a los otros, como yo los he amado</a:t>
            </a:r>
            <a:r>
              <a:rPr lang="es-ES" sz="2800" dirty="0" smtClean="0"/>
              <a:t>.</a:t>
            </a:r>
            <a:br>
              <a:rPr lang="es-ES" sz="2800" dirty="0" smtClean="0"/>
            </a:br>
            <a:r>
              <a:rPr lang="es-ES" sz="2800" dirty="0" smtClean="0"/>
              <a:t>13. </a:t>
            </a:r>
            <a:r>
              <a:rPr lang="es-ES" sz="2800" dirty="0"/>
              <a:t>Nadie tiene amor más grande que el dar la vida por sus amigos.</a:t>
            </a:r>
            <a:r>
              <a:rPr lang="es-ES" sz="2800" dirty="0" smtClean="0"/>
              <a:t/>
            </a:r>
            <a:br>
              <a:rPr lang="es-ES" sz="2800" dirty="0" smtClean="0"/>
            </a:br>
            <a:r>
              <a:rPr lang="es-ES" sz="2800" dirty="0" smtClean="0"/>
              <a:t>14. </a:t>
            </a:r>
            <a:r>
              <a:rPr lang="es-ES" sz="2800" dirty="0"/>
              <a:t>Ustedes son mis amigos si hacen lo que yo les mando.</a:t>
            </a:r>
            <a:endParaRPr lang="en-US" sz="2800" dirty="0"/>
          </a:p>
        </p:txBody>
      </p:sp>
    </p:spTree>
    <p:extLst>
      <p:ext uri="{BB962C8B-B14F-4D97-AF65-F5344CB8AC3E}">
        <p14:creationId xmlns:p14="http://schemas.microsoft.com/office/powerpoint/2010/main" val="3612695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ysClr val="windowText" lastClr="000000"/>
                </a:solidFill>
              </a:rPr>
              <a:t>La Vid Verdadera</a:t>
            </a:r>
            <a:endParaRPr lang="es-ES" dirty="0">
              <a:ln>
                <a:solidFill>
                  <a:schemeClr val="bg1"/>
                </a:solidFill>
              </a:ln>
              <a:solidFill>
                <a:sysClr val="windowText" lastClr="000000"/>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69746" cy="6858000"/>
          </a:xfrm>
          <a:prstGeom prst="rect">
            <a:avLst/>
          </a:prstGeom>
        </p:spPr>
      </p:pic>
      <p:sp>
        <p:nvSpPr>
          <p:cNvPr id="3" name="Marcador de contenido 2"/>
          <p:cNvSpPr>
            <a:spLocks noGrp="1"/>
          </p:cNvSpPr>
          <p:nvPr>
            <p:ph idx="1"/>
          </p:nvPr>
        </p:nvSpPr>
        <p:spPr>
          <a:xfrm>
            <a:off x="451443" y="721218"/>
            <a:ext cx="6039509" cy="5692462"/>
          </a:xfrm>
        </p:spPr>
        <p:txBody>
          <a:bodyPr anchor="ctr">
            <a:normAutofit/>
          </a:bodyPr>
          <a:lstStyle/>
          <a:p>
            <a:pPr algn="ctr"/>
            <a:r>
              <a:rPr lang="es-GT" sz="2400" dirty="0" smtClean="0">
                <a:ln>
                  <a:solidFill>
                    <a:schemeClr val="bg1"/>
                  </a:solidFill>
                </a:ln>
                <a:solidFill>
                  <a:schemeClr val="bg1"/>
                </a:solidFill>
              </a:rPr>
              <a:t>Unidad en Cristo</a:t>
            </a:r>
          </a:p>
          <a:p>
            <a:pPr algn="ctr"/>
            <a:r>
              <a:rPr lang="es-GT" sz="2400" dirty="0" smtClean="0">
                <a:ln>
                  <a:solidFill>
                    <a:schemeClr val="bg1"/>
                  </a:solidFill>
                </a:ln>
                <a:solidFill>
                  <a:schemeClr val="bg1"/>
                </a:solidFill>
              </a:rPr>
              <a:t>Amor es Unidad</a:t>
            </a:r>
          </a:p>
          <a:p>
            <a:pPr algn="ctr"/>
            <a:r>
              <a:rPr lang="es-GT" sz="2400" dirty="0" smtClean="0">
                <a:ln>
                  <a:solidFill>
                    <a:schemeClr val="bg1"/>
                  </a:solidFill>
                </a:ln>
                <a:solidFill>
                  <a:schemeClr val="bg1"/>
                </a:solidFill>
              </a:rPr>
              <a:t>Ya no somos siervos, somos hijos</a:t>
            </a:r>
            <a:endParaRPr lang="en-US" sz="2400" dirty="0">
              <a:ln>
                <a:solidFill>
                  <a:schemeClr val="tx1"/>
                </a:solidFill>
              </a:ln>
              <a:solidFill>
                <a:schemeClr val="bg1"/>
              </a:solidFill>
            </a:endParaRPr>
          </a:p>
        </p:txBody>
      </p:sp>
    </p:spTree>
    <p:extLst>
      <p:ext uri="{BB962C8B-B14F-4D97-AF65-F5344CB8AC3E}">
        <p14:creationId xmlns:p14="http://schemas.microsoft.com/office/powerpoint/2010/main" val="2644661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566670"/>
            <a:ext cx="8991600" cy="5602310"/>
          </a:xfrm>
        </p:spPr>
        <p:txBody>
          <a:bodyPr>
            <a:noAutofit/>
          </a:bodyPr>
          <a:lstStyle/>
          <a:p>
            <a:r>
              <a:rPr lang="es-ES" sz="2800" dirty="0" smtClean="0"/>
              <a:t>15. </a:t>
            </a:r>
            <a:r>
              <a:rPr lang="es-ES" sz="2800" dirty="0"/>
              <a:t>Ya no los llamo siervos, porque el siervo no está al tanto de lo que hace su amo; los he llamado amigos, porque todo lo que a mi Padre le oí decir se lo he dado a conocer a ustedes</a:t>
            </a:r>
            <a:r>
              <a:rPr lang="es-ES" sz="2800" dirty="0" smtClean="0"/>
              <a:t>.</a:t>
            </a:r>
            <a:endParaRPr lang="en-US" sz="2800" dirty="0"/>
          </a:p>
        </p:txBody>
      </p:sp>
    </p:spTree>
    <p:extLst>
      <p:ext uri="{BB962C8B-B14F-4D97-AF65-F5344CB8AC3E}">
        <p14:creationId xmlns:p14="http://schemas.microsoft.com/office/powerpoint/2010/main" val="535910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566670"/>
            <a:ext cx="8991600" cy="5808372"/>
          </a:xfrm>
        </p:spPr>
        <p:txBody>
          <a:bodyPr>
            <a:noAutofit/>
          </a:bodyPr>
          <a:lstStyle/>
          <a:p>
            <a:r>
              <a:rPr lang="es-ES" sz="2800" dirty="0" smtClean="0"/>
              <a:t>16. </a:t>
            </a:r>
            <a:r>
              <a:rPr lang="es-ES" sz="2800" dirty="0"/>
              <a:t>No me escogieron ustedes a mí, sino que yo los escogí a ustedes y los comisioné para que vayan y den fruto, un fruto que perdure. Así el Padre les dará todo lo que le pidan en mi nombre</a:t>
            </a:r>
            <a:r>
              <a:rPr lang="es-ES" sz="2800" dirty="0" smtClean="0"/>
              <a:t>.</a:t>
            </a:r>
            <a:endParaRPr lang="en-US" sz="2800" dirty="0"/>
          </a:p>
        </p:txBody>
      </p:sp>
    </p:spTree>
    <p:extLst>
      <p:ext uri="{BB962C8B-B14F-4D97-AF65-F5344CB8AC3E}">
        <p14:creationId xmlns:p14="http://schemas.microsoft.com/office/powerpoint/2010/main" val="83515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553791"/>
            <a:ext cx="8991600" cy="5679583"/>
          </a:xfrm>
        </p:spPr>
        <p:txBody>
          <a:bodyPr>
            <a:noAutofit/>
          </a:bodyPr>
          <a:lstStyle/>
          <a:p>
            <a:r>
              <a:rPr lang="es-ES" sz="2800" dirty="0" smtClean="0"/>
              <a:t>17. </a:t>
            </a:r>
            <a:r>
              <a:rPr lang="es-ES" sz="2800" dirty="0"/>
              <a:t>Este es mi mandamiento: que se amen los unos a los otros.</a:t>
            </a:r>
            <a:endParaRPr lang="en-US" sz="2800" dirty="0"/>
          </a:p>
        </p:txBody>
      </p:sp>
    </p:spTree>
    <p:extLst>
      <p:ext uri="{BB962C8B-B14F-4D97-AF65-F5344CB8AC3E}">
        <p14:creationId xmlns:p14="http://schemas.microsoft.com/office/powerpoint/2010/main" val="197621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93F0ADB5-A0B4-4B01-A8C4-FDC34CE22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Rectángulo 11">
            <a:extLst>
              <a:ext uri="{FF2B5EF4-FFF2-40B4-BE49-F238E27FC236}">
                <a16:creationId xmlns:a16="http://schemas.microsoft.com/office/drawing/2014/main" id="{AA6D0FDE-0241-4C21-A720-A694753582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es-ES" dirty="0" smtClean="0">
                <a:solidFill>
                  <a:schemeClr val="bg1"/>
                </a:solidFill>
              </a:rPr>
              <a:t>Unidad</a:t>
            </a:r>
            <a:endParaRPr lang="es-ES" dirty="0">
              <a:solidFill>
                <a:schemeClr val="bg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graphicFrame>
        <p:nvGraphicFramePr>
          <p:cNvPr id="5" name="Marcador de contenido 2" descr="Viñetas de icono">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967296421"/>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es-ES" dirty="0" smtClean="0">
                <a:solidFill>
                  <a:schemeClr val="bg1"/>
                </a:solidFill>
              </a:rPr>
              <a:t>Unidad</a:t>
            </a:r>
            <a:endParaRPr lang="es-ES" dirty="0">
              <a:solidFill>
                <a:schemeClr val="bg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graphicFrame>
        <p:nvGraphicFramePr>
          <p:cNvPr id="5" name="Marcador de contenido 2" descr="Viñetas de icono">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472138141"/>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4449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fontScale="90000"/>
          </a:bodyPr>
          <a:lstStyle/>
          <a:p>
            <a:pPr rtl="0"/>
            <a:r>
              <a:rPr lang="es-ES" dirty="0" smtClean="0">
                <a:ln>
                  <a:solidFill>
                    <a:schemeClr val="bg1"/>
                  </a:solidFill>
                </a:ln>
                <a:solidFill>
                  <a:sysClr val="windowText" lastClr="000000"/>
                </a:solidFill>
              </a:rPr>
              <a:t>Jesús y sus discípulos aborrecidos</a:t>
            </a:r>
            <a:endParaRPr lang="es-ES" dirty="0">
              <a:ln>
                <a:solidFill>
                  <a:schemeClr val="bg1"/>
                </a:solidFill>
              </a:ln>
              <a:solidFill>
                <a:sysClr val="windowText" lastClr="000000"/>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69746" cy="6858000"/>
          </a:xfrm>
          <a:prstGeom prst="rect">
            <a:avLst/>
          </a:prstGeom>
        </p:spPr>
      </p:pic>
      <p:sp>
        <p:nvSpPr>
          <p:cNvPr id="3" name="Marcador de contenido 2"/>
          <p:cNvSpPr>
            <a:spLocks noGrp="1"/>
          </p:cNvSpPr>
          <p:nvPr>
            <p:ph idx="1"/>
          </p:nvPr>
        </p:nvSpPr>
        <p:spPr>
          <a:xfrm>
            <a:off x="451443" y="721218"/>
            <a:ext cx="6039509" cy="5692462"/>
          </a:xfrm>
        </p:spPr>
        <p:txBody>
          <a:bodyPr anchor="ctr">
            <a:normAutofit/>
          </a:bodyPr>
          <a:lstStyle/>
          <a:p>
            <a:pPr algn="ctr"/>
            <a:r>
              <a:rPr lang="es-GT" sz="2400" dirty="0" smtClean="0">
                <a:ln>
                  <a:solidFill>
                    <a:schemeClr val="bg1"/>
                  </a:solidFill>
                </a:ln>
                <a:solidFill>
                  <a:schemeClr val="bg1"/>
                </a:solidFill>
              </a:rPr>
              <a:t>El mundo aborrece a </a:t>
            </a:r>
            <a:r>
              <a:rPr lang="es-GT" sz="2400" dirty="0" smtClean="0">
                <a:ln>
                  <a:solidFill>
                    <a:schemeClr val="bg1"/>
                  </a:solidFill>
                </a:ln>
                <a:solidFill>
                  <a:schemeClr val="bg1"/>
                </a:solidFill>
              </a:rPr>
              <a:t>Cristo</a:t>
            </a:r>
            <a:endParaRPr lang="es-GT" sz="2400" dirty="0" smtClean="0">
              <a:ln>
                <a:solidFill>
                  <a:schemeClr val="bg1"/>
                </a:solidFill>
              </a:ln>
              <a:solidFill>
                <a:schemeClr val="bg1"/>
              </a:solidFill>
            </a:endParaRPr>
          </a:p>
        </p:txBody>
      </p:sp>
    </p:spTree>
    <p:extLst>
      <p:ext uri="{BB962C8B-B14F-4D97-AF65-F5344CB8AC3E}">
        <p14:creationId xmlns:p14="http://schemas.microsoft.com/office/powerpoint/2010/main" val="2716592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46975"/>
            <a:ext cx="8991600" cy="5576551"/>
          </a:xfrm>
        </p:spPr>
        <p:txBody>
          <a:bodyPr>
            <a:normAutofit/>
          </a:bodyPr>
          <a:lstStyle/>
          <a:p>
            <a:r>
              <a:rPr lang="en-US" sz="2800" dirty="0" smtClean="0"/>
              <a:t>18.</a:t>
            </a:r>
            <a:r>
              <a:rPr lang="es-ES" dirty="0"/>
              <a:t> </a:t>
            </a:r>
            <a:r>
              <a:rPr lang="es-ES" sz="2800" dirty="0"/>
              <a:t>»Si el mundo los aborrece, tengan presente que antes que a ustedes, me aborreció a mí.</a:t>
            </a:r>
            <a:r>
              <a:rPr lang="en-US" sz="2800" dirty="0" smtClean="0"/>
              <a:t/>
            </a:r>
            <a:br>
              <a:rPr lang="en-US" sz="2800" dirty="0" smtClean="0"/>
            </a:br>
            <a:r>
              <a:rPr lang="en-US" sz="2800" dirty="0" smtClean="0"/>
              <a:t>19.</a:t>
            </a:r>
            <a:r>
              <a:rPr lang="es-ES" dirty="0"/>
              <a:t> </a:t>
            </a:r>
            <a:r>
              <a:rPr lang="es-ES" sz="2800" dirty="0"/>
              <a:t>Si fueran del mundo, el mundo los amaría como a los suyos. Pero ustedes no son del mundo, sino que yo los he escogido de entre el mundo. Por eso el mundo los aborrece.</a:t>
            </a:r>
            <a:endParaRPr lang="en-US" sz="2800" dirty="0"/>
          </a:p>
        </p:txBody>
      </p:sp>
    </p:spTree>
    <p:extLst>
      <p:ext uri="{BB962C8B-B14F-4D97-AF65-F5344CB8AC3E}">
        <p14:creationId xmlns:p14="http://schemas.microsoft.com/office/powerpoint/2010/main" val="298688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21217"/>
            <a:ext cx="8991600" cy="5190185"/>
          </a:xfrm>
        </p:spPr>
        <p:txBody>
          <a:bodyPr>
            <a:normAutofit/>
          </a:bodyPr>
          <a:lstStyle/>
          <a:p>
            <a:r>
              <a:rPr lang="en-US" sz="2800" dirty="0" smtClean="0"/>
              <a:t>20. </a:t>
            </a:r>
            <a:r>
              <a:rPr lang="es-ES" sz="2800" dirty="0" smtClean="0"/>
              <a:t>Recuerden lo que les dije: “Ningún siervo es más que su amo”. Si a mí me han perseguido, también a ustedes los perseguirán. Si han obedecido mis enseñanzas, también obedecerán las de ustedes.</a:t>
            </a:r>
            <a:r>
              <a:rPr lang="en-US" sz="2800" dirty="0" smtClean="0"/>
              <a:t/>
            </a:r>
            <a:br>
              <a:rPr lang="en-US" sz="2800" dirty="0" smtClean="0"/>
            </a:br>
            <a:r>
              <a:rPr lang="en-US" sz="2800" dirty="0" smtClean="0"/>
              <a:t>21. </a:t>
            </a:r>
            <a:r>
              <a:rPr lang="es-ES" sz="2800" dirty="0"/>
              <a:t>Los tratarán así por causa de mi nombre, porque no conocen al que me envió.</a:t>
            </a:r>
            <a:endParaRPr lang="en-US" sz="2800" dirty="0"/>
          </a:p>
        </p:txBody>
      </p:sp>
    </p:spTree>
    <p:extLst>
      <p:ext uri="{BB962C8B-B14F-4D97-AF65-F5344CB8AC3E}">
        <p14:creationId xmlns:p14="http://schemas.microsoft.com/office/powerpoint/2010/main" val="3601295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21217"/>
            <a:ext cx="8991600" cy="5331853"/>
          </a:xfrm>
        </p:spPr>
        <p:txBody>
          <a:bodyPr>
            <a:normAutofit/>
          </a:bodyPr>
          <a:lstStyle/>
          <a:p>
            <a:r>
              <a:rPr lang="es-GT" sz="2800" dirty="0" smtClean="0"/>
              <a:t>22. </a:t>
            </a:r>
            <a:r>
              <a:rPr lang="es-ES" sz="2800" dirty="0"/>
              <a:t>Si yo no hubiera venido ni les hubiera hablado, no serían culpables de pecado. Pero ahora no tienen excusa por su pecado</a:t>
            </a:r>
            <a:r>
              <a:rPr lang="es-ES" sz="2800" dirty="0" smtClean="0"/>
              <a:t>.</a:t>
            </a:r>
            <a:br>
              <a:rPr lang="es-ES" sz="2800" dirty="0" smtClean="0"/>
            </a:br>
            <a:r>
              <a:rPr lang="es-ES" sz="2800" dirty="0" smtClean="0"/>
              <a:t>23. </a:t>
            </a:r>
            <a:r>
              <a:rPr lang="es-ES" sz="2800" dirty="0"/>
              <a:t>El que me aborrece a mí también aborrece a mi Padre.</a:t>
            </a:r>
            <a:endParaRPr lang="en-US" sz="2800" dirty="0"/>
          </a:p>
        </p:txBody>
      </p:sp>
    </p:spTree>
    <p:extLst>
      <p:ext uri="{BB962C8B-B14F-4D97-AF65-F5344CB8AC3E}">
        <p14:creationId xmlns:p14="http://schemas.microsoft.com/office/powerpoint/2010/main" val="1333279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fontScale="90000"/>
          </a:bodyPr>
          <a:lstStyle/>
          <a:p>
            <a:pPr rtl="0"/>
            <a:r>
              <a:rPr lang="es-ES" dirty="0" smtClean="0">
                <a:ln>
                  <a:solidFill>
                    <a:schemeClr val="bg1"/>
                  </a:solidFill>
                </a:ln>
                <a:solidFill>
                  <a:sysClr val="windowText" lastClr="000000"/>
                </a:solidFill>
              </a:rPr>
              <a:t>Jesús y sus discípulos aborrecidos</a:t>
            </a:r>
            <a:endParaRPr lang="es-ES" dirty="0">
              <a:ln>
                <a:solidFill>
                  <a:schemeClr val="bg1"/>
                </a:solidFill>
              </a:ln>
              <a:solidFill>
                <a:sysClr val="windowText" lastClr="000000"/>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69746" cy="6858000"/>
          </a:xfrm>
          <a:prstGeom prst="rect">
            <a:avLst/>
          </a:prstGeom>
        </p:spPr>
      </p:pic>
      <p:sp>
        <p:nvSpPr>
          <p:cNvPr id="3" name="Marcador de contenido 2"/>
          <p:cNvSpPr>
            <a:spLocks noGrp="1"/>
          </p:cNvSpPr>
          <p:nvPr>
            <p:ph idx="1"/>
          </p:nvPr>
        </p:nvSpPr>
        <p:spPr>
          <a:xfrm>
            <a:off x="451443" y="721218"/>
            <a:ext cx="6039509" cy="5692462"/>
          </a:xfrm>
        </p:spPr>
        <p:txBody>
          <a:bodyPr anchor="ctr">
            <a:normAutofit/>
          </a:bodyPr>
          <a:lstStyle/>
          <a:p>
            <a:pPr algn="ctr"/>
            <a:r>
              <a:rPr lang="es-GT" sz="2400" dirty="0" smtClean="0">
                <a:ln>
                  <a:solidFill>
                    <a:schemeClr val="bg1"/>
                  </a:solidFill>
                </a:ln>
                <a:solidFill>
                  <a:schemeClr val="bg1"/>
                </a:solidFill>
              </a:rPr>
              <a:t>El mundo aborrece a Cristo</a:t>
            </a:r>
          </a:p>
          <a:p>
            <a:pPr algn="ctr"/>
            <a:r>
              <a:rPr lang="es-GT" sz="2400" dirty="0" smtClean="0">
                <a:ln>
                  <a:solidFill>
                    <a:schemeClr val="bg1"/>
                  </a:solidFill>
                </a:ln>
                <a:solidFill>
                  <a:schemeClr val="bg1"/>
                </a:solidFill>
              </a:rPr>
              <a:t>Nos Aborrecen por ser </a:t>
            </a:r>
            <a:r>
              <a:rPr lang="es-GT" sz="2400" dirty="0" smtClean="0">
                <a:ln>
                  <a:solidFill>
                    <a:schemeClr val="bg1"/>
                  </a:solidFill>
                </a:ln>
                <a:solidFill>
                  <a:schemeClr val="bg1"/>
                </a:solidFill>
              </a:rPr>
              <a:t>Testigos</a:t>
            </a:r>
            <a:endParaRPr lang="es-GT" sz="2400" dirty="0" smtClean="0">
              <a:ln>
                <a:solidFill>
                  <a:schemeClr val="bg1"/>
                </a:solidFill>
              </a:ln>
              <a:solidFill>
                <a:schemeClr val="bg1"/>
              </a:solidFill>
            </a:endParaRPr>
          </a:p>
        </p:txBody>
      </p:sp>
    </p:spTree>
    <p:extLst>
      <p:ext uri="{BB962C8B-B14F-4D97-AF65-F5344CB8AC3E}">
        <p14:creationId xmlns:p14="http://schemas.microsoft.com/office/powerpoint/2010/main" val="4102215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46975"/>
            <a:ext cx="8991600" cy="5576551"/>
          </a:xfrm>
        </p:spPr>
        <p:txBody>
          <a:bodyPr>
            <a:normAutofit/>
          </a:bodyPr>
          <a:lstStyle/>
          <a:p>
            <a:r>
              <a:rPr lang="en-US" sz="2800" dirty="0" smtClean="0"/>
              <a:t>26.</a:t>
            </a:r>
            <a:r>
              <a:rPr lang="es-ES" dirty="0" smtClean="0"/>
              <a:t> </a:t>
            </a:r>
            <a:r>
              <a:rPr lang="es-ES" sz="2800" dirty="0"/>
              <a:t>Cuando venga el Consolador, que yo les enviaré de parte del Padre, el Espíritu de verdad que procede del Padre, él testificará acerca de mí.</a:t>
            </a:r>
            <a:r>
              <a:rPr lang="en-US" sz="2800" dirty="0" smtClean="0"/>
              <a:t/>
            </a:r>
            <a:br>
              <a:rPr lang="en-US" sz="2800" dirty="0" smtClean="0"/>
            </a:br>
            <a:r>
              <a:rPr lang="en-US" sz="2800" dirty="0" smtClean="0"/>
              <a:t>27.</a:t>
            </a:r>
            <a:r>
              <a:rPr lang="es-ES" dirty="0" smtClean="0"/>
              <a:t> </a:t>
            </a:r>
            <a:r>
              <a:rPr lang="es-ES" sz="2800" dirty="0"/>
              <a:t>Y también ustedes darán testimonio porque han estado conmigo desde el principio.</a:t>
            </a:r>
            <a:endParaRPr lang="en-US" sz="2800" dirty="0"/>
          </a:p>
        </p:txBody>
      </p:sp>
    </p:spTree>
    <p:extLst>
      <p:ext uri="{BB962C8B-B14F-4D97-AF65-F5344CB8AC3E}">
        <p14:creationId xmlns:p14="http://schemas.microsoft.com/office/powerpoint/2010/main" val="3362450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fontScale="90000"/>
          </a:bodyPr>
          <a:lstStyle/>
          <a:p>
            <a:pPr rtl="0"/>
            <a:r>
              <a:rPr lang="es-ES" dirty="0" smtClean="0">
                <a:ln>
                  <a:solidFill>
                    <a:schemeClr val="bg1"/>
                  </a:solidFill>
                </a:ln>
                <a:solidFill>
                  <a:sysClr val="windowText" lastClr="000000"/>
                </a:solidFill>
              </a:rPr>
              <a:t>Jesús y sus discípulos aborrecidos</a:t>
            </a:r>
            <a:endParaRPr lang="es-ES" dirty="0">
              <a:ln>
                <a:solidFill>
                  <a:schemeClr val="bg1"/>
                </a:solidFill>
              </a:ln>
              <a:solidFill>
                <a:sysClr val="windowText" lastClr="000000"/>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69746" cy="6858000"/>
          </a:xfrm>
          <a:prstGeom prst="rect">
            <a:avLst/>
          </a:prstGeom>
        </p:spPr>
      </p:pic>
      <p:sp>
        <p:nvSpPr>
          <p:cNvPr id="3" name="Marcador de contenido 2"/>
          <p:cNvSpPr>
            <a:spLocks noGrp="1"/>
          </p:cNvSpPr>
          <p:nvPr>
            <p:ph idx="1"/>
          </p:nvPr>
        </p:nvSpPr>
        <p:spPr>
          <a:xfrm>
            <a:off x="451443" y="721218"/>
            <a:ext cx="6039509" cy="5692462"/>
          </a:xfrm>
        </p:spPr>
        <p:txBody>
          <a:bodyPr anchor="ctr">
            <a:normAutofit/>
          </a:bodyPr>
          <a:lstStyle/>
          <a:p>
            <a:pPr algn="ctr"/>
            <a:r>
              <a:rPr lang="es-GT" sz="2400" dirty="0" smtClean="0">
                <a:ln>
                  <a:solidFill>
                    <a:schemeClr val="bg1"/>
                  </a:solidFill>
                </a:ln>
                <a:solidFill>
                  <a:schemeClr val="bg1"/>
                </a:solidFill>
              </a:rPr>
              <a:t>El mundo aborrece a Cristo</a:t>
            </a:r>
          </a:p>
          <a:p>
            <a:pPr algn="ctr"/>
            <a:r>
              <a:rPr lang="es-GT" sz="2400" dirty="0" smtClean="0">
                <a:ln>
                  <a:solidFill>
                    <a:schemeClr val="bg1"/>
                  </a:solidFill>
                </a:ln>
                <a:solidFill>
                  <a:schemeClr val="bg1"/>
                </a:solidFill>
              </a:rPr>
              <a:t>Nos Aborrecen por ser Testigos</a:t>
            </a:r>
          </a:p>
          <a:p>
            <a:pPr algn="ctr"/>
            <a:r>
              <a:rPr lang="es-GT" sz="2400" dirty="0" smtClean="0">
                <a:ln>
                  <a:solidFill>
                    <a:schemeClr val="bg1"/>
                  </a:solidFill>
                </a:ln>
                <a:solidFill>
                  <a:schemeClr val="bg1"/>
                </a:solidFill>
              </a:rPr>
              <a:t>Jesús afirma nuestra fe</a:t>
            </a:r>
            <a:endParaRPr lang="en-US" sz="2400" dirty="0">
              <a:ln>
                <a:solidFill>
                  <a:schemeClr val="tx1"/>
                </a:solidFill>
              </a:ln>
              <a:solidFill>
                <a:schemeClr val="bg1"/>
              </a:solidFill>
            </a:endParaRPr>
          </a:p>
        </p:txBody>
      </p:sp>
    </p:spTree>
    <p:extLst>
      <p:ext uri="{BB962C8B-B14F-4D97-AF65-F5344CB8AC3E}">
        <p14:creationId xmlns:p14="http://schemas.microsoft.com/office/powerpoint/2010/main" val="3256476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46975"/>
            <a:ext cx="8991600" cy="5576551"/>
          </a:xfrm>
        </p:spPr>
        <p:txBody>
          <a:bodyPr>
            <a:normAutofit/>
          </a:bodyPr>
          <a:lstStyle/>
          <a:p>
            <a:r>
              <a:rPr lang="en-US" sz="2800" dirty="0"/>
              <a:t>1</a:t>
            </a:r>
            <a:r>
              <a:rPr lang="en-US" sz="2800" dirty="0" smtClean="0"/>
              <a:t>.</a:t>
            </a:r>
            <a:r>
              <a:rPr lang="es-ES" dirty="0" smtClean="0"/>
              <a:t> </a:t>
            </a:r>
            <a:r>
              <a:rPr lang="es-ES" sz="2800" dirty="0"/>
              <a:t> »Todo esto les he dicho para que no flaquee su fe.</a:t>
            </a:r>
            <a:r>
              <a:rPr lang="en-US" sz="2800" dirty="0" smtClean="0"/>
              <a:t/>
            </a:r>
            <a:br>
              <a:rPr lang="en-US" sz="2800" dirty="0" smtClean="0"/>
            </a:br>
            <a:r>
              <a:rPr lang="en-US" sz="2800" dirty="0" smtClean="0"/>
              <a:t>4.</a:t>
            </a:r>
            <a:r>
              <a:rPr lang="es-ES" dirty="0" smtClean="0"/>
              <a:t> </a:t>
            </a:r>
            <a:r>
              <a:rPr lang="es-ES" sz="2800" dirty="0"/>
              <a:t>Y les digo esto para que cuando llegue ese día se acuerden de que ya se lo había advertido. Sin embargo, no les dije esto al principio porque yo estaba con ustedes.</a:t>
            </a:r>
            <a:endParaRPr lang="en-US" sz="2800" dirty="0"/>
          </a:p>
        </p:txBody>
      </p:sp>
    </p:spTree>
    <p:extLst>
      <p:ext uri="{BB962C8B-B14F-4D97-AF65-F5344CB8AC3E}">
        <p14:creationId xmlns:p14="http://schemas.microsoft.com/office/powerpoint/2010/main" val="3497417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0AF33C27-9C85-4B30-9AD7-879D48AFE4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6D5089DD-882D-4413-B8BF-4798BFD84A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a:bodyPr>
          <a:lstStyle/>
          <a:p>
            <a:pPr rtl="0"/>
            <a:r>
              <a:rPr lang="es-ES" dirty="0" smtClean="0">
                <a:solidFill>
                  <a:srgbClr val="FFFFFF"/>
                </a:solidFill>
              </a:rPr>
              <a:t>La Despedida de Jesús</a:t>
            </a:r>
            <a:endParaRPr lang="es-ES" dirty="0">
              <a:solidFill>
                <a:srgbClr val="FFFFFF"/>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 y="0"/>
            <a:ext cx="7530838" cy="6858000"/>
          </a:xfrm>
          <a:prstGeom prst="rect">
            <a:avLst/>
          </a:prstGeom>
        </p:spPr>
      </p:pic>
      <p:graphicFrame>
        <p:nvGraphicFramePr>
          <p:cNvPr id="7" name="Marcador de contenido 2" descr="Viñetas de icono">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2426444"/>
              </p:ext>
            </p:extLst>
          </p:nvPr>
        </p:nvGraphicFramePr>
        <p:xfrm>
          <a:off x="862399"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8952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es-ES" dirty="0" smtClean="0">
                <a:solidFill>
                  <a:schemeClr val="bg1"/>
                </a:solidFill>
              </a:rPr>
              <a:t>Unidad</a:t>
            </a:r>
            <a:endParaRPr lang="es-ES" dirty="0">
              <a:solidFill>
                <a:schemeClr val="bg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graphicFrame>
        <p:nvGraphicFramePr>
          <p:cNvPr id="5" name="Marcador de contenido 2" descr="Viñetas de icono">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391556701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31286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chemeClr val="tx1"/>
                </a:solidFill>
              </a:rPr>
              <a:t>Despedida</a:t>
            </a:r>
            <a:endParaRPr lang="es-ES" dirty="0">
              <a:ln>
                <a:solidFill>
                  <a:schemeClr val="bg1"/>
                </a:solidFill>
              </a:ln>
              <a:solidFill>
                <a:schemeClr val="tx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sp>
        <p:nvSpPr>
          <p:cNvPr id="3" name="Marcador de contenido 2"/>
          <p:cNvSpPr>
            <a:spLocks noGrp="1"/>
          </p:cNvSpPr>
          <p:nvPr>
            <p:ph idx="1"/>
          </p:nvPr>
        </p:nvSpPr>
        <p:spPr>
          <a:xfrm>
            <a:off x="5550794" y="953037"/>
            <a:ext cx="6367658" cy="5100033"/>
          </a:xfrm>
        </p:spPr>
        <p:txBody>
          <a:bodyPr anchor="ctr">
            <a:normAutofit/>
          </a:bodyPr>
          <a:lstStyle/>
          <a:p>
            <a:pPr algn="ctr"/>
            <a:r>
              <a:rPr lang="es-GT" sz="2400" dirty="0" smtClean="0">
                <a:solidFill>
                  <a:schemeClr val="bg1"/>
                </a:solidFill>
              </a:rPr>
              <a:t>Adiós</a:t>
            </a:r>
            <a:endParaRPr lang="en-US" sz="2400" dirty="0">
              <a:solidFill>
                <a:schemeClr val="bg1"/>
              </a:solidFill>
            </a:endParaRPr>
          </a:p>
        </p:txBody>
      </p:sp>
    </p:spTree>
    <p:extLst>
      <p:ext uri="{BB962C8B-B14F-4D97-AF65-F5344CB8AC3E}">
        <p14:creationId xmlns:p14="http://schemas.microsoft.com/office/powerpoint/2010/main" val="173919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824249"/>
            <a:ext cx="8991600" cy="5203064"/>
          </a:xfrm>
        </p:spPr>
        <p:txBody>
          <a:bodyPr/>
          <a:lstStyle/>
          <a:p>
            <a:r>
              <a:rPr lang="es-GT" sz="2800" dirty="0" smtClean="0"/>
              <a:t>16. </a:t>
            </a:r>
            <a:r>
              <a:rPr lang="es-ES" sz="2800" dirty="0"/>
              <a:t> »Dentro de poco ya no me verán; pero un poco después volverán a verme».</a:t>
            </a:r>
            <a:r>
              <a:rPr lang="es-GT" dirty="0" smtClean="0"/>
              <a:t/>
            </a:r>
            <a:br>
              <a:rPr lang="es-GT" dirty="0" smtClean="0"/>
            </a:br>
            <a:r>
              <a:rPr lang="es-GT" sz="2800" dirty="0" smtClean="0"/>
              <a:t>20. </a:t>
            </a:r>
            <a:r>
              <a:rPr lang="es-ES" sz="2800" dirty="0"/>
              <a:t>Ciertamente les aseguro que ustedes llorarán de dolor, mientras que el mundo se alegrará. Se pondrán tristes, pero su tristeza se convertirá en alegría.</a:t>
            </a:r>
            <a:endParaRPr lang="en-US" dirty="0"/>
          </a:p>
        </p:txBody>
      </p:sp>
    </p:spTree>
    <p:extLst>
      <p:ext uri="{BB962C8B-B14F-4D97-AF65-F5344CB8AC3E}">
        <p14:creationId xmlns:p14="http://schemas.microsoft.com/office/powerpoint/2010/main" val="997884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chemeClr val="tx1"/>
                </a:solidFill>
              </a:rPr>
              <a:t>Despedida</a:t>
            </a:r>
            <a:endParaRPr lang="es-ES" dirty="0">
              <a:ln>
                <a:solidFill>
                  <a:schemeClr val="bg1"/>
                </a:solidFill>
              </a:ln>
              <a:solidFill>
                <a:schemeClr val="tx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sp>
        <p:nvSpPr>
          <p:cNvPr id="3" name="Marcador de contenido 2"/>
          <p:cNvSpPr>
            <a:spLocks noGrp="1"/>
          </p:cNvSpPr>
          <p:nvPr>
            <p:ph idx="1"/>
          </p:nvPr>
        </p:nvSpPr>
        <p:spPr>
          <a:xfrm>
            <a:off x="5550794" y="953037"/>
            <a:ext cx="6367658" cy="5100033"/>
          </a:xfrm>
        </p:spPr>
        <p:txBody>
          <a:bodyPr anchor="ctr">
            <a:normAutofit/>
          </a:bodyPr>
          <a:lstStyle/>
          <a:p>
            <a:pPr algn="ctr"/>
            <a:r>
              <a:rPr lang="es-GT" sz="2400" dirty="0" smtClean="0">
                <a:solidFill>
                  <a:schemeClr val="bg1"/>
                </a:solidFill>
              </a:rPr>
              <a:t>Adiós</a:t>
            </a:r>
          </a:p>
          <a:p>
            <a:pPr algn="ctr"/>
            <a:r>
              <a:rPr lang="es-GT" sz="2400" dirty="0" smtClean="0">
                <a:solidFill>
                  <a:schemeClr val="bg1"/>
                </a:solidFill>
              </a:rPr>
              <a:t>Revelación</a:t>
            </a:r>
            <a:endParaRPr lang="en-US" sz="2400" dirty="0">
              <a:solidFill>
                <a:schemeClr val="bg1"/>
              </a:solidFill>
            </a:endParaRPr>
          </a:p>
        </p:txBody>
      </p:sp>
    </p:spTree>
    <p:extLst>
      <p:ext uri="{BB962C8B-B14F-4D97-AF65-F5344CB8AC3E}">
        <p14:creationId xmlns:p14="http://schemas.microsoft.com/office/powerpoint/2010/main" val="2513318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824249"/>
            <a:ext cx="8991600" cy="5203064"/>
          </a:xfrm>
        </p:spPr>
        <p:txBody>
          <a:bodyPr/>
          <a:lstStyle/>
          <a:p>
            <a:r>
              <a:rPr lang="es-GT" sz="2800" dirty="0" smtClean="0"/>
              <a:t>22. </a:t>
            </a:r>
            <a:r>
              <a:rPr lang="es-ES" sz="2800" dirty="0"/>
              <a:t>Lo mismo les pasa a ustedes: Ahora están tristes, pero cuando vuelva a verlos se alegrarán, y nadie les va a quitar esa alegría.</a:t>
            </a:r>
            <a:r>
              <a:rPr lang="es-GT" dirty="0" smtClean="0"/>
              <a:t/>
            </a:r>
            <a:br>
              <a:rPr lang="es-GT" dirty="0" smtClean="0"/>
            </a:br>
            <a:r>
              <a:rPr lang="es-GT" sz="2800" dirty="0" smtClean="0"/>
              <a:t>23. </a:t>
            </a:r>
            <a:r>
              <a:rPr lang="es-ES" sz="2800" dirty="0"/>
              <a:t>En aquel día ya no me preguntarán nada. Ciertamente les aseguro que mi Padre les dará todo lo que le pidan en mi nombre.</a:t>
            </a:r>
            <a:endParaRPr lang="en-US" dirty="0"/>
          </a:p>
        </p:txBody>
      </p:sp>
    </p:spTree>
    <p:extLst>
      <p:ext uri="{BB962C8B-B14F-4D97-AF65-F5344CB8AC3E}">
        <p14:creationId xmlns:p14="http://schemas.microsoft.com/office/powerpoint/2010/main" val="3890106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13079" y="862885"/>
            <a:ext cx="8991600" cy="5203064"/>
          </a:xfrm>
        </p:spPr>
        <p:txBody>
          <a:bodyPr/>
          <a:lstStyle/>
          <a:p>
            <a:r>
              <a:rPr lang="es-GT" sz="2800" dirty="0" smtClean="0"/>
              <a:t>24. </a:t>
            </a:r>
            <a:r>
              <a:rPr lang="es-ES" sz="2800" dirty="0"/>
              <a:t>Hasta ahora no han pedido nada en mi nombre. Pidan y recibirán, para que su alegría sea completa.</a:t>
            </a:r>
            <a:r>
              <a:rPr lang="es-GT" dirty="0" smtClean="0"/>
              <a:t/>
            </a:r>
            <a:br>
              <a:rPr lang="es-GT" dirty="0" smtClean="0"/>
            </a:br>
            <a:r>
              <a:rPr lang="es-GT" sz="2800" dirty="0" smtClean="0"/>
              <a:t>25. </a:t>
            </a:r>
            <a:r>
              <a:rPr lang="es-ES" sz="2800" dirty="0"/>
              <a:t>»Les he dicho todo esto por medio de comparaciones, pero viene la hora en que ya no les hablaré así, sino que les hablaré claramente acerca de mi Padre.</a:t>
            </a:r>
            <a:endParaRPr lang="en-US" dirty="0"/>
          </a:p>
        </p:txBody>
      </p:sp>
    </p:spTree>
    <p:extLst>
      <p:ext uri="{BB962C8B-B14F-4D97-AF65-F5344CB8AC3E}">
        <p14:creationId xmlns:p14="http://schemas.microsoft.com/office/powerpoint/2010/main" val="342414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a:bodyPr>
          <a:lstStyle/>
          <a:p>
            <a:pPr rtl="0"/>
            <a:r>
              <a:rPr lang="es-ES" dirty="0" smtClean="0">
                <a:solidFill>
                  <a:srgbClr val="FFFFFF"/>
                </a:solidFill>
              </a:rPr>
              <a:t>La Despedida de Jesús</a:t>
            </a:r>
            <a:endParaRPr lang="es-ES" dirty="0">
              <a:solidFill>
                <a:srgbClr val="FFFFFF"/>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 y="0"/>
            <a:ext cx="7530838" cy="6858000"/>
          </a:xfrm>
          <a:prstGeom prst="rect">
            <a:avLst/>
          </a:prstGeom>
        </p:spPr>
      </p:pic>
      <p:graphicFrame>
        <p:nvGraphicFramePr>
          <p:cNvPr id="7" name="Marcador de contenido 2" descr="Viñetas de icono">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4049678244"/>
              </p:ext>
            </p:extLst>
          </p:nvPr>
        </p:nvGraphicFramePr>
        <p:xfrm>
          <a:off x="862399"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150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chemeClr val="tx1"/>
                </a:solidFill>
              </a:rPr>
              <a:t>Propia</a:t>
            </a:r>
            <a:endParaRPr lang="es-ES" dirty="0">
              <a:ln>
                <a:solidFill>
                  <a:schemeClr val="bg1"/>
                </a:solidFill>
              </a:ln>
              <a:solidFill>
                <a:schemeClr val="tx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sp>
        <p:nvSpPr>
          <p:cNvPr id="3" name="Marcador de contenido 2"/>
          <p:cNvSpPr>
            <a:spLocks noGrp="1"/>
          </p:cNvSpPr>
          <p:nvPr>
            <p:ph idx="1"/>
          </p:nvPr>
        </p:nvSpPr>
        <p:spPr>
          <a:xfrm>
            <a:off x="5550794" y="953037"/>
            <a:ext cx="6367658" cy="5100033"/>
          </a:xfrm>
        </p:spPr>
        <p:txBody>
          <a:bodyPr anchor="ctr">
            <a:normAutofit/>
          </a:bodyPr>
          <a:lstStyle/>
          <a:p>
            <a:pPr algn="ctr"/>
            <a:r>
              <a:rPr lang="es-GT" sz="2400" dirty="0" smtClean="0">
                <a:solidFill>
                  <a:schemeClr val="bg1"/>
                </a:solidFill>
              </a:rPr>
              <a:t>Llegó la hora</a:t>
            </a:r>
          </a:p>
        </p:txBody>
      </p:sp>
    </p:spTree>
    <p:extLst>
      <p:ext uri="{BB962C8B-B14F-4D97-AF65-F5344CB8AC3E}">
        <p14:creationId xmlns:p14="http://schemas.microsoft.com/office/powerpoint/2010/main" val="245658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59853"/>
            <a:ext cx="8991600" cy="5267459"/>
          </a:xfrm>
        </p:spPr>
        <p:txBody>
          <a:bodyPr>
            <a:normAutofit/>
          </a:bodyPr>
          <a:lstStyle/>
          <a:p>
            <a:r>
              <a:rPr lang="es-GT" sz="2800" dirty="0" smtClean="0"/>
              <a:t>1. </a:t>
            </a:r>
            <a:r>
              <a:rPr lang="es-ES" sz="2800" dirty="0"/>
              <a:t>Después de que Jesús dijo esto, dirigió la mirada al cielo y oró así:</a:t>
            </a:r>
            <a:br>
              <a:rPr lang="es-ES" sz="2800" dirty="0"/>
            </a:br>
            <a:r>
              <a:rPr lang="es-ES" sz="2800" dirty="0"/>
              <a:t>«Padre, ha llegado la hora. Glorifica a tu Hijo, para que tu Hijo te glorifique a ti,</a:t>
            </a:r>
            <a:br>
              <a:rPr lang="es-ES" sz="2800" dirty="0"/>
            </a:br>
            <a:r>
              <a:rPr lang="es-ES" sz="2800" dirty="0" smtClean="0"/>
              <a:t>2. </a:t>
            </a:r>
            <a:r>
              <a:rPr lang="es-ES" sz="2800" dirty="0"/>
              <a:t>ya que le has conferido autoridad sobre todo mortal para que él les conceda vida eterna a todos los que le has dado.</a:t>
            </a:r>
            <a:endParaRPr lang="en-US" sz="1800" dirty="0"/>
          </a:p>
        </p:txBody>
      </p:sp>
    </p:spTree>
    <p:extLst>
      <p:ext uri="{BB962C8B-B14F-4D97-AF65-F5344CB8AC3E}">
        <p14:creationId xmlns:p14="http://schemas.microsoft.com/office/powerpoint/2010/main" val="287393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862885"/>
            <a:ext cx="8991600" cy="5215943"/>
          </a:xfrm>
        </p:spPr>
        <p:txBody>
          <a:bodyPr>
            <a:normAutofit/>
          </a:bodyPr>
          <a:lstStyle/>
          <a:p>
            <a:r>
              <a:rPr lang="es-GT" sz="2800" dirty="0" smtClean="0"/>
              <a:t>3. </a:t>
            </a:r>
            <a:r>
              <a:rPr lang="es-ES" sz="2800" dirty="0"/>
              <a:t>Y esta es la vida eterna: que te conozcan a ti, el único Dios verdadero, y a Jesucristo, a quien tú has enviado.</a:t>
            </a:r>
            <a:r>
              <a:rPr lang="es-GT" sz="2800" dirty="0" smtClean="0"/>
              <a:t/>
            </a:r>
            <a:br>
              <a:rPr lang="es-GT" sz="2800" dirty="0" smtClean="0"/>
            </a:br>
            <a:r>
              <a:rPr lang="es-GT" sz="2800" dirty="0" smtClean="0"/>
              <a:t>4. </a:t>
            </a:r>
            <a:r>
              <a:rPr lang="es-ES" sz="2800" dirty="0"/>
              <a:t>Yo te he glorificado en la tierra, y he llevado a cabo la obra que me encomendaste.</a:t>
            </a:r>
            <a:endParaRPr lang="en-US" sz="2800" dirty="0"/>
          </a:p>
        </p:txBody>
      </p:sp>
    </p:spTree>
    <p:extLst>
      <p:ext uri="{BB962C8B-B14F-4D97-AF65-F5344CB8AC3E}">
        <p14:creationId xmlns:p14="http://schemas.microsoft.com/office/powerpoint/2010/main" val="3217702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682579"/>
            <a:ext cx="8991600" cy="5473521"/>
          </a:xfrm>
        </p:spPr>
        <p:txBody>
          <a:bodyPr>
            <a:normAutofit/>
          </a:bodyPr>
          <a:lstStyle/>
          <a:p>
            <a:r>
              <a:rPr lang="es-GT" sz="2800" dirty="0" smtClean="0"/>
              <a:t>5. </a:t>
            </a:r>
            <a:r>
              <a:rPr lang="es-ES" sz="2800" dirty="0"/>
              <a:t>Y ahora, Padre, glorifícame en tu presencia con la gloria que tuve contigo antes de que el mundo existiera.</a:t>
            </a:r>
            <a:endParaRPr lang="en-US" sz="2800" dirty="0"/>
          </a:p>
        </p:txBody>
      </p:sp>
    </p:spTree>
    <p:extLst>
      <p:ext uri="{BB962C8B-B14F-4D97-AF65-F5344CB8AC3E}">
        <p14:creationId xmlns:p14="http://schemas.microsoft.com/office/powerpoint/2010/main" val="121991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ysClr val="windowText" lastClr="000000"/>
                </a:solidFill>
              </a:rPr>
              <a:t>Espíritu Santo</a:t>
            </a:r>
            <a:endParaRPr lang="es-ES" dirty="0">
              <a:ln>
                <a:solidFill>
                  <a:schemeClr val="bg1"/>
                </a:solidFill>
              </a:ln>
              <a:solidFill>
                <a:sysClr val="windowText" lastClr="000000"/>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69746" cy="6858000"/>
          </a:xfrm>
          <a:prstGeom prst="rect">
            <a:avLst/>
          </a:prstGeom>
        </p:spPr>
      </p:pic>
      <p:sp>
        <p:nvSpPr>
          <p:cNvPr id="3" name="Marcador de contenido 2"/>
          <p:cNvSpPr>
            <a:spLocks noGrp="1"/>
          </p:cNvSpPr>
          <p:nvPr>
            <p:ph idx="1"/>
          </p:nvPr>
        </p:nvSpPr>
        <p:spPr>
          <a:xfrm>
            <a:off x="451443" y="721218"/>
            <a:ext cx="6039509" cy="5692462"/>
          </a:xfrm>
        </p:spPr>
        <p:txBody>
          <a:bodyPr anchor="ctr">
            <a:normAutofit/>
          </a:bodyPr>
          <a:lstStyle/>
          <a:p>
            <a:pPr algn="ctr"/>
            <a:r>
              <a:rPr lang="es-GT" sz="2400" dirty="0" smtClean="0">
                <a:ln>
                  <a:solidFill>
                    <a:schemeClr val="bg1"/>
                  </a:solidFill>
                </a:ln>
                <a:solidFill>
                  <a:schemeClr val="bg1"/>
                </a:solidFill>
              </a:rPr>
              <a:t>Comunión</a:t>
            </a:r>
            <a:endParaRPr lang="en-US" sz="2400" dirty="0">
              <a:ln>
                <a:solidFill>
                  <a:schemeClr val="tx1"/>
                </a:solidFill>
              </a:ln>
              <a:solidFill>
                <a:schemeClr val="bg1"/>
              </a:solidFill>
            </a:endParaRPr>
          </a:p>
        </p:txBody>
      </p:sp>
    </p:spTree>
    <p:extLst>
      <p:ext uri="{BB962C8B-B14F-4D97-AF65-F5344CB8AC3E}">
        <p14:creationId xmlns:p14="http://schemas.microsoft.com/office/powerpoint/2010/main" val="829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a:bodyPr>
          <a:lstStyle/>
          <a:p>
            <a:pPr rtl="0"/>
            <a:r>
              <a:rPr lang="es-ES" dirty="0" smtClean="0">
                <a:solidFill>
                  <a:srgbClr val="FFFFFF"/>
                </a:solidFill>
              </a:rPr>
              <a:t>La Despedida de Jesús</a:t>
            </a:r>
            <a:endParaRPr lang="es-ES" dirty="0">
              <a:solidFill>
                <a:srgbClr val="FFFFFF"/>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 y="0"/>
            <a:ext cx="7530838" cy="6858000"/>
          </a:xfrm>
          <a:prstGeom prst="rect">
            <a:avLst/>
          </a:prstGeom>
        </p:spPr>
      </p:pic>
      <p:graphicFrame>
        <p:nvGraphicFramePr>
          <p:cNvPr id="7" name="Marcador de contenido 2" descr="Viñetas de icono">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3256208620"/>
              </p:ext>
            </p:extLst>
          </p:nvPr>
        </p:nvGraphicFramePr>
        <p:xfrm>
          <a:off x="862399"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87975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chemeClr val="tx1"/>
                </a:solidFill>
              </a:rPr>
              <a:t>Discípulos</a:t>
            </a:r>
            <a:endParaRPr lang="es-ES" dirty="0">
              <a:ln>
                <a:solidFill>
                  <a:schemeClr val="bg1"/>
                </a:solidFill>
              </a:ln>
              <a:solidFill>
                <a:schemeClr val="tx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sp>
        <p:nvSpPr>
          <p:cNvPr id="3" name="Marcador de contenido 2"/>
          <p:cNvSpPr>
            <a:spLocks noGrp="1"/>
          </p:cNvSpPr>
          <p:nvPr>
            <p:ph idx="1"/>
          </p:nvPr>
        </p:nvSpPr>
        <p:spPr>
          <a:xfrm>
            <a:off x="5550794" y="953037"/>
            <a:ext cx="6367658" cy="5100033"/>
          </a:xfrm>
        </p:spPr>
        <p:txBody>
          <a:bodyPr anchor="ctr">
            <a:normAutofit/>
          </a:bodyPr>
          <a:lstStyle/>
          <a:p>
            <a:pPr algn="ctr"/>
            <a:r>
              <a:rPr lang="es-GT" sz="2400" dirty="0" smtClean="0">
                <a:solidFill>
                  <a:schemeClr val="bg1"/>
                </a:solidFill>
              </a:rPr>
              <a:t>Los que me diste</a:t>
            </a:r>
          </a:p>
          <a:p>
            <a:pPr algn="ctr"/>
            <a:r>
              <a:rPr lang="es-GT" sz="2400" dirty="0" smtClean="0">
                <a:solidFill>
                  <a:schemeClr val="bg1"/>
                </a:solidFill>
              </a:rPr>
              <a:t>No son del mundo</a:t>
            </a:r>
            <a:endParaRPr lang="en-US" sz="2400" dirty="0">
              <a:solidFill>
                <a:schemeClr val="bg1"/>
              </a:solidFill>
            </a:endParaRPr>
          </a:p>
        </p:txBody>
      </p:sp>
    </p:spTree>
    <p:extLst>
      <p:ext uri="{BB962C8B-B14F-4D97-AF65-F5344CB8AC3E}">
        <p14:creationId xmlns:p14="http://schemas.microsoft.com/office/powerpoint/2010/main" val="2028751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72732"/>
            <a:ext cx="8991600" cy="5331854"/>
          </a:xfrm>
        </p:spPr>
        <p:txBody>
          <a:bodyPr>
            <a:normAutofit/>
          </a:bodyPr>
          <a:lstStyle/>
          <a:p>
            <a:r>
              <a:rPr lang="es-GT" sz="2800" dirty="0" smtClean="0"/>
              <a:t>6. </a:t>
            </a:r>
            <a:r>
              <a:rPr lang="es-ES" sz="2800" dirty="0"/>
              <a:t>»A los que me diste del mundo les he revelado quién eres.  Eran tuyos; tú me los diste y ellos han obedecido tu </a:t>
            </a:r>
            <a:r>
              <a:rPr lang="es-ES" sz="2800" dirty="0" smtClean="0"/>
              <a:t>palabra.</a:t>
            </a:r>
            <a:br>
              <a:rPr lang="es-ES" sz="2800" dirty="0" smtClean="0"/>
            </a:br>
            <a:r>
              <a:rPr lang="es-ES" sz="2800" dirty="0" smtClean="0"/>
              <a:t>7. Ahora </a:t>
            </a:r>
            <a:r>
              <a:rPr lang="es-ES" sz="2800" dirty="0"/>
              <a:t>saben que todo lo que me has dado viene de ti</a:t>
            </a:r>
            <a:r>
              <a:rPr lang="es-ES" sz="2800" dirty="0" smtClean="0"/>
              <a:t>,</a:t>
            </a:r>
            <a:endParaRPr lang="en-US" sz="2800" dirty="0"/>
          </a:p>
        </p:txBody>
      </p:sp>
    </p:spTree>
    <p:extLst>
      <p:ext uri="{BB962C8B-B14F-4D97-AF65-F5344CB8AC3E}">
        <p14:creationId xmlns:p14="http://schemas.microsoft.com/office/powerpoint/2010/main" val="2323403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59853"/>
            <a:ext cx="8991600" cy="5383369"/>
          </a:xfrm>
        </p:spPr>
        <p:txBody>
          <a:bodyPr>
            <a:normAutofit/>
          </a:bodyPr>
          <a:lstStyle/>
          <a:p>
            <a:r>
              <a:rPr lang="es-ES" sz="2800" dirty="0" smtClean="0"/>
              <a:t>8. porque </a:t>
            </a:r>
            <a:r>
              <a:rPr lang="es-ES" sz="2800" dirty="0"/>
              <a:t>les he entregado las palabras que me diste, y ellos las aceptaron; saben con certeza que salí de ti, y han creído que tú me </a:t>
            </a:r>
            <a:r>
              <a:rPr lang="es-ES" sz="2800" dirty="0" smtClean="0"/>
              <a:t>enviaste.</a:t>
            </a:r>
            <a:br>
              <a:rPr lang="es-ES" sz="2800" dirty="0" smtClean="0"/>
            </a:br>
            <a:r>
              <a:rPr lang="es-ES" sz="2800" dirty="0" smtClean="0"/>
              <a:t>9. Ruego </a:t>
            </a:r>
            <a:r>
              <a:rPr lang="es-ES" sz="2800" dirty="0"/>
              <a:t>por ellos. No ruego por el mundo, sino por los que me has dado, porque son tuyos.</a:t>
            </a:r>
            <a:endParaRPr lang="en-US" sz="2800" dirty="0"/>
          </a:p>
        </p:txBody>
      </p:sp>
    </p:spTree>
    <p:extLst>
      <p:ext uri="{BB962C8B-B14F-4D97-AF65-F5344CB8AC3E}">
        <p14:creationId xmlns:p14="http://schemas.microsoft.com/office/powerpoint/2010/main" val="3455531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72731"/>
            <a:ext cx="8991600" cy="5409127"/>
          </a:xfrm>
        </p:spPr>
        <p:txBody>
          <a:bodyPr>
            <a:normAutofit/>
          </a:bodyPr>
          <a:lstStyle/>
          <a:p>
            <a:r>
              <a:rPr lang="es-ES" sz="2800" dirty="0" smtClean="0"/>
              <a:t>10. Todo </a:t>
            </a:r>
            <a:r>
              <a:rPr lang="es-ES" sz="2800" dirty="0"/>
              <a:t>lo que yo tengo es tuyo, y todo lo que tú tienes es mío; y por medio de ellos he sido </a:t>
            </a:r>
            <a:r>
              <a:rPr lang="es-ES" sz="2800" dirty="0" smtClean="0"/>
              <a:t>glorificado.</a:t>
            </a:r>
            <a:br>
              <a:rPr lang="es-ES" sz="2800" dirty="0" smtClean="0"/>
            </a:br>
            <a:r>
              <a:rPr lang="es-ES" sz="2800" dirty="0" smtClean="0"/>
              <a:t>11. Ya </a:t>
            </a:r>
            <a:r>
              <a:rPr lang="es-ES" sz="2800" dirty="0"/>
              <a:t>no voy a estar por más tiempo en el mundo, pero ellos están todavía en el mundo, y yo vuelvo a ti.</a:t>
            </a:r>
            <a:br>
              <a:rPr lang="es-ES" sz="2800" dirty="0"/>
            </a:br>
            <a:r>
              <a:rPr lang="es-ES" sz="2800" dirty="0"/>
              <a:t>»Padre santo, protégelos con el poder de tu nombre, el nombre que me diste, para que sean uno, lo mismo que nosotros</a:t>
            </a:r>
            <a:r>
              <a:rPr lang="es-ES" sz="2800" dirty="0" smtClean="0"/>
              <a:t>.</a:t>
            </a:r>
            <a:endParaRPr lang="en-US" sz="2800" dirty="0"/>
          </a:p>
        </p:txBody>
      </p:sp>
    </p:spTree>
    <p:extLst>
      <p:ext uri="{BB962C8B-B14F-4D97-AF65-F5344CB8AC3E}">
        <p14:creationId xmlns:p14="http://schemas.microsoft.com/office/powerpoint/2010/main" val="831681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chemeClr val="tx1"/>
                </a:solidFill>
              </a:rPr>
              <a:t>Discípulos</a:t>
            </a:r>
            <a:endParaRPr lang="es-ES" dirty="0">
              <a:ln>
                <a:solidFill>
                  <a:schemeClr val="bg1"/>
                </a:solidFill>
              </a:ln>
              <a:solidFill>
                <a:schemeClr val="tx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sp>
        <p:nvSpPr>
          <p:cNvPr id="3" name="Marcador de contenido 2"/>
          <p:cNvSpPr>
            <a:spLocks noGrp="1"/>
          </p:cNvSpPr>
          <p:nvPr>
            <p:ph idx="1"/>
          </p:nvPr>
        </p:nvSpPr>
        <p:spPr>
          <a:xfrm>
            <a:off x="5550794" y="953037"/>
            <a:ext cx="6367658" cy="5100033"/>
          </a:xfrm>
        </p:spPr>
        <p:txBody>
          <a:bodyPr anchor="ctr">
            <a:normAutofit/>
          </a:bodyPr>
          <a:lstStyle/>
          <a:p>
            <a:pPr algn="ctr"/>
            <a:r>
              <a:rPr lang="es-GT" sz="2400" dirty="0" smtClean="0">
                <a:solidFill>
                  <a:schemeClr val="bg1"/>
                </a:solidFill>
              </a:rPr>
              <a:t>Los que me diste</a:t>
            </a:r>
          </a:p>
          <a:p>
            <a:pPr algn="ctr"/>
            <a:r>
              <a:rPr lang="es-GT" sz="2400" dirty="0" smtClean="0">
                <a:solidFill>
                  <a:schemeClr val="bg1"/>
                </a:solidFill>
              </a:rPr>
              <a:t>No son del mundo</a:t>
            </a:r>
            <a:endParaRPr lang="en-US" sz="2400" dirty="0">
              <a:solidFill>
                <a:schemeClr val="bg1"/>
              </a:solidFill>
            </a:endParaRPr>
          </a:p>
        </p:txBody>
      </p:sp>
    </p:spTree>
    <p:extLst>
      <p:ext uri="{BB962C8B-B14F-4D97-AF65-F5344CB8AC3E}">
        <p14:creationId xmlns:p14="http://schemas.microsoft.com/office/powerpoint/2010/main" val="3851830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72732"/>
            <a:ext cx="8991600" cy="5331854"/>
          </a:xfrm>
        </p:spPr>
        <p:txBody>
          <a:bodyPr>
            <a:normAutofit/>
          </a:bodyPr>
          <a:lstStyle/>
          <a:p>
            <a:r>
              <a:rPr lang="es-GT" sz="2800" dirty="0" smtClean="0"/>
              <a:t>14. </a:t>
            </a:r>
            <a:r>
              <a:rPr lang="es-ES" sz="2800" dirty="0"/>
              <a:t>Yo les he entregado tu palabra, y el mundo los ha odiado porque no son del mundo, como tampoco yo soy del </a:t>
            </a:r>
            <a:r>
              <a:rPr lang="es-ES" sz="2800" dirty="0" smtClean="0"/>
              <a:t>mundo.</a:t>
            </a:r>
            <a:br>
              <a:rPr lang="es-ES" sz="2800" dirty="0" smtClean="0"/>
            </a:br>
            <a:r>
              <a:rPr lang="es-ES" sz="2800" dirty="0" smtClean="0"/>
              <a:t>15. No </a:t>
            </a:r>
            <a:r>
              <a:rPr lang="es-ES" sz="2800" dirty="0"/>
              <a:t>te pido que los quites del mundo, sino que los protejas del maligno.</a:t>
            </a:r>
            <a:endParaRPr lang="en-US" sz="2800" dirty="0"/>
          </a:p>
        </p:txBody>
      </p:sp>
    </p:spTree>
    <p:extLst>
      <p:ext uri="{BB962C8B-B14F-4D97-AF65-F5344CB8AC3E}">
        <p14:creationId xmlns:p14="http://schemas.microsoft.com/office/powerpoint/2010/main" val="3472498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682581"/>
            <a:ext cx="8991600" cy="5254580"/>
          </a:xfrm>
        </p:spPr>
        <p:txBody>
          <a:bodyPr>
            <a:normAutofit/>
          </a:bodyPr>
          <a:lstStyle/>
          <a:p>
            <a:r>
              <a:rPr lang="es-ES" sz="2800" dirty="0" smtClean="0"/>
              <a:t>16. Ellos </a:t>
            </a:r>
            <a:r>
              <a:rPr lang="es-ES" sz="2800" dirty="0"/>
              <a:t>no son del mundo, como tampoco lo soy </a:t>
            </a:r>
            <a:r>
              <a:rPr lang="es-ES" sz="2800" dirty="0" smtClean="0"/>
              <a:t>yo.</a:t>
            </a:r>
            <a:br>
              <a:rPr lang="es-ES" sz="2800" dirty="0" smtClean="0"/>
            </a:br>
            <a:r>
              <a:rPr lang="es-ES" sz="2800" dirty="0" smtClean="0"/>
              <a:t>17. Santifícalos</a:t>
            </a:r>
            <a:r>
              <a:rPr lang="es-ES" sz="2800" dirty="0"/>
              <a:t> en la verdad; tu palabra es la </a:t>
            </a:r>
            <a:r>
              <a:rPr lang="es-ES" sz="2800" dirty="0" smtClean="0"/>
              <a:t>verdad.</a:t>
            </a:r>
            <a:br>
              <a:rPr lang="es-ES" sz="2800" dirty="0" smtClean="0"/>
            </a:br>
            <a:r>
              <a:rPr lang="es-ES" sz="2800" dirty="0" smtClean="0"/>
              <a:t>18. Como </a:t>
            </a:r>
            <a:r>
              <a:rPr lang="es-ES" sz="2800" dirty="0"/>
              <a:t>tú me enviaste al mundo, yo los envío también al mundo.</a:t>
            </a:r>
            <a:endParaRPr lang="en-US" sz="2800" dirty="0"/>
          </a:p>
        </p:txBody>
      </p:sp>
    </p:spTree>
    <p:extLst>
      <p:ext uri="{BB962C8B-B14F-4D97-AF65-F5344CB8AC3E}">
        <p14:creationId xmlns:p14="http://schemas.microsoft.com/office/powerpoint/2010/main" val="1850860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a:bodyPr>
          <a:lstStyle/>
          <a:p>
            <a:pPr rtl="0"/>
            <a:r>
              <a:rPr lang="es-ES" dirty="0" smtClean="0">
                <a:solidFill>
                  <a:srgbClr val="FFFFFF"/>
                </a:solidFill>
              </a:rPr>
              <a:t>La Despedida de Jesús</a:t>
            </a:r>
            <a:endParaRPr lang="es-ES" dirty="0">
              <a:solidFill>
                <a:srgbClr val="FFFFFF"/>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 y="0"/>
            <a:ext cx="7530838" cy="6858000"/>
          </a:xfrm>
          <a:prstGeom prst="rect">
            <a:avLst/>
          </a:prstGeom>
        </p:spPr>
      </p:pic>
      <p:graphicFrame>
        <p:nvGraphicFramePr>
          <p:cNvPr id="7" name="Marcador de contenido 2" descr="Viñetas de icono">
            <a:extLst>
              <a:ext uri="{FF2B5EF4-FFF2-40B4-BE49-F238E27FC236}">
                <a16:creationId xmlns:a16="http://schemas.microsoft.com/office/drawing/2014/main" id="{51938B4F-26EE-4238-880D-3CE26A7E4AED}"/>
              </a:ext>
            </a:extLst>
          </p:cNvPr>
          <p:cNvGraphicFramePr>
            <a:graphicFrameLocks noGrp="1"/>
          </p:cNvGraphicFramePr>
          <p:nvPr>
            <p:ph idx="1"/>
            <p:extLst/>
          </p:nvPr>
        </p:nvGraphicFramePr>
        <p:xfrm>
          <a:off x="862399"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566631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chemeClr val="tx1"/>
                </a:solidFill>
              </a:rPr>
              <a:t>Creyentes</a:t>
            </a:r>
            <a:endParaRPr lang="es-ES" dirty="0">
              <a:ln>
                <a:solidFill>
                  <a:schemeClr val="bg1"/>
                </a:solidFill>
              </a:ln>
              <a:solidFill>
                <a:schemeClr val="tx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sp>
        <p:nvSpPr>
          <p:cNvPr id="3" name="Marcador de contenido 2"/>
          <p:cNvSpPr>
            <a:spLocks noGrp="1"/>
          </p:cNvSpPr>
          <p:nvPr>
            <p:ph idx="1"/>
          </p:nvPr>
        </p:nvSpPr>
        <p:spPr>
          <a:xfrm>
            <a:off x="5550794" y="953037"/>
            <a:ext cx="6367658" cy="5100033"/>
          </a:xfrm>
        </p:spPr>
        <p:txBody>
          <a:bodyPr anchor="ctr">
            <a:normAutofit/>
          </a:bodyPr>
          <a:lstStyle/>
          <a:p>
            <a:pPr algn="ctr"/>
            <a:r>
              <a:rPr lang="es-GT" sz="2400" dirty="0" smtClean="0">
                <a:solidFill>
                  <a:schemeClr val="bg1"/>
                </a:solidFill>
              </a:rPr>
              <a:t>Futuros</a:t>
            </a:r>
            <a:endParaRPr lang="en-US" sz="2400" dirty="0">
              <a:solidFill>
                <a:schemeClr val="bg1"/>
              </a:solidFill>
            </a:endParaRPr>
          </a:p>
        </p:txBody>
      </p:sp>
    </p:spTree>
    <p:extLst>
      <p:ext uri="{BB962C8B-B14F-4D97-AF65-F5344CB8AC3E}">
        <p14:creationId xmlns:p14="http://schemas.microsoft.com/office/powerpoint/2010/main" val="1882331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1197735"/>
            <a:ext cx="8991600" cy="4636395"/>
          </a:xfrm>
        </p:spPr>
        <p:txBody>
          <a:bodyPr>
            <a:normAutofit/>
          </a:bodyPr>
          <a:lstStyle/>
          <a:p>
            <a:r>
              <a:rPr lang="es-GT" sz="2800" dirty="0" smtClean="0"/>
              <a:t>19. </a:t>
            </a:r>
            <a:r>
              <a:rPr lang="es-ES" sz="2800" dirty="0"/>
              <a:t>Dentro de poco el mundo ya no me verá más, pero ustedes sí me verán. Y porque yo vivo, también ustedes vivirán.</a:t>
            </a:r>
            <a:r>
              <a:rPr lang="es-ES" sz="2800" dirty="0" smtClean="0"/>
              <a:t/>
            </a:r>
            <a:br>
              <a:rPr lang="es-ES" sz="2800" dirty="0" smtClean="0"/>
            </a:br>
            <a:r>
              <a:rPr lang="es-ES" sz="2800" dirty="0" smtClean="0"/>
              <a:t>20. </a:t>
            </a:r>
            <a:r>
              <a:rPr lang="es-ES" sz="2800" dirty="0"/>
              <a:t>En aquel día ustedes se darán cuenta de que yo estoy en mi Padre, y ustedes en mí, y yo en ustedes.</a:t>
            </a:r>
            <a:r>
              <a:rPr lang="es-ES" sz="2800" dirty="0" smtClean="0"/>
              <a:t/>
            </a:r>
            <a:br>
              <a:rPr lang="es-ES" sz="2800" dirty="0" smtClean="0"/>
            </a:br>
            <a:r>
              <a:rPr lang="es-ES" sz="2800" dirty="0" smtClean="0"/>
              <a:t>21. </a:t>
            </a:r>
            <a:r>
              <a:rPr lang="es-ES" sz="2800" dirty="0"/>
              <a:t>¿Quién es el que me ama? El que hace suyos mis mandamientos y los obedece. Y al que me ama, mi Padre lo amará, y yo también lo amaré y me manifestaré a él».</a:t>
            </a:r>
            <a:endParaRPr lang="en-US" sz="2800" dirty="0"/>
          </a:p>
        </p:txBody>
      </p:sp>
    </p:spTree>
    <p:extLst>
      <p:ext uri="{BB962C8B-B14F-4D97-AF65-F5344CB8AC3E}">
        <p14:creationId xmlns:p14="http://schemas.microsoft.com/office/powerpoint/2010/main" val="13364890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1068947"/>
            <a:ext cx="8991600" cy="5048518"/>
          </a:xfrm>
        </p:spPr>
        <p:txBody>
          <a:bodyPr>
            <a:normAutofit/>
          </a:bodyPr>
          <a:lstStyle/>
          <a:p>
            <a:r>
              <a:rPr lang="en-US" sz="2800" dirty="0" smtClean="0"/>
              <a:t>20. </a:t>
            </a:r>
            <a:r>
              <a:rPr lang="es-ES" sz="2800" dirty="0"/>
              <a:t>»No ruego solo por estos. Ruego también por los que han de creer en mí por el mensaje de </a:t>
            </a:r>
            <a:r>
              <a:rPr lang="es-ES" sz="2800" dirty="0" smtClean="0"/>
              <a:t>ellos,</a:t>
            </a:r>
            <a:br>
              <a:rPr lang="es-ES" sz="2800" dirty="0" smtClean="0"/>
            </a:br>
            <a:r>
              <a:rPr lang="es-ES" sz="2800" dirty="0" smtClean="0"/>
              <a:t>21. para </a:t>
            </a:r>
            <a:r>
              <a:rPr lang="es-ES" sz="2800" dirty="0"/>
              <a:t>que todos sean uno. Padre, así como tú estás en mí y yo en ti, permite que ellos también estén en nosotros, para que el mundo crea que tú me has enviado.</a:t>
            </a:r>
            <a:endParaRPr lang="en-US" sz="2800" dirty="0"/>
          </a:p>
        </p:txBody>
      </p:sp>
    </p:spTree>
    <p:extLst>
      <p:ext uri="{BB962C8B-B14F-4D97-AF65-F5344CB8AC3E}">
        <p14:creationId xmlns:p14="http://schemas.microsoft.com/office/powerpoint/2010/main" val="2410221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850005"/>
            <a:ext cx="8991600" cy="5293217"/>
          </a:xfrm>
        </p:spPr>
        <p:txBody>
          <a:bodyPr>
            <a:normAutofit/>
          </a:bodyPr>
          <a:lstStyle/>
          <a:p>
            <a:r>
              <a:rPr lang="es-ES" sz="2800" dirty="0" smtClean="0"/>
              <a:t>22. Yo </a:t>
            </a:r>
            <a:r>
              <a:rPr lang="es-ES" sz="2800" dirty="0"/>
              <a:t>les he dado la gloria que me diste, para que sean uno, así como nosotros somos </a:t>
            </a:r>
            <a:r>
              <a:rPr lang="es-ES" sz="2800" dirty="0" smtClean="0"/>
              <a:t>uno:</a:t>
            </a:r>
            <a:br>
              <a:rPr lang="es-ES" sz="2800" dirty="0" smtClean="0"/>
            </a:br>
            <a:r>
              <a:rPr lang="es-ES" sz="2800" dirty="0" smtClean="0"/>
              <a:t>23. yo </a:t>
            </a:r>
            <a:r>
              <a:rPr lang="es-ES" sz="2800" dirty="0"/>
              <a:t>en ellos y tú en mí. Permite que alcancen la perfección en la unidad, y así el mundo reconozca que tú me enviaste y que los has amado a ellos tal como me has amado a mí.</a:t>
            </a:r>
            <a:endParaRPr lang="en-US" sz="2800" dirty="0"/>
          </a:p>
        </p:txBody>
      </p:sp>
    </p:spTree>
    <p:extLst>
      <p:ext uri="{BB962C8B-B14F-4D97-AF65-F5344CB8AC3E}">
        <p14:creationId xmlns:p14="http://schemas.microsoft.com/office/powerpoint/2010/main" val="3396645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708338"/>
            <a:ext cx="8991600" cy="5280338"/>
          </a:xfrm>
        </p:spPr>
        <p:txBody>
          <a:bodyPr>
            <a:normAutofit/>
          </a:bodyPr>
          <a:lstStyle/>
          <a:p>
            <a:r>
              <a:rPr lang="es-ES" sz="2800" dirty="0"/>
              <a:t>24 »Padre, quiero que los que me has dado estén conmigo donde yo estoy. Que vean mi gloria, la gloria que me has dado porque me amaste desde antes de la creación del mundo.</a:t>
            </a:r>
            <a:endParaRPr lang="en-US" sz="2800" dirty="0"/>
          </a:p>
        </p:txBody>
      </p:sp>
    </p:spTree>
    <p:extLst>
      <p:ext uri="{BB962C8B-B14F-4D97-AF65-F5344CB8AC3E}">
        <p14:creationId xmlns:p14="http://schemas.microsoft.com/office/powerpoint/2010/main" val="3279173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es-ES" dirty="0">
                <a:solidFill>
                  <a:schemeClr val="bg1"/>
                </a:solidFill>
              </a:rPr>
              <a:t>Gracias</a:t>
            </a:r>
          </a:p>
        </p:txBody>
      </p:sp>
      <p:pic>
        <p:nvPicPr>
          <p:cNvPr id="4" name="Imagen 3">
            <a:extLst>
              <a:ext uri="{FF2B5EF4-FFF2-40B4-BE49-F238E27FC236}">
                <a16:creationId xmlns:a16="http://schemas.microsoft.com/office/drawing/2014/main" id="{AB2E0BE0-B684-4228-A4DF-58C8CAFFD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 y="19843"/>
            <a:ext cx="4657325" cy="6818323"/>
          </a:xfrm>
          <a:prstGeom prst="rect">
            <a:avLst/>
          </a:prstGeom>
        </p:spPr>
      </p:pic>
      <p:sp>
        <p:nvSpPr>
          <p:cNvPr id="3" name="Marcador de contenido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rtlCol="0"/>
          <a:lstStyle/>
          <a:p>
            <a:pPr marL="0" indent="0" rtl="0">
              <a:buNone/>
            </a:pPr>
            <a:r>
              <a:rPr lang="es-ES" dirty="0" smtClean="0">
                <a:solidFill>
                  <a:schemeClr val="bg1"/>
                </a:solidFill>
              </a:rPr>
              <a:t>Síguenos en redes sociales:</a:t>
            </a:r>
          </a:p>
          <a:p>
            <a:pPr marL="0" indent="0" rtl="0">
              <a:buNone/>
            </a:pPr>
            <a:r>
              <a:rPr lang="en-US" dirty="0" smtClean="0">
                <a:solidFill>
                  <a:schemeClr val="bg1"/>
                </a:solidFill>
                <a:hlinkClick r:id="rId4"/>
              </a:rPr>
              <a:t>@ministerioj13</a:t>
            </a:r>
            <a:endParaRPr lang="en-US" dirty="0" smtClean="0">
              <a:solidFill>
                <a:schemeClr val="bg1"/>
              </a:solidFill>
            </a:endParaRPr>
          </a:p>
          <a:p>
            <a:pPr marL="0" indent="0" rtl="0">
              <a:buNone/>
            </a:pPr>
            <a:r>
              <a:rPr lang="es-GT" dirty="0" smtClean="0">
                <a:solidFill>
                  <a:schemeClr val="bg1"/>
                </a:solidFill>
              </a:rPr>
              <a:t>Contáctanos:</a:t>
            </a:r>
          </a:p>
          <a:p>
            <a:pPr marL="0" indent="0" rtl="0">
              <a:buNone/>
            </a:pPr>
            <a:r>
              <a:rPr lang="es-GT" dirty="0" smtClean="0">
                <a:solidFill>
                  <a:schemeClr val="bg1"/>
                </a:solidFill>
                <a:hlinkClick r:id="rId5"/>
              </a:rPr>
              <a:t>ministerioj13</a:t>
            </a:r>
            <a:r>
              <a:rPr lang="en-US" dirty="0" smtClean="0">
                <a:solidFill>
                  <a:schemeClr val="bg1"/>
                </a:solidFill>
                <a:hlinkClick r:id="rId5"/>
              </a:rPr>
              <a:t>@gmail.com</a:t>
            </a:r>
            <a:endParaRPr lang="es-GT" dirty="0" smtClean="0">
              <a:solidFill>
                <a:schemeClr val="bg1"/>
              </a:solidFill>
            </a:endParaRPr>
          </a:p>
          <a:p>
            <a:pPr marL="0" indent="0" rtl="0">
              <a:buNone/>
            </a:pPr>
            <a:r>
              <a:rPr lang="es-GT" dirty="0" smtClean="0">
                <a:solidFill>
                  <a:schemeClr val="bg1"/>
                </a:solidFill>
              </a:rPr>
              <a:t>Visita nuestra página:</a:t>
            </a:r>
          </a:p>
          <a:p>
            <a:pPr marL="0" indent="0" rtl="0">
              <a:buNone/>
            </a:pPr>
            <a:r>
              <a:rPr lang="es-GT" dirty="0" smtClean="0">
                <a:solidFill>
                  <a:schemeClr val="bg1"/>
                </a:solidFill>
                <a:hlinkClick r:id="rId6"/>
              </a:rPr>
              <a:t>https://ministerioj13.github.io</a:t>
            </a:r>
            <a:r>
              <a:rPr lang="en-US" dirty="0" smtClean="0">
                <a:solidFill>
                  <a:schemeClr val="bg1"/>
                </a:solidFill>
                <a:hlinkClick r:id="rId6"/>
              </a:rPr>
              <a:t>/webpage/index.html</a:t>
            </a:r>
            <a:endParaRPr lang="es-ES" dirty="0">
              <a:solidFill>
                <a:schemeClr val="bg1"/>
              </a:solidFill>
            </a:endParaRPr>
          </a:p>
          <a:p>
            <a:pPr rtl="0"/>
            <a:endParaRPr lang="es-ES" dirty="0">
              <a:solidFill>
                <a:schemeClr val="bg1"/>
              </a:solidFill>
            </a:endParaRPr>
          </a:p>
        </p:txBody>
      </p:sp>
    </p:spTree>
    <p:extLst>
      <p:ext uri="{BB962C8B-B14F-4D97-AF65-F5344CB8AC3E}">
        <p14:creationId xmlns:p14="http://schemas.microsoft.com/office/powerpoint/2010/main" val="2673849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ysClr val="windowText" lastClr="000000"/>
                </a:solidFill>
              </a:rPr>
              <a:t>Espíritu Santo</a:t>
            </a:r>
            <a:endParaRPr lang="es-ES" dirty="0">
              <a:ln>
                <a:solidFill>
                  <a:schemeClr val="bg1"/>
                </a:solidFill>
              </a:ln>
              <a:solidFill>
                <a:sysClr val="windowText" lastClr="000000"/>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69746" cy="6858000"/>
          </a:xfrm>
          <a:prstGeom prst="rect">
            <a:avLst/>
          </a:prstGeom>
        </p:spPr>
      </p:pic>
      <p:sp>
        <p:nvSpPr>
          <p:cNvPr id="3" name="Marcador de contenido 2"/>
          <p:cNvSpPr>
            <a:spLocks noGrp="1"/>
          </p:cNvSpPr>
          <p:nvPr>
            <p:ph idx="1"/>
          </p:nvPr>
        </p:nvSpPr>
        <p:spPr>
          <a:xfrm>
            <a:off x="451443" y="721218"/>
            <a:ext cx="6039509" cy="5692462"/>
          </a:xfrm>
        </p:spPr>
        <p:txBody>
          <a:bodyPr anchor="ctr">
            <a:normAutofit/>
          </a:bodyPr>
          <a:lstStyle/>
          <a:p>
            <a:pPr algn="ctr"/>
            <a:r>
              <a:rPr lang="es-GT" sz="2400" dirty="0" smtClean="0">
                <a:ln>
                  <a:solidFill>
                    <a:schemeClr val="bg1"/>
                  </a:solidFill>
                </a:ln>
                <a:solidFill>
                  <a:schemeClr val="bg1"/>
                </a:solidFill>
              </a:rPr>
              <a:t>Comunión</a:t>
            </a:r>
          </a:p>
          <a:p>
            <a:pPr algn="ctr"/>
            <a:r>
              <a:rPr lang="es-GT" sz="2400" dirty="0" smtClean="0">
                <a:ln>
                  <a:solidFill>
                    <a:schemeClr val="bg1"/>
                  </a:solidFill>
                </a:ln>
                <a:solidFill>
                  <a:schemeClr val="bg1"/>
                </a:solidFill>
              </a:rPr>
              <a:t>Paz e instrucciones</a:t>
            </a:r>
            <a:endParaRPr lang="en-US" sz="2400" dirty="0">
              <a:ln>
                <a:solidFill>
                  <a:schemeClr val="tx1"/>
                </a:solidFill>
              </a:ln>
              <a:solidFill>
                <a:schemeClr val="bg1"/>
              </a:solidFill>
            </a:endParaRPr>
          </a:p>
        </p:txBody>
      </p:sp>
    </p:spTree>
    <p:extLst>
      <p:ext uri="{BB962C8B-B14F-4D97-AF65-F5344CB8AC3E}">
        <p14:creationId xmlns:p14="http://schemas.microsoft.com/office/powerpoint/2010/main" val="993556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0200" y="1197735"/>
            <a:ext cx="8991600" cy="4636395"/>
          </a:xfrm>
        </p:spPr>
        <p:txBody>
          <a:bodyPr>
            <a:normAutofit/>
          </a:bodyPr>
          <a:lstStyle/>
          <a:p>
            <a:r>
              <a:rPr lang="es-GT" sz="2800" dirty="0" smtClean="0"/>
              <a:t>26. </a:t>
            </a:r>
            <a:r>
              <a:rPr lang="es-ES" sz="2800" dirty="0"/>
              <a:t>Pero el Consolador, el Espíritu Santo, a quien el Padre enviará en mi nombre, les enseñará todas las cosas y les hará recordar todo lo que les he dicho</a:t>
            </a:r>
            <a:r>
              <a:rPr lang="es-ES" sz="2800" dirty="0" smtClean="0"/>
              <a:t>.</a:t>
            </a:r>
            <a:br>
              <a:rPr lang="es-ES" sz="2800" dirty="0" smtClean="0"/>
            </a:br>
            <a:r>
              <a:rPr lang="es-ES" sz="2800" dirty="0" smtClean="0"/>
              <a:t>27. </a:t>
            </a:r>
            <a:r>
              <a:rPr lang="es-ES" sz="2800" dirty="0"/>
              <a:t>La paz les dejo; mi paz les doy. Yo no se la doy a ustedes como la da el mundo. No se angustien ni se acobarden.</a:t>
            </a:r>
            <a:endParaRPr lang="en-US" sz="2800" dirty="0"/>
          </a:p>
        </p:txBody>
      </p:sp>
    </p:spTree>
    <p:extLst>
      <p:ext uri="{BB962C8B-B14F-4D97-AF65-F5344CB8AC3E}">
        <p14:creationId xmlns:p14="http://schemas.microsoft.com/office/powerpoint/2010/main" val="1710476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es-ES" dirty="0" smtClean="0">
                <a:solidFill>
                  <a:schemeClr val="bg1"/>
                </a:solidFill>
              </a:rPr>
              <a:t>Unidad</a:t>
            </a:r>
            <a:endParaRPr lang="es-ES" dirty="0">
              <a:solidFill>
                <a:schemeClr val="bg1"/>
              </a:solidFill>
            </a:endParaRPr>
          </a:p>
        </p:txBody>
      </p:sp>
      <p:pic>
        <p:nvPicPr>
          <p:cNvPr id="4" name="Imagen 3">
            <a:extLst>
              <a:ext uri="{FF2B5EF4-FFF2-40B4-BE49-F238E27FC236}">
                <a16:creationId xmlns:a16="http://schemas.microsoft.com/office/drawing/2014/main" id="{32F354A1-38C7-4598-A0E1-7A286A30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07" y="0"/>
            <a:ext cx="7541091" cy="6858000"/>
          </a:xfrm>
          <a:prstGeom prst="rect">
            <a:avLst/>
          </a:prstGeom>
        </p:spPr>
      </p:pic>
      <p:graphicFrame>
        <p:nvGraphicFramePr>
          <p:cNvPr id="5" name="Marcador de contenido 2" descr="Viñetas de icono">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938981121"/>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5952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ln/>
        </p:spPr>
        <p:style>
          <a:lnRef idx="2">
            <a:schemeClr val="dk1"/>
          </a:lnRef>
          <a:fillRef idx="1">
            <a:schemeClr val="lt1"/>
          </a:fillRef>
          <a:effectRef idx="0">
            <a:schemeClr val="dk1"/>
          </a:effectRef>
          <a:fontRef idx="minor">
            <a:schemeClr val="dk1"/>
          </a:fontRef>
        </p:style>
        <p:txBody>
          <a:bodyPr wrap="square" rtlCol="0">
            <a:normAutofit/>
          </a:bodyPr>
          <a:lstStyle/>
          <a:p>
            <a:pPr rtl="0"/>
            <a:r>
              <a:rPr lang="es-ES" dirty="0" smtClean="0">
                <a:ln>
                  <a:solidFill>
                    <a:schemeClr val="bg1"/>
                  </a:solidFill>
                </a:ln>
                <a:solidFill>
                  <a:sysClr val="windowText" lastClr="000000"/>
                </a:solidFill>
              </a:rPr>
              <a:t>La Vid Verdadera</a:t>
            </a:r>
            <a:endParaRPr lang="es-ES" dirty="0">
              <a:ln>
                <a:solidFill>
                  <a:schemeClr val="bg1"/>
                </a:solidFill>
              </a:ln>
              <a:solidFill>
                <a:sysClr val="windowText" lastClr="000000"/>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69746" cy="6858000"/>
          </a:xfrm>
          <a:prstGeom prst="rect">
            <a:avLst/>
          </a:prstGeom>
        </p:spPr>
      </p:pic>
      <p:sp>
        <p:nvSpPr>
          <p:cNvPr id="3" name="Marcador de contenido 2"/>
          <p:cNvSpPr>
            <a:spLocks noGrp="1"/>
          </p:cNvSpPr>
          <p:nvPr>
            <p:ph idx="1"/>
          </p:nvPr>
        </p:nvSpPr>
        <p:spPr>
          <a:xfrm>
            <a:off x="451443" y="721218"/>
            <a:ext cx="6039509" cy="5692462"/>
          </a:xfrm>
        </p:spPr>
        <p:txBody>
          <a:bodyPr anchor="ctr">
            <a:normAutofit/>
          </a:bodyPr>
          <a:lstStyle/>
          <a:p>
            <a:pPr algn="ctr"/>
            <a:r>
              <a:rPr lang="es-GT" sz="2400" dirty="0" smtClean="0">
                <a:ln>
                  <a:solidFill>
                    <a:schemeClr val="bg1"/>
                  </a:solidFill>
                </a:ln>
                <a:solidFill>
                  <a:schemeClr val="bg1"/>
                </a:solidFill>
              </a:rPr>
              <a:t>Unidad en </a:t>
            </a:r>
            <a:r>
              <a:rPr lang="es-GT" sz="2400" dirty="0" smtClean="0">
                <a:ln>
                  <a:solidFill>
                    <a:schemeClr val="bg1"/>
                  </a:solidFill>
                </a:ln>
                <a:solidFill>
                  <a:schemeClr val="bg1"/>
                </a:solidFill>
              </a:rPr>
              <a:t>Cristo</a:t>
            </a:r>
            <a:endParaRPr lang="en-US" sz="2400" dirty="0">
              <a:ln>
                <a:solidFill>
                  <a:schemeClr val="tx1"/>
                </a:solidFill>
              </a:ln>
              <a:solidFill>
                <a:schemeClr val="bg1"/>
              </a:solidFill>
            </a:endParaRPr>
          </a:p>
        </p:txBody>
      </p:sp>
    </p:spTree>
    <p:extLst>
      <p:ext uri="{BB962C8B-B14F-4D97-AF65-F5344CB8AC3E}">
        <p14:creationId xmlns:p14="http://schemas.microsoft.com/office/powerpoint/2010/main" val="2561443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3.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Tema Paquete financiero</Template>
  <TotalTime>0</TotalTime>
  <Words>1596</Words>
  <Application>Microsoft Office PowerPoint</Application>
  <PresentationFormat>Panorámica</PresentationFormat>
  <Paragraphs>266</Paragraphs>
  <Slides>53</Slides>
  <Notes>24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53</vt:i4>
      </vt:variant>
    </vt:vector>
  </HeadingPairs>
  <TitlesOfParts>
    <vt:vector size="57" baseType="lpstr">
      <vt:lpstr>Arial</vt:lpstr>
      <vt:lpstr>Calibri</vt:lpstr>
      <vt:lpstr>Gill Sans MT</vt:lpstr>
      <vt:lpstr>Paquete</vt:lpstr>
      <vt:lpstr>La Noche II</vt:lpstr>
      <vt:lpstr>Unidad</vt:lpstr>
      <vt:lpstr>Unidad</vt:lpstr>
      <vt:lpstr>Espíritu Santo</vt:lpstr>
      <vt:lpstr>19. Dentro de poco el mundo ya no me verá más, pero ustedes sí me verán. Y porque yo vivo, también ustedes vivirán. 20. En aquel día ustedes se darán cuenta de que yo estoy en mi Padre, y ustedes en mí, y yo en ustedes. 21. ¿Quién es el que me ama? El que hace suyos mis mandamientos y los obedece. Y al que me ama, mi Padre lo amará, y yo también lo amaré y me manifestaré a él».</vt:lpstr>
      <vt:lpstr>Espíritu Santo</vt:lpstr>
      <vt:lpstr>26. Pero el Consolador, el Espíritu Santo, a quien el Padre enviará en mi nombre, les enseñará todas las cosas y les hará recordar todo lo que les he dicho. 27. La paz les dejo; mi paz les doy. Yo no se la doy a ustedes como la da el mundo. No se angustien ni se acobarden.</vt:lpstr>
      <vt:lpstr>Unidad</vt:lpstr>
      <vt:lpstr>La Vid Verdadera</vt:lpstr>
      <vt:lpstr>1. »Yo soy la vid verdadera, y mi Padre es el labrador. 2. Toda rama que en mí no da fruto, la corta; pero toda rama que da fruto la poda para que dé más fruto todavía. 3. Ustedes ya están limpios por la palabra que les he comunicado. </vt:lpstr>
      <vt:lpstr>4. Permanezcan en mí, y yo permaneceré en ustedes. Así como ninguna rama puede dar fruto por sí misma, sino que tiene que permanecer en la vid, así tampoco ustedes pueden dar fruto si no permanecen en mí. 5. »Yo soy la vid y ustedes son las ramas. El que permanece en mí, como yo en él, dará mucho fruto; separados de mí no pueden ustedes hacer nada.</vt:lpstr>
      <vt:lpstr>6. El que no permanece en mí es desechado y se seca, como las ramas que se recogen, se arrojan al fuego y se queman. 7. Si permanecen en mí y mis palabras permanecen en ustedes, pidan lo que quieran, y se les concederá.  8. Mi Padre es glorificado cuando ustedes dan mucho fruto y muestran así que son mis discípulos.</vt:lpstr>
      <vt:lpstr>9. »Así como el Padre me ha amado a mí, también yo los he amado a ustedes. Permanezcan en mi amor. 10. Si obedecen mis mandamientos, permanecerán en mi amor, así como yo he obedecido los mandamientos de mi Padre y permanezco en su amor.</vt:lpstr>
      <vt:lpstr>La Vid Verdadera</vt:lpstr>
      <vt:lpstr>12. Y este es mi mandamiento: que se amen los unos a los otros, como yo los he amado. 13. Nadie tiene amor más grande que el dar la vida por sus amigos. 14. Ustedes son mis amigos si hacen lo que yo les mando.</vt:lpstr>
      <vt:lpstr>La Vid Verdadera</vt:lpstr>
      <vt:lpstr>15. Ya no los llamo siervos, porque el siervo no está al tanto de lo que hace su amo; los he llamado amigos, porque todo lo que a mi Padre le oí decir se lo he dado a conocer a ustedes.</vt:lpstr>
      <vt:lpstr>16. No me escogieron ustedes a mí, sino que yo los escogí a ustedes y los comisioné para que vayan y den fruto, un fruto que perdure. Así el Padre les dará todo lo que le pidan en mi nombre.</vt:lpstr>
      <vt:lpstr>17. Este es mi mandamiento: que se amen los unos a los otros.</vt:lpstr>
      <vt:lpstr>Unidad</vt:lpstr>
      <vt:lpstr>Jesús y sus discípulos aborrecidos</vt:lpstr>
      <vt:lpstr>18. »Si el mundo los aborrece, tengan presente que antes que a ustedes, me aborreció a mí. 19. Si fueran del mundo, el mundo los amaría como a los suyos. Pero ustedes no son del mundo, sino que yo los he escogido de entre el mundo. Por eso el mundo los aborrece.</vt:lpstr>
      <vt:lpstr>20. Recuerden lo que les dije: “Ningún siervo es más que su amo”. Si a mí me han perseguido, también a ustedes los perseguirán. Si han obedecido mis enseñanzas, también obedecerán las de ustedes. 21. Los tratarán así por causa de mi nombre, porque no conocen al que me envió.</vt:lpstr>
      <vt:lpstr>22. Si yo no hubiera venido ni les hubiera hablado, no serían culpables de pecado. Pero ahora no tienen excusa por su pecado. 23. El que me aborrece a mí también aborrece a mi Padre.</vt:lpstr>
      <vt:lpstr>Jesús y sus discípulos aborrecidos</vt:lpstr>
      <vt:lpstr>26. Cuando venga el Consolador, que yo les enviaré de parte del Padre, el Espíritu de verdad que procede del Padre, él testificará acerca de mí. 27. Y también ustedes darán testimonio porque han estado conmigo desde el principio.</vt:lpstr>
      <vt:lpstr>Jesús y sus discípulos aborrecidos</vt:lpstr>
      <vt:lpstr>1.  »Todo esto les he dicho para que no flaquee su fe. 4. Y les digo esto para que cuando llegue ese día se acuerden de que ya se lo había advertido. Sin embargo, no les dije esto al principio porque yo estaba con ustedes.</vt:lpstr>
      <vt:lpstr>La Despedida de Jesús</vt:lpstr>
      <vt:lpstr>Despedida</vt:lpstr>
      <vt:lpstr>16.  »Dentro de poco ya no me verán; pero un poco después volverán a verme». 20. Ciertamente les aseguro que ustedes llorarán de dolor, mientras que el mundo se alegrará. Se pondrán tristes, pero su tristeza se convertirá en alegría.</vt:lpstr>
      <vt:lpstr>Despedida</vt:lpstr>
      <vt:lpstr>22. Lo mismo les pasa a ustedes: Ahora están tristes, pero cuando vuelva a verlos se alegrarán, y nadie les va a quitar esa alegría. 23. En aquel día ya no me preguntarán nada. Ciertamente les aseguro que mi Padre les dará todo lo que le pidan en mi nombre.</vt:lpstr>
      <vt:lpstr>24. Hasta ahora no han pedido nada en mi nombre. Pidan y recibirán, para que su alegría sea completa. 25. »Les he dicho todo esto por medio de comparaciones, pero viene la hora en que ya no les hablaré así, sino que les hablaré claramente acerca de mi Padre.</vt:lpstr>
      <vt:lpstr>La Despedida de Jesús</vt:lpstr>
      <vt:lpstr>Propia</vt:lpstr>
      <vt:lpstr>1. Después de que Jesús dijo esto, dirigió la mirada al cielo y oró así: «Padre, ha llegado la hora. Glorifica a tu Hijo, para que tu Hijo te glorifique a ti, 2. ya que le has conferido autoridad sobre todo mortal para que él les conceda vida eterna a todos los que le has dado.</vt:lpstr>
      <vt:lpstr>3. Y esta es la vida eterna: que te conozcan a ti, el único Dios verdadero, y a Jesucristo, a quien tú has enviado. 4. Yo te he glorificado en la tierra, y he llevado a cabo la obra que me encomendaste.</vt:lpstr>
      <vt:lpstr>5. Y ahora, Padre, glorifícame en tu presencia con la gloria que tuve contigo antes de que el mundo existiera.</vt:lpstr>
      <vt:lpstr>La Despedida de Jesús</vt:lpstr>
      <vt:lpstr>Discípulos</vt:lpstr>
      <vt:lpstr>6. »A los que me diste del mundo les he revelado quién eres.  Eran tuyos; tú me los diste y ellos han obedecido tu palabra. 7. Ahora saben que todo lo que me has dado viene de ti,</vt:lpstr>
      <vt:lpstr>8. porque les he entregado las palabras que me diste, y ellos las aceptaron; saben con certeza que salí de ti, y han creído que tú me enviaste. 9. Ruego por ellos. No ruego por el mundo, sino por los que me has dado, porque son tuyos.</vt:lpstr>
      <vt:lpstr>10. Todo lo que yo tengo es tuyo, y todo lo que tú tienes es mío; y por medio de ellos he sido glorificado. 11. Ya no voy a estar por más tiempo en el mundo, pero ellos están todavía en el mundo, y yo vuelvo a ti. »Padre santo, protégelos con el poder de tu nombre, el nombre que me diste, para que sean uno, lo mismo que nosotros.</vt:lpstr>
      <vt:lpstr>Discípulos</vt:lpstr>
      <vt:lpstr>14. Yo les he entregado tu palabra, y el mundo los ha odiado porque no son del mundo, como tampoco yo soy del mundo. 15. No te pido que los quites del mundo, sino que los protejas del maligno.</vt:lpstr>
      <vt:lpstr>16. Ellos no son del mundo, como tampoco lo soy yo. 17. Santifícalos en la verdad; tu palabra es la verdad. 18. Como tú me enviaste al mundo, yo los envío también al mundo.</vt:lpstr>
      <vt:lpstr>La Despedida de Jesús</vt:lpstr>
      <vt:lpstr>Creyentes</vt:lpstr>
      <vt:lpstr>20. »No ruego solo por estos. Ruego también por los que han de creer en mí por el mensaje de ellos, 21. para que todos sean uno. Padre, así como tú estás en mí y yo en ti, permite que ellos también estén en nosotros, para que el mundo crea que tú me has enviado.</vt:lpstr>
      <vt:lpstr>22. Yo les he dado la gloria que me diste, para que sean uno, así como nosotros somos uno: 23. yo en ellos y tú en mí. Permite que alcancen la perfección en la unidad, y así el mundo reconozca que tú me enviaste y que los has amado a ellos tal como me has amado a mí.</vt:lpstr>
      <vt:lpstr>24 »Padre, quiero que los que me has dado estén conmigo donde yo estoy. Que vean mi gloria, la gloria que me has dado porque me amaste desde antes de la creación del mundo.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2020-08-19T15:25:43Z</dcterms:created>
  <dcterms:modified xsi:type="dcterms:W3CDTF">2020-08-20T14:58:46Z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