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F7C1-5308-FC4A-A6EF-D764A276B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062" y="821000"/>
            <a:ext cx="6131719" cy="2357969"/>
          </a:xfrm>
        </p:spPr>
        <p:txBody>
          <a:bodyPr>
            <a:normAutofit/>
          </a:bodyPr>
          <a:lstStyle/>
          <a:p>
            <a:r>
              <a:rPr lang="es-US" sz="8000" b="1"/>
              <a:t>PREGUSTAS </a:t>
            </a:r>
            <a:endParaRPr lang="es-GT" sz="80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25D1D-7922-C545-8097-28B48F398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117" y="3790420"/>
            <a:ext cx="7491413" cy="233893"/>
          </a:xfrm>
        </p:spPr>
        <p:txBody>
          <a:bodyPr>
            <a:normAutofit fontScale="25000" lnSpcReduction="20000"/>
          </a:bodyPr>
          <a:lstStyle/>
          <a:p>
            <a:r>
              <a:rPr lang="es-US" sz="4400"/>
              <a:t>Ministerio  mj13 ❤</a:t>
            </a:r>
            <a:endParaRPr lang="es-GT" sz="4400"/>
          </a:p>
        </p:txBody>
      </p:sp>
    </p:spTree>
    <p:extLst>
      <p:ext uri="{BB962C8B-B14F-4D97-AF65-F5344CB8AC3E}">
        <p14:creationId xmlns:p14="http://schemas.microsoft.com/office/powerpoint/2010/main" val="335735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23F8E-E0A3-854C-8ADC-7A623B0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6" y="1574006"/>
            <a:ext cx="9863137" cy="3890963"/>
          </a:xfrm>
        </p:spPr>
        <p:txBody>
          <a:bodyPr/>
          <a:lstStyle/>
          <a:p>
            <a:r>
              <a:rPr lang="es-GT" b="1"/>
              <a:t>🌸¿Que fue lo que más te gustó de estos últimos estudios? </a:t>
            </a:r>
          </a:p>
        </p:txBody>
      </p:sp>
    </p:spTree>
    <p:extLst>
      <p:ext uri="{BB962C8B-B14F-4D97-AF65-F5344CB8AC3E}">
        <p14:creationId xmlns:p14="http://schemas.microsoft.com/office/powerpoint/2010/main" val="1434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7E3E-8F6C-A346-9BE7-A972195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1584854"/>
            <a:ext cx="11006137" cy="3759994"/>
          </a:xfrm>
        </p:spPr>
        <p:txBody>
          <a:bodyPr>
            <a:normAutofit/>
          </a:bodyPr>
          <a:lstStyle/>
          <a:p>
            <a:r>
              <a:rPr lang="es-GT" sz="6000" b="1"/>
              <a:t>🌸 ¿Que es unidad? </a:t>
            </a:r>
          </a:p>
        </p:txBody>
      </p:sp>
    </p:spTree>
    <p:extLst>
      <p:ext uri="{BB962C8B-B14F-4D97-AF65-F5344CB8AC3E}">
        <p14:creationId xmlns:p14="http://schemas.microsoft.com/office/powerpoint/2010/main" val="28771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C9C7-D46D-A24D-A8DF-4DA73A2A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" y="2751534"/>
            <a:ext cx="11089481" cy="1354931"/>
          </a:xfrm>
        </p:spPr>
        <p:txBody>
          <a:bodyPr>
            <a:normAutofit/>
          </a:bodyPr>
          <a:lstStyle/>
          <a:p>
            <a:r>
              <a:rPr lang="es-GT" sz="8000" b="1"/>
              <a:t>🌸 ¿Que es comunión? </a:t>
            </a:r>
          </a:p>
        </p:txBody>
      </p:sp>
    </p:spTree>
    <p:extLst>
      <p:ext uri="{BB962C8B-B14F-4D97-AF65-F5344CB8AC3E}">
        <p14:creationId xmlns:p14="http://schemas.microsoft.com/office/powerpoint/2010/main" val="21825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97368-CFFF-CD48-8216-B38E72A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71" y="2562225"/>
            <a:ext cx="9910760" cy="2128838"/>
          </a:xfrm>
        </p:spPr>
        <p:txBody>
          <a:bodyPr>
            <a:noAutofit/>
          </a:bodyPr>
          <a:lstStyle/>
          <a:p>
            <a:r>
              <a:rPr lang="es-GT" sz="6000" b="1"/>
              <a:t>🌸¿Para ti que es un milagro? </a:t>
            </a:r>
          </a:p>
        </p:txBody>
      </p:sp>
    </p:spTree>
    <p:extLst>
      <p:ext uri="{BB962C8B-B14F-4D97-AF65-F5344CB8AC3E}">
        <p14:creationId xmlns:p14="http://schemas.microsoft.com/office/powerpoint/2010/main" val="6093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6178-5702-2B4D-B70E-DC2B3CB3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2502694"/>
            <a:ext cx="10131425" cy="1456267"/>
          </a:xfrm>
        </p:spPr>
        <p:txBody>
          <a:bodyPr/>
          <a:lstStyle/>
          <a:p>
            <a:r>
              <a:rPr lang="es-GT" b="1"/>
              <a:t>🌸¿Que señales ves en tu vida cuando Dios te habla? </a:t>
            </a:r>
          </a:p>
        </p:txBody>
      </p:sp>
    </p:spTree>
    <p:extLst>
      <p:ext uri="{BB962C8B-B14F-4D97-AF65-F5344CB8AC3E}">
        <p14:creationId xmlns:p14="http://schemas.microsoft.com/office/powerpoint/2010/main" val="25016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38D47-5919-7F42-AEC7-EBCFBACC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1859757"/>
            <a:ext cx="11065668" cy="2414588"/>
          </a:xfrm>
        </p:spPr>
        <p:txBody>
          <a:bodyPr/>
          <a:lstStyle/>
          <a:p>
            <a:r>
              <a:rPr lang="es-GT" b="1"/>
              <a:t>🌸¿Recuerdas lo que dice Isaías 25:6 A que historia te recuerda? (Cuenta un pedacito)</a:t>
            </a:r>
          </a:p>
        </p:txBody>
      </p:sp>
    </p:spTree>
    <p:extLst>
      <p:ext uri="{BB962C8B-B14F-4D97-AF65-F5344CB8AC3E}">
        <p14:creationId xmlns:p14="http://schemas.microsoft.com/office/powerpoint/2010/main" val="364115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1DE29-54E4-0142-AFC6-C397CD4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5" y="2391833"/>
            <a:ext cx="11232354" cy="1866900"/>
          </a:xfrm>
        </p:spPr>
        <p:txBody>
          <a:bodyPr>
            <a:normAutofit/>
          </a:bodyPr>
          <a:lstStyle/>
          <a:p>
            <a:r>
              <a:rPr lang="es-GT" sz="4800" b="1"/>
              <a:t>🌸 ¿Para ti que es la unidad en Cristo? </a:t>
            </a:r>
            <a:endParaRPr lang="es-GT" sz="8000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75E8B-6FC4-5E45-846C-F7E1B182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2949" y="6440224"/>
            <a:ext cx="10131425" cy="3649133"/>
          </a:xfrm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78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F421-AE36-6E4D-925B-BFBE634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1776412"/>
            <a:ext cx="9863137" cy="2974181"/>
          </a:xfrm>
        </p:spPr>
        <p:txBody>
          <a:bodyPr/>
          <a:lstStyle/>
          <a:p>
            <a:r>
              <a:rPr lang="es-GT" b="1"/>
              <a:t>🌸 Para ti ¿Que es nacer de nuevo?</a:t>
            </a:r>
          </a:p>
        </p:txBody>
      </p:sp>
    </p:spTree>
    <p:extLst>
      <p:ext uri="{BB962C8B-B14F-4D97-AF65-F5344CB8AC3E}">
        <p14:creationId xmlns:p14="http://schemas.microsoft.com/office/powerpoint/2010/main" val="18215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0BB2-7AD4-834D-9ECF-9A70B5E5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4" y="2120503"/>
            <a:ext cx="9613105" cy="2616994"/>
          </a:xfrm>
        </p:spPr>
        <p:txBody>
          <a:bodyPr>
            <a:normAutofit/>
          </a:bodyPr>
          <a:lstStyle/>
          <a:p>
            <a:r>
              <a:rPr lang="es-GT" b="1"/>
              <a:t>🌸 ¿Que piensas cuando escuchas la luz fue rechazada? </a:t>
            </a:r>
            <a:br>
              <a:rPr lang="es-US" b="1"/>
            </a:br>
            <a:endParaRPr lang="es-GT" b="1"/>
          </a:p>
        </p:txBody>
      </p:sp>
    </p:spTree>
    <p:extLst>
      <p:ext uri="{BB962C8B-B14F-4D97-AF65-F5344CB8AC3E}">
        <p14:creationId xmlns:p14="http://schemas.microsoft.com/office/powerpoint/2010/main" val="104697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Celestial</vt:lpstr>
      <vt:lpstr>PREGUSTAS </vt:lpstr>
      <vt:lpstr>🌸 ¿Que es unidad? </vt:lpstr>
      <vt:lpstr>🌸 ¿Que es comunión? </vt:lpstr>
      <vt:lpstr>🌸¿Para ti que es un milagro? </vt:lpstr>
      <vt:lpstr>🌸¿Que señales ves en tu vida cuando Dios te habla? </vt:lpstr>
      <vt:lpstr>🌸¿Recuerdas lo que dice Isaías 25:6 A que historia te recuerda? (Cuenta un pedacito)</vt:lpstr>
      <vt:lpstr>🌸 ¿Para ti que es la unidad en Cristo? </vt:lpstr>
      <vt:lpstr>🌸 Para ti ¿Que es nacer de nuevo?</vt:lpstr>
      <vt:lpstr>🌸 ¿Que piensas cuando escuchas la luz fue rechazada?  </vt:lpstr>
      <vt:lpstr>🌸¿Que fue lo que más te gustó de estos últimos estudios?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PREGUSTAS </dc:title>
  <dc:creator>Usuario desconocido</dc:creator>
  <cp:lastModifiedBy>Usuario desconocido</cp:lastModifiedBy>
  <cp:revision>2</cp:revision>
  <dcterms:created xsi:type="dcterms:W3CDTF">2020-09-10T23:04:50Z</dcterms:created>
  <dcterms:modified xsi:type="dcterms:W3CDTF">2020-09-10T23:17:35Z</dcterms:modified>
</cp:coreProperties>
</file>