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3707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56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311DD2-1404-4AD4-9614-501E06A89033}" type="datetime1">
              <a:rPr lang="es-ES" smtClean="0"/>
              <a:t>07/11/2020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4B79F2-7C6A-497B-9A4A-8ACE18746CB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634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2FCFB-5C3A-4B64-B75C-00008EE5FFC6}" type="datetime1">
              <a:rPr lang="es-ES" smtClean="0"/>
              <a:pPr/>
              <a:t>07/11/2020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2A795-6F94-4A96-B820-B9038480D04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¿Los colores de la clase son diferentes de lo que ve en esta plantilla? Ningún problema. Haga clic en Diseño -&gt; Variantes (la flecha hacia abajo) -&gt; Elija la combinación de colores que le convenga.</a:t>
            </a:r>
          </a:p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Puede cambiar cualquier instrucción de "Deberá..." y "Yo voy a..." para asegurarse de que se alinean con sus procedimientos de clase y reglas.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2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74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1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40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3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C8FCF1-F3AA-4FDB-8A17-2C171E308741}" type="datetime1">
              <a:rPr lang="es-ES" noProof="0" smtClean="0"/>
              <a:t>07/11/2020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2082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07/11/2020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034090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07/11/2020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196032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07/11/2020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7104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07/11/2020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502789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07/11/2020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80688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07/11/2020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23500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470B91-F814-4B9B-AA3B-3C51F2BE89C5}" type="datetime1">
              <a:rPr lang="es-ES" noProof="0" smtClean="0"/>
              <a:t>07/11/2020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4880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rtl="0"/>
            <a:fld id="{ED835F3C-9C57-4EBD-805B-107A2B7AB542}" type="datetime1">
              <a:rPr lang="es-ES" noProof="0" smtClean="0"/>
              <a:t>07/11/2020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53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07/11/2020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8358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5D95F4-6294-46FB-BED2-470C54CD309B}" type="datetime1">
              <a:rPr lang="es-ES" noProof="0" smtClean="0"/>
              <a:t>07/11/2020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63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212402B-58A7-4079-84A4-9B3ECD262263}" type="datetime1">
              <a:rPr lang="es-ES" noProof="0" smtClean="0"/>
              <a:t>07/11/2020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021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4FA3BB-22B0-47F1-9051-72CDE62E688F}" type="datetime1">
              <a:rPr lang="es-ES" noProof="0" smtClean="0"/>
              <a:t>07/11/2020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788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23C4E6-6BAB-45D7-A331-7972B0412103}" type="datetime1">
              <a:rPr lang="es-ES" noProof="0" smtClean="0"/>
              <a:t>07/11/2020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4485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E4CD3-F2CC-42DA-BE22-23AE45D6EF47}" type="datetime1">
              <a:rPr lang="es-ES" noProof="0" smtClean="0"/>
              <a:t>07/11/2020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7830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590D0D-54FD-4BE8-9D95-21C52216E548}" type="datetime1">
              <a:rPr lang="es-ES" noProof="0" smtClean="0"/>
              <a:t>07/11/2020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2083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07/11/2020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9430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A6F2DB0-AA7B-40EF-A1F6-597D5286B151}" type="datetime1">
              <a:rPr lang="es-ES" noProof="0" smtClean="0"/>
              <a:t>07/11/2020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59312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9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53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85398" y="-1181686"/>
            <a:ext cx="14077397" cy="5520266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latin typeface="Rockwell" panose="02060603020205020403" pitchFamily="18" charset="0"/>
              </a:rPr>
              <a:t>MARIA MADRE DE JESÚS </a:t>
            </a:r>
            <a:br>
              <a:rPr lang="es-ES" dirty="0">
                <a:latin typeface="Rockwell" panose="02060603020205020403" pitchFamily="18" charset="0"/>
              </a:rPr>
            </a:br>
            <a:r>
              <a:rPr lang="es-ES" sz="6600" cap="none" dirty="0">
                <a:latin typeface="Rockwell" panose="02060603020205020403" pitchFamily="18" charset="0"/>
              </a:rPr>
              <a:t>¿cómo hallar gracia delante de Dios? </a:t>
            </a:r>
            <a:endParaRPr lang="es-E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8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52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 rtlCol="0">
            <a:normAutofit fontScale="90000"/>
          </a:bodyPr>
          <a:lstStyle/>
          <a:p>
            <a:pPr algn="ctr" rtl="0"/>
            <a:br>
              <a:rPr lang="es-ES" dirty="0">
                <a:latin typeface="Rockwell" panose="02060603020205020403" pitchFamily="18" charset="0"/>
              </a:rPr>
            </a:br>
            <a:br>
              <a:rPr lang="es-ES" dirty="0">
                <a:latin typeface="Rockwell" panose="02060603020205020403" pitchFamily="18" charset="0"/>
              </a:rPr>
            </a:br>
            <a:r>
              <a:rPr lang="es-ES" dirty="0">
                <a:latin typeface="Rockwell" panose="02060603020205020403" pitchFamily="18" charset="0"/>
              </a:rPr>
              <a:t>¿QUÉ ES GRACIA?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803015"/>
              </p:ext>
            </p:extLst>
          </p:nvPr>
        </p:nvGraphicFramePr>
        <p:xfrm>
          <a:off x="1786596" y="2632075"/>
          <a:ext cx="9099602" cy="159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270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e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" sz="5400" dirty="0">
                          <a:latin typeface="Simplified Arabic Fixed" panose="02070309020205020404" pitchFamily="49" charset="-78"/>
                          <a:ea typeface="Tahoma" panose="020B0604030504040204" pitchFamily="34" charset="0"/>
                          <a:cs typeface="Simplified Arabic Fixed" panose="02070309020205020404" pitchFamily="49" charset="-78"/>
                        </a:rPr>
                        <a:t> UN DON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s" sz="5400" dirty="0">
                          <a:latin typeface="Simplified Arabic Fixed" panose="02070309020205020404" pitchFamily="49" charset="-78"/>
                          <a:ea typeface="Tahoma" panose="020B0604030504040204" pitchFamily="34" charset="0"/>
                          <a:cs typeface="Simplified Arabic Fixed" panose="02070309020205020404" pitchFamily="49" charset="-78"/>
                        </a:rPr>
                        <a:t>UN REGALO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52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24331"/>
            <a:ext cx="9875520" cy="2907323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>
                <a:latin typeface="Rockwell" panose="02060603020205020403" pitchFamily="18" charset="0"/>
              </a:rPr>
              <a:t>!! SOMOS HERRAMIENTAS, LLENAS DE LUZ  ¡¡</a:t>
            </a:r>
            <a:br>
              <a:rPr lang="es-ES" dirty="0">
                <a:latin typeface="Rockwell" panose="02060603020205020403" pitchFamily="18" charset="0"/>
              </a:rPr>
            </a:br>
            <a:br>
              <a:rPr lang="es-ES" dirty="0">
                <a:latin typeface="Rockwell" panose="02060603020205020403" pitchFamily="18" charset="0"/>
              </a:rPr>
            </a:br>
            <a:r>
              <a:rPr lang="es-ES" dirty="0">
                <a:latin typeface="Rockwell" panose="02060603020205020403" pitchFamily="18" charset="0"/>
              </a:rPr>
              <a:t>MATEO 5:16</a:t>
            </a:r>
          </a:p>
        </p:txBody>
      </p:sp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9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52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53" y="499780"/>
            <a:ext cx="9988576" cy="1963762"/>
          </a:xfrm>
        </p:spPr>
        <p:txBody>
          <a:bodyPr rtlCol="0"/>
          <a:lstStyle/>
          <a:p>
            <a:pPr algn="ctr" rtl="0"/>
            <a:r>
              <a:rPr lang="es-ES" dirty="0">
                <a:latin typeface="Rockwell" panose="02060603020205020403" pitchFamily="18" charset="0"/>
              </a:rPr>
              <a:t>¿QUÉ ENSEÑA LA BIBLIA, SOBREMARÍA MADRE DE JESÚS?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81613B-8EB7-49CD-9966-E95AFB8A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727" y="2758904"/>
            <a:ext cx="9613861" cy="3599316"/>
          </a:xfrm>
        </p:spPr>
        <p:txBody>
          <a:bodyPr/>
          <a:lstStyle/>
          <a:p>
            <a:pPr marL="45720" indent="0" algn="ctr">
              <a:buNone/>
            </a:pPr>
            <a:endParaRPr lang="es-GT" dirty="0"/>
          </a:p>
          <a:p>
            <a:pPr algn="ctr">
              <a:buFont typeface="Courier New" panose="02070309020205020404" pitchFamily="49" charset="0"/>
              <a:buChar char="o"/>
            </a:pPr>
            <a:r>
              <a:rPr lang="es-GT" sz="2800" dirty="0"/>
              <a:t>LUCAS 1: 30-35</a:t>
            </a:r>
          </a:p>
          <a:p>
            <a:pPr algn="ctr">
              <a:buFont typeface="Courier New" panose="02070309020205020404" pitchFamily="49" charset="0"/>
              <a:buChar char="o"/>
            </a:pPr>
            <a:r>
              <a:rPr lang="es-GT" sz="2800" dirty="0"/>
              <a:t>LUCAS 1:38</a:t>
            </a:r>
          </a:p>
          <a:p>
            <a:pPr algn="ctr">
              <a:buFont typeface="Courier New" panose="02070309020205020404" pitchFamily="49" charset="0"/>
              <a:buChar char="o"/>
            </a:pPr>
            <a:r>
              <a:rPr lang="es-GT" sz="2800" dirty="0"/>
              <a:t>LUCAS11: 27-28</a:t>
            </a:r>
          </a:p>
          <a:p>
            <a:pPr algn="ctr">
              <a:buFont typeface="Courier New" panose="02070309020205020404" pitchFamily="49" charset="0"/>
              <a:buChar char="o"/>
            </a:pPr>
            <a:r>
              <a:rPr lang="es-GT" sz="2800" dirty="0"/>
              <a:t>JUAN 19:25-27</a:t>
            </a:r>
          </a:p>
        </p:txBody>
      </p:sp>
    </p:spTree>
    <p:extLst>
      <p:ext uri="{BB962C8B-B14F-4D97-AF65-F5344CB8AC3E}">
        <p14:creationId xmlns:p14="http://schemas.microsoft.com/office/powerpoint/2010/main" val="392225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2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51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993" y="157189"/>
            <a:ext cx="7620000" cy="5156932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>
                <a:latin typeface="Rockwell" panose="02060603020205020403" pitchFamily="18" charset="0"/>
              </a:rPr>
              <a:t>¿CÓMO LLEGRA A LA GRACIA DE DIOS ?</a:t>
            </a:r>
            <a:br>
              <a:rPr lang="es-ES" dirty="0">
                <a:latin typeface="Rockwell" panose="02060603020205020403" pitchFamily="18" charset="0"/>
              </a:rPr>
            </a:br>
            <a:br>
              <a:rPr lang="es-ES" dirty="0">
                <a:latin typeface="Rockwell" panose="02060603020205020403" pitchFamily="18" charset="0"/>
              </a:rPr>
            </a:br>
            <a:r>
              <a:rPr lang="es-ES" dirty="0">
                <a:latin typeface="Rockwell" panose="02060603020205020403" pitchFamily="18" charset="0"/>
              </a:rPr>
              <a:t>10 super pasos para llegar… que te permitirán alcanzar la gracia .</a:t>
            </a:r>
          </a:p>
        </p:txBody>
      </p:sp>
    </p:spTree>
    <p:extLst>
      <p:ext uri="{BB962C8B-B14F-4D97-AF65-F5344CB8AC3E}">
        <p14:creationId xmlns:p14="http://schemas.microsoft.com/office/powerpoint/2010/main" val="314043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6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53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568424"/>
            <a:ext cx="9875520" cy="1356360"/>
          </a:xfrm>
        </p:spPr>
        <p:txBody>
          <a:bodyPr rtlCol="0"/>
          <a:lstStyle/>
          <a:p>
            <a:pPr algn="ctr" rtl="0"/>
            <a:r>
              <a:rPr lang="es-ES" dirty="0">
                <a:latin typeface="Rockwell" panose="02060603020205020403" pitchFamily="18" charset="0"/>
              </a:rPr>
              <a:t>¿QUÉ NOS PERMITE LA GRACIA DE DIOS? 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9137C7C-20A2-4618-A023-52EBD1B07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GT" dirty="0"/>
          </a:p>
          <a:p>
            <a:pPr algn="ctr"/>
            <a:r>
              <a:rPr lang="es-GT" dirty="0"/>
              <a:t>Efesios 2:8-9</a:t>
            </a:r>
          </a:p>
          <a:p>
            <a:pPr algn="ctr"/>
            <a:r>
              <a:rPr lang="es-GT" dirty="0"/>
              <a:t>Hebreos 4:16</a:t>
            </a:r>
          </a:p>
          <a:p>
            <a:pPr algn="ctr"/>
            <a:r>
              <a:rPr lang="es-GT" dirty="0"/>
              <a:t>Timoteo 2:11-12</a:t>
            </a:r>
          </a:p>
          <a:p>
            <a:pPr algn="ctr"/>
            <a:r>
              <a:rPr lang="es-GT" dirty="0"/>
              <a:t>Romanos 5:15</a:t>
            </a:r>
          </a:p>
          <a:p>
            <a:pPr algn="ctr"/>
            <a:r>
              <a:rPr lang="es-GT" dirty="0"/>
              <a:t>Romanos 3: 23-24 </a:t>
            </a:r>
          </a:p>
          <a:p>
            <a:pPr algn="ctr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107301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19</TotalTime>
  <Words>179</Words>
  <Application>Microsoft Office PowerPoint</Application>
  <PresentationFormat>Panorámica</PresentationFormat>
  <Paragraphs>28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Calibri</vt:lpstr>
      <vt:lpstr>Courier New</vt:lpstr>
      <vt:lpstr>Rockwell</vt:lpstr>
      <vt:lpstr>Simplified Arabic Fixed</vt:lpstr>
      <vt:lpstr>Tahoma</vt:lpstr>
      <vt:lpstr>Trebuchet MS</vt:lpstr>
      <vt:lpstr>Wingdings</vt:lpstr>
      <vt:lpstr>Berlín</vt:lpstr>
      <vt:lpstr>MARIA MADRE DE JESÚS  ¿cómo hallar gracia delante de Dios? </vt:lpstr>
      <vt:lpstr>  ¿QUÉ ES GRACIA? </vt:lpstr>
      <vt:lpstr>!! SOMOS HERRAMIENTAS, LLENAS DE LUZ  ¡¡  MATEO 5:16</vt:lpstr>
      <vt:lpstr>¿QUÉ ENSEÑA LA BIBLIA, SOBREMARÍA MADRE DE JESÚS?</vt:lpstr>
      <vt:lpstr>¿CÓMO LLEGRA A LA GRACIA DE DIOS ?  10 super pasos para llegar… que te permitirán alcanzar la gracia .</vt:lpstr>
      <vt:lpstr>¿QUÉ NOS PERMITE LA GRACIA DE DIOS?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MADRE DE JESÚS  ¿cómo hallar gracia delante de Dios? </dc:title>
  <dc:creator>nicole granados</dc:creator>
  <cp:lastModifiedBy>nicole granados</cp:lastModifiedBy>
  <cp:revision>1</cp:revision>
  <dcterms:created xsi:type="dcterms:W3CDTF">2020-11-07T18:55:37Z</dcterms:created>
  <dcterms:modified xsi:type="dcterms:W3CDTF">2020-11-07T19:15:22Z</dcterms:modified>
</cp:coreProperties>
</file>