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5" r:id="rId5"/>
  </p:sldMasterIdLst>
  <p:notesMasterIdLst>
    <p:notesMasterId r:id="rId8"/>
  </p:notesMasterIdLst>
  <p:sldIdLst>
    <p:sldId id="257" r:id="rId6"/>
    <p:sldId id="256" r:id="rId7"/>
  </p:sldIdLst>
  <p:sldSz cx="12276138" cy="12192000"/>
  <p:notesSz cx="9144000" cy="6858000"/>
  <p:defaultTextStyle>
    <a:defPPr>
      <a:defRPr lang="en-US"/>
    </a:defPPr>
    <a:lvl1pPr marL="0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1pPr>
    <a:lvl2pPr marL="587228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2pPr>
    <a:lvl3pPr marL="1174455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3pPr>
    <a:lvl4pPr marL="1761683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4pPr>
    <a:lvl5pPr marL="2348911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5pPr>
    <a:lvl6pPr marL="2936138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6pPr>
    <a:lvl7pPr marL="3523366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7pPr>
    <a:lvl8pPr marL="4110594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8pPr>
    <a:lvl9pPr marL="4697821" algn="l" defTabSz="1174455" rtl="0" eaLnBrk="1" latinLnBrk="0" hangingPunct="1">
      <a:defRPr sz="23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78DBC"/>
    <a:srgbClr val="A9DFF5"/>
    <a:srgbClr val="FFBA0E"/>
    <a:srgbClr val="FFF3D5"/>
    <a:srgbClr val="93819F"/>
    <a:srgbClr val="DCD6E0"/>
    <a:srgbClr val="8B7898"/>
    <a:srgbClr val="FFBA0D"/>
    <a:srgbClr val="16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CCF45-8CE6-4550-888D-C4C604D4455C}" v="318" dt="2024-03-05T17:02:41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6400" autoAdjust="0"/>
  </p:normalViewPr>
  <p:slideViewPr>
    <p:cSldViewPr snapToGrid="0">
      <p:cViewPr>
        <p:scale>
          <a:sx n="70" d="100"/>
          <a:sy n="70" d="100"/>
        </p:scale>
        <p:origin x="1764" y="-558"/>
      </p:cViewPr>
      <p:guideLst>
        <p:guide orient="horz" pos="3840"/>
        <p:guide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tar, Tohimana | (She/Hers)" userId="fe49f66c-9b36-45c1-bebb-8c7758de4bb2" providerId="ADAL" clId="{AEB19F7E-5741-4099-B842-28CA5A2CBCB9}"/>
    <pc:docChg chg="undo redo custSel modSld">
      <pc:chgData name="Aktar, Tohimana | (She/Hers)" userId="fe49f66c-9b36-45c1-bebb-8c7758de4bb2" providerId="ADAL" clId="{AEB19F7E-5741-4099-B842-28CA5A2CBCB9}" dt="2024-02-09T16:03:28.242" v="61" actId="1076"/>
      <pc:docMkLst>
        <pc:docMk/>
      </pc:docMkLst>
      <pc:sldChg chg="modSp mod modNotesTx">
        <pc:chgData name="Aktar, Tohimana | (She/Hers)" userId="fe49f66c-9b36-45c1-bebb-8c7758de4bb2" providerId="ADAL" clId="{AEB19F7E-5741-4099-B842-28CA5A2CBCB9}" dt="2024-02-09T15:58:23.454" v="49" actId="20577"/>
        <pc:sldMkLst>
          <pc:docMk/>
          <pc:sldMk cId="109857222" sldId="256"/>
        </pc:sldMkLst>
        <pc:spChg chg="mod">
          <ac:chgData name="Aktar, Tohimana | (She/Hers)" userId="fe49f66c-9b36-45c1-bebb-8c7758de4bb2" providerId="ADAL" clId="{AEB19F7E-5741-4099-B842-28CA5A2CBCB9}" dt="2024-02-09T15:50:44.505" v="44" actId="13926"/>
          <ac:spMkLst>
            <pc:docMk/>
            <pc:sldMk cId="109857222" sldId="256"/>
            <ac:spMk id="3" creationId="{49648DBC-EBC2-4239-8033-A23E59336DFA}"/>
          </ac:spMkLst>
        </pc:spChg>
      </pc:sldChg>
      <pc:sldChg chg="modSp mod">
        <pc:chgData name="Aktar, Tohimana | (She/Hers)" userId="fe49f66c-9b36-45c1-bebb-8c7758de4bb2" providerId="ADAL" clId="{AEB19F7E-5741-4099-B842-28CA5A2CBCB9}" dt="2024-02-09T16:03:28.242" v="61" actId="1076"/>
        <pc:sldMkLst>
          <pc:docMk/>
          <pc:sldMk cId="2885631576" sldId="257"/>
        </pc:sldMkLst>
        <pc:grpChg chg="mod">
          <ac:chgData name="Aktar, Tohimana | (She/Hers)" userId="fe49f66c-9b36-45c1-bebb-8c7758de4bb2" providerId="ADAL" clId="{AEB19F7E-5741-4099-B842-28CA5A2CBCB9}" dt="2024-02-09T16:03:24.674" v="60" actId="1076"/>
          <ac:grpSpMkLst>
            <pc:docMk/>
            <pc:sldMk cId="2885631576" sldId="257"/>
            <ac:grpSpMk id="40" creationId="{09351EE6-4F12-4A9F-8CE0-F3412F3AC578}"/>
          </ac:grpSpMkLst>
        </pc:grpChg>
        <pc:grpChg chg="mod">
          <ac:chgData name="Aktar, Tohimana | (She/Hers)" userId="fe49f66c-9b36-45c1-bebb-8c7758de4bb2" providerId="ADAL" clId="{AEB19F7E-5741-4099-B842-28CA5A2CBCB9}" dt="2024-02-09T16:03:02.794" v="57" actId="1076"/>
          <ac:grpSpMkLst>
            <pc:docMk/>
            <pc:sldMk cId="2885631576" sldId="257"/>
            <ac:grpSpMk id="41" creationId="{974653E8-59CB-4680-A135-A9A2F1AE3CBE}"/>
          </ac:grpSpMkLst>
        </pc:grpChg>
        <pc:graphicFrameChg chg="mod">
          <ac:chgData name="Aktar, Tohimana | (She/Hers)" userId="fe49f66c-9b36-45c1-bebb-8c7758de4bb2" providerId="ADAL" clId="{AEB19F7E-5741-4099-B842-28CA5A2CBCB9}" dt="2024-02-09T16:02:35.016" v="54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picChg chg="mod">
          <ac:chgData name="Aktar, Tohimana | (She/Hers)" userId="fe49f66c-9b36-45c1-bebb-8c7758de4bb2" providerId="ADAL" clId="{AEB19F7E-5741-4099-B842-28CA5A2CBCB9}" dt="2024-02-09T16:03:17.538" v="59" actId="1076"/>
          <ac:picMkLst>
            <pc:docMk/>
            <pc:sldMk cId="2885631576" sldId="257"/>
            <ac:picMk id="37" creationId="{D5D72BE2-D77E-4DE0-A2F6-E2E9ECD210B0}"/>
          </ac:picMkLst>
        </pc:picChg>
        <pc:picChg chg="mod">
          <ac:chgData name="Aktar, Tohimana | (She/Hers)" userId="fe49f66c-9b36-45c1-bebb-8c7758de4bb2" providerId="ADAL" clId="{AEB19F7E-5741-4099-B842-28CA5A2CBCB9}" dt="2024-02-09T16:03:28.242" v="61" actId="1076"/>
          <ac:picMkLst>
            <pc:docMk/>
            <pc:sldMk cId="2885631576" sldId="257"/>
            <ac:picMk id="48" creationId="{C1399464-FAE4-49CF-B708-50EADEA450B7}"/>
          </ac:picMkLst>
        </pc:picChg>
        <pc:picChg chg="mod">
          <ac:chgData name="Aktar, Tohimana | (She/Hers)" userId="fe49f66c-9b36-45c1-bebb-8c7758de4bb2" providerId="ADAL" clId="{AEB19F7E-5741-4099-B842-28CA5A2CBCB9}" dt="2024-02-09T16:03:10.079" v="58" actId="1076"/>
          <ac:picMkLst>
            <pc:docMk/>
            <pc:sldMk cId="2885631576" sldId="257"/>
            <ac:picMk id="50" creationId="{88FC2B2F-8741-41BA-A829-B736207B508D}"/>
          </ac:picMkLst>
        </pc:picChg>
      </pc:sldChg>
    </pc:docChg>
  </pc:docChgLst>
  <pc:docChgLst>
    <pc:chgData name="Aktar, Tohimana | (She/Hers)" userId="fe49f66c-9b36-45c1-bebb-8c7758de4bb2" providerId="ADAL" clId="{3C5CCF45-8CE6-4550-888D-C4C604D4455C}"/>
    <pc:docChg chg="undo redo custSel modSld">
      <pc:chgData name="Aktar, Tohimana | (She/Hers)" userId="fe49f66c-9b36-45c1-bebb-8c7758de4bb2" providerId="ADAL" clId="{3C5CCF45-8CE6-4550-888D-C4C604D4455C}" dt="2024-03-05T17:03:25.450" v="741" actId="6549"/>
      <pc:docMkLst>
        <pc:docMk/>
      </pc:docMkLst>
      <pc:sldChg chg="addSp delSp modSp mod">
        <pc:chgData name="Aktar, Tohimana | (She/Hers)" userId="fe49f66c-9b36-45c1-bebb-8c7758de4bb2" providerId="ADAL" clId="{3C5CCF45-8CE6-4550-888D-C4C604D4455C}" dt="2024-03-05T17:03:25.450" v="741" actId="6549"/>
        <pc:sldMkLst>
          <pc:docMk/>
          <pc:sldMk cId="109857222" sldId="256"/>
        </pc:sldMkLst>
        <pc:spChg chg="mod">
          <ac:chgData name="Aktar, Tohimana | (She/Hers)" userId="fe49f66c-9b36-45c1-bebb-8c7758de4bb2" providerId="ADAL" clId="{3C5CCF45-8CE6-4550-888D-C4C604D4455C}" dt="2024-03-05T17:02:50.919" v="736" actId="20577"/>
          <ac:spMkLst>
            <pc:docMk/>
            <pc:sldMk cId="109857222" sldId="256"/>
            <ac:spMk id="3" creationId="{49648DBC-EBC2-4239-8033-A23E59336DFA}"/>
          </ac:spMkLst>
        </pc:spChg>
        <pc:spChg chg="mod">
          <ac:chgData name="Aktar, Tohimana | (She/Hers)" userId="fe49f66c-9b36-45c1-bebb-8c7758de4bb2" providerId="ADAL" clId="{3C5CCF45-8CE6-4550-888D-C4C604D4455C}" dt="2024-03-05T16:54:07.057" v="729" actId="5793"/>
          <ac:spMkLst>
            <pc:docMk/>
            <pc:sldMk cId="109857222" sldId="256"/>
            <ac:spMk id="18" creationId="{55497A68-962E-4A92-9FDE-AD22B56A4C01}"/>
          </ac:spMkLst>
        </pc:spChg>
        <pc:spChg chg="mod">
          <ac:chgData name="Aktar, Tohimana | (She/Hers)" userId="fe49f66c-9b36-45c1-bebb-8c7758de4bb2" providerId="ADAL" clId="{3C5CCF45-8CE6-4550-888D-C4C604D4455C}" dt="2024-03-05T16:39:03.734" v="390" actId="20577"/>
          <ac:spMkLst>
            <pc:docMk/>
            <pc:sldMk cId="109857222" sldId="256"/>
            <ac:spMk id="27" creationId="{FC6A9FD0-8A8F-4E5D-B481-A5159238F7B3}"/>
          </ac:spMkLst>
        </pc:spChg>
        <pc:spChg chg="mod">
          <ac:chgData name="Aktar, Tohimana | (She/Hers)" userId="fe49f66c-9b36-45c1-bebb-8c7758de4bb2" providerId="ADAL" clId="{3C5CCF45-8CE6-4550-888D-C4C604D4455C}" dt="2024-03-05T16:39:09.199" v="393" actId="1076"/>
          <ac:spMkLst>
            <pc:docMk/>
            <pc:sldMk cId="109857222" sldId="256"/>
            <ac:spMk id="28" creationId="{ACC9709F-1F88-47C4-9738-CF86CDAAD756}"/>
          </ac:spMkLst>
        </pc:spChg>
        <pc:spChg chg="mod">
          <ac:chgData name="Aktar, Tohimana | (She/Hers)" userId="fe49f66c-9b36-45c1-bebb-8c7758de4bb2" providerId="ADAL" clId="{3C5CCF45-8CE6-4550-888D-C4C604D4455C}" dt="2024-03-05T16:37:16.373" v="370" actId="1076"/>
          <ac:spMkLst>
            <pc:docMk/>
            <pc:sldMk cId="109857222" sldId="256"/>
            <ac:spMk id="37" creationId="{A9656A48-60ED-4D00-A582-767BE8D866F4}"/>
          </ac:spMkLst>
        </pc:spChg>
        <pc:spChg chg="mod">
          <ac:chgData name="Aktar, Tohimana | (She/Hers)" userId="fe49f66c-9b36-45c1-bebb-8c7758de4bb2" providerId="ADAL" clId="{3C5CCF45-8CE6-4550-888D-C4C604D4455C}" dt="2024-03-05T16:39:13.738" v="395" actId="1076"/>
          <ac:spMkLst>
            <pc:docMk/>
            <pc:sldMk cId="109857222" sldId="256"/>
            <ac:spMk id="39" creationId="{A5549ABE-2B73-495D-86DC-EB924E9FD4EA}"/>
          </ac:spMkLst>
        </pc:spChg>
        <pc:spChg chg="mod">
          <ac:chgData name="Aktar, Tohimana | (She/Hers)" userId="fe49f66c-9b36-45c1-bebb-8c7758de4bb2" providerId="ADAL" clId="{3C5CCF45-8CE6-4550-888D-C4C604D4455C}" dt="2024-03-05T17:02:47.630" v="734" actId="20577"/>
          <ac:spMkLst>
            <pc:docMk/>
            <pc:sldMk cId="109857222" sldId="256"/>
            <ac:spMk id="40" creationId="{8436754F-026D-4499-9A2E-A65FC3ED2F78}"/>
          </ac:spMkLst>
        </pc:spChg>
        <pc:spChg chg="mod">
          <ac:chgData name="Aktar, Tohimana | (She/Hers)" userId="fe49f66c-9b36-45c1-bebb-8c7758de4bb2" providerId="ADAL" clId="{3C5CCF45-8CE6-4550-888D-C4C604D4455C}" dt="2024-03-05T17:02:49.247" v="735" actId="20577"/>
          <ac:spMkLst>
            <pc:docMk/>
            <pc:sldMk cId="109857222" sldId="256"/>
            <ac:spMk id="42" creationId="{7D10990F-138E-42BC-A517-5F09801EF238}"/>
          </ac:spMkLst>
        </pc:spChg>
        <pc:spChg chg="mod">
          <ac:chgData name="Aktar, Tohimana | (She/Hers)" userId="fe49f66c-9b36-45c1-bebb-8c7758de4bb2" providerId="ADAL" clId="{3C5CCF45-8CE6-4550-888D-C4C604D4455C}" dt="2024-03-05T17:03:05.173" v="739" actId="20577"/>
          <ac:spMkLst>
            <pc:docMk/>
            <pc:sldMk cId="109857222" sldId="256"/>
            <ac:spMk id="43" creationId="{740771C6-262B-4C04-8FBF-1F9F010AA0C9}"/>
          </ac:spMkLst>
        </pc:spChg>
        <pc:spChg chg="mod">
          <ac:chgData name="Aktar, Tohimana | (She/Hers)" userId="fe49f66c-9b36-45c1-bebb-8c7758de4bb2" providerId="ADAL" clId="{3C5CCF45-8CE6-4550-888D-C4C604D4455C}" dt="2024-03-05T17:03:25.450" v="741" actId="6549"/>
          <ac:spMkLst>
            <pc:docMk/>
            <pc:sldMk cId="109857222" sldId="256"/>
            <ac:spMk id="60" creationId="{BE09E399-AC9E-4B82-AD48-56F1E4770E02}"/>
          </ac:spMkLst>
        </pc:spChg>
        <pc:spChg chg="mod">
          <ac:chgData name="Aktar, Tohimana | (She/Hers)" userId="fe49f66c-9b36-45c1-bebb-8c7758de4bb2" providerId="ADAL" clId="{3C5CCF45-8CE6-4550-888D-C4C604D4455C}" dt="2024-03-05T17:02:56.684" v="737" actId="20577"/>
          <ac:spMkLst>
            <pc:docMk/>
            <pc:sldMk cId="109857222" sldId="256"/>
            <ac:spMk id="63" creationId="{AD5B80AD-A798-406B-B926-276887B0959E}"/>
          </ac:spMkLst>
        </pc:spChg>
        <pc:graphicFrameChg chg="modGraphic">
          <ac:chgData name="Aktar, Tohimana | (She/Hers)" userId="fe49f66c-9b36-45c1-bebb-8c7758de4bb2" providerId="ADAL" clId="{3C5CCF45-8CE6-4550-888D-C4C604D4455C}" dt="2024-03-05T16:53:48.906" v="725" actId="20577"/>
          <ac:graphicFrameMkLst>
            <pc:docMk/>
            <pc:sldMk cId="109857222" sldId="256"/>
            <ac:graphicFrameMk id="7" creationId="{529C31E2-7786-4053-9BA1-54EF99CD628C}"/>
          </ac:graphicFrameMkLst>
        </pc:graphicFrameChg>
        <pc:graphicFrameChg chg="modGraphic">
          <ac:chgData name="Aktar, Tohimana | (She/Hers)" userId="fe49f66c-9b36-45c1-bebb-8c7758de4bb2" providerId="ADAL" clId="{3C5CCF45-8CE6-4550-888D-C4C604D4455C}" dt="2024-03-05T16:51:42.522" v="674" actId="20577"/>
          <ac:graphicFrameMkLst>
            <pc:docMk/>
            <pc:sldMk cId="109857222" sldId="256"/>
            <ac:graphicFrameMk id="8" creationId="{E4C3852D-44EE-49DF-9B19-A8F1E27D0C87}"/>
          </ac:graphicFrameMkLst>
        </pc:graphicFrameChg>
        <pc:picChg chg="add del mod">
          <ac:chgData name="Aktar, Tohimana | (She/Hers)" userId="fe49f66c-9b36-45c1-bebb-8c7758de4bb2" providerId="ADAL" clId="{3C5CCF45-8CE6-4550-888D-C4C604D4455C}" dt="2024-03-05T12:38:46.745" v="13" actId="1076"/>
          <ac:picMkLst>
            <pc:docMk/>
            <pc:sldMk cId="109857222" sldId="256"/>
            <ac:picMk id="14" creationId="{B5B2264A-3AFD-0231-2333-63833F841367}"/>
          </ac:picMkLst>
        </pc:picChg>
      </pc:sldChg>
      <pc:sldChg chg="addSp delSp modSp mod">
        <pc:chgData name="Aktar, Tohimana | (She/Hers)" userId="fe49f66c-9b36-45c1-bebb-8c7758de4bb2" providerId="ADAL" clId="{3C5CCF45-8CE6-4550-888D-C4C604D4455C}" dt="2024-03-05T17:02:41.015" v="733" actId="20577"/>
        <pc:sldMkLst>
          <pc:docMk/>
          <pc:sldMk cId="2885631576" sldId="257"/>
        </pc:sldMkLst>
        <pc:spChg chg="mod">
          <ac:chgData name="Aktar, Tohimana | (She/Hers)" userId="fe49f66c-9b36-45c1-bebb-8c7758de4bb2" providerId="ADAL" clId="{3C5CCF45-8CE6-4550-888D-C4C604D4455C}" dt="2024-03-05T16:49:49.624" v="610" actId="20577"/>
          <ac:spMkLst>
            <pc:docMk/>
            <pc:sldMk cId="2885631576" sldId="257"/>
            <ac:spMk id="2" creationId="{AE6F1B6A-0AB7-0EDB-667E-BF9CBD294F60}"/>
          </ac:spMkLst>
        </pc:spChg>
        <pc:spChg chg="add mod">
          <ac:chgData name="Aktar, Tohimana | (She/Hers)" userId="fe49f66c-9b36-45c1-bebb-8c7758de4bb2" providerId="ADAL" clId="{3C5CCF45-8CE6-4550-888D-C4C604D4455C}" dt="2024-03-05T16:40:16.437" v="409" actId="20577"/>
          <ac:spMkLst>
            <pc:docMk/>
            <pc:sldMk cId="2885631576" sldId="257"/>
            <ac:spMk id="3" creationId="{2A5C821E-3704-ECCC-1F19-6592391F6D45}"/>
          </ac:spMkLst>
        </pc:spChg>
        <pc:spChg chg="mod">
          <ac:chgData name="Aktar, Tohimana | (She/Hers)" userId="fe49f66c-9b36-45c1-bebb-8c7758de4bb2" providerId="ADAL" clId="{3C5CCF45-8CE6-4550-888D-C4C604D4455C}" dt="2024-03-05T12:43:42.700" v="59" actId="20577"/>
          <ac:spMkLst>
            <pc:docMk/>
            <pc:sldMk cId="2885631576" sldId="257"/>
            <ac:spMk id="4" creationId="{D2C4F4C4-45E0-4F1D-B4CC-A0C452A62B4F}"/>
          </ac:spMkLst>
        </pc:spChg>
        <pc:spChg chg="del mod">
          <ac:chgData name="Aktar, Tohimana | (She/Hers)" userId="fe49f66c-9b36-45c1-bebb-8c7758de4bb2" providerId="ADAL" clId="{3C5CCF45-8CE6-4550-888D-C4C604D4455C}" dt="2024-03-05T13:47:32.742" v="99" actId="478"/>
          <ac:spMkLst>
            <pc:docMk/>
            <pc:sldMk cId="2885631576" sldId="257"/>
            <ac:spMk id="18" creationId="{06A1E9B6-2C65-4E53-82E1-BA03D3F984A1}"/>
          </ac:spMkLst>
        </pc:spChg>
        <pc:spChg chg="mod">
          <ac:chgData name="Aktar, Tohimana | (She/Hers)" userId="fe49f66c-9b36-45c1-bebb-8c7758de4bb2" providerId="ADAL" clId="{3C5CCF45-8CE6-4550-888D-C4C604D4455C}" dt="2024-03-05T16:40:07.895" v="408" actId="20577"/>
          <ac:spMkLst>
            <pc:docMk/>
            <pc:sldMk cId="2885631576" sldId="257"/>
            <ac:spMk id="19" creationId="{485A05BE-CF81-4648-9510-1DFCF177036F}"/>
          </ac:spMkLst>
        </pc:spChg>
        <pc:spChg chg="mod">
          <ac:chgData name="Aktar, Tohimana | (She/Hers)" userId="fe49f66c-9b36-45c1-bebb-8c7758de4bb2" providerId="ADAL" clId="{3C5CCF45-8CE6-4550-888D-C4C604D4455C}" dt="2024-03-05T16:40:34.311" v="411" actId="20577"/>
          <ac:spMkLst>
            <pc:docMk/>
            <pc:sldMk cId="2885631576" sldId="257"/>
            <ac:spMk id="26" creationId="{01A1497A-D668-4AF2-932C-C01723E1D638}"/>
          </ac:spMkLst>
        </pc:spChg>
        <pc:spChg chg="mod">
          <ac:chgData name="Aktar, Tohimana | (She/Hers)" userId="fe49f66c-9b36-45c1-bebb-8c7758de4bb2" providerId="ADAL" clId="{3C5CCF45-8CE6-4550-888D-C4C604D4455C}" dt="2024-03-05T16:40:48.588" v="416" actId="20577"/>
          <ac:spMkLst>
            <pc:docMk/>
            <pc:sldMk cId="2885631576" sldId="257"/>
            <ac:spMk id="27" creationId="{B45A80A5-4C7D-4F71-9502-84B637DC1938}"/>
          </ac:spMkLst>
        </pc:spChg>
        <pc:spChg chg="mod">
          <ac:chgData name="Aktar, Tohimana | (She/Hers)" userId="fe49f66c-9b36-45c1-bebb-8c7758de4bb2" providerId="ADAL" clId="{3C5CCF45-8CE6-4550-888D-C4C604D4455C}" dt="2024-03-05T16:40:38.389" v="413" actId="20577"/>
          <ac:spMkLst>
            <pc:docMk/>
            <pc:sldMk cId="2885631576" sldId="257"/>
            <ac:spMk id="36" creationId="{09C2DABB-7FCC-4E04-9A05-B9BAB22A70D6}"/>
          </ac:spMkLst>
        </pc:spChg>
        <pc:graphicFrameChg chg="mod">
          <ac:chgData name="Aktar, Tohimana | (She/Hers)" userId="fe49f66c-9b36-45c1-bebb-8c7758de4bb2" providerId="ADAL" clId="{3C5CCF45-8CE6-4550-888D-C4C604D4455C}" dt="2024-03-05T13:51:11.737" v="122" actId="20577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graphicFrameChg chg="mod">
          <ac:chgData name="Aktar, Tohimana | (She/Hers)" userId="fe49f66c-9b36-45c1-bebb-8c7758de4bb2" providerId="ADAL" clId="{3C5CCF45-8CE6-4550-888D-C4C604D4455C}" dt="2024-03-05T17:02:41.015" v="733" actId="20577"/>
          <ac:graphicFrameMkLst>
            <pc:docMk/>
            <pc:sldMk cId="2885631576" sldId="257"/>
            <ac:graphicFrameMk id="17" creationId="{564D1B20-E674-454C-9980-18DCECC253A6}"/>
          </ac:graphicFrameMkLst>
        </pc:graphicFrameChg>
        <pc:graphicFrameChg chg="mod">
          <ac:chgData name="Aktar, Tohimana | (She/Hers)" userId="fe49f66c-9b36-45c1-bebb-8c7758de4bb2" providerId="ADAL" clId="{3C5CCF45-8CE6-4550-888D-C4C604D4455C}" dt="2024-03-05T17:02:24.161" v="731" actId="20577"/>
          <ac:graphicFrameMkLst>
            <pc:docMk/>
            <pc:sldMk cId="2885631576" sldId="257"/>
            <ac:graphicFrameMk id="20" creationId="{EDE52A65-E3D2-4C6B-9DC6-B2F4375C7EF4}"/>
          </ac:graphicFrameMkLst>
        </pc:graphicFrameChg>
        <pc:graphicFrameChg chg="mod">
          <ac:chgData name="Aktar, Tohimana | (She/Hers)" userId="fe49f66c-9b36-45c1-bebb-8c7758de4bb2" providerId="ADAL" clId="{3C5CCF45-8CE6-4550-888D-C4C604D4455C}" dt="2024-03-05T16:49:45.205" v="609" actId="20577"/>
          <ac:graphicFrameMkLst>
            <pc:docMk/>
            <pc:sldMk cId="2885631576" sldId="257"/>
            <ac:graphicFrameMk id="55" creationId="{042539DE-F89D-4F60-BCCD-DBB241FF9E27}"/>
          </ac:graphicFrameMkLst>
        </pc:graphicFrameChg>
      </pc:sldChg>
    </pc:docChg>
  </pc:docChgLst>
  <pc:docChgLst>
    <pc:chgData name="Ali, Javid" userId="S::javid.ali2@justice.gov.uk::ddc34b00-7990-420d-a81b-586a5ccb3637" providerId="AD" clId="Web-{BAE9B074-0C44-48AD-8057-76696098B1C4}"/>
    <pc:docChg chg="modSld">
      <pc:chgData name="Ali, Javid" userId="S::javid.ali2@justice.gov.uk::ddc34b00-7990-420d-a81b-586a5ccb3637" providerId="AD" clId="Web-{BAE9B074-0C44-48AD-8057-76696098B1C4}" dt="2023-08-07T11:19:06.317" v="0" actId="1076"/>
      <pc:docMkLst>
        <pc:docMk/>
      </pc:docMkLst>
      <pc:sldChg chg="modSp">
        <pc:chgData name="Ali, Javid" userId="S::javid.ali2@justice.gov.uk::ddc34b00-7990-420d-a81b-586a5ccb3637" providerId="AD" clId="Web-{BAE9B074-0C44-48AD-8057-76696098B1C4}" dt="2023-08-07T11:19:06.317" v="0" actId="1076"/>
        <pc:sldMkLst>
          <pc:docMk/>
          <pc:sldMk cId="109857222" sldId="256"/>
        </pc:sldMkLst>
        <pc:spChg chg="mod">
          <ac:chgData name="Ali, Javid" userId="S::javid.ali2@justice.gov.uk::ddc34b00-7990-420d-a81b-586a5ccb3637" providerId="AD" clId="Web-{BAE9B074-0C44-48AD-8057-76696098B1C4}" dt="2023-08-07T11:19:06.317" v="0" actId="1076"/>
          <ac:spMkLst>
            <pc:docMk/>
            <pc:sldMk cId="109857222" sldId="256"/>
            <ac:spMk id="30" creationId="{7D7D0C03-FABA-493E-849B-AB47866EFF3D}"/>
          </ac:spMkLst>
        </pc:spChg>
      </pc:sldChg>
    </pc:docChg>
  </pc:docChgLst>
  <pc:docChgLst>
    <pc:chgData name="Aktar, Tohimana | (She/Hers)" userId="fe49f66c-9b36-45c1-bebb-8c7758de4bb2" providerId="ADAL" clId="{662C9344-2176-4A69-8FE7-AB4BECBBDFBB}"/>
    <pc:docChg chg="undo redo custSel addSld delSld modSld">
      <pc:chgData name="Aktar, Tohimana | (She/Hers)" userId="fe49f66c-9b36-45c1-bebb-8c7758de4bb2" providerId="ADAL" clId="{662C9344-2176-4A69-8FE7-AB4BECBBDFBB}" dt="2023-08-08T14:54:46.805" v="2290" actId="1076"/>
      <pc:docMkLst>
        <pc:docMk/>
      </pc:docMkLst>
      <pc:sldChg chg="addSp delSp modSp mod">
        <pc:chgData name="Aktar, Tohimana | (She/Hers)" userId="fe49f66c-9b36-45c1-bebb-8c7758de4bb2" providerId="ADAL" clId="{662C9344-2176-4A69-8FE7-AB4BECBBDFBB}" dt="2023-08-08T14:33:46.034" v="2005" actId="1076"/>
        <pc:sldMkLst>
          <pc:docMk/>
          <pc:sldMk cId="109857222" sldId="256"/>
        </pc:sldMkLst>
        <pc:spChg chg="add del mod">
          <ac:chgData name="Aktar, Tohimana | (She/Hers)" userId="fe49f66c-9b36-45c1-bebb-8c7758de4bb2" providerId="ADAL" clId="{662C9344-2176-4A69-8FE7-AB4BECBBDFBB}" dt="2023-08-07T15:44:03.645" v="1192" actId="478"/>
          <ac:spMkLst>
            <pc:docMk/>
            <pc:sldMk cId="109857222" sldId="256"/>
            <ac:spMk id="2" creationId="{0D40B40D-264B-488A-BDA1-2AF0AE697DB7}"/>
          </ac:spMkLst>
        </pc:spChg>
        <pc:spChg chg="add del mod topLvl">
          <ac:chgData name="Aktar, Tohimana | (She/Hers)" userId="fe49f66c-9b36-45c1-bebb-8c7758de4bb2" providerId="ADAL" clId="{662C9344-2176-4A69-8FE7-AB4BECBBDFBB}" dt="2023-08-08T11:55:20.810" v="1586" actId="478"/>
          <ac:spMkLst>
            <pc:docMk/>
            <pc:sldMk cId="109857222" sldId="256"/>
            <ac:spMk id="2" creationId="{99B52061-5A9D-4276-B246-55C7B219B141}"/>
          </ac:spMkLst>
        </pc:spChg>
        <pc:spChg chg="add del mod topLvl">
          <ac:chgData name="Aktar, Tohimana | (She/Hers)" userId="fe49f66c-9b36-45c1-bebb-8c7758de4bb2" providerId="ADAL" clId="{662C9344-2176-4A69-8FE7-AB4BECBBDFBB}" dt="2023-08-08T11:55:20.810" v="1586" actId="478"/>
          <ac:spMkLst>
            <pc:docMk/>
            <pc:sldMk cId="109857222" sldId="256"/>
            <ac:spMk id="3" creationId="{49648DBC-EBC2-4239-8033-A23E59336DFA}"/>
          </ac:spMkLst>
        </pc:spChg>
        <pc:spChg chg="add del mod">
          <ac:chgData name="Aktar, Tohimana | (She/Hers)" userId="fe49f66c-9b36-45c1-bebb-8c7758de4bb2" providerId="ADAL" clId="{662C9344-2176-4A69-8FE7-AB4BECBBDFBB}" dt="2023-08-07T16:21:09.092" v="1236" actId="478"/>
          <ac:spMkLst>
            <pc:docMk/>
            <pc:sldMk cId="109857222" sldId="256"/>
            <ac:spMk id="3" creationId="{51A17F29-648B-43CF-950E-AAEDB4BDA6E9}"/>
          </ac:spMkLst>
        </pc:spChg>
        <pc:spChg chg="del">
          <ac:chgData name="Aktar, Tohimana | (She/Hers)" userId="fe49f66c-9b36-45c1-bebb-8c7758de4bb2" providerId="ADAL" clId="{662C9344-2176-4A69-8FE7-AB4BECBBDFBB}" dt="2023-08-07T10:44:34.970" v="25" actId="478"/>
          <ac:spMkLst>
            <pc:docMk/>
            <pc:sldMk cId="109857222" sldId="256"/>
            <ac:spMk id="4" creationId="{7497B23F-57D0-4863-9C4A-D4243C0ED9BE}"/>
          </ac:spMkLst>
        </pc:spChg>
        <pc:spChg chg="add del mod">
          <ac:chgData name="Aktar, Tohimana | (She/Hers)" userId="fe49f66c-9b36-45c1-bebb-8c7758de4bb2" providerId="ADAL" clId="{662C9344-2176-4A69-8FE7-AB4BECBBDFBB}" dt="2023-08-08T14:03:38.767" v="1758" actId="478"/>
          <ac:spMkLst>
            <pc:docMk/>
            <pc:sldMk cId="109857222" sldId="256"/>
            <ac:spMk id="6" creationId="{21703D39-7FBE-4108-80EE-81C1336D954E}"/>
          </ac:spMkLst>
        </pc:spChg>
        <pc:spChg chg="add">
          <ac:chgData name="Aktar, Tohimana | (She/Hers)" userId="fe49f66c-9b36-45c1-bebb-8c7758de4bb2" providerId="ADAL" clId="{662C9344-2176-4A69-8FE7-AB4BECBBDFBB}" dt="2023-08-07T16:31:13.178" v="1335"/>
          <ac:spMkLst>
            <pc:docMk/>
            <pc:sldMk cId="109857222" sldId="256"/>
            <ac:spMk id="9" creationId="{C5D881AE-C1AC-428B-9DF7-78E05E4BFA13}"/>
          </ac:spMkLst>
        </pc:spChg>
        <pc:spChg chg="add del mod">
          <ac:chgData name="Aktar, Tohimana | (She/Hers)" userId="fe49f66c-9b36-45c1-bebb-8c7758de4bb2" providerId="ADAL" clId="{662C9344-2176-4A69-8FE7-AB4BECBBDFBB}" dt="2023-08-07T10:43:48.915" v="14" actId="478"/>
          <ac:spMkLst>
            <pc:docMk/>
            <pc:sldMk cId="109857222" sldId="256"/>
            <ac:spMk id="10" creationId="{3A7AD455-A8FB-4FAB-B0B1-28F602D7B359}"/>
          </ac:spMkLst>
        </pc:spChg>
        <pc:spChg chg="add del mod">
          <ac:chgData name="Aktar, Tohimana | (She/Hers)" userId="fe49f66c-9b36-45c1-bebb-8c7758de4bb2" providerId="ADAL" clId="{662C9344-2176-4A69-8FE7-AB4BECBBDFBB}" dt="2023-08-08T14:03:47.621" v="1762" actId="478"/>
          <ac:spMkLst>
            <pc:docMk/>
            <pc:sldMk cId="109857222" sldId="256"/>
            <ac:spMk id="10" creationId="{B74A0EFE-3B4C-40B3-8EC4-7F0B50DE035B}"/>
          </ac:spMkLst>
        </pc:spChg>
        <pc:spChg chg="add mod topLvl">
          <ac:chgData name="Aktar, Tohimana | (She/Hers)" userId="fe49f66c-9b36-45c1-bebb-8c7758de4bb2" providerId="ADAL" clId="{662C9344-2176-4A69-8FE7-AB4BECBBDFBB}" dt="2023-08-08T14:11:51.276" v="1899" actId="207"/>
          <ac:spMkLst>
            <pc:docMk/>
            <pc:sldMk cId="109857222" sldId="256"/>
            <ac:spMk id="11" creationId="{443B5533-12A7-4312-9047-FB5BC78BDD0A}"/>
          </ac:spMkLst>
        </pc:spChg>
        <pc:spChg chg="del">
          <ac:chgData name="Aktar, Tohimana | (She/Hers)" userId="fe49f66c-9b36-45c1-bebb-8c7758de4bb2" providerId="ADAL" clId="{662C9344-2176-4A69-8FE7-AB4BECBBDFBB}" dt="2023-08-07T10:43:53.043" v="15" actId="478"/>
          <ac:spMkLst>
            <pc:docMk/>
            <pc:sldMk cId="109857222" sldId="256"/>
            <ac:spMk id="11" creationId="{5AF3285E-212F-49CD-9824-F3B4A5A44D85}"/>
          </ac:spMkLst>
        </pc:spChg>
        <pc:spChg chg="add del mod">
          <ac:chgData name="Aktar, Tohimana | (She/Hers)" userId="fe49f66c-9b36-45c1-bebb-8c7758de4bb2" providerId="ADAL" clId="{662C9344-2176-4A69-8FE7-AB4BECBBDFBB}" dt="2023-08-07T16:38:39.836" v="1408" actId="478"/>
          <ac:spMkLst>
            <pc:docMk/>
            <pc:sldMk cId="109857222" sldId="256"/>
            <ac:spMk id="11" creationId="{6499E524-07F7-4B79-A2D1-C95B43FFFD62}"/>
          </ac:spMkLst>
        </pc:spChg>
        <pc:spChg chg="add del mod">
          <ac:chgData name="Aktar, Tohimana | (She/Hers)" userId="fe49f66c-9b36-45c1-bebb-8c7758de4bb2" providerId="ADAL" clId="{662C9344-2176-4A69-8FE7-AB4BECBBDFBB}" dt="2023-08-08T12:06:52.765" v="1653" actId="478"/>
          <ac:spMkLst>
            <pc:docMk/>
            <pc:sldMk cId="109857222" sldId="256"/>
            <ac:spMk id="12" creationId="{05F90AF0-8837-41FB-A8CE-854914F8BC37}"/>
          </ac:spMkLst>
        </pc:spChg>
        <pc:spChg chg="add del mod">
          <ac:chgData name="Aktar, Tohimana | (She/Hers)" userId="fe49f66c-9b36-45c1-bebb-8c7758de4bb2" providerId="ADAL" clId="{662C9344-2176-4A69-8FE7-AB4BECBBDFBB}" dt="2023-08-08T11:57:27.461" v="1638" actId="11529"/>
          <ac:spMkLst>
            <pc:docMk/>
            <pc:sldMk cId="109857222" sldId="256"/>
            <ac:spMk id="13" creationId="{77175E36-467A-4B07-BE28-18FE7D1CD266}"/>
          </ac:spMkLst>
        </pc:spChg>
        <pc:spChg chg="add del">
          <ac:chgData name="Aktar, Tohimana | (She/Hers)" userId="fe49f66c-9b36-45c1-bebb-8c7758de4bb2" providerId="ADAL" clId="{662C9344-2176-4A69-8FE7-AB4BECBBDFBB}" dt="2023-08-08T11:57:37.326" v="1645" actId="478"/>
          <ac:spMkLst>
            <pc:docMk/>
            <pc:sldMk cId="109857222" sldId="256"/>
            <ac:spMk id="14" creationId="{450591AE-3B1C-43D7-A436-DAD776EDEB24}"/>
          </ac:spMkLst>
        </pc:spChg>
        <pc:spChg chg="mod">
          <ac:chgData name="Aktar, Tohimana | (She/Hers)" userId="fe49f66c-9b36-45c1-bebb-8c7758de4bb2" providerId="ADAL" clId="{662C9344-2176-4A69-8FE7-AB4BECBBDFBB}" dt="2023-08-07T14:27:21.580" v="1131" actId="1582"/>
          <ac:spMkLst>
            <pc:docMk/>
            <pc:sldMk cId="109857222" sldId="256"/>
            <ac:spMk id="18" creationId="{55497A68-962E-4A92-9FDE-AD22B56A4C01}"/>
          </ac:spMkLst>
        </pc:spChg>
        <pc:spChg chg="del mod">
          <ac:chgData name="Aktar, Tohimana | (She/Hers)" userId="fe49f66c-9b36-45c1-bebb-8c7758de4bb2" providerId="ADAL" clId="{662C9344-2176-4A69-8FE7-AB4BECBBDFBB}" dt="2023-08-07T14:23:52.607" v="1082" actId="478"/>
          <ac:spMkLst>
            <pc:docMk/>
            <pc:sldMk cId="109857222" sldId="256"/>
            <ac:spMk id="19" creationId="{4741D378-5BDD-40B2-A6F6-BFF2216EEB1F}"/>
          </ac:spMkLst>
        </pc:spChg>
        <pc:spChg chg="add mod">
          <ac:chgData name="Aktar, Tohimana | (She/Hers)" userId="fe49f66c-9b36-45c1-bebb-8c7758de4bb2" providerId="ADAL" clId="{662C9344-2176-4A69-8FE7-AB4BECBBDFBB}" dt="2023-08-07T14:28:11.668" v="1140" actId="14100"/>
          <ac:spMkLst>
            <pc:docMk/>
            <pc:sldMk cId="109857222" sldId="256"/>
            <ac:spMk id="21" creationId="{AFF14AD7-94D7-4287-8437-2997367D3FBE}"/>
          </ac:spMkLst>
        </pc:spChg>
        <pc:spChg chg="add del mod">
          <ac:chgData name="Aktar, Tohimana | (She/Hers)" userId="fe49f66c-9b36-45c1-bebb-8c7758de4bb2" providerId="ADAL" clId="{662C9344-2176-4A69-8FE7-AB4BECBBDFBB}" dt="2023-08-07T14:24:07.423" v="1089" actId="478"/>
          <ac:spMkLst>
            <pc:docMk/>
            <pc:sldMk cId="109857222" sldId="256"/>
            <ac:spMk id="22" creationId="{0C3DEC75-3D67-4ABD-98A9-9BB9BDF30F10}"/>
          </ac:spMkLst>
        </pc:spChg>
        <pc:spChg chg="del mod">
          <ac:chgData name="Aktar, Tohimana | (She/Hers)" userId="fe49f66c-9b36-45c1-bebb-8c7758de4bb2" providerId="ADAL" clId="{662C9344-2176-4A69-8FE7-AB4BECBBDFBB}" dt="2023-08-07T14:28:05.680" v="1139" actId="478"/>
          <ac:spMkLst>
            <pc:docMk/>
            <pc:sldMk cId="109857222" sldId="256"/>
            <ac:spMk id="23" creationId="{8D4AB6DC-EDFE-4B77-99D2-B1CF6ECDB9B2}"/>
          </ac:spMkLst>
        </pc:spChg>
        <pc:spChg chg="del mod">
          <ac:chgData name="Aktar, Tohimana | (She/Hers)" userId="fe49f66c-9b36-45c1-bebb-8c7758de4bb2" providerId="ADAL" clId="{662C9344-2176-4A69-8FE7-AB4BECBBDFBB}" dt="2023-08-07T14:23:53.067" v="1083" actId="478"/>
          <ac:spMkLst>
            <pc:docMk/>
            <pc:sldMk cId="109857222" sldId="256"/>
            <ac:spMk id="24" creationId="{6C809E50-35D7-4B4E-AEB1-FC2FAFC97025}"/>
          </ac:spMkLst>
        </pc:spChg>
        <pc:spChg chg="add mod">
          <ac:chgData name="Aktar, Tohimana | (She/Hers)" userId="fe49f66c-9b36-45c1-bebb-8c7758de4bb2" providerId="ADAL" clId="{662C9344-2176-4A69-8FE7-AB4BECBBDFBB}" dt="2023-08-07T16:29:20.249" v="1327" actId="208"/>
          <ac:spMkLst>
            <pc:docMk/>
            <pc:sldMk cId="109857222" sldId="256"/>
            <ac:spMk id="25" creationId="{57207009-64F9-49B6-8DB7-C616373CABF0}"/>
          </ac:spMkLst>
        </pc:spChg>
        <pc:spChg chg="mod">
          <ac:chgData name="Aktar, Tohimana | (She/Hers)" userId="fe49f66c-9b36-45c1-bebb-8c7758de4bb2" providerId="ADAL" clId="{662C9344-2176-4A69-8FE7-AB4BECBBDFBB}" dt="2023-08-07T14:27:28.209" v="1134" actId="108"/>
          <ac:spMkLst>
            <pc:docMk/>
            <pc:sldMk cId="109857222" sldId="256"/>
            <ac:spMk id="26" creationId="{0A09A1AD-B473-4B0A-99CF-A4DB82058366}"/>
          </ac:spMkLst>
        </pc:spChg>
        <pc:spChg chg="del mod">
          <ac:chgData name="Aktar, Tohimana | (She/Hers)" userId="fe49f66c-9b36-45c1-bebb-8c7758de4bb2" providerId="ADAL" clId="{662C9344-2176-4A69-8FE7-AB4BECBBDFBB}" dt="2023-08-07T14:23:51.944" v="1081" actId="478"/>
          <ac:spMkLst>
            <pc:docMk/>
            <pc:sldMk cId="109857222" sldId="256"/>
            <ac:spMk id="27" creationId="{C90CEC04-4DEA-42F4-AB79-B0435781FD07}"/>
          </ac:spMkLst>
        </pc:spChg>
        <pc:spChg chg="add del mod topLvl">
          <ac:chgData name="Aktar, Tohimana | (She/Hers)" userId="fe49f66c-9b36-45c1-bebb-8c7758de4bb2" providerId="ADAL" clId="{662C9344-2176-4A69-8FE7-AB4BECBBDFBB}" dt="2023-08-08T13:58:53.518" v="1724" actId="255"/>
          <ac:spMkLst>
            <pc:docMk/>
            <pc:sldMk cId="109857222" sldId="256"/>
            <ac:spMk id="27" creationId="{FC6A9FD0-8A8F-4E5D-B481-A5159238F7B3}"/>
          </ac:spMkLst>
        </pc:spChg>
        <pc:spChg chg="add mod">
          <ac:chgData name="Aktar, Tohimana | (She/Hers)" userId="fe49f66c-9b36-45c1-bebb-8c7758de4bb2" providerId="ADAL" clId="{662C9344-2176-4A69-8FE7-AB4BECBBDFBB}" dt="2023-08-08T14:28:07.898" v="1913" actId="14100"/>
          <ac:spMkLst>
            <pc:docMk/>
            <pc:sldMk cId="109857222" sldId="256"/>
            <ac:spMk id="28" creationId="{ACC9709F-1F88-47C4-9738-CF86CDAAD756}"/>
          </ac:spMkLst>
        </pc:spChg>
        <pc:spChg chg="del mod">
          <ac:chgData name="Aktar, Tohimana | (She/Hers)" userId="fe49f66c-9b36-45c1-bebb-8c7758de4bb2" providerId="ADAL" clId="{662C9344-2176-4A69-8FE7-AB4BECBBDFBB}" dt="2023-08-07T14:23:53.694" v="1084" actId="478"/>
          <ac:spMkLst>
            <pc:docMk/>
            <pc:sldMk cId="109857222" sldId="256"/>
            <ac:spMk id="28" creationId="{CB11DF36-B305-4EE5-BCEF-1698DB3D0A21}"/>
          </ac:spMkLst>
        </pc:spChg>
        <pc:spChg chg="add mod">
          <ac:chgData name="Aktar, Tohimana | (She/Hers)" userId="fe49f66c-9b36-45c1-bebb-8c7758de4bb2" providerId="ADAL" clId="{662C9344-2176-4A69-8FE7-AB4BECBBDFBB}" dt="2023-08-07T16:22:29.804" v="1240" actId="164"/>
          <ac:spMkLst>
            <pc:docMk/>
            <pc:sldMk cId="109857222" sldId="256"/>
            <ac:spMk id="30" creationId="{7D7D0C03-FABA-493E-849B-AB47866EFF3D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32" creationId="{484669FD-EA8A-4BBB-A403-26B78745FE2B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33" creationId="{0172847F-BD09-4E74-818C-037FC0AF96EF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34" creationId="{3D6A6E1F-803E-46BF-806E-E906CCE2476A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35" creationId="{5B5B0C1C-E069-490B-8976-C7DBFDF069C1}"/>
          </ac:spMkLst>
        </pc:spChg>
        <pc:spChg chg="del">
          <ac:chgData name="Aktar, Tohimana | (She/Hers)" userId="fe49f66c-9b36-45c1-bebb-8c7758de4bb2" providerId="ADAL" clId="{662C9344-2176-4A69-8FE7-AB4BECBBDFBB}" dt="2023-08-07T10:43:17.724" v="5" actId="478"/>
          <ac:spMkLst>
            <pc:docMk/>
            <pc:sldMk cId="109857222" sldId="256"/>
            <ac:spMk id="36" creationId="{B951D473-26F2-4398-BE9F-8D474DD77C80}"/>
          </ac:spMkLst>
        </pc:spChg>
        <pc:spChg chg="add mod">
          <ac:chgData name="Aktar, Tohimana | (She/Hers)" userId="fe49f66c-9b36-45c1-bebb-8c7758de4bb2" providerId="ADAL" clId="{662C9344-2176-4A69-8FE7-AB4BECBBDFBB}" dt="2023-08-07T14:27:27.691" v="1133" actId="108"/>
          <ac:spMkLst>
            <pc:docMk/>
            <pc:sldMk cId="109857222" sldId="256"/>
            <ac:spMk id="36" creationId="{DDFDA89C-79DA-4235-B2FC-23ECB5E90951}"/>
          </ac:spMkLst>
        </pc:spChg>
        <pc:spChg chg="add del mod">
          <ac:chgData name="Aktar, Tohimana | (She/Hers)" userId="fe49f66c-9b36-45c1-bebb-8c7758de4bb2" providerId="ADAL" clId="{662C9344-2176-4A69-8FE7-AB4BECBBDFBB}" dt="2023-08-07T14:24:40.306" v="1098" actId="478"/>
          <ac:spMkLst>
            <pc:docMk/>
            <pc:sldMk cId="109857222" sldId="256"/>
            <ac:spMk id="37" creationId="{2BCACB0A-B88E-4636-926D-077C6924AD1B}"/>
          </ac:spMkLst>
        </pc:spChg>
        <pc:spChg chg="add mod">
          <ac:chgData name="Aktar, Tohimana | (She/Hers)" userId="fe49f66c-9b36-45c1-bebb-8c7758de4bb2" providerId="ADAL" clId="{662C9344-2176-4A69-8FE7-AB4BECBBDFBB}" dt="2023-08-08T14:01:00.753" v="1735" actId="1076"/>
          <ac:spMkLst>
            <pc:docMk/>
            <pc:sldMk cId="109857222" sldId="256"/>
            <ac:spMk id="37" creationId="{A9656A48-60ED-4D00-A582-767BE8D866F4}"/>
          </ac:spMkLst>
        </pc:spChg>
        <pc:spChg chg="add mod">
          <ac:chgData name="Aktar, Tohimana | (She/Hers)" userId="fe49f66c-9b36-45c1-bebb-8c7758de4bb2" providerId="ADAL" clId="{662C9344-2176-4A69-8FE7-AB4BECBBDFBB}" dt="2023-08-07T14:28:33.221" v="1143" actId="14100"/>
          <ac:spMkLst>
            <pc:docMk/>
            <pc:sldMk cId="109857222" sldId="256"/>
            <ac:spMk id="38" creationId="{ACAD1A1C-9F79-4B40-A08E-34BC31AB5FCF}"/>
          </ac:spMkLst>
        </pc:spChg>
        <pc:spChg chg="add del mod">
          <ac:chgData name="Aktar, Tohimana | (She/Hers)" userId="fe49f66c-9b36-45c1-bebb-8c7758de4bb2" providerId="ADAL" clId="{662C9344-2176-4A69-8FE7-AB4BECBBDFBB}" dt="2023-08-07T16:21:11.490" v="1237" actId="478"/>
          <ac:spMkLst>
            <pc:docMk/>
            <pc:sldMk cId="109857222" sldId="256"/>
            <ac:spMk id="39" creationId="{2C300B34-C8B5-4F31-8EB2-92C2109AC69B}"/>
          </ac:spMkLst>
        </pc:spChg>
        <pc:spChg chg="add mod">
          <ac:chgData name="Aktar, Tohimana | (She/Hers)" userId="fe49f66c-9b36-45c1-bebb-8c7758de4bb2" providerId="ADAL" clId="{662C9344-2176-4A69-8FE7-AB4BECBBDFBB}" dt="2023-08-08T14:33:46.034" v="2005" actId="1076"/>
          <ac:spMkLst>
            <pc:docMk/>
            <pc:sldMk cId="109857222" sldId="256"/>
            <ac:spMk id="39" creationId="{A5549ABE-2B73-495D-86DC-EB924E9FD4EA}"/>
          </ac:spMkLst>
        </pc:spChg>
        <pc:spChg chg="add del mod">
          <ac:chgData name="Aktar, Tohimana | (She/Hers)" userId="fe49f66c-9b36-45c1-bebb-8c7758de4bb2" providerId="ADAL" clId="{662C9344-2176-4A69-8FE7-AB4BECBBDFBB}" dt="2023-08-07T16:24:12.202" v="1285" actId="12084"/>
          <ac:spMkLst>
            <pc:docMk/>
            <pc:sldMk cId="109857222" sldId="256"/>
            <ac:spMk id="40" creationId="{5C4B3BDA-16E0-492B-9F06-24A3D22A8750}"/>
          </ac:spMkLst>
        </pc:spChg>
        <pc:spChg chg="add mod">
          <ac:chgData name="Aktar, Tohimana | (She/Hers)" userId="fe49f66c-9b36-45c1-bebb-8c7758de4bb2" providerId="ADAL" clId="{662C9344-2176-4A69-8FE7-AB4BECBBDFBB}" dt="2023-08-08T14:28:22.415" v="1916" actId="14100"/>
          <ac:spMkLst>
            <pc:docMk/>
            <pc:sldMk cId="109857222" sldId="256"/>
            <ac:spMk id="40" creationId="{8436754F-026D-4499-9A2E-A65FC3ED2F78}"/>
          </ac:spMkLst>
        </pc:spChg>
        <pc:spChg chg="add del mod">
          <ac:chgData name="Aktar, Tohimana | (She/Hers)" userId="fe49f66c-9b36-45c1-bebb-8c7758de4bb2" providerId="ADAL" clId="{662C9344-2176-4A69-8FE7-AB4BECBBDFBB}" dt="2023-08-08T11:52:50.192" v="1560" actId="478"/>
          <ac:spMkLst>
            <pc:docMk/>
            <pc:sldMk cId="109857222" sldId="256"/>
            <ac:spMk id="41" creationId="{1950FE15-5D94-4E93-93BC-7F3101A45A0B}"/>
          </ac:spMkLst>
        </pc:spChg>
        <pc:spChg chg="add del">
          <ac:chgData name="Aktar, Tohimana | (She/Hers)" userId="fe49f66c-9b36-45c1-bebb-8c7758de4bb2" providerId="ADAL" clId="{662C9344-2176-4A69-8FE7-AB4BECBBDFBB}" dt="2023-08-07T16:31:07.238" v="1334" actId="22"/>
          <ac:spMkLst>
            <pc:docMk/>
            <pc:sldMk cId="109857222" sldId="256"/>
            <ac:spMk id="41" creationId="{806D793D-0B0C-47DD-9D4E-29CB1DB0B601}"/>
          </ac:spMkLst>
        </pc:spChg>
        <pc:spChg chg="add del mod">
          <ac:chgData name="Aktar, Tohimana | (She/Hers)" userId="fe49f66c-9b36-45c1-bebb-8c7758de4bb2" providerId="ADAL" clId="{662C9344-2176-4A69-8FE7-AB4BECBBDFBB}" dt="2023-08-08T14:04:20.397" v="1770" actId="478"/>
          <ac:spMkLst>
            <pc:docMk/>
            <pc:sldMk cId="109857222" sldId="256"/>
            <ac:spMk id="41" creationId="{CCD303DD-95DC-428F-80B3-2902D08E1946}"/>
          </ac:spMkLst>
        </pc:spChg>
        <pc:spChg chg="add mod">
          <ac:chgData name="Aktar, Tohimana | (She/Hers)" userId="fe49f66c-9b36-45c1-bebb-8c7758de4bb2" providerId="ADAL" clId="{662C9344-2176-4A69-8FE7-AB4BECBBDFBB}" dt="2023-08-08T14:01:14.637" v="1736" actId="1076"/>
          <ac:spMkLst>
            <pc:docMk/>
            <pc:sldMk cId="109857222" sldId="256"/>
            <ac:spMk id="42" creationId="{7D10990F-138E-42BC-A517-5F09801EF238}"/>
          </ac:spMkLst>
        </pc:spChg>
        <pc:spChg chg="add del mod">
          <ac:chgData name="Aktar, Tohimana | (She/Hers)" userId="fe49f66c-9b36-45c1-bebb-8c7758de4bb2" providerId="ADAL" clId="{662C9344-2176-4A69-8FE7-AB4BECBBDFBB}" dt="2023-08-07T16:33:35.953" v="1358" actId="12084"/>
          <ac:spMkLst>
            <pc:docMk/>
            <pc:sldMk cId="109857222" sldId="256"/>
            <ac:spMk id="42" creationId="{B1F1FBDF-13FD-435A-8D79-C8A7EA39AAE4}"/>
          </ac:spMkLst>
        </pc:spChg>
        <pc:spChg chg="add mod">
          <ac:chgData name="Aktar, Tohimana | (She/Hers)" userId="fe49f66c-9b36-45c1-bebb-8c7758de4bb2" providerId="ADAL" clId="{662C9344-2176-4A69-8FE7-AB4BECBBDFBB}" dt="2023-08-08T14:01:42.539" v="1740" actId="313"/>
          <ac:spMkLst>
            <pc:docMk/>
            <pc:sldMk cId="109857222" sldId="256"/>
            <ac:spMk id="43" creationId="{740771C6-262B-4C04-8FBF-1F9F010AA0C9}"/>
          </ac:spMkLst>
        </pc:spChg>
        <pc:spChg chg="add del mod">
          <ac:chgData name="Aktar, Tohimana | (She/Hers)" userId="fe49f66c-9b36-45c1-bebb-8c7758de4bb2" providerId="ADAL" clId="{662C9344-2176-4A69-8FE7-AB4BECBBDFBB}" dt="2023-08-08T12:08:07.207" v="1682" actId="478"/>
          <ac:spMkLst>
            <pc:docMk/>
            <pc:sldMk cId="109857222" sldId="256"/>
            <ac:spMk id="44" creationId="{6FD39149-5156-4E90-898F-78CB1423EEBD}"/>
          </ac:spMkLst>
        </pc:spChg>
        <pc:spChg chg="add mod topLvl">
          <ac:chgData name="Aktar, Tohimana | (She/Hers)" userId="fe49f66c-9b36-45c1-bebb-8c7758de4bb2" providerId="ADAL" clId="{662C9344-2176-4A69-8FE7-AB4BECBBDFBB}" dt="2023-08-08T14:11:51.276" v="1899" actId="207"/>
          <ac:spMkLst>
            <pc:docMk/>
            <pc:sldMk cId="109857222" sldId="256"/>
            <ac:spMk id="44" creationId="{C9EB2496-83AE-4A1B-958E-890587642AFF}"/>
          </ac:spMkLst>
        </pc:spChg>
        <pc:spChg chg="del mod">
          <ac:chgData name="Aktar, Tohimana | (She/Hers)" userId="fe49f66c-9b36-45c1-bebb-8c7758de4bb2" providerId="ADAL" clId="{662C9344-2176-4A69-8FE7-AB4BECBBDFBB}" dt="2023-08-07T10:43:20.099" v="8" actId="478"/>
          <ac:spMkLst>
            <pc:docMk/>
            <pc:sldMk cId="109857222" sldId="256"/>
            <ac:spMk id="45" creationId="{8A61C0B2-4107-4816-9869-766B9C16D102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46" creationId="{40AAF25D-1E5F-49BF-9DCF-536A1A964D81}"/>
          </ac:spMkLst>
        </pc:spChg>
        <pc:spChg chg="mod">
          <ac:chgData name="Aktar, Tohimana | (She/Hers)" userId="fe49f66c-9b36-45c1-bebb-8c7758de4bb2" providerId="ADAL" clId="{662C9344-2176-4A69-8FE7-AB4BECBBDFBB}" dt="2023-08-07T16:00:24.076" v="1209" actId="2085"/>
          <ac:spMkLst>
            <pc:docMk/>
            <pc:sldMk cId="109857222" sldId="256"/>
            <ac:spMk id="47" creationId="{EB91AA38-90D7-4132-8693-3540D6F7F9FF}"/>
          </ac:spMkLst>
        </pc:spChg>
        <pc:spChg chg="mod">
          <ac:chgData name="Aktar, Tohimana | (She/Hers)" userId="fe49f66c-9b36-45c1-bebb-8c7758de4bb2" providerId="ADAL" clId="{662C9344-2176-4A69-8FE7-AB4BECBBDFBB}" dt="2023-08-08T14:29:28.868" v="1936" actId="20577"/>
          <ac:spMkLst>
            <pc:docMk/>
            <pc:sldMk cId="109857222" sldId="256"/>
            <ac:spMk id="48" creationId="{88C2F213-3689-41D4-96D0-2C5E0EDD07B3}"/>
          </ac:spMkLst>
        </pc:spChg>
        <pc:spChg chg="mod">
          <ac:chgData name="Aktar, Tohimana | (She/Hers)" userId="fe49f66c-9b36-45c1-bebb-8c7758de4bb2" providerId="ADAL" clId="{662C9344-2176-4A69-8FE7-AB4BECBBDFBB}" dt="2023-08-08T14:10:12.141" v="1868"/>
          <ac:spMkLst>
            <pc:docMk/>
            <pc:sldMk cId="109857222" sldId="256"/>
            <ac:spMk id="49" creationId="{B8CC5212-C435-4103-A68C-F655960EFDF5}"/>
          </ac:spMkLst>
        </pc:spChg>
        <pc:spChg chg="mod">
          <ac:chgData name="Aktar, Tohimana | (She/Hers)" userId="fe49f66c-9b36-45c1-bebb-8c7758de4bb2" providerId="ADAL" clId="{662C9344-2176-4A69-8FE7-AB4BECBBDFBB}" dt="2023-08-08T14:10:12.645" v="1869"/>
          <ac:spMkLst>
            <pc:docMk/>
            <pc:sldMk cId="109857222" sldId="256"/>
            <ac:spMk id="51" creationId="{B8556E65-14EC-42AD-B2AA-8FF661250BB4}"/>
          </ac:spMkLst>
        </pc:spChg>
        <pc:spChg chg="mod">
          <ac:chgData name="Aktar, Tohimana | (She/Hers)" userId="fe49f66c-9b36-45c1-bebb-8c7758de4bb2" providerId="ADAL" clId="{662C9344-2176-4A69-8FE7-AB4BECBBDFBB}" dt="2023-08-08T14:11:22.565" v="1893" actId="14100"/>
          <ac:spMkLst>
            <pc:docMk/>
            <pc:sldMk cId="109857222" sldId="256"/>
            <ac:spMk id="52" creationId="{3260C019-54EE-46EF-B9CD-11E020B3B484}"/>
          </ac:spMkLst>
        </pc:spChg>
        <pc:spChg chg="mod">
          <ac:chgData name="Aktar, Tohimana | (She/Hers)" userId="fe49f66c-9b36-45c1-bebb-8c7758de4bb2" providerId="ADAL" clId="{662C9344-2176-4A69-8FE7-AB4BECBBDFBB}" dt="2023-08-08T14:28:46.187" v="1920"/>
          <ac:spMkLst>
            <pc:docMk/>
            <pc:sldMk cId="109857222" sldId="256"/>
            <ac:spMk id="53" creationId="{DFB354F3-70BD-4AE2-8686-274C3C08F2A2}"/>
          </ac:spMkLst>
        </pc:spChg>
        <pc:spChg chg="mod">
          <ac:chgData name="Aktar, Tohimana | (She/Hers)" userId="fe49f66c-9b36-45c1-bebb-8c7758de4bb2" providerId="ADAL" clId="{662C9344-2176-4A69-8FE7-AB4BECBBDFBB}" dt="2023-08-08T14:28:46.187" v="1920"/>
          <ac:spMkLst>
            <pc:docMk/>
            <pc:sldMk cId="109857222" sldId="256"/>
            <ac:spMk id="54" creationId="{19D79E16-B018-48A1-909C-3F84227CF0B9}"/>
          </ac:spMkLst>
        </pc:spChg>
        <pc:spChg chg="mod">
          <ac:chgData name="Aktar, Tohimana | (She/Hers)" userId="fe49f66c-9b36-45c1-bebb-8c7758de4bb2" providerId="ADAL" clId="{662C9344-2176-4A69-8FE7-AB4BECBBDFBB}" dt="2023-08-08T14:28:46.351" v="1921"/>
          <ac:spMkLst>
            <pc:docMk/>
            <pc:sldMk cId="109857222" sldId="256"/>
            <ac:spMk id="56" creationId="{4EFB6B96-F20E-4C80-BE8A-FA8190F3DE0F}"/>
          </ac:spMkLst>
        </pc:spChg>
        <pc:spChg chg="mod">
          <ac:chgData name="Aktar, Tohimana | (She/Hers)" userId="fe49f66c-9b36-45c1-bebb-8c7758de4bb2" providerId="ADAL" clId="{662C9344-2176-4A69-8FE7-AB4BECBBDFBB}" dt="2023-08-08T14:28:46.351" v="1921"/>
          <ac:spMkLst>
            <pc:docMk/>
            <pc:sldMk cId="109857222" sldId="256"/>
            <ac:spMk id="57" creationId="{3D4BE16A-03D1-4ED4-B02F-A4DF0BD0FEB1}"/>
          </ac:spMkLst>
        </pc:spChg>
        <pc:spChg chg="mod">
          <ac:chgData name="Aktar, Tohimana | (She/Hers)" userId="fe49f66c-9b36-45c1-bebb-8c7758de4bb2" providerId="ADAL" clId="{662C9344-2176-4A69-8FE7-AB4BECBBDFBB}" dt="2023-08-08T14:32:35.026" v="2004" actId="122"/>
          <ac:spMkLst>
            <pc:docMk/>
            <pc:sldMk cId="109857222" sldId="256"/>
            <ac:spMk id="59" creationId="{CF6988B0-4871-4436-A659-6268D15036D1}"/>
          </ac:spMkLst>
        </pc:spChg>
        <pc:spChg chg="mod">
          <ac:chgData name="Aktar, Tohimana | (She/Hers)" userId="fe49f66c-9b36-45c1-bebb-8c7758de4bb2" providerId="ADAL" clId="{662C9344-2176-4A69-8FE7-AB4BECBBDFBB}" dt="2023-08-08T14:32:21.860" v="2000" actId="14100"/>
          <ac:spMkLst>
            <pc:docMk/>
            <pc:sldMk cId="109857222" sldId="256"/>
            <ac:spMk id="60" creationId="{BE09E399-AC9E-4B82-AD48-56F1E4770E02}"/>
          </ac:spMkLst>
        </pc:spChg>
        <pc:spChg chg="mod">
          <ac:chgData name="Aktar, Tohimana | (She/Hers)" userId="fe49f66c-9b36-45c1-bebb-8c7758de4bb2" providerId="ADAL" clId="{662C9344-2176-4A69-8FE7-AB4BECBBDFBB}" dt="2023-08-08T14:30:07.619" v="1943" actId="208"/>
          <ac:spMkLst>
            <pc:docMk/>
            <pc:sldMk cId="109857222" sldId="256"/>
            <ac:spMk id="62" creationId="{44FD831D-D177-46E5-9D48-E17886A97DAD}"/>
          </ac:spMkLst>
        </pc:spChg>
        <pc:spChg chg="mod">
          <ac:chgData name="Aktar, Tohimana | (She/Hers)" userId="fe49f66c-9b36-45c1-bebb-8c7758de4bb2" providerId="ADAL" clId="{662C9344-2176-4A69-8FE7-AB4BECBBDFBB}" dt="2023-08-08T14:30:19.528" v="1946" actId="208"/>
          <ac:spMkLst>
            <pc:docMk/>
            <pc:sldMk cId="109857222" sldId="256"/>
            <ac:spMk id="63" creationId="{AD5B80AD-A798-406B-B926-276887B0959E}"/>
          </ac:spMkLst>
        </pc:spChg>
        <pc:grpChg chg="add mod">
          <ac:chgData name="Aktar, Tohimana | (She/Hers)" userId="fe49f66c-9b36-45c1-bebb-8c7758de4bb2" providerId="ADAL" clId="{662C9344-2176-4A69-8FE7-AB4BECBBDFBB}" dt="2023-08-07T16:29:48.017" v="1329" actId="14100"/>
          <ac:grpSpMkLst>
            <pc:docMk/>
            <pc:sldMk cId="109857222" sldId="256"/>
            <ac:grpSpMk id="4" creationId="{796C999D-2C7A-4E08-9483-29E790AFAA70}"/>
          </ac:grpSpMkLst>
        </pc:grpChg>
        <pc:grpChg chg="add del mod">
          <ac:chgData name="Aktar, Tohimana | (She/Hers)" userId="fe49f66c-9b36-45c1-bebb-8c7758de4bb2" providerId="ADAL" clId="{662C9344-2176-4A69-8FE7-AB4BECBBDFBB}" dt="2023-08-08T11:55:16.710" v="1584" actId="165"/>
          <ac:grpSpMkLst>
            <pc:docMk/>
            <pc:sldMk cId="109857222" sldId="256"/>
            <ac:grpSpMk id="6" creationId="{AFE81CAD-797B-4B90-8D65-47D950E728D7}"/>
          </ac:grpSpMkLst>
        </pc:grpChg>
        <pc:grpChg chg="add del mod">
          <ac:chgData name="Aktar, Tohimana | (She/Hers)" userId="fe49f66c-9b36-45c1-bebb-8c7758de4bb2" providerId="ADAL" clId="{662C9344-2176-4A69-8FE7-AB4BECBBDFBB}" dt="2023-08-08T14:08:19.737" v="1821" actId="165"/>
          <ac:grpSpMkLst>
            <pc:docMk/>
            <pc:sldMk cId="109857222" sldId="256"/>
            <ac:grpSpMk id="12" creationId="{4CA2DC4C-BC8A-4BB1-9E00-59A646D9B88A}"/>
          </ac:grpSpMkLst>
        </pc:grpChg>
        <pc:grpChg chg="add del mod">
          <ac:chgData name="Aktar, Tohimana | (She/Hers)" userId="fe49f66c-9b36-45c1-bebb-8c7758de4bb2" providerId="ADAL" clId="{662C9344-2176-4A69-8FE7-AB4BECBBDFBB}" dt="2023-08-08T14:28:40.635" v="1918" actId="478"/>
          <ac:grpSpMkLst>
            <pc:docMk/>
            <pc:sldMk cId="109857222" sldId="256"/>
            <ac:grpSpMk id="13" creationId="{9DB2D676-36D4-4537-B162-D0FDBFF1DF13}"/>
          </ac:grpSpMkLst>
        </pc:grpChg>
        <pc:grpChg chg="add mod">
          <ac:chgData name="Aktar, Tohimana | (She/Hers)" userId="fe49f66c-9b36-45c1-bebb-8c7758de4bb2" providerId="ADAL" clId="{662C9344-2176-4A69-8FE7-AB4BECBBDFBB}" dt="2023-08-07T16:22:29.804" v="1240" actId="164"/>
          <ac:grpSpMkLst>
            <pc:docMk/>
            <pc:sldMk cId="109857222" sldId="256"/>
            <ac:grpSpMk id="31" creationId="{B43C346D-FFF4-4FF4-9A2A-8FD9F508F1A6}"/>
          </ac:grpSpMkLst>
        </pc:grpChg>
        <pc:grpChg chg="del">
          <ac:chgData name="Aktar, Tohimana | (She/Hers)" userId="fe49f66c-9b36-45c1-bebb-8c7758de4bb2" providerId="ADAL" clId="{662C9344-2176-4A69-8FE7-AB4BECBBDFBB}" dt="2023-08-07T10:43:18.338" v="6" actId="478"/>
          <ac:grpSpMkLst>
            <pc:docMk/>
            <pc:sldMk cId="109857222" sldId="256"/>
            <ac:grpSpMk id="37" creationId="{D5CBA9E4-BD7A-473C-A39D-5534C3EB8F7F}"/>
          </ac:grpSpMkLst>
        </pc:grpChg>
        <pc:grpChg chg="add del mod">
          <ac:chgData name="Aktar, Tohimana | (She/Hers)" userId="fe49f66c-9b36-45c1-bebb-8c7758de4bb2" providerId="ADAL" clId="{662C9344-2176-4A69-8FE7-AB4BECBBDFBB}" dt="2023-08-08T14:29:27.240" v="1935" actId="478"/>
          <ac:grpSpMkLst>
            <pc:docMk/>
            <pc:sldMk cId="109857222" sldId="256"/>
            <ac:grpSpMk id="41" creationId="{E8FCE5BB-2F37-4D74-9133-35B4AAF746D6}"/>
          </ac:grpSpMkLst>
        </pc:grpChg>
        <pc:grpChg chg="add del mod">
          <ac:chgData name="Aktar, Tohimana | (She/Hers)" userId="fe49f66c-9b36-45c1-bebb-8c7758de4bb2" providerId="ADAL" clId="{662C9344-2176-4A69-8FE7-AB4BECBBDFBB}" dt="2023-08-08T14:29:30.273" v="1937" actId="478"/>
          <ac:grpSpMkLst>
            <pc:docMk/>
            <pc:sldMk cId="109857222" sldId="256"/>
            <ac:grpSpMk id="45" creationId="{3D7EFF04-668C-4C99-8CCA-D1522A4D5996}"/>
          </ac:grpSpMkLst>
        </pc:grpChg>
        <pc:grpChg chg="add del mod">
          <ac:chgData name="Aktar, Tohimana | (She/Hers)" userId="fe49f66c-9b36-45c1-bebb-8c7758de4bb2" providerId="ADAL" clId="{662C9344-2176-4A69-8FE7-AB4BECBBDFBB}" dt="2023-08-08T14:28:41.811" v="1919" actId="478"/>
          <ac:grpSpMkLst>
            <pc:docMk/>
            <pc:sldMk cId="109857222" sldId="256"/>
            <ac:grpSpMk id="50" creationId="{B9E01418-E707-4F3F-8FFE-2942D2FE60A4}"/>
          </ac:grpSpMkLst>
        </pc:grpChg>
        <pc:grpChg chg="add mod">
          <ac:chgData name="Aktar, Tohimana | (She/Hers)" userId="fe49f66c-9b36-45c1-bebb-8c7758de4bb2" providerId="ADAL" clId="{662C9344-2176-4A69-8FE7-AB4BECBBDFBB}" dt="2023-08-08T14:29:24.379" v="1934" actId="14100"/>
          <ac:grpSpMkLst>
            <pc:docMk/>
            <pc:sldMk cId="109857222" sldId="256"/>
            <ac:grpSpMk id="55" creationId="{A3A78B47-050A-4C21-867A-5606E1D045BD}"/>
          </ac:grpSpMkLst>
        </pc:grpChg>
        <pc:grpChg chg="add mod">
          <ac:chgData name="Aktar, Tohimana | (She/Hers)" userId="fe49f66c-9b36-45c1-bebb-8c7758de4bb2" providerId="ADAL" clId="{662C9344-2176-4A69-8FE7-AB4BECBBDFBB}" dt="2023-08-08T14:32:16.342" v="1999" actId="14100"/>
          <ac:grpSpMkLst>
            <pc:docMk/>
            <pc:sldMk cId="109857222" sldId="256"/>
            <ac:grpSpMk id="58" creationId="{A702FA44-E151-44DF-957B-08F0245CEC83}"/>
          </ac:grpSpMkLst>
        </pc:grpChg>
        <pc:grpChg chg="add mod">
          <ac:chgData name="Aktar, Tohimana | (She/Hers)" userId="fe49f66c-9b36-45c1-bebb-8c7758de4bb2" providerId="ADAL" clId="{662C9344-2176-4A69-8FE7-AB4BECBBDFBB}" dt="2023-08-08T14:29:38.043" v="1940" actId="1076"/>
          <ac:grpSpMkLst>
            <pc:docMk/>
            <pc:sldMk cId="109857222" sldId="256"/>
            <ac:grpSpMk id="61" creationId="{23C023BD-183D-441A-A8EA-BB3721D84DBD}"/>
          </ac:grpSpMkLst>
        </pc:grpChg>
        <pc:graphicFrameChg chg="add mod">
          <ac:chgData name="Aktar, Tohimana | (She/Hers)" userId="fe49f66c-9b36-45c1-bebb-8c7758de4bb2" providerId="ADAL" clId="{662C9344-2176-4A69-8FE7-AB4BECBBDFBB}" dt="2023-08-08T14:02:15.351" v="1744" actId="113"/>
          <ac:graphicFrameMkLst>
            <pc:docMk/>
            <pc:sldMk cId="109857222" sldId="256"/>
            <ac:graphicFrameMk id="5" creationId="{113D2F0A-3CEE-4E6F-9C9B-C5C104A1867B}"/>
          </ac:graphicFrameMkLst>
        </pc:graphicFrameChg>
        <pc:graphicFrameChg chg="mod modGraphic">
          <ac:chgData name="Aktar, Tohimana | (She/Hers)" userId="fe49f66c-9b36-45c1-bebb-8c7758de4bb2" providerId="ADAL" clId="{662C9344-2176-4A69-8FE7-AB4BECBBDFBB}" dt="2023-08-07T14:34:36.058" v="1181" actId="207"/>
          <ac:graphicFrameMkLst>
            <pc:docMk/>
            <pc:sldMk cId="109857222" sldId="256"/>
            <ac:graphicFrameMk id="7" creationId="{529C31E2-7786-4053-9BA1-54EF99CD628C}"/>
          </ac:graphicFrameMkLst>
        </pc:graphicFrameChg>
        <pc:graphicFrameChg chg="mod modGraphic">
          <ac:chgData name="Aktar, Tohimana | (She/Hers)" userId="fe49f66c-9b36-45c1-bebb-8c7758de4bb2" providerId="ADAL" clId="{662C9344-2176-4A69-8FE7-AB4BECBBDFBB}" dt="2023-08-07T16:24:50.362" v="1292" actId="14100"/>
          <ac:graphicFrameMkLst>
            <pc:docMk/>
            <pc:sldMk cId="109857222" sldId="256"/>
            <ac:graphicFrameMk id="8" creationId="{E4C3852D-44EE-49DF-9B19-A8F1E27D0C87}"/>
          </ac:graphicFrameMkLst>
        </pc:graphicFrameChg>
        <pc:graphicFrameChg chg="add del mod">
          <ac:chgData name="Aktar, Tohimana | (She/Hers)" userId="fe49f66c-9b36-45c1-bebb-8c7758de4bb2" providerId="ADAL" clId="{662C9344-2176-4A69-8FE7-AB4BECBBDFBB}" dt="2023-08-08T11:36:48.114" v="1409" actId="21"/>
          <ac:graphicFrameMkLst>
            <pc:docMk/>
            <pc:sldMk cId="109857222" sldId="256"/>
            <ac:graphicFrameMk id="10" creationId="{9039FC45-ED0A-4D21-8F9D-A55EF8F98594}"/>
          </ac:graphicFrameMkLst>
        </pc:graphicFrameChg>
        <pc:picChg chg="add mod">
          <ac:chgData name="Aktar, Tohimana | (She/Hers)" userId="fe49f66c-9b36-45c1-bebb-8c7758de4bb2" providerId="ADAL" clId="{662C9344-2176-4A69-8FE7-AB4BECBBDFBB}" dt="2023-08-07T16:22:29.804" v="1240" actId="164"/>
          <ac:picMkLst>
            <pc:docMk/>
            <pc:sldMk cId="109857222" sldId="256"/>
            <ac:picMk id="29" creationId="{DCD42669-86D6-4ACE-BE5E-F53792BCF2A1}"/>
          </ac:picMkLst>
        </pc:picChg>
        <pc:picChg chg="del">
          <ac:chgData name="Aktar, Tohimana | (She/Hers)" userId="fe49f66c-9b36-45c1-bebb-8c7758de4bb2" providerId="ADAL" clId="{662C9344-2176-4A69-8FE7-AB4BECBBDFBB}" dt="2023-08-07T10:45:23.462" v="36" actId="478"/>
          <ac:picMkLst>
            <pc:docMk/>
            <pc:sldMk cId="109857222" sldId="256"/>
            <ac:picMk id="44" creationId="{9B406020-2DB4-47F3-9468-E42493DDC9E8}"/>
          </ac:picMkLst>
        </pc:picChg>
        <pc:picChg chg="add del mod">
          <ac:chgData name="Aktar, Tohimana | (She/Hers)" userId="fe49f66c-9b36-45c1-bebb-8c7758de4bb2" providerId="ADAL" clId="{662C9344-2176-4A69-8FE7-AB4BECBBDFBB}" dt="2023-08-08T11:44:22.458" v="1464" actId="478"/>
          <ac:picMkLst>
            <pc:docMk/>
            <pc:sldMk cId="109857222" sldId="256"/>
            <ac:picMk id="1026" creationId="{2EF466CB-99D3-4899-8BBA-C0B10424CFEB}"/>
          </ac:picMkLst>
        </pc:picChg>
      </pc:sldChg>
      <pc:sldChg chg="addSp delSp modSp mod">
        <pc:chgData name="Aktar, Tohimana | (She/Hers)" userId="fe49f66c-9b36-45c1-bebb-8c7758de4bb2" providerId="ADAL" clId="{662C9344-2176-4A69-8FE7-AB4BECBBDFBB}" dt="2023-08-08T14:54:46.805" v="2290" actId="1076"/>
        <pc:sldMkLst>
          <pc:docMk/>
          <pc:sldMk cId="2885631576" sldId="257"/>
        </pc:sldMkLst>
        <pc:spChg chg="del mod">
          <ac:chgData name="Aktar, Tohimana | (She/Hers)" userId="fe49f66c-9b36-45c1-bebb-8c7758de4bb2" providerId="ADAL" clId="{662C9344-2176-4A69-8FE7-AB4BECBBDFBB}" dt="2023-08-08T14:50:47.964" v="2157" actId="478"/>
          <ac:spMkLst>
            <pc:docMk/>
            <pc:sldMk cId="2885631576" sldId="257"/>
            <ac:spMk id="3" creationId="{8897AE94-937B-48E6-9D10-6FE8E956E0A2}"/>
          </ac:spMkLst>
        </pc:spChg>
        <pc:spChg chg="del">
          <ac:chgData name="Aktar, Tohimana | (She/Hers)" userId="fe49f66c-9b36-45c1-bebb-8c7758de4bb2" providerId="ADAL" clId="{662C9344-2176-4A69-8FE7-AB4BECBBDFBB}" dt="2023-08-07T11:40:42.429" v="45" actId="478"/>
          <ac:spMkLst>
            <pc:docMk/>
            <pc:sldMk cId="2885631576" sldId="257"/>
            <ac:spMk id="4" creationId="{7497B23F-57D0-4863-9C4A-D4243C0ED9BE}"/>
          </ac:spMkLst>
        </pc:spChg>
        <pc:spChg chg="add mod">
          <ac:chgData name="Aktar, Tohimana | (She/Hers)" userId="fe49f66c-9b36-45c1-bebb-8c7758de4bb2" providerId="ADAL" clId="{662C9344-2176-4A69-8FE7-AB4BECBBDFBB}" dt="2023-08-08T14:51:27.669" v="2200" actId="1076"/>
          <ac:spMkLst>
            <pc:docMk/>
            <pc:sldMk cId="2885631576" sldId="257"/>
            <ac:spMk id="4" creationId="{D2C4F4C4-45E0-4F1D-B4CC-A0C452A62B4F}"/>
          </ac:spMkLst>
        </pc:spChg>
        <pc:spChg chg="add del mod">
          <ac:chgData name="Aktar, Tohimana | (She/Hers)" userId="fe49f66c-9b36-45c1-bebb-8c7758de4bb2" providerId="ADAL" clId="{662C9344-2176-4A69-8FE7-AB4BECBBDFBB}" dt="2023-08-08T14:34:05.459" v="2010" actId="478"/>
          <ac:spMkLst>
            <pc:docMk/>
            <pc:sldMk cId="2885631576" sldId="257"/>
            <ac:spMk id="8" creationId="{B116037C-5C2F-4BA2-AA4D-FCFCE25AC7CF}"/>
          </ac:spMkLst>
        </pc:spChg>
        <pc:spChg chg="add del mod">
          <ac:chgData name="Aktar, Tohimana | (She/Hers)" userId="fe49f66c-9b36-45c1-bebb-8c7758de4bb2" providerId="ADAL" clId="{662C9344-2176-4A69-8FE7-AB4BECBBDFBB}" dt="2023-08-08T14:46:23.401" v="2107" actId="478"/>
          <ac:spMkLst>
            <pc:docMk/>
            <pc:sldMk cId="2885631576" sldId="257"/>
            <ac:spMk id="9" creationId="{27311E80-58B0-46BF-92C0-34F9E52A9397}"/>
          </ac:spMkLst>
        </pc:spChg>
        <pc:spChg chg="add del">
          <ac:chgData name="Aktar, Tohimana | (She/Hers)" userId="fe49f66c-9b36-45c1-bebb-8c7758de4bb2" providerId="ADAL" clId="{662C9344-2176-4A69-8FE7-AB4BECBBDFBB}" dt="2023-08-07T12:35:36.370" v="452" actId="478"/>
          <ac:spMkLst>
            <pc:docMk/>
            <pc:sldMk cId="2885631576" sldId="257"/>
            <ac:spMk id="10" creationId="{E959DF16-E89C-45AC-8AE7-936FEECEE8D2}"/>
          </ac:spMkLst>
        </pc:spChg>
        <pc:spChg chg="del">
          <ac:chgData name="Aktar, Tohimana | (She/Hers)" userId="fe49f66c-9b36-45c1-bebb-8c7758de4bb2" providerId="ADAL" clId="{662C9344-2176-4A69-8FE7-AB4BECBBDFBB}" dt="2023-08-07T11:40:39.105" v="44" actId="478"/>
          <ac:spMkLst>
            <pc:docMk/>
            <pc:sldMk cId="2885631576" sldId="257"/>
            <ac:spMk id="11" creationId="{5AF3285E-212F-49CD-9824-F3B4A5A44D85}"/>
          </ac:spMkLst>
        </pc:spChg>
        <pc:spChg chg="add del mod">
          <ac:chgData name="Aktar, Tohimana | (She/Hers)" userId="fe49f66c-9b36-45c1-bebb-8c7758de4bb2" providerId="ADAL" clId="{662C9344-2176-4A69-8FE7-AB4BECBBDFBB}" dt="2023-08-07T12:40:12.162" v="582" actId="478"/>
          <ac:spMkLst>
            <pc:docMk/>
            <pc:sldMk cId="2885631576" sldId="257"/>
            <ac:spMk id="12" creationId="{E922F862-998D-4265-9C4B-09235E419FFD}"/>
          </ac:spMkLst>
        </pc:spChg>
        <pc:spChg chg="add del mod">
          <ac:chgData name="Aktar, Tohimana | (She/Hers)" userId="fe49f66c-9b36-45c1-bebb-8c7758de4bb2" providerId="ADAL" clId="{662C9344-2176-4A69-8FE7-AB4BECBBDFBB}" dt="2023-08-07T12:38:54.795" v="496" actId="478"/>
          <ac:spMkLst>
            <pc:docMk/>
            <pc:sldMk cId="2885631576" sldId="257"/>
            <ac:spMk id="13" creationId="{30ABF76F-828C-447E-A3E2-3B494240C4B8}"/>
          </ac:spMkLst>
        </pc:spChg>
        <pc:spChg chg="add del mod">
          <ac:chgData name="Aktar, Tohimana | (She/Hers)" userId="fe49f66c-9b36-45c1-bebb-8c7758de4bb2" providerId="ADAL" clId="{662C9344-2176-4A69-8FE7-AB4BECBBDFBB}" dt="2023-08-07T12:38:52.211" v="495" actId="478"/>
          <ac:spMkLst>
            <pc:docMk/>
            <pc:sldMk cId="2885631576" sldId="257"/>
            <ac:spMk id="14" creationId="{F23624B8-E52A-44B9-99B4-E383777D731F}"/>
          </ac:spMkLst>
        </pc:spChg>
        <pc:spChg chg="del mod">
          <ac:chgData name="Aktar, Tohimana | (She/Hers)" userId="fe49f66c-9b36-45c1-bebb-8c7758de4bb2" providerId="ADAL" clId="{662C9344-2176-4A69-8FE7-AB4BECBBDFBB}" dt="2023-08-08T14:34:06.609" v="2011" actId="478"/>
          <ac:spMkLst>
            <pc:docMk/>
            <pc:sldMk cId="2885631576" sldId="257"/>
            <ac:spMk id="15" creationId="{3B5215BF-9881-4DE9-97CE-E82A5A15840F}"/>
          </ac:spMkLst>
        </pc:spChg>
        <pc:spChg chg="add del">
          <ac:chgData name="Aktar, Tohimana | (She/Hers)" userId="fe49f66c-9b36-45c1-bebb-8c7758de4bb2" providerId="ADAL" clId="{662C9344-2176-4A69-8FE7-AB4BECBBDFBB}" dt="2023-08-07T12:38:47.281" v="484" actId="11529"/>
          <ac:spMkLst>
            <pc:docMk/>
            <pc:sldMk cId="2885631576" sldId="257"/>
            <ac:spMk id="16" creationId="{3BB9E57C-24A4-4E9C-9BE0-1AB3B7679383}"/>
          </ac:spMkLst>
        </pc:spChg>
        <pc:spChg chg="mod">
          <ac:chgData name="Aktar, Tohimana | (She/Hers)" userId="fe49f66c-9b36-45c1-bebb-8c7758de4bb2" providerId="ADAL" clId="{662C9344-2176-4A69-8FE7-AB4BECBBDFBB}" dt="2023-08-08T14:54:25.117" v="2287" actId="1076"/>
          <ac:spMkLst>
            <pc:docMk/>
            <pc:sldMk cId="2885631576" sldId="257"/>
            <ac:spMk id="18" creationId="{06A1E9B6-2C65-4E53-82E1-BA03D3F984A1}"/>
          </ac:spMkLst>
        </pc:spChg>
        <pc:spChg chg="mod">
          <ac:chgData name="Aktar, Tohimana | (She/Hers)" userId="fe49f66c-9b36-45c1-bebb-8c7758de4bb2" providerId="ADAL" clId="{662C9344-2176-4A69-8FE7-AB4BECBBDFBB}" dt="2023-08-08T14:54:34.445" v="2288" actId="1076"/>
          <ac:spMkLst>
            <pc:docMk/>
            <pc:sldMk cId="2885631576" sldId="257"/>
            <ac:spMk id="19" creationId="{485A05BE-CF81-4648-9510-1DFCF177036F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21" creationId="{F1509996-CAB3-45EF-9AF9-2FB520C384FC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22" creationId="{AF5FFF7D-9028-4801-92E8-10E2AC6DD909}"/>
          </ac:spMkLst>
        </pc:spChg>
        <pc:spChg chg="add del mod">
          <ac:chgData name="Aktar, Tohimana | (She/Hers)" userId="fe49f66c-9b36-45c1-bebb-8c7758de4bb2" providerId="ADAL" clId="{662C9344-2176-4A69-8FE7-AB4BECBBDFBB}" dt="2023-08-08T14:46:24.713" v="2108" actId="478"/>
          <ac:spMkLst>
            <pc:docMk/>
            <pc:sldMk cId="2885631576" sldId="257"/>
            <ac:spMk id="23" creationId="{A18161DE-F7C8-403C-ACB3-63CF2D0FCCF4}"/>
          </ac:spMkLst>
        </pc:spChg>
        <pc:spChg chg="del mod">
          <ac:chgData name="Aktar, Tohimana | (She/Hers)" userId="fe49f66c-9b36-45c1-bebb-8c7758de4bb2" providerId="ADAL" clId="{662C9344-2176-4A69-8FE7-AB4BECBBDFBB}" dt="2023-08-08T14:48:59.138" v="2137" actId="478"/>
          <ac:spMkLst>
            <pc:docMk/>
            <pc:sldMk cId="2885631576" sldId="257"/>
            <ac:spMk id="24" creationId="{891A61FC-46FF-48CB-8386-16CB86AF94FA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25" creationId="{5AD83589-DA0B-4418-A021-2F6CEB163711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26" creationId="{01A1497A-D668-4AF2-932C-C01723E1D638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27" creationId="{B45A80A5-4C7D-4F71-9502-84B637DC1938}"/>
          </ac:spMkLst>
        </pc:spChg>
        <pc:spChg chg="add del mod">
          <ac:chgData name="Aktar, Tohimana | (She/Hers)" userId="fe49f66c-9b36-45c1-bebb-8c7758de4bb2" providerId="ADAL" clId="{662C9344-2176-4A69-8FE7-AB4BECBBDFBB}" dt="2023-08-07T13:36:15.080" v="761" actId="478"/>
          <ac:spMkLst>
            <pc:docMk/>
            <pc:sldMk cId="2885631576" sldId="257"/>
            <ac:spMk id="29" creationId="{E291F5B7-BFCA-4AC8-A981-E270AE2614E2}"/>
          </ac:spMkLst>
        </pc:spChg>
        <pc:spChg chg="del mod">
          <ac:chgData name="Aktar, Tohimana | (She/Hers)" userId="fe49f66c-9b36-45c1-bebb-8c7758de4bb2" providerId="ADAL" clId="{662C9344-2176-4A69-8FE7-AB4BECBBDFBB}" dt="2023-08-08T14:52:46.568" v="2269" actId="478"/>
          <ac:spMkLst>
            <pc:docMk/>
            <pc:sldMk cId="2885631576" sldId="257"/>
            <ac:spMk id="33" creationId="{8CDE243A-657C-4AF0-8302-45A81396EDB6}"/>
          </ac:spMkLst>
        </pc:spChg>
        <pc:spChg chg="del mod">
          <ac:chgData name="Aktar, Tohimana | (She/Hers)" userId="fe49f66c-9b36-45c1-bebb-8c7758de4bb2" providerId="ADAL" clId="{662C9344-2176-4A69-8FE7-AB4BECBBDFBB}" dt="2023-08-08T14:34:10.395" v="2014" actId="478"/>
          <ac:spMkLst>
            <pc:docMk/>
            <pc:sldMk cId="2885631576" sldId="257"/>
            <ac:spMk id="34" creationId="{03EC1566-3E05-415B-8C08-1056853B177B}"/>
          </ac:spMkLst>
        </pc:spChg>
        <pc:spChg chg="del mod">
          <ac:chgData name="Aktar, Tohimana | (She/Hers)" userId="fe49f66c-9b36-45c1-bebb-8c7758de4bb2" providerId="ADAL" clId="{662C9344-2176-4A69-8FE7-AB4BECBBDFBB}" dt="2023-08-08T14:34:11.526" v="2015" actId="478"/>
          <ac:spMkLst>
            <pc:docMk/>
            <pc:sldMk cId="2885631576" sldId="257"/>
            <ac:spMk id="35" creationId="{5C817AD5-598D-4000-AF5A-538EF23BC327}"/>
          </ac:spMkLst>
        </pc:spChg>
        <pc:spChg chg="mod">
          <ac:chgData name="Aktar, Tohimana | (She/Hers)" userId="fe49f66c-9b36-45c1-bebb-8c7758de4bb2" providerId="ADAL" clId="{662C9344-2176-4A69-8FE7-AB4BECBBDFBB}" dt="2023-08-07T11:52:41.370" v="61" actId="164"/>
          <ac:spMkLst>
            <pc:docMk/>
            <pc:sldMk cId="2885631576" sldId="257"/>
            <ac:spMk id="36" creationId="{09C2DABB-7FCC-4E04-9A05-B9BAB22A70D6}"/>
          </ac:spMkLst>
        </pc:spChg>
        <pc:spChg chg="add del mod">
          <ac:chgData name="Aktar, Tohimana | (She/Hers)" userId="fe49f66c-9b36-45c1-bebb-8c7758de4bb2" providerId="ADAL" clId="{662C9344-2176-4A69-8FE7-AB4BECBBDFBB}" dt="2023-08-08T14:34:08.393" v="2012" actId="478"/>
          <ac:spMkLst>
            <pc:docMk/>
            <pc:sldMk cId="2885631576" sldId="257"/>
            <ac:spMk id="49" creationId="{02D8C140-68E3-4026-984D-4FFB6FCD5AC2}"/>
          </ac:spMkLst>
        </pc:spChg>
        <pc:spChg chg="mod">
          <ac:chgData name="Aktar, Tohimana | (She/Hers)" userId="fe49f66c-9b36-45c1-bebb-8c7758de4bb2" providerId="ADAL" clId="{662C9344-2176-4A69-8FE7-AB4BECBBDFBB}" dt="2023-08-08T14:46:48.224" v="2114" actId="1076"/>
          <ac:spMkLst>
            <pc:docMk/>
            <pc:sldMk cId="2885631576" sldId="257"/>
            <ac:spMk id="51" creationId="{F4B6E243-9ACE-42FF-835C-959C59751A0C}"/>
          </ac:spMkLst>
        </pc:spChg>
        <pc:spChg chg="add del mod">
          <ac:chgData name="Aktar, Tohimana | (She/Hers)" userId="fe49f66c-9b36-45c1-bebb-8c7758de4bb2" providerId="ADAL" clId="{662C9344-2176-4A69-8FE7-AB4BECBBDFBB}" dt="2023-08-08T14:34:03.138" v="2008" actId="478"/>
          <ac:spMkLst>
            <pc:docMk/>
            <pc:sldMk cId="2885631576" sldId="257"/>
            <ac:spMk id="52" creationId="{C8F8D04E-1FC9-46D4-BECB-8CA175225A1D}"/>
          </ac:spMkLst>
        </pc:spChg>
        <pc:spChg chg="add del mod">
          <ac:chgData name="Aktar, Tohimana | (She/Hers)" userId="fe49f66c-9b36-45c1-bebb-8c7758de4bb2" providerId="ADAL" clId="{662C9344-2176-4A69-8FE7-AB4BECBBDFBB}" dt="2023-08-08T14:34:13.607" v="2016" actId="478"/>
          <ac:spMkLst>
            <pc:docMk/>
            <pc:sldMk cId="2885631576" sldId="257"/>
            <ac:spMk id="53" creationId="{168E866B-3B0B-418C-A091-17CC4036ABC8}"/>
          </ac:spMkLst>
        </pc:spChg>
        <pc:spChg chg="add del">
          <ac:chgData name="Aktar, Tohimana | (She/Hers)" userId="fe49f66c-9b36-45c1-bebb-8c7758de4bb2" providerId="ADAL" clId="{662C9344-2176-4A69-8FE7-AB4BECBBDFBB}" dt="2023-08-07T12:55:55.075" v="758" actId="22"/>
          <ac:spMkLst>
            <pc:docMk/>
            <pc:sldMk cId="2885631576" sldId="257"/>
            <ac:spMk id="53" creationId="{3A49E8D9-427C-4271-9B89-5D515A3C8DEC}"/>
          </ac:spMkLst>
        </pc:spChg>
        <pc:spChg chg="add del mod">
          <ac:chgData name="Aktar, Tohimana | (She/Hers)" userId="fe49f66c-9b36-45c1-bebb-8c7758de4bb2" providerId="ADAL" clId="{662C9344-2176-4A69-8FE7-AB4BECBBDFBB}" dt="2023-08-08T14:51:55.673" v="2205" actId="478"/>
          <ac:spMkLst>
            <pc:docMk/>
            <pc:sldMk cId="2885631576" sldId="257"/>
            <ac:spMk id="56" creationId="{E7DE1BE1-086C-4176-A922-D708A2A4C5E3}"/>
          </ac:spMkLst>
        </pc:spChg>
        <pc:spChg chg="add mod">
          <ac:chgData name="Aktar, Tohimana | (She/Hers)" userId="fe49f66c-9b36-45c1-bebb-8c7758de4bb2" providerId="ADAL" clId="{662C9344-2176-4A69-8FE7-AB4BECBBDFBB}" dt="2023-08-08T14:51:20.450" v="2199" actId="1076"/>
          <ac:spMkLst>
            <pc:docMk/>
            <pc:sldMk cId="2885631576" sldId="257"/>
            <ac:spMk id="57" creationId="{E7B30ABF-AF3F-411D-AC0B-72FAC94ADB22}"/>
          </ac:spMkLst>
        </pc:spChg>
        <pc:spChg chg="add mod">
          <ac:chgData name="Aktar, Tohimana | (She/Hers)" userId="fe49f66c-9b36-45c1-bebb-8c7758de4bb2" providerId="ADAL" clId="{662C9344-2176-4A69-8FE7-AB4BECBBDFBB}" dt="2023-08-08T14:53:03.489" v="2274" actId="1076"/>
          <ac:spMkLst>
            <pc:docMk/>
            <pc:sldMk cId="2885631576" sldId="257"/>
            <ac:spMk id="58" creationId="{CFDF89E4-A03C-4D77-960B-6C3E08CB5C36}"/>
          </ac:spMkLst>
        </pc:spChg>
        <pc:spChg chg="add mod">
          <ac:chgData name="Aktar, Tohimana | (She/Hers)" userId="fe49f66c-9b36-45c1-bebb-8c7758de4bb2" providerId="ADAL" clId="{662C9344-2176-4A69-8FE7-AB4BECBBDFBB}" dt="2023-08-08T14:54:08.285" v="2284" actId="1076"/>
          <ac:spMkLst>
            <pc:docMk/>
            <pc:sldMk cId="2885631576" sldId="257"/>
            <ac:spMk id="59" creationId="{0C0F6FE1-FFAD-4E80-A3DE-C5A8ACE53CF3}"/>
          </ac:spMkLst>
        </pc:spChg>
        <pc:grpChg chg="add mod">
          <ac:chgData name="Aktar, Tohimana | (She/Hers)" userId="fe49f66c-9b36-45c1-bebb-8c7758de4bb2" providerId="ADAL" clId="{662C9344-2176-4A69-8FE7-AB4BECBBDFBB}" dt="2023-08-07T11:52:35.787" v="60" actId="164"/>
          <ac:grpSpMkLst>
            <pc:docMk/>
            <pc:sldMk cId="2885631576" sldId="257"/>
            <ac:grpSpMk id="6" creationId="{790C8082-FCFC-4A6A-ACA2-92988D63ECAA}"/>
          </ac:grpSpMkLst>
        </pc:grpChg>
        <pc:grpChg chg="add mod">
          <ac:chgData name="Aktar, Tohimana | (She/Hers)" userId="fe49f66c-9b36-45c1-bebb-8c7758de4bb2" providerId="ADAL" clId="{662C9344-2176-4A69-8FE7-AB4BECBBDFBB}" dt="2023-08-08T14:54:39.061" v="2289" actId="1076"/>
          <ac:grpSpMkLst>
            <pc:docMk/>
            <pc:sldMk cId="2885631576" sldId="257"/>
            <ac:grpSpMk id="7" creationId="{DDA81A71-F8C9-4015-ADD2-92154B3EABF5}"/>
          </ac:grpSpMkLst>
        </pc:grpChg>
        <pc:grpChg chg="mod">
          <ac:chgData name="Aktar, Tohimana | (She/Hers)" userId="fe49f66c-9b36-45c1-bebb-8c7758de4bb2" providerId="ADAL" clId="{662C9344-2176-4A69-8FE7-AB4BECBBDFBB}" dt="2023-08-08T14:51:03.614" v="2194" actId="1076"/>
          <ac:grpSpMkLst>
            <pc:docMk/>
            <pc:sldMk cId="2885631576" sldId="257"/>
            <ac:grpSpMk id="40" creationId="{09351EE6-4F12-4A9F-8CE0-F3412F3AC578}"/>
          </ac:grpSpMkLst>
        </pc:grpChg>
        <pc:grpChg chg="mod">
          <ac:chgData name="Aktar, Tohimana | (She/Hers)" userId="fe49f66c-9b36-45c1-bebb-8c7758de4bb2" providerId="ADAL" clId="{662C9344-2176-4A69-8FE7-AB4BECBBDFBB}" dt="2023-08-08T14:51:10.877" v="2197" actId="1076"/>
          <ac:grpSpMkLst>
            <pc:docMk/>
            <pc:sldMk cId="2885631576" sldId="257"/>
            <ac:grpSpMk id="41" creationId="{974653E8-59CB-4680-A135-A9A2F1AE3CBE}"/>
          </ac:grpSpMkLst>
        </pc:grpChg>
        <pc:graphicFrameChg chg="del mod">
          <ac:chgData name="Aktar, Tohimana | (She/Hers)" userId="fe49f66c-9b36-45c1-bebb-8c7758de4bb2" providerId="ADAL" clId="{662C9344-2176-4A69-8FE7-AB4BECBBDFBB}" dt="2023-08-08T14:33:59.737" v="2006" actId="478"/>
          <ac:graphicFrameMkLst>
            <pc:docMk/>
            <pc:sldMk cId="2885631576" sldId="257"/>
            <ac:graphicFrameMk id="2" creationId="{594165DF-1C06-4AE5-959C-4C1E2A765CF1}"/>
          </ac:graphicFrameMkLst>
        </pc:graphicFrameChg>
        <pc:graphicFrameChg chg="mod">
          <ac:chgData name="Aktar, Tohimana | (She/Hers)" userId="fe49f66c-9b36-45c1-bebb-8c7758de4bb2" providerId="ADAL" clId="{662C9344-2176-4A69-8FE7-AB4BECBBDFBB}" dt="2023-08-08T14:50:15.801" v="2151" actId="1076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graphicFrameChg chg="mod">
          <ac:chgData name="Aktar, Tohimana | (She/Hers)" userId="fe49f66c-9b36-45c1-bebb-8c7758de4bb2" providerId="ADAL" clId="{662C9344-2176-4A69-8FE7-AB4BECBBDFBB}" dt="2023-08-08T14:54:46.805" v="2290" actId="1076"/>
          <ac:graphicFrameMkLst>
            <pc:docMk/>
            <pc:sldMk cId="2885631576" sldId="257"/>
            <ac:graphicFrameMk id="17" creationId="{564D1B20-E674-454C-9980-18DCECC253A6}"/>
          </ac:graphicFrameMkLst>
        </pc:graphicFrameChg>
        <pc:graphicFrameChg chg="mod">
          <ac:chgData name="Aktar, Tohimana | (She/Hers)" userId="fe49f66c-9b36-45c1-bebb-8c7758de4bb2" providerId="ADAL" clId="{662C9344-2176-4A69-8FE7-AB4BECBBDFBB}" dt="2023-08-08T14:47:22.234" v="2117" actId="1076"/>
          <ac:graphicFrameMkLst>
            <pc:docMk/>
            <pc:sldMk cId="2885631576" sldId="257"/>
            <ac:graphicFrameMk id="20" creationId="{EDE52A65-E3D2-4C6B-9DC6-B2F4375C7EF4}"/>
          </ac:graphicFrameMkLst>
        </pc:graphicFrameChg>
        <pc:graphicFrameChg chg="add del mod">
          <ac:chgData name="Aktar, Tohimana | (She/Hers)" userId="fe49f66c-9b36-45c1-bebb-8c7758de4bb2" providerId="ADAL" clId="{662C9344-2176-4A69-8FE7-AB4BECBBDFBB}" dt="2023-08-08T11:41:25.006" v="1434"/>
          <ac:graphicFrameMkLst>
            <pc:docMk/>
            <pc:sldMk cId="2885631576" sldId="257"/>
            <ac:graphicFrameMk id="54" creationId="{09CD070C-0AEB-47DE-B3D8-4C3C99F688C9}"/>
          </ac:graphicFrameMkLst>
        </pc:graphicFrameChg>
        <pc:graphicFrameChg chg="add del mod">
          <ac:chgData name="Aktar, Tohimana | (She/Hers)" userId="fe49f66c-9b36-45c1-bebb-8c7758de4bb2" providerId="ADAL" clId="{662C9344-2176-4A69-8FE7-AB4BECBBDFBB}" dt="2023-08-08T14:35:05.249" v="2021" actId="478"/>
          <ac:graphicFrameMkLst>
            <pc:docMk/>
            <pc:sldMk cId="2885631576" sldId="257"/>
            <ac:graphicFrameMk id="54" creationId="{FDB5E09A-D93A-4AF8-A555-873A90025B78}"/>
          </ac:graphicFrameMkLst>
        </pc:graphicFrameChg>
        <pc:graphicFrameChg chg="add mod">
          <ac:chgData name="Aktar, Tohimana | (She/Hers)" userId="fe49f66c-9b36-45c1-bebb-8c7758de4bb2" providerId="ADAL" clId="{662C9344-2176-4A69-8FE7-AB4BECBBDFBB}" dt="2023-08-08T14:53:13.096" v="2275" actId="1076"/>
          <ac:graphicFrameMkLst>
            <pc:docMk/>
            <pc:sldMk cId="2885631576" sldId="257"/>
            <ac:graphicFrameMk id="55" creationId="{042539DE-F89D-4F60-BCCD-DBB241FF9E27}"/>
          </ac:graphicFrameMkLst>
        </pc:graphicFrameChg>
        <pc:picChg chg="mod">
          <ac:chgData name="Aktar, Tohimana | (She/Hers)" userId="fe49f66c-9b36-45c1-bebb-8c7758de4bb2" providerId="ADAL" clId="{662C9344-2176-4A69-8FE7-AB4BECBBDFBB}" dt="2023-08-08T14:47:29.934" v="2120" actId="1076"/>
          <ac:picMkLst>
            <pc:docMk/>
            <pc:sldMk cId="2885631576" sldId="257"/>
            <ac:picMk id="28" creationId="{D37D9462-0EFD-4B25-A81F-562F88CDBD5B}"/>
          </ac:picMkLst>
        </pc:picChg>
        <pc:picChg chg="mod">
          <ac:chgData name="Aktar, Tohimana | (She/Hers)" userId="fe49f66c-9b36-45c1-bebb-8c7758de4bb2" providerId="ADAL" clId="{662C9344-2176-4A69-8FE7-AB4BECBBDFBB}" dt="2023-08-08T14:47:27.329" v="2119" actId="1076"/>
          <ac:picMkLst>
            <pc:docMk/>
            <pc:sldMk cId="2885631576" sldId="257"/>
            <ac:picMk id="30" creationId="{30327064-9DB5-4641-8823-ECE43AB6988B}"/>
          </ac:picMkLst>
        </pc:picChg>
        <pc:picChg chg="mod">
          <ac:chgData name="Aktar, Tohimana | (She/Hers)" userId="fe49f66c-9b36-45c1-bebb-8c7758de4bb2" providerId="ADAL" clId="{662C9344-2176-4A69-8FE7-AB4BECBBDFBB}" dt="2023-08-08T14:47:24.626" v="2118" actId="1076"/>
          <ac:picMkLst>
            <pc:docMk/>
            <pc:sldMk cId="2885631576" sldId="257"/>
            <ac:picMk id="32" creationId="{BDD16078-F7BB-4FF9-8879-2817AD499F00}"/>
          </ac:picMkLst>
        </pc:picChg>
        <pc:picChg chg="mod">
          <ac:chgData name="Aktar, Tohimana | (She/Hers)" userId="fe49f66c-9b36-45c1-bebb-8c7758de4bb2" providerId="ADAL" clId="{662C9344-2176-4A69-8FE7-AB4BECBBDFBB}" dt="2023-08-08T14:51:06.314" v="2195" actId="1076"/>
          <ac:picMkLst>
            <pc:docMk/>
            <pc:sldMk cId="2885631576" sldId="257"/>
            <ac:picMk id="37" creationId="{D5D72BE2-D77E-4DE0-A2F6-E2E9ECD210B0}"/>
          </ac:picMkLst>
        </pc:picChg>
        <pc:picChg chg="mod">
          <ac:chgData name="Aktar, Tohimana | (She/Hers)" userId="fe49f66c-9b36-45c1-bebb-8c7758de4bb2" providerId="ADAL" clId="{662C9344-2176-4A69-8FE7-AB4BECBBDFBB}" dt="2023-08-08T14:51:12.729" v="2198" actId="1076"/>
          <ac:picMkLst>
            <pc:docMk/>
            <pc:sldMk cId="2885631576" sldId="257"/>
            <ac:picMk id="48" creationId="{C1399464-FAE4-49CF-B708-50EADEA450B7}"/>
          </ac:picMkLst>
        </pc:picChg>
        <pc:picChg chg="mod">
          <ac:chgData name="Aktar, Tohimana | (She/Hers)" userId="fe49f66c-9b36-45c1-bebb-8c7758de4bb2" providerId="ADAL" clId="{662C9344-2176-4A69-8FE7-AB4BECBBDFBB}" dt="2023-08-08T14:51:08.489" v="2196" actId="1076"/>
          <ac:picMkLst>
            <pc:docMk/>
            <pc:sldMk cId="2885631576" sldId="257"/>
            <ac:picMk id="50" creationId="{88FC2B2F-8741-41BA-A829-B736207B508D}"/>
          </ac:picMkLst>
        </pc:picChg>
      </pc:sldChg>
      <pc:sldChg chg="delSp add del mod">
        <pc:chgData name="Aktar, Tohimana | (She/Hers)" userId="fe49f66c-9b36-45c1-bebb-8c7758de4bb2" providerId="ADAL" clId="{662C9344-2176-4A69-8FE7-AB4BECBBDFBB}" dt="2023-08-07T10:45:58.111" v="42" actId="2696"/>
        <pc:sldMkLst>
          <pc:docMk/>
          <pc:sldMk cId="382121984" sldId="258"/>
        </pc:sldMkLst>
        <pc:spChg chg="del">
          <ac:chgData name="Aktar, Tohimana | (She/Hers)" userId="fe49f66c-9b36-45c1-bebb-8c7758de4bb2" providerId="ADAL" clId="{662C9344-2176-4A69-8FE7-AB4BECBBDFBB}" dt="2023-08-07T10:44:44.103" v="27" actId="21"/>
          <ac:spMkLst>
            <pc:docMk/>
            <pc:sldMk cId="382121984" sldId="258"/>
            <ac:spMk id="36" creationId="{B951D473-26F2-4398-BE9F-8D474DD77C80}"/>
          </ac:spMkLst>
        </pc:spChg>
        <pc:spChg chg="del">
          <ac:chgData name="Aktar, Tohimana | (She/Hers)" userId="fe49f66c-9b36-45c1-bebb-8c7758de4bb2" providerId="ADAL" clId="{662C9344-2176-4A69-8FE7-AB4BECBBDFBB}" dt="2023-08-07T10:44:44.103" v="27" actId="21"/>
          <ac:spMkLst>
            <pc:docMk/>
            <pc:sldMk cId="382121984" sldId="258"/>
            <ac:spMk id="45" creationId="{8A61C0B2-4107-4816-9869-766B9C16D102}"/>
          </ac:spMkLst>
        </pc:spChg>
        <pc:grpChg chg="del">
          <ac:chgData name="Aktar, Tohimana | (She/Hers)" userId="fe49f66c-9b36-45c1-bebb-8c7758de4bb2" providerId="ADAL" clId="{662C9344-2176-4A69-8FE7-AB4BECBBDFBB}" dt="2023-08-07T10:44:51.303" v="29" actId="21"/>
          <ac:grpSpMkLst>
            <pc:docMk/>
            <pc:sldMk cId="382121984" sldId="258"/>
            <ac:grpSpMk id="37" creationId="{D5CBA9E4-BD7A-473C-A39D-5534C3EB8F7F}"/>
          </ac:grpSpMkLst>
        </pc:grpChg>
        <pc:picChg chg="del">
          <ac:chgData name="Aktar, Tohimana | (She/Hers)" userId="fe49f66c-9b36-45c1-bebb-8c7758de4bb2" providerId="ADAL" clId="{662C9344-2176-4A69-8FE7-AB4BECBBDFBB}" dt="2023-08-07T10:44:44.103" v="27" actId="21"/>
          <ac:picMkLst>
            <pc:docMk/>
            <pc:sldMk cId="382121984" sldId="258"/>
            <ac:picMk id="44" creationId="{9B406020-2DB4-47F3-9468-E42493DDC9E8}"/>
          </ac:picMkLst>
        </pc:picChg>
      </pc:sldChg>
      <pc:sldChg chg="add del">
        <pc:chgData name="Aktar, Tohimana | (She/Hers)" userId="fe49f66c-9b36-45c1-bebb-8c7758de4bb2" providerId="ADAL" clId="{662C9344-2176-4A69-8FE7-AB4BECBBDFBB}" dt="2023-08-07T10:43:04.002" v="2" actId="2890"/>
        <pc:sldMkLst>
          <pc:docMk/>
          <pc:sldMk cId="3342733130" sldId="258"/>
        </pc:sldMkLst>
      </pc:sldChg>
      <pc:sldChg chg="addSp delSp modSp new del mod">
        <pc:chgData name="Aktar, Tohimana | (She/Hers)" userId="fe49f66c-9b36-45c1-bebb-8c7758de4bb2" providerId="ADAL" clId="{662C9344-2176-4A69-8FE7-AB4BECBBDFBB}" dt="2023-08-08T14:41:10.710" v="2060" actId="2696"/>
        <pc:sldMkLst>
          <pc:docMk/>
          <pc:sldMk cId="3923278132" sldId="258"/>
        </pc:sldMkLst>
        <pc:spChg chg="del">
          <ac:chgData name="Aktar, Tohimana | (She/Hers)" userId="fe49f66c-9b36-45c1-bebb-8c7758de4bb2" providerId="ADAL" clId="{662C9344-2176-4A69-8FE7-AB4BECBBDFBB}" dt="2023-08-08T14:35:43.954" v="2024" actId="478"/>
          <ac:spMkLst>
            <pc:docMk/>
            <pc:sldMk cId="3923278132" sldId="258"/>
            <ac:spMk id="2" creationId="{1B476AE1-18BB-4348-958E-625C0B4600DA}"/>
          </ac:spMkLst>
        </pc:spChg>
        <pc:spChg chg="del">
          <ac:chgData name="Aktar, Tohimana | (She/Hers)" userId="fe49f66c-9b36-45c1-bebb-8c7758de4bb2" providerId="ADAL" clId="{662C9344-2176-4A69-8FE7-AB4BECBBDFBB}" dt="2023-08-08T14:35:42.732" v="2023" actId="478"/>
          <ac:spMkLst>
            <pc:docMk/>
            <pc:sldMk cId="3923278132" sldId="258"/>
            <ac:spMk id="3" creationId="{CA46B63C-AD98-4C1C-9A27-11B56B044573}"/>
          </ac:spMkLst>
        </pc:spChg>
        <pc:spChg chg="add">
          <ac:chgData name="Aktar, Tohimana | (She/Hers)" userId="fe49f66c-9b36-45c1-bebb-8c7758de4bb2" providerId="ADAL" clId="{662C9344-2176-4A69-8FE7-AB4BECBBDFBB}" dt="2023-08-08T14:35:38.235" v="2022" actId="22"/>
          <ac:spMkLst>
            <pc:docMk/>
            <pc:sldMk cId="3923278132" sldId="258"/>
            <ac:spMk id="6" creationId="{BEC2F4EC-B13E-4EC0-8FFA-4F675066F9D1}"/>
          </ac:spMkLst>
        </pc:spChg>
        <pc:graphicFrameChg chg="add del mod">
          <ac:chgData name="Aktar, Tohimana | (She/Hers)" userId="fe49f66c-9b36-45c1-bebb-8c7758de4bb2" providerId="ADAL" clId="{662C9344-2176-4A69-8FE7-AB4BECBBDFBB}" dt="2023-08-08T14:34:35.661" v="2017" actId="21"/>
          <ac:graphicFrameMkLst>
            <pc:docMk/>
            <pc:sldMk cId="3923278132" sldId="258"/>
            <ac:graphicFrameMk id="4" creationId="{0062164D-4846-4609-A7BA-E149A9670950}"/>
          </ac:graphicFrameMkLst>
        </pc:graphicFrameChg>
        <pc:graphicFrameChg chg="add mod">
          <ac:chgData name="Aktar, Tohimana | (She/Hers)" userId="fe49f66c-9b36-45c1-bebb-8c7758de4bb2" providerId="ADAL" clId="{662C9344-2176-4A69-8FE7-AB4BECBBDFBB}" dt="2023-08-08T14:37:24.458" v="2025"/>
          <ac:graphicFrameMkLst>
            <pc:docMk/>
            <pc:sldMk cId="3923278132" sldId="258"/>
            <ac:graphicFrameMk id="7" creationId="{45749B74-DB41-4025-B027-30648D181420}"/>
          </ac:graphicFrameMkLst>
        </pc:graphicFrameChg>
      </pc:sldChg>
    </pc:docChg>
  </pc:docChgLst>
  <pc:docChgLst>
    <pc:chgData name="Aktar, Tohimana | (She/Hers)" userId="fe49f66c-9b36-45c1-bebb-8c7758de4bb2" providerId="ADAL" clId="{10421556-74BE-45FE-BC33-307C73B38597}"/>
    <pc:docChg chg="undo redo custSel modSld">
      <pc:chgData name="Aktar, Tohimana | (She/Hers)" userId="fe49f66c-9b36-45c1-bebb-8c7758de4bb2" providerId="ADAL" clId="{10421556-74BE-45FE-BC33-307C73B38597}" dt="2023-10-02T15:17:32.761" v="956" actId="20577"/>
      <pc:docMkLst>
        <pc:docMk/>
      </pc:docMkLst>
      <pc:sldChg chg="addSp delSp modSp mod modNotesTx">
        <pc:chgData name="Aktar, Tohimana | (She/Hers)" userId="fe49f66c-9b36-45c1-bebb-8c7758de4bb2" providerId="ADAL" clId="{10421556-74BE-45FE-BC33-307C73B38597}" dt="2023-10-02T15:17:32.761" v="956" actId="20577"/>
        <pc:sldMkLst>
          <pc:docMk/>
          <pc:sldMk cId="109857222" sldId="256"/>
        </pc:sldMkLst>
        <pc:spChg chg="mod">
          <ac:chgData name="Aktar, Tohimana | (She/Hers)" userId="fe49f66c-9b36-45c1-bebb-8c7758de4bb2" providerId="ADAL" clId="{10421556-74BE-45FE-BC33-307C73B38597}" dt="2023-10-02T14:52:14.544" v="456" actId="113"/>
          <ac:spMkLst>
            <pc:docMk/>
            <pc:sldMk cId="109857222" sldId="256"/>
            <ac:spMk id="3" creationId="{49648DBC-EBC2-4239-8033-A23E59336DFA}"/>
          </ac:spMkLst>
        </pc:spChg>
        <pc:spChg chg="add del mod">
          <ac:chgData name="Aktar, Tohimana | (She/Hers)" userId="fe49f66c-9b36-45c1-bebb-8c7758de4bb2" providerId="ADAL" clId="{10421556-74BE-45FE-BC33-307C73B38597}" dt="2023-10-02T15:11:55.505" v="883" actId="1076"/>
          <ac:spMkLst>
            <pc:docMk/>
            <pc:sldMk cId="109857222" sldId="256"/>
            <ac:spMk id="6" creationId="{7C8BE4AC-AF8B-83FB-C504-48182EF44565}"/>
          </ac:spMkLst>
        </pc:spChg>
        <pc:spChg chg="add mod">
          <ac:chgData name="Aktar, Tohimana | (She/Hers)" userId="fe49f66c-9b36-45c1-bebb-8c7758de4bb2" providerId="ADAL" clId="{10421556-74BE-45FE-BC33-307C73B38597}" dt="2023-10-02T15:12:52.405" v="891" actId="207"/>
          <ac:spMkLst>
            <pc:docMk/>
            <pc:sldMk cId="109857222" sldId="256"/>
            <ac:spMk id="10" creationId="{0A39037D-F08A-5D7B-9E11-EAF30A14970F}"/>
          </ac:spMkLst>
        </pc:spChg>
        <pc:spChg chg="add mod">
          <ac:chgData name="Aktar, Tohimana | (She/Hers)" userId="fe49f66c-9b36-45c1-bebb-8c7758de4bb2" providerId="ADAL" clId="{10421556-74BE-45FE-BC33-307C73B38597}" dt="2023-10-02T15:14:57.715" v="936" actId="1076"/>
          <ac:spMkLst>
            <pc:docMk/>
            <pc:sldMk cId="109857222" sldId="256"/>
            <ac:spMk id="11" creationId="{39BF5243-5E50-6D96-7D91-B73B1CFB9294}"/>
          </ac:spMkLst>
        </pc:spChg>
        <pc:spChg chg="add mod">
          <ac:chgData name="Aktar, Tohimana | (She/Hers)" userId="fe49f66c-9b36-45c1-bebb-8c7758de4bb2" providerId="ADAL" clId="{10421556-74BE-45FE-BC33-307C73B38597}" dt="2023-10-02T15:14:47.587" v="934" actId="1076"/>
          <ac:spMkLst>
            <pc:docMk/>
            <pc:sldMk cId="109857222" sldId="256"/>
            <ac:spMk id="12" creationId="{A6F7D1C6-58C2-7252-A2C0-C7DA0700C52F}"/>
          </ac:spMkLst>
        </pc:spChg>
        <pc:spChg chg="mod">
          <ac:chgData name="Aktar, Tohimana | (She/Hers)" userId="fe49f66c-9b36-45c1-bebb-8c7758de4bb2" providerId="ADAL" clId="{10421556-74BE-45FE-BC33-307C73B38597}" dt="2023-10-02T08:19:52.997" v="76" actId="1076"/>
          <ac:spMkLst>
            <pc:docMk/>
            <pc:sldMk cId="109857222" sldId="256"/>
            <ac:spMk id="30" creationId="{7D7D0C03-FABA-493E-849B-AB47866EFF3D}"/>
          </ac:spMkLst>
        </pc:spChg>
        <pc:spChg chg="mod">
          <ac:chgData name="Aktar, Tohimana | (She/Hers)" userId="fe49f66c-9b36-45c1-bebb-8c7758de4bb2" providerId="ADAL" clId="{10421556-74BE-45FE-BC33-307C73B38597}" dt="2023-10-02T15:17:20.124" v="942" actId="1076"/>
          <ac:spMkLst>
            <pc:docMk/>
            <pc:sldMk cId="109857222" sldId="256"/>
            <ac:spMk id="40" creationId="{8436754F-026D-4499-9A2E-A65FC3ED2F78}"/>
          </ac:spMkLst>
        </pc:spChg>
        <pc:spChg chg="mod">
          <ac:chgData name="Aktar, Tohimana | (She/Hers)" userId="fe49f66c-9b36-45c1-bebb-8c7758de4bb2" providerId="ADAL" clId="{10421556-74BE-45FE-BC33-307C73B38597}" dt="2023-10-02T14:55:28.870" v="486" actId="20577"/>
          <ac:spMkLst>
            <pc:docMk/>
            <pc:sldMk cId="109857222" sldId="256"/>
            <ac:spMk id="42" creationId="{7D10990F-138E-42BC-A517-5F09801EF238}"/>
          </ac:spMkLst>
        </pc:spChg>
        <pc:spChg chg="mod">
          <ac:chgData name="Aktar, Tohimana | (She/Hers)" userId="fe49f66c-9b36-45c1-bebb-8c7758de4bb2" providerId="ADAL" clId="{10421556-74BE-45FE-BC33-307C73B38597}" dt="2023-10-02T14:52:30.817" v="459" actId="20577"/>
          <ac:spMkLst>
            <pc:docMk/>
            <pc:sldMk cId="109857222" sldId="256"/>
            <ac:spMk id="43" creationId="{740771C6-262B-4C04-8FBF-1F9F010AA0C9}"/>
          </ac:spMkLst>
        </pc:spChg>
        <pc:spChg chg="mod">
          <ac:chgData name="Aktar, Tohimana | (She/Hers)" userId="fe49f66c-9b36-45c1-bebb-8c7758de4bb2" providerId="ADAL" clId="{10421556-74BE-45FE-BC33-307C73B38597}" dt="2023-10-02T15:09:30.613" v="704" actId="20577"/>
          <ac:spMkLst>
            <pc:docMk/>
            <pc:sldMk cId="109857222" sldId="256"/>
            <ac:spMk id="56" creationId="{4EFB6B96-F20E-4C80-BE8A-FA8190F3DE0F}"/>
          </ac:spMkLst>
        </pc:spChg>
        <pc:spChg chg="mod">
          <ac:chgData name="Aktar, Tohimana | (She/Hers)" userId="fe49f66c-9b36-45c1-bebb-8c7758de4bb2" providerId="ADAL" clId="{10421556-74BE-45FE-BC33-307C73B38597}" dt="2023-10-02T15:12:03.341" v="885" actId="14100"/>
          <ac:spMkLst>
            <pc:docMk/>
            <pc:sldMk cId="109857222" sldId="256"/>
            <ac:spMk id="57" creationId="{3D4BE16A-03D1-4ED4-B02F-A4DF0BD0FEB1}"/>
          </ac:spMkLst>
        </pc:spChg>
        <pc:spChg chg="mod">
          <ac:chgData name="Aktar, Tohimana | (She/Hers)" userId="fe49f66c-9b36-45c1-bebb-8c7758de4bb2" providerId="ADAL" clId="{10421556-74BE-45FE-BC33-307C73B38597}" dt="2023-10-02T15:14:38.114" v="931" actId="20577"/>
          <ac:spMkLst>
            <pc:docMk/>
            <pc:sldMk cId="109857222" sldId="256"/>
            <ac:spMk id="59" creationId="{CF6988B0-4871-4436-A659-6268D15036D1}"/>
          </ac:spMkLst>
        </pc:spChg>
        <pc:spChg chg="mod">
          <ac:chgData name="Aktar, Tohimana | (She/Hers)" userId="fe49f66c-9b36-45c1-bebb-8c7758de4bb2" providerId="ADAL" clId="{10421556-74BE-45FE-BC33-307C73B38597}" dt="2023-10-02T15:14:05.596" v="921" actId="21"/>
          <ac:spMkLst>
            <pc:docMk/>
            <pc:sldMk cId="109857222" sldId="256"/>
            <ac:spMk id="62" creationId="{44FD831D-D177-46E5-9D48-E17886A97DAD}"/>
          </ac:spMkLst>
        </pc:spChg>
        <pc:spChg chg="mod">
          <ac:chgData name="Aktar, Tohimana | (She/Hers)" userId="fe49f66c-9b36-45c1-bebb-8c7758de4bb2" providerId="ADAL" clId="{10421556-74BE-45FE-BC33-307C73B38597}" dt="2023-10-02T15:14:54.059" v="935" actId="14100"/>
          <ac:spMkLst>
            <pc:docMk/>
            <pc:sldMk cId="109857222" sldId="256"/>
            <ac:spMk id="63" creationId="{AD5B80AD-A798-406B-B926-276887B0959E}"/>
          </ac:spMkLst>
        </pc:spChg>
        <pc:graphicFrameChg chg="mod">
          <ac:chgData name="Aktar, Tohimana | (She/Hers)" userId="fe49f66c-9b36-45c1-bebb-8c7758de4bb2" providerId="ADAL" clId="{10421556-74BE-45FE-BC33-307C73B38597}" dt="2023-10-02T08:18:10.373" v="75"/>
          <ac:graphicFrameMkLst>
            <pc:docMk/>
            <pc:sldMk cId="109857222" sldId="256"/>
            <ac:graphicFrameMk id="5" creationId="{113D2F0A-3CEE-4E6F-9C9B-C5C104A1867B}"/>
          </ac:graphicFrameMkLst>
        </pc:graphicFrameChg>
      </pc:sldChg>
      <pc:sldChg chg="addSp modSp mod modNotesTx">
        <pc:chgData name="Aktar, Tohimana | (She/Hers)" userId="fe49f66c-9b36-45c1-bebb-8c7758de4bb2" providerId="ADAL" clId="{10421556-74BE-45FE-BC33-307C73B38597}" dt="2023-10-02T14:23:39.990" v="221" actId="20577"/>
        <pc:sldMkLst>
          <pc:docMk/>
          <pc:sldMk cId="2885631576" sldId="257"/>
        </pc:sldMkLst>
        <pc:spChg chg="add mod">
          <ac:chgData name="Aktar, Tohimana | (She/Hers)" userId="fe49f66c-9b36-45c1-bebb-8c7758de4bb2" providerId="ADAL" clId="{10421556-74BE-45FE-BC33-307C73B38597}" dt="2023-10-02T14:13:15.926" v="125" actId="313"/>
          <ac:spMkLst>
            <pc:docMk/>
            <pc:sldMk cId="2885631576" sldId="257"/>
            <ac:spMk id="2" creationId="{AE6F1B6A-0AB7-0EDB-667E-BF9CBD294F60}"/>
          </ac:spMkLst>
        </pc:spChg>
        <pc:spChg chg="mod">
          <ac:chgData name="Aktar, Tohimana | (She/Hers)" userId="fe49f66c-9b36-45c1-bebb-8c7758de4bb2" providerId="ADAL" clId="{10421556-74BE-45FE-BC33-307C73B38597}" dt="2023-10-02T14:23:17.099" v="199" actId="20577"/>
          <ac:spMkLst>
            <pc:docMk/>
            <pc:sldMk cId="2885631576" sldId="257"/>
            <ac:spMk id="51" creationId="{F4B6E243-9ACE-42FF-835C-959C59751A0C}"/>
          </ac:spMkLst>
        </pc:spChg>
        <pc:grpChg chg="mod">
          <ac:chgData name="Aktar, Tohimana | (She/Hers)" userId="fe49f66c-9b36-45c1-bebb-8c7758de4bb2" providerId="ADAL" clId="{10421556-74BE-45FE-BC33-307C73B38597}" dt="2023-10-02T14:18:29.293" v="133" actId="1076"/>
          <ac:grpSpMkLst>
            <pc:docMk/>
            <pc:sldMk cId="2885631576" sldId="257"/>
            <ac:grpSpMk id="41" creationId="{974653E8-59CB-4680-A135-A9A2F1AE3CBE}"/>
          </ac:grpSpMkLst>
        </pc:grpChg>
        <pc:graphicFrameChg chg="mod">
          <ac:chgData name="Aktar, Tohimana | (She/Hers)" userId="fe49f66c-9b36-45c1-bebb-8c7758de4bb2" providerId="ADAL" clId="{10421556-74BE-45FE-BC33-307C73B38597}" dt="2023-10-02T14:19:53.382" v="142" actId="20577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graphicFrameChg chg="mod">
          <ac:chgData name="Aktar, Tohimana | (She/Hers)" userId="fe49f66c-9b36-45c1-bebb-8c7758de4bb2" providerId="ADAL" clId="{10421556-74BE-45FE-BC33-307C73B38597}" dt="2023-10-02T14:10:50.709" v="91" actId="20577"/>
          <ac:graphicFrameMkLst>
            <pc:docMk/>
            <pc:sldMk cId="2885631576" sldId="257"/>
            <ac:graphicFrameMk id="17" creationId="{564D1B20-E674-454C-9980-18DCECC253A6}"/>
          </ac:graphicFrameMkLst>
        </pc:graphicFrameChg>
        <pc:graphicFrameChg chg="mod">
          <ac:chgData name="Aktar, Tohimana | (She/Hers)" userId="fe49f66c-9b36-45c1-bebb-8c7758de4bb2" providerId="ADAL" clId="{10421556-74BE-45FE-BC33-307C73B38597}" dt="2023-10-02T14:23:01.074" v="198" actId="20577"/>
          <ac:graphicFrameMkLst>
            <pc:docMk/>
            <pc:sldMk cId="2885631576" sldId="257"/>
            <ac:graphicFrameMk id="20" creationId="{EDE52A65-E3D2-4C6B-9DC6-B2F4375C7EF4}"/>
          </ac:graphicFrameMkLst>
        </pc:graphicFrameChg>
        <pc:graphicFrameChg chg="mod">
          <ac:chgData name="Aktar, Tohimana | (She/Hers)" userId="fe49f66c-9b36-45c1-bebb-8c7758de4bb2" providerId="ADAL" clId="{10421556-74BE-45FE-BC33-307C73B38597}" dt="2023-10-02T14:12:48.406" v="107" actId="113"/>
          <ac:graphicFrameMkLst>
            <pc:docMk/>
            <pc:sldMk cId="2885631576" sldId="257"/>
            <ac:graphicFrameMk id="55" creationId="{042539DE-F89D-4F60-BCCD-DBB241FF9E27}"/>
          </ac:graphicFrameMkLst>
        </pc:graphicFrameChg>
      </pc:sldChg>
    </pc:docChg>
  </pc:docChgLst>
  <pc:docChgLst>
    <pc:chgData name="Aktar, Tohimana | (She/Hers)" userId="fe49f66c-9b36-45c1-bebb-8c7758de4bb2" providerId="ADAL" clId="{40D00577-4E48-441B-8C0F-31F2D303ACCB}"/>
    <pc:docChg chg="undo redo custSel modSld sldOrd">
      <pc:chgData name="Aktar, Tohimana | (She/Hers)" userId="fe49f66c-9b36-45c1-bebb-8c7758de4bb2" providerId="ADAL" clId="{40D00577-4E48-441B-8C0F-31F2D303ACCB}" dt="2023-08-04T16:24:50.562" v="3369" actId="1076"/>
      <pc:docMkLst>
        <pc:docMk/>
      </pc:docMkLst>
      <pc:sldChg chg="addSp delSp modSp mod ord">
        <pc:chgData name="Aktar, Tohimana | (She/Hers)" userId="fe49f66c-9b36-45c1-bebb-8c7758de4bb2" providerId="ADAL" clId="{40D00577-4E48-441B-8C0F-31F2D303ACCB}" dt="2023-08-04T16:24:50.562" v="3369" actId="1076"/>
        <pc:sldMkLst>
          <pc:docMk/>
          <pc:sldMk cId="109857222" sldId="256"/>
        </pc:sldMkLst>
        <pc:spChg chg="add del mod">
          <ac:chgData name="Aktar, Tohimana | (She/Hers)" userId="fe49f66c-9b36-45c1-bebb-8c7758de4bb2" providerId="ADAL" clId="{40D00577-4E48-441B-8C0F-31F2D303ACCB}" dt="2023-08-04T16:10:38.235" v="3106" actId="478"/>
          <ac:spMkLst>
            <pc:docMk/>
            <pc:sldMk cId="109857222" sldId="256"/>
            <ac:spMk id="9" creationId="{A8F0B2B8-C5CE-4A96-991E-D4AF09C552DD}"/>
          </ac:spMkLst>
        </pc:spChg>
        <pc:spChg chg="mod">
          <ac:chgData name="Aktar, Tohimana | (She/Hers)" userId="fe49f66c-9b36-45c1-bebb-8c7758de4bb2" providerId="ADAL" clId="{40D00577-4E48-441B-8C0F-31F2D303ACCB}" dt="2023-08-04T16:23:44.306" v="3344" actId="20577"/>
          <ac:spMkLst>
            <pc:docMk/>
            <pc:sldMk cId="109857222" sldId="256"/>
            <ac:spMk id="10" creationId="{3A7AD455-A8FB-4FAB-B0B1-28F602D7B359}"/>
          </ac:spMkLst>
        </pc:spChg>
        <pc:spChg chg="del mod">
          <ac:chgData name="Aktar, Tohimana | (She/Hers)" userId="fe49f66c-9b36-45c1-bebb-8c7758de4bb2" providerId="ADAL" clId="{40D00577-4E48-441B-8C0F-31F2D303ACCB}" dt="2023-08-04T16:20:43.804" v="3276" actId="478"/>
          <ac:spMkLst>
            <pc:docMk/>
            <pc:sldMk cId="109857222" sldId="256"/>
            <ac:spMk id="12" creationId="{378FD5FA-3132-48B9-97D8-5E26943150B2}"/>
          </ac:spMkLst>
        </pc:spChg>
        <pc:spChg chg="del">
          <ac:chgData name="Aktar, Tohimana | (She/Hers)" userId="fe49f66c-9b36-45c1-bebb-8c7758de4bb2" providerId="ADAL" clId="{40D00577-4E48-441B-8C0F-31F2D303ACCB}" dt="2023-08-04T16:20:45.267" v="3277" actId="478"/>
          <ac:spMkLst>
            <pc:docMk/>
            <pc:sldMk cId="109857222" sldId="256"/>
            <ac:spMk id="13" creationId="{4AD32E6D-C4AC-4E07-AE0B-B486CCD8DFB6}"/>
          </ac:spMkLst>
        </pc:spChg>
        <pc:spChg chg="del mod">
          <ac:chgData name="Aktar, Tohimana | (She/Hers)" userId="fe49f66c-9b36-45c1-bebb-8c7758de4bb2" providerId="ADAL" clId="{40D00577-4E48-441B-8C0F-31F2D303ACCB}" dt="2023-08-04T15:51:06.491" v="2705" actId="478"/>
          <ac:spMkLst>
            <pc:docMk/>
            <pc:sldMk cId="109857222" sldId="256"/>
            <ac:spMk id="14" creationId="{253DFB49-8161-4E2F-A5AC-96E6BDC53F29}"/>
          </ac:spMkLst>
        </pc:spChg>
        <pc:spChg chg="del mod">
          <ac:chgData name="Aktar, Tohimana | (She/Hers)" userId="fe49f66c-9b36-45c1-bebb-8c7758de4bb2" providerId="ADAL" clId="{40D00577-4E48-441B-8C0F-31F2D303ACCB}" dt="2023-08-04T15:49:48.837" v="2700" actId="478"/>
          <ac:spMkLst>
            <pc:docMk/>
            <pc:sldMk cId="109857222" sldId="256"/>
            <ac:spMk id="15" creationId="{72D59F63-05AE-41EC-9D90-69FB8C04C6CA}"/>
          </ac:spMkLst>
        </pc:spChg>
        <pc:spChg chg="del">
          <ac:chgData name="Aktar, Tohimana | (She/Hers)" userId="fe49f66c-9b36-45c1-bebb-8c7758de4bb2" providerId="ADAL" clId="{40D00577-4E48-441B-8C0F-31F2D303ACCB}" dt="2023-08-04T15:49:50.917" v="2701" actId="478"/>
          <ac:spMkLst>
            <pc:docMk/>
            <pc:sldMk cId="109857222" sldId="256"/>
            <ac:spMk id="16" creationId="{A54578B4-8469-4F86-9A49-A05B03439E60}"/>
          </ac:spMkLst>
        </pc:spChg>
        <pc:spChg chg="add mod">
          <ac:chgData name="Aktar, Tohimana | (She/Hers)" userId="fe49f66c-9b36-45c1-bebb-8c7758de4bb2" providerId="ADAL" clId="{40D00577-4E48-441B-8C0F-31F2D303ACCB}" dt="2023-08-04T16:15:50.465" v="3197" actId="14100"/>
          <ac:spMkLst>
            <pc:docMk/>
            <pc:sldMk cId="109857222" sldId="256"/>
            <ac:spMk id="18" creationId="{55497A68-962E-4A92-9FDE-AD22B56A4C01}"/>
          </ac:spMkLst>
        </pc:spChg>
        <pc:spChg chg="add mod">
          <ac:chgData name="Aktar, Tohimana | (She/Hers)" userId="fe49f66c-9b36-45c1-bebb-8c7758de4bb2" providerId="ADAL" clId="{40D00577-4E48-441B-8C0F-31F2D303ACCB}" dt="2023-08-04T16:18:44.412" v="3244" actId="1076"/>
          <ac:spMkLst>
            <pc:docMk/>
            <pc:sldMk cId="109857222" sldId="256"/>
            <ac:spMk id="19" creationId="{4741D378-5BDD-40B2-A6F6-BFF2216EEB1F}"/>
          </ac:spMkLst>
        </pc:spChg>
        <pc:spChg chg="add del mod">
          <ac:chgData name="Aktar, Tohimana | (She/Hers)" userId="fe49f66c-9b36-45c1-bebb-8c7758de4bb2" providerId="ADAL" clId="{40D00577-4E48-441B-8C0F-31F2D303ACCB}" dt="2023-08-04T16:16:46.117" v="3211" actId="478"/>
          <ac:spMkLst>
            <pc:docMk/>
            <pc:sldMk cId="109857222" sldId="256"/>
            <ac:spMk id="20" creationId="{12BCEF0A-8404-436E-B92F-CC8D1188CB6C}"/>
          </ac:spMkLst>
        </pc:spChg>
        <pc:spChg chg="add del mod">
          <ac:chgData name="Aktar, Tohimana | (She/Hers)" userId="fe49f66c-9b36-45c1-bebb-8c7758de4bb2" providerId="ADAL" clId="{40D00577-4E48-441B-8C0F-31F2D303ACCB}" dt="2023-08-04T16:16:47.428" v="3212" actId="478"/>
          <ac:spMkLst>
            <pc:docMk/>
            <pc:sldMk cId="109857222" sldId="256"/>
            <ac:spMk id="21" creationId="{D7BBCD2F-4924-4743-9DA6-419FBAB9CF52}"/>
          </ac:spMkLst>
        </pc:spChg>
        <pc:spChg chg="add del mod">
          <ac:chgData name="Aktar, Tohimana | (She/Hers)" userId="fe49f66c-9b36-45c1-bebb-8c7758de4bb2" providerId="ADAL" clId="{40D00577-4E48-441B-8C0F-31F2D303ACCB}" dt="2023-08-04T16:16:47.942" v="3213" actId="478"/>
          <ac:spMkLst>
            <pc:docMk/>
            <pc:sldMk cId="109857222" sldId="256"/>
            <ac:spMk id="22" creationId="{F63DD31F-5E6F-4320-9146-027CB6E02BC7}"/>
          </ac:spMkLst>
        </pc:spChg>
        <pc:spChg chg="add mod">
          <ac:chgData name="Aktar, Tohimana | (She/Hers)" userId="fe49f66c-9b36-45c1-bebb-8c7758de4bb2" providerId="ADAL" clId="{40D00577-4E48-441B-8C0F-31F2D303ACCB}" dt="2023-08-04T16:18:38.555" v="3242" actId="1076"/>
          <ac:spMkLst>
            <pc:docMk/>
            <pc:sldMk cId="109857222" sldId="256"/>
            <ac:spMk id="23" creationId="{8D4AB6DC-EDFE-4B77-99D2-B1CF6ECDB9B2}"/>
          </ac:spMkLst>
        </pc:spChg>
        <pc:spChg chg="add mod">
          <ac:chgData name="Aktar, Tohimana | (She/Hers)" userId="fe49f66c-9b36-45c1-bebb-8c7758de4bb2" providerId="ADAL" clId="{40D00577-4E48-441B-8C0F-31F2D303ACCB}" dt="2023-08-04T16:18:59.280" v="3249" actId="1076"/>
          <ac:spMkLst>
            <pc:docMk/>
            <pc:sldMk cId="109857222" sldId="256"/>
            <ac:spMk id="24" creationId="{6C809E50-35D7-4B4E-AEB1-FC2FAFC97025}"/>
          </ac:spMkLst>
        </pc:spChg>
        <pc:spChg chg="add del mod">
          <ac:chgData name="Aktar, Tohimana | (She/Hers)" userId="fe49f66c-9b36-45c1-bebb-8c7758de4bb2" providerId="ADAL" clId="{40D00577-4E48-441B-8C0F-31F2D303ACCB}" dt="2023-08-04T16:18:34.630" v="3241" actId="478"/>
          <ac:spMkLst>
            <pc:docMk/>
            <pc:sldMk cId="109857222" sldId="256"/>
            <ac:spMk id="25" creationId="{55DAF6E9-E705-4925-9268-78009A4D0515}"/>
          </ac:spMkLst>
        </pc:spChg>
        <pc:spChg chg="add mod">
          <ac:chgData name="Aktar, Tohimana | (She/Hers)" userId="fe49f66c-9b36-45c1-bebb-8c7758de4bb2" providerId="ADAL" clId="{40D00577-4E48-441B-8C0F-31F2D303ACCB}" dt="2023-08-04T16:18:40.744" v="3243" actId="1076"/>
          <ac:spMkLst>
            <pc:docMk/>
            <pc:sldMk cId="109857222" sldId="256"/>
            <ac:spMk id="26" creationId="{0A09A1AD-B473-4B0A-99CF-A4DB82058366}"/>
          </ac:spMkLst>
        </pc:spChg>
        <pc:spChg chg="add mod">
          <ac:chgData name="Aktar, Tohimana | (She/Hers)" userId="fe49f66c-9b36-45c1-bebb-8c7758de4bb2" providerId="ADAL" clId="{40D00577-4E48-441B-8C0F-31F2D303ACCB}" dt="2023-08-04T16:19:01.292" v="3250" actId="1076"/>
          <ac:spMkLst>
            <pc:docMk/>
            <pc:sldMk cId="109857222" sldId="256"/>
            <ac:spMk id="27" creationId="{C90CEC04-4DEA-42F4-AB79-B0435781FD07}"/>
          </ac:spMkLst>
        </pc:spChg>
        <pc:spChg chg="add mod">
          <ac:chgData name="Aktar, Tohimana | (She/Hers)" userId="fe49f66c-9b36-45c1-bebb-8c7758de4bb2" providerId="ADAL" clId="{40D00577-4E48-441B-8C0F-31F2D303ACCB}" dt="2023-08-04T16:19:21.332" v="3257" actId="14100"/>
          <ac:spMkLst>
            <pc:docMk/>
            <pc:sldMk cId="109857222" sldId="256"/>
            <ac:spMk id="28" creationId="{CB11DF36-B305-4EE5-BCEF-1698DB3D0A21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0" creationId="{67CB7118-E762-43F6-BC48-F51DFFE5E8FF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1" creationId="{54828B7C-0B63-4D44-B349-B49FE871F8D6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2" creationId="{E3A83480-8D7C-42D3-A1D8-14EB48A64BDF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3" creationId="{6984833F-1D8B-4893-94A8-5D99B2458E6A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4" creationId="{9FE3DDFB-F376-44A1-940D-5F9FEBE0141C}"/>
          </ac:spMkLst>
        </pc:spChg>
        <pc:spChg chg="mod">
          <ac:chgData name="Aktar, Tohimana | (She/Hers)" userId="fe49f66c-9b36-45c1-bebb-8c7758de4bb2" providerId="ADAL" clId="{40D00577-4E48-441B-8C0F-31F2D303ACCB}" dt="2023-08-04T16:21:08.083" v="3305"/>
          <ac:spMkLst>
            <pc:docMk/>
            <pc:sldMk cId="109857222" sldId="256"/>
            <ac:spMk id="35" creationId="{6EE16F8F-D970-4947-BD3E-F57EB8C515D0}"/>
          </ac:spMkLst>
        </pc:spChg>
        <pc:spChg chg="add mod">
          <ac:chgData name="Aktar, Tohimana | (She/Hers)" userId="fe49f66c-9b36-45c1-bebb-8c7758de4bb2" providerId="ADAL" clId="{40D00577-4E48-441B-8C0F-31F2D303ACCB}" dt="2023-08-04T16:23:11.147" v="3339" actId="1076"/>
          <ac:spMkLst>
            <pc:docMk/>
            <pc:sldMk cId="109857222" sldId="256"/>
            <ac:spMk id="36" creationId="{B951D473-26F2-4398-BE9F-8D474DD77C80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38" creationId="{0A909614-2F1D-4C4A-A4C8-247A9A730081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39" creationId="{1AD13833-90D4-4C26-948F-DB66472E61B9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40" creationId="{E9E473A6-68A6-446F-A379-0B43E9449BDD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41" creationId="{59621E91-22AB-4568-9831-2BAA7B75FB8B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42" creationId="{9743EA5A-5F35-41EB-86EA-70797DFBBB6B}"/>
          </ac:spMkLst>
        </pc:spChg>
        <pc:spChg chg="mod">
          <ac:chgData name="Aktar, Tohimana | (She/Hers)" userId="fe49f66c-9b36-45c1-bebb-8c7758de4bb2" providerId="ADAL" clId="{40D00577-4E48-441B-8C0F-31F2D303ACCB}" dt="2023-08-04T16:21:36.841" v="3313"/>
          <ac:spMkLst>
            <pc:docMk/>
            <pc:sldMk cId="109857222" sldId="256"/>
            <ac:spMk id="43" creationId="{AD344782-7120-4896-8685-26BA8484075A}"/>
          </ac:spMkLst>
        </pc:spChg>
        <pc:spChg chg="add mod">
          <ac:chgData name="Aktar, Tohimana | (She/Hers)" userId="fe49f66c-9b36-45c1-bebb-8c7758de4bb2" providerId="ADAL" clId="{40D00577-4E48-441B-8C0F-31F2D303ACCB}" dt="2023-08-04T16:24:22.226" v="3368" actId="1076"/>
          <ac:spMkLst>
            <pc:docMk/>
            <pc:sldMk cId="109857222" sldId="256"/>
            <ac:spMk id="45" creationId="{8A61C0B2-4107-4816-9869-766B9C16D102}"/>
          </ac:spMkLst>
        </pc:spChg>
        <pc:grpChg chg="add del mod">
          <ac:chgData name="Aktar, Tohimana | (She/Hers)" userId="fe49f66c-9b36-45c1-bebb-8c7758de4bb2" providerId="ADAL" clId="{40D00577-4E48-441B-8C0F-31F2D303ACCB}" dt="2023-08-04T16:23:15.787" v="3340" actId="478"/>
          <ac:grpSpMkLst>
            <pc:docMk/>
            <pc:sldMk cId="109857222" sldId="256"/>
            <ac:grpSpMk id="29" creationId="{46A19CE0-DBE7-41AF-B5D2-B6350A28F776}"/>
          </ac:grpSpMkLst>
        </pc:grpChg>
        <pc:grpChg chg="add mod">
          <ac:chgData name="Aktar, Tohimana | (She/Hers)" userId="fe49f66c-9b36-45c1-bebb-8c7758de4bb2" providerId="ADAL" clId="{40D00577-4E48-441B-8C0F-31F2D303ACCB}" dt="2023-08-04T16:22:46.420" v="3330" actId="1076"/>
          <ac:grpSpMkLst>
            <pc:docMk/>
            <pc:sldMk cId="109857222" sldId="256"/>
            <ac:grpSpMk id="37" creationId="{D5CBA9E4-BD7A-473C-A39D-5534C3EB8F7F}"/>
          </ac:grpSpMkLst>
        </pc:grpChg>
        <pc:graphicFrameChg chg="add del mod modGraphic">
          <ac:chgData name="Aktar, Tohimana | (She/Hers)" userId="fe49f66c-9b36-45c1-bebb-8c7758de4bb2" providerId="ADAL" clId="{40D00577-4E48-441B-8C0F-31F2D303ACCB}" dt="2023-08-04T15:52:08.723" v="2712" actId="478"/>
          <ac:graphicFrameMkLst>
            <pc:docMk/>
            <pc:sldMk cId="109857222" sldId="256"/>
            <ac:graphicFrameMk id="2" creationId="{546BD388-B092-4468-8865-BEBE35A54536}"/>
          </ac:graphicFrameMkLst>
        </pc:graphicFrameChg>
        <pc:graphicFrameChg chg="add del mod">
          <ac:chgData name="Aktar, Tohimana | (She/Hers)" userId="fe49f66c-9b36-45c1-bebb-8c7758de4bb2" providerId="ADAL" clId="{40D00577-4E48-441B-8C0F-31F2D303ACCB}" dt="2023-08-04T15:52:07.056" v="2711" actId="478"/>
          <ac:graphicFrameMkLst>
            <pc:docMk/>
            <pc:sldMk cId="109857222" sldId="256"/>
            <ac:graphicFrameMk id="3" creationId="{1276991E-09B0-4A26-BE83-AC8B8CA9D6B9}"/>
          </ac:graphicFrameMkLst>
        </pc:graphicFrameChg>
        <pc:graphicFrameChg chg="add del mod modGraphic">
          <ac:chgData name="Aktar, Tohimana | (She/Hers)" userId="fe49f66c-9b36-45c1-bebb-8c7758de4bb2" providerId="ADAL" clId="{40D00577-4E48-441B-8C0F-31F2D303ACCB}" dt="2023-08-04T15:54:49.192" v="2730" actId="478"/>
          <ac:graphicFrameMkLst>
            <pc:docMk/>
            <pc:sldMk cId="109857222" sldId="256"/>
            <ac:graphicFrameMk id="5" creationId="{CFFFFA23-4A16-4E92-AD27-D2366D0EB460}"/>
          </ac:graphicFrameMkLst>
        </pc:graphicFrameChg>
        <pc:graphicFrameChg chg="add del mod modGraphic">
          <ac:chgData name="Aktar, Tohimana | (She/Hers)" userId="fe49f66c-9b36-45c1-bebb-8c7758de4bb2" providerId="ADAL" clId="{40D00577-4E48-441B-8C0F-31F2D303ACCB}" dt="2023-08-04T16:00:00.778" v="2826" actId="478"/>
          <ac:graphicFrameMkLst>
            <pc:docMk/>
            <pc:sldMk cId="109857222" sldId="256"/>
            <ac:graphicFrameMk id="6" creationId="{1FD2D96C-8732-4C0E-B0ED-BE631F32ED47}"/>
          </ac:graphicFrameMkLst>
        </pc:graphicFrameChg>
        <pc:graphicFrameChg chg="add mod modGraphic">
          <ac:chgData name="Aktar, Tohimana | (She/Hers)" userId="fe49f66c-9b36-45c1-bebb-8c7758de4bb2" providerId="ADAL" clId="{40D00577-4E48-441B-8C0F-31F2D303ACCB}" dt="2023-08-04T16:19:54.925" v="3258" actId="2711"/>
          <ac:graphicFrameMkLst>
            <pc:docMk/>
            <pc:sldMk cId="109857222" sldId="256"/>
            <ac:graphicFrameMk id="7" creationId="{529C31E2-7786-4053-9BA1-54EF99CD628C}"/>
          </ac:graphicFrameMkLst>
        </pc:graphicFrameChg>
        <pc:graphicFrameChg chg="add mod modGraphic">
          <ac:chgData name="Aktar, Tohimana | (She/Hers)" userId="fe49f66c-9b36-45c1-bebb-8c7758de4bb2" providerId="ADAL" clId="{40D00577-4E48-441B-8C0F-31F2D303ACCB}" dt="2023-08-04T16:07:22.081" v="2986" actId="6549"/>
          <ac:graphicFrameMkLst>
            <pc:docMk/>
            <pc:sldMk cId="109857222" sldId="256"/>
            <ac:graphicFrameMk id="8" creationId="{E4C3852D-44EE-49DF-9B19-A8F1E27D0C87}"/>
          </ac:graphicFrameMkLst>
        </pc:graphicFrameChg>
        <pc:graphicFrameChg chg="add del mod">
          <ac:chgData name="Aktar, Tohimana | (She/Hers)" userId="fe49f66c-9b36-45c1-bebb-8c7758de4bb2" providerId="ADAL" clId="{40D00577-4E48-441B-8C0F-31F2D303ACCB}" dt="2023-08-04T16:13:34.714" v="3135" actId="478"/>
          <ac:graphicFrameMkLst>
            <pc:docMk/>
            <pc:sldMk cId="109857222" sldId="256"/>
            <ac:graphicFrameMk id="17" creationId="{DAA1A27D-FAD7-402C-93C4-914F93906BE1}"/>
          </ac:graphicFrameMkLst>
        </pc:graphicFrameChg>
        <pc:picChg chg="add mod">
          <ac:chgData name="Aktar, Tohimana | (She/Hers)" userId="fe49f66c-9b36-45c1-bebb-8c7758de4bb2" providerId="ADAL" clId="{40D00577-4E48-441B-8C0F-31F2D303ACCB}" dt="2023-08-04T16:24:50.562" v="3369" actId="1076"/>
          <ac:picMkLst>
            <pc:docMk/>
            <pc:sldMk cId="109857222" sldId="256"/>
            <ac:picMk id="44" creationId="{9B406020-2DB4-47F3-9468-E42493DDC9E8}"/>
          </ac:picMkLst>
        </pc:picChg>
      </pc:sldChg>
      <pc:sldChg chg="addSp delSp modSp mod">
        <pc:chgData name="Aktar, Tohimana | (She/Hers)" userId="fe49f66c-9b36-45c1-bebb-8c7758de4bb2" providerId="ADAL" clId="{40D00577-4E48-441B-8C0F-31F2D303ACCB}" dt="2023-08-04T15:49:17.620" v="2698" actId="20577"/>
        <pc:sldMkLst>
          <pc:docMk/>
          <pc:sldMk cId="2885631576" sldId="257"/>
        </pc:sldMkLst>
        <pc:spChg chg="mod">
          <ac:chgData name="Aktar, Tohimana | (She/Hers)" userId="fe49f66c-9b36-45c1-bebb-8c7758de4bb2" providerId="ADAL" clId="{40D00577-4E48-441B-8C0F-31F2D303ACCB}" dt="2023-08-04T15:39:46.184" v="2500" actId="14100"/>
          <ac:spMkLst>
            <pc:docMk/>
            <pc:sldMk cId="2885631576" sldId="257"/>
            <ac:spMk id="4" creationId="{7497B23F-57D0-4863-9C4A-D4243C0ED9BE}"/>
          </ac:spMkLst>
        </pc:spChg>
        <pc:spChg chg="add del mod">
          <ac:chgData name="Aktar, Tohimana | (She/Hers)" userId="fe49f66c-9b36-45c1-bebb-8c7758de4bb2" providerId="ADAL" clId="{40D00577-4E48-441B-8C0F-31F2D303ACCB}" dt="2023-08-04T14:10:05.413" v="622" actId="478"/>
          <ac:spMkLst>
            <pc:docMk/>
            <pc:sldMk cId="2885631576" sldId="257"/>
            <ac:spMk id="6" creationId="{8303F7B2-DB58-41BF-BC08-A8040A24459D}"/>
          </ac:spMkLst>
        </pc:spChg>
        <pc:spChg chg="add del mod">
          <ac:chgData name="Aktar, Tohimana | (She/Hers)" userId="fe49f66c-9b36-45c1-bebb-8c7758de4bb2" providerId="ADAL" clId="{40D00577-4E48-441B-8C0F-31F2D303ACCB}" dt="2023-08-04T14:11:00.445" v="636" actId="478"/>
          <ac:spMkLst>
            <pc:docMk/>
            <pc:sldMk cId="2885631576" sldId="257"/>
            <ac:spMk id="7" creationId="{B1979BD4-B301-44D1-A96A-652E70047F95}"/>
          </ac:spMkLst>
        </pc:spChg>
        <pc:spChg chg="add mod">
          <ac:chgData name="Aktar, Tohimana | (She/Hers)" userId="fe49f66c-9b36-45c1-bebb-8c7758de4bb2" providerId="ADAL" clId="{40D00577-4E48-441B-8C0F-31F2D303ACCB}" dt="2023-08-04T15:47:08.231" v="2666" actId="1076"/>
          <ac:spMkLst>
            <pc:docMk/>
            <pc:sldMk cId="2885631576" sldId="257"/>
            <ac:spMk id="8" creationId="{B116037C-5C2F-4BA2-AA4D-FCFCE25AC7CF}"/>
          </ac:spMkLst>
        </pc:spChg>
        <pc:spChg chg="del mod">
          <ac:chgData name="Aktar, Tohimana | (She/Hers)" userId="fe49f66c-9b36-45c1-bebb-8c7758de4bb2" providerId="ADAL" clId="{40D00577-4E48-441B-8C0F-31F2D303ACCB}" dt="2023-08-04T14:47:31.133" v="1521" actId="12084"/>
          <ac:spMkLst>
            <pc:docMk/>
            <pc:sldMk cId="2885631576" sldId="257"/>
            <ac:spMk id="10" creationId="{3A7AD455-A8FB-4FAB-B0B1-28F602D7B359}"/>
          </ac:spMkLst>
        </pc:spChg>
        <pc:spChg chg="mod">
          <ac:chgData name="Aktar, Tohimana | (She/Hers)" userId="fe49f66c-9b36-45c1-bebb-8c7758de4bb2" providerId="ADAL" clId="{40D00577-4E48-441B-8C0F-31F2D303ACCB}" dt="2023-08-04T15:39:54.484" v="2501" actId="14100"/>
          <ac:spMkLst>
            <pc:docMk/>
            <pc:sldMk cId="2885631576" sldId="257"/>
            <ac:spMk id="11" creationId="{5AF3285E-212F-49CD-9824-F3B4A5A44D85}"/>
          </ac:spMkLst>
        </pc:spChg>
        <pc:spChg chg="del">
          <ac:chgData name="Aktar, Tohimana | (She/Hers)" userId="fe49f66c-9b36-45c1-bebb-8c7758de4bb2" providerId="ADAL" clId="{40D00577-4E48-441B-8C0F-31F2D303ACCB}" dt="2023-08-04T14:05:17.433" v="581" actId="478"/>
          <ac:spMkLst>
            <pc:docMk/>
            <pc:sldMk cId="2885631576" sldId="257"/>
            <ac:spMk id="12" creationId="{378FD5FA-3132-48B9-97D8-5E26943150B2}"/>
          </ac:spMkLst>
        </pc:spChg>
        <pc:spChg chg="del mod">
          <ac:chgData name="Aktar, Tohimana | (She/Hers)" userId="fe49f66c-9b36-45c1-bebb-8c7758de4bb2" providerId="ADAL" clId="{40D00577-4E48-441B-8C0F-31F2D303ACCB}" dt="2023-08-04T14:01:06.895" v="537" actId="12084"/>
          <ac:spMkLst>
            <pc:docMk/>
            <pc:sldMk cId="2885631576" sldId="257"/>
            <ac:spMk id="13" creationId="{4AD32E6D-C4AC-4E07-AE0B-B486CCD8DFB6}"/>
          </ac:spMkLst>
        </pc:spChg>
        <pc:spChg chg="add mod">
          <ac:chgData name="Aktar, Tohimana | (She/Hers)" userId="fe49f66c-9b36-45c1-bebb-8c7758de4bb2" providerId="ADAL" clId="{40D00577-4E48-441B-8C0F-31F2D303ACCB}" dt="2023-08-04T15:47:03.568" v="2665" actId="1076"/>
          <ac:spMkLst>
            <pc:docMk/>
            <pc:sldMk cId="2885631576" sldId="257"/>
            <ac:spMk id="15" creationId="{3B5215BF-9881-4DE9-97CE-E82A5A15840F}"/>
          </ac:spMkLst>
        </pc:spChg>
        <pc:spChg chg="add del mod">
          <ac:chgData name="Aktar, Tohimana | (She/Hers)" userId="fe49f66c-9b36-45c1-bebb-8c7758de4bb2" providerId="ADAL" clId="{40D00577-4E48-441B-8C0F-31F2D303ACCB}" dt="2023-08-04T15:24:55.301" v="2314" actId="21"/>
          <ac:spMkLst>
            <pc:docMk/>
            <pc:sldMk cId="2885631576" sldId="257"/>
            <ac:spMk id="16" creationId="{31B79B95-7380-43DB-B42D-A401F9C675D6}"/>
          </ac:spMkLst>
        </pc:spChg>
        <pc:spChg chg="add mod">
          <ac:chgData name="Aktar, Tohimana | (She/Hers)" userId="fe49f66c-9b36-45c1-bebb-8c7758de4bb2" providerId="ADAL" clId="{40D00577-4E48-441B-8C0F-31F2D303ACCB}" dt="2023-08-04T15:06:39.060" v="1911" actId="255"/>
          <ac:spMkLst>
            <pc:docMk/>
            <pc:sldMk cId="2885631576" sldId="257"/>
            <ac:spMk id="18" creationId="{06A1E9B6-2C65-4E53-82E1-BA03D3F984A1}"/>
          </ac:spMkLst>
        </pc:spChg>
        <pc:spChg chg="add mod">
          <ac:chgData name="Aktar, Tohimana | (She/Hers)" userId="fe49f66c-9b36-45c1-bebb-8c7758de4bb2" providerId="ADAL" clId="{40D00577-4E48-441B-8C0F-31F2D303ACCB}" dt="2023-08-04T15:15:57.241" v="2150" actId="1076"/>
          <ac:spMkLst>
            <pc:docMk/>
            <pc:sldMk cId="2885631576" sldId="257"/>
            <ac:spMk id="19" creationId="{485A05BE-CF81-4648-9510-1DFCF177036F}"/>
          </ac:spMkLst>
        </pc:spChg>
        <pc:spChg chg="add mod">
          <ac:chgData name="Aktar, Tohimana | (She/Hers)" userId="fe49f66c-9b36-45c1-bebb-8c7758de4bb2" providerId="ADAL" clId="{40D00577-4E48-441B-8C0F-31F2D303ACCB}" dt="2023-08-04T15:14:05.322" v="2043" actId="1076"/>
          <ac:spMkLst>
            <pc:docMk/>
            <pc:sldMk cId="2885631576" sldId="257"/>
            <ac:spMk id="21" creationId="{F1509996-CAB3-45EF-9AF9-2FB520C384FC}"/>
          </ac:spMkLst>
        </pc:spChg>
        <pc:spChg chg="add del mod">
          <ac:chgData name="Aktar, Tohimana | (She/Hers)" userId="fe49f66c-9b36-45c1-bebb-8c7758de4bb2" providerId="ADAL" clId="{40D00577-4E48-441B-8C0F-31F2D303ACCB}" dt="2023-08-04T15:30:39.691" v="2419" actId="1076"/>
          <ac:spMkLst>
            <pc:docMk/>
            <pc:sldMk cId="2885631576" sldId="257"/>
            <ac:spMk id="22" creationId="{AF5FFF7D-9028-4801-92E8-10E2AC6DD909}"/>
          </ac:spMkLst>
        </pc:spChg>
        <pc:spChg chg="add mod">
          <ac:chgData name="Aktar, Tohimana | (She/Hers)" userId="fe49f66c-9b36-45c1-bebb-8c7758de4bb2" providerId="ADAL" clId="{40D00577-4E48-441B-8C0F-31F2D303ACCB}" dt="2023-08-04T15:30:50.643" v="2421" actId="1076"/>
          <ac:spMkLst>
            <pc:docMk/>
            <pc:sldMk cId="2885631576" sldId="257"/>
            <ac:spMk id="25" creationId="{5AD83589-DA0B-4418-A021-2F6CEB163711}"/>
          </ac:spMkLst>
        </pc:spChg>
        <pc:spChg chg="add mod">
          <ac:chgData name="Aktar, Tohimana | (She/Hers)" userId="fe49f66c-9b36-45c1-bebb-8c7758de4bb2" providerId="ADAL" clId="{40D00577-4E48-441B-8C0F-31F2D303ACCB}" dt="2023-08-04T15:30:57.986" v="2422" actId="1076"/>
          <ac:spMkLst>
            <pc:docMk/>
            <pc:sldMk cId="2885631576" sldId="257"/>
            <ac:spMk id="26" creationId="{01A1497A-D668-4AF2-932C-C01723E1D638}"/>
          </ac:spMkLst>
        </pc:spChg>
        <pc:spChg chg="add mod">
          <ac:chgData name="Aktar, Tohimana | (She/Hers)" userId="fe49f66c-9b36-45c1-bebb-8c7758de4bb2" providerId="ADAL" clId="{40D00577-4E48-441B-8C0F-31F2D303ACCB}" dt="2023-08-04T15:31:06.219" v="2424" actId="1076"/>
          <ac:spMkLst>
            <pc:docMk/>
            <pc:sldMk cId="2885631576" sldId="257"/>
            <ac:spMk id="27" creationId="{B45A80A5-4C7D-4F71-9502-84B637DC1938}"/>
          </ac:spMkLst>
        </pc:spChg>
        <pc:spChg chg="add mod">
          <ac:chgData name="Aktar, Tohimana | (She/Hers)" userId="fe49f66c-9b36-45c1-bebb-8c7758de4bb2" providerId="ADAL" clId="{40D00577-4E48-441B-8C0F-31F2D303ACCB}" dt="2023-08-04T15:39:11.139" v="2496" actId="1076"/>
          <ac:spMkLst>
            <pc:docMk/>
            <pc:sldMk cId="2885631576" sldId="257"/>
            <ac:spMk id="33" creationId="{8CDE243A-657C-4AF0-8302-45A81396EDB6}"/>
          </ac:spMkLst>
        </pc:spChg>
        <pc:spChg chg="add mod">
          <ac:chgData name="Aktar, Tohimana | (She/Hers)" userId="fe49f66c-9b36-45c1-bebb-8c7758de4bb2" providerId="ADAL" clId="{40D00577-4E48-441B-8C0F-31F2D303ACCB}" dt="2023-08-04T15:39:05.348" v="2495" actId="1076"/>
          <ac:spMkLst>
            <pc:docMk/>
            <pc:sldMk cId="2885631576" sldId="257"/>
            <ac:spMk id="34" creationId="{03EC1566-3E05-415B-8C08-1056853B177B}"/>
          </ac:spMkLst>
        </pc:spChg>
        <pc:spChg chg="add mod">
          <ac:chgData name="Aktar, Tohimana | (She/Hers)" userId="fe49f66c-9b36-45c1-bebb-8c7758de4bb2" providerId="ADAL" clId="{40D00577-4E48-441B-8C0F-31F2D303ACCB}" dt="2023-08-04T15:48:07.608" v="2675" actId="1076"/>
          <ac:spMkLst>
            <pc:docMk/>
            <pc:sldMk cId="2885631576" sldId="257"/>
            <ac:spMk id="35" creationId="{5C817AD5-598D-4000-AF5A-538EF23BC327}"/>
          </ac:spMkLst>
        </pc:spChg>
        <pc:spChg chg="add mod">
          <ac:chgData name="Aktar, Tohimana | (She/Hers)" userId="fe49f66c-9b36-45c1-bebb-8c7758de4bb2" providerId="ADAL" clId="{40D00577-4E48-441B-8C0F-31F2D303ACCB}" dt="2023-08-04T15:31:03.077" v="2423" actId="1076"/>
          <ac:spMkLst>
            <pc:docMk/>
            <pc:sldMk cId="2885631576" sldId="257"/>
            <ac:spMk id="36" creationId="{09C2DABB-7FCC-4E04-9A05-B9BAB22A70D6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2" creationId="{A5919CE0-CB84-4405-A950-E2AB1ADEC0A9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3" creationId="{3EE89817-14E1-403B-A214-C9DA40751BF6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4" creationId="{FE4E591A-0DCB-4CE4-B888-A0F2050374F3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5" creationId="{7FF0132E-82F5-4C8A-A4BB-5931A1CF530F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6" creationId="{81A3A8CB-412E-4AE5-BBFF-B966B62EE585}"/>
          </ac:spMkLst>
        </pc:spChg>
        <pc:spChg chg="mod">
          <ac:chgData name="Aktar, Tohimana | (She/Hers)" userId="fe49f66c-9b36-45c1-bebb-8c7758de4bb2" providerId="ADAL" clId="{40D00577-4E48-441B-8C0F-31F2D303ACCB}" dt="2023-08-04T15:34:11.230" v="2437"/>
          <ac:spMkLst>
            <pc:docMk/>
            <pc:sldMk cId="2885631576" sldId="257"/>
            <ac:spMk id="47" creationId="{B5DC8EF6-BD88-4FC0-8A55-3341F6C578AF}"/>
          </ac:spMkLst>
        </pc:spChg>
        <pc:spChg chg="add mod">
          <ac:chgData name="Aktar, Tohimana | (She/Hers)" userId="fe49f66c-9b36-45c1-bebb-8c7758de4bb2" providerId="ADAL" clId="{40D00577-4E48-441B-8C0F-31F2D303ACCB}" dt="2023-08-04T15:49:17.620" v="2698" actId="20577"/>
          <ac:spMkLst>
            <pc:docMk/>
            <pc:sldMk cId="2885631576" sldId="257"/>
            <ac:spMk id="51" creationId="{F4B6E243-9ACE-42FF-835C-959C59751A0C}"/>
          </ac:spMkLst>
        </pc:spChg>
        <pc:grpChg chg="add mod">
          <ac:chgData name="Aktar, Tohimana | (She/Hers)" userId="fe49f66c-9b36-45c1-bebb-8c7758de4bb2" providerId="ADAL" clId="{40D00577-4E48-441B-8C0F-31F2D303ACCB}" dt="2023-08-04T15:36:28.228" v="2458" actId="1076"/>
          <ac:grpSpMkLst>
            <pc:docMk/>
            <pc:sldMk cId="2885631576" sldId="257"/>
            <ac:grpSpMk id="40" creationId="{09351EE6-4F12-4A9F-8CE0-F3412F3AC578}"/>
          </ac:grpSpMkLst>
        </pc:grpChg>
        <pc:grpChg chg="add mod">
          <ac:chgData name="Aktar, Tohimana | (She/Hers)" userId="fe49f66c-9b36-45c1-bebb-8c7758de4bb2" providerId="ADAL" clId="{40D00577-4E48-441B-8C0F-31F2D303ACCB}" dt="2023-08-04T15:43:58.212" v="2633" actId="14100"/>
          <ac:grpSpMkLst>
            <pc:docMk/>
            <pc:sldMk cId="2885631576" sldId="257"/>
            <ac:grpSpMk id="41" creationId="{974653E8-59CB-4680-A135-A9A2F1AE3CBE}"/>
          </ac:grpSpMkLst>
        </pc:grpChg>
        <pc:graphicFrameChg chg="add mod modGraphic">
          <ac:chgData name="Aktar, Tohimana | (She/Hers)" userId="fe49f66c-9b36-45c1-bebb-8c7758de4bb2" providerId="ADAL" clId="{40D00577-4E48-441B-8C0F-31F2D303ACCB}" dt="2023-08-04T15:48:39.893" v="2682" actId="208"/>
          <ac:graphicFrameMkLst>
            <pc:docMk/>
            <pc:sldMk cId="2885631576" sldId="257"/>
            <ac:graphicFrameMk id="2" creationId="{594165DF-1C06-4AE5-959C-4C1E2A765CF1}"/>
          </ac:graphicFrameMkLst>
        </pc:graphicFrameChg>
        <pc:graphicFrameChg chg="mod">
          <ac:chgData name="Aktar, Tohimana | (She/Hers)" userId="fe49f66c-9b36-45c1-bebb-8c7758de4bb2" providerId="ADAL" clId="{40D00577-4E48-441B-8C0F-31F2D303ACCB}" dt="2023-08-04T15:44:00.401" v="2634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graphicFrameChg chg="add mod modGraphic">
          <ac:chgData name="Aktar, Tohimana | (She/Hers)" userId="fe49f66c-9b36-45c1-bebb-8c7758de4bb2" providerId="ADAL" clId="{40D00577-4E48-441B-8C0F-31F2D303ACCB}" dt="2023-08-04T15:17:18.534" v="2220" actId="255"/>
          <ac:graphicFrameMkLst>
            <pc:docMk/>
            <pc:sldMk cId="2885631576" sldId="257"/>
            <ac:graphicFrameMk id="17" creationId="{564D1B20-E674-454C-9980-18DCECC253A6}"/>
          </ac:graphicFrameMkLst>
        </pc:graphicFrameChg>
        <pc:graphicFrameChg chg="mod">
          <ac:chgData name="Aktar, Tohimana | (She/Hers)" userId="fe49f66c-9b36-45c1-bebb-8c7758de4bb2" providerId="ADAL" clId="{40D00577-4E48-441B-8C0F-31F2D303ACCB}" dt="2023-08-04T14:21:35.174" v="737" actId="208"/>
          <ac:graphicFrameMkLst>
            <pc:docMk/>
            <pc:sldMk cId="2885631576" sldId="257"/>
            <ac:graphicFrameMk id="20" creationId="{EDE52A65-E3D2-4C6B-9DC6-B2F4375C7EF4}"/>
          </ac:graphicFrameMkLst>
        </pc:graphicFrameChg>
        <pc:picChg chg="add del mod">
          <ac:chgData name="Aktar, Tohimana | (She/Hers)" userId="fe49f66c-9b36-45c1-bebb-8c7758de4bb2" providerId="ADAL" clId="{40D00577-4E48-441B-8C0F-31F2D303ACCB}" dt="2023-08-04T14:28:06.513" v="919" actId="478"/>
          <ac:picMkLst>
            <pc:docMk/>
            <pc:sldMk cId="2885631576" sldId="257"/>
            <ac:picMk id="14" creationId="{5CBEAB31-053B-4FA4-BDAC-998B5BA7A57E}"/>
          </ac:picMkLst>
        </pc:picChg>
        <pc:picChg chg="add mod">
          <ac:chgData name="Aktar, Tohimana | (She/Hers)" userId="fe49f66c-9b36-45c1-bebb-8c7758de4bb2" providerId="ADAL" clId="{40D00577-4E48-441B-8C0F-31F2D303ACCB}" dt="2023-08-04T15:18:18.327" v="2224" actId="1076"/>
          <ac:picMkLst>
            <pc:docMk/>
            <pc:sldMk cId="2885631576" sldId="257"/>
            <ac:picMk id="28" creationId="{D37D9462-0EFD-4B25-A81F-562F88CDBD5B}"/>
          </ac:picMkLst>
        </pc:picChg>
        <pc:picChg chg="add mod">
          <ac:chgData name="Aktar, Tohimana | (She/Hers)" userId="fe49f66c-9b36-45c1-bebb-8c7758de4bb2" providerId="ADAL" clId="{40D00577-4E48-441B-8C0F-31F2D303ACCB}" dt="2023-08-04T15:20:17.608" v="2230" actId="1076"/>
          <ac:picMkLst>
            <pc:docMk/>
            <pc:sldMk cId="2885631576" sldId="257"/>
            <ac:picMk id="30" creationId="{30327064-9DB5-4641-8823-ECE43AB6988B}"/>
          </ac:picMkLst>
        </pc:picChg>
        <pc:picChg chg="add mod">
          <ac:chgData name="Aktar, Tohimana | (She/Hers)" userId="fe49f66c-9b36-45c1-bebb-8c7758de4bb2" providerId="ADAL" clId="{40D00577-4E48-441B-8C0F-31F2D303ACCB}" dt="2023-08-04T15:21:19.363" v="2242" actId="1076"/>
          <ac:picMkLst>
            <pc:docMk/>
            <pc:sldMk cId="2885631576" sldId="257"/>
            <ac:picMk id="32" creationId="{BDD16078-F7BB-4FF9-8879-2817AD499F00}"/>
          </ac:picMkLst>
        </pc:picChg>
        <pc:picChg chg="add mod">
          <ac:chgData name="Aktar, Tohimana | (She/Hers)" userId="fe49f66c-9b36-45c1-bebb-8c7758de4bb2" providerId="ADAL" clId="{40D00577-4E48-441B-8C0F-31F2D303ACCB}" dt="2023-08-04T15:36:42.818" v="2462" actId="1076"/>
          <ac:picMkLst>
            <pc:docMk/>
            <pc:sldMk cId="2885631576" sldId="257"/>
            <ac:picMk id="37" creationId="{D5D72BE2-D77E-4DE0-A2F6-E2E9ECD210B0}"/>
          </ac:picMkLst>
        </pc:picChg>
        <pc:picChg chg="add mod">
          <ac:chgData name="Aktar, Tohimana | (She/Hers)" userId="fe49f66c-9b36-45c1-bebb-8c7758de4bb2" providerId="ADAL" clId="{40D00577-4E48-441B-8C0F-31F2D303ACCB}" dt="2023-08-04T15:32:44.022" v="2428" actId="164"/>
          <ac:picMkLst>
            <pc:docMk/>
            <pc:sldMk cId="2885631576" sldId="257"/>
            <ac:picMk id="38" creationId="{2C1981FB-2B6C-4459-AC1B-1EE80A8A8B03}"/>
          </ac:picMkLst>
        </pc:picChg>
        <pc:picChg chg="add mod">
          <ac:chgData name="Aktar, Tohimana | (She/Hers)" userId="fe49f66c-9b36-45c1-bebb-8c7758de4bb2" providerId="ADAL" clId="{40D00577-4E48-441B-8C0F-31F2D303ACCB}" dt="2023-08-04T15:33:14.152" v="2433" actId="207"/>
          <ac:picMkLst>
            <pc:docMk/>
            <pc:sldMk cId="2885631576" sldId="257"/>
            <ac:picMk id="39" creationId="{F58C6BD8-543D-4CC0-8128-7435836001A0}"/>
          </ac:picMkLst>
        </pc:picChg>
        <pc:picChg chg="add mod">
          <ac:chgData name="Aktar, Tohimana | (She/Hers)" userId="fe49f66c-9b36-45c1-bebb-8c7758de4bb2" providerId="ADAL" clId="{40D00577-4E48-441B-8C0F-31F2D303ACCB}" dt="2023-08-04T15:36:31.460" v="2459" actId="1076"/>
          <ac:picMkLst>
            <pc:docMk/>
            <pc:sldMk cId="2885631576" sldId="257"/>
            <ac:picMk id="48" creationId="{C1399464-FAE4-49CF-B708-50EADEA450B7}"/>
          </ac:picMkLst>
        </pc:picChg>
        <pc:picChg chg="add mod">
          <ac:chgData name="Aktar, Tohimana | (She/Hers)" userId="fe49f66c-9b36-45c1-bebb-8c7758de4bb2" providerId="ADAL" clId="{40D00577-4E48-441B-8C0F-31F2D303ACCB}" dt="2023-08-04T15:38:13.484" v="2469" actId="1076"/>
          <ac:picMkLst>
            <pc:docMk/>
            <pc:sldMk cId="2885631576" sldId="257"/>
            <ac:picMk id="50" creationId="{88FC2B2F-8741-41BA-A829-B736207B508D}"/>
          </ac:picMkLst>
        </pc:picChg>
      </pc:sldChg>
    </pc:docChg>
  </pc:docChgLst>
  <pc:docChgLst>
    <pc:chgData name="Aktar, Tohimana | (She/Hers)" userId="fe49f66c-9b36-45c1-bebb-8c7758de4bb2" providerId="ADAL" clId="{6F469488-48B0-48F0-8A72-005388593378}"/>
    <pc:docChg chg="undo custSel addSld modSld addMainMaster modMainMaster">
      <pc:chgData name="Aktar, Tohimana | (She/Hers)" userId="fe49f66c-9b36-45c1-bebb-8c7758de4bb2" providerId="ADAL" clId="{6F469488-48B0-48F0-8A72-005388593378}" dt="2023-08-04T11:14:27.719" v="1704" actId="20577"/>
      <pc:docMkLst>
        <pc:docMk/>
      </pc:docMkLst>
      <pc:sldChg chg="addSp delSp modSp mod">
        <pc:chgData name="Aktar, Tohimana | (She/Hers)" userId="fe49f66c-9b36-45c1-bebb-8c7758de4bb2" providerId="ADAL" clId="{6F469488-48B0-48F0-8A72-005388593378}" dt="2023-08-04T10:21:09.850" v="171" actId="14100"/>
        <pc:sldMkLst>
          <pc:docMk/>
          <pc:sldMk cId="109857222" sldId="256"/>
        </pc:sldMkLst>
        <pc:spChg chg="del mod">
          <ac:chgData name="Aktar, Tohimana | (She/Hers)" userId="fe49f66c-9b36-45c1-bebb-8c7758de4bb2" providerId="ADAL" clId="{6F469488-48B0-48F0-8A72-005388593378}" dt="2023-08-04T10:00:36.113" v="8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ktar, Tohimana | (She/Hers)" userId="fe49f66c-9b36-45c1-bebb-8c7758de4bb2" providerId="ADAL" clId="{6F469488-48B0-48F0-8A72-005388593378}" dt="2023-08-04T10:18:29.488" v="128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ktar, Tohimana | (She/Hers)" userId="fe49f66c-9b36-45c1-bebb-8c7758de4bb2" providerId="ADAL" clId="{6F469488-48B0-48F0-8A72-005388593378}" dt="2023-08-04T10:16:22.007" v="85" actId="6549"/>
          <ac:spMkLst>
            <pc:docMk/>
            <pc:sldMk cId="109857222" sldId="256"/>
            <ac:spMk id="4" creationId="{7497B23F-57D0-4863-9C4A-D4243C0ED9BE}"/>
          </ac:spMkLst>
        </pc:spChg>
        <pc:spChg chg="add del mod">
          <ac:chgData name="Aktar, Tohimana | (She/Hers)" userId="fe49f66c-9b36-45c1-bebb-8c7758de4bb2" providerId="ADAL" clId="{6F469488-48B0-48F0-8A72-005388593378}" dt="2023-08-04T10:18:14.898" v="126" actId="478"/>
          <ac:spMkLst>
            <pc:docMk/>
            <pc:sldMk cId="109857222" sldId="256"/>
            <ac:spMk id="5" creationId="{1551B725-D4A2-417A-8A2D-C25064BA3096}"/>
          </ac:spMkLst>
        </pc:spChg>
        <pc:spChg chg="add del mod">
          <ac:chgData name="Aktar, Tohimana | (She/Hers)" userId="fe49f66c-9b36-45c1-bebb-8c7758de4bb2" providerId="ADAL" clId="{6F469488-48B0-48F0-8A72-005388593378}" dt="2023-08-04T10:16:18.448" v="84" actId="478"/>
          <ac:spMkLst>
            <pc:docMk/>
            <pc:sldMk cId="109857222" sldId="256"/>
            <ac:spMk id="6" creationId="{79744301-E717-4405-B84B-E6F7F578B6E6}"/>
          </ac:spMkLst>
        </pc:spChg>
        <pc:spChg chg="add del mod">
          <ac:chgData name="Aktar, Tohimana | (She/Hers)" userId="fe49f66c-9b36-45c1-bebb-8c7758de4bb2" providerId="ADAL" clId="{6F469488-48B0-48F0-8A72-005388593378}" dt="2023-08-04T10:16:15.400" v="81" actId="478"/>
          <ac:spMkLst>
            <pc:docMk/>
            <pc:sldMk cId="109857222" sldId="256"/>
            <ac:spMk id="7" creationId="{442506B0-3B5D-474B-9CDE-3FF5BD56BAC8}"/>
          </ac:spMkLst>
        </pc:spChg>
        <pc:spChg chg="add del mod">
          <ac:chgData name="Aktar, Tohimana | (She/Hers)" userId="fe49f66c-9b36-45c1-bebb-8c7758de4bb2" providerId="ADAL" clId="{6F469488-48B0-48F0-8A72-005388593378}" dt="2023-08-04T10:16:17.672" v="83" actId="478"/>
          <ac:spMkLst>
            <pc:docMk/>
            <pc:sldMk cId="109857222" sldId="256"/>
            <ac:spMk id="8" creationId="{787E8709-DB1A-48F1-BD71-BFFC39D11318}"/>
          </ac:spMkLst>
        </pc:spChg>
        <pc:spChg chg="add del mod">
          <ac:chgData name="Aktar, Tohimana | (She/Hers)" userId="fe49f66c-9b36-45c1-bebb-8c7758de4bb2" providerId="ADAL" clId="{6F469488-48B0-48F0-8A72-005388593378}" dt="2023-08-04T10:16:16.696" v="82" actId="478"/>
          <ac:spMkLst>
            <pc:docMk/>
            <pc:sldMk cId="109857222" sldId="256"/>
            <ac:spMk id="9" creationId="{867748D0-8C86-4F7D-A270-A00C3DCDD6AA}"/>
          </ac:spMkLst>
        </pc:spChg>
        <pc:spChg chg="add mod">
          <ac:chgData name="Aktar, Tohimana | (She/Hers)" userId="fe49f66c-9b36-45c1-bebb-8c7758de4bb2" providerId="ADAL" clId="{6F469488-48B0-48F0-8A72-005388593378}" dt="2023-08-04T10:20:50.577" v="166" actId="14100"/>
          <ac:spMkLst>
            <pc:docMk/>
            <pc:sldMk cId="109857222" sldId="256"/>
            <ac:spMk id="10" creationId="{3A7AD455-A8FB-4FAB-B0B1-28F602D7B359}"/>
          </ac:spMkLst>
        </pc:spChg>
        <pc:spChg chg="add mod">
          <ac:chgData name="Aktar, Tohimana | (She/Hers)" userId="fe49f66c-9b36-45c1-bebb-8c7758de4bb2" providerId="ADAL" clId="{6F469488-48B0-48F0-8A72-005388593378}" dt="2023-08-04T10:18:43.926" v="130" actId="1076"/>
          <ac:spMkLst>
            <pc:docMk/>
            <pc:sldMk cId="109857222" sldId="256"/>
            <ac:spMk id="11" creationId="{5AF3285E-212F-49CD-9824-F3B4A5A44D85}"/>
          </ac:spMkLst>
        </pc:spChg>
        <pc:spChg chg="add mod">
          <ac:chgData name="Aktar, Tohimana | (She/Hers)" userId="fe49f66c-9b36-45c1-bebb-8c7758de4bb2" providerId="ADAL" clId="{6F469488-48B0-48F0-8A72-005388593378}" dt="2023-08-04T10:20:53.677" v="167" actId="14100"/>
          <ac:spMkLst>
            <pc:docMk/>
            <pc:sldMk cId="109857222" sldId="256"/>
            <ac:spMk id="12" creationId="{378FD5FA-3132-48B9-97D8-5E26943150B2}"/>
          </ac:spMkLst>
        </pc:spChg>
        <pc:spChg chg="add mod">
          <ac:chgData name="Aktar, Tohimana | (She/Hers)" userId="fe49f66c-9b36-45c1-bebb-8c7758de4bb2" providerId="ADAL" clId="{6F469488-48B0-48F0-8A72-005388593378}" dt="2023-08-04T10:20:57.785" v="168" actId="14100"/>
          <ac:spMkLst>
            <pc:docMk/>
            <pc:sldMk cId="109857222" sldId="256"/>
            <ac:spMk id="13" creationId="{4AD32E6D-C4AC-4E07-AE0B-B486CCD8DFB6}"/>
          </ac:spMkLst>
        </pc:spChg>
        <pc:spChg chg="add mod">
          <ac:chgData name="Aktar, Tohimana | (She/Hers)" userId="fe49f66c-9b36-45c1-bebb-8c7758de4bb2" providerId="ADAL" clId="{6F469488-48B0-48F0-8A72-005388593378}" dt="2023-08-04T10:21:03.069" v="169" actId="14100"/>
          <ac:spMkLst>
            <pc:docMk/>
            <pc:sldMk cId="109857222" sldId="256"/>
            <ac:spMk id="14" creationId="{253DFB49-8161-4E2F-A5AC-96E6BDC53F29}"/>
          </ac:spMkLst>
        </pc:spChg>
        <pc:spChg chg="add mod">
          <ac:chgData name="Aktar, Tohimana | (She/Hers)" userId="fe49f66c-9b36-45c1-bebb-8c7758de4bb2" providerId="ADAL" clId="{6F469488-48B0-48F0-8A72-005388593378}" dt="2023-08-04T10:21:07.269" v="170" actId="14100"/>
          <ac:spMkLst>
            <pc:docMk/>
            <pc:sldMk cId="109857222" sldId="256"/>
            <ac:spMk id="15" creationId="{72D59F63-05AE-41EC-9D90-69FB8C04C6CA}"/>
          </ac:spMkLst>
        </pc:spChg>
        <pc:spChg chg="add mod">
          <ac:chgData name="Aktar, Tohimana | (She/Hers)" userId="fe49f66c-9b36-45c1-bebb-8c7758de4bb2" providerId="ADAL" clId="{6F469488-48B0-48F0-8A72-005388593378}" dt="2023-08-04T10:21:09.850" v="171" actId="14100"/>
          <ac:spMkLst>
            <pc:docMk/>
            <pc:sldMk cId="109857222" sldId="256"/>
            <ac:spMk id="16" creationId="{A54578B4-8469-4F86-9A49-A05B03439E60}"/>
          </ac:spMkLst>
        </pc:spChg>
      </pc:sldChg>
      <pc:sldChg chg="addSp delSp modSp add mod">
        <pc:chgData name="Aktar, Tohimana | (She/Hers)" userId="fe49f66c-9b36-45c1-bebb-8c7758de4bb2" providerId="ADAL" clId="{6F469488-48B0-48F0-8A72-005388593378}" dt="2023-08-04T11:14:27.719" v="1704" actId="20577"/>
        <pc:sldMkLst>
          <pc:docMk/>
          <pc:sldMk cId="2885631576" sldId="257"/>
        </pc:sldMkLst>
        <pc:spChg chg="add mod">
          <ac:chgData name="Aktar, Tohimana | (She/Hers)" userId="fe49f66c-9b36-45c1-bebb-8c7758de4bb2" providerId="ADAL" clId="{6F469488-48B0-48F0-8A72-005388593378}" dt="2023-08-04T11:01:27.684" v="1411" actId="113"/>
          <ac:spMkLst>
            <pc:docMk/>
            <pc:sldMk cId="2885631576" sldId="257"/>
            <ac:spMk id="3" creationId="{8897AE94-937B-48E6-9D10-6FE8E956E0A2}"/>
          </ac:spMkLst>
        </pc:spChg>
        <pc:spChg chg="mod">
          <ac:chgData name="Aktar, Tohimana | (She/Hers)" userId="fe49f66c-9b36-45c1-bebb-8c7758de4bb2" providerId="ADAL" clId="{6F469488-48B0-48F0-8A72-005388593378}" dt="2023-08-04T10:33:51.733" v="853" actId="6549"/>
          <ac:spMkLst>
            <pc:docMk/>
            <pc:sldMk cId="2885631576" sldId="257"/>
            <ac:spMk id="12" creationId="{378FD5FA-3132-48B9-97D8-5E26943150B2}"/>
          </ac:spMkLst>
        </pc:spChg>
        <pc:spChg chg="mod">
          <ac:chgData name="Aktar, Tohimana | (She/Hers)" userId="fe49f66c-9b36-45c1-bebb-8c7758de4bb2" providerId="ADAL" clId="{6F469488-48B0-48F0-8A72-005388593378}" dt="2023-08-04T11:14:27.719" v="1704" actId="20577"/>
          <ac:spMkLst>
            <pc:docMk/>
            <pc:sldMk cId="2885631576" sldId="257"/>
            <ac:spMk id="13" creationId="{4AD32E6D-C4AC-4E07-AE0B-B486CCD8DFB6}"/>
          </ac:spMkLst>
        </pc:spChg>
        <pc:spChg chg="del mod">
          <ac:chgData name="Aktar, Tohimana | (She/Hers)" userId="fe49f66c-9b36-45c1-bebb-8c7758de4bb2" providerId="ADAL" clId="{6F469488-48B0-48F0-8A72-005388593378}" dt="2023-08-04T10:33:31.411" v="851" actId="12084"/>
          <ac:spMkLst>
            <pc:docMk/>
            <pc:sldMk cId="2885631576" sldId="257"/>
            <ac:spMk id="14" creationId="{253DFB49-8161-4E2F-A5AC-96E6BDC53F29}"/>
          </ac:spMkLst>
        </pc:spChg>
        <pc:spChg chg="del mod">
          <ac:chgData name="Aktar, Tohimana | (She/Hers)" userId="fe49f66c-9b36-45c1-bebb-8c7758de4bb2" providerId="ADAL" clId="{6F469488-48B0-48F0-8A72-005388593378}" dt="2023-08-04T10:40:28.678" v="1027" actId="12084"/>
          <ac:spMkLst>
            <pc:docMk/>
            <pc:sldMk cId="2885631576" sldId="257"/>
            <ac:spMk id="15" creationId="{72D59F63-05AE-41EC-9D90-69FB8C04C6CA}"/>
          </ac:spMkLst>
        </pc:spChg>
        <pc:spChg chg="del mod">
          <ac:chgData name="Aktar, Tohimana | (She/Hers)" userId="fe49f66c-9b36-45c1-bebb-8c7758de4bb2" providerId="ADAL" clId="{6F469488-48B0-48F0-8A72-005388593378}" dt="2023-08-04T10:58:45.804" v="1368" actId="478"/>
          <ac:spMkLst>
            <pc:docMk/>
            <pc:sldMk cId="2885631576" sldId="257"/>
            <ac:spMk id="16" creationId="{A54578B4-8469-4F86-9A49-A05B03439E60}"/>
          </ac:spMkLst>
        </pc:spChg>
        <pc:spChg chg="add del">
          <ac:chgData name="Aktar, Tohimana | (She/Hers)" userId="fe49f66c-9b36-45c1-bebb-8c7758de4bb2" providerId="ADAL" clId="{6F469488-48B0-48F0-8A72-005388593378}" dt="2023-08-04T10:53:51.918" v="1320" actId="478"/>
          <ac:spMkLst>
            <pc:docMk/>
            <pc:sldMk cId="2885631576" sldId="257"/>
            <ac:spMk id="17" creationId="{F37E582B-4972-4BA8-9581-F46EB1FB7A2C}"/>
          </ac:spMkLst>
        </pc:spChg>
        <pc:spChg chg="add del">
          <ac:chgData name="Aktar, Tohimana | (She/Hers)" userId="fe49f66c-9b36-45c1-bebb-8c7758de4bb2" providerId="ADAL" clId="{6F469488-48B0-48F0-8A72-005388593378}" dt="2023-08-04T10:54:18.252" v="1322" actId="478"/>
          <ac:spMkLst>
            <pc:docMk/>
            <pc:sldMk cId="2885631576" sldId="257"/>
            <ac:spMk id="18" creationId="{409C91E4-DE48-4A0B-8251-134E5F3C28E3}"/>
          </ac:spMkLst>
        </pc:spChg>
        <pc:spChg chg="add del mod">
          <ac:chgData name="Aktar, Tohimana | (She/Hers)" userId="fe49f66c-9b36-45c1-bebb-8c7758de4bb2" providerId="ADAL" clId="{6F469488-48B0-48F0-8A72-005388593378}" dt="2023-08-04T10:56:38.939" v="1327" actId="12084"/>
          <ac:spMkLst>
            <pc:docMk/>
            <pc:sldMk cId="2885631576" sldId="257"/>
            <ac:spMk id="19" creationId="{45310072-F99B-4F12-B270-F4D5C95F7C0F}"/>
          </ac:spMkLst>
        </pc:spChg>
        <pc:spChg chg="add del mod">
          <ac:chgData name="Aktar, Tohimana | (She/Hers)" userId="fe49f66c-9b36-45c1-bebb-8c7758de4bb2" providerId="ADAL" clId="{6F469488-48B0-48F0-8A72-005388593378}" dt="2023-08-04T11:00:03.568" v="1386" actId="478"/>
          <ac:spMkLst>
            <pc:docMk/>
            <pc:sldMk cId="2885631576" sldId="257"/>
            <ac:spMk id="22" creationId="{4B8F4CBE-7202-4E6E-B29F-0A64B05FF62D}"/>
          </ac:spMkLst>
        </pc:spChg>
        <pc:spChg chg="add mod">
          <ac:chgData name="Aktar, Tohimana | (She/Hers)" userId="fe49f66c-9b36-45c1-bebb-8c7758de4bb2" providerId="ADAL" clId="{6F469488-48B0-48F0-8A72-005388593378}" dt="2023-08-04T11:01:32.279" v="1412" actId="113"/>
          <ac:spMkLst>
            <pc:docMk/>
            <pc:sldMk cId="2885631576" sldId="257"/>
            <ac:spMk id="24" creationId="{891A61FC-46FF-48CB-8386-16CB86AF94FA}"/>
          </ac:spMkLst>
        </pc:spChg>
        <pc:graphicFrameChg chg="add del mod">
          <ac:chgData name="Aktar, Tohimana | (She/Hers)" userId="fe49f66c-9b36-45c1-bebb-8c7758de4bb2" providerId="ADAL" clId="{6F469488-48B0-48F0-8A72-005388593378}" dt="2023-08-04T10:44:59.946" v="1120" actId="478"/>
          <ac:graphicFrameMkLst>
            <pc:docMk/>
            <pc:sldMk cId="2885631576" sldId="257"/>
            <ac:graphicFrameMk id="2" creationId="{7FBCC148-8256-4932-A498-A22E59439F7A}"/>
          </ac:graphicFrameMkLst>
        </pc:graphicFrameChg>
        <pc:graphicFrameChg chg="add mod">
          <ac:chgData name="Aktar, Tohimana | (She/Hers)" userId="fe49f66c-9b36-45c1-bebb-8c7758de4bb2" providerId="ADAL" clId="{6F469488-48B0-48F0-8A72-005388593378}" dt="2023-08-04T11:05:16.149" v="1486" actId="14100"/>
          <ac:graphicFrameMkLst>
            <pc:docMk/>
            <pc:sldMk cId="2885631576" sldId="257"/>
            <ac:graphicFrameMk id="5" creationId="{D2C3C041-13EB-44E7-B598-89405E58C3D0}"/>
          </ac:graphicFrameMkLst>
        </pc:graphicFrameChg>
        <pc:graphicFrameChg chg="add del mod">
          <ac:chgData name="Aktar, Tohimana | (She/Hers)" userId="fe49f66c-9b36-45c1-bebb-8c7758de4bb2" providerId="ADAL" clId="{6F469488-48B0-48F0-8A72-005388593378}" dt="2023-08-04T10:56:11.628" v="1326" actId="12084"/>
          <ac:graphicFrameMkLst>
            <pc:docMk/>
            <pc:sldMk cId="2885631576" sldId="257"/>
            <ac:graphicFrameMk id="9" creationId="{D37B6CB9-B886-4AC7-BDBB-A62C6C2F27AE}"/>
          </ac:graphicFrameMkLst>
        </pc:graphicFrameChg>
        <pc:graphicFrameChg chg="add mod">
          <ac:chgData name="Aktar, Tohimana | (She/Hers)" userId="fe49f66c-9b36-45c1-bebb-8c7758de4bb2" providerId="ADAL" clId="{6F469488-48B0-48F0-8A72-005388593378}" dt="2023-08-04T11:13:55.753" v="1702"/>
          <ac:graphicFrameMkLst>
            <pc:docMk/>
            <pc:sldMk cId="2885631576" sldId="257"/>
            <ac:graphicFrameMk id="20" creationId="{EDE52A65-E3D2-4C6B-9DC6-B2F4375C7EF4}"/>
          </ac:graphicFrameMkLst>
        </pc:graphicFrameChg>
      </pc:sldChg>
      <pc:sldMasterChg chg="addSldLayout modSldLayout">
        <pc:chgData name="Aktar, Tohimana | (She/Hers)" userId="fe49f66c-9b36-45c1-bebb-8c7758de4bb2" providerId="ADAL" clId="{6F469488-48B0-48F0-8A72-005388593378}" dt="2023-08-04T09:59:26.305" v="0" actId="11236"/>
        <pc:sldMasterMkLst>
          <pc:docMk/>
          <pc:sldMasterMk cId="2460954070" sldId="2147483660"/>
        </pc:sldMasterMkLst>
        <pc:sldLayoutChg chg="new mod">
          <pc:chgData name="Aktar, Tohimana | (She/Hers)" userId="fe49f66c-9b36-45c1-bebb-8c7758de4bb2" providerId="ADAL" clId="{6F469488-48B0-48F0-8A72-005388593378}" dt="2023-08-04T09:59:26.305" v="0" actId="11236"/>
          <pc:sldLayoutMkLst>
            <pc:docMk/>
            <pc:sldMasterMk cId="2076739375" sldId="2147483685"/>
            <pc:sldLayoutMk cId="1109139449" sldId="2147483672"/>
          </pc:sldLayoutMkLst>
        </pc:sldLayoutChg>
      </pc:sldMasterChg>
      <pc:sldMasterChg chg="new mod addSldLayout">
        <pc:chgData name="Aktar, Tohimana | (She/Hers)" userId="fe49f66c-9b36-45c1-bebb-8c7758de4bb2" providerId="ADAL" clId="{6F469488-48B0-48F0-8A72-005388593378}" dt="2023-08-04T09:59:29.190" v="1" actId="6938"/>
        <pc:sldMasterMkLst>
          <pc:docMk/>
          <pc:sldMasterMk cId="2626258649" sldId="2147483673"/>
        </pc:sldMasterMkLst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333435320" sldId="2147483674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829667886" sldId="2147483675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3140609468" sldId="2147483676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2523117951" sldId="2147483677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1936677258" sldId="2147483678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657019014" sldId="2147483679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3154541186" sldId="2147483680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2006502698" sldId="2147483681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2698770583" sldId="2147483682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1596665367" sldId="2147483683"/>
          </pc:sldLayoutMkLst>
        </pc:sldLayoutChg>
        <pc:sldLayoutChg chg="new replId">
          <pc:chgData name="Aktar, Tohimana | (She/Hers)" userId="fe49f66c-9b36-45c1-bebb-8c7758de4bb2" providerId="ADAL" clId="{6F469488-48B0-48F0-8A72-005388593378}" dt="2023-08-04T09:59:29.190" v="1" actId="6938"/>
          <pc:sldLayoutMkLst>
            <pc:docMk/>
            <pc:sldMasterMk cId="2626258649" sldId="2147483673"/>
            <pc:sldLayoutMk cId="1008595047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8F335-D2A5-4C52-9DD3-0925E833BE5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298D3E-20A1-4BBE-9351-4280BC696134}">
      <dgm:prSet custT="1"/>
      <dgm:spPr>
        <a:solidFill>
          <a:schemeClr val="bg1">
            <a:lumMod val="75000"/>
          </a:schemeClr>
        </a:solidFill>
        <a:ln>
          <a:solidFill>
            <a:srgbClr val="BFBFBF"/>
          </a:solidFill>
        </a:ln>
      </dgm:spPr>
      <dgm:t>
        <a:bodyPr/>
        <a:lstStyle/>
        <a:p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Admit / Acknowledge.</a:t>
          </a:r>
        </a:p>
      </dgm:t>
    </dgm:pt>
    <dgm:pt modelId="{6678A129-F7B6-456A-9CB9-A8DCCB896190}" type="parTrans" cxnId="{1355D41A-F863-41AD-9299-30CC179DA394}">
      <dgm:prSet/>
      <dgm:spPr/>
      <dgm:t>
        <a:bodyPr/>
        <a:lstStyle/>
        <a:p>
          <a:endParaRPr lang="en-GB"/>
        </a:p>
      </dgm:t>
    </dgm:pt>
    <dgm:pt modelId="{F9195B11-A368-4704-BD41-CA76B188C95C}" type="sibTrans" cxnId="{1355D41A-F863-41AD-9299-30CC179DA394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dirty="0"/>
            <a:t>forgiveness</a:t>
          </a:r>
        </a:p>
      </dgm:t>
    </dgm:pt>
    <dgm:pt modelId="{6AD7E3CD-D737-4016-BD9D-A1679EFB804A}">
      <dgm:prSet custT="1"/>
      <dgm:spPr>
        <a:solidFill>
          <a:srgbClr val="B8ACC0"/>
        </a:solidFill>
        <a:ln>
          <a:solidFill>
            <a:srgbClr val="B8ACC0"/>
          </a:solidFill>
        </a:ln>
      </dgm:spPr>
      <dgm:t>
        <a:bodyPr/>
        <a:lstStyle/>
        <a:p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Regret / remorse.</a:t>
          </a:r>
        </a:p>
      </dgm:t>
    </dgm:pt>
    <dgm:pt modelId="{2C3C4040-2615-4974-AEA2-99FFD9F61FE9}" type="parTrans" cxnId="{4B6118E3-A575-4053-BF9E-5F15691C5B42}">
      <dgm:prSet/>
      <dgm:spPr/>
      <dgm:t>
        <a:bodyPr/>
        <a:lstStyle/>
        <a:p>
          <a:endParaRPr lang="en-GB"/>
        </a:p>
      </dgm:t>
    </dgm:pt>
    <dgm:pt modelId="{F67784BC-4EA4-4F0B-9C7E-3ECE89D4B84A}" type="sibTrans" cxnId="{4B6118E3-A575-4053-BF9E-5F15691C5B42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dirty="0"/>
            <a:t>forgiveness</a:t>
          </a:r>
        </a:p>
      </dgm:t>
    </dgm:pt>
    <dgm:pt modelId="{1AA1CF67-5CB9-4EB8-893B-08B59178B01B}">
      <dgm:prSet custT="1"/>
      <dgm:spPr>
        <a:solidFill>
          <a:srgbClr val="B0E2F6"/>
        </a:solidFill>
        <a:ln>
          <a:solidFill>
            <a:srgbClr val="B0E2F6"/>
          </a:solidFill>
        </a:ln>
      </dgm:spPr>
      <dgm:t>
        <a:bodyPr/>
        <a:lstStyle/>
        <a:p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Promise not to do it again and ask for guidance / help</a:t>
          </a:r>
        </a:p>
        <a:p>
          <a:r>
            <a:rPr lang="en-GB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(Confession to others isn’t advised).</a:t>
          </a:r>
          <a:endParaRPr lang="en-GB" sz="11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630B3-9B38-4888-98BF-394A9670BFFD}" type="parTrans" cxnId="{D71C68B0-ECDE-453E-B019-2857EF7DAB60}">
      <dgm:prSet/>
      <dgm:spPr/>
      <dgm:t>
        <a:bodyPr/>
        <a:lstStyle/>
        <a:p>
          <a:endParaRPr lang="en-GB"/>
        </a:p>
      </dgm:t>
    </dgm:pt>
    <dgm:pt modelId="{D929D9F5-EE7A-4CA8-AF80-0D8308E0D4DA}" type="sibTrans" cxnId="{D71C68B0-ECDE-453E-B019-2857EF7DAB60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dirty="0"/>
            <a:t>Forgiveness</a:t>
          </a:r>
        </a:p>
      </dgm:t>
    </dgm:pt>
    <dgm:pt modelId="{62879D60-F5D9-410B-8C76-9F37E0E63CF9}">
      <dgm:prSet custT="1"/>
      <dgm:spPr>
        <a:solidFill>
          <a:srgbClr val="FFD979"/>
        </a:solidFill>
        <a:ln>
          <a:solidFill>
            <a:srgbClr val="FFD979"/>
          </a:solidFill>
        </a:ln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Seek Forgiveness form Allah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Astaghfirullah</a:t>
          </a:r>
          <a:r>
            <a: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0" lvl="0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0CA943-39DC-43AE-A25F-44B5F42B382E}" type="parTrans" cxnId="{8449B22A-D0DF-4A05-8DC8-D77EF0B7B088}">
      <dgm:prSet/>
      <dgm:spPr/>
      <dgm:t>
        <a:bodyPr/>
        <a:lstStyle/>
        <a:p>
          <a:endParaRPr lang="en-GB"/>
        </a:p>
      </dgm:t>
    </dgm:pt>
    <dgm:pt modelId="{B0CB209D-F0F2-411D-B30E-6CCC553546D1}" type="sibTrans" cxnId="{8449B22A-D0DF-4A05-8DC8-D77EF0B7B088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dirty="0"/>
            <a:t>Forgiveness</a:t>
          </a:r>
        </a:p>
      </dgm:t>
    </dgm:pt>
    <dgm:pt modelId="{ECE2B715-1F19-42A8-BAE3-A6C72FDE5E50}">
      <dgm:prSet custT="1"/>
      <dgm:spPr>
        <a:solidFill>
          <a:srgbClr val="EAD2EB"/>
        </a:solidFill>
        <a:ln>
          <a:solidFill>
            <a:srgbClr val="EAD2EB"/>
          </a:solidFill>
        </a:ln>
      </dgm:spPr>
      <dgm:t>
        <a:bodyPr/>
        <a:lstStyle/>
        <a:p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Try best not to repeat and focus on developing good character.</a:t>
          </a:r>
        </a:p>
      </dgm:t>
    </dgm:pt>
    <dgm:pt modelId="{3D5F9F36-8894-4097-BFD9-312DED65A43F}" type="parTrans" cxnId="{4C4A88A0-DD39-44C6-ADB7-4942A5E33FB1}">
      <dgm:prSet/>
      <dgm:spPr/>
      <dgm:t>
        <a:bodyPr/>
        <a:lstStyle/>
        <a:p>
          <a:endParaRPr lang="en-GB"/>
        </a:p>
      </dgm:t>
    </dgm:pt>
    <dgm:pt modelId="{27B50DEE-D121-4133-9E90-296F5D95C9B8}" type="sibTrans" cxnId="{4C4A88A0-DD39-44C6-ADB7-4942A5E33FB1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GB" dirty="0"/>
            <a:t>Forgiveness</a:t>
          </a:r>
        </a:p>
      </dgm:t>
    </dgm:pt>
    <dgm:pt modelId="{CC53E322-8FDC-4B44-8AB9-9979DABF5B5A}" type="pres">
      <dgm:prSet presAssocID="{7818F335-D2A5-4C52-9DD3-0925E833BE5D}" presName="cycle" presStyleCnt="0">
        <dgm:presLayoutVars>
          <dgm:dir/>
          <dgm:resizeHandles val="exact"/>
        </dgm:presLayoutVars>
      </dgm:prSet>
      <dgm:spPr/>
    </dgm:pt>
    <dgm:pt modelId="{3FCE300A-9171-4980-843B-FCE9EFB90914}" type="pres">
      <dgm:prSet presAssocID="{56298D3E-20A1-4BBE-9351-4280BC696134}" presName="node" presStyleLbl="node1" presStyleIdx="0" presStyleCnt="5">
        <dgm:presLayoutVars>
          <dgm:bulletEnabled val="1"/>
        </dgm:presLayoutVars>
      </dgm:prSet>
      <dgm:spPr/>
    </dgm:pt>
    <dgm:pt modelId="{7502CAF6-EE91-431E-A05E-F40B78E995AF}" type="pres">
      <dgm:prSet presAssocID="{F9195B11-A368-4704-BD41-CA76B188C95C}" presName="sibTrans" presStyleLbl="sibTrans2D1" presStyleIdx="0" presStyleCnt="5" custScaleX="106082"/>
      <dgm:spPr/>
    </dgm:pt>
    <dgm:pt modelId="{6A7CC2A4-6F32-40CD-A555-B8A2F17401E3}" type="pres">
      <dgm:prSet presAssocID="{F9195B11-A368-4704-BD41-CA76B188C95C}" presName="connectorText" presStyleLbl="sibTrans2D1" presStyleIdx="0" presStyleCnt="5"/>
      <dgm:spPr/>
    </dgm:pt>
    <dgm:pt modelId="{21F2E9CE-0B6B-4021-8FD2-8F5758454DF3}" type="pres">
      <dgm:prSet presAssocID="{6AD7E3CD-D737-4016-BD9D-A1679EFB804A}" presName="node" presStyleLbl="node1" presStyleIdx="1" presStyleCnt="5">
        <dgm:presLayoutVars>
          <dgm:bulletEnabled val="1"/>
        </dgm:presLayoutVars>
      </dgm:prSet>
      <dgm:spPr/>
    </dgm:pt>
    <dgm:pt modelId="{0036F4A2-19FD-4746-9492-826A53AAA471}" type="pres">
      <dgm:prSet presAssocID="{F67784BC-4EA4-4F0B-9C7E-3ECE89D4B84A}" presName="sibTrans" presStyleLbl="sibTrans2D1" presStyleIdx="1" presStyleCnt="5" custScaleX="109053"/>
      <dgm:spPr/>
    </dgm:pt>
    <dgm:pt modelId="{E84FFD6F-66E9-4470-9E68-8628AF23E482}" type="pres">
      <dgm:prSet presAssocID="{F67784BC-4EA4-4F0B-9C7E-3ECE89D4B84A}" presName="connectorText" presStyleLbl="sibTrans2D1" presStyleIdx="1" presStyleCnt="5"/>
      <dgm:spPr/>
    </dgm:pt>
    <dgm:pt modelId="{A37D82DB-08AF-441E-8D5C-596E4A84ED72}" type="pres">
      <dgm:prSet presAssocID="{1AA1CF67-5CB9-4EB8-893B-08B59178B01B}" presName="node" presStyleLbl="node1" presStyleIdx="2" presStyleCnt="5">
        <dgm:presLayoutVars>
          <dgm:bulletEnabled val="1"/>
        </dgm:presLayoutVars>
      </dgm:prSet>
      <dgm:spPr/>
    </dgm:pt>
    <dgm:pt modelId="{AFFFBEDF-3166-405A-A671-BE9703171F80}" type="pres">
      <dgm:prSet presAssocID="{D929D9F5-EE7A-4CA8-AF80-0D8308E0D4DA}" presName="sibTrans" presStyleLbl="sibTrans2D1" presStyleIdx="2" presStyleCnt="5" custScaleX="104269"/>
      <dgm:spPr/>
    </dgm:pt>
    <dgm:pt modelId="{5143E4C6-22A2-40A0-83FA-D06705522ADD}" type="pres">
      <dgm:prSet presAssocID="{D929D9F5-EE7A-4CA8-AF80-0D8308E0D4DA}" presName="connectorText" presStyleLbl="sibTrans2D1" presStyleIdx="2" presStyleCnt="5"/>
      <dgm:spPr/>
    </dgm:pt>
    <dgm:pt modelId="{CB2A2331-5E16-424B-837D-6658E11A8729}" type="pres">
      <dgm:prSet presAssocID="{62879D60-F5D9-410B-8C76-9F37E0E63CF9}" presName="node" presStyleLbl="node1" presStyleIdx="3" presStyleCnt="5">
        <dgm:presLayoutVars>
          <dgm:bulletEnabled val="1"/>
        </dgm:presLayoutVars>
      </dgm:prSet>
      <dgm:spPr/>
    </dgm:pt>
    <dgm:pt modelId="{AF79BC9E-579D-4094-A5F8-177A08906619}" type="pres">
      <dgm:prSet presAssocID="{B0CB209D-F0F2-411D-B30E-6CCC553546D1}" presName="sibTrans" presStyleLbl="sibTrans2D1" presStyleIdx="3" presStyleCnt="5" custScaleX="106813"/>
      <dgm:spPr/>
    </dgm:pt>
    <dgm:pt modelId="{43366C9D-5D25-46EB-9BF7-18AFD4A507EA}" type="pres">
      <dgm:prSet presAssocID="{B0CB209D-F0F2-411D-B30E-6CCC553546D1}" presName="connectorText" presStyleLbl="sibTrans2D1" presStyleIdx="3" presStyleCnt="5"/>
      <dgm:spPr/>
    </dgm:pt>
    <dgm:pt modelId="{0A40D9E6-CDB8-4565-A6B3-9309411D572B}" type="pres">
      <dgm:prSet presAssocID="{ECE2B715-1F19-42A8-BAE3-A6C72FDE5E50}" presName="node" presStyleLbl="node1" presStyleIdx="4" presStyleCnt="5">
        <dgm:presLayoutVars>
          <dgm:bulletEnabled val="1"/>
        </dgm:presLayoutVars>
      </dgm:prSet>
      <dgm:spPr/>
    </dgm:pt>
    <dgm:pt modelId="{111DF0B7-8512-4A3F-8447-3C51E02F624A}" type="pres">
      <dgm:prSet presAssocID="{27B50DEE-D121-4133-9E90-296F5D95C9B8}" presName="sibTrans" presStyleLbl="sibTrans2D1" presStyleIdx="4" presStyleCnt="5" custScaleX="116755"/>
      <dgm:spPr/>
    </dgm:pt>
    <dgm:pt modelId="{4B0772CB-9F35-4534-8CF9-E79CEFFAE9C5}" type="pres">
      <dgm:prSet presAssocID="{27B50DEE-D121-4133-9E90-296F5D95C9B8}" presName="connectorText" presStyleLbl="sibTrans2D1" presStyleIdx="4" presStyleCnt="5"/>
      <dgm:spPr/>
    </dgm:pt>
  </dgm:ptLst>
  <dgm:cxnLst>
    <dgm:cxn modelId="{C00BB305-832B-43E1-9165-432A81D4677B}" type="presOf" srcId="{6AD7E3CD-D737-4016-BD9D-A1679EFB804A}" destId="{21F2E9CE-0B6B-4021-8FD2-8F5758454DF3}" srcOrd="0" destOrd="0" presId="urn:microsoft.com/office/officeart/2005/8/layout/cycle2"/>
    <dgm:cxn modelId="{B9843D07-6C3F-43D6-84E7-AEB8BE6ABECC}" type="presOf" srcId="{7818F335-D2A5-4C52-9DD3-0925E833BE5D}" destId="{CC53E322-8FDC-4B44-8AB9-9979DABF5B5A}" srcOrd="0" destOrd="0" presId="urn:microsoft.com/office/officeart/2005/8/layout/cycle2"/>
    <dgm:cxn modelId="{1355D41A-F863-41AD-9299-30CC179DA394}" srcId="{7818F335-D2A5-4C52-9DD3-0925E833BE5D}" destId="{56298D3E-20A1-4BBE-9351-4280BC696134}" srcOrd="0" destOrd="0" parTransId="{6678A129-F7B6-456A-9CB9-A8DCCB896190}" sibTransId="{F9195B11-A368-4704-BD41-CA76B188C95C}"/>
    <dgm:cxn modelId="{76EDBD29-2DDE-4B87-8C5F-5D1F2C6A5475}" type="presOf" srcId="{F9195B11-A368-4704-BD41-CA76B188C95C}" destId="{6A7CC2A4-6F32-40CD-A555-B8A2F17401E3}" srcOrd="1" destOrd="0" presId="urn:microsoft.com/office/officeart/2005/8/layout/cycle2"/>
    <dgm:cxn modelId="{8449B22A-D0DF-4A05-8DC8-D77EF0B7B088}" srcId="{7818F335-D2A5-4C52-9DD3-0925E833BE5D}" destId="{62879D60-F5D9-410B-8C76-9F37E0E63CF9}" srcOrd="3" destOrd="0" parTransId="{680CA943-39DC-43AE-A25F-44B5F42B382E}" sibTransId="{B0CB209D-F0F2-411D-B30E-6CCC553546D1}"/>
    <dgm:cxn modelId="{6FA43439-3F52-44A7-B046-9FDA40DDFDD0}" type="presOf" srcId="{F67784BC-4EA4-4F0B-9C7E-3ECE89D4B84A}" destId="{0036F4A2-19FD-4746-9492-826A53AAA471}" srcOrd="0" destOrd="0" presId="urn:microsoft.com/office/officeart/2005/8/layout/cycle2"/>
    <dgm:cxn modelId="{4091CC48-B1E9-4A84-BF91-DC6BCB19D13F}" type="presOf" srcId="{27B50DEE-D121-4133-9E90-296F5D95C9B8}" destId="{111DF0B7-8512-4A3F-8447-3C51E02F624A}" srcOrd="0" destOrd="0" presId="urn:microsoft.com/office/officeart/2005/8/layout/cycle2"/>
    <dgm:cxn modelId="{C5146669-F164-4B24-8E5D-2D1961FF088F}" type="presOf" srcId="{56298D3E-20A1-4BBE-9351-4280BC696134}" destId="{3FCE300A-9171-4980-843B-FCE9EFB90914}" srcOrd="0" destOrd="0" presId="urn:microsoft.com/office/officeart/2005/8/layout/cycle2"/>
    <dgm:cxn modelId="{A9E7BA4F-8819-4A27-BA39-54173C12A580}" type="presOf" srcId="{B0CB209D-F0F2-411D-B30E-6CCC553546D1}" destId="{AF79BC9E-579D-4094-A5F8-177A08906619}" srcOrd="0" destOrd="0" presId="urn:microsoft.com/office/officeart/2005/8/layout/cycle2"/>
    <dgm:cxn modelId="{F6D76286-CFB0-444E-A023-665AA634BCDC}" type="presOf" srcId="{D929D9F5-EE7A-4CA8-AF80-0D8308E0D4DA}" destId="{AFFFBEDF-3166-405A-A671-BE9703171F80}" srcOrd="0" destOrd="0" presId="urn:microsoft.com/office/officeart/2005/8/layout/cycle2"/>
    <dgm:cxn modelId="{15A5069A-1C5B-4680-A8CE-36D7F676E81C}" type="presOf" srcId="{27B50DEE-D121-4133-9E90-296F5D95C9B8}" destId="{4B0772CB-9F35-4534-8CF9-E79CEFFAE9C5}" srcOrd="1" destOrd="0" presId="urn:microsoft.com/office/officeart/2005/8/layout/cycle2"/>
    <dgm:cxn modelId="{2F1F9D9A-3057-457C-8696-E35D32BC8CA3}" type="presOf" srcId="{F9195B11-A368-4704-BD41-CA76B188C95C}" destId="{7502CAF6-EE91-431E-A05E-F40B78E995AF}" srcOrd="0" destOrd="0" presId="urn:microsoft.com/office/officeart/2005/8/layout/cycle2"/>
    <dgm:cxn modelId="{6AD3FC9E-45B0-4476-8B8C-C5BDCBC98197}" type="presOf" srcId="{1AA1CF67-5CB9-4EB8-893B-08B59178B01B}" destId="{A37D82DB-08AF-441E-8D5C-596E4A84ED72}" srcOrd="0" destOrd="0" presId="urn:microsoft.com/office/officeart/2005/8/layout/cycle2"/>
    <dgm:cxn modelId="{4C4A88A0-DD39-44C6-ADB7-4942A5E33FB1}" srcId="{7818F335-D2A5-4C52-9DD3-0925E833BE5D}" destId="{ECE2B715-1F19-42A8-BAE3-A6C72FDE5E50}" srcOrd="4" destOrd="0" parTransId="{3D5F9F36-8894-4097-BFD9-312DED65A43F}" sibTransId="{27B50DEE-D121-4133-9E90-296F5D95C9B8}"/>
    <dgm:cxn modelId="{D71C68B0-ECDE-453E-B019-2857EF7DAB60}" srcId="{7818F335-D2A5-4C52-9DD3-0925E833BE5D}" destId="{1AA1CF67-5CB9-4EB8-893B-08B59178B01B}" srcOrd="2" destOrd="0" parTransId="{5FE630B3-9B38-4888-98BF-394A9670BFFD}" sibTransId="{D929D9F5-EE7A-4CA8-AF80-0D8308E0D4DA}"/>
    <dgm:cxn modelId="{552734B9-D787-4A9B-80A2-D9307C2D6087}" type="presOf" srcId="{F67784BC-4EA4-4F0B-9C7E-3ECE89D4B84A}" destId="{E84FFD6F-66E9-4470-9E68-8628AF23E482}" srcOrd="1" destOrd="0" presId="urn:microsoft.com/office/officeart/2005/8/layout/cycle2"/>
    <dgm:cxn modelId="{A0C421BB-1CA4-42EC-9D91-A82B30A3E8F2}" type="presOf" srcId="{ECE2B715-1F19-42A8-BAE3-A6C72FDE5E50}" destId="{0A40D9E6-CDB8-4565-A6B3-9309411D572B}" srcOrd="0" destOrd="0" presId="urn:microsoft.com/office/officeart/2005/8/layout/cycle2"/>
    <dgm:cxn modelId="{2495EABE-D458-4853-A9C6-D98C06650B5D}" type="presOf" srcId="{B0CB209D-F0F2-411D-B30E-6CCC553546D1}" destId="{43366C9D-5D25-46EB-9BF7-18AFD4A507EA}" srcOrd="1" destOrd="0" presId="urn:microsoft.com/office/officeart/2005/8/layout/cycle2"/>
    <dgm:cxn modelId="{A3A7E3E0-1BD5-4172-92C1-534F81C91EC0}" type="presOf" srcId="{62879D60-F5D9-410B-8C76-9F37E0E63CF9}" destId="{CB2A2331-5E16-424B-837D-6658E11A8729}" srcOrd="0" destOrd="0" presId="urn:microsoft.com/office/officeart/2005/8/layout/cycle2"/>
    <dgm:cxn modelId="{4B6118E3-A575-4053-BF9E-5F15691C5B42}" srcId="{7818F335-D2A5-4C52-9DD3-0925E833BE5D}" destId="{6AD7E3CD-D737-4016-BD9D-A1679EFB804A}" srcOrd="1" destOrd="0" parTransId="{2C3C4040-2615-4974-AEA2-99FFD9F61FE9}" sibTransId="{F67784BC-4EA4-4F0B-9C7E-3ECE89D4B84A}"/>
    <dgm:cxn modelId="{2725E5F0-C98A-494B-883E-7E14C5FE5B8F}" type="presOf" srcId="{D929D9F5-EE7A-4CA8-AF80-0D8308E0D4DA}" destId="{5143E4C6-22A2-40A0-83FA-D06705522ADD}" srcOrd="1" destOrd="0" presId="urn:microsoft.com/office/officeart/2005/8/layout/cycle2"/>
    <dgm:cxn modelId="{3AC8D842-5052-4487-9310-948B27785936}" type="presParOf" srcId="{CC53E322-8FDC-4B44-8AB9-9979DABF5B5A}" destId="{3FCE300A-9171-4980-843B-FCE9EFB90914}" srcOrd="0" destOrd="0" presId="urn:microsoft.com/office/officeart/2005/8/layout/cycle2"/>
    <dgm:cxn modelId="{4276B430-2BD0-411B-9ED1-B5E0DCD8E4E1}" type="presParOf" srcId="{CC53E322-8FDC-4B44-8AB9-9979DABF5B5A}" destId="{7502CAF6-EE91-431E-A05E-F40B78E995AF}" srcOrd="1" destOrd="0" presId="urn:microsoft.com/office/officeart/2005/8/layout/cycle2"/>
    <dgm:cxn modelId="{0A1139BA-0725-4BE4-94CA-2FE20EFACB57}" type="presParOf" srcId="{7502CAF6-EE91-431E-A05E-F40B78E995AF}" destId="{6A7CC2A4-6F32-40CD-A555-B8A2F17401E3}" srcOrd="0" destOrd="0" presId="urn:microsoft.com/office/officeart/2005/8/layout/cycle2"/>
    <dgm:cxn modelId="{34A64D69-ECB6-4FFF-A3D1-AF49BF6322C5}" type="presParOf" srcId="{CC53E322-8FDC-4B44-8AB9-9979DABF5B5A}" destId="{21F2E9CE-0B6B-4021-8FD2-8F5758454DF3}" srcOrd="2" destOrd="0" presId="urn:microsoft.com/office/officeart/2005/8/layout/cycle2"/>
    <dgm:cxn modelId="{8802101B-699A-4633-8432-C4640E96A71B}" type="presParOf" srcId="{CC53E322-8FDC-4B44-8AB9-9979DABF5B5A}" destId="{0036F4A2-19FD-4746-9492-826A53AAA471}" srcOrd="3" destOrd="0" presId="urn:microsoft.com/office/officeart/2005/8/layout/cycle2"/>
    <dgm:cxn modelId="{B440DA97-108F-4CEF-BD60-BDA958F179A0}" type="presParOf" srcId="{0036F4A2-19FD-4746-9492-826A53AAA471}" destId="{E84FFD6F-66E9-4470-9E68-8628AF23E482}" srcOrd="0" destOrd="0" presId="urn:microsoft.com/office/officeart/2005/8/layout/cycle2"/>
    <dgm:cxn modelId="{0744C985-8462-4485-8AF4-87ADC4FF8D72}" type="presParOf" srcId="{CC53E322-8FDC-4B44-8AB9-9979DABF5B5A}" destId="{A37D82DB-08AF-441E-8D5C-596E4A84ED72}" srcOrd="4" destOrd="0" presId="urn:microsoft.com/office/officeart/2005/8/layout/cycle2"/>
    <dgm:cxn modelId="{800CEFC2-3109-434D-A13A-67E16E040314}" type="presParOf" srcId="{CC53E322-8FDC-4B44-8AB9-9979DABF5B5A}" destId="{AFFFBEDF-3166-405A-A671-BE9703171F80}" srcOrd="5" destOrd="0" presId="urn:microsoft.com/office/officeart/2005/8/layout/cycle2"/>
    <dgm:cxn modelId="{677F778C-05E4-4727-AC9F-2F6445288ADF}" type="presParOf" srcId="{AFFFBEDF-3166-405A-A671-BE9703171F80}" destId="{5143E4C6-22A2-40A0-83FA-D06705522ADD}" srcOrd="0" destOrd="0" presId="urn:microsoft.com/office/officeart/2005/8/layout/cycle2"/>
    <dgm:cxn modelId="{B9716FA5-CB88-4AD3-99F8-5D377FFC1C18}" type="presParOf" srcId="{CC53E322-8FDC-4B44-8AB9-9979DABF5B5A}" destId="{CB2A2331-5E16-424B-837D-6658E11A8729}" srcOrd="6" destOrd="0" presId="urn:microsoft.com/office/officeart/2005/8/layout/cycle2"/>
    <dgm:cxn modelId="{37B843BC-4398-4DFF-919D-F013BE538AD7}" type="presParOf" srcId="{CC53E322-8FDC-4B44-8AB9-9979DABF5B5A}" destId="{AF79BC9E-579D-4094-A5F8-177A08906619}" srcOrd="7" destOrd="0" presId="urn:microsoft.com/office/officeart/2005/8/layout/cycle2"/>
    <dgm:cxn modelId="{477DDA91-FD14-4AA0-9D49-F94CA4B193CD}" type="presParOf" srcId="{AF79BC9E-579D-4094-A5F8-177A08906619}" destId="{43366C9D-5D25-46EB-9BF7-18AFD4A507EA}" srcOrd="0" destOrd="0" presId="urn:microsoft.com/office/officeart/2005/8/layout/cycle2"/>
    <dgm:cxn modelId="{C0DD4E03-2F47-48E4-8435-60C203EB8693}" type="presParOf" srcId="{CC53E322-8FDC-4B44-8AB9-9979DABF5B5A}" destId="{0A40D9E6-CDB8-4565-A6B3-9309411D572B}" srcOrd="8" destOrd="0" presId="urn:microsoft.com/office/officeart/2005/8/layout/cycle2"/>
    <dgm:cxn modelId="{EC094103-5198-4D6B-8A3B-69F5A63F53C6}" type="presParOf" srcId="{CC53E322-8FDC-4B44-8AB9-9979DABF5B5A}" destId="{111DF0B7-8512-4A3F-8447-3C51E02F624A}" srcOrd="9" destOrd="0" presId="urn:microsoft.com/office/officeart/2005/8/layout/cycle2"/>
    <dgm:cxn modelId="{DBC0344E-026F-44B6-BE0E-FC333777D19A}" type="presParOf" srcId="{111DF0B7-8512-4A3F-8447-3C51E02F624A}" destId="{4B0772CB-9F35-4534-8CF9-E79CEFFAE9C5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AA85C-2420-4DA7-B255-096C85A0B1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15C1357-A124-4E81-9086-79F0EB999D5D}">
      <dgm:prSet custT="1"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Allahumma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Innaka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Afuwwun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Karimun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(Oh Allah you are most forgiving, generous)</a:t>
          </a:r>
        </a:p>
        <a:p>
          <a:pPr>
            <a:lnSpc>
              <a:spcPct val="150000"/>
            </a:lnSpc>
          </a:pP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Tuhibbul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afwa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fafu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anni</a:t>
          </a:r>
        </a:p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(You love to forgive, so forgive me).</a:t>
          </a:r>
        </a:p>
      </dgm:t>
    </dgm:pt>
    <dgm:pt modelId="{A230BB08-73E0-445F-8D14-6FA608832447}" type="parTrans" cxnId="{494E4D57-9138-4A5F-9262-24373A027682}">
      <dgm:prSet/>
      <dgm:spPr/>
      <dgm:t>
        <a:bodyPr/>
        <a:lstStyle/>
        <a:p>
          <a:endParaRPr lang="en-GB"/>
        </a:p>
      </dgm:t>
    </dgm:pt>
    <dgm:pt modelId="{EBA3AE22-5611-4726-9B03-88997976C51C}" type="sibTrans" cxnId="{494E4D57-9138-4A5F-9262-24373A027682}">
      <dgm:prSet/>
      <dgm:spPr/>
      <dgm:t>
        <a:bodyPr/>
        <a:lstStyle/>
        <a:p>
          <a:endParaRPr lang="en-GB"/>
        </a:p>
      </dgm:t>
    </dgm:pt>
    <dgm:pt modelId="{272746C5-3089-4EE2-99CB-D5C24A03DE15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you make Dua for others the “Angels” make Dua for you!!!</a:t>
          </a:r>
        </a:p>
        <a:p>
          <a:pPr>
            <a:lnSpc>
              <a:spcPct val="150000"/>
            </a:lnSpc>
          </a:pPr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ok to use the language you are comfortable with</a:t>
          </a:r>
        </a:p>
        <a:p>
          <a:pPr>
            <a:lnSpc>
              <a:spcPct val="150000"/>
            </a:lnSpc>
          </a:pPr>
          <a:r>
            <a: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(mother tongue), if you don’t know the dua in Arabic.</a:t>
          </a:r>
        </a:p>
      </dgm:t>
    </dgm:pt>
    <dgm:pt modelId="{77910CF2-D4F8-45E4-916F-0557FE9C9767}" type="parTrans" cxnId="{28C24924-3FD1-41E1-8249-908AE03DCF89}">
      <dgm:prSet/>
      <dgm:spPr/>
      <dgm:t>
        <a:bodyPr/>
        <a:lstStyle/>
        <a:p>
          <a:endParaRPr lang="en-GB"/>
        </a:p>
      </dgm:t>
    </dgm:pt>
    <dgm:pt modelId="{0E22D23E-52B4-44F9-A45F-CCA3862396F7}" type="sibTrans" cxnId="{28C24924-3FD1-41E1-8249-908AE03DCF89}">
      <dgm:prSet/>
      <dgm:spPr/>
      <dgm:t>
        <a:bodyPr/>
        <a:lstStyle/>
        <a:p>
          <a:endParaRPr lang="en-GB"/>
        </a:p>
      </dgm:t>
    </dgm:pt>
    <dgm:pt modelId="{1E6AA347-49F0-40F7-A606-269459004E3C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Rabbana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atina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fi-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dunya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hasanatan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(our Rabb grant us goodness in this world)</a:t>
          </a:r>
        </a:p>
        <a:p>
          <a:pPr>
            <a:lnSpc>
              <a:spcPct val="150000"/>
            </a:lnSpc>
          </a:pP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Wafil-akhirati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hasanatan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(and goodness in the hereafter)</a:t>
          </a:r>
        </a:p>
        <a:p>
          <a:pPr>
            <a:lnSpc>
              <a:spcPct val="150000"/>
            </a:lnSpc>
          </a:pP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Waqina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adhaban-nar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(and protect us from the punishment of the fire</a:t>
          </a:r>
          <a:r>
            <a:rPr lang="en-GB" sz="9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</a:p>
      </dgm:t>
    </dgm:pt>
    <dgm:pt modelId="{D52A32FA-455E-445A-8897-EAA14EC215C6}" type="parTrans" cxnId="{E3287799-B55F-4B92-8668-6CC9B799312B}">
      <dgm:prSet/>
      <dgm:spPr/>
      <dgm:t>
        <a:bodyPr/>
        <a:lstStyle/>
        <a:p>
          <a:endParaRPr lang="en-GB"/>
        </a:p>
      </dgm:t>
    </dgm:pt>
    <dgm:pt modelId="{2135EAFC-AAF2-49C6-B235-5116917065D0}" type="sibTrans" cxnId="{E3287799-B55F-4B92-8668-6CC9B799312B}">
      <dgm:prSet/>
      <dgm:spPr/>
      <dgm:t>
        <a:bodyPr/>
        <a:lstStyle/>
        <a:p>
          <a:endParaRPr lang="en-GB"/>
        </a:p>
      </dgm:t>
    </dgm:pt>
    <dgm:pt modelId="{2C58A09C-DD3C-4783-BB5A-3026A813F444}" type="pres">
      <dgm:prSet presAssocID="{257AA85C-2420-4DA7-B255-096C85A0B12F}" presName="compositeShape" presStyleCnt="0">
        <dgm:presLayoutVars>
          <dgm:dir/>
          <dgm:resizeHandles/>
        </dgm:presLayoutVars>
      </dgm:prSet>
      <dgm:spPr/>
    </dgm:pt>
    <dgm:pt modelId="{2801234C-04F1-4EBC-BF43-723784D65AD7}" type="pres">
      <dgm:prSet presAssocID="{257AA85C-2420-4DA7-B255-096C85A0B12F}" presName="pyramid" presStyleLbl="node1" presStyleIdx="0" presStyleCnt="1" custScaleX="84380" custLinFactNeighborX="-51583"/>
      <dgm:spPr>
        <a:solidFill>
          <a:srgbClr val="CBC2D0"/>
        </a:solidFill>
      </dgm:spPr>
    </dgm:pt>
    <dgm:pt modelId="{6E1ECC58-03EA-4DF3-9314-D5E3D35F7C1B}" type="pres">
      <dgm:prSet presAssocID="{257AA85C-2420-4DA7-B255-096C85A0B12F}" presName="theList" presStyleCnt="0"/>
      <dgm:spPr/>
    </dgm:pt>
    <dgm:pt modelId="{CF39CB9E-D2C1-4121-BCA6-2E21EDA3D8D0}" type="pres">
      <dgm:prSet presAssocID="{615C1357-A124-4E81-9086-79F0EB999D5D}" presName="aNode" presStyleLbl="fgAcc1" presStyleIdx="0" presStyleCnt="3" custScaleX="190218" custScaleY="192895" custLinFactNeighborX="6061" custLinFactNeighborY="-7260">
        <dgm:presLayoutVars>
          <dgm:bulletEnabled val="1"/>
        </dgm:presLayoutVars>
      </dgm:prSet>
      <dgm:spPr/>
    </dgm:pt>
    <dgm:pt modelId="{D340CEE6-7A76-49EF-9F57-FB325F86781C}" type="pres">
      <dgm:prSet presAssocID="{615C1357-A124-4E81-9086-79F0EB999D5D}" presName="aSpace" presStyleCnt="0"/>
      <dgm:spPr/>
    </dgm:pt>
    <dgm:pt modelId="{BC35A27E-227B-4FDE-A028-A3327980A7F0}" type="pres">
      <dgm:prSet presAssocID="{1E6AA347-49F0-40F7-A606-269459004E3C}" presName="aNode" presStyleLbl="fgAcc1" presStyleIdx="1" presStyleCnt="3" custScaleX="188321" custScaleY="163068" custLinFactY="17473" custLinFactNeighborX="7966" custLinFactNeighborY="100000">
        <dgm:presLayoutVars>
          <dgm:bulletEnabled val="1"/>
        </dgm:presLayoutVars>
      </dgm:prSet>
      <dgm:spPr/>
    </dgm:pt>
    <dgm:pt modelId="{BA626157-4D9A-4B73-B4CC-3FF928EDC5C5}" type="pres">
      <dgm:prSet presAssocID="{1E6AA347-49F0-40F7-A606-269459004E3C}" presName="aSpace" presStyleCnt="0"/>
      <dgm:spPr/>
    </dgm:pt>
    <dgm:pt modelId="{35C47260-A952-4201-8BA0-BA4D806DB144}" type="pres">
      <dgm:prSet presAssocID="{272746C5-3089-4EE2-99CB-D5C24A03DE15}" presName="aNode" presStyleLbl="fgAcc1" presStyleIdx="2" presStyleCnt="3" custScaleX="187715" custScaleY="128631" custLinFactY="32725" custLinFactNeighborX="7835" custLinFactNeighborY="100000">
        <dgm:presLayoutVars>
          <dgm:bulletEnabled val="1"/>
        </dgm:presLayoutVars>
      </dgm:prSet>
      <dgm:spPr/>
    </dgm:pt>
    <dgm:pt modelId="{A9B71BBE-2E8B-472E-82E8-EAF08D9845F3}" type="pres">
      <dgm:prSet presAssocID="{272746C5-3089-4EE2-99CB-D5C24A03DE15}" presName="aSpace" presStyleCnt="0"/>
      <dgm:spPr/>
    </dgm:pt>
  </dgm:ptLst>
  <dgm:cxnLst>
    <dgm:cxn modelId="{28C24924-3FD1-41E1-8249-908AE03DCF89}" srcId="{257AA85C-2420-4DA7-B255-096C85A0B12F}" destId="{272746C5-3089-4EE2-99CB-D5C24A03DE15}" srcOrd="2" destOrd="0" parTransId="{77910CF2-D4F8-45E4-916F-0557FE9C9767}" sibTransId="{0E22D23E-52B4-44F9-A45F-CCA3862396F7}"/>
    <dgm:cxn modelId="{7DC71760-D908-4DA2-801D-586500C6B0B1}" type="presOf" srcId="{272746C5-3089-4EE2-99CB-D5C24A03DE15}" destId="{35C47260-A952-4201-8BA0-BA4D806DB144}" srcOrd="0" destOrd="0" presId="urn:microsoft.com/office/officeart/2005/8/layout/pyramid2"/>
    <dgm:cxn modelId="{494E4D57-9138-4A5F-9262-24373A027682}" srcId="{257AA85C-2420-4DA7-B255-096C85A0B12F}" destId="{615C1357-A124-4E81-9086-79F0EB999D5D}" srcOrd="0" destOrd="0" parTransId="{A230BB08-73E0-445F-8D14-6FA608832447}" sibTransId="{EBA3AE22-5611-4726-9B03-88997976C51C}"/>
    <dgm:cxn modelId="{0CB35990-99CD-46CD-9873-5401E2381AB9}" type="presOf" srcId="{615C1357-A124-4E81-9086-79F0EB999D5D}" destId="{CF39CB9E-D2C1-4121-BCA6-2E21EDA3D8D0}" srcOrd="0" destOrd="0" presId="urn:microsoft.com/office/officeart/2005/8/layout/pyramid2"/>
    <dgm:cxn modelId="{E3287799-B55F-4B92-8668-6CC9B799312B}" srcId="{257AA85C-2420-4DA7-B255-096C85A0B12F}" destId="{1E6AA347-49F0-40F7-A606-269459004E3C}" srcOrd="1" destOrd="0" parTransId="{D52A32FA-455E-445A-8897-EAA14EC215C6}" sibTransId="{2135EAFC-AAF2-49C6-B235-5116917065D0}"/>
    <dgm:cxn modelId="{62D323B5-501C-4606-B106-A92569CF7C3B}" type="presOf" srcId="{257AA85C-2420-4DA7-B255-096C85A0B12F}" destId="{2C58A09C-DD3C-4783-BB5A-3026A813F444}" srcOrd="0" destOrd="0" presId="urn:microsoft.com/office/officeart/2005/8/layout/pyramid2"/>
    <dgm:cxn modelId="{8B2536B8-B823-4193-9BD0-9E018EEED142}" type="presOf" srcId="{1E6AA347-49F0-40F7-A606-269459004E3C}" destId="{BC35A27E-227B-4FDE-A028-A3327980A7F0}" srcOrd="0" destOrd="0" presId="urn:microsoft.com/office/officeart/2005/8/layout/pyramid2"/>
    <dgm:cxn modelId="{56E45F2D-D67C-449D-8D54-0923ECFDF4EE}" type="presParOf" srcId="{2C58A09C-DD3C-4783-BB5A-3026A813F444}" destId="{2801234C-04F1-4EBC-BF43-723784D65AD7}" srcOrd="0" destOrd="0" presId="urn:microsoft.com/office/officeart/2005/8/layout/pyramid2"/>
    <dgm:cxn modelId="{116F8DE9-CF12-4681-BB77-9B898AB196B9}" type="presParOf" srcId="{2C58A09C-DD3C-4783-BB5A-3026A813F444}" destId="{6E1ECC58-03EA-4DF3-9314-D5E3D35F7C1B}" srcOrd="1" destOrd="0" presId="urn:microsoft.com/office/officeart/2005/8/layout/pyramid2"/>
    <dgm:cxn modelId="{5DEB0CEB-4E89-401D-B9D9-97DBFF9A958D}" type="presParOf" srcId="{6E1ECC58-03EA-4DF3-9314-D5E3D35F7C1B}" destId="{CF39CB9E-D2C1-4121-BCA6-2E21EDA3D8D0}" srcOrd="0" destOrd="0" presId="urn:microsoft.com/office/officeart/2005/8/layout/pyramid2"/>
    <dgm:cxn modelId="{9721098A-9166-467C-ACE3-719503896F00}" type="presParOf" srcId="{6E1ECC58-03EA-4DF3-9314-D5E3D35F7C1B}" destId="{D340CEE6-7A76-49EF-9F57-FB325F86781C}" srcOrd="1" destOrd="0" presId="urn:microsoft.com/office/officeart/2005/8/layout/pyramid2"/>
    <dgm:cxn modelId="{CCEBD543-5848-44D1-94F3-F2BF12A91DA2}" type="presParOf" srcId="{6E1ECC58-03EA-4DF3-9314-D5E3D35F7C1B}" destId="{BC35A27E-227B-4FDE-A028-A3327980A7F0}" srcOrd="2" destOrd="0" presId="urn:microsoft.com/office/officeart/2005/8/layout/pyramid2"/>
    <dgm:cxn modelId="{19FDCCB0-FF67-4906-BD6A-48DF55CDCC2D}" type="presParOf" srcId="{6E1ECC58-03EA-4DF3-9314-D5E3D35F7C1B}" destId="{BA626157-4D9A-4B73-B4CC-3FF928EDC5C5}" srcOrd="3" destOrd="0" presId="urn:microsoft.com/office/officeart/2005/8/layout/pyramid2"/>
    <dgm:cxn modelId="{21C4C568-C282-46B2-BF83-4EB6A36F086B}" type="presParOf" srcId="{6E1ECC58-03EA-4DF3-9314-D5E3D35F7C1B}" destId="{35C47260-A952-4201-8BA0-BA4D806DB144}" srcOrd="4" destOrd="0" presId="urn:microsoft.com/office/officeart/2005/8/layout/pyramid2"/>
    <dgm:cxn modelId="{EF853B29-E6B0-4A4C-8F1E-C0BC44C32C5E}" type="presParOf" srcId="{6E1ECC58-03EA-4DF3-9314-D5E3D35F7C1B}" destId="{A9B71BBE-2E8B-472E-82E8-EAF08D9845F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6E5C6B-7236-4799-ACFE-91BC6191C9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4B241C-EC38-46D3-89E2-14F797EB660B}">
      <dgm:prSet custT="1"/>
      <dgm:spPr>
        <a:solidFill>
          <a:srgbClr val="C685C9"/>
        </a:solidFill>
        <a:ln>
          <a:solidFill>
            <a:srgbClr val="C685C9"/>
          </a:solidFill>
        </a:ln>
      </dgm:spPr>
      <dgm:t>
        <a:bodyPr/>
        <a:lstStyle/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Last 3</a:t>
          </a:r>
          <a:r>
            <a:rPr lang="en-GB" sz="1300" baseline="30000" dirty="0">
              <a:latin typeface="Arial" panose="020B0604020202020204" pitchFamily="34" charset="0"/>
              <a:cs typeface="Arial" panose="020B0604020202020204" pitchFamily="34" charset="0"/>
            </a:rPr>
            <a:t>rd</a:t>
          </a:r>
        </a:p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of the night</a:t>
          </a:r>
        </a:p>
      </dgm:t>
    </dgm:pt>
    <dgm:pt modelId="{A032F5F9-E281-4FC2-ACAD-E27E95D215F5}" type="parTrans" cxnId="{D52C38F8-1B37-4446-854F-3F41242D93A8}">
      <dgm:prSet/>
      <dgm:spPr/>
      <dgm:t>
        <a:bodyPr/>
        <a:lstStyle/>
        <a:p>
          <a:endParaRPr lang="en-GB"/>
        </a:p>
      </dgm:t>
    </dgm:pt>
    <dgm:pt modelId="{C7AA370A-F8A5-4EBF-ACF6-B3F75D61850B}" type="sibTrans" cxnId="{D52C38F8-1B37-4446-854F-3F41242D93A8}">
      <dgm:prSet/>
      <dgm:spPr/>
      <dgm:t>
        <a:bodyPr/>
        <a:lstStyle/>
        <a:p>
          <a:endParaRPr lang="en-GB"/>
        </a:p>
      </dgm:t>
    </dgm:pt>
    <dgm:pt modelId="{142B33EB-C2AA-4C80-9C1E-1F8C529ADB67}">
      <dgm:prSet custT="1"/>
      <dgm:spPr>
        <a:solidFill>
          <a:srgbClr val="EFDCF0"/>
        </a:solidFill>
        <a:ln>
          <a:solidFill>
            <a:srgbClr val="EFDCF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Pray 2 rakat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Tahajjud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and make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Dua</a:t>
          </a:r>
        </a:p>
      </dgm:t>
    </dgm:pt>
    <dgm:pt modelId="{CCD8CEEA-3762-4407-8843-49489A249012}" type="parTrans" cxnId="{1F77B5BA-D5CA-4765-A275-96CBAE80FF26}">
      <dgm:prSet/>
      <dgm:spPr/>
      <dgm:t>
        <a:bodyPr/>
        <a:lstStyle/>
        <a:p>
          <a:endParaRPr lang="en-GB"/>
        </a:p>
      </dgm:t>
    </dgm:pt>
    <dgm:pt modelId="{B290EC0E-970F-4468-8512-BDCFD7C4D11C}" type="sibTrans" cxnId="{1F77B5BA-D5CA-4765-A275-96CBAE80FF26}">
      <dgm:prSet/>
      <dgm:spPr/>
      <dgm:t>
        <a:bodyPr/>
        <a:lstStyle/>
        <a:p>
          <a:endParaRPr lang="en-GB"/>
        </a:p>
      </dgm:t>
    </dgm:pt>
    <dgm:pt modelId="{6DB80CF8-532D-4C31-B6A2-DCDE277A8D49}">
      <dgm:prSet custT="1"/>
      <dgm:spPr>
        <a:solidFill>
          <a:srgbClr val="EFDCF0"/>
        </a:solidFill>
        <a:ln>
          <a:solidFill>
            <a:srgbClr val="EFDCF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Fajr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A4A8F9-ED48-4A63-B5E6-B6429DB4FB08}" type="parTrans" cxnId="{C56CBA4A-1300-4BF6-AA14-705BC951DD87}">
      <dgm:prSet/>
      <dgm:spPr/>
      <dgm:t>
        <a:bodyPr/>
        <a:lstStyle/>
        <a:p>
          <a:endParaRPr lang="en-GB"/>
        </a:p>
      </dgm:t>
    </dgm:pt>
    <dgm:pt modelId="{88338FD7-F68C-4762-8C12-13C55691A3ED}" type="sibTrans" cxnId="{C56CBA4A-1300-4BF6-AA14-705BC951DD87}">
      <dgm:prSet/>
      <dgm:spPr/>
      <dgm:t>
        <a:bodyPr/>
        <a:lstStyle/>
        <a:p>
          <a:endParaRPr lang="en-GB"/>
        </a:p>
      </dgm:t>
    </dgm:pt>
    <dgm:pt modelId="{E2FAC920-45B7-4E34-845E-BB7319A9F4B3}">
      <dgm:prSet custT="1"/>
      <dgm:spPr>
        <a:solidFill>
          <a:srgbClr val="EFDCF0"/>
        </a:solidFill>
        <a:ln>
          <a:solidFill>
            <a:srgbClr val="EFDCF0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Read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Dhikr 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for 5 minutes or more</a:t>
          </a:r>
        </a:p>
      </dgm:t>
    </dgm:pt>
    <dgm:pt modelId="{2EB51D6E-E735-44E3-8EA2-166D866A5B66}" type="parTrans" cxnId="{FDBE5672-23F0-49E3-8F85-B2BEDBE9DFA2}">
      <dgm:prSet/>
      <dgm:spPr/>
      <dgm:t>
        <a:bodyPr/>
        <a:lstStyle/>
        <a:p>
          <a:endParaRPr lang="en-GB"/>
        </a:p>
      </dgm:t>
    </dgm:pt>
    <dgm:pt modelId="{B3DB2657-4758-4CA6-B857-25F0F481C6D9}" type="sibTrans" cxnId="{FDBE5672-23F0-49E3-8F85-B2BEDBE9DFA2}">
      <dgm:prSet/>
      <dgm:spPr/>
      <dgm:t>
        <a:bodyPr/>
        <a:lstStyle/>
        <a:p>
          <a:endParaRPr lang="en-GB"/>
        </a:p>
      </dgm:t>
    </dgm:pt>
    <dgm:pt modelId="{A2FEFC80-1CF7-4202-956A-4E1D76017A68}">
      <dgm:prSet custT="1"/>
      <dgm:spPr>
        <a:solidFill>
          <a:srgbClr val="6DA6D9"/>
        </a:solidFill>
        <a:ln>
          <a:solidFill>
            <a:srgbClr val="6DA6D9"/>
          </a:solidFill>
        </a:ln>
      </dgm:spPr>
      <dgm:t>
        <a:bodyPr/>
        <a:lstStyle/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Mid-day</a:t>
          </a:r>
        </a:p>
      </dgm:t>
    </dgm:pt>
    <dgm:pt modelId="{D64880CC-24CA-46AA-B612-6511D9089591}" type="parTrans" cxnId="{1889B788-D9B4-4D38-8246-1E0860826C73}">
      <dgm:prSet/>
      <dgm:spPr/>
      <dgm:t>
        <a:bodyPr/>
        <a:lstStyle/>
        <a:p>
          <a:endParaRPr lang="en-GB"/>
        </a:p>
      </dgm:t>
    </dgm:pt>
    <dgm:pt modelId="{F9BC4CAB-933D-403F-AD9B-1CF8C760CAF5}" type="sibTrans" cxnId="{1889B788-D9B4-4D38-8246-1E0860826C73}">
      <dgm:prSet/>
      <dgm:spPr/>
      <dgm:t>
        <a:bodyPr/>
        <a:lstStyle/>
        <a:p>
          <a:endParaRPr lang="en-GB"/>
        </a:p>
      </dgm:t>
    </dgm:pt>
    <dgm:pt modelId="{84DF0489-6205-4FF7-B055-F88056EE56BA}">
      <dgm:prSet custT="1"/>
      <dgm:spPr>
        <a:solidFill>
          <a:srgbClr val="F6B71A"/>
        </a:solidFill>
        <a:ln>
          <a:solidFill>
            <a:srgbClr val="F6B71A"/>
          </a:solidFill>
        </a:ln>
      </dgm:spPr>
      <dgm:t>
        <a:bodyPr/>
        <a:lstStyle/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Late</a:t>
          </a:r>
        </a:p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afternoon</a:t>
          </a:r>
        </a:p>
      </dgm:t>
    </dgm:pt>
    <dgm:pt modelId="{1FA22EB5-9C56-4A90-9DAF-14718E6DAD70}" type="parTrans" cxnId="{AED9578E-6537-486B-94BD-989B3E080F2D}">
      <dgm:prSet/>
      <dgm:spPr/>
      <dgm:t>
        <a:bodyPr/>
        <a:lstStyle/>
        <a:p>
          <a:endParaRPr lang="en-GB"/>
        </a:p>
      </dgm:t>
    </dgm:pt>
    <dgm:pt modelId="{8AEB49F7-66CE-41AB-99F6-1F9507D532FB}" type="sibTrans" cxnId="{AED9578E-6537-486B-94BD-989B3E080F2D}">
      <dgm:prSet/>
      <dgm:spPr/>
      <dgm:t>
        <a:bodyPr/>
        <a:lstStyle/>
        <a:p>
          <a:endParaRPr lang="en-GB"/>
        </a:p>
      </dgm:t>
    </dgm:pt>
    <dgm:pt modelId="{6E574A2B-6D11-4B9D-B791-EF3D08881090}">
      <dgm:prSet custT="1"/>
      <dgm:spPr>
        <a:solidFill>
          <a:srgbClr val="786486"/>
        </a:solidFill>
        <a:ln>
          <a:solidFill>
            <a:srgbClr val="786486"/>
          </a:solidFill>
        </a:ln>
      </dgm:spPr>
      <dgm:t>
        <a:bodyPr/>
        <a:lstStyle/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Evening</a:t>
          </a:r>
        </a:p>
      </dgm:t>
    </dgm:pt>
    <dgm:pt modelId="{978CBC69-F6DA-4E2D-A04C-761613B62162}" type="parTrans" cxnId="{3A09A546-3D9B-4668-BE9E-8D522AD947DB}">
      <dgm:prSet/>
      <dgm:spPr/>
      <dgm:t>
        <a:bodyPr/>
        <a:lstStyle/>
        <a:p>
          <a:endParaRPr lang="en-GB"/>
        </a:p>
      </dgm:t>
    </dgm:pt>
    <dgm:pt modelId="{FB7DBEBF-BA00-4E4C-B9A7-E6E821412A58}" type="sibTrans" cxnId="{3A09A546-3D9B-4668-BE9E-8D522AD947DB}">
      <dgm:prSet/>
      <dgm:spPr/>
      <dgm:t>
        <a:bodyPr/>
        <a:lstStyle/>
        <a:p>
          <a:endParaRPr lang="en-GB"/>
        </a:p>
      </dgm:t>
    </dgm:pt>
    <dgm:pt modelId="{A1A17A20-6509-405A-AF1E-1F8FA3B28961}">
      <dgm:prSet custT="1"/>
      <dgm:spPr>
        <a:solidFill>
          <a:srgbClr val="418BCF"/>
        </a:solidFill>
        <a:ln>
          <a:solidFill>
            <a:srgbClr val="418BCF"/>
          </a:solidFill>
        </a:ln>
      </dgm:spPr>
      <dgm:t>
        <a:bodyPr/>
        <a:lstStyle/>
        <a:p>
          <a:r>
            <a:rPr lang="en-GB" sz="1300" dirty="0">
              <a:latin typeface="Arial" panose="020B0604020202020204" pitchFamily="34" charset="0"/>
              <a:cs typeface="Arial" panose="020B0604020202020204" pitchFamily="34" charset="0"/>
            </a:rPr>
            <a:t>Night</a:t>
          </a:r>
        </a:p>
      </dgm:t>
    </dgm:pt>
    <dgm:pt modelId="{0C0B4014-B155-4732-8FA7-EFF9FB99E758}" type="parTrans" cxnId="{3C563FFD-D4D3-45D3-A699-36C93956EDA8}">
      <dgm:prSet/>
      <dgm:spPr/>
      <dgm:t>
        <a:bodyPr/>
        <a:lstStyle/>
        <a:p>
          <a:endParaRPr lang="en-GB"/>
        </a:p>
      </dgm:t>
    </dgm:pt>
    <dgm:pt modelId="{5CC76C98-2452-4A58-820B-F4F639FD5DB6}" type="sibTrans" cxnId="{3C563FFD-D4D3-45D3-A699-36C93956EDA8}">
      <dgm:prSet/>
      <dgm:spPr/>
      <dgm:t>
        <a:bodyPr/>
        <a:lstStyle/>
        <a:p>
          <a:endParaRPr lang="en-GB"/>
        </a:p>
      </dgm:t>
    </dgm:pt>
    <dgm:pt modelId="{BF59FF2C-1C62-4A20-954B-7D88C25228D0}">
      <dgm:prSet custT="1"/>
      <dgm:spPr>
        <a:solidFill>
          <a:srgbClr val="BFD8EF">
            <a:alpha val="89804"/>
          </a:srgbClr>
        </a:solidFill>
        <a:ln>
          <a:solidFill>
            <a:srgbClr val="BFD8EF">
              <a:alpha val="90000"/>
            </a:srgb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Read one of the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x 100</a:t>
          </a:r>
        </a:p>
      </dgm:t>
    </dgm:pt>
    <dgm:pt modelId="{8FC0B663-EF8B-475D-B4EA-9F9E0BE118DF}" type="parTrans" cxnId="{E37EBA55-0516-438E-9686-B500E83C31E2}">
      <dgm:prSet/>
      <dgm:spPr/>
      <dgm:t>
        <a:bodyPr/>
        <a:lstStyle/>
        <a:p>
          <a:endParaRPr lang="en-GB"/>
        </a:p>
      </dgm:t>
    </dgm:pt>
    <dgm:pt modelId="{B48C94AF-AA0F-4CDD-B9AA-A87D146C82D9}" type="sibTrans" cxnId="{E37EBA55-0516-438E-9686-B500E83C31E2}">
      <dgm:prSet/>
      <dgm:spPr/>
      <dgm:t>
        <a:bodyPr/>
        <a:lstStyle/>
        <a:p>
          <a:endParaRPr lang="en-GB"/>
        </a:p>
      </dgm:t>
    </dgm:pt>
    <dgm:pt modelId="{3D65BDCB-3873-4CAB-8B7A-FC0FD8C31B0E}">
      <dgm:prSet custT="1"/>
      <dgm:spPr>
        <a:solidFill>
          <a:srgbClr val="BFD8EF">
            <a:alpha val="89804"/>
          </a:srgbClr>
        </a:solidFill>
        <a:ln>
          <a:solidFill>
            <a:srgbClr val="BFD8EF">
              <a:alpha val="90000"/>
            </a:srgb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Zhur</a:t>
          </a:r>
          <a:endParaRPr lang="en-GB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B810CA-E69C-48A6-B5C6-0FCC8D20975C}" type="parTrans" cxnId="{DB62BFE5-E2FC-4B00-AACA-EB61E0BDD996}">
      <dgm:prSet/>
      <dgm:spPr/>
      <dgm:t>
        <a:bodyPr/>
        <a:lstStyle/>
        <a:p>
          <a:endParaRPr lang="en-GB"/>
        </a:p>
      </dgm:t>
    </dgm:pt>
    <dgm:pt modelId="{559305B6-AADD-492F-8B29-0BBFC2E13050}" type="sibTrans" cxnId="{DB62BFE5-E2FC-4B00-AACA-EB61E0BDD996}">
      <dgm:prSet/>
      <dgm:spPr/>
      <dgm:t>
        <a:bodyPr/>
        <a:lstStyle/>
        <a:p>
          <a:endParaRPr lang="en-GB"/>
        </a:p>
      </dgm:t>
    </dgm:pt>
    <dgm:pt modelId="{0E59E197-39E0-4818-AE33-0C00EAB074E5}">
      <dgm:prSet custT="1"/>
      <dgm:spPr>
        <a:solidFill>
          <a:srgbClr val="BFD8EF">
            <a:alpha val="89804"/>
          </a:srgbClr>
        </a:solidFill>
        <a:ln>
          <a:solidFill>
            <a:srgbClr val="BFD8EF">
              <a:alpha val="90000"/>
            </a:srgbClr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Take a nap and keep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on your tongue</a:t>
          </a:r>
        </a:p>
      </dgm:t>
    </dgm:pt>
    <dgm:pt modelId="{AEEB2F54-3AF2-49A7-9323-FE03BB82B947}" type="parTrans" cxnId="{4A87C7DF-D1A0-4934-AD8F-C21E1131986E}">
      <dgm:prSet/>
      <dgm:spPr/>
      <dgm:t>
        <a:bodyPr/>
        <a:lstStyle/>
        <a:p>
          <a:endParaRPr lang="en-GB"/>
        </a:p>
      </dgm:t>
    </dgm:pt>
    <dgm:pt modelId="{8F08A368-7809-4D88-BE7B-BAA5132626E6}" type="sibTrans" cxnId="{4A87C7DF-D1A0-4934-AD8F-C21E1131986E}">
      <dgm:prSet/>
      <dgm:spPr/>
      <dgm:t>
        <a:bodyPr/>
        <a:lstStyle/>
        <a:p>
          <a:endParaRPr lang="en-GB"/>
        </a:p>
      </dgm:t>
    </dgm:pt>
    <dgm:pt modelId="{61E39923-65E1-40C9-AB73-993F41C1E58C}">
      <dgm:prSet custT="1"/>
      <dgm:spPr>
        <a:solidFill>
          <a:srgbClr val="FFF3D5"/>
        </a:solidFill>
        <a:ln>
          <a:solidFill>
            <a:srgbClr val="FFF3D5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Read another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x 100</a:t>
          </a:r>
        </a:p>
      </dgm:t>
    </dgm:pt>
    <dgm:pt modelId="{8C58389A-B945-4C31-8BFE-CD71BAB1BAF8}" type="parTrans" cxnId="{E0FBAEC3-5837-4447-95C1-AC8722D06AAC}">
      <dgm:prSet/>
      <dgm:spPr/>
      <dgm:t>
        <a:bodyPr/>
        <a:lstStyle/>
        <a:p>
          <a:endParaRPr lang="en-GB"/>
        </a:p>
      </dgm:t>
    </dgm:pt>
    <dgm:pt modelId="{FA24D2B0-BB5D-4E72-B545-787BC38E921D}" type="sibTrans" cxnId="{E0FBAEC3-5837-4447-95C1-AC8722D06AAC}">
      <dgm:prSet/>
      <dgm:spPr/>
      <dgm:t>
        <a:bodyPr/>
        <a:lstStyle/>
        <a:p>
          <a:endParaRPr lang="en-GB"/>
        </a:p>
      </dgm:t>
    </dgm:pt>
    <dgm:pt modelId="{8BBED566-B19F-4300-BA71-E6FED9CC0D85}">
      <dgm:prSet custT="1"/>
      <dgm:spPr>
        <a:solidFill>
          <a:srgbClr val="FFF3D5"/>
        </a:solidFill>
        <a:ln>
          <a:solidFill>
            <a:srgbClr val="FFF3D5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Asr</a:t>
          </a:r>
        </a:p>
      </dgm:t>
    </dgm:pt>
    <dgm:pt modelId="{2B8CD132-25A3-41E0-84D5-BB1B00D6A654}" type="parTrans" cxnId="{1938BD56-3D4E-41E6-AE12-87F48B9738DD}">
      <dgm:prSet/>
      <dgm:spPr/>
      <dgm:t>
        <a:bodyPr/>
        <a:lstStyle/>
        <a:p>
          <a:endParaRPr lang="en-GB"/>
        </a:p>
      </dgm:t>
    </dgm:pt>
    <dgm:pt modelId="{6954E40D-8F49-4B6C-A240-DCCEF682BA1D}" type="sibTrans" cxnId="{1938BD56-3D4E-41E6-AE12-87F48B9738DD}">
      <dgm:prSet/>
      <dgm:spPr/>
      <dgm:t>
        <a:bodyPr/>
        <a:lstStyle/>
        <a:p>
          <a:endParaRPr lang="en-GB"/>
        </a:p>
      </dgm:t>
    </dgm:pt>
    <dgm:pt modelId="{12CFC9C0-B445-4536-8EF8-474D0E75505E}">
      <dgm:prSet custT="1"/>
      <dgm:spPr>
        <a:solidFill>
          <a:srgbClr val="DCD6E0">
            <a:alpha val="89804"/>
          </a:srgbClr>
        </a:solidFill>
        <a:ln>
          <a:solidFill>
            <a:srgbClr val="E0DAE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Read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Dua, Dhikr 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(half an hour before Iftar)</a:t>
          </a:r>
        </a:p>
      </dgm:t>
    </dgm:pt>
    <dgm:pt modelId="{F5AFC468-5B72-46A2-8580-B08A58E413DA}" type="parTrans" cxnId="{4E363B61-3A30-4B57-8968-564C7E25A504}">
      <dgm:prSet/>
      <dgm:spPr/>
      <dgm:t>
        <a:bodyPr/>
        <a:lstStyle/>
        <a:p>
          <a:endParaRPr lang="en-GB"/>
        </a:p>
      </dgm:t>
    </dgm:pt>
    <dgm:pt modelId="{564C05E3-9A61-4545-9F70-9B788E4BF687}" type="sibTrans" cxnId="{4E363B61-3A30-4B57-8968-564C7E25A504}">
      <dgm:prSet/>
      <dgm:spPr/>
      <dgm:t>
        <a:bodyPr/>
        <a:lstStyle/>
        <a:p>
          <a:endParaRPr lang="en-GB"/>
        </a:p>
      </dgm:t>
    </dgm:pt>
    <dgm:pt modelId="{0F69B2AC-F400-479F-A4BD-BDAB3414B5B4}">
      <dgm:prSet custT="1"/>
      <dgm:spPr>
        <a:solidFill>
          <a:srgbClr val="DCD6E0">
            <a:alpha val="89804"/>
          </a:srgbClr>
        </a:solidFill>
        <a:ln>
          <a:solidFill>
            <a:srgbClr val="E0DAE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Drink water / eat Dates then pray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Maghrib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BF3BC-1069-4B72-AC90-C2C62AF81370}" type="parTrans" cxnId="{1CEBEED4-0E04-424C-8504-E71E9616C44D}">
      <dgm:prSet/>
      <dgm:spPr/>
      <dgm:t>
        <a:bodyPr/>
        <a:lstStyle/>
        <a:p>
          <a:endParaRPr lang="en-GB"/>
        </a:p>
      </dgm:t>
    </dgm:pt>
    <dgm:pt modelId="{A132A1E0-E784-4BDE-B324-A848801C7794}" type="sibTrans" cxnId="{1CEBEED4-0E04-424C-8504-E71E9616C44D}">
      <dgm:prSet/>
      <dgm:spPr/>
      <dgm:t>
        <a:bodyPr/>
        <a:lstStyle/>
        <a:p>
          <a:endParaRPr lang="en-GB"/>
        </a:p>
      </dgm:t>
    </dgm:pt>
    <dgm:pt modelId="{E3370F3B-0605-4DBF-951A-CCB09E779E1B}">
      <dgm:prSet custT="1"/>
      <dgm:spPr>
        <a:solidFill>
          <a:srgbClr val="C5DCF1"/>
        </a:solidFill>
        <a:ln>
          <a:solidFill>
            <a:srgbClr val="C5DCF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Isha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 &amp;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Taraweeh</a:t>
          </a:r>
          <a:endParaRPr lang="en-GB" sz="11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FD54DE-4719-4DC7-80B2-AFEB8FECC16C}" type="parTrans" cxnId="{EC5BBDFB-A57A-49DE-8E09-EAC7E0EE4FBC}">
      <dgm:prSet/>
      <dgm:spPr/>
      <dgm:t>
        <a:bodyPr/>
        <a:lstStyle/>
        <a:p>
          <a:endParaRPr lang="en-GB"/>
        </a:p>
      </dgm:t>
    </dgm:pt>
    <dgm:pt modelId="{6B58A2F4-6196-4DA3-804C-07D3E028EE07}" type="sibTrans" cxnId="{EC5BBDFB-A57A-49DE-8E09-EAC7E0EE4FBC}">
      <dgm:prSet/>
      <dgm:spPr/>
      <dgm:t>
        <a:bodyPr/>
        <a:lstStyle/>
        <a:p>
          <a:endParaRPr lang="en-GB"/>
        </a:p>
      </dgm:t>
    </dgm:pt>
    <dgm:pt modelId="{F3177576-DE0A-4C4E-8CAC-A237B59D5C8A}">
      <dgm:prSet custT="1"/>
      <dgm:spPr>
        <a:solidFill>
          <a:srgbClr val="C5DCF1"/>
        </a:solidFill>
        <a:ln>
          <a:solidFill>
            <a:srgbClr val="C5DCF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Sleep and keep </a:t>
          </a:r>
          <a:r>
            <a:rPr lang="en-GB" sz="1100" b="1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 on your tongue</a:t>
          </a:r>
        </a:p>
      </dgm:t>
    </dgm:pt>
    <dgm:pt modelId="{A5876DBC-6F0B-43FF-8B07-6AC19854427F}" type="parTrans" cxnId="{3849578C-3E1F-4A89-BC09-941E05ED33AF}">
      <dgm:prSet/>
      <dgm:spPr/>
      <dgm:t>
        <a:bodyPr/>
        <a:lstStyle/>
        <a:p>
          <a:endParaRPr lang="en-GB"/>
        </a:p>
      </dgm:t>
    </dgm:pt>
    <dgm:pt modelId="{78974079-D67A-4DE8-86A4-E734CCC4F8C2}" type="sibTrans" cxnId="{3849578C-3E1F-4A89-BC09-941E05ED33AF}">
      <dgm:prSet/>
      <dgm:spPr/>
      <dgm:t>
        <a:bodyPr/>
        <a:lstStyle/>
        <a:p>
          <a:endParaRPr lang="en-GB"/>
        </a:p>
      </dgm:t>
    </dgm:pt>
    <dgm:pt modelId="{704638A2-4DC8-42D8-A1FC-0FA63A47CFDE}">
      <dgm:prSet custT="1"/>
      <dgm:spPr>
        <a:solidFill>
          <a:srgbClr val="DCD6E0">
            <a:alpha val="89804"/>
          </a:srgbClr>
        </a:solidFill>
        <a:ln>
          <a:solidFill>
            <a:srgbClr val="E0DAE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Have your meal</a:t>
          </a:r>
        </a:p>
      </dgm:t>
    </dgm:pt>
    <dgm:pt modelId="{539559B0-6530-46FA-8FF3-315500715C88}" type="parTrans" cxnId="{A80FB2C2-5F8E-4662-B980-DF95563BAA54}">
      <dgm:prSet/>
      <dgm:spPr/>
      <dgm:t>
        <a:bodyPr/>
        <a:lstStyle/>
        <a:p>
          <a:endParaRPr lang="en-GB"/>
        </a:p>
      </dgm:t>
    </dgm:pt>
    <dgm:pt modelId="{C1E0AA1A-722A-4834-AF39-58C64378411D}" type="sibTrans" cxnId="{A80FB2C2-5F8E-4662-B980-DF95563BAA54}">
      <dgm:prSet/>
      <dgm:spPr/>
      <dgm:t>
        <a:bodyPr/>
        <a:lstStyle/>
        <a:p>
          <a:endParaRPr lang="en-GB"/>
        </a:p>
      </dgm:t>
    </dgm:pt>
    <dgm:pt modelId="{B33BA12E-79AB-41D6-B8A4-0EE243DFC3AB}">
      <dgm:prSet custT="1"/>
      <dgm:spPr>
        <a:solidFill>
          <a:srgbClr val="C5DCF1"/>
        </a:solidFill>
        <a:ln>
          <a:solidFill>
            <a:srgbClr val="C5DCF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Wake up for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Sehri </a:t>
          </a: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(pre-dawn meal) </a:t>
          </a:r>
        </a:p>
      </dgm:t>
    </dgm:pt>
    <dgm:pt modelId="{EB72682A-888F-4425-BE6F-D467837644F6}" type="parTrans" cxnId="{50BEC783-8010-43A5-9F3D-09F16773F0EE}">
      <dgm:prSet/>
      <dgm:spPr/>
      <dgm:t>
        <a:bodyPr/>
        <a:lstStyle/>
        <a:p>
          <a:endParaRPr lang="en-GB"/>
        </a:p>
      </dgm:t>
    </dgm:pt>
    <dgm:pt modelId="{FEC79BAD-7BC0-4DEC-97A6-2F9474AC08C2}" type="sibTrans" cxnId="{50BEC783-8010-43A5-9F3D-09F16773F0EE}">
      <dgm:prSet/>
      <dgm:spPr/>
      <dgm:t>
        <a:bodyPr/>
        <a:lstStyle/>
        <a:p>
          <a:endParaRPr lang="en-GB"/>
        </a:p>
      </dgm:t>
    </dgm:pt>
    <dgm:pt modelId="{73EF7BFE-12CA-4471-94A9-BEBEF39786D0}">
      <dgm:prSet custT="1"/>
      <dgm:spPr>
        <a:solidFill>
          <a:srgbClr val="FFF3D5"/>
        </a:solidFill>
        <a:ln>
          <a:solidFill>
            <a:srgbClr val="FFF3D5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Read the </a:t>
          </a:r>
          <a:r>
            <a:rPr lang="en-GB" sz="1100" b="1" dirty="0">
              <a:latin typeface="Arial" panose="020B0604020202020204" pitchFamily="34" charset="0"/>
              <a:cs typeface="Arial" panose="020B0604020202020204" pitchFamily="34" charset="0"/>
            </a:rPr>
            <a:t>Quran</a:t>
          </a:r>
        </a:p>
      </dgm:t>
    </dgm:pt>
    <dgm:pt modelId="{916B01CE-1632-413F-A71D-784C7FC3EE79}" type="parTrans" cxnId="{84100FB3-7944-433E-A87B-1A26B7D1DC79}">
      <dgm:prSet/>
      <dgm:spPr/>
      <dgm:t>
        <a:bodyPr/>
        <a:lstStyle/>
        <a:p>
          <a:endParaRPr lang="en-GB"/>
        </a:p>
      </dgm:t>
    </dgm:pt>
    <dgm:pt modelId="{E74D72FA-A726-4AD6-B815-4E1695CF93AE}" type="sibTrans" cxnId="{84100FB3-7944-433E-A87B-1A26B7D1DC79}">
      <dgm:prSet/>
      <dgm:spPr/>
      <dgm:t>
        <a:bodyPr/>
        <a:lstStyle/>
        <a:p>
          <a:endParaRPr lang="en-GB"/>
        </a:p>
      </dgm:t>
    </dgm:pt>
    <dgm:pt modelId="{21C496EC-2795-4E4F-8848-F48707A221C1}" type="pres">
      <dgm:prSet presAssocID="{8B6E5C6B-7236-4799-ACFE-91BC6191C9B3}" presName="Name0" presStyleCnt="0">
        <dgm:presLayoutVars>
          <dgm:dir/>
          <dgm:animLvl val="lvl"/>
          <dgm:resizeHandles val="exact"/>
        </dgm:presLayoutVars>
      </dgm:prSet>
      <dgm:spPr/>
    </dgm:pt>
    <dgm:pt modelId="{ADC48A9D-E8ED-4BBE-A4C9-463400B2FF56}" type="pres">
      <dgm:prSet presAssocID="{E44B241C-EC38-46D3-89E2-14F797EB660B}" presName="linNode" presStyleCnt="0"/>
      <dgm:spPr/>
    </dgm:pt>
    <dgm:pt modelId="{B80445B9-0294-45FC-9AFC-4CB81389B6DC}" type="pres">
      <dgm:prSet presAssocID="{E44B241C-EC38-46D3-89E2-14F797EB660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F7D19E8-3FF7-400E-85ED-6F7E37DCC170}" type="pres">
      <dgm:prSet presAssocID="{E44B241C-EC38-46D3-89E2-14F797EB660B}" presName="descendantText" presStyleLbl="alignAccFollowNode1" presStyleIdx="0" presStyleCnt="5">
        <dgm:presLayoutVars>
          <dgm:bulletEnabled val="1"/>
        </dgm:presLayoutVars>
      </dgm:prSet>
      <dgm:spPr/>
    </dgm:pt>
    <dgm:pt modelId="{52BADA44-261A-43D0-9C2F-F8AE8B662964}" type="pres">
      <dgm:prSet presAssocID="{C7AA370A-F8A5-4EBF-ACF6-B3F75D61850B}" presName="sp" presStyleCnt="0"/>
      <dgm:spPr/>
    </dgm:pt>
    <dgm:pt modelId="{80A6B390-DCE4-4D7B-887B-504843E7A0E2}" type="pres">
      <dgm:prSet presAssocID="{A2FEFC80-1CF7-4202-956A-4E1D76017A68}" presName="linNode" presStyleCnt="0"/>
      <dgm:spPr/>
    </dgm:pt>
    <dgm:pt modelId="{E408F0EA-E0B8-4C05-A838-737CEB9A3A9A}" type="pres">
      <dgm:prSet presAssocID="{A2FEFC80-1CF7-4202-956A-4E1D76017A68}" presName="parentText" presStyleLbl="node1" presStyleIdx="1" presStyleCnt="5" custLinFactNeighborX="-348" custLinFactNeighborY="1568">
        <dgm:presLayoutVars>
          <dgm:chMax val="1"/>
          <dgm:bulletEnabled val="1"/>
        </dgm:presLayoutVars>
      </dgm:prSet>
      <dgm:spPr/>
    </dgm:pt>
    <dgm:pt modelId="{464B198F-C689-4F82-A9F9-5BE6B195357C}" type="pres">
      <dgm:prSet presAssocID="{A2FEFC80-1CF7-4202-956A-4E1D76017A68}" presName="descendantText" presStyleLbl="alignAccFollowNode1" presStyleIdx="1" presStyleCnt="5">
        <dgm:presLayoutVars>
          <dgm:bulletEnabled val="1"/>
        </dgm:presLayoutVars>
      </dgm:prSet>
      <dgm:spPr/>
    </dgm:pt>
    <dgm:pt modelId="{6F38379F-ADC8-4253-B821-2B88C85AD7F8}" type="pres">
      <dgm:prSet presAssocID="{F9BC4CAB-933D-403F-AD9B-1CF8C760CAF5}" presName="sp" presStyleCnt="0"/>
      <dgm:spPr/>
    </dgm:pt>
    <dgm:pt modelId="{B98A6B59-2C33-472E-9CD8-633AAB0C88DB}" type="pres">
      <dgm:prSet presAssocID="{84DF0489-6205-4FF7-B055-F88056EE56BA}" presName="linNode" presStyleCnt="0"/>
      <dgm:spPr/>
    </dgm:pt>
    <dgm:pt modelId="{B396657D-EE37-48BB-A105-A1450A4774AB}" type="pres">
      <dgm:prSet presAssocID="{84DF0489-6205-4FF7-B055-F88056EE56B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EAD88AD-CC82-4446-8BCF-23633DC942B8}" type="pres">
      <dgm:prSet presAssocID="{84DF0489-6205-4FF7-B055-F88056EE56BA}" presName="descendantText" presStyleLbl="alignAccFollowNode1" presStyleIdx="2" presStyleCnt="5">
        <dgm:presLayoutVars>
          <dgm:bulletEnabled val="1"/>
        </dgm:presLayoutVars>
      </dgm:prSet>
      <dgm:spPr/>
    </dgm:pt>
    <dgm:pt modelId="{3BBFFA50-12C9-4BCE-B577-7DAFD4445BD7}" type="pres">
      <dgm:prSet presAssocID="{8AEB49F7-66CE-41AB-99F6-1F9507D532FB}" presName="sp" presStyleCnt="0"/>
      <dgm:spPr/>
    </dgm:pt>
    <dgm:pt modelId="{372F927D-6FCA-41BB-BE9E-C68F1CFC6272}" type="pres">
      <dgm:prSet presAssocID="{6E574A2B-6D11-4B9D-B791-EF3D08881090}" presName="linNode" presStyleCnt="0"/>
      <dgm:spPr/>
    </dgm:pt>
    <dgm:pt modelId="{5A15C462-168E-4981-8F26-7874C7395E05}" type="pres">
      <dgm:prSet presAssocID="{6E574A2B-6D11-4B9D-B791-EF3D0888109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4704306-2D2C-4D15-909B-B111422E8581}" type="pres">
      <dgm:prSet presAssocID="{6E574A2B-6D11-4B9D-B791-EF3D08881090}" presName="descendantText" presStyleLbl="alignAccFollowNode1" presStyleIdx="3" presStyleCnt="5">
        <dgm:presLayoutVars>
          <dgm:bulletEnabled val="1"/>
        </dgm:presLayoutVars>
      </dgm:prSet>
      <dgm:spPr/>
    </dgm:pt>
    <dgm:pt modelId="{B1F357E0-6FB2-4359-8B8B-E7BEFF72E642}" type="pres">
      <dgm:prSet presAssocID="{FB7DBEBF-BA00-4E4C-B9A7-E6E821412A58}" presName="sp" presStyleCnt="0"/>
      <dgm:spPr/>
    </dgm:pt>
    <dgm:pt modelId="{B87F8E5C-016B-4A9F-B2BC-6FC507A69838}" type="pres">
      <dgm:prSet presAssocID="{A1A17A20-6509-405A-AF1E-1F8FA3B28961}" presName="linNode" presStyleCnt="0"/>
      <dgm:spPr/>
    </dgm:pt>
    <dgm:pt modelId="{E954BFF8-52E0-4172-A077-6E69818B4C5B}" type="pres">
      <dgm:prSet presAssocID="{A1A17A20-6509-405A-AF1E-1F8FA3B2896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C182165-5838-4DEA-99B5-2F16BB94FDB7}" type="pres">
      <dgm:prSet presAssocID="{A1A17A20-6509-405A-AF1E-1F8FA3B2896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B850616-1AA7-4A0F-9D4C-554FE8245F9C}" type="presOf" srcId="{8B6E5C6B-7236-4799-ACFE-91BC6191C9B3}" destId="{21C496EC-2795-4E4F-8848-F48707A221C1}" srcOrd="0" destOrd="0" presId="urn:microsoft.com/office/officeart/2005/8/layout/vList5"/>
    <dgm:cxn modelId="{FDD90E1E-C684-409E-A8D5-E0C7E6DE8725}" type="presOf" srcId="{F3177576-DE0A-4C4E-8CAC-A237B59D5C8A}" destId="{6C182165-5838-4DEA-99B5-2F16BB94FDB7}" srcOrd="0" destOrd="1" presId="urn:microsoft.com/office/officeart/2005/8/layout/vList5"/>
    <dgm:cxn modelId="{F4BCD02B-8E57-41AE-A094-A3A0E4EF30A5}" type="presOf" srcId="{A1A17A20-6509-405A-AF1E-1F8FA3B28961}" destId="{E954BFF8-52E0-4172-A077-6E69818B4C5B}" srcOrd="0" destOrd="0" presId="urn:microsoft.com/office/officeart/2005/8/layout/vList5"/>
    <dgm:cxn modelId="{4E363B61-3A30-4B57-8968-564C7E25A504}" srcId="{6E574A2B-6D11-4B9D-B791-EF3D08881090}" destId="{12CFC9C0-B445-4536-8EF8-474D0E75505E}" srcOrd="0" destOrd="0" parTransId="{F5AFC468-5B72-46A2-8580-B08A58E413DA}" sibTransId="{564C05E3-9A61-4545-9F70-9B788E4BF687}"/>
    <dgm:cxn modelId="{3A09A546-3D9B-4668-BE9E-8D522AD947DB}" srcId="{8B6E5C6B-7236-4799-ACFE-91BC6191C9B3}" destId="{6E574A2B-6D11-4B9D-B791-EF3D08881090}" srcOrd="3" destOrd="0" parTransId="{978CBC69-F6DA-4E2D-A04C-761613B62162}" sibTransId="{FB7DBEBF-BA00-4E4C-B9A7-E6E821412A58}"/>
    <dgm:cxn modelId="{CF1F4267-9607-4BD0-A71E-B7C5908434A9}" type="presOf" srcId="{142B33EB-C2AA-4C80-9C1E-1F8C529ADB67}" destId="{3F7D19E8-3FF7-400E-85ED-6F7E37DCC170}" srcOrd="0" destOrd="0" presId="urn:microsoft.com/office/officeart/2005/8/layout/vList5"/>
    <dgm:cxn modelId="{C56CBA4A-1300-4BF6-AA14-705BC951DD87}" srcId="{E44B241C-EC38-46D3-89E2-14F797EB660B}" destId="{6DB80CF8-532D-4C31-B6A2-DCDE277A8D49}" srcOrd="1" destOrd="0" parTransId="{4CA4A8F9-ED48-4A63-B5E6-B6429DB4FB08}" sibTransId="{88338FD7-F68C-4762-8C12-13C55691A3ED}"/>
    <dgm:cxn modelId="{FDBE5672-23F0-49E3-8F85-B2BEDBE9DFA2}" srcId="{E44B241C-EC38-46D3-89E2-14F797EB660B}" destId="{E2FAC920-45B7-4E34-845E-BB7319A9F4B3}" srcOrd="2" destOrd="0" parTransId="{2EB51D6E-E735-44E3-8EA2-166D866A5B66}" sibTransId="{B3DB2657-4758-4CA6-B857-25F0F481C6D9}"/>
    <dgm:cxn modelId="{E6087972-9D67-4B6A-AFD3-35847F4B4D87}" type="presOf" srcId="{E2FAC920-45B7-4E34-845E-BB7319A9F4B3}" destId="{3F7D19E8-3FF7-400E-85ED-6F7E37DCC170}" srcOrd="0" destOrd="2" presId="urn:microsoft.com/office/officeart/2005/8/layout/vList5"/>
    <dgm:cxn modelId="{5181E672-EEC0-4EA3-B0F4-F701E31F8689}" type="presOf" srcId="{E3370F3B-0605-4DBF-951A-CCB09E779E1B}" destId="{6C182165-5838-4DEA-99B5-2F16BB94FDB7}" srcOrd="0" destOrd="0" presId="urn:microsoft.com/office/officeart/2005/8/layout/vList5"/>
    <dgm:cxn modelId="{E37EBA55-0516-438E-9686-B500E83C31E2}" srcId="{A2FEFC80-1CF7-4202-956A-4E1D76017A68}" destId="{BF59FF2C-1C62-4A20-954B-7D88C25228D0}" srcOrd="0" destOrd="0" parTransId="{8FC0B663-EF8B-475D-B4EA-9F9E0BE118DF}" sibTransId="{B48C94AF-AA0F-4CDD-B9AA-A87D146C82D9}"/>
    <dgm:cxn modelId="{1938BD56-3D4E-41E6-AE12-87F48B9738DD}" srcId="{84DF0489-6205-4FF7-B055-F88056EE56BA}" destId="{8BBED566-B19F-4300-BA71-E6FED9CC0D85}" srcOrd="1" destOrd="0" parTransId="{2B8CD132-25A3-41E0-84D5-BB1B00D6A654}" sibTransId="{6954E40D-8F49-4B6C-A240-DCCEF682BA1D}"/>
    <dgm:cxn modelId="{73D71982-4B3E-41D6-82BA-F80D1F06D18B}" type="presOf" srcId="{6E574A2B-6D11-4B9D-B791-EF3D08881090}" destId="{5A15C462-168E-4981-8F26-7874C7395E05}" srcOrd="0" destOrd="0" presId="urn:microsoft.com/office/officeart/2005/8/layout/vList5"/>
    <dgm:cxn modelId="{50BEC783-8010-43A5-9F3D-09F16773F0EE}" srcId="{A1A17A20-6509-405A-AF1E-1F8FA3B28961}" destId="{B33BA12E-79AB-41D6-B8A4-0EE243DFC3AB}" srcOrd="2" destOrd="0" parTransId="{EB72682A-888F-4425-BE6F-D467837644F6}" sibTransId="{FEC79BAD-7BC0-4DEC-97A6-2F9474AC08C2}"/>
    <dgm:cxn modelId="{1889B788-D9B4-4D38-8246-1E0860826C73}" srcId="{8B6E5C6B-7236-4799-ACFE-91BC6191C9B3}" destId="{A2FEFC80-1CF7-4202-956A-4E1D76017A68}" srcOrd="1" destOrd="0" parTransId="{D64880CC-24CA-46AA-B612-6511D9089591}" sibTransId="{F9BC4CAB-933D-403F-AD9B-1CF8C760CAF5}"/>
    <dgm:cxn modelId="{4340D388-5E21-4C90-B284-28A050698583}" type="presOf" srcId="{8BBED566-B19F-4300-BA71-E6FED9CC0D85}" destId="{7EAD88AD-CC82-4446-8BCF-23633DC942B8}" srcOrd="0" destOrd="1" presId="urn:microsoft.com/office/officeart/2005/8/layout/vList5"/>
    <dgm:cxn modelId="{67E05D89-4146-426E-A13B-560A8913C0F3}" type="presOf" srcId="{0E59E197-39E0-4818-AE33-0C00EAB074E5}" destId="{464B198F-C689-4F82-A9F9-5BE6B195357C}" srcOrd="0" destOrd="2" presId="urn:microsoft.com/office/officeart/2005/8/layout/vList5"/>
    <dgm:cxn modelId="{3849578C-3E1F-4A89-BC09-941E05ED33AF}" srcId="{A1A17A20-6509-405A-AF1E-1F8FA3B28961}" destId="{F3177576-DE0A-4C4E-8CAC-A237B59D5C8A}" srcOrd="1" destOrd="0" parTransId="{A5876DBC-6F0B-43FF-8B07-6AC19854427F}" sibTransId="{78974079-D67A-4DE8-86A4-E734CCC4F8C2}"/>
    <dgm:cxn modelId="{A28F718D-8823-444A-AECA-DE3A195DA964}" type="presOf" srcId="{73EF7BFE-12CA-4471-94A9-BEBEF39786D0}" destId="{7EAD88AD-CC82-4446-8BCF-23633DC942B8}" srcOrd="0" destOrd="2" presId="urn:microsoft.com/office/officeart/2005/8/layout/vList5"/>
    <dgm:cxn modelId="{2F4FB98D-3334-4D95-92D2-25F515A9FED1}" type="presOf" srcId="{61E39923-65E1-40C9-AB73-993F41C1E58C}" destId="{7EAD88AD-CC82-4446-8BCF-23633DC942B8}" srcOrd="0" destOrd="0" presId="urn:microsoft.com/office/officeart/2005/8/layout/vList5"/>
    <dgm:cxn modelId="{AED9578E-6537-486B-94BD-989B3E080F2D}" srcId="{8B6E5C6B-7236-4799-ACFE-91BC6191C9B3}" destId="{84DF0489-6205-4FF7-B055-F88056EE56BA}" srcOrd="2" destOrd="0" parTransId="{1FA22EB5-9C56-4A90-9DAF-14718E6DAD70}" sibTransId="{8AEB49F7-66CE-41AB-99F6-1F9507D532FB}"/>
    <dgm:cxn modelId="{84100FB3-7944-433E-A87B-1A26B7D1DC79}" srcId="{84DF0489-6205-4FF7-B055-F88056EE56BA}" destId="{73EF7BFE-12CA-4471-94A9-BEBEF39786D0}" srcOrd="2" destOrd="0" parTransId="{916B01CE-1632-413F-A71D-784C7FC3EE79}" sibTransId="{E74D72FA-A726-4AD6-B815-4E1695CF93AE}"/>
    <dgm:cxn modelId="{1F77B5BA-D5CA-4765-A275-96CBAE80FF26}" srcId="{E44B241C-EC38-46D3-89E2-14F797EB660B}" destId="{142B33EB-C2AA-4C80-9C1E-1F8C529ADB67}" srcOrd="0" destOrd="0" parTransId="{CCD8CEEA-3762-4407-8843-49489A249012}" sibTransId="{B290EC0E-970F-4468-8512-BDCFD7C4D11C}"/>
    <dgm:cxn modelId="{212C7CBE-B39B-49EF-A6A1-9C61C217A2FE}" type="presOf" srcId="{E44B241C-EC38-46D3-89E2-14F797EB660B}" destId="{B80445B9-0294-45FC-9AFC-4CB81389B6DC}" srcOrd="0" destOrd="0" presId="urn:microsoft.com/office/officeart/2005/8/layout/vList5"/>
    <dgm:cxn modelId="{A80FB2C2-5F8E-4662-B980-DF95563BAA54}" srcId="{6E574A2B-6D11-4B9D-B791-EF3D08881090}" destId="{704638A2-4DC8-42D8-A1FC-0FA63A47CFDE}" srcOrd="2" destOrd="0" parTransId="{539559B0-6530-46FA-8FF3-315500715C88}" sibTransId="{C1E0AA1A-722A-4834-AF39-58C64378411D}"/>
    <dgm:cxn modelId="{E0FBAEC3-5837-4447-95C1-AC8722D06AAC}" srcId="{84DF0489-6205-4FF7-B055-F88056EE56BA}" destId="{61E39923-65E1-40C9-AB73-993F41C1E58C}" srcOrd="0" destOrd="0" parTransId="{8C58389A-B945-4C31-8BFE-CD71BAB1BAF8}" sibTransId="{FA24D2B0-BB5D-4E72-B545-787BC38E921D}"/>
    <dgm:cxn modelId="{1CEBEED4-0E04-424C-8504-E71E9616C44D}" srcId="{6E574A2B-6D11-4B9D-B791-EF3D08881090}" destId="{0F69B2AC-F400-479F-A4BD-BDAB3414B5B4}" srcOrd="1" destOrd="0" parTransId="{749BF3BC-1069-4B72-AC90-C2C62AF81370}" sibTransId="{A132A1E0-E784-4BDE-B324-A848801C7794}"/>
    <dgm:cxn modelId="{21219EDD-64F6-45CB-A33A-7C795EC61F68}" type="presOf" srcId="{704638A2-4DC8-42D8-A1FC-0FA63A47CFDE}" destId="{94704306-2D2C-4D15-909B-B111422E8581}" srcOrd="0" destOrd="2" presId="urn:microsoft.com/office/officeart/2005/8/layout/vList5"/>
    <dgm:cxn modelId="{4A87C7DF-D1A0-4934-AD8F-C21E1131986E}" srcId="{A2FEFC80-1CF7-4202-956A-4E1D76017A68}" destId="{0E59E197-39E0-4818-AE33-0C00EAB074E5}" srcOrd="2" destOrd="0" parTransId="{AEEB2F54-3AF2-49A7-9323-FE03BB82B947}" sibTransId="{8F08A368-7809-4D88-BE7B-BAA5132626E6}"/>
    <dgm:cxn modelId="{6A618FE2-D459-4AB4-92D3-E2DD8BCF6A72}" type="presOf" srcId="{A2FEFC80-1CF7-4202-956A-4E1D76017A68}" destId="{E408F0EA-E0B8-4C05-A838-737CEB9A3A9A}" srcOrd="0" destOrd="0" presId="urn:microsoft.com/office/officeart/2005/8/layout/vList5"/>
    <dgm:cxn modelId="{C70508E5-C95B-4070-8842-C4F18DEAB7A3}" type="presOf" srcId="{6DB80CF8-532D-4C31-B6A2-DCDE277A8D49}" destId="{3F7D19E8-3FF7-400E-85ED-6F7E37DCC170}" srcOrd="0" destOrd="1" presId="urn:microsoft.com/office/officeart/2005/8/layout/vList5"/>
    <dgm:cxn modelId="{DB62BFE5-E2FC-4B00-AACA-EB61E0BDD996}" srcId="{A2FEFC80-1CF7-4202-956A-4E1D76017A68}" destId="{3D65BDCB-3873-4CAB-8B7A-FC0FD8C31B0E}" srcOrd="1" destOrd="0" parTransId="{7AB810CA-E69C-48A6-B5C6-0FCC8D20975C}" sibTransId="{559305B6-AADD-492F-8B29-0BBFC2E13050}"/>
    <dgm:cxn modelId="{CA7C92E7-A3A7-413F-B788-62BD7D3BFDFE}" type="presOf" srcId="{0F69B2AC-F400-479F-A4BD-BDAB3414B5B4}" destId="{94704306-2D2C-4D15-909B-B111422E8581}" srcOrd="0" destOrd="1" presId="urn:microsoft.com/office/officeart/2005/8/layout/vList5"/>
    <dgm:cxn modelId="{C68B2EEB-5150-4994-8EDF-E958844DBC52}" type="presOf" srcId="{3D65BDCB-3873-4CAB-8B7A-FC0FD8C31B0E}" destId="{464B198F-C689-4F82-A9F9-5BE6B195357C}" srcOrd="0" destOrd="1" presId="urn:microsoft.com/office/officeart/2005/8/layout/vList5"/>
    <dgm:cxn modelId="{CA85FFED-CE65-4477-BB7C-B2ECAD8D008B}" type="presOf" srcId="{12CFC9C0-B445-4536-8EF8-474D0E75505E}" destId="{94704306-2D2C-4D15-909B-B111422E8581}" srcOrd="0" destOrd="0" presId="urn:microsoft.com/office/officeart/2005/8/layout/vList5"/>
    <dgm:cxn modelId="{E7D32FF0-6CFB-4FBE-8226-2E6E9A139CC7}" type="presOf" srcId="{BF59FF2C-1C62-4A20-954B-7D88C25228D0}" destId="{464B198F-C689-4F82-A9F9-5BE6B195357C}" srcOrd="0" destOrd="0" presId="urn:microsoft.com/office/officeart/2005/8/layout/vList5"/>
    <dgm:cxn modelId="{878E2CF7-49FE-4075-B749-E1890E68486E}" type="presOf" srcId="{B33BA12E-79AB-41D6-B8A4-0EE243DFC3AB}" destId="{6C182165-5838-4DEA-99B5-2F16BB94FDB7}" srcOrd="0" destOrd="2" presId="urn:microsoft.com/office/officeart/2005/8/layout/vList5"/>
    <dgm:cxn modelId="{8E3FCAF7-3C73-459A-AB47-6F90397ACBB9}" type="presOf" srcId="{84DF0489-6205-4FF7-B055-F88056EE56BA}" destId="{B396657D-EE37-48BB-A105-A1450A4774AB}" srcOrd="0" destOrd="0" presId="urn:microsoft.com/office/officeart/2005/8/layout/vList5"/>
    <dgm:cxn modelId="{D52C38F8-1B37-4446-854F-3F41242D93A8}" srcId="{8B6E5C6B-7236-4799-ACFE-91BC6191C9B3}" destId="{E44B241C-EC38-46D3-89E2-14F797EB660B}" srcOrd="0" destOrd="0" parTransId="{A032F5F9-E281-4FC2-ACAD-E27E95D215F5}" sibTransId="{C7AA370A-F8A5-4EBF-ACF6-B3F75D61850B}"/>
    <dgm:cxn modelId="{EC5BBDFB-A57A-49DE-8E09-EAC7E0EE4FBC}" srcId="{A1A17A20-6509-405A-AF1E-1F8FA3B28961}" destId="{E3370F3B-0605-4DBF-951A-CCB09E779E1B}" srcOrd="0" destOrd="0" parTransId="{DFFD54DE-4719-4DC7-80B2-AFEB8FECC16C}" sibTransId="{6B58A2F4-6196-4DA3-804C-07D3E028EE07}"/>
    <dgm:cxn modelId="{3C563FFD-D4D3-45D3-A699-36C93956EDA8}" srcId="{8B6E5C6B-7236-4799-ACFE-91BC6191C9B3}" destId="{A1A17A20-6509-405A-AF1E-1F8FA3B28961}" srcOrd="4" destOrd="0" parTransId="{0C0B4014-B155-4732-8FA7-EFF9FB99E758}" sibTransId="{5CC76C98-2452-4A58-820B-F4F639FD5DB6}"/>
    <dgm:cxn modelId="{1CDA9DC0-6408-4885-B32C-1C5981E43A01}" type="presParOf" srcId="{21C496EC-2795-4E4F-8848-F48707A221C1}" destId="{ADC48A9D-E8ED-4BBE-A4C9-463400B2FF56}" srcOrd="0" destOrd="0" presId="urn:microsoft.com/office/officeart/2005/8/layout/vList5"/>
    <dgm:cxn modelId="{28777FFE-53F4-4BEA-BD33-BD080AC9A253}" type="presParOf" srcId="{ADC48A9D-E8ED-4BBE-A4C9-463400B2FF56}" destId="{B80445B9-0294-45FC-9AFC-4CB81389B6DC}" srcOrd="0" destOrd="0" presId="urn:microsoft.com/office/officeart/2005/8/layout/vList5"/>
    <dgm:cxn modelId="{5A3EAEE7-16B5-4C89-837C-C1B380B7F481}" type="presParOf" srcId="{ADC48A9D-E8ED-4BBE-A4C9-463400B2FF56}" destId="{3F7D19E8-3FF7-400E-85ED-6F7E37DCC170}" srcOrd="1" destOrd="0" presId="urn:microsoft.com/office/officeart/2005/8/layout/vList5"/>
    <dgm:cxn modelId="{0A2F69D8-BE7A-4C51-954D-578138371601}" type="presParOf" srcId="{21C496EC-2795-4E4F-8848-F48707A221C1}" destId="{52BADA44-261A-43D0-9C2F-F8AE8B662964}" srcOrd="1" destOrd="0" presId="urn:microsoft.com/office/officeart/2005/8/layout/vList5"/>
    <dgm:cxn modelId="{2842B235-4353-48AD-BA24-DBD0ABDECF7D}" type="presParOf" srcId="{21C496EC-2795-4E4F-8848-F48707A221C1}" destId="{80A6B390-DCE4-4D7B-887B-504843E7A0E2}" srcOrd="2" destOrd="0" presId="urn:microsoft.com/office/officeart/2005/8/layout/vList5"/>
    <dgm:cxn modelId="{7B0058CC-B168-4178-933D-3A88C7BED714}" type="presParOf" srcId="{80A6B390-DCE4-4D7B-887B-504843E7A0E2}" destId="{E408F0EA-E0B8-4C05-A838-737CEB9A3A9A}" srcOrd="0" destOrd="0" presId="urn:microsoft.com/office/officeart/2005/8/layout/vList5"/>
    <dgm:cxn modelId="{A9DCCD4F-0A2C-4168-9DFA-7BFC13A90E91}" type="presParOf" srcId="{80A6B390-DCE4-4D7B-887B-504843E7A0E2}" destId="{464B198F-C689-4F82-A9F9-5BE6B195357C}" srcOrd="1" destOrd="0" presId="urn:microsoft.com/office/officeart/2005/8/layout/vList5"/>
    <dgm:cxn modelId="{05C8ECE9-27EE-4835-A97D-3C1A5D1353B1}" type="presParOf" srcId="{21C496EC-2795-4E4F-8848-F48707A221C1}" destId="{6F38379F-ADC8-4253-B821-2B88C85AD7F8}" srcOrd="3" destOrd="0" presId="urn:microsoft.com/office/officeart/2005/8/layout/vList5"/>
    <dgm:cxn modelId="{C4EAB86D-2147-4880-B235-7DCDB1637FA3}" type="presParOf" srcId="{21C496EC-2795-4E4F-8848-F48707A221C1}" destId="{B98A6B59-2C33-472E-9CD8-633AAB0C88DB}" srcOrd="4" destOrd="0" presId="urn:microsoft.com/office/officeart/2005/8/layout/vList5"/>
    <dgm:cxn modelId="{4494E7F7-4FC2-4A90-868C-E54B70EFC724}" type="presParOf" srcId="{B98A6B59-2C33-472E-9CD8-633AAB0C88DB}" destId="{B396657D-EE37-48BB-A105-A1450A4774AB}" srcOrd="0" destOrd="0" presId="urn:microsoft.com/office/officeart/2005/8/layout/vList5"/>
    <dgm:cxn modelId="{70020656-1C22-4CF0-A02E-2E5F8EB56B8E}" type="presParOf" srcId="{B98A6B59-2C33-472E-9CD8-633AAB0C88DB}" destId="{7EAD88AD-CC82-4446-8BCF-23633DC942B8}" srcOrd="1" destOrd="0" presId="urn:microsoft.com/office/officeart/2005/8/layout/vList5"/>
    <dgm:cxn modelId="{6980D753-B315-48D9-B9A3-B559229751F9}" type="presParOf" srcId="{21C496EC-2795-4E4F-8848-F48707A221C1}" destId="{3BBFFA50-12C9-4BCE-B577-7DAFD4445BD7}" srcOrd="5" destOrd="0" presId="urn:microsoft.com/office/officeart/2005/8/layout/vList5"/>
    <dgm:cxn modelId="{A8BD81D8-4508-4DC8-851B-608356EA5482}" type="presParOf" srcId="{21C496EC-2795-4E4F-8848-F48707A221C1}" destId="{372F927D-6FCA-41BB-BE9E-C68F1CFC6272}" srcOrd="6" destOrd="0" presId="urn:microsoft.com/office/officeart/2005/8/layout/vList5"/>
    <dgm:cxn modelId="{63921189-2394-41E3-BD49-6AA65B9E9040}" type="presParOf" srcId="{372F927D-6FCA-41BB-BE9E-C68F1CFC6272}" destId="{5A15C462-168E-4981-8F26-7874C7395E05}" srcOrd="0" destOrd="0" presId="urn:microsoft.com/office/officeart/2005/8/layout/vList5"/>
    <dgm:cxn modelId="{94BE655B-020D-48E1-8CB4-481FE40C8276}" type="presParOf" srcId="{372F927D-6FCA-41BB-BE9E-C68F1CFC6272}" destId="{94704306-2D2C-4D15-909B-B111422E8581}" srcOrd="1" destOrd="0" presId="urn:microsoft.com/office/officeart/2005/8/layout/vList5"/>
    <dgm:cxn modelId="{B76129B0-B71C-44A9-BB9E-816811CCB412}" type="presParOf" srcId="{21C496EC-2795-4E4F-8848-F48707A221C1}" destId="{B1F357E0-6FB2-4359-8B8B-E7BEFF72E642}" srcOrd="7" destOrd="0" presId="urn:microsoft.com/office/officeart/2005/8/layout/vList5"/>
    <dgm:cxn modelId="{EF67FDBF-532D-45F1-80D8-7C080F0814D7}" type="presParOf" srcId="{21C496EC-2795-4E4F-8848-F48707A221C1}" destId="{B87F8E5C-016B-4A9F-B2BC-6FC507A69838}" srcOrd="8" destOrd="0" presId="urn:microsoft.com/office/officeart/2005/8/layout/vList5"/>
    <dgm:cxn modelId="{03BEA01E-7A83-4FCC-92F4-71A74EC58F7D}" type="presParOf" srcId="{B87F8E5C-016B-4A9F-B2BC-6FC507A69838}" destId="{E954BFF8-52E0-4172-A077-6E69818B4C5B}" srcOrd="0" destOrd="0" presId="urn:microsoft.com/office/officeart/2005/8/layout/vList5"/>
    <dgm:cxn modelId="{3A01A10C-4229-49CA-8886-9E890039ECBA}" type="presParOf" srcId="{B87F8E5C-016B-4A9F-B2BC-6FC507A69838}" destId="{6C182165-5838-4DEA-99B5-2F16BB94FD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A2F63-8553-4DAB-ADD3-D6E444D863B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451BC8E-379A-4850-83B5-6BDEEF012307}">
      <dgm:prSet custT="1"/>
      <dgm:spPr>
        <a:solidFill>
          <a:srgbClr val="786486"/>
        </a:solidFill>
        <a:ln>
          <a:solidFill>
            <a:srgbClr val="786486"/>
          </a:solidFill>
        </a:ln>
      </dgm:spPr>
      <dgm:t>
        <a:bodyPr/>
        <a:lstStyle/>
        <a:p>
          <a:r>
            <a:rPr lang="en-US" sz="1300" b="0" i="0" dirty="0">
              <a:latin typeface="Arial" panose="020B0604020202020204" pitchFamily="34" charset="0"/>
              <a:cs typeface="Arial" panose="020B0604020202020204" pitchFamily="34" charset="0"/>
            </a:rPr>
            <a:t>Disconnect​ from worldly life  and tasks.</a:t>
          </a:r>
          <a:endParaRPr lang="en-GB" sz="13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BBF045-8452-403F-8BB9-0F5FCF743D8D}" type="parTrans" cxnId="{8BAAA08B-D437-4024-8327-8E3E4C41CC45}">
      <dgm:prSet/>
      <dgm:spPr/>
      <dgm:t>
        <a:bodyPr/>
        <a:lstStyle/>
        <a:p>
          <a:endParaRPr lang="en-GB"/>
        </a:p>
      </dgm:t>
    </dgm:pt>
    <dgm:pt modelId="{429B4C3F-DB65-4F66-9069-234CF736789E}" type="sibTrans" cxnId="{8BAAA08B-D437-4024-8327-8E3E4C41CC45}">
      <dgm:prSet/>
      <dgm:spPr/>
      <dgm:t>
        <a:bodyPr/>
        <a:lstStyle/>
        <a:p>
          <a:endParaRPr lang="en-GB"/>
        </a:p>
      </dgm:t>
    </dgm:pt>
    <dgm:pt modelId="{DB300789-F3C4-4234-A5AE-3FDE6715FEEA}">
      <dgm:prSet custT="1"/>
      <dgm:spPr>
        <a:ln w="9525">
          <a:solidFill>
            <a:srgbClr val="78648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Sit down and </a:t>
          </a:r>
          <a:r>
            <a:rPr lang="en-US" sz="1100" b="1" i="0" dirty="0">
              <a:latin typeface="Arial" panose="020B0604020202020204" pitchFamily="34" charset="0"/>
              <a:cs typeface="Arial" panose="020B0604020202020204" pitchFamily="34" charset="0"/>
            </a:rPr>
            <a:t>read </a:t>
          </a:r>
          <a:r>
            <a:rPr lang="en-US" sz="1100" b="1" i="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US" sz="1100" b="1" i="0" dirty="0">
              <a:latin typeface="Arial" panose="020B0604020202020204" pitchFamily="34" charset="0"/>
              <a:cs typeface="Arial" panose="020B0604020202020204" pitchFamily="34" charset="0"/>
            </a:rPr>
            <a:t> 2 to 3 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min before starting your Salah.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395ADB-0C72-4372-8F95-C5A37BEBF9F3}" type="parTrans" cxnId="{EF35728D-ABFC-462D-AB6D-CCA64F0832D7}">
      <dgm:prSet/>
      <dgm:spPr/>
      <dgm:t>
        <a:bodyPr/>
        <a:lstStyle/>
        <a:p>
          <a:endParaRPr lang="en-GB"/>
        </a:p>
      </dgm:t>
    </dgm:pt>
    <dgm:pt modelId="{C1AA6118-063D-4D9F-9888-063370DC6C71}" type="sibTrans" cxnId="{EF35728D-ABFC-462D-AB6D-CCA64F0832D7}">
      <dgm:prSet/>
      <dgm:spPr/>
      <dgm:t>
        <a:bodyPr/>
        <a:lstStyle/>
        <a:p>
          <a:endParaRPr lang="en-GB"/>
        </a:p>
      </dgm:t>
    </dgm:pt>
    <dgm:pt modelId="{F3645405-B6C5-4949-989D-802BE7AE8335}">
      <dgm:prSet custT="1"/>
      <dgm:spPr>
        <a:solidFill>
          <a:srgbClr val="418BCF"/>
        </a:solidFill>
        <a:ln>
          <a:solidFill>
            <a:srgbClr val="418BCF"/>
          </a:solidFill>
        </a:ln>
      </dgm:spPr>
      <dgm:t>
        <a:bodyPr/>
        <a:lstStyle/>
        <a:p>
          <a:r>
            <a:rPr lang="en-US" sz="1300" b="0" i="0" dirty="0">
              <a:latin typeface="Arial" panose="020B0604020202020204" pitchFamily="34" charset="0"/>
              <a:cs typeface="Arial" panose="020B0604020202020204" pitchFamily="34" charset="0"/>
            </a:rPr>
            <a:t>Slow down​ / Do not rush</a:t>
          </a:r>
          <a:r>
            <a:rPr lang="en-GB" sz="1300" b="0" i="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3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4C04C4-623B-4C8E-A02D-5921CDDA0D21}" type="parTrans" cxnId="{9EA528C7-7BFA-4F19-B85F-776F20C6C230}">
      <dgm:prSet/>
      <dgm:spPr/>
      <dgm:t>
        <a:bodyPr/>
        <a:lstStyle/>
        <a:p>
          <a:endParaRPr lang="en-GB"/>
        </a:p>
      </dgm:t>
    </dgm:pt>
    <dgm:pt modelId="{B430FBCC-2EC0-4C06-B4A7-E3AA151084E4}" type="sibTrans" cxnId="{9EA528C7-7BFA-4F19-B85F-776F20C6C230}">
      <dgm:prSet/>
      <dgm:spPr/>
      <dgm:t>
        <a:bodyPr/>
        <a:lstStyle/>
        <a:p>
          <a:endParaRPr lang="en-GB"/>
        </a:p>
      </dgm:t>
    </dgm:pt>
    <dgm:pt modelId="{4ACA821D-B017-45BA-BF41-582B72D92748}">
      <dgm:prSet custT="1"/>
      <dgm:spPr>
        <a:solidFill>
          <a:srgbClr val="61C5ED"/>
        </a:solidFill>
        <a:ln>
          <a:solidFill>
            <a:srgbClr val="61C5ED"/>
          </a:solidFill>
        </a:ln>
      </dgm:spPr>
      <dgm:t>
        <a:bodyPr/>
        <a:lstStyle/>
        <a:p>
          <a:r>
            <a:rPr lang="en-US" sz="1300" b="0" i="0" dirty="0">
              <a:latin typeface="Arial" panose="020B0604020202020204" pitchFamily="34" charset="0"/>
              <a:cs typeface="Arial" panose="020B0604020202020204" pitchFamily="34" charset="0"/>
            </a:rPr>
            <a:t>Learn the meanings.</a:t>
          </a:r>
          <a:r>
            <a:rPr lang="en-GB" sz="13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3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425CD0-B054-4D89-BA4D-8A96FEBEC13F}" type="parTrans" cxnId="{39049D2C-B3E0-4FF5-A021-1F08DA41AD7C}">
      <dgm:prSet/>
      <dgm:spPr/>
      <dgm:t>
        <a:bodyPr/>
        <a:lstStyle/>
        <a:p>
          <a:endParaRPr lang="en-GB"/>
        </a:p>
      </dgm:t>
    </dgm:pt>
    <dgm:pt modelId="{465D38DA-3A55-4150-9C01-A570686B5515}" type="sibTrans" cxnId="{39049D2C-B3E0-4FF5-A021-1F08DA41AD7C}">
      <dgm:prSet/>
      <dgm:spPr/>
      <dgm:t>
        <a:bodyPr/>
        <a:lstStyle/>
        <a:p>
          <a:endParaRPr lang="en-GB"/>
        </a:p>
      </dgm:t>
    </dgm:pt>
    <dgm:pt modelId="{79B82035-9278-4663-91DC-F2E8FA31F253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Start with what you are reading in;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1B4B69-87C3-4EDD-947B-E88DCCB56B2D}" type="parTrans" cxnId="{9B7342D3-34E2-426C-B5D2-AA2399B48AF8}">
      <dgm:prSet/>
      <dgm:spPr/>
      <dgm:t>
        <a:bodyPr/>
        <a:lstStyle/>
        <a:p>
          <a:endParaRPr lang="en-GB"/>
        </a:p>
      </dgm:t>
    </dgm:pt>
    <dgm:pt modelId="{D94C5DA4-7539-47DE-822F-A26B0FE2A69F}" type="sibTrans" cxnId="{9B7342D3-34E2-426C-B5D2-AA2399B48AF8}">
      <dgm:prSet/>
      <dgm:spPr/>
      <dgm:t>
        <a:bodyPr/>
        <a:lstStyle/>
        <a:p>
          <a:endParaRPr lang="en-GB"/>
        </a:p>
      </dgm:t>
    </dgm:pt>
    <dgm:pt modelId="{E532486E-25DF-48D7-8EBA-DEAAE06E287D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b="0" i="0" dirty="0" err="1">
              <a:latin typeface="Arial" panose="020B0604020202020204" pitchFamily="34" charset="0"/>
              <a:cs typeface="Arial" panose="020B0604020202020204" pitchFamily="34" charset="0"/>
            </a:rPr>
            <a:t>Sajood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AB15B-95CD-45AB-96EE-43E1231EF5FD}" type="parTrans" cxnId="{E537760D-5E1A-4469-A339-9FDA10306CBD}">
      <dgm:prSet/>
      <dgm:spPr/>
      <dgm:t>
        <a:bodyPr/>
        <a:lstStyle/>
        <a:p>
          <a:endParaRPr lang="en-GB"/>
        </a:p>
      </dgm:t>
    </dgm:pt>
    <dgm:pt modelId="{E3692D25-6A9E-4612-B42F-008AC3CE1889}" type="sibTrans" cxnId="{E537760D-5E1A-4469-A339-9FDA10306CBD}">
      <dgm:prSet/>
      <dgm:spPr/>
      <dgm:t>
        <a:bodyPr/>
        <a:lstStyle/>
        <a:p>
          <a:endParaRPr lang="en-GB"/>
        </a:p>
      </dgm:t>
    </dgm:pt>
    <dgm:pt modelId="{0F2CDC24-A066-4379-9E9A-630D8A72BD88}">
      <dgm:prSet custT="1"/>
      <dgm:spPr>
        <a:ln w="9525">
          <a:solidFill>
            <a:srgbClr val="78648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1" i="0" dirty="0">
              <a:latin typeface="Arial" panose="020B0604020202020204" pitchFamily="34" charset="0"/>
              <a:cs typeface="Arial" panose="020B0604020202020204" pitchFamily="34" charset="0"/>
            </a:rPr>
            <a:t>Clear your mind 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(or you’ll spend half of your Salah time trying to concentrate).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6F943-7F26-408A-87EB-0543B1996D62}" type="parTrans" cxnId="{08765FF3-1816-4D0A-AE92-8210710278B4}">
      <dgm:prSet/>
      <dgm:spPr/>
      <dgm:t>
        <a:bodyPr/>
        <a:lstStyle/>
        <a:p>
          <a:endParaRPr lang="en-GB"/>
        </a:p>
      </dgm:t>
    </dgm:pt>
    <dgm:pt modelId="{900A744F-F516-4A90-AD1F-C2E11C405BFA}" type="sibTrans" cxnId="{08765FF3-1816-4D0A-AE92-8210710278B4}">
      <dgm:prSet/>
      <dgm:spPr/>
      <dgm:t>
        <a:bodyPr/>
        <a:lstStyle/>
        <a:p>
          <a:endParaRPr lang="en-GB"/>
        </a:p>
      </dgm:t>
    </dgm:pt>
    <dgm:pt modelId="{BEA4C469-0347-4A7E-8B48-DABDEC2F770B}">
      <dgm:prSet custT="1"/>
      <dgm:spPr>
        <a:ln w="9525"/>
      </dgm:spPr>
      <dgm:t>
        <a:bodyPr/>
        <a:lstStyle/>
        <a:p>
          <a:pPr>
            <a:lnSpc>
              <a:spcPct val="150000"/>
            </a:lnSpc>
          </a:pPr>
          <a:r>
            <a:rPr lang="en-US" sz="1100" b="1" i="0" dirty="0">
              <a:latin typeface="Arial" panose="020B0604020202020204" pitchFamily="34" charset="0"/>
              <a:cs typeface="Arial" panose="020B0604020202020204" pitchFamily="34" charset="0"/>
            </a:rPr>
            <a:t>Take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 your </a:t>
          </a:r>
          <a:r>
            <a:rPr lang="en-US" sz="1100" b="1" i="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 don’t rush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F8A1D-F955-4387-A775-759B0526A80F}" type="parTrans" cxnId="{7FE591B8-63C0-47A3-B6B3-C40898D72BBB}">
      <dgm:prSet/>
      <dgm:spPr/>
      <dgm:t>
        <a:bodyPr/>
        <a:lstStyle/>
        <a:p>
          <a:endParaRPr lang="en-GB"/>
        </a:p>
      </dgm:t>
    </dgm:pt>
    <dgm:pt modelId="{48BFE80E-B3B3-4719-952E-0703237970A3}" type="sibTrans" cxnId="{7FE591B8-63C0-47A3-B6B3-C40898D72BBB}">
      <dgm:prSet/>
      <dgm:spPr/>
      <dgm:t>
        <a:bodyPr/>
        <a:lstStyle/>
        <a:p>
          <a:endParaRPr lang="en-GB"/>
        </a:p>
      </dgm:t>
    </dgm:pt>
    <dgm:pt modelId="{2EC3EE47-3DBB-41CF-8850-717A96E94E46}">
      <dgm:prSet custT="1"/>
      <dgm:spPr>
        <a:ln w="9525"/>
      </dgm:spPr>
      <dgm:t>
        <a:bodyPr/>
        <a:lstStyle/>
        <a:p>
          <a:pPr>
            <a:lnSpc>
              <a:spcPct val="150000"/>
            </a:lnSpc>
          </a:pP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Did you know </a:t>
          </a:r>
          <a:r>
            <a:rPr lang="en-GB" sz="1100" b="0" i="0" dirty="0" err="1">
              <a:latin typeface="Arial" panose="020B0604020202020204" pitchFamily="34" charset="0"/>
              <a:cs typeface="Arial" panose="020B0604020202020204" pitchFamily="34" charset="0"/>
            </a:rPr>
            <a:t>Sajood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 is the easiest way for “your head to be lower than your heart” so it can easily pump blood to your head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7A4F60-53B4-427E-A1C7-F7BE1BBE741C}" type="parTrans" cxnId="{017BCC65-DDB4-4B59-9079-3840CE14E9A7}">
      <dgm:prSet/>
      <dgm:spPr/>
      <dgm:t>
        <a:bodyPr/>
        <a:lstStyle/>
        <a:p>
          <a:endParaRPr lang="en-GB"/>
        </a:p>
      </dgm:t>
    </dgm:pt>
    <dgm:pt modelId="{AE997774-8694-44E1-8F23-C32E0316412E}" type="sibTrans" cxnId="{017BCC65-DDB4-4B59-9079-3840CE14E9A7}">
      <dgm:prSet/>
      <dgm:spPr/>
      <dgm:t>
        <a:bodyPr/>
        <a:lstStyle/>
        <a:p>
          <a:endParaRPr lang="en-GB"/>
        </a:p>
      </dgm:t>
    </dgm:pt>
    <dgm:pt modelId="{209DF805-EE4D-4F5B-A168-2290E1EC2478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GB" sz="1100" b="1" i="0" dirty="0">
              <a:latin typeface="Arial" panose="020B0604020202020204" pitchFamily="34" charset="0"/>
              <a:cs typeface="Arial" panose="020B0604020202020204" pitchFamily="34" charset="0"/>
            </a:rPr>
            <a:t>Learn the meaning 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of what you are </a:t>
          </a:r>
          <a:r>
            <a:rPr lang="en-US" sz="1100" b="0" i="0">
              <a:latin typeface="Arial" panose="020B0604020202020204" pitchFamily="34" charset="0"/>
              <a:cs typeface="Arial" panose="020B0604020202020204" pitchFamily="34" charset="0"/>
            </a:rPr>
            <a:t>reading in 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Salah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F961F4-7C47-4619-9672-EC21AC647A01}" type="parTrans" cxnId="{9133FE72-CE01-435D-9C7C-D96802FEE5F3}">
      <dgm:prSet/>
      <dgm:spPr/>
      <dgm:t>
        <a:bodyPr/>
        <a:lstStyle/>
        <a:p>
          <a:endParaRPr lang="en-GB"/>
        </a:p>
      </dgm:t>
    </dgm:pt>
    <dgm:pt modelId="{0E2E8337-DB9F-400A-96B5-76BF7E4322CA}" type="sibTrans" cxnId="{9133FE72-CE01-435D-9C7C-D96802FEE5F3}">
      <dgm:prSet/>
      <dgm:spPr/>
      <dgm:t>
        <a:bodyPr/>
        <a:lstStyle/>
        <a:p>
          <a:endParaRPr lang="en-GB"/>
        </a:p>
      </dgm:t>
    </dgm:pt>
    <dgm:pt modelId="{81A7ED94-9C9C-47E0-BB14-8169A3286971}">
      <dgm:prSet custT="1"/>
      <dgm:spPr>
        <a:ln w="9525">
          <a:solidFill>
            <a:srgbClr val="78648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Think about the </a:t>
          </a:r>
          <a:r>
            <a:rPr lang="en-US" sz="1100" b="1" i="0" u="sng" dirty="0">
              <a:latin typeface="Arial" panose="020B0604020202020204" pitchFamily="34" charset="0"/>
              <a:cs typeface="Arial" panose="020B0604020202020204" pitchFamily="34" charset="0"/>
            </a:rPr>
            <a:t>meaning</a:t>
          </a:r>
          <a:r>
            <a:rPr lang="en-GB" sz="1100" b="1" i="0" u="sng" dirty="0">
              <a:latin typeface="Arial" panose="020B0604020202020204" pitchFamily="34" charset="0"/>
              <a:cs typeface="Arial" panose="020B0604020202020204" pitchFamily="34" charset="0"/>
            </a:rPr>
            <a:t>​ 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of what you’re reading.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3EC2E2-C9B8-4E0C-B59D-DAF586E829D9}" type="parTrans" cxnId="{163001FB-69CA-457C-84A4-3F0AE3F41092}">
      <dgm:prSet/>
      <dgm:spPr/>
      <dgm:t>
        <a:bodyPr/>
        <a:lstStyle/>
        <a:p>
          <a:endParaRPr lang="en-GB"/>
        </a:p>
      </dgm:t>
    </dgm:pt>
    <dgm:pt modelId="{82EFAD50-4402-4B92-A3D6-425FA77DBF78}" type="sibTrans" cxnId="{163001FB-69CA-457C-84A4-3F0AE3F41092}">
      <dgm:prSet/>
      <dgm:spPr/>
      <dgm:t>
        <a:bodyPr/>
        <a:lstStyle/>
        <a:p>
          <a:endParaRPr lang="en-GB"/>
        </a:p>
      </dgm:t>
    </dgm:pt>
    <dgm:pt modelId="{0DA70F08-38E7-44E4-BA68-E4FB428764B3}">
      <dgm:prSet custT="1"/>
      <dgm:spPr>
        <a:ln w="9525">
          <a:solidFill>
            <a:srgbClr val="786486"/>
          </a:solidFill>
        </a:ln>
      </dgm:spPr>
      <dgm:t>
        <a:bodyPr/>
        <a:lstStyle/>
        <a:p>
          <a:pPr>
            <a:lnSpc>
              <a:spcPct val="150000"/>
            </a:lnSpc>
          </a:pPr>
          <a:endParaRPr lang="en-GB" sz="5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48F501-3095-4FBA-948C-C4C8E381ECCD}" type="parTrans" cxnId="{29E9B075-50E6-4345-B304-AA86E6E1D4C6}">
      <dgm:prSet/>
      <dgm:spPr/>
      <dgm:t>
        <a:bodyPr/>
        <a:lstStyle/>
        <a:p>
          <a:endParaRPr lang="en-GB"/>
        </a:p>
      </dgm:t>
    </dgm:pt>
    <dgm:pt modelId="{23C4429A-0CD0-4A6F-8076-857B8705302F}" type="sibTrans" cxnId="{29E9B075-50E6-4345-B304-AA86E6E1D4C6}">
      <dgm:prSet/>
      <dgm:spPr/>
      <dgm:t>
        <a:bodyPr/>
        <a:lstStyle/>
        <a:p>
          <a:endParaRPr lang="en-GB"/>
        </a:p>
      </dgm:t>
    </dgm:pt>
    <dgm:pt modelId="{A4E0070C-4E41-48F9-AC8E-CD6A4C366AD9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0" i="0" dirty="0" err="1">
              <a:latin typeface="Arial" panose="020B0604020202020204" pitchFamily="34" charset="0"/>
              <a:cs typeface="Arial" panose="020B0604020202020204" pitchFamily="34" charset="0"/>
            </a:rPr>
            <a:t>Rukhu</a:t>
          </a: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GB" sz="1100" b="0" i="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8A4CA3-8AD0-4288-B1DC-E34DEDA36623}" type="parTrans" cxnId="{5B129024-024E-4EEE-92F0-1C86BBFB26E1}">
      <dgm:prSet/>
      <dgm:spPr/>
      <dgm:t>
        <a:bodyPr/>
        <a:lstStyle/>
        <a:p>
          <a:endParaRPr lang="en-GB"/>
        </a:p>
      </dgm:t>
    </dgm:pt>
    <dgm:pt modelId="{2A126FAD-EA80-421F-B027-7061D90DDCFF}" type="sibTrans" cxnId="{5B129024-024E-4EEE-92F0-1C86BBFB26E1}">
      <dgm:prSet/>
      <dgm:spPr/>
      <dgm:t>
        <a:bodyPr/>
        <a:lstStyle/>
        <a:p>
          <a:endParaRPr lang="en-GB"/>
        </a:p>
      </dgm:t>
    </dgm:pt>
    <dgm:pt modelId="{BF06A46B-53B3-456F-98F2-1326885B9AE6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Surah </a:t>
          </a:r>
          <a:r>
            <a:rPr lang="en-US" sz="1100" b="0" i="0" dirty="0" err="1">
              <a:latin typeface="Arial" panose="020B0604020202020204" pitchFamily="34" charset="0"/>
              <a:cs typeface="Arial" panose="020B0604020202020204" pitchFamily="34" charset="0"/>
            </a:rPr>
            <a:t>Fatiha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5A25D1-A642-4EA0-82B5-E93E24579428}" type="parTrans" cxnId="{3073A90E-0213-4671-9EFB-FE33DB64705C}">
      <dgm:prSet/>
      <dgm:spPr/>
      <dgm:t>
        <a:bodyPr/>
        <a:lstStyle/>
        <a:p>
          <a:endParaRPr lang="en-GB"/>
        </a:p>
      </dgm:t>
    </dgm:pt>
    <dgm:pt modelId="{8CE0912B-A9D4-41C2-8594-427769C56960}" type="sibTrans" cxnId="{3073A90E-0213-4671-9EFB-FE33DB64705C}">
      <dgm:prSet/>
      <dgm:spPr/>
      <dgm:t>
        <a:bodyPr/>
        <a:lstStyle/>
        <a:p>
          <a:endParaRPr lang="en-GB"/>
        </a:p>
      </dgm:t>
    </dgm:pt>
    <dgm:pt modelId="{C6A5C93A-8960-4E09-A5FA-549070B6F2DA}">
      <dgm:prSet custT="1"/>
      <dgm:spPr>
        <a:noFill/>
        <a:ln w="9525">
          <a:solidFill>
            <a:srgbClr val="B0E2F6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100" b="0" i="0" dirty="0">
              <a:latin typeface="Arial" panose="020B0604020202020204" pitchFamily="34" charset="0"/>
              <a:cs typeface="Arial" panose="020B0604020202020204" pitchFamily="34" charset="0"/>
            </a:rPr>
            <a:t>and then slowly learn everything else.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F8EF2C-5DAE-4C1C-A326-0215642F76B5}" type="parTrans" cxnId="{8AEB6CAA-0296-49C7-9185-577E68277797}">
      <dgm:prSet/>
      <dgm:spPr/>
      <dgm:t>
        <a:bodyPr/>
        <a:lstStyle/>
        <a:p>
          <a:endParaRPr lang="en-GB"/>
        </a:p>
      </dgm:t>
    </dgm:pt>
    <dgm:pt modelId="{C5A15D86-8640-4416-BD8D-FC209B2827A8}" type="sibTrans" cxnId="{8AEB6CAA-0296-49C7-9185-577E68277797}">
      <dgm:prSet/>
      <dgm:spPr/>
      <dgm:t>
        <a:bodyPr/>
        <a:lstStyle/>
        <a:p>
          <a:endParaRPr lang="en-GB"/>
        </a:p>
      </dgm:t>
    </dgm:pt>
    <dgm:pt modelId="{B74E82B1-67FA-4A2F-B661-A28BAE8C14E5}">
      <dgm:prSet custT="1"/>
      <dgm:spPr>
        <a:ln w="9525"/>
      </dgm:spPr>
      <dgm:t>
        <a:bodyPr/>
        <a:lstStyle/>
        <a:p>
          <a:pPr>
            <a:lnSpc>
              <a:spcPct val="150000"/>
            </a:lnSpc>
          </a:pP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AB52B-D929-48D1-B10D-492C894D8CED}" type="parTrans" cxnId="{BA30C0A3-B0C3-4390-AB4F-D2007FECCEC2}">
      <dgm:prSet/>
      <dgm:spPr/>
      <dgm:t>
        <a:bodyPr/>
        <a:lstStyle/>
        <a:p>
          <a:endParaRPr lang="en-GB"/>
        </a:p>
      </dgm:t>
    </dgm:pt>
    <dgm:pt modelId="{C0101D2B-E48C-4E4C-97C4-ED586244F5AD}" type="sibTrans" cxnId="{BA30C0A3-B0C3-4390-AB4F-D2007FECCEC2}">
      <dgm:prSet/>
      <dgm:spPr/>
      <dgm:t>
        <a:bodyPr/>
        <a:lstStyle/>
        <a:p>
          <a:endParaRPr lang="en-GB"/>
        </a:p>
      </dgm:t>
    </dgm:pt>
    <dgm:pt modelId="{521950EC-B13D-4DD7-9D1C-4FBE08651599}" type="pres">
      <dgm:prSet presAssocID="{6DDA2F63-8553-4DAB-ADD3-D6E444D863B2}" presName="diagram" presStyleCnt="0">
        <dgm:presLayoutVars>
          <dgm:dir/>
          <dgm:animLvl val="lvl"/>
          <dgm:resizeHandles val="exact"/>
        </dgm:presLayoutVars>
      </dgm:prSet>
      <dgm:spPr/>
    </dgm:pt>
    <dgm:pt modelId="{1340BEAD-87F2-43AF-B896-A4E3185513E6}" type="pres">
      <dgm:prSet presAssocID="{8451BC8E-379A-4850-83B5-6BDEEF012307}" presName="compNode" presStyleCnt="0"/>
      <dgm:spPr/>
    </dgm:pt>
    <dgm:pt modelId="{08E66516-E02D-4431-997E-CB6790EBFFF6}" type="pres">
      <dgm:prSet presAssocID="{8451BC8E-379A-4850-83B5-6BDEEF012307}" presName="childRect" presStyleLbl="bgAcc1" presStyleIdx="0" presStyleCnt="3" custScaleX="114231" custScaleY="296683">
        <dgm:presLayoutVars>
          <dgm:bulletEnabled val="1"/>
        </dgm:presLayoutVars>
      </dgm:prSet>
      <dgm:spPr/>
    </dgm:pt>
    <dgm:pt modelId="{0CDBBC54-8516-4740-B83E-F41286578F09}" type="pres">
      <dgm:prSet presAssocID="{8451BC8E-379A-4850-83B5-6BDEEF01230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76A7FAB-0C45-40B6-AACA-71816FFC758B}" type="pres">
      <dgm:prSet presAssocID="{8451BC8E-379A-4850-83B5-6BDEEF012307}" presName="parentRect" presStyleLbl="alignNode1" presStyleIdx="0" presStyleCnt="3" custScaleX="115271" custScaleY="137973" custLinFactY="18417" custLinFactNeighborX="-1850" custLinFactNeighborY="100000"/>
      <dgm:spPr/>
    </dgm:pt>
    <dgm:pt modelId="{FEE29385-7FDF-464D-A4C2-7B3B40A9BC08}" type="pres">
      <dgm:prSet presAssocID="{8451BC8E-379A-4850-83B5-6BDEEF012307}" presName="adorn" presStyleLbl="fgAccFollowNode1" presStyleIdx="0" presStyleCnt="3" custLinFactNeighborX="-3194" custLinFactNeighborY="95457"/>
      <dgm:spPr>
        <a:solidFill>
          <a:schemeClr val="bg1">
            <a:lumMod val="85000"/>
            <a:alpha val="90000"/>
          </a:schemeClr>
        </a:solidFill>
        <a:ln>
          <a:solidFill>
            <a:schemeClr val="bg1">
              <a:lumMod val="85000"/>
              <a:alpha val="90000"/>
            </a:schemeClr>
          </a:solidFill>
        </a:ln>
      </dgm:spPr>
    </dgm:pt>
    <dgm:pt modelId="{A646FD9F-09BA-4C88-A290-25069CA11558}" type="pres">
      <dgm:prSet presAssocID="{429B4C3F-DB65-4F66-9069-234CF736789E}" presName="sibTrans" presStyleLbl="sibTrans2D1" presStyleIdx="0" presStyleCnt="0"/>
      <dgm:spPr/>
    </dgm:pt>
    <dgm:pt modelId="{32F7112B-1284-4698-BBE4-78211909C62C}" type="pres">
      <dgm:prSet presAssocID="{F3645405-B6C5-4949-989D-802BE7AE8335}" presName="compNode" presStyleCnt="0"/>
      <dgm:spPr/>
    </dgm:pt>
    <dgm:pt modelId="{697B7B3E-84C1-498A-83D4-8D748EC63591}" type="pres">
      <dgm:prSet presAssocID="{F3645405-B6C5-4949-989D-802BE7AE8335}" presName="childRect" presStyleLbl="bgAcc1" presStyleIdx="1" presStyleCnt="3" custScaleX="114231" custScaleY="296996" custLinFactNeighborX="-4231">
        <dgm:presLayoutVars>
          <dgm:bulletEnabled val="1"/>
        </dgm:presLayoutVars>
      </dgm:prSet>
      <dgm:spPr/>
    </dgm:pt>
    <dgm:pt modelId="{F9DD0BC6-C2A2-4950-BE05-2FA318BF162E}" type="pres">
      <dgm:prSet presAssocID="{F3645405-B6C5-4949-989D-802BE7AE833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AD5BF6-F71C-4708-8949-3943293623C1}" type="pres">
      <dgm:prSet presAssocID="{F3645405-B6C5-4949-989D-802BE7AE8335}" presName="parentRect" presStyleLbl="alignNode1" presStyleIdx="1" presStyleCnt="3" custScaleX="115630" custScaleY="137650" custLinFactY="11970" custLinFactNeighborX="-4721" custLinFactNeighborY="100000"/>
      <dgm:spPr/>
    </dgm:pt>
    <dgm:pt modelId="{28BF6826-E0FA-434F-87BB-84DD1C328EA2}" type="pres">
      <dgm:prSet presAssocID="{F3645405-B6C5-4949-989D-802BE7AE8335}" presName="adorn" presStyleLbl="fgAccFollowNode1" presStyleIdx="1" presStyleCnt="3" custLinFactNeighborX="-20708" custLinFactNeighborY="95944"/>
      <dgm:spPr>
        <a:solidFill>
          <a:schemeClr val="bg1">
            <a:lumMod val="85000"/>
            <a:alpha val="90000"/>
          </a:schemeClr>
        </a:solidFill>
        <a:ln>
          <a:solidFill>
            <a:schemeClr val="bg1">
              <a:lumMod val="85000"/>
              <a:alpha val="90000"/>
            </a:schemeClr>
          </a:solidFill>
        </a:ln>
      </dgm:spPr>
    </dgm:pt>
    <dgm:pt modelId="{75FB0665-AB6D-4DF0-9C48-8BFDE51A0471}" type="pres">
      <dgm:prSet presAssocID="{B430FBCC-2EC0-4C06-B4A7-E3AA151084E4}" presName="sibTrans" presStyleLbl="sibTrans2D1" presStyleIdx="0" presStyleCnt="0"/>
      <dgm:spPr/>
    </dgm:pt>
    <dgm:pt modelId="{8DF7B600-B71E-4495-AE7C-C764C2BFF8BC}" type="pres">
      <dgm:prSet presAssocID="{4ACA821D-B017-45BA-BF41-582B72D92748}" presName="compNode" presStyleCnt="0"/>
      <dgm:spPr/>
    </dgm:pt>
    <dgm:pt modelId="{4236F748-F52F-49B3-91C7-52943C221C0C}" type="pres">
      <dgm:prSet presAssocID="{4ACA821D-B017-45BA-BF41-582B72D92748}" presName="childRect" presStyleLbl="bgAcc1" presStyleIdx="2" presStyleCnt="3" custScaleX="114231" custScaleY="296996" custLinFactNeighborX="-9028" custLinFactNeighborY="-585">
        <dgm:presLayoutVars>
          <dgm:bulletEnabled val="1"/>
        </dgm:presLayoutVars>
      </dgm:prSet>
      <dgm:spPr/>
    </dgm:pt>
    <dgm:pt modelId="{66638B51-A02F-4CA5-B761-FA104AE3064E}" type="pres">
      <dgm:prSet presAssocID="{4ACA821D-B017-45BA-BF41-582B72D927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DCFD437-08FE-4ACA-901B-1600E7FA528C}" type="pres">
      <dgm:prSet presAssocID="{4ACA821D-B017-45BA-BF41-582B72D92748}" presName="parentRect" presStyleLbl="alignNode1" presStyleIdx="2" presStyleCnt="3" custScaleX="115630" custScaleY="137876" custLinFactY="5489" custLinFactNeighborX="-7853" custLinFactNeighborY="100000"/>
      <dgm:spPr/>
    </dgm:pt>
    <dgm:pt modelId="{D5012E9E-3296-4196-A8B6-7CBB93006AC2}" type="pres">
      <dgm:prSet presAssocID="{4ACA821D-B017-45BA-BF41-582B72D92748}" presName="adorn" presStyleLbl="fgAccFollowNode1" presStyleIdx="2" presStyleCnt="3" custLinFactNeighborX="-26946" custLinFactNeighborY="90929"/>
      <dgm:spPr>
        <a:solidFill>
          <a:schemeClr val="bg1">
            <a:lumMod val="85000"/>
            <a:alpha val="90000"/>
          </a:schemeClr>
        </a:solidFill>
        <a:ln>
          <a:solidFill>
            <a:schemeClr val="bg1">
              <a:lumMod val="85000"/>
              <a:alpha val="90000"/>
            </a:schemeClr>
          </a:solidFill>
        </a:ln>
      </dgm:spPr>
    </dgm:pt>
  </dgm:ptLst>
  <dgm:cxnLst>
    <dgm:cxn modelId="{2B269606-5407-4977-B1FA-8CEE3039B393}" type="presOf" srcId="{0F2CDC24-A066-4379-9E9A-630D8A72BD88}" destId="{08E66516-E02D-4431-997E-CB6790EBFFF6}" srcOrd="0" destOrd="0" presId="urn:microsoft.com/office/officeart/2005/8/layout/bList2"/>
    <dgm:cxn modelId="{E537760D-5E1A-4469-A339-9FDA10306CBD}" srcId="{79B82035-9278-4663-91DC-F2E8FA31F253}" destId="{E532486E-25DF-48D7-8EBA-DEAAE06E287D}" srcOrd="1" destOrd="0" parTransId="{3C5AB15B-95CD-45AB-96EE-43E1231EF5FD}" sibTransId="{E3692D25-6A9E-4612-B42F-008AC3CE1889}"/>
    <dgm:cxn modelId="{3073A90E-0213-4671-9EFB-FE33DB64705C}" srcId="{79B82035-9278-4663-91DC-F2E8FA31F253}" destId="{BF06A46B-53B3-456F-98F2-1326885B9AE6}" srcOrd="2" destOrd="0" parTransId="{DC5A25D1-A642-4EA0-82B5-E93E24579428}" sibTransId="{8CE0912B-A9D4-41C2-8594-427769C56960}"/>
    <dgm:cxn modelId="{28F11922-ADCD-41FE-BB4B-D2C78DC2AC5A}" type="presOf" srcId="{8451BC8E-379A-4850-83B5-6BDEEF012307}" destId="{0CDBBC54-8516-4740-B83E-F41286578F09}" srcOrd="0" destOrd="0" presId="urn:microsoft.com/office/officeart/2005/8/layout/bList2"/>
    <dgm:cxn modelId="{5B129024-024E-4EEE-92F0-1C86BBFB26E1}" srcId="{79B82035-9278-4663-91DC-F2E8FA31F253}" destId="{A4E0070C-4E41-48F9-AC8E-CD6A4C366AD9}" srcOrd="0" destOrd="0" parTransId="{348A4CA3-8AD0-4288-B1DC-E34DEDA36623}" sibTransId="{2A126FAD-EA80-421F-B027-7061D90DDCFF}"/>
    <dgm:cxn modelId="{C7D9E928-C774-4F37-AB23-ADD1103994EC}" type="presOf" srcId="{B74E82B1-67FA-4A2F-B661-A28BAE8C14E5}" destId="{697B7B3E-84C1-498A-83D4-8D748EC63591}" srcOrd="0" destOrd="1" presId="urn:microsoft.com/office/officeart/2005/8/layout/bList2"/>
    <dgm:cxn modelId="{39049D2C-B3E0-4FF5-A021-1F08DA41AD7C}" srcId="{6DDA2F63-8553-4DAB-ADD3-D6E444D863B2}" destId="{4ACA821D-B017-45BA-BF41-582B72D92748}" srcOrd="2" destOrd="0" parTransId="{6F425CD0-B054-4D89-BA4D-8A96FEBEC13F}" sibTransId="{465D38DA-3A55-4150-9C01-A570686B5515}"/>
    <dgm:cxn modelId="{74CE4063-070D-4CD6-A9AD-F1CC35B5F90F}" type="presOf" srcId="{F3645405-B6C5-4949-989D-802BE7AE8335}" destId="{F9DD0BC6-C2A2-4950-BE05-2FA318BF162E}" srcOrd="0" destOrd="0" presId="urn:microsoft.com/office/officeart/2005/8/layout/bList2"/>
    <dgm:cxn modelId="{5C4E6043-80ED-4CE8-A571-AD2870F17CBD}" type="presOf" srcId="{B430FBCC-2EC0-4C06-B4A7-E3AA151084E4}" destId="{75FB0665-AB6D-4DF0-9C48-8BFDE51A0471}" srcOrd="0" destOrd="0" presId="urn:microsoft.com/office/officeart/2005/8/layout/bList2"/>
    <dgm:cxn modelId="{3CB3AF64-DCD3-4555-B047-64B6979F1E42}" type="presOf" srcId="{C6A5C93A-8960-4E09-A5FA-549070B6F2DA}" destId="{4236F748-F52F-49B3-91C7-52943C221C0C}" srcOrd="0" destOrd="5" presId="urn:microsoft.com/office/officeart/2005/8/layout/bList2"/>
    <dgm:cxn modelId="{286FE544-E24A-4E87-945A-A546C90D70D4}" type="presOf" srcId="{209DF805-EE4D-4F5B-A168-2290E1EC2478}" destId="{4236F748-F52F-49B3-91C7-52943C221C0C}" srcOrd="0" destOrd="0" presId="urn:microsoft.com/office/officeart/2005/8/layout/bList2"/>
    <dgm:cxn modelId="{017BCC65-DDB4-4B59-9079-3840CE14E9A7}" srcId="{F3645405-B6C5-4949-989D-802BE7AE8335}" destId="{2EC3EE47-3DBB-41CF-8850-717A96E94E46}" srcOrd="2" destOrd="0" parTransId="{967A4F60-53B4-427E-A1C7-F7BE1BBE741C}" sibTransId="{AE997774-8694-44E1-8F23-C32E0316412E}"/>
    <dgm:cxn modelId="{9133FE72-CE01-435D-9C7C-D96802FEE5F3}" srcId="{4ACA821D-B017-45BA-BF41-582B72D92748}" destId="{209DF805-EE4D-4F5B-A168-2290E1EC2478}" srcOrd="0" destOrd="0" parTransId="{10F961F4-7C47-4619-9672-EC21AC647A01}" sibTransId="{0E2E8337-DB9F-400A-96B5-76BF7E4322CA}"/>
    <dgm:cxn modelId="{29E9B075-50E6-4345-B304-AA86E6E1D4C6}" srcId="{8451BC8E-379A-4850-83B5-6BDEEF012307}" destId="{0DA70F08-38E7-44E4-BA68-E4FB428764B3}" srcOrd="2" destOrd="0" parTransId="{F848F501-3095-4FBA-948C-C4C8E381ECCD}" sibTransId="{23C4429A-0CD0-4A6F-8076-857B8705302F}"/>
    <dgm:cxn modelId="{8BAAA08B-D437-4024-8327-8E3E4C41CC45}" srcId="{6DDA2F63-8553-4DAB-ADD3-D6E444D863B2}" destId="{8451BC8E-379A-4850-83B5-6BDEEF012307}" srcOrd="0" destOrd="0" parTransId="{44BBF045-8452-403F-8BB9-0F5FCF743D8D}" sibTransId="{429B4C3F-DB65-4F66-9069-234CF736789E}"/>
    <dgm:cxn modelId="{EF35728D-ABFC-462D-AB6D-CCA64F0832D7}" srcId="{8451BC8E-379A-4850-83B5-6BDEEF012307}" destId="{DB300789-F3C4-4234-A5AE-3FDE6715FEEA}" srcOrd="1" destOrd="0" parTransId="{28395ADB-0C72-4372-8F95-C5A37BEBF9F3}" sibTransId="{C1AA6118-063D-4D9F-9888-063370DC6C71}"/>
    <dgm:cxn modelId="{49B62D8F-3242-4FE6-9B80-0AE53C7E580F}" type="presOf" srcId="{E532486E-25DF-48D7-8EBA-DEAAE06E287D}" destId="{4236F748-F52F-49B3-91C7-52943C221C0C}" srcOrd="0" destOrd="3" presId="urn:microsoft.com/office/officeart/2005/8/layout/bList2"/>
    <dgm:cxn modelId="{A5642694-60C7-46B3-949F-5BF235DCBEE7}" type="presOf" srcId="{0DA70F08-38E7-44E4-BA68-E4FB428764B3}" destId="{08E66516-E02D-4431-997E-CB6790EBFFF6}" srcOrd="0" destOrd="2" presId="urn:microsoft.com/office/officeart/2005/8/layout/bList2"/>
    <dgm:cxn modelId="{12CA989A-9AEE-4868-BFC1-05CC9C176AD5}" type="presOf" srcId="{A4E0070C-4E41-48F9-AC8E-CD6A4C366AD9}" destId="{4236F748-F52F-49B3-91C7-52943C221C0C}" srcOrd="0" destOrd="2" presId="urn:microsoft.com/office/officeart/2005/8/layout/bList2"/>
    <dgm:cxn modelId="{3285999A-3E62-4F71-AB8C-EB799B1295F3}" type="presOf" srcId="{6DDA2F63-8553-4DAB-ADD3-D6E444D863B2}" destId="{521950EC-B13D-4DD7-9D1C-4FBE08651599}" srcOrd="0" destOrd="0" presId="urn:microsoft.com/office/officeart/2005/8/layout/bList2"/>
    <dgm:cxn modelId="{BA30C0A3-B0C3-4390-AB4F-D2007FECCEC2}" srcId="{F3645405-B6C5-4949-989D-802BE7AE8335}" destId="{B74E82B1-67FA-4A2F-B661-A28BAE8C14E5}" srcOrd="1" destOrd="0" parTransId="{48EAB52B-D929-48D1-B10D-492C894D8CED}" sibTransId="{C0101D2B-E48C-4E4C-97C4-ED586244F5AD}"/>
    <dgm:cxn modelId="{8AEB6CAA-0296-49C7-9185-577E68277797}" srcId="{79B82035-9278-4663-91DC-F2E8FA31F253}" destId="{C6A5C93A-8960-4E09-A5FA-549070B6F2DA}" srcOrd="3" destOrd="0" parTransId="{34F8EF2C-5DAE-4C1C-A326-0215642F76B5}" sibTransId="{C5A15D86-8640-4416-BD8D-FC209B2827A8}"/>
    <dgm:cxn modelId="{48AD3AB3-2CE1-4FB9-AFEE-50E575EC13C4}" type="presOf" srcId="{BEA4C469-0347-4A7E-8B48-DABDEC2F770B}" destId="{697B7B3E-84C1-498A-83D4-8D748EC63591}" srcOrd="0" destOrd="0" presId="urn:microsoft.com/office/officeart/2005/8/layout/bList2"/>
    <dgm:cxn modelId="{7FE591B8-63C0-47A3-B6B3-C40898D72BBB}" srcId="{F3645405-B6C5-4949-989D-802BE7AE8335}" destId="{BEA4C469-0347-4A7E-8B48-DABDEC2F770B}" srcOrd="0" destOrd="0" parTransId="{3C9F8A1D-F955-4387-A775-759B0526A80F}" sibTransId="{48BFE80E-B3B3-4719-952E-0703237970A3}"/>
    <dgm:cxn modelId="{6282C8BB-71E3-4EFF-ACD8-D5B0021E6F69}" type="presOf" srcId="{81A7ED94-9C9C-47E0-BB14-8169A3286971}" destId="{08E66516-E02D-4431-997E-CB6790EBFFF6}" srcOrd="0" destOrd="3" presId="urn:microsoft.com/office/officeart/2005/8/layout/bList2"/>
    <dgm:cxn modelId="{43A8F0BE-EE9E-45B3-B659-90A9BB7AFF77}" type="presOf" srcId="{DB300789-F3C4-4234-A5AE-3FDE6715FEEA}" destId="{08E66516-E02D-4431-997E-CB6790EBFFF6}" srcOrd="0" destOrd="1" presId="urn:microsoft.com/office/officeart/2005/8/layout/bList2"/>
    <dgm:cxn modelId="{1D6C70BF-3DC1-4682-8E16-87CF115CCDE5}" type="presOf" srcId="{2EC3EE47-3DBB-41CF-8850-717A96E94E46}" destId="{697B7B3E-84C1-498A-83D4-8D748EC63591}" srcOrd="0" destOrd="2" presId="urn:microsoft.com/office/officeart/2005/8/layout/bList2"/>
    <dgm:cxn modelId="{9EA528C7-7BFA-4F19-B85F-776F20C6C230}" srcId="{6DDA2F63-8553-4DAB-ADD3-D6E444D863B2}" destId="{F3645405-B6C5-4949-989D-802BE7AE8335}" srcOrd="1" destOrd="0" parTransId="{7D4C04C4-623B-4C8E-A02D-5921CDDA0D21}" sibTransId="{B430FBCC-2EC0-4C06-B4A7-E3AA151084E4}"/>
    <dgm:cxn modelId="{F85F0DCB-1733-4A00-872D-22A271E7A132}" type="presOf" srcId="{F3645405-B6C5-4949-989D-802BE7AE8335}" destId="{CBAD5BF6-F71C-4708-8949-3943293623C1}" srcOrd="1" destOrd="0" presId="urn:microsoft.com/office/officeart/2005/8/layout/bList2"/>
    <dgm:cxn modelId="{B4B69DCF-F4C2-4979-9BA6-CCED9A9BF1E1}" type="presOf" srcId="{4ACA821D-B017-45BA-BF41-582B72D92748}" destId="{7DCFD437-08FE-4ACA-901B-1600E7FA528C}" srcOrd="1" destOrd="0" presId="urn:microsoft.com/office/officeart/2005/8/layout/bList2"/>
    <dgm:cxn modelId="{9B7342D3-34E2-426C-B5D2-AA2399B48AF8}" srcId="{4ACA821D-B017-45BA-BF41-582B72D92748}" destId="{79B82035-9278-4663-91DC-F2E8FA31F253}" srcOrd="1" destOrd="0" parTransId="{C51B4B69-87C3-4EDD-947B-E88DCCB56B2D}" sibTransId="{D94C5DA4-7539-47DE-822F-A26B0FE2A69F}"/>
    <dgm:cxn modelId="{9F076CD9-EC46-45DD-B4C3-D4C4C608AD14}" type="presOf" srcId="{8451BC8E-379A-4850-83B5-6BDEEF012307}" destId="{876A7FAB-0C45-40B6-AACA-71816FFC758B}" srcOrd="1" destOrd="0" presId="urn:microsoft.com/office/officeart/2005/8/layout/bList2"/>
    <dgm:cxn modelId="{3FDE78DD-B8D9-4A2C-BCFA-CACB9C99A6CE}" type="presOf" srcId="{79B82035-9278-4663-91DC-F2E8FA31F253}" destId="{4236F748-F52F-49B3-91C7-52943C221C0C}" srcOrd="0" destOrd="1" presId="urn:microsoft.com/office/officeart/2005/8/layout/bList2"/>
    <dgm:cxn modelId="{4D48E0EA-C04F-410F-A375-27EC8AF4C66C}" type="presOf" srcId="{4ACA821D-B017-45BA-BF41-582B72D92748}" destId="{66638B51-A02F-4CA5-B761-FA104AE3064E}" srcOrd="0" destOrd="0" presId="urn:microsoft.com/office/officeart/2005/8/layout/bList2"/>
    <dgm:cxn modelId="{B7A886EE-03A7-4876-88AA-28DFEC93B818}" type="presOf" srcId="{429B4C3F-DB65-4F66-9069-234CF736789E}" destId="{A646FD9F-09BA-4C88-A290-25069CA11558}" srcOrd="0" destOrd="0" presId="urn:microsoft.com/office/officeart/2005/8/layout/bList2"/>
    <dgm:cxn modelId="{08765FF3-1816-4D0A-AE92-8210710278B4}" srcId="{8451BC8E-379A-4850-83B5-6BDEEF012307}" destId="{0F2CDC24-A066-4379-9E9A-630D8A72BD88}" srcOrd="0" destOrd="0" parTransId="{F086F943-7F26-408A-87EB-0543B1996D62}" sibTransId="{900A744F-F516-4A90-AD1F-C2E11C405BFA}"/>
    <dgm:cxn modelId="{CB78F4F7-7E31-4C74-8FF2-628578E4C5F1}" type="presOf" srcId="{BF06A46B-53B3-456F-98F2-1326885B9AE6}" destId="{4236F748-F52F-49B3-91C7-52943C221C0C}" srcOrd="0" destOrd="4" presId="urn:microsoft.com/office/officeart/2005/8/layout/bList2"/>
    <dgm:cxn modelId="{163001FB-69CA-457C-84A4-3F0AE3F41092}" srcId="{8451BC8E-379A-4850-83B5-6BDEEF012307}" destId="{81A7ED94-9C9C-47E0-BB14-8169A3286971}" srcOrd="3" destOrd="0" parTransId="{343EC2E2-C9B8-4E0C-B59D-DAF586E829D9}" sibTransId="{82EFAD50-4402-4B92-A3D6-425FA77DBF78}"/>
    <dgm:cxn modelId="{C56F46F9-0F2C-4135-A226-027BD135B1F4}" type="presParOf" srcId="{521950EC-B13D-4DD7-9D1C-4FBE08651599}" destId="{1340BEAD-87F2-43AF-B896-A4E3185513E6}" srcOrd="0" destOrd="0" presId="urn:microsoft.com/office/officeart/2005/8/layout/bList2"/>
    <dgm:cxn modelId="{7A623987-A787-4F98-9FA4-FB533F693F83}" type="presParOf" srcId="{1340BEAD-87F2-43AF-B896-A4E3185513E6}" destId="{08E66516-E02D-4431-997E-CB6790EBFFF6}" srcOrd="0" destOrd="0" presId="urn:microsoft.com/office/officeart/2005/8/layout/bList2"/>
    <dgm:cxn modelId="{FB444576-4825-4ADD-8FEB-664F24DA1E06}" type="presParOf" srcId="{1340BEAD-87F2-43AF-B896-A4E3185513E6}" destId="{0CDBBC54-8516-4740-B83E-F41286578F09}" srcOrd="1" destOrd="0" presId="urn:microsoft.com/office/officeart/2005/8/layout/bList2"/>
    <dgm:cxn modelId="{9EA92D9A-379B-44B7-B2C2-D1A3B498D9AC}" type="presParOf" srcId="{1340BEAD-87F2-43AF-B896-A4E3185513E6}" destId="{876A7FAB-0C45-40B6-AACA-71816FFC758B}" srcOrd="2" destOrd="0" presId="urn:microsoft.com/office/officeart/2005/8/layout/bList2"/>
    <dgm:cxn modelId="{60B8755D-854C-490A-9E51-64D3FC90BBE9}" type="presParOf" srcId="{1340BEAD-87F2-43AF-B896-A4E3185513E6}" destId="{FEE29385-7FDF-464D-A4C2-7B3B40A9BC08}" srcOrd="3" destOrd="0" presId="urn:microsoft.com/office/officeart/2005/8/layout/bList2"/>
    <dgm:cxn modelId="{3F8935DA-7DC8-4C88-8CF3-2CF3CB7169C0}" type="presParOf" srcId="{521950EC-B13D-4DD7-9D1C-4FBE08651599}" destId="{A646FD9F-09BA-4C88-A290-25069CA11558}" srcOrd="1" destOrd="0" presId="urn:microsoft.com/office/officeart/2005/8/layout/bList2"/>
    <dgm:cxn modelId="{51464029-A48A-43A9-8741-98B571282E64}" type="presParOf" srcId="{521950EC-B13D-4DD7-9D1C-4FBE08651599}" destId="{32F7112B-1284-4698-BBE4-78211909C62C}" srcOrd="2" destOrd="0" presId="urn:microsoft.com/office/officeart/2005/8/layout/bList2"/>
    <dgm:cxn modelId="{35000A33-CA0C-4516-95E0-E06A3BD26306}" type="presParOf" srcId="{32F7112B-1284-4698-BBE4-78211909C62C}" destId="{697B7B3E-84C1-498A-83D4-8D748EC63591}" srcOrd="0" destOrd="0" presId="urn:microsoft.com/office/officeart/2005/8/layout/bList2"/>
    <dgm:cxn modelId="{23A300CC-5B5F-4D12-BE72-89C61A152FFB}" type="presParOf" srcId="{32F7112B-1284-4698-BBE4-78211909C62C}" destId="{F9DD0BC6-C2A2-4950-BE05-2FA318BF162E}" srcOrd="1" destOrd="0" presId="urn:microsoft.com/office/officeart/2005/8/layout/bList2"/>
    <dgm:cxn modelId="{6634FE74-E8DA-4E29-820F-F3DEC136AA5D}" type="presParOf" srcId="{32F7112B-1284-4698-BBE4-78211909C62C}" destId="{CBAD5BF6-F71C-4708-8949-3943293623C1}" srcOrd="2" destOrd="0" presId="urn:microsoft.com/office/officeart/2005/8/layout/bList2"/>
    <dgm:cxn modelId="{3A90F7ED-6FF2-4315-B10F-5FB7E33017B5}" type="presParOf" srcId="{32F7112B-1284-4698-BBE4-78211909C62C}" destId="{28BF6826-E0FA-434F-87BB-84DD1C328EA2}" srcOrd="3" destOrd="0" presId="urn:microsoft.com/office/officeart/2005/8/layout/bList2"/>
    <dgm:cxn modelId="{2386B512-63DA-4F33-B7BD-C2932EDD2AAF}" type="presParOf" srcId="{521950EC-B13D-4DD7-9D1C-4FBE08651599}" destId="{75FB0665-AB6D-4DF0-9C48-8BFDE51A0471}" srcOrd="3" destOrd="0" presId="urn:microsoft.com/office/officeart/2005/8/layout/bList2"/>
    <dgm:cxn modelId="{3A14F2CE-CCF8-41B2-9AE8-EAA488263AF6}" type="presParOf" srcId="{521950EC-B13D-4DD7-9D1C-4FBE08651599}" destId="{8DF7B600-B71E-4495-AE7C-C764C2BFF8BC}" srcOrd="4" destOrd="0" presId="urn:microsoft.com/office/officeart/2005/8/layout/bList2"/>
    <dgm:cxn modelId="{C3338049-B692-4DB7-8827-0F1B3D6F31CA}" type="presParOf" srcId="{8DF7B600-B71E-4495-AE7C-C764C2BFF8BC}" destId="{4236F748-F52F-49B3-91C7-52943C221C0C}" srcOrd="0" destOrd="0" presId="urn:microsoft.com/office/officeart/2005/8/layout/bList2"/>
    <dgm:cxn modelId="{C5622562-A6AA-4816-BAA0-F7898BD69DC5}" type="presParOf" srcId="{8DF7B600-B71E-4495-AE7C-C764C2BFF8BC}" destId="{66638B51-A02F-4CA5-B761-FA104AE3064E}" srcOrd="1" destOrd="0" presId="urn:microsoft.com/office/officeart/2005/8/layout/bList2"/>
    <dgm:cxn modelId="{0AD70AE8-1197-473C-BD54-21107E79F0DF}" type="presParOf" srcId="{8DF7B600-B71E-4495-AE7C-C764C2BFF8BC}" destId="{7DCFD437-08FE-4ACA-901B-1600E7FA528C}" srcOrd="2" destOrd="0" presId="urn:microsoft.com/office/officeart/2005/8/layout/bList2"/>
    <dgm:cxn modelId="{C1AD360E-847D-4F30-BDEE-819D80C454E6}" type="presParOf" srcId="{8DF7B600-B71E-4495-AE7C-C764C2BFF8BC}" destId="{D5012E9E-3296-4196-A8B6-7CBB93006AC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E9774C-EB46-4EC7-88AC-7CBF7787B83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D14CFD-7FAB-4E36-B9CD-C2061ED26453}">
      <dgm:prSet custT="1"/>
      <dgm:spPr/>
      <dgm:t>
        <a:bodyPr/>
        <a:lstStyle/>
        <a:p>
          <a:r>
            <a:rPr lang="en-GB" sz="1500" b="1" dirty="0">
              <a:latin typeface="Arial" panose="020B0604020202020204" pitchFamily="34" charset="0"/>
              <a:cs typeface="Arial" panose="020B0604020202020204" pitchFamily="34" charset="0"/>
            </a:rPr>
            <a:t>Learn</a:t>
          </a:r>
        </a:p>
      </dgm:t>
    </dgm:pt>
    <dgm:pt modelId="{2D32BB11-0919-41A5-B4E7-249680733164}" type="parTrans" cxnId="{925E3221-FDEB-4ADE-A3CD-B751CD6D116C}">
      <dgm:prSet/>
      <dgm:spPr/>
      <dgm:t>
        <a:bodyPr/>
        <a:lstStyle/>
        <a:p>
          <a:endParaRPr lang="en-GB"/>
        </a:p>
      </dgm:t>
    </dgm:pt>
    <dgm:pt modelId="{482CF8A3-5112-4B90-B752-3909D6370A00}" type="sibTrans" cxnId="{925E3221-FDEB-4ADE-A3CD-B751CD6D116C}">
      <dgm:prSet/>
      <dgm:spPr/>
      <dgm:t>
        <a:bodyPr/>
        <a:lstStyle/>
        <a:p>
          <a:endParaRPr lang="en-GB"/>
        </a:p>
      </dgm:t>
    </dgm:pt>
    <dgm:pt modelId="{C8CF52B7-B5CC-4E7E-B194-6E30C16C540B}">
      <dgm:prSet custT="1"/>
      <dgm:spPr/>
      <dgm:t>
        <a:bodyPr/>
        <a:lstStyle/>
        <a:p>
          <a:r>
            <a:rPr lang="en-GB" sz="1500" b="1" dirty="0">
              <a:latin typeface="Arial" panose="020B0604020202020204" pitchFamily="34" charset="0"/>
              <a:cs typeface="Arial" panose="020B0604020202020204" pitchFamily="34" charset="0"/>
            </a:rPr>
            <a:t>Understand</a:t>
          </a:r>
        </a:p>
      </dgm:t>
    </dgm:pt>
    <dgm:pt modelId="{2BCE1441-274C-4C63-8530-6C77C6E7A3EF}" type="parTrans" cxnId="{085FD460-181C-4C04-8BD3-A456926B9465}">
      <dgm:prSet/>
      <dgm:spPr/>
      <dgm:t>
        <a:bodyPr/>
        <a:lstStyle/>
        <a:p>
          <a:endParaRPr lang="en-GB"/>
        </a:p>
      </dgm:t>
    </dgm:pt>
    <dgm:pt modelId="{20A258A6-1439-42CB-9736-C6330FDC23A0}" type="sibTrans" cxnId="{085FD460-181C-4C04-8BD3-A456926B9465}">
      <dgm:prSet/>
      <dgm:spPr/>
      <dgm:t>
        <a:bodyPr/>
        <a:lstStyle/>
        <a:p>
          <a:endParaRPr lang="en-GB"/>
        </a:p>
      </dgm:t>
    </dgm:pt>
    <dgm:pt modelId="{83A6009E-F57E-4B34-A78B-8C981D4CCC78}">
      <dgm:prSet custT="1"/>
      <dgm:spPr/>
      <dgm:t>
        <a:bodyPr/>
        <a:lstStyle/>
        <a:p>
          <a:r>
            <a:rPr lang="en-GB" sz="1500" b="1" dirty="0">
              <a:latin typeface="Arial" panose="020B0604020202020204" pitchFamily="34" charset="0"/>
              <a:cs typeface="Arial" panose="020B0604020202020204" pitchFamily="34" charset="0"/>
            </a:rPr>
            <a:t>Practice</a:t>
          </a:r>
        </a:p>
      </dgm:t>
    </dgm:pt>
    <dgm:pt modelId="{FD54589D-423B-47C1-8949-8712A226E871}" type="parTrans" cxnId="{8CC932A8-0CDA-41E4-846A-473D1B3E8B2A}">
      <dgm:prSet/>
      <dgm:spPr/>
      <dgm:t>
        <a:bodyPr/>
        <a:lstStyle/>
        <a:p>
          <a:endParaRPr lang="en-GB"/>
        </a:p>
      </dgm:t>
    </dgm:pt>
    <dgm:pt modelId="{B5F87516-719A-4E96-A4CB-176E3AC67A65}" type="sibTrans" cxnId="{8CC932A8-0CDA-41E4-846A-473D1B3E8B2A}">
      <dgm:prSet/>
      <dgm:spPr/>
      <dgm:t>
        <a:bodyPr/>
        <a:lstStyle/>
        <a:p>
          <a:endParaRPr lang="en-GB"/>
        </a:p>
      </dgm:t>
    </dgm:pt>
    <dgm:pt modelId="{3D5AE11C-5DAC-42FB-A823-0B6F6D5A0E8C}" type="pres">
      <dgm:prSet presAssocID="{76E9774C-EB46-4EC7-88AC-7CBF7787B8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BE2E6EA-22D3-491B-A4FB-3604FE949412}" type="pres">
      <dgm:prSet presAssocID="{47D14CFD-7FAB-4E36-B9CD-C2061ED26453}" presName="Accent1" presStyleCnt="0"/>
      <dgm:spPr/>
    </dgm:pt>
    <dgm:pt modelId="{953F909A-25F5-4965-85EC-F34075A10925}" type="pres">
      <dgm:prSet presAssocID="{47D14CFD-7FAB-4E36-B9CD-C2061ED26453}" presName="Accent" presStyleLbl="node1" presStyleIdx="0" presStyleCnt="3"/>
      <dgm:spPr>
        <a:solidFill>
          <a:srgbClr val="A9DFF5"/>
        </a:solidFill>
        <a:ln>
          <a:solidFill>
            <a:srgbClr val="A9DFF5"/>
          </a:solidFill>
        </a:ln>
      </dgm:spPr>
    </dgm:pt>
    <dgm:pt modelId="{5950F645-3C3F-4AC0-9878-4389C6CFE47D}" type="pres">
      <dgm:prSet presAssocID="{47D14CFD-7FAB-4E36-B9CD-C2061ED2645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B94D050-B3AB-490D-B610-D2D48727EF80}" type="pres">
      <dgm:prSet presAssocID="{C8CF52B7-B5CC-4E7E-B194-6E30C16C540B}" presName="Accent2" presStyleCnt="0"/>
      <dgm:spPr/>
    </dgm:pt>
    <dgm:pt modelId="{9BC440B1-8822-49A6-B0D1-ABE95A34A064}" type="pres">
      <dgm:prSet presAssocID="{C8CF52B7-B5CC-4E7E-B194-6E30C16C540B}" presName="Accent" presStyleLbl="node1" presStyleIdx="1" presStyleCnt="3"/>
      <dgm:spPr>
        <a:solidFill>
          <a:srgbClr val="FFF3D5"/>
        </a:solidFill>
        <a:ln>
          <a:solidFill>
            <a:srgbClr val="FFF3D5"/>
          </a:solidFill>
        </a:ln>
      </dgm:spPr>
    </dgm:pt>
    <dgm:pt modelId="{02CA466E-D4F8-4D29-8097-A66D1333DB31}" type="pres">
      <dgm:prSet presAssocID="{C8CF52B7-B5CC-4E7E-B194-6E30C16C540B}" presName="Parent2" presStyleLbl="revTx" presStyleIdx="1" presStyleCnt="3" custScaleX="132070">
        <dgm:presLayoutVars>
          <dgm:chMax val="1"/>
          <dgm:chPref val="1"/>
          <dgm:bulletEnabled val="1"/>
        </dgm:presLayoutVars>
      </dgm:prSet>
      <dgm:spPr/>
    </dgm:pt>
    <dgm:pt modelId="{7852AEDB-2325-4863-BD17-0F1E5D270849}" type="pres">
      <dgm:prSet presAssocID="{83A6009E-F57E-4B34-A78B-8C981D4CCC78}" presName="Accent3" presStyleCnt="0"/>
      <dgm:spPr/>
    </dgm:pt>
    <dgm:pt modelId="{F92A303B-F273-46CE-8F8B-7B6A0588DA09}" type="pres">
      <dgm:prSet presAssocID="{83A6009E-F57E-4B34-A78B-8C981D4CCC78}" presName="Accent" presStyleLbl="node1" presStyleIdx="2" presStyleCnt="3"/>
      <dgm:spPr>
        <a:solidFill>
          <a:srgbClr val="DCD6E0"/>
        </a:solidFill>
        <a:ln>
          <a:solidFill>
            <a:srgbClr val="DCD6E0"/>
          </a:solidFill>
        </a:ln>
      </dgm:spPr>
    </dgm:pt>
    <dgm:pt modelId="{F04CBB4C-EFBE-4868-B517-FEEF27711B07}" type="pres">
      <dgm:prSet presAssocID="{83A6009E-F57E-4B34-A78B-8C981D4CCC7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25E3221-FDEB-4ADE-A3CD-B751CD6D116C}" srcId="{76E9774C-EB46-4EC7-88AC-7CBF7787B837}" destId="{47D14CFD-7FAB-4E36-B9CD-C2061ED26453}" srcOrd="0" destOrd="0" parTransId="{2D32BB11-0919-41A5-B4E7-249680733164}" sibTransId="{482CF8A3-5112-4B90-B752-3909D6370A00}"/>
    <dgm:cxn modelId="{276C8229-54A3-443F-81C4-DDA285334D40}" type="presOf" srcId="{47D14CFD-7FAB-4E36-B9CD-C2061ED26453}" destId="{5950F645-3C3F-4AC0-9878-4389C6CFE47D}" srcOrd="0" destOrd="0" presId="urn:microsoft.com/office/officeart/2009/layout/CircleArrowProcess"/>
    <dgm:cxn modelId="{AC6A8B34-86D4-4C0E-8CD7-027A02A55155}" type="presOf" srcId="{76E9774C-EB46-4EC7-88AC-7CBF7787B837}" destId="{3D5AE11C-5DAC-42FB-A823-0B6F6D5A0E8C}" srcOrd="0" destOrd="0" presId="urn:microsoft.com/office/officeart/2009/layout/CircleArrowProcess"/>
    <dgm:cxn modelId="{085FD460-181C-4C04-8BD3-A456926B9465}" srcId="{76E9774C-EB46-4EC7-88AC-7CBF7787B837}" destId="{C8CF52B7-B5CC-4E7E-B194-6E30C16C540B}" srcOrd="1" destOrd="0" parTransId="{2BCE1441-274C-4C63-8530-6C77C6E7A3EF}" sibTransId="{20A258A6-1439-42CB-9736-C6330FDC23A0}"/>
    <dgm:cxn modelId="{64FD0C77-AB83-4D15-B064-F8092B59DFE3}" type="presOf" srcId="{C8CF52B7-B5CC-4E7E-B194-6E30C16C540B}" destId="{02CA466E-D4F8-4D29-8097-A66D1333DB31}" srcOrd="0" destOrd="0" presId="urn:microsoft.com/office/officeart/2009/layout/CircleArrowProcess"/>
    <dgm:cxn modelId="{9BB4499C-CE8B-49F1-8091-DD9741EBFF3B}" type="presOf" srcId="{83A6009E-F57E-4B34-A78B-8C981D4CCC78}" destId="{F04CBB4C-EFBE-4868-B517-FEEF27711B07}" srcOrd="0" destOrd="0" presId="urn:microsoft.com/office/officeart/2009/layout/CircleArrowProcess"/>
    <dgm:cxn modelId="{8CC932A8-0CDA-41E4-846A-473D1B3E8B2A}" srcId="{76E9774C-EB46-4EC7-88AC-7CBF7787B837}" destId="{83A6009E-F57E-4B34-A78B-8C981D4CCC78}" srcOrd="2" destOrd="0" parTransId="{FD54589D-423B-47C1-8949-8712A226E871}" sibTransId="{B5F87516-719A-4E96-A4CB-176E3AC67A65}"/>
    <dgm:cxn modelId="{989C33E8-6CF3-44DB-8586-41DCD7DBD51D}" type="presParOf" srcId="{3D5AE11C-5DAC-42FB-A823-0B6F6D5A0E8C}" destId="{CBE2E6EA-22D3-491B-A4FB-3604FE949412}" srcOrd="0" destOrd="0" presId="urn:microsoft.com/office/officeart/2009/layout/CircleArrowProcess"/>
    <dgm:cxn modelId="{16F3231F-B0C3-4FD1-B2E8-E3FE6D36B13D}" type="presParOf" srcId="{CBE2E6EA-22D3-491B-A4FB-3604FE949412}" destId="{953F909A-25F5-4965-85EC-F34075A10925}" srcOrd="0" destOrd="0" presId="urn:microsoft.com/office/officeart/2009/layout/CircleArrowProcess"/>
    <dgm:cxn modelId="{4A8338AA-2FC2-4F70-846C-7749F5D70570}" type="presParOf" srcId="{3D5AE11C-5DAC-42FB-A823-0B6F6D5A0E8C}" destId="{5950F645-3C3F-4AC0-9878-4389C6CFE47D}" srcOrd="1" destOrd="0" presId="urn:microsoft.com/office/officeart/2009/layout/CircleArrowProcess"/>
    <dgm:cxn modelId="{9713B0CD-EA6B-426E-88C4-A030F91CB737}" type="presParOf" srcId="{3D5AE11C-5DAC-42FB-A823-0B6F6D5A0E8C}" destId="{9B94D050-B3AB-490D-B610-D2D48727EF80}" srcOrd="2" destOrd="0" presId="urn:microsoft.com/office/officeart/2009/layout/CircleArrowProcess"/>
    <dgm:cxn modelId="{52AB38A0-6EDF-4CAF-B9A9-BF7619BA5EF5}" type="presParOf" srcId="{9B94D050-B3AB-490D-B610-D2D48727EF80}" destId="{9BC440B1-8822-49A6-B0D1-ABE95A34A064}" srcOrd="0" destOrd="0" presId="urn:microsoft.com/office/officeart/2009/layout/CircleArrowProcess"/>
    <dgm:cxn modelId="{9F9752EE-4460-4B0E-B9C5-DED10DADA026}" type="presParOf" srcId="{3D5AE11C-5DAC-42FB-A823-0B6F6D5A0E8C}" destId="{02CA466E-D4F8-4D29-8097-A66D1333DB31}" srcOrd="3" destOrd="0" presId="urn:microsoft.com/office/officeart/2009/layout/CircleArrowProcess"/>
    <dgm:cxn modelId="{EDC822E1-4C5C-4A11-B940-B1D401ECD5A1}" type="presParOf" srcId="{3D5AE11C-5DAC-42FB-A823-0B6F6D5A0E8C}" destId="{7852AEDB-2325-4863-BD17-0F1E5D270849}" srcOrd="4" destOrd="0" presId="urn:microsoft.com/office/officeart/2009/layout/CircleArrowProcess"/>
    <dgm:cxn modelId="{E2945970-277E-4336-85E8-3425AD73CF9E}" type="presParOf" srcId="{7852AEDB-2325-4863-BD17-0F1E5D270849}" destId="{F92A303B-F273-46CE-8F8B-7B6A0588DA09}" srcOrd="0" destOrd="0" presId="urn:microsoft.com/office/officeart/2009/layout/CircleArrowProcess"/>
    <dgm:cxn modelId="{A45A5FD6-309D-4681-8DAA-2902C26BE516}" type="presParOf" srcId="{3D5AE11C-5DAC-42FB-A823-0B6F6D5A0E8C}" destId="{F04CBB4C-EFBE-4868-B517-FEEF27711B07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E300A-9171-4980-843B-FCE9EFB90914}">
      <dsp:nvSpPr>
        <dsp:cNvPr id="0" name=""/>
        <dsp:cNvSpPr/>
      </dsp:nvSpPr>
      <dsp:spPr>
        <a:xfrm>
          <a:off x="2963446" y="989"/>
          <a:ext cx="1819294" cy="1819294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rgbClr val="BFBFB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Admit / Acknowledge.</a:t>
          </a:r>
        </a:p>
      </dsp:txBody>
      <dsp:txXfrm>
        <a:off x="3229875" y="267418"/>
        <a:ext cx="1286436" cy="1286436"/>
      </dsp:txXfrm>
    </dsp:sp>
    <dsp:sp modelId="{7502CAF6-EE91-431E-A05E-F40B78E995AF}">
      <dsp:nvSpPr>
        <dsp:cNvPr id="0" name=""/>
        <dsp:cNvSpPr/>
      </dsp:nvSpPr>
      <dsp:spPr>
        <a:xfrm rot="2160000">
          <a:off x="4710596" y="1398597"/>
          <a:ext cx="513349" cy="6140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forgiveness</a:t>
          </a:r>
        </a:p>
      </dsp:txBody>
      <dsp:txXfrm>
        <a:off x="4725302" y="1476138"/>
        <a:ext cx="359344" cy="368408"/>
      </dsp:txXfrm>
    </dsp:sp>
    <dsp:sp modelId="{21F2E9CE-0B6B-4021-8FD2-8F5758454DF3}">
      <dsp:nvSpPr>
        <dsp:cNvPr id="0" name=""/>
        <dsp:cNvSpPr/>
      </dsp:nvSpPr>
      <dsp:spPr>
        <a:xfrm>
          <a:off x="5173961" y="1607022"/>
          <a:ext cx="1819294" cy="1819294"/>
        </a:xfrm>
        <a:prstGeom prst="ellipse">
          <a:avLst/>
        </a:prstGeom>
        <a:solidFill>
          <a:srgbClr val="B8ACC0"/>
        </a:solidFill>
        <a:ln w="12700" cap="flat" cmpd="sng" algn="ctr">
          <a:solidFill>
            <a:srgbClr val="B8AC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Regret / remorse.</a:t>
          </a:r>
        </a:p>
      </dsp:txBody>
      <dsp:txXfrm>
        <a:off x="5440390" y="1873451"/>
        <a:ext cx="1286436" cy="1286436"/>
      </dsp:txXfrm>
    </dsp:sp>
    <dsp:sp modelId="{0036F4A2-19FD-4746-9492-826A53AAA471}">
      <dsp:nvSpPr>
        <dsp:cNvPr id="0" name=""/>
        <dsp:cNvSpPr/>
      </dsp:nvSpPr>
      <dsp:spPr>
        <a:xfrm rot="6480000">
          <a:off x="5401806" y="3495946"/>
          <a:ext cx="527726" cy="6140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forgiveness</a:t>
          </a:r>
        </a:p>
      </dsp:txBody>
      <dsp:txXfrm rot="10800000">
        <a:off x="5505426" y="3543463"/>
        <a:ext cx="369408" cy="368408"/>
      </dsp:txXfrm>
    </dsp:sp>
    <dsp:sp modelId="{A37D82DB-08AF-441E-8D5C-596E4A84ED72}">
      <dsp:nvSpPr>
        <dsp:cNvPr id="0" name=""/>
        <dsp:cNvSpPr/>
      </dsp:nvSpPr>
      <dsp:spPr>
        <a:xfrm>
          <a:off x="4329619" y="4205638"/>
          <a:ext cx="1819294" cy="1819294"/>
        </a:xfrm>
        <a:prstGeom prst="ellipse">
          <a:avLst/>
        </a:prstGeom>
        <a:solidFill>
          <a:srgbClr val="B0E2F6"/>
        </a:solidFill>
        <a:ln w="12700" cap="flat" cmpd="sng" algn="ctr">
          <a:solidFill>
            <a:srgbClr val="B0E2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Promise not to do it again and ask for guidance / help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(Confession to others isn’t advised).</a:t>
          </a:r>
          <a:endParaRPr lang="en-GB" sz="11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96048" y="4472067"/>
        <a:ext cx="1286436" cy="1286436"/>
      </dsp:txXfrm>
    </dsp:sp>
    <dsp:sp modelId="{AFFFBEDF-3166-405A-A671-BE9703171F80}">
      <dsp:nvSpPr>
        <dsp:cNvPr id="0" name=""/>
        <dsp:cNvSpPr/>
      </dsp:nvSpPr>
      <dsp:spPr>
        <a:xfrm rot="10800000">
          <a:off x="3634501" y="4808280"/>
          <a:ext cx="504575" cy="6140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Forgiveness</a:t>
          </a:r>
        </a:p>
      </dsp:txBody>
      <dsp:txXfrm rot="10800000">
        <a:off x="3785873" y="4931082"/>
        <a:ext cx="353203" cy="368408"/>
      </dsp:txXfrm>
    </dsp:sp>
    <dsp:sp modelId="{CB2A2331-5E16-424B-837D-6658E11A8729}">
      <dsp:nvSpPr>
        <dsp:cNvPr id="0" name=""/>
        <dsp:cNvSpPr/>
      </dsp:nvSpPr>
      <dsp:spPr>
        <a:xfrm>
          <a:off x="1597272" y="4205638"/>
          <a:ext cx="1819294" cy="1819294"/>
        </a:xfrm>
        <a:prstGeom prst="ellipse">
          <a:avLst/>
        </a:prstGeom>
        <a:solidFill>
          <a:srgbClr val="FFD979"/>
        </a:solidFill>
        <a:ln w="12700" cap="flat" cmpd="sng" algn="ctr">
          <a:solidFill>
            <a:srgbClr val="FFD97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Seek Forgiveness form Allah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b="1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Astaghfirullah</a:t>
          </a:r>
          <a:r>
            <a:rPr lang="en-GB" sz="11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63701" y="4472067"/>
        <a:ext cx="1286436" cy="1286436"/>
      </dsp:txXfrm>
    </dsp:sp>
    <dsp:sp modelId="{AF79BC9E-579D-4094-A5F8-177A08906619}">
      <dsp:nvSpPr>
        <dsp:cNvPr id="0" name=""/>
        <dsp:cNvSpPr/>
      </dsp:nvSpPr>
      <dsp:spPr>
        <a:xfrm rot="15120000">
          <a:off x="1830538" y="3521997"/>
          <a:ext cx="516886" cy="6140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Forgiveness</a:t>
          </a:r>
        </a:p>
      </dsp:txBody>
      <dsp:txXfrm rot="10800000">
        <a:off x="1932030" y="3718537"/>
        <a:ext cx="361820" cy="368408"/>
      </dsp:txXfrm>
    </dsp:sp>
    <dsp:sp modelId="{0A40D9E6-CDB8-4565-A6B3-9309411D572B}">
      <dsp:nvSpPr>
        <dsp:cNvPr id="0" name=""/>
        <dsp:cNvSpPr/>
      </dsp:nvSpPr>
      <dsp:spPr>
        <a:xfrm>
          <a:off x="752931" y="1607022"/>
          <a:ext cx="1819294" cy="1819294"/>
        </a:xfrm>
        <a:prstGeom prst="ellipse">
          <a:avLst/>
        </a:prstGeom>
        <a:solidFill>
          <a:srgbClr val="EAD2EB"/>
        </a:solidFill>
        <a:ln w="12700" cap="flat" cmpd="sng" algn="ctr">
          <a:solidFill>
            <a:srgbClr val="EAD2E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Try best not to repeat and focus on developing good character.</a:t>
          </a:r>
        </a:p>
      </dsp:txBody>
      <dsp:txXfrm>
        <a:off x="1019360" y="1873451"/>
        <a:ext cx="1286436" cy="1286436"/>
      </dsp:txXfrm>
    </dsp:sp>
    <dsp:sp modelId="{111DF0B7-8512-4A3F-8447-3C51E02F624A}">
      <dsp:nvSpPr>
        <dsp:cNvPr id="0" name=""/>
        <dsp:cNvSpPr/>
      </dsp:nvSpPr>
      <dsp:spPr>
        <a:xfrm rot="19440000">
          <a:off x="2474256" y="1414697"/>
          <a:ext cx="564997" cy="61401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Forgiveness</a:t>
          </a:r>
        </a:p>
      </dsp:txBody>
      <dsp:txXfrm>
        <a:off x="2490442" y="1587314"/>
        <a:ext cx="395498" cy="368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1234C-04F1-4EBC-BF43-723784D65AD7}">
      <dsp:nvSpPr>
        <dsp:cNvPr id="0" name=""/>
        <dsp:cNvSpPr/>
      </dsp:nvSpPr>
      <dsp:spPr>
        <a:xfrm>
          <a:off x="-331514" y="0"/>
          <a:ext cx="3755427" cy="4450613"/>
        </a:xfrm>
        <a:prstGeom prst="triangle">
          <a:avLst/>
        </a:prstGeom>
        <a:solidFill>
          <a:srgbClr val="CBC2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9CB9E-D2C1-4121-BCA6-2E21EDA3D8D0}">
      <dsp:nvSpPr>
        <dsp:cNvPr id="0" name=""/>
        <dsp:cNvSpPr/>
      </dsp:nvSpPr>
      <dsp:spPr>
        <a:xfrm>
          <a:off x="241241" y="441829"/>
          <a:ext cx="5502813" cy="1313295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Allahumma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Innaka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Afuwwun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Karimun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(Oh Allah you are most forgiving, generous)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Tuhibbul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afwa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fafu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anni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(You love to forgive, so forgive me).</a:t>
          </a:r>
        </a:p>
      </dsp:txBody>
      <dsp:txXfrm>
        <a:off x="305351" y="505939"/>
        <a:ext cx="5374593" cy="1185075"/>
      </dsp:txXfrm>
    </dsp:sp>
    <dsp:sp modelId="{BC35A27E-227B-4FDE-A028-A3327980A7F0}">
      <dsp:nvSpPr>
        <dsp:cNvPr id="0" name=""/>
        <dsp:cNvSpPr/>
      </dsp:nvSpPr>
      <dsp:spPr>
        <a:xfrm>
          <a:off x="268680" y="2050474"/>
          <a:ext cx="5447935" cy="1110223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Rabbana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atina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fi-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dunya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hasanatan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(our Rabb grant us goodness in this world)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Wafil-akhirati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hasanatan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(and goodness in the hereafter)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Waqina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adhaban-nar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(and protect us from the punishment of the fire</a:t>
          </a:r>
          <a:r>
            <a:rPr lang="en-GB" sz="900" kern="12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</a:p>
      </dsp:txBody>
      <dsp:txXfrm>
        <a:off x="322877" y="2104671"/>
        <a:ext cx="5339541" cy="1001829"/>
      </dsp:txXfrm>
    </dsp:sp>
    <dsp:sp modelId="{35C47260-A952-4201-8BA0-BA4D806DB144}">
      <dsp:nvSpPr>
        <dsp:cNvPr id="0" name=""/>
        <dsp:cNvSpPr/>
      </dsp:nvSpPr>
      <dsp:spPr>
        <a:xfrm>
          <a:off x="277445" y="3349643"/>
          <a:ext cx="5430404" cy="87576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When you make Dua for others the “Angels” make Dua for you!!!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ok to use the language you are comfortable with</a:t>
          </a:r>
        </a:p>
        <a:p>
          <a:pPr marL="0" lvl="0" indent="0" algn="ctr" defTabSz="4889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(mother tongue), if you don’t know the dua in Arabic.</a:t>
          </a:r>
        </a:p>
      </dsp:txBody>
      <dsp:txXfrm>
        <a:off x="320196" y="3392394"/>
        <a:ext cx="5344902" cy="790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D19E8-3FF7-400E-85ED-6F7E37DCC170}">
      <dsp:nvSpPr>
        <dsp:cNvPr id="0" name=""/>
        <dsp:cNvSpPr/>
      </dsp:nvSpPr>
      <dsp:spPr>
        <a:xfrm rot="5400000">
          <a:off x="3295092" y="-1221759"/>
          <a:ext cx="837753" cy="3495500"/>
        </a:xfrm>
        <a:prstGeom prst="round2SameRect">
          <a:avLst/>
        </a:prstGeom>
        <a:solidFill>
          <a:srgbClr val="EFDCF0"/>
        </a:solidFill>
        <a:ln w="12700" cap="flat" cmpd="sng" algn="ctr">
          <a:solidFill>
            <a:srgbClr val="EFDC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Pray 2 rakat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Tahajjud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and make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Dua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Fajr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Read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Dhikr 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for 5 minutes or more</a:t>
          </a:r>
        </a:p>
      </dsp:txBody>
      <dsp:txXfrm rot="-5400000">
        <a:off x="1966219" y="148010"/>
        <a:ext cx="3454604" cy="755961"/>
      </dsp:txXfrm>
    </dsp:sp>
    <dsp:sp modelId="{B80445B9-0294-45FC-9AFC-4CB81389B6DC}">
      <dsp:nvSpPr>
        <dsp:cNvPr id="0" name=""/>
        <dsp:cNvSpPr/>
      </dsp:nvSpPr>
      <dsp:spPr>
        <a:xfrm>
          <a:off x="0" y="2395"/>
          <a:ext cx="1966219" cy="1047191"/>
        </a:xfrm>
        <a:prstGeom prst="roundRect">
          <a:avLst/>
        </a:prstGeom>
        <a:solidFill>
          <a:srgbClr val="C685C9"/>
        </a:solidFill>
        <a:ln w="12700" cap="flat" cmpd="sng" algn="ctr">
          <a:solidFill>
            <a:srgbClr val="C685C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Last 3</a:t>
          </a:r>
          <a:r>
            <a:rPr lang="en-GB" sz="130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rd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of the night</a:t>
          </a:r>
        </a:p>
      </dsp:txBody>
      <dsp:txXfrm>
        <a:off x="51120" y="53515"/>
        <a:ext cx="1863979" cy="944951"/>
      </dsp:txXfrm>
    </dsp:sp>
    <dsp:sp modelId="{464B198F-C689-4F82-A9F9-5BE6B195357C}">
      <dsp:nvSpPr>
        <dsp:cNvPr id="0" name=""/>
        <dsp:cNvSpPr/>
      </dsp:nvSpPr>
      <dsp:spPr>
        <a:xfrm rot="5400000">
          <a:off x="3295092" y="-122207"/>
          <a:ext cx="837753" cy="3495500"/>
        </a:xfrm>
        <a:prstGeom prst="round2SameRect">
          <a:avLst/>
        </a:prstGeom>
        <a:solidFill>
          <a:srgbClr val="BFD8EF">
            <a:alpha val="89804"/>
          </a:srgbClr>
        </a:solidFill>
        <a:ln w="12700" cap="flat" cmpd="sng" algn="ctr">
          <a:solidFill>
            <a:srgbClr val="BFD8EF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Read one of the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x 100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Zhur</a:t>
          </a:r>
          <a:endParaRPr lang="en-GB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Take a nap and keep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on your tongue</a:t>
          </a:r>
        </a:p>
      </dsp:txBody>
      <dsp:txXfrm rot="-5400000">
        <a:off x="1966219" y="1247562"/>
        <a:ext cx="3454604" cy="755961"/>
      </dsp:txXfrm>
    </dsp:sp>
    <dsp:sp modelId="{E408F0EA-E0B8-4C05-A838-737CEB9A3A9A}">
      <dsp:nvSpPr>
        <dsp:cNvPr id="0" name=""/>
        <dsp:cNvSpPr/>
      </dsp:nvSpPr>
      <dsp:spPr>
        <a:xfrm>
          <a:off x="0" y="1118366"/>
          <a:ext cx="1966219" cy="1047191"/>
        </a:xfrm>
        <a:prstGeom prst="roundRect">
          <a:avLst/>
        </a:prstGeom>
        <a:solidFill>
          <a:srgbClr val="6DA6D9"/>
        </a:solidFill>
        <a:ln w="12700" cap="flat" cmpd="sng" algn="ctr">
          <a:solidFill>
            <a:srgbClr val="6DA6D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Mid-day</a:t>
          </a:r>
        </a:p>
      </dsp:txBody>
      <dsp:txXfrm>
        <a:off x="51120" y="1169486"/>
        <a:ext cx="1863979" cy="944951"/>
      </dsp:txXfrm>
    </dsp:sp>
    <dsp:sp modelId="{7EAD88AD-CC82-4446-8BCF-23633DC942B8}">
      <dsp:nvSpPr>
        <dsp:cNvPr id="0" name=""/>
        <dsp:cNvSpPr/>
      </dsp:nvSpPr>
      <dsp:spPr>
        <a:xfrm rot="5400000">
          <a:off x="3295092" y="977343"/>
          <a:ext cx="837753" cy="3495500"/>
        </a:xfrm>
        <a:prstGeom prst="round2SameRect">
          <a:avLst/>
        </a:prstGeom>
        <a:solidFill>
          <a:srgbClr val="FFF3D5"/>
        </a:solidFill>
        <a:ln w="12700" cap="flat" cmpd="sng" algn="ctr">
          <a:solidFill>
            <a:srgbClr val="FFF3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Read another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x 100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Asr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Read the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Quran</a:t>
          </a:r>
        </a:p>
      </dsp:txBody>
      <dsp:txXfrm rot="-5400000">
        <a:off x="1966219" y="2347112"/>
        <a:ext cx="3454604" cy="755961"/>
      </dsp:txXfrm>
    </dsp:sp>
    <dsp:sp modelId="{B396657D-EE37-48BB-A105-A1450A4774AB}">
      <dsp:nvSpPr>
        <dsp:cNvPr id="0" name=""/>
        <dsp:cNvSpPr/>
      </dsp:nvSpPr>
      <dsp:spPr>
        <a:xfrm>
          <a:off x="0" y="2201498"/>
          <a:ext cx="1966219" cy="1047191"/>
        </a:xfrm>
        <a:prstGeom prst="roundRect">
          <a:avLst/>
        </a:prstGeom>
        <a:solidFill>
          <a:srgbClr val="F6B71A"/>
        </a:solidFill>
        <a:ln w="12700" cap="flat" cmpd="sng" algn="ctr">
          <a:solidFill>
            <a:srgbClr val="F6B71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Late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afternoon</a:t>
          </a:r>
        </a:p>
      </dsp:txBody>
      <dsp:txXfrm>
        <a:off x="51120" y="2252618"/>
        <a:ext cx="1863979" cy="944951"/>
      </dsp:txXfrm>
    </dsp:sp>
    <dsp:sp modelId="{94704306-2D2C-4D15-909B-B111422E8581}">
      <dsp:nvSpPr>
        <dsp:cNvPr id="0" name=""/>
        <dsp:cNvSpPr/>
      </dsp:nvSpPr>
      <dsp:spPr>
        <a:xfrm rot="5400000">
          <a:off x="3295092" y="2076895"/>
          <a:ext cx="837753" cy="3495500"/>
        </a:xfrm>
        <a:prstGeom prst="round2SameRect">
          <a:avLst/>
        </a:prstGeom>
        <a:solidFill>
          <a:srgbClr val="DCD6E0">
            <a:alpha val="89804"/>
          </a:srgbClr>
        </a:solidFill>
        <a:ln w="12700" cap="flat" cmpd="sng" algn="ctr">
          <a:solidFill>
            <a:srgbClr val="E0DA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Read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Dua, Dhikr 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(half an hour before Iftar)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Drink water / eat Dates then pray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Maghrib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Have your meal</a:t>
          </a:r>
        </a:p>
      </dsp:txBody>
      <dsp:txXfrm rot="-5400000">
        <a:off x="1966219" y="3446664"/>
        <a:ext cx="3454604" cy="755961"/>
      </dsp:txXfrm>
    </dsp:sp>
    <dsp:sp modelId="{5A15C462-168E-4981-8F26-7874C7395E05}">
      <dsp:nvSpPr>
        <dsp:cNvPr id="0" name=""/>
        <dsp:cNvSpPr/>
      </dsp:nvSpPr>
      <dsp:spPr>
        <a:xfrm>
          <a:off x="0" y="3301049"/>
          <a:ext cx="1966219" cy="1047191"/>
        </a:xfrm>
        <a:prstGeom prst="roundRect">
          <a:avLst/>
        </a:prstGeom>
        <a:solidFill>
          <a:srgbClr val="786486"/>
        </a:solidFill>
        <a:ln w="12700" cap="flat" cmpd="sng" algn="ctr">
          <a:solidFill>
            <a:srgbClr val="7864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Evening</a:t>
          </a:r>
        </a:p>
      </dsp:txBody>
      <dsp:txXfrm>
        <a:off x="51120" y="3352169"/>
        <a:ext cx="1863979" cy="944951"/>
      </dsp:txXfrm>
    </dsp:sp>
    <dsp:sp modelId="{6C182165-5838-4DEA-99B5-2F16BB94FDB7}">
      <dsp:nvSpPr>
        <dsp:cNvPr id="0" name=""/>
        <dsp:cNvSpPr/>
      </dsp:nvSpPr>
      <dsp:spPr>
        <a:xfrm rot="5400000">
          <a:off x="3295092" y="3176446"/>
          <a:ext cx="837753" cy="3495500"/>
        </a:xfrm>
        <a:prstGeom prst="round2SameRect">
          <a:avLst/>
        </a:prstGeom>
        <a:solidFill>
          <a:srgbClr val="C5DCF1"/>
        </a:solidFill>
        <a:ln w="12700" cap="flat" cmpd="sng" algn="ctr">
          <a:solidFill>
            <a:srgbClr val="C5DCF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Pray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Isha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 &amp;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Taraweeh</a:t>
          </a:r>
          <a:endParaRPr lang="en-GB" sz="11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Sleep and keep </a:t>
          </a:r>
          <a:r>
            <a:rPr lang="en-GB" sz="1100" b="1" kern="120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 on your tongue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Wake up for </a:t>
          </a:r>
          <a:r>
            <a:rPr lang="en-GB" sz="1100" b="1" kern="1200" dirty="0">
              <a:latin typeface="Arial" panose="020B0604020202020204" pitchFamily="34" charset="0"/>
              <a:cs typeface="Arial" panose="020B0604020202020204" pitchFamily="34" charset="0"/>
            </a:rPr>
            <a:t>Sehri </a:t>
          </a: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(pre-dawn meal) </a:t>
          </a:r>
        </a:p>
      </dsp:txBody>
      <dsp:txXfrm rot="-5400000">
        <a:off x="1966219" y="4546215"/>
        <a:ext cx="3454604" cy="755961"/>
      </dsp:txXfrm>
    </dsp:sp>
    <dsp:sp modelId="{E954BFF8-52E0-4172-A077-6E69818B4C5B}">
      <dsp:nvSpPr>
        <dsp:cNvPr id="0" name=""/>
        <dsp:cNvSpPr/>
      </dsp:nvSpPr>
      <dsp:spPr>
        <a:xfrm>
          <a:off x="0" y="4400601"/>
          <a:ext cx="1966219" cy="1047191"/>
        </a:xfrm>
        <a:prstGeom prst="roundRect">
          <a:avLst/>
        </a:prstGeom>
        <a:solidFill>
          <a:srgbClr val="418BCF"/>
        </a:solidFill>
        <a:ln w="12700" cap="flat" cmpd="sng" algn="ctr">
          <a:solidFill>
            <a:srgbClr val="418B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rial" panose="020B0604020202020204" pitchFamily="34" charset="0"/>
              <a:cs typeface="Arial" panose="020B0604020202020204" pitchFamily="34" charset="0"/>
            </a:rPr>
            <a:t>Night</a:t>
          </a:r>
        </a:p>
      </dsp:txBody>
      <dsp:txXfrm>
        <a:off x="51120" y="4451721"/>
        <a:ext cx="1863979" cy="944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66516-E02D-4431-997E-CB6790EBFFF6}">
      <dsp:nvSpPr>
        <dsp:cNvPr id="0" name=""/>
        <dsp:cNvSpPr/>
      </dsp:nvSpPr>
      <dsp:spPr>
        <a:xfrm>
          <a:off x="10631" y="1045542"/>
          <a:ext cx="1765485" cy="342286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7864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Clear your mind 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(or you’ll spend half of your Salah time trying to concentrate).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Sit down and </a:t>
          </a: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read </a:t>
          </a:r>
          <a:r>
            <a:rPr lang="en-US" sz="1100" b="1" i="0" kern="1200" dirty="0" err="1">
              <a:latin typeface="Arial" panose="020B0604020202020204" pitchFamily="34" charset="0"/>
              <a:cs typeface="Arial" panose="020B0604020202020204" pitchFamily="34" charset="0"/>
            </a:rPr>
            <a:t>Dhikir</a:t>
          </a: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 2 to 3 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min before starting your Salah.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2222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5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Think about the </a:t>
          </a:r>
          <a:r>
            <a:rPr lang="en-US" sz="1100" b="1" i="0" u="sng" kern="1200" dirty="0">
              <a:latin typeface="Arial" panose="020B0604020202020204" pitchFamily="34" charset="0"/>
              <a:cs typeface="Arial" panose="020B0604020202020204" pitchFamily="34" charset="0"/>
            </a:rPr>
            <a:t>meaning</a:t>
          </a:r>
          <a:r>
            <a:rPr lang="en-GB" sz="1100" b="1" i="0" u="sng" kern="1200" dirty="0">
              <a:latin typeface="Arial" panose="020B0604020202020204" pitchFamily="34" charset="0"/>
              <a:cs typeface="Arial" panose="020B0604020202020204" pitchFamily="34" charset="0"/>
            </a:rPr>
            <a:t>​ 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of what you’re reading.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98" y="1086909"/>
        <a:ext cx="1682751" cy="3381502"/>
      </dsp:txXfrm>
    </dsp:sp>
    <dsp:sp modelId="{876A7FAB-0C45-40B6-AACA-71816FFC758B}">
      <dsp:nvSpPr>
        <dsp:cNvPr id="0" name=""/>
        <dsp:cNvSpPr/>
      </dsp:nvSpPr>
      <dsp:spPr>
        <a:xfrm>
          <a:off x="0" y="3827105"/>
          <a:ext cx="1781559" cy="684479"/>
        </a:xfrm>
        <a:prstGeom prst="rect">
          <a:avLst/>
        </a:prstGeom>
        <a:solidFill>
          <a:srgbClr val="786486"/>
        </a:solidFill>
        <a:ln w="12700" cap="flat" cmpd="sng" algn="ctr">
          <a:solidFill>
            <a:srgbClr val="78648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Disconnect​ from worldly life  and tasks.</a:t>
          </a:r>
          <a:endParaRPr lang="en-GB" sz="13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27105"/>
        <a:ext cx="1254619" cy="684479"/>
      </dsp:txXfrm>
    </dsp:sp>
    <dsp:sp modelId="{FEE29385-7FDF-464D-A4C2-7B3B40A9BC08}">
      <dsp:nvSpPr>
        <dsp:cNvPr id="0" name=""/>
        <dsp:cNvSpPr/>
      </dsp:nvSpPr>
      <dsp:spPr>
        <a:xfrm>
          <a:off x="1235456" y="3928998"/>
          <a:ext cx="540938" cy="540938"/>
        </a:xfrm>
        <a:prstGeom prst="ellipse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bg1">
              <a:lumMod val="8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B7B3E-84C1-498A-83D4-8D748EC63591}">
      <dsp:nvSpPr>
        <dsp:cNvPr id="0" name=""/>
        <dsp:cNvSpPr/>
      </dsp:nvSpPr>
      <dsp:spPr>
        <a:xfrm>
          <a:off x="1873106" y="1043737"/>
          <a:ext cx="1765485" cy="34264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Take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 your </a:t>
          </a:r>
          <a:r>
            <a:rPr lang="en-US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 don’t rush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Did you know </a:t>
          </a:r>
          <a:r>
            <a:rPr lang="en-GB" sz="11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Sajood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 is the easiest way for “your head to be lower than your heart” so it can easily pump blood to your head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4473" y="1085104"/>
        <a:ext cx="1682751" cy="3385113"/>
      </dsp:txXfrm>
    </dsp:sp>
    <dsp:sp modelId="{CBAD5BF6-F71C-4708-8949-3943293623C1}">
      <dsp:nvSpPr>
        <dsp:cNvPr id="0" name=""/>
        <dsp:cNvSpPr/>
      </dsp:nvSpPr>
      <dsp:spPr>
        <a:xfrm>
          <a:off x="1854722" y="3795922"/>
          <a:ext cx="1787107" cy="682876"/>
        </a:xfrm>
        <a:prstGeom prst="rect">
          <a:avLst/>
        </a:prstGeom>
        <a:solidFill>
          <a:srgbClr val="418BCF"/>
        </a:solidFill>
        <a:ln w="12700" cap="flat" cmpd="sng" algn="ctr">
          <a:solidFill>
            <a:srgbClr val="418BC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Slow down​ / Do not rush</a:t>
          </a:r>
          <a:r>
            <a:rPr lang="en-GB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​.</a:t>
          </a:r>
          <a:endParaRPr lang="en-GB" sz="13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54722" y="3795922"/>
        <a:ext cx="1258526" cy="682876"/>
      </dsp:txXfrm>
    </dsp:sp>
    <dsp:sp modelId="{28BF6826-E0FA-434F-87BB-84DD1C328EA2}">
      <dsp:nvSpPr>
        <dsp:cNvPr id="0" name=""/>
        <dsp:cNvSpPr/>
      </dsp:nvSpPr>
      <dsp:spPr>
        <a:xfrm>
          <a:off x="3068582" y="3931632"/>
          <a:ext cx="540938" cy="540938"/>
        </a:xfrm>
        <a:prstGeom prst="ellipse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bg1">
              <a:lumMod val="8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6F748-F52F-49B3-91C7-52943C221C0C}">
      <dsp:nvSpPr>
        <dsp:cNvPr id="0" name=""/>
        <dsp:cNvSpPr/>
      </dsp:nvSpPr>
      <dsp:spPr>
        <a:xfrm>
          <a:off x="3726832" y="1036988"/>
          <a:ext cx="1765485" cy="3426480"/>
        </a:xfrm>
        <a:prstGeom prst="round2SameRect">
          <a:avLst>
            <a:gd name="adj1" fmla="val 8000"/>
            <a:gd name="adj2" fmla="val 0"/>
          </a:avLst>
        </a:prstGeom>
        <a:noFill/>
        <a:ln w="9525" cap="flat" cmpd="sng" algn="ctr">
          <a:solidFill>
            <a:srgbClr val="B0E2F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i="0" kern="1200" dirty="0">
              <a:latin typeface="Arial" panose="020B0604020202020204" pitchFamily="34" charset="0"/>
              <a:cs typeface="Arial" panose="020B0604020202020204" pitchFamily="34" charset="0"/>
            </a:rPr>
            <a:t>Learn the meaning 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of what you are </a:t>
          </a:r>
          <a:r>
            <a:rPr lang="en-US" sz="1100" b="0" i="0" kern="1200">
              <a:latin typeface="Arial" panose="020B0604020202020204" pitchFamily="34" charset="0"/>
              <a:cs typeface="Arial" panose="020B0604020202020204" pitchFamily="34" charset="0"/>
            </a:rPr>
            <a:t>reading in 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Salah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Start with what you are reading in;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Rukhu</a:t>
          </a: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Sajood</a:t>
          </a:r>
          <a:r>
            <a:rPr lang="en-GB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Surah </a:t>
          </a:r>
          <a:r>
            <a:rPr lang="en-US" sz="1100" b="0" i="0" kern="1200" dirty="0" err="1">
              <a:latin typeface="Arial" panose="020B0604020202020204" pitchFamily="34" charset="0"/>
              <a:cs typeface="Arial" panose="020B0604020202020204" pitchFamily="34" charset="0"/>
            </a:rPr>
            <a:t>Fatiha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2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>
              <a:latin typeface="Arial" panose="020B0604020202020204" pitchFamily="34" charset="0"/>
              <a:cs typeface="Arial" panose="020B0604020202020204" pitchFamily="34" charset="0"/>
            </a:rPr>
            <a:t>and then slowly learn everything else.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68199" y="1078355"/>
        <a:ext cx="1682751" cy="3385113"/>
      </dsp:txXfrm>
    </dsp:sp>
    <dsp:sp modelId="{7DCFD437-08FE-4ACA-901B-1600E7FA528C}">
      <dsp:nvSpPr>
        <dsp:cNvPr id="0" name=""/>
        <dsp:cNvSpPr/>
      </dsp:nvSpPr>
      <dsp:spPr>
        <a:xfrm>
          <a:off x="3734181" y="3763210"/>
          <a:ext cx="1787107" cy="683997"/>
        </a:xfrm>
        <a:prstGeom prst="rect">
          <a:avLst/>
        </a:prstGeom>
        <a:solidFill>
          <a:srgbClr val="61C5ED"/>
        </a:solidFill>
        <a:ln w="12700" cap="flat" cmpd="sng" algn="ctr">
          <a:solidFill>
            <a:srgbClr val="61C5E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Learn the meanings.</a:t>
          </a:r>
          <a:r>
            <a:rPr lang="en-GB" sz="1300" b="0" i="0" kern="1200" dirty="0">
              <a:latin typeface="Arial" panose="020B0604020202020204" pitchFamily="34" charset="0"/>
              <a:cs typeface="Arial" panose="020B0604020202020204" pitchFamily="34" charset="0"/>
            </a:rPr>
            <a:t>​</a:t>
          </a:r>
          <a:endParaRPr lang="en-GB" sz="13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4181" y="3763210"/>
        <a:ext cx="1258526" cy="683997"/>
      </dsp:txXfrm>
    </dsp:sp>
    <dsp:sp modelId="{D5012E9E-3296-4196-A8B6-7CBB93006AC2}">
      <dsp:nvSpPr>
        <dsp:cNvPr id="0" name=""/>
        <dsp:cNvSpPr/>
      </dsp:nvSpPr>
      <dsp:spPr>
        <a:xfrm>
          <a:off x="4962704" y="3904504"/>
          <a:ext cx="540938" cy="540938"/>
        </a:xfrm>
        <a:prstGeom prst="ellipse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bg1">
              <a:lumMod val="8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909A-25F5-4965-85EC-F34075A10925}">
      <dsp:nvSpPr>
        <dsp:cNvPr id="0" name=""/>
        <dsp:cNvSpPr/>
      </dsp:nvSpPr>
      <dsp:spPr>
        <a:xfrm>
          <a:off x="1922348" y="0"/>
          <a:ext cx="1828802" cy="18290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A9DFF5"/>
        </a:solidFill>
        <a:ln w="12700" cap="flat" cmpd="sng" algn="ctr">
          <a:solidFill>
            <a:srgbClr val="A9DFF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0F645-3C3F-4AC0-9878-4389C6CFE47D}">
      <dsp:nvSpPr>
        <dsp:cNvPr id="0" name=""/>
        <dsp:cNvSpPr/>
      </dsp:nvSpPr>
      <dsp:spPr>
        <a:xfrm>
          <a:off x="2326574" y="660353"/>
          <a:ext cx="1016230" cy="50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rial" panose="020B0604020202020204" pitchFamily="34" charset="0"/>
              <a:cs typeface="Arial" panose="020B0604020202020204" pitchFamily="34" charset="0"/>
            </a:rPr>
            <a:t>Learn</a:t>
          </a:r>
        </a:p>
      </dsp:txBody>
      <dsp:txXfrm>
        <a:off x="2326574" y="660353"/>
        <a:ext cx="1016230" cy="507993"/>
      </dsp:txXfrm>
    </dsp:sp>
    <dsp:sp modelId="{9BC440B1-8822-49A6-B0D1-ABE95A34A064}">
      <dsp:nvSpPr>
        <dsp:cNvPr id="0" name=""/>
        <dsp:cNvSpPr/>
      </dsp:nvSpPr>
      <dsp:spPr>
        <a:xfrm>
          <a:off x="1414405" y="1050942"/>
          <a:ext cx="1828802" cy="18290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F3D5"/>
        </a:solidFill>
        <a:ln w="12700" cap="flat" cmpd="sng" algn="ctr">
          <a:solidFill>
            <a:srgbClr val="FFF3D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466E-D4F8-4D29-8097-A66D1333DB31}">
      <dsp:nvSpPr>
        <dsp:cNvPr id="0" name=""/>
        <dsp:cNvSpPr/>
      </dsp:nvSpPr>
      <dsp:spPr>
        <a:xfrm>
          <a:off x="1657738" y="1717375"/>
          <a:ext cx="1342135" cy="50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rial" panose="020B0604020202020204" pitchFamily="34" charset="0"/>
              <a:cs typeface="Arial" panose="020B0604020202020204" pitchFamily="34" charset="0"/>
            </a:rPr>
            <a:t>Understand</a:t>
          </a:r>
        </a:p>
      </dsp:txBody>
      <dsp:txXfrm>
        <a:off x="1657738" y="1717375"/>
        <a:ext cx="1342135" cy="507993"/>
      </dsp:txXfrm>
    </dsp:sp>
    <dsp:sp modelId="{F92A303B-F273-46CE-8F8B-7B6A0588DA09}">
      <dsp:nvSpPr>
        <dsp:cNvPr id="0" name=""/>
        <dsp:cNvSpPr/>
      </dsp:nvSpPr>
      <dsp:spPr>
        <a:xfrm>
          <a:off x="2052511" y="2227649"/>
          <a:ext cx="1571225" cy="15718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DCD6E0"/>
        </a:solidFill>
        <a:ln w="12700" cap="flat" cmpd="sng" algn="ctr">
          <a:solidFill>
            <a:srgbClr val="DCD6E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BB4C-EFBE-4868-B517-FEEF27711B07}">
      <dsp:nvSpPr>
        <dsp:cNvPr id="0" name=""/>
        <dsp:cNvSpPr/>
      </dsp:nvSpPr>
      <dsp:spPr>
        <a:xfrm>
          <a:off x="2328978" y="2775917"/>
          <a:ext cx="1016230" cy="507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rial" panose="020B0604020202020204" pitchFamily="34" charset="0"/>
              <a:cs typeface="Arial" panose="020B0604020202020204" pitchFamily="34" charset="0"/>
            </a:rPr>
            <a:t>Practice</a:t>
          </a:r>
        </a:p>
      </dsp:txBody>
      <dsp:txXfrm>
        <a:off x="2328978" y="2775917"/>
        <a:ext cx="1016230" cy="507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642B5-3A10-4D9E-9E29-51C3401E358E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06775" y="857250"/>
            <a:ext cx="2330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840D-DE5D-44D7-AB82-F2C6431DB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5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1pPr>
    <a:lvl2pPr marL="587228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2pPr>
    <a:lvl3pPr marL="1174455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3pPr>
    <a:lvl4pPr marL="1761683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4pPr>
    <a:lvl5pPr marL="2348911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5pPr>
    <a:lvl6pPr marL="2936138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6pPr>
    <a:lvl7pPr marL="3523366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7pPr>
    <a:lvl8pPr marL="4110594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8pPr>
    <a:lvl9pPr marL="4697821" algn="l" defTabSz="1174455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06775" y="857250"/>
            <a:ext cx="233045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Checked and reviewed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840D-DE5D-44D7-AB82-F2C6431DB8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6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Checked and reviewed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1840D-DE5D-44D7-AB82-F2C6431DB8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698C-3955-4CD1-BB40-914F56450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517" y="1995312"/>
            <a:ext cx="9207104" cy="4244622"/>
          </a:xfrm>
        </p:spPr>
        <p:txBody>
          <a:bodyPr anchor="b"/>
          <a:lstStyle>
            <a:lvl1pPr algn="ctr">
              <a:defRPr sz="604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C60A5-7649-4B19-9C37-4E833261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517" y="6403623"/>
            <a:ext cx="9207104" cy="2943577"/>
          </a:xfrm>
        </p:spPr>
        <p:txBody>
          <a:bodyPr/>
          <a:lstStyle>
            <a:lvl1pPr marL="0" indent="0" algn="ctr">
              <a:buNone/>
              <a:defRPr sz="2417"/>
            </a:lvl1pPr>
            <a:lvl2pPr marL="460355" indent="0" algn="ctr">
              <a:buNone/>
              <a:defRPr sz="2014"/>
            </a:lvl2pPr>
            <a:lvl3pPr marL="920709" indent="0" algn="ctr">
              <a:buNone/>
              <a:defRPr sz="1812"/>
            </a:lvl3pPr>
            <a:lvl4pPr marL="1381064" indent="0" algn="ctr">
              <a:buNone/>
              <a:defRPr sz="1611"/>
            </a:lvl4pPr>
            <a:lvl5pPr marL="1841419" indent="0" algn="ctr">
              <a:buNone/>
              <a:defRPr sz="1611"/>
            </a:lvl5pPr>
            <a:lvl6pPr marL="2301773" indent="0" algn="ctr">
              <a:buNone/>
              <a:defRPr sz="1611"/>
            </a:lvl6pPr>
            <a:lvl7pPr marL="2762128" indent="0" algn="ctr">
              <a:buNone/>
              <a:defRPr sz="1611"/>
            </a:lvl7pPr>
            <a:lvl8pPr marL="3222483" indent="0" algn="ctr">
              <a:buNone/>
              <a:defRPr sz="1611"/>
            </a:lvl8pPr>
            <a:lvl9pPr marL="3682837" indent="0" algn="ctr">
              <a:buNone/>
              <a:defRPr sz="1611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0A18-D438-42DA-8E6C-2F2A912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C4C8-C843-4300-91BC-0A079BA6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9B1C-8BE5-4FC7-AF36-BB3544A2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BE23-66CE-4F81-97A2-0F325B1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57338-D4FC-4155-92AE-39DCC4B1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8F2E-27F3-4FB2-8BA2-7A2AB388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227B-9D08-46EE-B6A7-74F1F2A6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3DF3-E812-4ADD-B2D9-BFE575A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A88FB-B41B-4CF0-BB3A-4C9AE5D45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5111" y="649111"/>
            <a:ext cx="264704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B06DC-43F7-491D-903A-DA0C1AA5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3985" y="649111"/>
            <a:ext cx="778767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CFE0-677C-4B46-AD54-EA39F42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14B5-A090-4C2B-9498-DFB7A67D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A90C-F490-4ABE-B19A-9A1E3B0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9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711" y="1995312"/>
            <a:ext cx="10434717" cy="4244622"/>
          </a:xfrm>
        </p:spPr>
        <p:txBody>
          <a:bodyPr anchor="b"/>
          <a:lstStyle>
            <a:lvl1pPr algn="ctr">
              <a:defRPr sz="8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517" y="6403623"/>
            <a:ext cx="9207104" cy="2943577"/>
          </a:xfrm>
        </p:spPr>
        <p:txBody>
          <a:bodyPr/>
          <a:lstStyle>
            <a:lvl1pPr marL="0" indent="0" algn="ctr">
              <a:buNone/>
              <a:defRPr sz="3222"/>
            </a:lvl1pPr>
            <a:lvl2pPr marL="613791" indent="0" algn="ctr">
              <a:buNone/>
              <a:defRPr sz="2685"/>
            </a:lvl2pPr>
            <a:lvl3pPr marL="1227582" indent="0" algn="ctr">
              <a:buNone/>
              <a:defRPr sz="2417"/>
            </a:lvl3pPr>
            <a:lvl4pPr marL="1841373" indent="0" algn="ctr">
              <a:buNone/>
              <a:defRPr sz="2148"/>
            </a:lvl4pPr>
            <a:lvl5pPr marL="2455164" indent="0" algn="ctr">
              <a:buNone/>
              <a:defRPr sz="2148"/>
            </a:lvl5pPr>
            <a:lvl6pPr marL="3068955" indent="0" algn="ctr">
              <a:buNone/>
              <a:defRPr sz="2148"/>
            </a:lvl6pPr>
            <a:lvl7pPr marL="3682746" indent="0" algn="ctr">
              <a:buNone/>
              <a:defRPr sz="2148"/>
            </a:lvl7pPr>
            <a:lvl8pPr marL="4296537" indent="0" algn="ctr">
              <a:buNone/>
              <a:defRPr sz="2148"/>
            </a:lvl8pPr>
            <a:lvl9pPr marL="4910328" indent="0" algn="ctr">
              <a:buNone/>
              <a:defRPr sz="21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8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56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91" y="3039537"/>
            <a:ext cx="10588169" cy="5071532"/>
          </a:xfrm>
        </p:spPr>
        <p:txBody>
          <a:bodyPr anchor="b"/>
          <a:lstStyle>
            <a:lvl1pPr>
              <a:defRPr sz="8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591" y="8159048"/>
            <a:ext cx="10588169" cy="2666999"/>
          </a:xfrm>
        </p:spPr>
        <p:txBody>
          <a:bodyPr/>
          <a:lstStyle>
            <a:lvl1pPr marL="0" indent="0">
              <a:buNone/>
              <a:defRPr sz="3222">
                <a:solidFill>
                  <a:schemeClr val="tx1"/>
                </a:solidFill>
              </a:defRPr>
            </a:lvl1pPr>
            <a:lvl2pPr marL="613791" indent="0">
              <a:buNone/>
              <a:defRPr sz="2685">
                <a:solidFill>
                  <a:schemeClr val="tx1">
                    <a:tint val="75000"/>
                  </a:schemeClr>
                </a:solidFill>
              </a:defRPr>
            </a:lvl2pPr>
            <a:lvl3pPr marL="1227582" indent="0">
              <a:buNone/>
              <a:defRPr sz="2417">
                <a:solidFill>
                  <a:schemeClr val="tx1">
                    <a:tint val="75000"/>
                  </a:schemeClr>
                </a:solidFill>
              </a:defRPr>
            </a:lvl3pPr>
            <a:lvl4pPr marL="1841373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4pPr>
            <a:lvl5pPr marL="2455164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5pPr>
            <a:lvl6pPr marL="3068955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6pPr>
            <a:lvl7pPr marL="3682746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7pPr>
            <a:lvl8pPr marL="4296537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8pPr>
            <a:lvl9pPr marL="4910328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3984" y="3245556"/>
            <a:ext cx="521735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795" y="3245556"/>
            <a:ext cx="521735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3" y="649114"/>
            <a:ext cx="10588169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585" y="2988734"/>
            <a:ext cx="5193381" cy="1464732"/>
          </a:xfrm>
        </p:spPr>
        <p:txBody>
          <a:bodyPr anchor="b"/>
          <a:lstStyle>
            <a:lvl1pPr marL="0" indent="0">
              <a:buNone/>
              <a:defRPr sz="3222" b="1"/>
            </a:lvl1pPr>
            <a:lvl2pPr marL="613791" indent="0">
              <a:buNone/>
              <a:defRPr sz="2685" b="1"/>
            </a:lvl2pPr>
            <a:lvl3pPr marL="1227582" indent="0">
              <a:buNone/>
              <a:defRPr sz="2417" b="1"/>
            </a:lvl3pPr>
            <a:lvl4pPr marL="1841373" indent="0">
              <a:buNone/>
              <a:defRPr sz="2148" b="1"/>
            </a:lvl4pPr>
            <a:lvl5pPr marL="2455164" indent="0">
              <a:buNone/>
              <a:defRPr sz="2148" b="1"/>
            </a:lvl5pPr>
            <a:lvl6pPr marL="3068955" indent="0">
              <a:buNone/>
              <a:defRPr sz="2148" b="1"/>
            </a:lvl6pPr>
            <a:lvl7pPr marL="3682746" indent="0">
              <a:buNone/>
              <a:defRPr sz="2148" b="1"/>
            </a:lvl7pPr>
            <a:lvl8pPr marL="4296537" indent="0">
              <a:buNone/>
              <a:defRPr sz="2148" b="1"/>
            </a:lvl8pPr>
            <a:lvl9pPr marL="4910328" indent="0">
              <a:buNone/>
              <a:defRPr sz="21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585" y="4453467"/>
            <a:ext cx="519338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4795" y="2988734"/>
            <a:ext cx="5218958" cy="1464732"/>
          </a:xfrm>
        </p:spPr>
        <p:txBody>
          <a:bodyPr anchor="b"/>
          <a:lstStyle>
            <a:lvl1pPr marL="0" indent="0">
              <a:buNone/>
              <a:defRPr sz="3222" b="1"/>
            </a:lvl1pPr>
            <a:lvl2pPr marL="613791" indent="0">
              <a:buNone/>
              <a:defRPr sz="2685" b="1"/>
            </a:lvl2pPr>
            <a:lvl3pPr marL="1227582" indent="0">
              <a:buNone/>
              <a:defRPr sz="2417" b="1"/>
            </a:lvl3pPr>
            <a:lvl4pPr marL="1841373" indent="0">
              <a:buNone/>
              <a:defRPr sz="2148" b="1"/>
            </a:lvl4pPr>
            <a:lvl5pPr marL="2455164" indent="0">
              <a:buNone/>
              <a:defRPr sz="2148" b="1"/>
            </a:lvl5pPr>
            <a:lvl6pPr marL="3068955" indent="0">
              <a:buNone/>
              <a:defRPr sz="2148" b="1"/>
            </a:lvl6pPr>
            <a:lvl7pPr marL="3682746" indent="0">
              <a:buNone/>
              <a:defRPr sz="2148" b="1"/>
            </a:lvl7pPr>
            <a:lvl8pPr marL="4296537" indent="0">
              <a:buNone/>
              <a:defRPr sz="2148" b="1"/>
            </a:lvl8pPr>
            <a:lvl9pPr marL="4910328" indent="0">
              <a:buNone/>
              <a:defRPr sz="21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4795" y="4453467"/>
            <a:ext cx="521895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2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7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3" y="812800"/>
            <a:ext cx="3959374" cy="2844800"/>
          </a:xfrm>
        </p:spPr>
        <p:txBody>
          <a:bodyPr anchor="b"/>
          <a:lstStyle>
            <a:lvl1pPr>
              <a:defRPr sz="4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958" y="1755425"/>
            <a:ext cx="6214795" cy="8664222"/>
          </a:xfrm>
        </p:spPr>
        <p:txBody>
          <a:bodyPr/>
          <a:lstStyle>
            <a:lvl1pPr>
              <a:defRPr sz="4296"/>
            </a:lvl1pPr>
            <a:lvl2pPr>
              <a:defRPr sz="3759"/>
            </a:lvl2pPr>
            <a:lvl3pPr>
              <a:defRPr sz="3222"/>
            </a:lvl3pPr>
            <a:lvl4pPr>
              <a:defRPr sz="2685"/>
            </a:lvl4pPr>
            <a:lvl5pPr>
              <a:defRPr sz="2685"/>
            </a:lvl5pPr>
            <a:lvl6pPr>
              <a:defRPr sz="2685"/>
            </a:lvl6pPr>
            <a:lvl7pPr>
              <a:defRPr sz="2685"/>
            </a:lvl7pPr>
            <a:lvl8pPr>
              <a:defRPr sz="2685"/>
            </a:lvl8pPr>
            <a:lvl9pPr>
              <a:defRPr sz="2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83" y="3657600"/>
            <a:ext cx="3959374" cy="6776156"/>
          </a:xfrm>
        </p:spPr>
        <p:txBody>
          <a:bodyPr/>
          <a:lstStyle>
            <a:lvl1pPr marL="0" indent="0">
              <a:buNone/>
              <a:defRPr sz="2148"/>
            </a:lvl1pPr>
            <a:lvl2pPr marL="613791" indent="0">
              <a:buNone/>
              <a:defRPr sz="1880"/>
            </a:lvl2pPr>
            <a:lvl3pPr marL="1227582" indent="0">
              <a:buNone/>
              <a:defRPr sz="1611"/>
            </a:lvl3pPr>
            <a:lvl4pPr marL="1841373" indent="0">
              <a:buNone/>
              <a:defRPr sz="1343"/>
            </a:lvl4pPr>
            <a:lvl5pPr marL="2455164" indent="0">
              <a:buNone/>
              <a:defRPr sz="1343"/>
            </a:lvl5pPr>
            <a:lvl6pPr marL="3068955" indent="0">
              <a:buNone/>
              <a:defRPr sz="1343"/>
            </a:lvl6pPr>
            <a:lvl7pPr marL="3682746" indent="0">
              <a:buNone/>
              <a:defRPr sz="1343"/>
            </a:lvl7pPr>
            <a:lvl8pPr marL="4296537" indent="0">
              <a:buNone/>
              <a:defRPr sz="1343"/>
            </a:lvl8pPr>
            <a:lvl9pPr marL="4910328" indent="0">
              <a:buNone/>
              <a:defRPr sz="1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AAAD-7F28-4D67-B861-C419ECA5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6C5E-BA68-4CF8-8F7D-90F8D41E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19CD-4087-41F7-9599-CECFE389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8F40-D1CB-41F8-8995-1FC17F23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B855-200B-48E8-97E3-5A1244DC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67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83" y="812800"/>
            <a:ext cx="3959374" cy="2844800"/>
          </a:xfrm>
        </p:spPr>
        <p:txBody>
          <a:bodyPr anchor="b"/>
          <a:lstStyle>
            <a:lvl1pPr>
              <a:defRPr sz="42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958" y="1755425"/>
            <a:ext cx="6214795" cy="8664222"/>
          </a:xfrm>
        </p:spPr>
        <p:txBody>
          <a:bodyPr anchor="t"/>
          <a:lstStyle>
            <a:lvl1pPr marL="0" indent="0">
              <a:buNone/>
              <a:defRPr sz="4296"/>
            </a:lvl1pPr>
            <a:lvl2pPr marL="613791" indent="0">
              <a:buNone/>
              <a:defRPr sz="3759"/>
            </a:lvl2pPr>
            <a:lvl3pPr marL="1227582" indent="0">
              <a:buNone/>
              <a:defRPr sz="3222"/>
            </a:lvl3pPr>
            <a:lvl4pPr marL="1841373" indent="0">
              <a:buNone/>
              <a:defRPr sz="2685"/>
            </a:lvl4pPr>
            <a:lvl5pPr marL="2455164" indent="0">
              <a:buNone/>
              <a:defRPr sz="2685"/>
            </a:lvl5pPr>
            <a:lvl6pPr marL="3068955" indent="0">
              <a:buNone/>
              <a:defRPr sz="2685"/>
            </a:lvl6pPr>
            <a:lvl7pPr marL="3682746" indent="0">
              <a:buNone/>
              <a:defRPr sz="2685"/>
            </a:lvl7pPr>
            <a:lvl8pPr marL="4296537" indent="0">
              <a:buNone/>
              <a:defRPr sz="2685"/>
            </a:lvl8pPr>
            <a:lvl9pPr marL="4910328" indent="0">
              <a:buNone/>
              <a:defRPr sz="2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83" y="3657600"/>
            <a:ext cx="3959374" cy="6776156"/>
          </a:xfrm>
        </p:spPr>
        <p:txBody>
          <a:bodyPr/>
          <a:lstStyle>
            <a:lvl1pPr marL="0" indent="0">
              <a:buNone/>
              <a:defRPr sz="2148"/>
            </a:lvl1pPr>
            <a:lvl2pPr marL="613791" indent="0">
              <a:buNone/>
              <a:defRPr sz="1880"/>
            </a:lvl2pPr>
            <a:lvl3pPr marL="1227582" indent="0">
              <a:buNone/>
              <a:defRPr sz="1611"/>
            </a:lvl3pPr>
            <a:lvl4pPr marL="1841373" indent="0">
              <a:buNone/>
              <a:defRPr sz="1343"/>
            </a:lvl4pPr>
            <a:lvl5pPr marL="2455164" indent="0">
              <a:buNone/>
              <a:defRPr sz="1343"/>
            </a:lvl5pPr>
            <a:lvl6pPr marL="3068955" indent="0">
              <a:buNone/>
              <a:defRPr sz="1343"/>
            </a:lvl6pPr>
            <a:lvl7pPr marL="3682746" indent="0">
              <a:buNone/>
              <a:defRPr sz="1343"/>
            </a:lvl7pPr>
            <a:lvl8pPr marL="4296537" indent="0">
              <a:buNone/>
              <a:defRPr sz="1343"/>
            </a:lvl8pPr>
            <a:lvl9pPr marL="4910328" indent="0">
              <a:buNone/>
              <a:defRPr sz="1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8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5112" y="649111"/>
            <a:ext cx="264704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3985" y="649111"/>
            <a:ext cx="778767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6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BF30-ED2F-40AD-9F86-F8928FA4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64BDC-198E-4004-B0D4-9DE2B9CC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CF7BE-A82A-4EE0-91C5-A151802E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7D51-4CA1-48B5-8860-73E0D00C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754-9C15-4042-8186-9457400E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1" y="3039535"/>
            <a:ext cx="10588169" cy="5071532"/>
          </a:xfrm>
        </p:spPr>
        <p:txBody>
          <a:bodyPr anchor="b"/>
          <a:lstStyle>
            <a:lvl1pPr>
              <a:defRPr sz="604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3EAD-BAF2-4403-9706-84984A3E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591" y="8159046"/>
            <a:ext cx="10588169" cy="2666999"/>
          </a:xfrm>
        </p:spPr>
        <p:txBody>
          <a:bodyPr/>
          <a:lstStyle>
            <a:lvl1pPr marL="0" indent="0">
              <a:buNone/>
              <a:defRPr sz="2417">
                <a:solidFill>
                  <a:schemeClr val="tx1">
                    <a:tint val="75000"/>
                  </a:schemeClr>
                </a:solidFill>
              </a:defRPr>
            </a:lvl1pPr>
            <a:lvl2pPr marL="460355" indent="0">
              <a:buNone/>
              <a:defRPr sz="2014">
                <a:solidFill>
                  <a:schemeClr val="tx1">
                    <a:tint val="75000"/>
                  </a:schemeClr>
                </a:solidFill>
              </a:defRPr>
            </a:lvl2pPr>
            <a:lvl3pPr marL="920709" indent="0">
              <a:buNone/>
              <a:defRPr sz="1812">
                <a:solidFill>
                  <a:schemeClr val="tx1">
                    <a:tint val="75000"/>
                  </a:schemeClr>
                </a:solidFill>
              </a:defRPr>
            </a:lvl3pPr>
            <a:lvl4pPr marL="1381064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4pPr>
            <a:lvl5pPr marL="1841419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5pPr>
            <a:lvl6pPr marL="2301773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6pPr>
            <a:lvl7pPr marL="2762128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7pPr>
            <a:lvl8pPr marL="3222483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8pPr>
            <a:lvl9pPr marL="368283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F4CC-27EE-4FA7-B23C-6631CEC3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8578-C08B-4A51-913C-B44CED1F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C9E9-0F58-4DBA-90EA-C611999B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57A-7C84-4F14-A093-0FB6930C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D53A-8560-4597-A046-C6DBE7EB5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984" y="3245556"/>
            <a:ext cx="521735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FEC8-7934-430A-B69C-1A63C82A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795" y="3245556"/>
            <a:ext cx="521735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B8AE-8B21-4C68-B516-937FF9D1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877D-66D9-4425-B77D-70BDB9E5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8790-AC82-4EEE-B849-7DB04989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1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67CA-0A11-40D3-AA02-5D76B56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83" y="649112"/>
            <a:ext cx="10588169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9D68-A814-45A2-AE2F-B621185F5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584" y="2988734"/>
            <a:ext cx="5193381" cy="1464732"/>
          </a:xfrm>
        </p:spPr>
        <p:txBody>
          <a:bodyPr anchor="b"/>
          <a:lstStyle>
            <a:lvl1pPr marL="0" indent="0">
              <a:buNone/>
              <a:defRPr sz="2417" b="1"/>
            </a:lvl1pPr>
            <a:lvl2pPr marL="460355" indent="0">
              <a:buNone/>
              <a:defRPr sz="2014" b="1"/>
            </a:lvl2pPr>
            <a:lvl3pPr marL="920709" indent="0">
              <a:buNone/>
              <a:defRPr sz="1812" b="1"/>
            </a:lvl3pPr>
            <a:lvl4pPr marL="1381064" indent="0">
              <a:buNone/>
              <a:defRPr sz="1611" b="1"/>
            </a:lvl4pPr>
            <a:lvl5pPr marL="1841419" indent="0">
              <a:buNone/>
              <a:defRPr sz="1611" b="1"/>
            </a:lvl5pPr>
            <a:lvl6pPr marL="2301773" indent="0">
              <a:buNone/>
              <a:defRPr sz="1611" b="1"/>
            </a:lvl6pPr>
            <a:lvl7pPr marL="2762128" indent="0">
              <a:buNone/>
              <a:defRPr sz="1611" b="1"/>
            </a:lvl7pPr>
            <a:lvl8pPr marL="3222483" indent="0">
              <a:buNone/>
              <a:defRPr sz="1611" b="1"/>
            </a:lvl8pPr>
            <a:lvl9pPr marL="3682837" indent="0">
              <a:buNone/>
              <a:defRPr sz="16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5808-1DBD-47B9-81D4-72FA9251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584" y="4453467"/>
            <a:ext cx="519338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F806-9750-404D-AEF5-C7CD6F0F8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795" y="2988734"/>
            <a:ext cx="5218958" cy="1464732"/>
          </a:xfrm>
        </p:spPr>
        <p:txBody>
          <a:bodyPr anchor="b"/>
          <a:lstStyle>
            <a:lvl1pPr marL="0" indent="0">
              <a:buNone/>
              <a:defRPr sz="2417" b="1"/>
            </a:lvl1pPr>
            <a:lvl2pPr marL="460355" indent="0">
              <a:buNone/>
              <a:defRPr sz="2014" b="1"/>
            </a:lvl2pPr>
            <a:lvl3pPr marL="920709" indent="0">
              <a:buNone/>
              <a:defRPr sz="1812" b="1"/>
            </a:lvl3pPr>
            <a:lvl4pPr marL="1381064" indent="0">
              <a:buNone/>
              <a:defRPr sz="1611" b="1"/>
            </a:lvl4pPr>
            <a:lvl5pPr marL="1841419" indent="0">
              <a:buNone/>
              <a:defRPr sz="1611" b="1"/>
            </a:lvl5pPr>
            <a:lvl6pPr marL="2301773" indent="0">
              <a:buNone/>
              <a:defRPr sz="1611" b="1"/>
            </a:lvl6pPr>
            <a:lvl7pPr marL="2762128" indent="0">
              <a:buNone/>
              <a:defRPr sz="1611" b="1"/>
            </a:lvl7pPr>
            <a:lvl8pPr marL="3222483" indent="0">
              <a:buNone/>
              <a:defRPr sz="1611" b="1"/>
            </a:lvl8pPr>
            <a:lvl9pPr marL="3682837" indent="0">
              <a:buNone/>
              <a:defRPr sz="16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AE5C-DB6F-4939-A764-E2519FB0C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4795" y="4453467"/>
            <a:ext cx="521895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72094-E849-41E3-9E06-292407AB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CCC1A-DC87-4F6B-B625-8FEF21B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AB3ED-84B3-4BB2-86C0-4D6F7B36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7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D151-A4F7-403B-BD8C-A8A7A8BC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7494F-B35F-4031-8305-CCBFA9AB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49904-BF81-427C-9FE6-9E4C97C5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BE34B-E784-489A-8A28-2088AFF2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CF444-FA48-4FEC-A73F-9B4D1A9C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800C7-B865-47F5-99CA-974E6520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7107-370D-4EB0-917E-8655451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54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A07-0B6A-4B76-A96A-5B116B1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84" y="812800"/>
            <a:ext cx="3959374" cy="2844800"/>
          </a:xfrm>
        </p:spPr>
        <p:txBody>
          <a:bodyPr anchor="b"/>
          <a:lstStyle>
            <a:lvl1pPr>
              <a:defRPr sz="322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5FF4-E908-4361-BD82-2E72DB3F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58" y="1755423"/>
            <a:ext cx="6214795" cy="8664222"/>
          </a:xfrm>
        </p:spPr>
        <p:txBody>
          <a:bodyPr/>
          <a:lstStyle>
            <a:lvl1pPr>
              <a:defRPr sz="3222"/>
            </a:lvl1pPr>
            <a:lvl2pPr>
              <a:defRPr sz="2819"/>
            </a:lvl2pPr>
            <a:lvl3pPr>
              <a:defRPr sz="2417"/>
            </a:lvl3pPr>
            <a:lvl4pPr>
              <a:defRPr sz="2014"/>
            </a:lvl4pPr>
            <a:lvl5pPr>
              <a:defRPr sz="2014"/>
            </a:lvl5pPr>
            <a:lvl6pPr>
              <a:defRPr sz="2014"/>
            </a:lvl6pPr>
            <a:lvl7pPr>
              <a:defRPr sz="2014"/>
            </a:lvl7pPr>
            <a:lvl8pPr>
              <a:defRPr sz="2014"/>
            </a:lvl8pPr>
            <a:lvl9pPr>
              <a:defRPr sz="20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EDE18-926E-4572-A99D-E88CAA60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584" y="3657600"/>
            <a:ext cx="3959374" cy="6776156"/>
          </a:xfrm>
        </p:spPr>
        <p:txBody>
          <a:bodyPr/>
          <a:lstStyle>
            <a:lvl1pPr marL="0" indent="0">
              <a:buNone/>
              <a:defRPr sz="1611"/>
            </a:lvl1pPr>
            <a:lvl2pPr marL="460355" indent="0">
              <a:buNone/>
              <a:defRPr sz="1410"/>
            </a:lvl2pPr>
            <a:lvl3pPr marL="920709" indent="0">
              <a:buNone/>
              <a:defRPr sz="1208"/>
            </a:lvl3pPr>
            <a:lvl4pPr marL="1381064" indent="0">
              <a:buNone/>
              <a:defRPr sz="1007"/>
            </a:lvl4pPr>
            <a:lvl5pPr marL="1841419" indent="0">
              <a:buNone/>
              <a:defRPr sz="1007"/>
            </a:lvl5pPr>
            <a:lvl6pPr marL="2301773" indent="0">
              <a:buNone/>
              <a:defRPr sz="1007"/>
            </a:lvl6pPr>
            <a:lvl7pPr marL="2762128" indent="0">
              <a:buNone/>
              <a:defRPr sz="1007"/>
            </a:lvl7pPr>
            <a:lvl8pPr marL="3222483" indent="0">
              <a:buNone/>
              <a:defRPr sz="1007"/>
            </a:lvl8pPr>
            <a:lvl9pPr marL="3682837" indent="0">
              <a:buNone/>
              <a:defRPr sz="10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A7F87-3825-454F-86CD-EC095C25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977E8-2934-4CA6-A31A-D04D1D51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CBCFF-4BAE-4AE8-BFDA-3C759969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0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820E-D492-4CA4-B6F2-88C92E3D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84" y="812800"/>
            <a:ext cx="3959374" cy="2844800"/>
          </a:xfrm>
        </p:spPr>
        <p:txBody>
          <a:bodyPr anchor="b"/>
          <a:lstStyle>
            <a:lvl1pPr>
              <a:defRPr sz="322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7640A-002B-440C-ADEB-0E52330DA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8958" y="1755423"/>
            <a:ext cx="6214795" cy="8664222"/>
          </a:xfrm>
        </p:spPr>
        <p:txBody>
          <a:bodyPr/>
          <a:lstStyle>
            <a:lvl1pPr marL="0" indent="0">
              <a:buNone/>
              <a:defRPr sz="3222"/>
            </a:lvl1pPr>
            <a:lvl2pPr marL="460355" indent="0">
              <a:buNone/>
              <a:defRPr sz="2819"/>
            </a:lvl2pPr>
            <a:lvl3pPr marL="920709" indent="0">
              <a:buNone/>
              <a:defRPr sz="2417"/>
            </a:lvl3pPr>
            <a:lvl4pPr marL="1381064" indent="0">
              <a:buNone/>
              <a:defRPr sz="2014"/>
            </a:lvl4pPr>
            <a:lvl5pPr marL="1841419" indent="0">
              <a:buNone/>
              <a:defRPr sz="2014"/>
            </a:lvl5pPr>
            <a:lvl6pPr marL="2301773" indent="0">
              <a:buNone/>
              <a:defRPr sz="2014"/>
            </a:lvl6pPr>
            <a:lvl7pPr marL="2762128" indent="0">
              <a:buNone/>
              <a:defRPr sz="2014"/>
            </a:lvl7pPr>
            <a:lvl8pPr marL="3222483" indent="0">
              <a:buNone/>
              <a:defRPr sz="2014"/>
            </a:lvl8pPr>
            <a:lvl9pPr marL="3682837" indent="0">
              <a:buNone/>
              <a:defRPr sz="2014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A5B33-899E-4B40-A438-625F5004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584" y="3657600"/>
            <a:ext cx="3959374" cy="6776156"/>
          </a:xfrm>
        </p:spPr>
        <p:txBody>
          <a:bodyPr/>
          <a:lstStyle>
            <a:lvl1pPr marL="0" indent="0">
              <a:buNone/>
              <a:defRPr sz="1611"/>
            </a:lvl1pPr>
            <a:lvl2pPr marL="460355" indent="0">
              <a:buNone/>
              <a:defRPr sz="1410"/>
            </a:lvl2pPr>
            <a:lvl3pPr marL="920709" indent="0">
              <a:buNone/>
              <a:defRPr sz="1208"/>
            </a:lvl3pPr>
            <a:lvl4pPr marL="1381064" indent="0">
              <a:buNone/>
              <a:defRPr sz="1007"/>
            </a:lvl4pPr>
            <a:lvl5pPr marL="1841419" indent="0">
              <a:buNone/>
              <a:defRPr sz="1007"/>
            </a:lvl5pPr>
            <a:lvl6pPr marL="2301773" indent="0">
              <a:buNone/>
              <a:defRPr sz="1007"/>
            </a:lvl6pPr>
            <a:lvl7pPr marL="2762128" indent="0">
              <a:buNone/>
              <a:defRPr sz="1007"/>
            </a:lvl7pPr>
            <a:lvl8pPr marL="3222483" indent="0">
              <a:buNone/>
              <a:defRPr sz="1007"/>
            </a:lvl8pPr>
            <a:lvl9pPr marL="3682837" indent="0">
              <a:buNone/>
              <a:defRPr sz="10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4C01-1B2D-4A48-A139-41AFB7FD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7DF5-56EE-4156-A47A-6660B51A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8F868-AAEC-47E4-87FB-7252C041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7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16E41-F0F9-47E0-8833-AE4BB0D5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85" y="649112"/>
            <a:ext cx="1058816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5E89-09FB-46C7-BF95-C1BAC992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985" y="3245556"/>
            <a:ext cx="1058816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AD2E-2794-4D4E-9785-6B4A60D9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985" y="11300179"/>
            <a:ext cx="27621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24B5-3666-4EDA-8A33-A8AACCC7A44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1B75-9AF3-4B39-937D-31C86900E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6471" y="11300179"/>
            <a:ext cx="41431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F89C-D32B-45D7-B55B-BE766434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0022" y="11300179"/>
            <a:ext cx="27621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4606-AE24-4FB3-816D-46F76C717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20709" rtl="0" eaLnBrk="1" latinLnBrk="0" hangingPunct="1">
        <a:lnSpc>
          <a:spcPct val="90000"/>
        </a:lnSpc>
        <a:spcBef>
          <a:spcPct val="0"/>
        </a:spcBef>
        <a:buNone/>
        <a:defRPr sz="4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77" indent="-230177" algn="l" defTabSz="920709" rtl="0" eaLnBrk="1" latinLnBrk="0" hangingPunct="1">
        <a:lnSpc>
          <a:spcPct val="90000"/>
        </a:lnSpc>
        <a:spcBef>
          <a:spcPts val="1007"/>
        </a:spcBef>
        <a:buFont typeface="Arial" panose="020B0604020202020204" pitchFamily="34" charset="0"/>
        <a:buChar char="•"/>
        <a:defRPr sz="2819" kern="1200">
          <a:solidFill>
            <a:schemeClr val="tx1"/>
          </a:solidFill>
          <a:latin typeface="+mn-lt"/>
          <a:ea typeface="+mn-ea"/>
          <a:cs typeface="+mn-cs"/>
        </a:defRPr>
      </a:lvl1pPr>
      <a:lvl2pPr marL="690532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150887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14" kern="1200">
          <a:solidFill>
            <a:schemeClr val="tx1"/>
          </a:solidFill>
          <a:latin typeface="+mn-lt"/>
          <a:ea typeface="+mn-ea"/>
          <a:cs typeface="+mn-cs"/>
        </a:defRPr>
      </a:lvl3pPr>
      <a:lvl4pPr marL="1611241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4pPr>
      <a:lvl5pPr marL="2071596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5pPr>
      <a:lvl6pPr marL="2531951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992305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452660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913015" indent="-230177" algn="l" defTabSz="920709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1pPr>
      <a:lvl2pPr marL="460355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2pPr>
      <a:lvl3pPr marL="920709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3pPr>
      <a:lvl4pPr marL="1381064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4pPr>
      <a:lvl5pPr marL="1841419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5pPr>
      <a:lvl6pPr marL="2301773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6pPr>
      <a:lvl7pPr marL="2762128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7pPr>
      <a:lvl8pPr marL="3222483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8pPr>
      <a:lvl9pPr marL="3682837" algn="l" defTabSz="920709" rtl="0" eaLnBrk="1" latinLnBrk="0" hangingPunct="1">
        <a:defRPr sz="1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3985" y="649114"/>
            <a:ext cx="1058816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85" y="3245556"/>
            <a:ext cx="1058816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985" y="11300181"/>
            <a:ext cx="27621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6471" y="11300181"/>
            <a:ext cx="414319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0022" y="11300181"/>
            <a:ext cx="276213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xStyles>
    <p:titleStyle>
      <a:lvl1pPr algn="l" defTabSz="1227582" rtl="0" eaLnBrk="1" latinLnBrk="0" hangingPunct="1">
        <a:lnSpc>
          <a:spcPct val="90000"/>
        </a:lnSpc>
        <a:spcBef>
          <a:spcPct val="0"/>
        </a:spcBef>
        <a:buNone/>
        <a:defRPr sz="5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896" indent="-306896" algn="l" defTabSz="1227582" rtl="0" eaLnBrk="1" latinLnBrk="0" hangingPunct="1">
        <a:lnSpc>
          <a:spcPct val="90000"/>
        </a:lnSpc>
        <a:spcBef>
          <a:spcPts val="1343"/>
        </a:spcBef>
        <a:buFont typeface="Arial" panose="020B0604020202020204" pitchFamily="34" charset="0"/>
        <a:buChar char="•"/>
        <a:defRPr sz="3759" kern="1200">
          <a:solidFill>
            <a:schemeClr val="tx1"/>
          </a:solidFill>
          <a:latin typeface="+mn-lt"/>
          <a:ea typeface="+mn-ea"/>
          <a:cs typeface="+mn-cs"/>
        </a:defRPr>
      </a:lvl1pPr>
      <a:lvl2pPr marL="920687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3222" kern="1200">
          <a:solidFill>
            <a:schemeClr val="tx1"/>
          </a:solidFill>
          <a:latin typeface="+mn-lt"/>
          <a:ea typeface="+mn-ea"/>
          <a:cs typeface="+mn-cs"/>
        </a:defRPr>
      </a:lvl2pPr>
      <a:lvl3pPr marL="1534478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685" kern="1200">
          <a:solidFill>
            <a:schemeClr val="tx1"/>
          </a:solidFill>
          <a:latin typeface="+mn-lt"/>
          <a:ea typeface="+mn-ea"/>
          <a:cs typeface="+mn-cs"/>
        </a:defRPr>
      </a:lvl3pPr>
      <a:lvl4pPr marL="2148269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762060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375851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989642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603433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5217224" indent="-306896" algn="l" defTabSz="122758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13791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27582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41373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55164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68955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82746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96537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910328" algn="l" defTabSz="12275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4.sv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2.sv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2.svg"/><Relationship Id="rId32" Type="http://schemas.openxmlformats.org/officeDocument/2006/relationships/image" Target="../media/image10.sv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1.png"/><Relationship Id="rId28" Type="http://schemas.openxmlformats.org/officeDocument/2006/relationships/image" Target="../media/image6.svg"/><Relationship Id="rId36" Type="http://schemas.openxmlformats.org/officeDocument/2006/relationships/image" Target="../media/image14.sv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5.png"/><Relationship Id="rId30" Type="http://schemas.openxmlformats.org/officeDocument/2006/relationships/image" Target="../media/image8.svg"/><Relationship Id="rId35" Type="http://schemas.openxmlformats.org/officeDocument/2006/relationships/image" Target="../media/image13.png"/><Relationship Id="rId8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042539DE-F89D-4F60-BCCD-DBB241FF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04716"/>
              </p:ext>
            </p:extLst>
          </p:nvPr>
        </p:nvGraphicFramePr>
        <p:xfrm>
          <a:off x="-577365" y="5426970"/>
          <a:ext cx="7746187" cy="602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64D1B20-E674-454C-9980-18DCECC25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405255"/>
              </p:ext>
            </p:extLst>
          </p:nvPr>
        </p:nvGraphicFramePr>
        <p:xfrm>
          <a:off x="418079" y="596555"/>
          <a:ext cx="5412540" cy="4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2C3C041-13EB-44E7-B598-89405E58C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873490"/>
              </p:ext>
            </p:extLst>
          </p:nvPr>
        </p:nvGraphicFramePr>
        <p:xfrm>
          <a:off x="6537839" y="771928"/>
          <a:ext cx="5461720" cy="545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DE52A65-E3D2-4C6B-9DC6-B2F4375C7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681705"/>
              </p:ext>
            </p:extLst>
          </p:nvPr>
        </p:nvGraphicFramePr>
        <p:xfrm>
          <a:off x="6521725" y="6423304"/>
          <a:ext cx="5652000" cy="5513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9" name="Flowchart: Punched Tape 18">
            <a:extLst>
              <a:ext uri="{FF2B5EF4-FFF2-40B4-BE49-F238E27FC236}">
                <a16:creationId xmlns:a16="http://schemas.microsoft.com/office/drawing/2014/main" id="{485A05BE-CF81-4648-9510-1DFCF177036F}"/>
              </a:ext>
            </a:extLst>
          </p:cNvPr>
          <p:cNvSpPr/>
          <p:nvPr/>
        </p:nvSpPr>
        <p:spPr>
          <a:xfrm>
            <a:off x="276579" y="3048685"/>
            <a:ext cx="854389" cy="713819"/>
          </a:xfrm>
          <a:prstGeom prst="flowChartPunchedTape">
            <a:avLst/>
          </a:prstGeom>
          <a:solidFill>
            <a:srgbClr val="786486"/>
          </a:solidFill>
          <a:ln>
            <a:solidFill>
              <a:srgbClr val="786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7" dirty="0">
                <a:latin typeface="Arial" panose="020B0604020202020204" pitchFamily="34" charset="0"/>
                <a:cs typeface="Arial" panose="020B0604020202020204" pitchFamily="34" charset="0"/>
              </a:rPr>
              <a:t>Only Allah can provide in both life.</a:t>
            </a:r>
          </a:p>
        </p:txBody>
      </p:sp>
      <p:pic>
        <p:nvPicPr>
          <p:cNvPr id="28" name="Graphic 27" descr="Brain in head outline">
            <a:extLst>
              <a:ext uri="{FF2B5EF4-FFF2-40B4-BE49-F238E27FC236}">
                <a16:creationId xmlns:a16="http://schemas.microsoft.com/office/drawing/2014/main" id="{D37D9462-0EFD-4B25-A81F-562F88CDBD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807992" y="10390395"/>
            <a:ext cx="460355" cy="460355"/>
          </a:xfrm>
          <a:prstGeom prst="rect">
            <a:avLst/>
          </a:prstGeom>
        </p:spPr>
      </p:pic>
      <p:pic>
        <p:nvPicPr>
          <p:cNvPr id="30" name="Graphic 29" descr="Clock outline">
            <a:extLst>
              <a:ext uri="{FF2B5EF4-FFF2-40B4-BE49-F238E27FC236}">
                <a16:creationId xmlns:a16="http://schemas.microsoft.com/office/drawing/2014/main" id="{30327064-9DB5-4641-8823-ECE43AB6988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61011" y="10353270"/>
            <a:ext cx="476841" cy="476841"/>
          </a:xfrm>
          <a:prstGeom prst="rect">
            <a:avLst/>
          </a:prstGeom>
        </p:spPr>
      </p:pic>
      <p:pic>
        <p:nvPicPr>
          <p:cNvPr id="32" name="Graphic 31" descr="Open book outline">
            <a:extLst>
              <a:ext uri="{FF2B5EF4-FFF2-40B4-BE49-F238E27FC236}">
                <a16:creationId xmlns:a16="http://schemas.microsoft.com/office/drawing/2014/main" id="{BDD16078-F7BB-4FF9-8879-2817AD499F0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30516" y="10353270"/>
            <a:ext cx="460355" cy="46035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A81A71-F8C9-4015-ADD2-92154B3EABF5}"/>
              </a:ext>
            </a:extLst>
          </p:cNvPr>
          <p:cNvGrpSpPr/>
          <p:nvPr/>
        </p:nvGrpSpPr>
        <p:grpSpPr>
          <a:xfrm>
            <a:off x="4873547" y="4629340"/>
            <a:ext cx="1255999" cy="740179"/>
            <a:chOff x="5031010" y="4786994"/>
            <a:chExt cx="1255999" cy="740179"/>
          </a:xfrm>
        </p:grpSpPr>
        <p:sp>
          <p:nvSpPr>
            <p:cNvPr id="21" name="Heart 20">
              <a:extLst>
                <a:ext uri="{FF2B5EF4-FFF2-40B4-BE49-F238E27FC236}">
                  <a16:creationId xmlns:a16="http://schemas.microsoft.com/office/drawing/2014/main" id="{F1509996-CAB3-45EF-9AF9-2FB520C384FC}"/>
                </a:ext>
              </a:extLst>
            </p:cNvPr>
            <p:cNvSpPr/>
            <p:nvPr/>
          </p:nvSpPr>
          <p:spPr>
            <a:xfrm rot="1546301">
              <a:off x="5218128" y="4786994"/>
              <a:ext cx="834379" cy="740179"/>
            </a:xfrm>
            <a:prstGeom prst="heart">
              <a:avLst/>
            </a:prstGeom>
            <a:solidFill>
              <a:srgbClr val="786486"/>
            </a:solidFill>
            <a:ln>
              <a:solidFill>
                <a:srgbClr val="7864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5FFF7D-9028-4801-92E8-10E2AC6DD909}"/>
                </a:ext>
              </a:extLst>
            </p:cNvPr>
            <p:cNvSpPr/>
            <p:nvPr/>
          </p:nvSpPr>
          <p:spPr>
            <a:xfrm>
              <a:off x="5050785" y="4793639"/>
              <a:ext cx="915661" cy="153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7" dirty="0">
                  <a:latin typeface="Arial" panose="020B0604020202020204" pitchFamily="34" charset="0"/>
                  <a:cs typeface="Arial" panose="020B0604020202020204" pitchFamily="34" charset="0"/>
                </a:rPr>
                <a:t>Make</a:t>
              </a:r>
              <a:endParaRPr lang="en-GB" sz="1007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D83589-DA0B-4418-A021-2F6CEB163711}"/>
                </a:ext>
              </a:extLst>
            </p:cNvPr>
            <p:cNvSpPr/>
            <p:nvPr/>
          </p:nvSpPr>
          <p:spPr>
            <a:xfrm>
              <a:off x="5659365" y="4863215"/>
              <a:ext cx="525927" cy="2789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7" dirty="0" err="1">
                  <a:latin typeface="Arial" panose="020B0604020202020204" pitchFamily="34" charset="0"/>
                  <a:cs typeface="Arial" panose="020B0604020202020204" pitchFamily="34" charset="0"/>
                </a:rPr>
                <a:t>Dua</a:t>
              </a:r>
              <a:endParaRPr lang="en-GB" sz="1007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A1497A-D668-4AF2-932C-C01723E1D638}"/>
                </a:ext>
              </a:extLst>
            </p:cNvPr>
            <p:cNvSpPr/>
            <p:nvPr/>
          </p:nvSpPr>
          <p:spPr>
            <a:xfrm>
              <a:off x="5031010" y="5012393"/>
              <a:ext cx="894772" cy="172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7" dirty="0"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endParaRPr lang="en-GB" sz="1007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5A80A5-4C7D-4F71-9502-84B637DC1938}"/>
                </a:ext>
              </a:extLst>
            </p:cNvPr>
            <p:cNvSpPr/>
            <p:nvPr/>
          </p:nvSpPr>
          <p:spPr>
            <a:xfrm>
              <a:off x="5146844" y="5267522"/>
              <a:ext cx="894772" cy="172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7" dirty="0">
                  <a:latin typeface="Arial" panose="020B0604020202020204" pitchFamily="34" charset="0"/>
                  <a:cs typeface="Arial" panose="020B0604020202020204" pitchFamily="34" charset="0"/>
                </a:rPr>
                <a:t>heart. </a:t>
              </a:r>
              <a:endParaRPr lang="en-GB" sz="1007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C2DABB-7FCC-4E04-9A05-B9BAB22A70D6}"/>
                </a:ext>
              </a:extLst>
            </p:cNvPr>
            <p:cNvSpPr/>
            <p:nvPr/>
          </p:nvSpPr>
          <p:spPr>
            <a:xfrm>
              <a:off x="5392237" y="5104637"/>
              <a:ext cx="894772" cy="172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7" dirty="0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endParaRPr lang="en-GB" sz="1007" dirty="0"/>
            </a:p>
          </p:txBody>
        </p:sp>
      </p:grpSp>
      <p:pic>
        <p:nvPicPr>
          <p:cNvPr id="37" name="Graphic 36" descr="Moon and stars outline">
            <a:extLst>
              <a:ext uri="{FF2B5EF4-FFF2-40B4-BE49-F238E27FC236}">
                <a16:creationId xmlns:a16="http://schemas.microsoft.com/office/drawing/2014/main" id="{D5D72BE2-D77E-4DE0-A2F6-E2E9ECD210B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6816255">
            <a:off x="6626669" y="4359504"/>
            <a:ext cx="454751" cy="46225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9351EE6-4F12-4A9F-8CE0-F3412F3AC578}"/>
              </a:ext>
            </a:extLst>
          </p:cNvPr>
          <p:cNvGrpSpPr/>
          <p:nvPr/>
        </p:nvGrpSpPr>
        <p:grpSpPr>
          <a:xfrm>
            <a:off x="6561357" y="5410569"/>
            <a:ext cx="557886" cy="557886"/>
            <a:chOff x="7374747" y="6019959"/>
            <a:chExt cx="554062" cy="554062"/>
          </a:xfrm>
        </p:grpSpPr>
        <p:pic>
          <p:nvPicPr>
            <p:cNvPr id="38" name="Graphic 37" descr="Fanous outline">
              <a:extLst>
                <a:ext uri="{FF2B5EF4-FFF2-40B4-BE49-F238E27FC236}">
                  <a16:creationId xmlns:a16="http://schemas.microsoft.com/office/drawing/2014/main" id="{2C1981FB-2B6C-4459-AC1B-1EE80A8A8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374747" y="6019959"/>
              <a:ext cx="554062" cy="554062"/>
            </a:xfrm>
            <a:prstGeom prst="rect">
              <a:avLst/>
            </a:prstGeom>
          </p:spPr>
        </p:pic>
        <p:pic>
          <p:nvPicPr>
            <p:cNvPr id="39" name="Graphic 38" descr="Fire outline">
              <a:extLst>
                <a:ext uri="{FF2B5EF4-FFF2-40B4-BE49-F238E27FC236}">
                  <a16:creationId xmlns:a16="http://schemas.microsoft.com/office/drawing/2014/main" id="{F58C6BD8-543D-4CC0-8128-74358360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536108" y="6231859"/>
              <a:ext cx="231339" cy="25626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4653E8-59CB-4680-A135-A9A2F1AE3CBE}"/>
              </a:ext>
            </a:extLst>
          </p:cNvPr>
          <p:cNvGrpSpPr/>
          <p:nvPr/>
        </p:nvGrpSpPr>
        <p:grpSpPr>
          <a:xfrm>
            <a:off x="6621343" y="2165612"/>
            <a:ext cx="437914" cy="350029"/>
            <a:chOff x="2285944" y="1690714"/>
            <a:chExt cx="468639" cy="450115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919CE0-CB84-4405-A950-E2AB1ADEC0A9}"/>
                </a:ext>
              </a:extLst>
            </p:cNvPr>
            <p:cNvSpPr/>
            <p:nvPr/>
          </p:nvSpPr>
          <p:spPr>
            <a:xfrm>
              <a:off x="2285944" y="1690714"/>
              <a:ext cx="468639" cy="450115"/>
            </a:xfrm>
            <a:custGeom>
              <a:avLst/>
              <a:gdLst>
                <a:gd name="connsiteX0" fmla="*/ 676275 w 742949"/>
                <a:gd name="connsiteY0" fmla="*/ 533400 h 857259"/>
                <a:gd name="connsiteX1" fmla="*/ 676275 w 742949"/>
                <a:gd name="connsiteY1" fmla="*/ 414293 h 857259"/>
                <a:gd name="connsiteX2" fmla="*/ 690512 w 742949"/>
                <a:gd name="connsiteY2" fmla="*/ 378531 h 857259"/>
                <a:gd name="connsiteX3" fmla="*/ 619116 w 742949"/>
                <a:gd name="connsiteY3" fmla="*/ 274138 h 857259"/>
                <a:gd name="connsiteX4" fmla="*/ 619116 w 742949"/>
                <a:gd name="connsiteY4" fmla="*/ 252996 h 857259"/>
                <a:gd name="connsiteX5" fmla="*/ 624794 w 742949"/>
                <a:gd name="connsiteY5" fmla="*/ 228453 h 857259"/>
                <a:gd name="connsiteX6" fmla="*/ 619116 w 742949"/>
                <a:gd name="connsiteY6" fmla="*/ 222775 h 857259"/>
                <a:gd name="connsiteX7" fmla="*/ 619116 w 742949"/>
                <a:gd name="connsiteY7" fmla="*/ 209550 h 857259"/>
                <a:gd name="connsiteX8" fmla="*/ 609591 w 742949"/>
                <a:gd name="connsiteY8" fmla="*/ 200025 h 857259"/>
                <a:gd name="connsiteX9" fmla="*/ 600066 w 742949"/>
                <a:gd name="connsiteY9" fmla="*/ 209550 h 857259"/>
                <a:gd name="connsiteX10" fmla="*/ 600066 w 742949"/>
                <a:gd name="connsiteY10" fmla="*/ 222777 h 857259"/>
                <a:gd name="connsiteX11" fmla="*/ 594394 w 742949"/>
                <a:gd name="connsiteY11" fmla="*/ 247323 h 857259"/>
                <a:gd name="connsiteX12" fmla="*/ 600066 w 742949"/>
                <a:gd name="connsiteY12" fmla="*/ 252994 h 857259"/>
                <a:gd name="connsiteX13" fmla="*/ 600066 w 742949"/>
                <a:gd name="connsiteY13" fmla="*/ 274146 h 857259"/>
                <a:gd name="connsiteX14" fmla="*/ 528674 w 742949"/>
                <a:gd name="connsiteY14" fmla="*/ 378531 h 857259"/>
                <a:gd name="connsiteX15" fmla="*/ 542925 w 742949"/>
                <a:gd name="connsiteY15" fmla="*/ 414307 h 857259"/>
                <a:gd name="connsiteX16" fmla="*/ 542925 w 742949"/>
                <a:gd name="connsiteY16" fmla="*/ 485775 h 857259"/>
                <a:gd name="connsiteX17" fmla="*/ 476250 w 742949"/>
                <a:gd name="connsiteY17" fmla="*/ 485775 h 857259"/>
                <a:gd name="connsiteX18" fmla="*/ 476250 w 742949"/>
                <a:gd name="connsiteY18" fmla="*/ 381000 h 857259"/>
                <a:gd name="connsiteX19" fmla="*/ 495300 w 742949"/>
                <a:gd name="connsiteY19" fmla="*/ 381000 h 857259"/>
                <a:gd name="connsiteX20" fmla="*/ 495300 w 742949"/>
                <a:gd name="connsiteY20" fmla="*/ 361950 h 857259"/>
                <a:gd name="connsiteX21" fmla="*/ 476250 w 742949"/>
                <a:gd name="connsiteY21" fmla="*/ 361950 h 857259"/>
                <a:gd name="connsiteX22" fmla="*/ 476250 w 742949"/>
                <a:gd name="connsiteY22" fmla="*/ 340941 h 857259"/>
                <a:gd name="connsiteX23" fmla="*/ 501640 w 742949"/>
                <a:gd name="connsiteY23" fmla="*/ 281365 h 857259"/>
                <a:gd name="connsiteX24" fmla="*/ 380990 w 742949"/>
                <a:gd name="connsiteY24" fmla="*/ 102732 h 857259"/>
                <a:gd name="connsiteX25" fmla="*/ 380990 w 742949"/>
                <a:gd name="connsiteY25" fmla="*/ 81208 h 857259"/>
                <a:gd name="connsiteX26" fmla="*/ 387497 w 742949"/>
                <a:gd name="connsiteY26" fmla="*/ 55926 h 857259"/>
                <a:gd name="connsiteX27" fmla="*/ 380990 w 742949"/>
                <a:gd name="connsiteY27" fmla="*/ 49420 h 857259"/>
                <a:gd name="connsiteX28" fmla="*/ 380990 w 742949"/>
                <a:gd name="connsiteY28" fmla="*/ 9525 h 857259"/>
                <a:gd name="connsiteX29" fmla="*/ 371465 w 742949"/>
                <a:gd name="connsiteY29" fmla="*/ 0 h 857259"/>
                <a:gd name="connsiteX30" fmla="*/ 361940 w 742949"/>
                <a:gd name="connsiteY30" fmla="*/ 9525 h 857259"/>
                <a:gd name="connsiteX31" fmla="*/ 361940 w 742949"/>
                <a:gd name="connsiteY31" fmla="*/ 49420 h 857259"/>
                <a:gd name="connsiteX32" fmla="*/ 355435 w 742949"/>
                <a:gd name="connsiteY32" fmla="*/ 74702 h 857259"/>
                <a:gd name="connsiteX33" fmla="*/ 361940 w 742949"/>
                <a:gd name="connsiteY33" fmla="*/ 81207 h 857259"/>
                <a:gd name="connsiteX34" fmla="*/ 361940 w 742949"/>
                <a:gd name="connsiteY34" fmla="*/ 102732 h 857259"/>
                <a:gd name="connsiteX35" fmla="*/ 241291 w 742949"/>
                <a:gd name="connsiteY35" fmla="*/ 281365 h 857259"/>
                <a:gd name="connsiteX36" fmla="*/ 266700 w 742949"/>
                <a:gd name="connsiteY36" fmla="*/ 340957 h 857259"/>
                <a:gd name="connsiteX37" fmla="*/ 266700 w 742949"/>
                <a:gd name="connsiteY37" fmla="*/ 361950 h 857259"/>
                <a:gd name="connsiteX38" fmla="*/ 247650 w 742949"/>
                <a:gd name="connsiteY38" fmla="*/ 361950 h 857259"/>
                <a:gd name="connsiteX39" fmla="*/ 247650 w 742949"/>
                <a:gd name="connsiteY39" fmla="*/ 381000 h 857259"/>
                <a:gd name="connsiteX40" fmla="*/ 266700 w 742949"/>
                <a:gd name="connsiteY40" fmla="*/ 381000 h 857259"/>
                <a:gd name="connsiteX41" fmla="*/ 266700 w 742949"/>
                <a:gd name="connsiteY41" fmla="*/ 485775 h 857259"/>
                <a:gd name="connsiteX42" fmla="*/ 200025 w 742949"/>
                <a:gd name="connsiteY42" fmla="*/ 485775 h 857259"/>
                <a:gd name="connsiteX43" fmla="*/ 200025 w 742949"/>
                <a:gd name="connsiteY43" fmla="*/ 414289 h 857259"/>
                <a:gd name="connsiteX44" fmla="*/ 214259 w 742949"/>
                <a:gd name="connsiteY44" fmla="*/ 378531 h 857259"/>
                <a:gd name="connsiteX45" fmla="*/ 142865 w 742949"/>
                <a:gd name="connsiteY45" fmla="*/ 274144 h 857259"/>
                <a:gd name="connsiteX46" fmla="*/ 142865 w 742949"/>
                <a:gd name="connsiteY46" fmla="*/ 252994 h 857259"/>
                <a:gd name="connsiteX47" fmla="*/ 148539 w 742949"/>
                <a:gd name="connsiteY47" fmla="*/ 228450 h 857259"/>
                <a:gd name="connsiteX48" fmla="*/ 142865 w 742949"/>
                <a:gd name="connsiteY48" fmla="*/ 222777 h 857259"/>
                <a:gd name="connsiteX49" fmla="*/ 142865 w 742949"/>
                <a:gd name="connsiteY49" fmla="*/ 209550 h 857259"/>
                <a:gd name="connsiteX50" fmla="*/ 133340 w 742949"/>
                <a:gd name="connsiteY50" fmla="*/ 200025 h 857259"/>
                <a:gd name="connsiteX51" fmla="*/ 123815 w 742949"/>
                <a:gd name="connsiteY51" fmla="*/ 209550 h 857259"/>
                <a:gd name="connsiteX52" fmla="*/ 123815 w 742949"/>
                <a:gd name="connsiteY52" fmla="*/ 222775 h 857259"/>
                <a:gd name="connsiteX53" fmla="*/ 118136 w 742949"/>
                <a:gd name="connsiteY53" fmla="*/ 247316 h 857259"/>
                <a:gd name="connsiteX54" fmla="*/ 123815 w 742949"/>
                <a:gd name="connsiteY54" fmla="*/ 252995 h 857259"/>
                <a:gd name="connsiteX55" fmla="*/ 123815 w 742949"/>
                <a:gd name="connsiteY55" fmla="*/ 274140 h 857259"/>
                <a:gd name="connsiteX56" fmla="*/ 52420 w 742949"/>
                <a:gd name="connsiteY56" fmla="*/ 378531 h 857259"/>
                <a:gd name="connsiteX57" fmla="*/ 66675 w 742949"/>
                <a:gd name="connsiteY57" fmla="*/ 414311 h 857259"/>
                <a:gd name="connsiteX58" fmla="*/ 66675 w 742949"/>
                <a:gd name="connsiteY58" fmla="*/ 533400 h 857259"/>
                <a:gd name="connsiteX59" fmla="*/ 0 w 742949"/>
                <a:gd name="connsiteY59" fmla="*/ 533400 h 857259"/>
                <a:gd name="connsiteX60" fmla="*/ 0 w 742949"/>
                <a:gd name="connsiteY60" fmla="*/ 857260 h 857259"/>
                <a:gd name="connsiteX61" fmla="*/ 742950 w 742949"/>
                <a:gd name="connsiteY61" fmla="*/ 857260 h 857259"/>
                <a:gd name="connsiteX62" fmla="*/ 742950 w 742949"/>
                <a:gd name="connsiteY62" fmla="*/ 533400 h 857259"/>
                <a:gd name="connsiteX63" fmla="*/ 561975 w 742949"/>
                <a:gd name="connsiteY63" fmla="*/ 428625 h 857259"/>
                <a:gd name="connsiteX64" fmla="*/ 657225 w 742949"/>
                <a:gd name="connsiteY64" fmla="*/ 428625 h 857259"/>
                <a:gd name="connsiteX65" fmla="*/ 657225 w 742949"/>
                <a:gd name="connsiteY65" fmla="*/ 447675 h 857259"/>
                <a:gd name="connsiteX66" fmla="*/ 561975 w 742949"/>
                <a:gd name="connsiteY66" fmla="*/ 447675 h 857259"/>
                <a:gd name="connsiteX67" fmla="*/ 582220 w 742949"/>
                <a:gd name="connsiteY67" fmla="*/ 323298 h 857259"/>
                <a:gd name="connsiteX68" fmla="*/ 609593 w 742949"/>
                <a:gd name="connsiteY68" fmla="*/ 294360 h 857259"/>
                <a:gd name="connsiteX69" fmla="*/ 636965 w 742949"/>
                <a:gd name="connsiteY69" fmla="*/ 323298 h 857259"/>
                <a:gd name="connsiteX70" fmla="*/ 671462 w 742949"/>
                <a:gd name="connsiteY70" fmla="*/ 378532 h 857259"/>
                <a:gd name="connsiteX71" fmla="*/ 643279 w 742949"/>
                <a:gd name="connsiteY71" fmla="*/ 409575 h 857259"/>
                <a:gd name="connsiteX72" fmla="*/ 575952 w 742949"/>
                <a:gd name="connsiteY72" fmla="*/ 409575 h 857259"/>
                <a:gd name="connsiteX73" fmla="*/ 547724 w 742949"/>
                <a:gd name="connsiteY73" fmla="*/ 378532 h 857259"/>
                <a:gd name="connsiteX74" fmla="*/ 582220 w 742949"/>
                <a:gd name="connsiteY74" fmla="*/ 323298 h 857259"/>
                <a:gd name="connsiteX75" fmla="*/ 561975 w 742949"/>
                <a:gd name="connsiteY75" fmla="*/ 466725 h 857259"/>
                <a:gd name="connsiteX76" fmla="*/ 657225 w 742949"/>
                <a:gd name="connsiteY76" fmla="*/ 466725 h 857259"/>
                <a:gd name="connsiteX77" fmla="*/ 657225 w 742949"/>
                <a:gd name="connsiteY77" fmla="*/ 533400 h 857259"/>
                <a:gd name="connsiteX78" fmla="*/ 561975 w 742949"/>
                <a:gd name="connsiteY78" fmla="*/ 533400 h 857259"/>
                <a:gd name="connsiteX79" fmla="*/ 561975 w 742949"/>
                <a:gd name="connsiteY79" fmla="*/ 466725 h 857259"/>
                <a:gd name="connsiteX80" fmla="*/ 260341 w 742949"/>
                <a:gd name="connsiteY80" fmla="*/ 281365 h 857259"/>
                <a:gd name="connsiteX81" fmla="*/ 319466 w 742949"/>
                <a:gd name="connsiteY81" fmla="*/ 184083 h 857259"/>
                <a:gd name="connsiteX82" fmla="*/ 371465 w 742949"/>
                <a:gd name="connsiteY82" fmla="*/ 125280 h 857259"/>
                <a:gd name="connsiteX83" fmla="*/ 423466 w 742949"/>
                <a:gd name="connsiteY83" fmla="*/ 184083 h 857259"/>
                <a:gd name="connsiteX84" fmla="*/ 482590 w 742949"/>
                <a:gd name="connsiteY84" fmla="*/ 281365 h 857259"/>
                <a:gd name="connsiteX85" fmla="*/ 466751 w 742949"/>
                <a:gd name="connsiteY85" fmla="*/ 323850 h 857259"/>
                <a:gd name="connsiteX86" fmla="*/ 276256 w 742949"/>
                <a:gd name="connsiteY86" fmla="*/ 323850 h 857259"/>
                <a:gd name="connsiteX87" fmla="*/ 260341 w 742949"/>
                <a:gd name="connsiteY87" fmla="*/ 281365 h 857259"/>
                <a:gd name="connsiteX88" fmla="*/ 285750 w 742949"/>
                <a:gd name="connsiteY88" fmla="*/ 342900 h 857259"/>
                <a:gd name="connsiteX89" fmla="*/ 457200 w 742949"/>
                <a:gd name="connsiteY89" fmla="*/ 342900 h 857259"/>
                <a:gd name="connsiteX90" fmla="*/ 457200 w 742949"/>
                <a:gd name="connsiteY90" fmla="*/ 361950 h 857259"/>
                <a:gd name="connsiteX91" fmla="*/ 285750 w 742949"/>
                <a:gd name="connsiteY91" fmla="*/ 361950 h 857259"/>
                <a:gd name="connsiteX92" fmla="*/ 285750 w 742949"/>
                <a:gd name="connsiteY92" fmla="*/ 381000 h 857259"/>
                <a:gd name="connsiteX93" fmla="*/ 457200 w 742949"/>
                <a:gd name="connsiteY93" fmla="*/ 381000 h 857259"/>
                <a:gd name="connsiteX94" fmla="*/ 457200 w 742949"/>
                <a:gd name="connsiteY94" fmla="*/ 485775 h 857259"/>
                <a:gd name="connsiteX95" fmla="*/ 428606 w 742949"/>
                <a:gd name="connsiteY95" fmla="*/ 485775 h 857259"/>
                <a:gd name="connsiteX96" fmla="*/ 428606 w 742949"/>
                <a:gd name="connsiteY96" fmla="*/ 438150 h 857259"/>
                <a:gd name="connsiteX97" fmla="*/ 419081 w 742949"/>
                <a:gd name="connsiteY97" fmla="*/ 428625 h 857259"/>
                <a:gd name="connsiteX98" fmla="*/ 409556 w 742949"/>
                <a:gd name="connsiteY98" fmla="*/ 438150 h 857259"/>
                <a:gd name="connsiteX99" fmla="*/ 409556 w 742949"/>
                <a:gd name="connsiteY99" fmla="*/ 485775 h 857259"/>
                <a:gd name="connsiteX100" fmla="*/ 380981 w 742949"/>
                <a:gd name="connsiteY100" fmla="*/ 485775 h 857259"/>
                <a:gd name="connsiteX101" fmla="*/ 380981 w 742949"/>
                <a:gd name="connsiteY101" fmla="*/ 438150 h 857259"/>
                <a:gd name="connsiteX102" fmla="*/ 371456 w 742949"/>
                <a:gd name="connsiteY102" fmla="*/ 428625 h 857259"/>
                <a:gd name="connsiteX103" fmla="*/ 361931 w 742949"/>
                <a:gd name="connsiteY103" fmla="*/ 438150 h 857259"/>
                <a:gd name="connsiteX104" fmla="*/ 361931 w 742949"/>
                <a:gd name="connsiteY104" fmla="*/ 485775 h 857259"/>
                <a:gd name="connsiteX105" fmla="*/ 333356 w 742949"/>
                <a:gd name="connsiteY105" fmla="*/ 485775 h 857259"/>
                <a:gd name="connsiteX106" fmla="*/ 333356 w 742949"/>
                <a:gd name="connsiteY106" fmla="*/ 438150 h 857259"/>
                <a:gd name="connsiteX107" fmla="*/ 323831 w 742949"/>
                <a:gd name="connsiteY107" fmla="*/ 428625 h 857259"/>
                <a:gd name="connsiteX108" fmla="*/ 314306 w 742949"/>
                <a:gd name="connsiteY108" fmla="*/ 438150 h 857259"/>
                <a:gd name="connsiteX109" fmla="*/ 314306 w 742949"/>
                <a:gd name="connsiteY109" fmla="*/ 485775 h 857259"/>
                <a:gd name="connsiteX110" fmla="*/ 285750 w 742949"/>
                <a:gd name="connsiteY110" fmla="*/ 485775 h 857259"/>
                <a:gd name="connsiteX111" fmla="*/ 85725 w 742949"/>
                <a:gd name="connsiteY111" fmla="*/ 428625 h 857259"/>
                <a:gd name="connsiteX112" fmla="*/ 180975 w 742949"/>
                <a:gd name="connsiteY112" fmla="*/ 428625 h 857259"/>
                <a:gd name="connsiteX113" fmla="*/ 180975 w 742949"/>
                <a:gd name="connsiteY113" fmla="*/ 447675 h 857259"/>
                <a:gd name="connsiteX114" fmla="*/ 85725 w 742949"/>
                <a:gd name="connsiteY114" fmla="*/ 447675 h 857259"/>
                <a:gd name="connsiteX115" fmla="*/ 105967 w 742949"/>
                <a:gd name="connsiteY115" fmla="*/ 323298 h 857259"/>
                <a:gd name="connsiteX116" fmla="*/ 133340 w 742949"/>
                <a:gd name="connsiteY116" fmla="*/ 294359 h 857259"/>
                <a:gd name="connsiteX117" fmla="*/ 160712 w 742949"/>
                <a:gd name="connsiteY117" fmla="*/ 323298 h 857259"/>
                <a:gd name="connsiteX118" fmla="*/ 195209 w 742949"/>
                <a:gd name="connsiteY118" fmla="*/ 378532 h 857259"/>
                <a:gd name="connsiteX119" fmla="*/ 167024 w 742949"/>
                <a:gd name="connsiteY119" fmla="*/ 409575 h 857259"/>
                <a:gd name="connsiteX120" fmla="*/ 99697 w 742949"/>
                <a:gd name="connsiteY120" fmla="*/ 409575 h 857259"/>
                <a:gd name="connsiteX121" fmla="*/ 71470 w 742949"/>
                <a:gd name="connsiteY121" fmla="*/ 378532 h 857259"/>
                <a:gd name="connsiteX122" fmla="*/ 105967 w 742949"/>
                <a:gd name="connsiteY122" fmla="*/ 323298 h 857259"/>
                <a:gd name="connsiteX123" fmla="*/ 85725 w 742949"/>
                <a:gd name="connsiteY123" fmla="*/ 466725 h 857259"/>
                <a:gd name="connsiteX124" fmla="*/ 180975 w 742949"/>
                <a:gd name="connsiteY124" fmla="*/ 466725 h 857259"/>
                <a:gd name="connsiteX125" fmla="*/ 180975 w 742949"/>
                <a:gd name="connsiteY125" fmla="*/ 533400 h 857259"/>
                <a:gd name="connsiteX126" fmla="*/ 85725 w 742949"/>
                <a:gd name="connsiteY126" fmla="*/ 533400 h 857259"/>
                <a:gd name="connsiteX127" fmla="*/ 447675 w 742949"/>
                <a:gd name="connsiteY127" fmla="*/ 838210 h 857259"/>
                <a:gd name="connsiteX128" fmla="*/ 419100 w 742949"/>
                <a:gd name="connsiteY128" fmla="*/ 838210 h 857259"/>
                <a:gd name="connsiteX129" fmla="*/ 419100 w 742949"/>
                <a:gd name="connsiteY129" fmla="*/ 714375 h 857259"/>
                <a:gd name="connsiteX130" fmla="*/ 323850 w 742949"/>
                <a:gd name="connsiteY130" fmla="*/ 714375 h 857259"/>
                <a:gd name="connsiteX131" fmla="*/ 323850 w 742949"/>
                <a:gd name="connsiteY131" fmla="*/ 838210 h 857259"/>
                <a:gd name="connsiteX132" fmla="*/ 295275 w 742949"/>
                <a:gd name="connsiteY132" fmla="*/ 838210 h 857259"/>
                <a:gd name="connsiteX133" fmla="*/ 295275 w 742949"/>
                <a:gd name="connsiteY133" fmla="*/ 638175 h 857259"/>
                <a:gd name="connsiteX134" fmla="*/ 371475 w 742949"/>
                <a:gd name="connsiteY134" fmla="*/ 561975 h 857259"/>
                <a:gd name="connsiteX135" fmla="*/ 447675 w 742949"/>
                <a:gd name="connsiteY135" fmla="*/ 638175 h 857259"/>
                <a:gd name="connsiteX136" fmla="*/ 400050 w 742949"/>
                <a:gd name="connsiteY136" fmla="*/ 838210 h 857259"/>
                <a:gd name="connsiteX137" fmla="*/ 342900 w 742949"/>
                <a:gd name="connsiteY137" fmla="*/ 838210 h 857259"/>
                <a:gd name="connsiteX138" fmla="*/ 342900 w 742949"/>
                <a:gd name="connsiteY138" fmla="*/ 733425 h 857259"/>
                <a:gd name="connsiteX139" fmla="*/ 400050 w 742949"/>
                <a:gd name="connsiteY139" fmla="*/ 733425 h 857259"/>
                <a:gd name="connsiteX140" fmla="*/ 723900 w 742949"/>
                <a:gd name="connsiteY140" fmla="*/ 838210 h 857259"/>
                <a:gd name="connsiteX141" fmla="*/ 466725 w 742949"/>
                <a:gd name="connsiteY141" fmla="*/ 838210 h 857259"/>
                <a:gd name="connsiteX142" fmla="*/ 466725 w 742949"/>
                <a:gd name="connsiteY142" fmla="*/ 638175 h 857259"/>
                <a:gd name="connsiteX143" fmla="*/ 371475 w 742949"/>
                <a:gd name="connsiteY143" fmla="*/ 542925 h 857259"/>
                <a:gd name="connsiteX144" fmla="*/ 276225 w 742949"/>
                <a:gd name="connsiteY144" fmla="*/ 638175 h 857259"/>
                <a:gd name="connsiteX145" fmla="*/ 276225 w 742949"/>
                <a:gd name="connsiteY145" fmla="*/ 838210 h 857259"/>
                <a:gd name="connsiteX146" fmla="*/ 19050 w 742949"/>
                <a:gd name="connsiteY146" fmla="*/ 838210 h 857259"/>
                <a:gd name="connsiteX147" fmla="*/ 19050 w 742949"/>
                <a:gd name="connsiteY147" fmla="*/ 552450 h 857259"/>
                <a:gd name="connsiteX148" fmla="*/ 200025 w 742949"/>
                <a:gd name="connsiteY148" fmla="*/ 552450 h 857259"/>
                <a:gd name="connsiteX149" fmla="*/ 200025 w 742949"/>
                <a:gd name="connsiteY149" fmla="*/ 504825 h 857259"/>
                <a:gd name="connsiteX150" fmla="*/ 542925 w 742949"/>
                <a:gd name="connsiteY150" fmla="*/ 504825 h 857259"/>
                <a:gd name="connsiteX151" fmla="*/ 542925 w 742949"/>
                <a:gd name="connsiteY151" fmla="*/ 552450 h 857259"/>
                <a:gd name="connsiteX152" fmla="*/ 723900 w 742949"/>
                <a:gd name="connsiteY152" fmla="*/ 552450 h 85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742949" h="857259">
                  <a:moveTo>
                    <a:pt x="676275" y="533400"/>
                  </a:moveTo>
                  <a:lnTo>
                    <a:pt x="676275" y="414293"/>
                  </a:lnTo>
                  <a:cubicBezTo>
                    <a:pt x="685941" y="404973"/>
                    <a:pt x="691127" y="391944"/>
                    <a:pt x="690512" y="378531"/>
                  </a:cubicBezTo>
                  <a:cubicBezTo>
                    <a:pt x="690512" y="329969"/>
                    <a:pt x="640435" y="310370"/>
                    <a:pt x="619116" y="274138"/>
                  </a:cubicBezTo>
                  <a:lnTo>
                    <a:pt x="619116" y="252996"/>
                  </a:lnTo>
                  <a:cubicBezTo>
                    <a:pt x="627461" y="247787"/>
                    <a:pt x="630004" y="236799"/>
                    <a:pt x="624794" y="228453"/>
                  </a:cubicBezTo>
                  <a:cubicBezTo>
                    <a:pt x="623359" y="226153"/>
                    <a:pt x="621416" y="224211"/>
                    <a:pt x="619116" y="222775"/>
                  </a:cubicBezTo>
                  <a:lnTo>
                    <a:pt x="619116" y="209550"/>
                  </a:lnTo>
                  <a:cubicBezTo>
                    <a:pt x="619116" y="204289"/>
                    <a:pt x="614851" y="200025"/>
                    <a:pt x="609591" y="200025"/>
                  </a:cubicBezTo>
                  <a:cubicBezTo>
                    <a:pt x="604330" y="200025"/>
                    <a:pt x="600066" y="204289"/>
                    <a:pt x="600066" y="209550"/>
                  </a:cubicBezTo>
                  <a:lnTo>
                    <a:pt x="600066" y="222777"/>
                  </a:lnTo>
                  <a:cubicBezTo>
                    <a:pt x="591722" y="227989"/>
                    <a:pt x="589183" y="238979"/>
                    <a:pt x="594394" y="247323"/>
                  </a:cubicBezTo>
                  <a:cubicBezTo>
                    <a:pt x="595830" y="249620"/>
                    <a:pt x="597769" y="251559"/>
                    <a:pt x="600066" y="252994"/>
                  </a:cubicBezTo>
                  <a:lnTo>
                    <a:pt x="600066" y="274146"/>
                  </a:lnTo>
                  <a:cubicBezTo>
                    <a:pt x="578744" y="310374"/>
                    <a:pt x="528674" y="329972"/>
                    <a:pt x="528674" y="378531"/>
                  </a:cubicBezTo>
                  <a:cubicBezTo>
                    <a:pt x="528057" y="391952"/>
                    <a:pt x="533250" y="404987"/>
                    <a:pt x="542925" y="414307"/>
                  </a:cubicBezTo>
                  <a:lnTo>
                    <a:pt x="542925" y="485775"/>
                  </a:lnTo>
                  <a:lnTo>
                    <a:pt x="476250" y="485775"/>
                  </a:lnTo>
                  <a:lnTo>
                    <a:pt x="476250" y="381000"/>
                  </a:lnTo>
                  <a:lnTo>
                    <a:pt x="495300" y="381000"/>
                  </a:lnTo>
                  <a:lnTo>
                    <a:pt x="495300" y="361950"/>
                  </a:lnTo>
                  <a:lnTo>
                    <a:pt x="476250" y="361950"/>
                  </a:lnTo>
                  <a:lnTo>
                    <a:pt x="476250" y="340941"/>
                  </a:lnTo>
                  <a:cubicBezTo>
                    <a:pt x="493388" y="326017"/>
                    <a:pt x="502745" y="304064"/>
                    <a:pt x="501640" y="281365"/>
                  </a:cubicBezTo>
                  <a:cubicBezTo>
                    <a:pt x="501640" y="198559"/>
                    <a:pt x="410952" y="168208"/>
                    <a:pt x="380990" y="102732"/>
                  </a:cubicBezTo>
                  <a:lnTo>
                    <a:pt x="380990" y="81208"/>
                  </a:lnTo>
                  <a:cubicBezTo>
                    <a:pt x="389769" y="76023"/>
                    <a:pt x="392681" y="64704"/>
                    <a:pt x="387497" y="55926"/>
                  </a:cubicBezTo>
                  <a:cubicBezTo>
                    <a:pt x="385912" y="53243"/>
                    <a:pt x="383674" y="51004"/>
                    <a:pt x="380990" y="49420"/>
                  </a:cubicBezTo>
                  <a:lnTo>
                    <a:pt x="380990" y="9525"/>
                  </a:lnTo>
                  <a:cubicBezTo>
                    <a:pt x="380990" y="4265"/>
                    <a:pt x="376726" y="0"/>
                    <a:pt x="371465" y="0"/>
                  </a:cubicBezTo>
                  <a:cubicBezTo>
                    <a:pt x="366205" y="0"/>
                    <a:pt x="361940" y="4265"/>
                    <a:pt x="361940" y="9525"/>
                  </a:cubicBezTo>
                  <a:lnTo>
                    <a:pt x="361940" y="49420"/>
                  </a:lnTo>
                  <a:cubicBezTo>
                    <a:pt x="353163" y="54605"/>
                    <a:pt x="350250" y="65924"/>
                    <a:pt x="355435" y="74702"/>
                  </a:cubicBezTo>
                  <a:cubicBezTo>
                    <a:pt x="357020" y="77385"/>
                    <a:pt x="359258" y="79623"/>
                    <a:pt x="361940" y="81207"/>
                  </a:cubicBezTo>
                  <a:lnTo>
                    <a:pt x="361940" y="102732"/>
                  </a:lnTo>
                  <a:cubicBezTo>
                    <a:pt x="331979" y="168208"/>
                    <a:pt x="241291" y="198559"/>
                    <a:pt x="241291" y="281365"/>
                  </a:cubicBezTo>
                  <a:cubicBezTo>
                    <a:pt x="240185" y="304072"/>
                    <a:pt x="249549" y="326033"/>
                    <a:pt x="266700" y="340957"/>
                  </a:cubicBezTo>
                  <a:lnTo>
                    <a:pt x="266700" y="361950"/>
                  </a:lnTo>
                  <a:lnTo>
                    <a:pt x="247650" y="361950"/>
                  </a:lnTo>
                  <a:lnTo>
                    <a:pt x="247650" y="381000"/>
                  </a:lnTo>
                  <a:lnTo>
                    <a:pt x="266700" y="381000"/>
                  </a:lnTo>
                  <a:lnTo>
                    <a:pt x="266700" y="485775"/>
                  </a:lnTo>
                  <a:lnTo>
                    <a:pt x="200025" y="485775"/>
                  </a:lnTo>
                  <a:lnTo>
                    <a:pt x="200025" y="414289"/>
                  </a:lnTo>
                  <a:cubicBezTo>
                    <a:pt x="209688" y="404970"/>
                    <a:pt x="214874" y="391942"/>
                    <a:pt x="214259" y="378531"/>
                  </a:cubicBezTo>
                  <a:cubicBezTo>
                    <a:pt x="214259" y="329971"/>
                    <a:pt x="164186" y="310373"/>
                    <a:pt x="142865" y="274144"/>
                  </a:cubicBezTo>
                  <a:lnTo>
                    <a:pt x="142865" y="252994"/>
                  </a:lnTo>
                  <a:cubicBezTo>
                    <a:pt x="151210" y="247783"/>
                    <a:pt x="153750" y="236794"/>
                    <a:pt x="148539" y="228450"/>
                  </a:cubicBezTo>
                  <a:cubicBezTo>
                    <a:pt x="147104" y="226152"/>
                    <a:pt x="145164" y="224212"/>
                    <a:pt x="142865" y="222777"/>
                  </a:cubicBezTo>
                  <a:lnTo>
                    <a:pt x="142865" y="209550"/>
                  </a:lnTo>
                  <a:cubicBezTo>
                    <a:pt x="142865" y="204289"/>
                    <a:pt x="138601" y="200025"/>
                    <a:pt x="133340" y="200025"/>
                  </a:cubicBezTo>
                  <a:cubicBezTo>
                    <a:pt x="128080" y="200025"/>
                    <a:pt x="123815" y="204289"/>
                    <a:pt x="123815" y="209550"/>
                  </a:cubicBezTo>
                  <a:lnTo>
                    <a:pt x="123815" y="222775"/>
                  </a:lnTo>
                  <a:cubicBezTo>
                    <a:pt x="115471" y="227984"/>
                    <a:pt x="112928" y="238971"/>
                    <a:pt x="118136" y="247316"/>
                  </a:cubicBezTo>
                  <a:cubicBezTo>
                    <a:pt x="119572" y="249617"/>
                    <a:pt x="121515" y="251560"/>
                    <a:pt x="123815" y="252995"/>
                  </a:cubicBezTo>
                  <a:lnTo>
                    <a:pt x="123815" y="274140"/>
                  </a:lnTo>
                  <a:cubicBezTo>
                    <a:pt x="102496" y="310371"/>
                    <a:pt x="52420" y="329970"/>
                    <a:pt x="52420" y="378531"/>
                  </a:cubicBezTo>
                  <a:cubicBezTo>
                    <a:pt x="51804" y="391954"/>
                    <a:pt x="56998" y="404991"/>
                    <a:pt x="66675" y="414311"/>
                  </a:cubicBezTo>
                  <a:lnTo>
                    <a:pt x="66675" y="533400"/>
                  </a:lnTo>
                  <a:lnTo>
                    <a:pt x="0" y="533400"/>
                  </a:lnTo>
                  <a:lnTo>
                    <a:pt x="0" y="857260"/>
                  </a:lnTo>
                  <a:lnTo>
                    <a:pt x="742950" y="857260"/>
                  </a:lnTo>
                  <a:lnTo>
                    <a:pt x="742950" y="533400"/>
                  </a:lnTo>
                  <a:close/>
                  <a:moveTo>
                    <a:pt x="561975" y="428625"/>
                  </a:moveTo>
                  <a:lnTo>
                    <a:pt x="657225" y="428625"/>
                  </a:lnTo>
                  <a:lnTo>
                    <a:pt x="657225" y="447675"/>
                  </a:lnTo>
                  <a:lnTo>
                    <a:pt x="561975" y="447675"/>
                  </a:lnTo>
                  <a:close/>
                  <a:moveTo>
                    <a:pt x="582220" y="323298"/>
                  </a:moveTo>
                  <a:cubicBezTo>
                    <a:pt x="592124" y="314419"/>
                    <a:pt x="601279" y="304740"/>
                    <a:pt x="609593" y="294360"/>
                  </a:cubicBezTo>
                  <a:cubicBezTo>
                    <a:pt x="617908" y="304741"/>
                    <a:pt x="627062" y="314419"/>
                    <a:pt x="636965" y="323298"/>
                  </a:cubicBezTo>
                  <a:cubicBezTo>
                    <a:pt x="655476" y="340798"/>
                    <a:pt x="671462" y="355911"/>
                    <a:pt x="671462" y="378532"/>
                  </a:cubicBezTo>
                  <a:cubicBezTo>
                    <a:pt x="672149" y="394850"/>
                    <a:pt x="659586" y="408686"/>
                    <a:pt x="643279" y="409575"/>
                  </a:cubicBezTo>
                  <a:lnTo>
                    <a:pt x="575952" y="409575"/>
                  </a:lnTo>
                  <a:cubicBezTo>
                    <a:pt x="559629" y="408703"/>
                    <a:pt x="547045" y="394864"/>
                    <a:pt x="547724" y="378532"/>
                  </a:cubicBezTo>
                  <a:cubicBezTo>
                    <a:pt x="547724" y="355911"/>
                    <a:pt x="563710" y="340797"/>
                    <a:pt x="582220" y="323298"/>
                  </a:cubicBezTo>
                  <a:close/>
                  <a:moveTo>
                    <a:pt x="561975" y="466725"/>
                  </a:moveTo>
                  <a:lnTo>
                    <a:pt x="657225" y="466725"/>
                  </a:lnTo>
                  <a:lnTo>
                    <a:pt x="657225" y="533400"/>
                  </a:lnTo>
                  <a:lnTo>
                    <a:pt x="561975" y="533400"/>
                  </a:lnTo>
                  <a:lnTo>
                    <a:pt x="561975" y="466725"/>
                  </a:lnTo>
                  <a:close/>
                  <a:moveTo>
                    <a:pt x="260341" y="281365"/>
                  </a:moveTo>
                  <a:cubicBezTo>
                    <a:pt x="260341" y="239980"/>
                    <a:pt x="287741" y="214076"/>
                    <a:pt x="319466" y="184083"/>
                  </a:cubicBezTo>
                  <a:cubicBezTo>
                    <a:pt x="339316" y="166860"/>
                    <a:pt x="356801" y="147088"/>
                    <a:pt x="371465" y="125280"/>
                  </a:cubicBezTo>
                  <a:cubicBezTo>
                    <a:pt x="386131" y="147088"/>
                    <a:pt x="403616" y="166860"/>
                    <a:pt x="423466" y="184083"/>
                  </a:cubicBezTo>
                  <a:cubicBezTo>
                    <a:pt x="455191" y="214076"/>
                    <a:pt x="482590" y="239980"/>
                    <a:pt x="482590" y="281365"/>
                  </a:cubicBezTo>
                  <a:cubicBezTo>
                    <a:pt x="483308" y="297091"/>
                    <a:pt x="477588" y="312431"/>
                    <a:pt x="466751" y="323850"/>
                  </a:cubicBezTo>
                  <a:lnTo>
                    <a:pt x="276256" y="323850"/>
                  </a:lnTo>
                  <a:cubicBezTo>
                    <a:pt x="265382" y="312450"/>
                    <a:pt x="259633" y="297104"/>
                    <a:pt x="260341" y="281365"/>
                  </a:cubicBezTo>
                  <a:close/>
                  <a:moveTo>
                    <a:pt x="285750" y="342900"/>
                  </a:moveTo>
                  <a:lnTo>
                    <a:pt x="457200" y="342900"/>
                  </a:lnTo>
                  <a:lnTo>
                    <a:pt x="457200" y="361950"/>
                  </a:lnTo>
                  <a:lnTo>
                    <a:pt x="285750" y="361950"/>
                  </a:lnTo>
                  <a:close/>
                  <a:moveTo>
                    <a:pt x="285750" y="381000"/>
                  </a:moveTo>
                  <a:lnTo>
                    <a:pt x="457200" y="381000"/>
                  </a:lnTo>
                  <a:lnTo>
                    <a:pt x="457200" y="485775"/>
                  </a:lnTo>
                  <a:lnTo>
                    <a:pt x="428606" y="485775"/>
                  </a:lnTo>
                  <a:lnTo>
                    <a:pt x="428606" y="438150"/>
                  </a:lnTo>
                  <a:cubicBezTo>
                    <a:pt x="428606" y="432889"/>
                    <a:pt x="424342" y="428625"/>
                    <a:pt x="419081" y="428625"/>
                  </a:cubicBezTo>
                  <a:cubicBezTo>
                    <a:pt x="413820" y="428625"/>
                    <a:pt x="409556" y="432889"/>
                    <a:pt x="409556" y="438150"/>
                  </a:cubicBezTo>
                  <a:lnTo>
                    <a:pt x="409556" y="485775"/>
                  </a:lnTo>
                  <a:lnTo>
                    <a:pt x="380981" y="485775"/>
                  </a:lnTo>
                  <a:lnTo>
                    <a:pt x="380981" y="438150"/>
                  </a:lnTo>
                  <a:cubicBezTo>
                    <a:pt x="380981" y="432889"/>
                    <a:pt x="376717" y="428625"/>
                    <a:pt x="371456" y="428625"/>
                  </a:cubicBezTo>
                  <a:cubicBezTo>
                    <a:pt x="366195" y="428625"/>
                    <a:pt x="361931" y="432889"/>
                    <a:pt x="361931" y="438150"/>
                  </a:cubicBezTo>
                  <a:lnTo>
                    <a:pt x="361931" y="485775"/>
                  </a:lnTo>
                  <a:lnTo>
                    <a:pt x="333356" y="485775"/>
                  </a:lnTo>
                  <a:lnTo>
                    <a:pt x="333356" y="438150"/>
                  </a:lnTo>
                  <a:cubicBezTo>
                    <a:pt x="333356" y="432889"/>
                    <a:pt x="329092" y="428625"/>
                    <a:pt x="323831" y="428625"/>
                  </a:cubicBezTo>
                  <a:cubicBezTo>
                    <a:pt x="318570" y="428625"/>
                    <a:pt x="314306" y="432889"/>
                    <a:pt x="314306" y="438150"/>
                  </a:cubicBezTo>
                  <a:lnTo>
                    <a:pt x="314306" y="485775"/>
                  </a:lnTo>
                  <a:lnTo>
                    <a:pt x="285750" y="485775"/>
                  </a:lnTo>
                  <a:close/>
                  <a:moveTo>
                    <a:pt x="85725" y="428625"/>
                  </a:moveTo>
                  <a:lnTo>
                    <a:pt x="180975" y="428625"/>
                  </a:lnTo>
                  <a:lnTo>
                    <a:pt x="180975" y="447675"/>
                  </a:lnTo>
                  <a:lnTo>
                    <a:pt x="85725" y="447675"/>
                  </a:lnTo>
                  <a:close/>
                  <a:moveTo>
                    <a:pt x="105967" y="323298"/>
                  </a:moveTo>
                  <a:cubicBezTo>
                    <a:pt x="115870" y="314419"/>
                    <a:pt x="125025" y="304740"/>
                    <a:pt x="133340" y="294359"/>
                  </a:cubicBezTo>
                  <a:cubicBezTo>
                    <a:pt x="141654" y="304740"/>
                    <a:pt x="150809" y="314419"/>
                    <a:pt x="160712" y="323298"/>
                  </a:cubicBezTo>
                  <a:cubicBezTo>
                    <a:pt x="179222" y="340798"/>
                    <a:pt x="195209" y="355911"/>
                    <a:pt x="195209" y="378532"/>
                  </a:cubicBezTo>
                  <a:cubicBezTo>
                    <a:pt x="195895" y="394850"/>
                    <a:pt x="183332" y="408687"/>
                    <a:pt x="167024" y="409575"/>
                  </a:cubicBezTo>
                  <a:lnTo>
                    <a:pt x="99697" y="409575"/>
                  </a:lnTo>
                  <a:cubicBezTo>
                    <a:pt x="83375" y="408703"/>
                    <a:pt x="70791" y="394864"/>
                    <a:pt x="71470" y="378532"/>
                  </a:cubicBezTo>
                  <a:cubicBezTo>
                    <a:pt x="71470" y="355911"/>
                    <a:pt x="87457" y="340797"/>
                    <a:pt x="105967" y="323298"/>
                  </a:cubicBezTo>
                  <a:close/>
                  <a:moveTo>
                    <a:pt x="85725" y="466725"/>
                  </a:moveTo>
                  <a:lnTo>
                    <a:pt x="180975" y="466725"/>
                  </a:lnTo>
                  <a:lnTo>
                    <a:pt x="180975" y="533400"/>
                  </a:lnTo>
                  <a:lnTo>
                    <a:pt x="85725" y="533400"/>
                  </a:lnTo>
                  <a:close/>
                  <a:moveTo>
                    <a:pt x="447675" y="838210"/>
                  </a:moveTo>
                  <a:lnTo>
                    <a:pt x="419100" y="838210"/>
                  </a:lnTo>
                  <a:lnTo>
                    <a:pt x="419100" y="714375"/>
                  </a:lnTo>
                  <a:lnTo>
                    <a:pt x="323850" y="714375"/>
                  </a:lnTo>
                  <a:lnTo>
                    <a:pt x="323850" y="838210"/>
                  </a:lnTo>
                  <a:lnTo>
                    <a:pt x="295275" y="838210"/>
                  </a:lnTo>
                  <a:lnTo>
                    <a:pt x="295275" y="638175"/>
                  </a:lnTo>
                  <a:cubicBezTo>
                    <a:pt x="295275" y="596091"/>
                    <a:pt x="329391" y="561975"/>
                    <a:pt x="371475" y="561975"/>
                  </a:cubicBezTo>
                  <a:cubicBezTo>
                    <a:pt x="413559" y="561975"/>
                    <a:pt x="447675" y="596091"/>
                    <a:pt x="447675" y="638175"/>
                  </a:cubicBezTo>
                  <a:close/>
                  <a:moveTo>
                    <a:pt x="400050" y="838210"/>
                  </a:moveTo>
                  <a:lnTo>
                    <a:pt x="342900" y="838210"/>
                  </a:lnTo>
                  <a:lnTo>
                    <a:pt x="342900" y="733425"/>
                  </a:lnTo>
                  <a:lnTo>
                    <a:pt x="400050" y="733425"/>
                  </a:lnTo>
                  <a:close/>
                  <a:moveTo>
                    <a:pt x="723900" y="838210"/>
                  </a:moveTo>
                  <a:lnTo>
                    <a:pt x="466725" y="838210"/>
                  </a:lnTo>
                  <a:lnTo>
                    <a:pt x="466725" y="638175"/>
                  </a:lnTo>
                  <a:cubicBezTo>
                    <a:pt x="466725" y="585569"/>
                    <a:pt x="424080" y="542925"/>
                    <a:pt x="371475" y="542925"/>
                  </a:cubicBezTo>
                  <a:cubicBezTo>
                    <a:pt x="318870" y="542925"/>
                    <a:pt x="276225" y="585569"/>
                    <a:pt x="276225" y="638175"/>
                  </a:cubicBezTo>
                  <a:lnTo>
                    <a:pt x="276225" y="838210"/>
                  </a:lnTo>
                  <a:lnTo>
                    <a:pt x="19050" y="838210"/>
                  </a:lnTo>
                  <a:lnTo>
                    <a:pt x="19050" y="552450"/>
                  </a:lnTo>
                  <a:lnTo>
                    <a:pt x="200025" y="552450"/>
                  </a:lnTo>
                  <a:lnTo>
                    <a:pt x="200025" y="504825"/>
                  </a:lnTo>
                  <a:lnTo>
                    <a:pt x="542925" y="504825"/>
                  </a:lnTo>
                  <a:lnTo>
                    <a:pt x="542925" y="552450"/>
                  </a:lnTo>
                  <a:lnTo>
                    <a:pt x="723900" y="552450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EE89817-14E1-403B-A214-C9DA40751BF6}"/>
                </a:ext>
              </a:extLst>
            </p:cNvPr>
            <p:cNvSpPr/>
            <p:nvPr/>
          </p:nvSpPr>
          <p:spPr>
            <a:xfrm>
              <a:off x="2616395" y="2005791"/>
              <a:ext cx="42057" cy="70017"/>
            </a:xfrm>
            <a:custGeom>
              <a:avLst/>
              <a:gdLst>
                <a:gd name="connsiteX0" fmla="*/ 33338 w 66675"/>
                <a:gd name="connsiteY0" fmla="*/ 0 h 133350"/>
                <a:gd name="connsiteX1" fmla="*/ 0 w 66675"/>
                <a:gd name="connsiteY1" fmla="*/ 33338 h 133350"/>
                <a:gd name="connsiteX2" fmla="*/ 0 w 66675"/>
                <a:gd name="connsiteY2" fmla="*/ 133350 h 133350"/>
                <a:gd name="connsiteX3" fmla="*/ 66675 w 66675"/>
                <a:gd name="connsiteY3" fmla="*/ 133350 h 133350"/>
                <a:gd name="connsiteX4" fmla="*/ 66675 w 66675"/>
                <a:gd name="connsiteY4" fmla="*/ 33338 h 133350"/>
                <a:gd name="connsiteX5" fmla="*/ 33338 w 66675"/>
                <a:gd name="connsiteY5" fmla="*/ 0 h 133350"/>
                <a:gd name="connsiteX6" fmla="*/ 47625 w 66675"/>
                <a:gd name="connsiteY6" fmla="*/ 114300 h 133350"/>
                <a:gd name="connsiteX7" fmla="*/ 19050 w 66675"/>
                <a:gd name="connsiteY7" fmla="*/ 114300 h 133350"/>
                <a:gd name="connsiteX8" fmla="*/ 19050 w 66675"/>
                <a:gd name="connsiteY8" fmla="*/ 33338 h 133350"/>
                <a:gd name="connsiteX9" fmla="*/ 33338 w 66675"/>
                <a:gd name="connsiteY9" fmla="*/ 19050 h 133350"/>
                <a:gd name="connsiteX10" fmla="*/ 47625 w 66675"/>
                <a:gd name="connsiteY10" fmla="*/ 3333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133350">
                  <a:moveTo>
                    <a:pt x="33338" y="0"/>
                  </a:moveTo>
                  <a:cubicBezTo>
                    <a:pt x="14935" y="22"/>
                    <a:pt x="22" y="14935"/>
                    <a:pt x="0" y="33338"/>
                  </a:cubicBezTo>
                  <a:lnTo>
                    <a:pt x="0" y="133350"/>
                  </a:lnTo>
                  <a:lnTo>
                    <a:pt x="66675" y="133350"/>
                  </a:lnTo>
                  <a:lnTo>
                    <a:pt x="66675" y="33338"/>
                  </a:lnTo>
                  <a:cubicBezTo>
                    <a:pt x="66653" y="14935"/>
                    <a:pt x="51740" y="22"/>
                    <a:pt x="33338" y="0"/>
                  </a:cubicBezTo>
                  <a:close/>
                  <a:moveTo>
                    <a:pt x="47625" y="114300"/>
                  </a:moveTo>
                  <a:lnTo>
                    <a:pt x="19050" y="114300"/>
                  </a:lnTo>
                  <a:lnTo>
                    <a:pt x="19050" y="33338"/>
                  </a:lnTo>
                  <a:cubicBezTo>
                    <a:pt x="19050" y="25447"/>
                    <a:pt x="25447" y="19050"/>
                    <a:pt x="33338" y="19050"/>
                  </a:cubicBezTo>
                  <a:cubicBezTo>
                    <a:pt x="41228" y="19050"/>
                    <a:pt x="47625" y="25447"/>
                    <a:pt x="47625" y="333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E4E591A-0DCB-4CE4-B888-A0F2050374F3}"/>
                </a:ext>
              </a:extLst>
            </p:cNvPr>
            <p:cNvSpPr/>
            <p:nvPr/>
          </p:nvSpPr>
          <p:spPr>
            <a:xfrm>
              <a:off x="2676477" y="2005791"/>
              <a:ext cx="42057" cy="70017"/>
            </a:xfrm>
            <a:custGeom>
              <a:avLst/>
              <a:gdLst>
                <a:gd name="connsiteX0" fmla="*/ 33338 w 66675"/>
                <a:gd name="connsiteY0" fmla="*/ 0 h 133350"/>
                <a:gd name="connsiteX1" fmla="*/ 0 w 66675"/>
                <a:gd name="connsiteY1" fmla="*/ 33338 h 133350"/>
                <a:gd name="connsiteX2" fmla="*/ 0 w 66675"/>
                <a:gd name="connsiteY2" fmla="*/ 133350 h 133350"/>
                <a:gd name="connsiteX3" fmla="*/ 66675 w 66675"/>
                <a:gd name="connsiteY3" fmla="*/ 133350 h 133350"/>
                <a:gd name="connsiteX4" fmla="*/ 66675 w 66675"/>
                <a:gd name="connsiteY4" fmla="*/ 33338 h 133350"/>
                <a:gd name="connsiteX5" fmla="*/ 33338 w 66675"/>
                <a:gd name="connsiteY5" fmla="*/ 0 h 133350"/>
                <a:gd name="connsiteX6" fmla="*/ 47625 w 66675"/>
                <a:gd name="connsiteY6" fmla="*/ 114300 h 133350"/>
                <a:gd name="connsiteX7" fmla="*/ 19050 w 66675"/>
                <a:gd name="connsiteY7" fmla="*/ 114300 h 133350"/>
                <a:gd name="connsiteX8" fmla="*/ 19050 w 66675"/>
                <a:gd name="connsiteY8" fmla="*/ 33338 h 133350"/>
                <a:gd name="connsiteX9" fmla="*/ 33338 w 66675"/>
                <a:gd name="connsiteY9" fmla="*/ 19050 h 133350"/>
                <a:gd name="connsiteX10" fmla="*/ 47625 w 66675"/>
                <a:gd name="connsiteY10" fmla="*/ 3333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133350">
                  <a:moveTo>
                    <a:pt x="33338" y="0"/>
                  </a:moveTo>
                  <a:cubicBezTo>
                    <a:pt x="14935" y="22"/>
                    <a:pt x="22" y="14935"/>
                    <a:pt x="0" y="33338"/>
                  </a:cubicBezTo>
                  <a:lnTo>
                    <a:pt x="0" y="133350"/>
                  </a:lnTo>
                  <a:lnTo>
                    <a:pt x="66675" y="133350"/>
                  </a:lnTo>
                  <a:lnTo>
                    <a:pt x="66675" y="33338"/>
                  </a:lnTo>
                  <a:cubicBezTo>
                    <a:pt x="66653" y="14935"/>
                    <a:pt x="51740" y="22"/>
                    <a:pt x="33338" y="0"/>
                  </a:cubicBezTo>
                  <a:close/>
                  <a:moveTo>
                    <a:pt x="47625" y="114300"/>
                  </a:moveTo>
                  <a:lnTo>
                    <a:pt x="19050" y="114300"/>
                  </a:lnTo>
                  <a:lnTo>
                    <a:pt x="19050" y="33338"/>
                  </a:lnTo>
                  <a:cubicBezTo>
                    <a:pt x="19050" y="25447"/>
                    <a:pt x="25447" y="19050"/>
                    <a:pt x="33338" y="19050"/>
                  </a:cubicBezTo>
                  <a:cubicBezTo>
                    <a:pt x="41228" y="19050"/>
                    <a:pt x="47625" y="25447"/>
                    <a:pt x="47625" y="333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0132E-82F5-4C8A-A4BB-5931A1CF530F}"/>
                </a:ext>
              </a:extLst>
            </p:cNvPr>
            <p:cNvSpPr/>
            <p:nvPr/>
          </p:nvSpPr>
          <p:spPr>
            <a:xfrm>
              <a:off x="2321993" y="2005791"/>
              <a:ext cx="42057" cy="70017"/>
            </a:xfrm>
            <a:custGeom>
              <a:avLst/>
              <a:gdLst>
                <a:gd name="connsiteX0" fmla="*/ 33338 w 66675"/>
                <a:gd name="connsiteY0" fmla="*/ 0 h 133350"/>
                <a:gd name="connsiteX1" fmla="*/ 0 w 66675"/>
                <a:gd name="connsiteY1" fmla="*/ 33338 h 133350"/>
                <a:gd name="connsiteX2" fmla="*/ 0 w 66675"/>
                <a:gd name="connsiteY2" fmla="*/ 133350 h 133350"/>
                <a:gd name="connsiteX3" fmla="*/ 66675 w 66675"/>
                <a:gd name="connsiteY3" fmla="*/ 133350 h 133350"/>
                <a:gd name="connsiteX4" fmla="*/ 66675 w 66675"/>
                <a:gd name="connsiteY4" fmla="*/ 33338 h 133350"/>
                <a:gd name="connsiteX5" fmla="*/ 33338 w 66675"/>
                <a:gd name="connsiteY5" fmla="*/ 0 h 133350"/>
                <a:gd name="connsiteX6" fmla="*/ 47625 w 66675"/>
                <a:gd name="connsiteY6" fmla="*/ 114300 h 133350"/>
                <a:gd name="connsiteX7" fmla="*/ 19050 w 66675"/>
                <a:gd name="connsiteY7" fmla="*/ 114300 h 133350"/>
                <a:gd name="connsiteX8" fmla="*/ 19050 w 66675"/>
                <a:gd name="connsiteY8" fmla="*/ 33338 h 133350"/>
                <a:gd name="connsiteX9" fmla="*/ 33338 w 66675"/>
                <a:gd name="connsiteY9" fmla="*/ 19050 h 133350"/>
                <a:gd name="connsiteX10" fmla="*/ 47625 w 66675"/>
                <a:gd name="connsiteY10" fmla="*/ 3333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5" h="133350">
                  <a:moveTo>
                    <a:pt x="33338" y="0"/>
                  </a:moveTo>
                  <a:cubicBezTo>
                    <a:pt x="14935" y="22"/>
                    <a:pt x="22" y="14935"/>
                    <a:pt x="0" y="33338"/>
                  </a:cubicBezTo>
                  <a:lnTo>
                    <a:pt x="0" y="133350"/>
                  </a:lnTo>
                  <a:lnTo>
                    <a:pt x="66675" y="133350"/>
                  </a:lnTo>
                  <a:lnTo>
                    <a:pt x="66675" y="33338"/>
                  </a:lnTo>
                  <a:cubicBezTo>
                    <a:pt x="66653" y="14935"/>
                    <a:pt x="51740" y="22"/>
                    <a:pt x="33338" y="0"/>
                  </a:cubicBezTo>
                  <a:close/>
                  <a:moveTo>
                    <a:pt x="47625" y="114300"/>
                  </a:moveTo>
                  <a:lnTo>
                    <a:pt x="19050" y="114300"/>
                  </a:lnTo>
                  <a:lnTo>
                    <a:pt x="19050" y="33338"/>
                  </a:lnTo>
                  <a:cubicBezTo>
                    <a:pt x="19050" y="25447"/>
                    <a:pt x="25447" y="19050"/>
                    <a:pt x="33338" y="19050"/>
                  </a:cubicBezTo>
                  <a:cubicBezTo>
                    <a:pt x="41228" y="19050"/>
                    <a:pt x="47625" y="25447"/>
                    <a:pt x="47625" y="333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A3A8CB-412E-4AE5-BBFF-B966B62EE585}"/>
                </a:ext>
              </a:extLst>
            </p:cNvPr>
            <p:cNvSpPr/>
            <p:nvPr/>
          </p:nvSpPr>
          <p:spPr>
            <a:xfrm>
              <a:off x="2382075" y="2005791"/>
              <a:ext cx="42057" cy="70017"/>
            </a:xfrm>
            <a:custGeom>
              <a:avLst/>
              <a:gdLst>
                <a:gd name="connsiteX0" fmla="*/ 33338 w 66674"/>
                <a:gd name="connsiteY0" fmla="*/ 0 h 133350"/>
                <a:gd name="connsiteX1" fmla="*/ 0 w 66674"/>
                <a:gd name="connsiteY1" fmla="*/ 33338 h 133350"/>
                <a:gd name="connsiteX2" fmla="*/ 0 w 66674"/>
                <a:gd name="connsiteY2" fmla="*/ 133350 h 133350"/>
                <a:gd name="connsiteX3" fmla="*/ 66675 w 66674"/>
                <a:gd name="connsiteY3" fmla="*/ 133350 h 133350"/>
                <a:gd name="connsiteX4" fmla="*/ 66675 w 66674"/>
                <a:gd name="connsiteY4" fmla="*/ 33338 h 133350"/>
                <a:gd name="connsiteX5" fmla="*/ 33338 w 66674"/>
                <a:gd name="connsiteY5" fmla="*/ 0 h 133350"/>
                <a:gd name="connsiteX6" fmla="*/ 47625 w 66674"/>
                <a:gd name="connsiteY6" fmla="*/ 114300 h 133350"/>
                <a:gd name="connsiteX7" fmla="*/ 19050 w 66674"/>
                <a:gd name="connsiteY7" fmla="*/ 114300 h 133350"/>
                <a:gd name="connsiteX8" fmla="*/ 19050 w 66674"/>
                <a:gd name="connsiteY8" fmla="*/ 33338 h 133350"/>
                <a:gd name="connsiteX9" fmla="*/ 33338 w 66674"/>
                <a:gd name="connsiteY9" fmla="*/ 19050 h 133350"/>
                <a:gd name="connsiteX10" fmla="*/ 47625 w 66674"/>
                <a:gd name="connsiteY10" fmla="*/ 3333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74" h="133350">
                  <a:moveTo>
                    <a:pt x="33338" y="0"/>
                  </a:moveTo>
                  <a:cubicBezTo>
                    <a:pt x="14935" y="22"/>
                    <a:pt x="22" y="14935"/>
                    <a:pt x="0" y="33338"/>
                  </a:cubicBezTo>
                  <a:lnTo>
                    <a:pt x="0" y="133350"/>
                  </a:lnTo>
                  <a:lnTo>
                    <a:pt x="66675" y="133350"/>
                  </a:lnTo>
                  <a:lnTo>
                    <a:pt x="66675" y="33338"/>
                  </a:lnTo>
                  <a:cubicBezTo>
                    <a:pt x="66653" y="14935"/>
                    <a:pt x="51740" y="22"/>
                    <a:pt x="33338" y="0"/>
                  </a:cubicBezTo>
                  <a:close/>
                  <a:moveTo>
                    <a:pt x="47625" y="114300"/>
                  </a:moveTo>
                  <a:lnTo>
                    <a:pt x="19050" y="114300"/>
                  </a:lnTo>
                  <a:lnTo>
                    <a:pt x="19050" y="33338"/>
                  </a:lnTo>
                  <a:cubicBezTo>
                    <a:pt x="19050" y="25447"/>
                    <a:pt x="25447" y="19050"/>
                    <a:pt x="33338" y="19050"/>
                  </a:cubicBezTo>
                  <a:cubicBezTo>
                    <a:pt x="41228" y="19050"/>
                    <a:pt x="47625" y="25447"/>
                    <a:pt x="47625" y="333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5DC8EF6-BD88-4FC0-8A55-3341F6C578AF}"/>
                </a:ext>
              </a:extLst>
            </p:cNvPr>
            <p:cNvSpPr/>
            <p:nvPr/>
          </p:nvSpPr>
          <p:spPr>
            <a:xfrm>
              <a:off x="2499235" y="2005791"/>
              <a:ext cx="42057" cy="35009"/>
            </a:xfrm>
            <a:custGeom>
              <a:avLst/>
              <a:gdLst>
                <a:gd name="connsiteX0" fmla="*/ 33338 w 66675"/>
                <a:gd name="connsiteY0" fmla="*/ 0 h 66675"/>
                <a:gd name="connsiteX1" fmla="*/ 0 w 66675"/>
                <a:gd name="connsiteY1" fmla="*/ 33338 h 66675"/>
                <a:gd name="connsiteX2" fmla="*/ 33338 w 66675"/>
                <a:gd name="connsiteY2" fmla="*/ 66675 h 66675"/>
                <a:gd name="connsiteX3" fmla="*/ 66675 w 66675"/>
                <a:gd name="connsiteY3" fmla="*/ 33338 h 66675"/>
                <a:gd name="connsiteX4" fmla="*/ 33338 w 66675"/>
                <a:gd name="connsiteY4" fmla="*/ 0 h 66675"/>
                <a:gd name="connsiteX5" fmla="*/ 33338 w 66675"/>
                <a:gd name="connsiteY5" fmla="*/ 47625 h 66675"/>
                <a:gd name="connsiteX6" fmla="*/ 19050 w 66675"/>
                <a:gd name="connsiteY6" fmla="*/ 33338 h 66675"/>
                <a:gd name="connsiteX7" fmla="*/ 33338 w 66675"/>
                <a:gd name="connsiteY7" fmla="*/ 19050 h 66675"/>
                <a:gd name="connsiteX8" fmla="*/ 47625 w 66675"/>
                <a:gd name="connsiteY8" fmla="*/ 33338 h 66675"/>
                <a:gd name="connsiteX9" fmla="*/ 33338 w 66675"/>
                <a:gd name="connsiteY9" fmla="*/ 4762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66675">
                  <a:moveTo>
                    <a:pt x="33338" y="0"/>
                  </a:moveTo>
                  <a:cubicBezTo>
                    <a:pt x="14926" y="0"/>
                    <a:pt x="0" y="14926"/>
                    <a:pt x="0" y="33338"/>
                  </a:cubicBezTo>
                  <a:cubicBezTo>
                    <a:pt x="0" y="51749"/>
                    <a:pt x="14926" y="66675"/>
                    <a:pt x="33338" y="66675"/>
                  </a:cubicBezTo>
                  <a:cubicBezTo>
                    <a:pt x="51749" y="66675"/>
                    <a:pt x="66675" y="51749"/>
                    <a:pt x="66675" y="33338"/>
                  </a:cubicBezTo>
                  <a:cubicBezTo>
                    <a:pt x="66653" y="14935"/>
                    <a:pt x="51740" y="22"/>
                    <a:pt x="33338" y="0"/>
                  </a:cubicBezTo>
                  <a:close/>
                  <a:moveTo>
                    <a:pt x="33338" y="47625"/>
                  </a:moveTo>
                  <a:cubicBezTo>
                    <a:pt x="25447" y="47625"/>
                    <a:pt x="19050" y="41228"/>
                    <a:pt x="19050" y="33338"/>
                  </a:cubicBezTo>
                  <a:cubicBezTo>
                    <a:pt x="19050" y="25447"/>
                    <a:pt x="25447" y="19050"/>
                    <a:pt x="33338" y="19050"/>
                  </a:cubicBezTo>
                  <a:cubicBezTo>
                    <a:pt x="41228" y="19050"/>
                    <a:pt x="47625" y="25447"/>
                    <a:pt x="47625" y="33338"/>
                  </a:cubicBezTo>
                  <a:cubicBezTo>
                    <a:pt x="47616" y="41224"/>
                    <a:pt x="41225" y="47616"/>
                    <a:pt x="33338" y="476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32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Graphic 47" descr="Alarm Ringing outline">
            <a:extLst>
              <a:ext uri="{FF2B5EF4-FFF2-40B4-BE49-F238E27FC236}">
                <a16:creationId xmlns:a16="http://schemas.microsoft.com/office/drawing/2014/main" id="{C1399464-FAE4-49CF-B708-50EADEA450B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646495" y="1109327"/>
            <a:ext cx="388862" cy="388862"/>
          </a:xfrm>
          <a:prstGeom prst="rect">
            <a:avLst/>
          </a:prstGeom>
        </p:spPr>
      </p:pic>
      <p:pic>
        <p:nvPicPr>
          <p:cNvPr id="50" name="Graphic 49" descr="Open book outline">
            <a:extLst>
              <a:ext uri="{FF2B5EF4-FFF2-40B4-BE49-F238E27FC236}">
                <a16:creationId xmlns:a16="http://schemas.microsoft.com/office/drawing/2014/main" id="{88FC2B2F-8741-41BA-A829-B736207B50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633825" y="3302591"/>
            <a:ext cx="388862" cy="388862"/>
          </a:xfrm>
          <a:prstGeom prst="rect">
            <a:avLst/>
          </a:prstGeom>
        </p:spPr>
      </p:pic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F4B6E243-9ACE-42FF-835C-959C59751A0C}"/>
              </a:ext>
            </a:extLst>
          </p:cNvPr>
          <p:cNvSpPr/>
          <p:nvPr/>
        </p:nvSpPr>
        <p:spPr>
          <a:xfrm>
            <a:off x="6581562" y="11257651"/>
            <a:ext cx="5432060" cy="55788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your own list ! Follow it everyday ! Practice ! Make it a </a:t>
            </a:r>
            <a:r>
              <a:rPr lang="en-GB" sz="13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4F4C4-45E0-4F1D-B4CC-A0C452A62B4F}"/>
              </a:ext>
            </a:extLst>
          </p:cNvPr>
          <p:cNvSpPr/>
          <p:nvPr/>
        </p:nvSpPr>
        <p:spPr>
          <a:xfrm>
            <a:off x="6498577" y="6610306"/>
            <a:ext cx="2950748" cy="55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b="1" dirty="0">
                <a:latin typeface="Arial" panose="020B0604020202020204" pitchFamily="34" charset="0"/>
              </a:rPr>
              <a:t>Top 3 tips for focusing in Salah</a:t>
            </a:r>
            <a:endParaRPr lang="en-GB" sz="13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B30ABF-AF3F-411D-AC0B-72FAC94ADB22}"/>
              </a:ext>
            </a:extLst>
          </p:cNvPr>
          <p:cNvSpPr/>
          <p:nvPr/>
        </p:nvSpPr>
        <p:spPr>
          <a:xfrm>
            <a:off x="6521725" y="171639"/>
            <a:ext cx="2950748" cy="55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Activities Ideas</a:t>
            </a:r>
          </a:p>
          <a:p>
            <a:endParaRPr lang="en-GB" sz="13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DF89E4-A03C-4D77-960B-6C3E08CB5C36}"/>
              </a:ext>
            </a:extLst>
          </p:cNvPr>
          <p:cNvSpPr txBox="1"/>
          <p:nvPr/>
        </p:nvSpPr>
        <p:spPr>
          <a:xfrm>
            <a:off x="-191612" y="5235420"/>
            <a:ext cx="2760640" cy="584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lvl="0" algn="ctr">
              <a:defRPr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Forgiveness Cycle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F6FE1-FFAD-4E80-A3DE-C5A8ACE53CF3}"/>
              </a:ext>
            </a:extLst>
          </p:cNvPr>
          <p:cNvSpPr txBox="1"/>
          <p:nvPr/>
        </p:nvSpPr>
        <p:spPr>
          <a:xfrm>
            <a:off x="-133408" y="171639"/>
            <a:ext cx="2187971" cy="442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lvl="0" algn="ctr">
              <a:defRPr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Supplications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F1B6A-0AB7-0EDB-667E-BF9CBD294F60}"/>
              </a:ext>
            </a:extLst>
          </p:cNvPr>
          <p:cNvSpPr txBox="1"/>
          <p:nvPr/>
        </p:nvSpPr>
        <p:spPr>
          <a:xfrm>
            <a:off x="2569028" y="7808495"/>
            <a:ext cx="1629993" cy="12772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If you remember the wrongdoing again say “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Astaghfirullah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and don’t overthink, you were forgiven the first time you genuinely asked Allah to forgive.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A5C821E-3704-ECCC-1F19-6592391F6D45}"/>
              </a:ext>
            </a:extLst>
          </p:cNvPr>
          <p:cNvSpPr/>
          <p:nvPr/>
        </p:nvSpPr>
        <p:spPr>
          <a:xfrm>
            <a:off x="5068851" y="1597126"/>
            <a:ext cx="976761" cy="667423"/>
          </a:xfrm>
          <a:prstGeom prst="leftArrow">
            <a:avLst/>
          </a:prstGeom>
          <a:solidFill>
            <a:srgbClr val="786486"/>
          </a:solidFill>
          <a:ln>
            <a:solidFill>
              <a:srgbClr val="7864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007" dirty="0">
                <a:latin typeface="Arial" panose="020B0604020202020204" pitchFamily="34" charset="0"/>
                <a:cs typeface="Arial" panose="020B0604020202020204" pitchFamily="34" charset="0"/>
              </a:rPr>
              <a:t>Last 10 nights.</a:t>
            </a:r>
          </a:p>
          <a:p>
            <a:pPr algn="ctr"/>
            <a:endParaRPr lang="en-GB" sz="10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9C31E2-7786-4053-9BA1-54EF99CD6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10386"/>
              </p:ext>
            </p:extLst>
          </p:nvPr>
        </p:nvGraphicFramePr>
        <p:xfrm>
          <a:off x="258373" y="3430244"/>
          <a:ext cx="5737506" cy="566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02">
                  <a:extLst>
                    <a:ext uri="{9D8B030D-6E8A-4147-A177-3AD203B41FA5}">
                      <a16:colId xmlns:a16="http://schemas.microsoft.com/office/drawing/2014/main" val="3636110031"/>
                    </a:ext>
                  </a:extLst>
                </a:gridCol>
                <a:gridCol w="1912502">
                  <a:extLst>
                    <a:ext uri="{9D8B030D-6E8A-4147-A177-3AD203B41FA5}">
                      <a16:colId xmlns:a16="http://schemas.microsoft.com/office/drawing/2014/main" val="3112197612"/>
                    </a:ext>
                  </a:extLst>
                </a:gridCol>
                <a:gridCol w="1912502">
                  <a:extLst>
                    <a:ext uri="{9D8B030D-6E8A-4147-A177-3AD203B41FA5}">
                      <a16:colId xmlns:a16="http://schemas.microsoft.com/office/drawing/2014/main" val="819260637"/>
                    </a:ext>
                  </a:extLst>
                </a:gridCol>
              </a:tblGrid>
              <a:tr h="50668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Activities: make a list, start with the first three activities and then build on it!</a:t>
                      </a:r>
                    </a:p>
                  </a:txBody>
                  <a:tcPr marL="92071" marR="92071" marT="46036" marB="46036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29887"/>
                  </a:ext>
                </a:extLst>
              </a:tr>
              <a:tr h="506687">
                <a:tc>
                  <a:txBody>
                    <a:bodyPr/>
                    <a:lstStyle/>
                    <a:p>
                      <a:pPr marL="0" algn="ctr" defTabSz="1227582" rtl="0" eaLnBrk="1" latinLnBrk="0" hangingPunct="1"/>
                      <a:endParaRPr lang="en-GB" sz="11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1227582" rtl="0" eaLnBrk="1" latinLnBrk="0" hangingPunct="1"/>
                      <a:r>
                        <a:rPr lang="en-GB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 will I do?</a:t>
                      </a: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27582" rtl="0" eaLnBrk="1" latinLnBrk="0" hangingPunct="1"/>
                      <a:endParaRPr lang="en-GB" sz="11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1227582" rtl="0" eaLnBrk="1" latinLnBrk="0" hangingPunct="1"/>
                      <a:r>
                        <a:rPr lang="en-GB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 will I do it?</a:t>
                      </a: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27582" rtl="0" eaLnBrk="1" latinLnBrk="0" hangingPunct="1"/>
                      <a:endParaRPr lang="en-GB" sz="11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1227582" rtl="0" eaLnBrk="1" latinLnBrk="0" hangingPunct="1"/>
                      <a:r>
                        <a:rPr lang="en-GB" sz="11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many times?</a:t>
                      </a: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45220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37301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85985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145597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22119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27582" rtl="0" eaLnBrk="1" latinLnBrk="0" hangingPunct="1"/>
                      <a:endParaRPr lang="en-GB" sz="11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55698"/>
                  </a:ext>
                </a:extLst>
              </a:tr>
              <a:tr h="774590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083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C3852D-44EE-49DF-9B19-A8F1E27D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42245"/>
              </p:ext>
            </p:extLst>
          </p:nvPr>
        </p:nvGraphicFramePr>
        <p:xfrm>
          <a:off x="253928" y="160421"/>
          <a:ext cx="5741952" cy="302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976">
                  <a:extLst>
                    <a:ext uri="{9D8B030D-6E8A-4147-A177-3AD203B41FA5}">
                      <a16:colId xmlns:a16="http://schemas.microsoft.com/office/drawing/2014/main" val="662694194"/>
                    </a:ext>
                  </a:extLst>
                </a:gridCol>
                <a:gridCol w="2870976">
                  <a:extLst>
                    <a:ext uri="{9D8B030D-6E8A-4147-A177-3AD203B41FA5}">
                      <a16:colId xmlns:a16="http://schemas.microsoft.com/office/drawing/2014/main" val="3458749610"/>
                    </a:ext>
                  </a:extLst>
                </a:gridCol>
              </a:tblGrid>
              <a:tr h="754977"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Good things, I’ll develop and carry on after Ramadan…</a:t>
                      </a:r>
                    </a:p>
                  </a:txBody>
                  <a:tcPr marL="92071" marR="92071" marT="46036" marB="46036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bad things, I’ll delete and continue to stay away from after Ramadan…</a:t>
                      </a:r>
                    </a:p>
                    <a:p>
                      <a:endParaRPr lang="en-GB" sz="13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816331"/>
                  </a:ext>
                </a:extLst>
              </a:tr>
              <a:tr h="713161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66639"/>
                  </a:ext>
                </a:extLst>
              </a:tr>
              <a:tr h="713161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F2F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10621"/>
                  </a:ext>
                </a:extLst>
              </a:tr>
              <a:tr h="713161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2071" marR="92071" marT="46036" marB="46036">
                    <a:solidFill>
                      <a:srgbClr val="D1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54205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497A68-962E-4A92-9FDE-AD22B56A4C01}"/>
              </a:ext>
            </a:extLst>
          </p:cNvPr>
          <p:cNvSpPr/>
          <p:nvPr/>
        </p:nvSpPr>
        <p:spPr>
          <a:xfrm>
            <a:off x="147691" y="9557708"/>
            <a:ext cx="1030426" cy="2489606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Ramadan I’ll carry on with…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09A1AD-B473-4B0A-99CF-A4DB82058366}"/>
              </a:ext>
            </a:extLst>
          </p:cNvPr>
          <p:cNvSpPr/>
          <p:nvPr/>
        </p:nvSpPr>
        <p:spPr>
          <a:xfrm>
            <a:off x="1270575" y="10802511"/>
            <a:ext cx="2668771" cy="1244803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6C999D-2C7A-4E08-9483-29E790AFAA70}"/>
              </a:ext>
            </a:extLst>
          </p:cNvPr>
          <p:cNvGrpSpPr/>
          <p:nvPr/>
        </p:nvGrpSpPr>
        <p:grpSpPr>
          <a:xfrm>
            <a:off x="7892715" y="144686"/>
            <a:ext cx="2165684" cy="2341408"/>
            <a:chOff x="8615136" y="3313646"/>
            <a:chExt cx="1549590" cy="16614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207009-64F9-49B6-8DB7-C616373CABF0}"/>
                </a:ext>
              </a:extLst>
            </p:cNvPr>
            <p:cNvSpPr/>
            <p:nvPr/>
          </p:nvSpPr>
          <p:spPr>
            <a:xfrm>
              <a:off x="8615136" y="3313646"/>
              <a:ext cx="1549590" cy="1534801"/>
            </a:xfrm>
            <a:prstGeom prst="ellipse">
              <a:avLst/>
            </a:prstGeom>
            <a:solidFill>
              <a:srgbClr val="1795C7"/>
            </a:solidFill>
            <a:ln>
              <a:solidFill>
                <a:srgbClr val="179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28"/>
            </a:p>
          </p:txBody>
        </p:sp>
        <p:pic>
          <p:nvPicPr>
            <p:cNvPr id="29" name="Graphic 28" descr="Moon and stars outline">
              <a:extLst>
                <a:ext uri="{FF2B5EF4-FFF2-40B4-BE49-F238E27FC236}">
                  <a16:creationId xmlns:a16="http://schemas.microsoft.com/office/drawing/2014/main" id="{DCD42669-86D6-4ACE-BE5E-F53792BC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217849">
              <a:off x="9070030" y="3463494"/>
              <a:ext cx="220040" cy="223671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7D0C03-FABA-493E-849B-AB47866EFF3D}"/>
                </a:ext>
              </a:extLst>
            </p:cNvPr>
            <p:cNvSpPr/>
            <p:nvPr/>
          </p:nvSpPr>
          <p:spPr>
            <a:xfrm>
              <a:off x="8851034" y="4070851"/>
              <a:ext cx="1120391" cy="904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Ramadan Mubarak 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3C346D-FFF4-4FF4-9A2A-8FD9F508F1A6}"/>
                </a:ext>
              </a:extLst>
            </p:cNvPr>
            <p:cNvGrpSpPr/>
            <p:nvPr/>
          </p:nvGrpSpPr>
          <p:grpSpPr>
            <a:xfrm>
              <a:off x="9075112" y="3619542"/>
              <a:ext cx="629638" cy="644736"/>
              <a:chOff x="2285944" y="1690714"/>
              <a:chExt cx="468639" cy="450115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84669FD-EA8A-4BBB-A403-26B78745FE2B}"/>
                  </a:ext>
                </a:extLst>
              </p:cNvPr>
              <p:cNvSpPr/>
              <p:nvPr/>
            </p:nvSpPr>
            <p:spPr>
              <a:xfrm>
                <a:off x="2285944" y="1690714"/>
                <a:ext cx="468639" cy="450115"/>
              </a:xfrm>
              <a:custGeom>
                <a:avLst/>
                <a:gdLst>
                  <a:gd name="connsiteX0" fmla="*/ 676275 w 742949"/>
                  <a:gd name="connsiteY0" fmla="*/ 533400 h 857259"/>
                  <a:gd name="connsiteX1" fmla="*/ 676275 w 742949"/>
                  <a:gd name="connsiteY1" fmla="*/ 414293 h 857259"/>
                  <a:gd name="connsiteX2" fmla="*/ 690512 w 742949"/>
                  <a:gd name="connsiteY2" fmla="*/ 378531 h 857259"/>
                  <a:gd name="connsiteX3" fmla="*/ 619116 w 742949"/>
                  <a:gd name="connsiteY3" fmla="*/ 274138 h 857259"/>
                  <a:gd name="connsiteX4" fmla="*/ 619116 w 742949"/>
                  <a:gd name="connsiteY4" fmla="*/ 252996 h 857259"/>
                  <a:gd name="connsiteX5" fmla="*/ 624794 w 742949"/>
                  <a:gd name="connsiteY5" fmla="*/ 228453 h 857259"/>
                  <a:gd name="connsiteX6" fmla="*/ 619116 w 742949"/>
                  <a:gd name="connsiteY6" fmla="*/ 222775 h 857259"/>
                  <a:gd name="connsiteX7" fmla="*/ 619116 w 742949"/>
                  <a:gd name="connsiteY7" fmla="*/ 209550 h 857259"/>
                  <a:gd name="connsiteX8" fmla="*/ 609591 w 742949"/>
                  <a:gd name="connsiteY8" fmla="*/ 200025 h 857259"/>
                  <a:gd name="connsiteX9" fmla="*/ 600066 w 742949"/>
                  <a:gd name="connsiteY9" fmla="*/ 209550 h 857259"/>
                  <a:gd name="connsiteX10" fmla="*/ 600066 w 742949"/>
                  <a:gd name="connsiteY10" fmla="*/ 222777 h 857259"/>
                  <a:gd name="connsiteX11" fmla="*/ 594394 w 742949"/>
                  <a:gd name="connsiteY11" fmla="*/ 247323 h 857259"/>
                  <a:gd name="connsiteX12" fmla="*/ 600066 w 742949"/>
                  <a:gd name="connsiteY12" fmla="*/ 252994 h 857259"/>
                  <a:gd name="connsiteX13" fmla="*/ 600066 w 742949"/>
                  <a:gd name="connsiteY13" fmla="*/ 274146 h 857259"/>
                  <a:gd name="connsiteX14" fmla="*/ 528674 w 742949"/>
                  <a:gd name="connsiteY14" fmla="*/ 378531 h 857259"/>
                  <a:gd name="connsiteX15" fmla="*/ 542925 w 742949"/>
                  <a:gd name="connsiteY15" fmla="*/ 414307 h 857259"/>
                  <a:gd name="connsiteX16" fmla="*/ 542925 w 742949"/>
                  <a:gd name="connsiteY16" fmla="*/ 485775 h 857259"/>
                  <a:gd name="connsiteX17" fmla="*/ 476250 w 742949"/>
                  <a:gd name="connsiteY17" fmla="*/ 485775 h 857259"/>
                  <a:gd name="connsiteX18" fmla="*/ 476250 w 742949"/>
                  <a:gd name="connsiteY18" fmla="*/ 381000 h 857259"/>
                  <a:gd name="connsiteX19" fmla="*/ 495300 w 742949"/>
                  <a:gd name="connsiteY19" fmla="*/ 381000 h 857259"/>
                  <a:gd name="connsiteX20" fmla="*/ 495300 w 742949"/>
                  <a:gd name="connsiteY20" fmla="*/ 361950 h 857259"/>
                  <a:gd name="connsiteX21" fmla="*/ 476250 w 742949"/>
                  <a:gd name="connsiteY21" fmla="*/ 361950 h 857259"/>
                  <a:gd name="connsiteX22" fmla="*/ 476250 w 742949"/>
                  <a:gd name="connsiteY22" fmla="*/ 340941 h 857259"/>
                  <a:gd name="connsiteX23" fmla="*/ 501640 w 742949"/>
                  <a:gd name="connsiteY23" fmla="*/ 281365 h 857259"/>
                  <a:gd name="connsiteX24" fmla="*/ 380990 w 742949"/>
                  <a:gd name="connsiteY24" fmla="*/ 102732 h 857259"/>
                  <a:gd name="connsiteX25" fmla="*/ 380990 w 742949"/>
                  <a:gd name="connsiteY25" fmla="*/ 81208 h 857259"/>
                  <a:gd name="connsiteX26" fmla="*/ 387497 w 742949"/>
                  <a:gd name="connsiteY26" fmla="*/ 55926 h 857259"/>
                  <a:gd name="connsiteX27" fmla="*/ 380990 w 742949"/>
                  <a:gd name="connsiteY27" fmla="*/ 49420 h 857259"/>
                  <a:gd name="connsiteX28" fmla="*/ 380990 w 742949"/>
                  <a:gd name="connsiteY28" fmla="*/ 9525 h 857259"/>
                  <a:gd name="connsiteX29" fmla="*/ 371465 w 742949"/>
                  <a:gd name="connsiteY29" fmla="*/ 0 h 857259"/>
                  <a:gd name="connsiteX30" fmla="*/ 361940 w 742949"/>
                  <a:gd name="connsiteY30" fmla="*/ 9525 h 857259"/>
                  <a:gd name="connsiteX31" fmla="*/ 361940 w 742949"/>
                  <a:gd name="connsiteY31" fmla="*/ 49420 h 857259"/>
                  <a:gd name="connsiteX32" fmla="*/ 355435 w 742949"/>
                  <a:gd name="connsiteY32" fmla="*/ 74702 h 857259"/>
                  <a:gd name="connsiteX33" fmla="*/ 361940 w 742949"/>
                  <a:gd name="connsiteY33" fmla="*/ 81207 h 857259"/>
                  <a:gd name="connsiteX34" fmla="*/ 361940 w 742949"/>
                  <a:gd name="connsiteY34" fmla="*/ 102732 h 857259"/>
                  <a:gd name="connsiteX35" fmla="*/ 241291 w 742949"/>
                  <a:gd name="connsiteY35" fmla="*/ 281365 h 857259"/>
                  <a:gd name="connsiteX36" fmla="*/ 266700 w 742949"/>
                  <a:gd name="connsiteY36" fmla="*/ 340957 h 857259"/>
                  <a:gd name="connsiteX37" fmla="*/ 266700 w 742949"/>
                  <a:gd name="connsiteY37" fmla="*/ 361950 h 857259"/>
                  <a:gd name="connsiteX38" fmla="*/ 247650 w 742949"/>
                  <a:gd name="connsiteY38" fmla="*/ 361950 h 857259"/>
                  <a:gd name="connsiteX39" fmla="*/ 247650 w 742949"/>
                  <a:gd name="connsiteY39" fmla="*/ 381000 h 857259"/>
                  <a:gd name="connsiteX40" fmla="*/ 266700 w 742949"/>
                  <a:gd name="connsiteY40" fmla="*/ 381000 h 857259"/>
                  <a:gd name="connsiteX41" fmla="*/ 266700 w 742949"/>
                  <a:gd name="connsiteY41" fmla="*/ 485775 h 857259"/>
                  <a:gd name="connsiteX42" fmla="*/ 200025 w 742949"/>
                  <a:gd name="connsiteY42" fmla="*/ 485775 h 857259"/>
                  <a:gd name="connsiteX43" fmla="*/ 200025 w 742949"/>
                  <a:gd name="connsiteY43" fmla="*/ 414289 h 857259"/>
                  <a:gd name="connsiteX44" fmla="*/ 214259 w 742949"/>
                  <a:gd name="connsiteY44" fmla="*/ 378531 h 857259"/>
                  <a:gd name="connsiteX45" fmla="*/ 142865 w 742949"/>
                  <a:gd name="connsiteY45" fmla="*/ 274144 h 857259"/>
                  <a:gd name="connsiteX46" fmla="*/ 142865 w 742949"/>
                  <a:gd name="connsiteY46" fmla="*/ 252994 h 857259"/>
                  <a:gd name="connsiteX47" fmla="*/ 148539 w 742949"/>
                  <a:gd name="connsiteY47" fmla="*/ 228450 h 857259"/>
                  <a:gd name="connsiteX48" fmla="*/ 142865 w 742949"/>
                  <a:gd name="connsiteY48" fmla="*/ 222777 h 857259"/>
                  <a:gd name="connsiteX49" fmla="*/ 142865 w 742949"/>
                  <a:gd name="connsiteY49" fmla="*/ 209550 h 857259"/>
                  <a:gd name="connsiteX50" fmla="*/ 133340 w 742949"/>
                  <a:gd name="connsiteY50" fmla="*/ 200025 h 857259"/>
                  <a:gd name="connsiteX51" fmla="*/ 123815 w 742949"/>
                  <a:gd name="connsiteY51" fmla="*/ 209550 h 857259"/>
                  <a:gd name="connsiteX52" fmla="*/ 123815 w 742949"/>
                  <a:gd name="connsiteY52" fmla="*/ 222775 h 857259"/>
                  <a:gd name="connsiteX53" fmla="*/ 118136 w 742949"/>
                  <a:gd name="connsiteY53" fmla="*/ 247316 h 857259"/>
                  <a:gd name="connsiteX54" fmla="*/ 123815 w 742949"/>
                  <a:gd name="connsiteY54" fmla="*/ 252995 h 857259"/>
                  <a:gd name="connsiteX55" fmla="*/ 123815 w 742949"/>
                  <a:gd name="connsiteY55" fmla="*/ 274140 h 857259"/>
                  <a:gd name="connsiteX56" fmla="*/ 52420 w 742949"/>
                  <a:gd name="connsiteY56" fmla="*/ 378531 h 857259"/>
                  <a:gd name="connsiteX57" fmla="*/ 66675 w 742949"/>
                  <a:gd name="connsiteY57" fmla="*/ 414311 h 857259"/>
                  <a:gd name="connsiteX58" fmla="*/ 66675 w 742949"/>
                  <a:gd name="connsiteY58" fmla="*/ 533400 h 857259"/>
                  <a:gd name="connsiteX59" fmla="*/ 0 w 742949"/>
                  <a:gd name="connsiteY59" fmla="*/ 533400 h 857259"/>
                  <a:gd name="connsiteX60" fmla="*/ 0 w 742949"/>
                  <a:gd name="connsiteY60" fmla="*/ 857260 h 857259"/>
                  <a:gd name="connsiteX61" fmla="*/ 742950 w 742949"/>
                  <a:gd name="connsiteY61" fmla="*/ 857260 h 857259"/>
                  <a:gd name="connsiteX62" fmla="*/ 742950 w 742949"/>
                  <a:gd name="connsiteY62" fmla="*/ 533400 h 857259"/>
                  <a:gd name="connsiteX63" fmla="*/ 561975 w 742949"/>
                  <a:gd name="connsiteY63" fmla="*/ 428625 h 857259"/>
                  <a:gd name="connsiteX64" fmla="*/ 657225 w 742949"/>
                  <a:gd name="connsiteY64" fmla="*/ 428625 h 857259"/>
                  <a:gd name="connsiteX65" fmla="*/ 657225 w 742949"/>
                  <a:gd name="connsiteY65" fmla="*/ 447675 h 857259"/>
                  <a:gd name="connsiteX66" fmla="*/ 561975 w 742949"/>
                  <a:gd name="connsiteY66" fmla="*/ 447675 h 857259"/>
                  <a:gd name="connsiteX67" fmla="*/ 582220 w 742949"/>
                  <a:gd name="connsiteY67" fmla="*/ 323298 h 857259"/>
                  <a:gd name="connsiteX68" fmla="*/ 609593 w 742949"/>
                  <a:gd name="connsiteY68" fmla="*/ 294360 h 857259"/>
                  <a:gd name="connsiteX69" fmla="*/ 636965 w 742949"/>
                  <a:gd name="connsiteY69" fmla="*/ 323298 h 857259"/>
                  <a:gd name="connsiteX70" fmla="*/ 671462 w 742949"/>
                  <a:gd name="connsiteY70" fmla="*/ 378532 h 857259"/>
                  <a:gd name="connsiteX71" fmla="*/ 643279 w 742949"/>
                  <a:gd name="connsiteY71" fmla="*/ 409575 h 857259"/>
                  <a:gd name="connsiteX72" fmla="*/ 575952 w 742949"/>
                  <a:gd name="connsiteY72" fmla="*/ 409575 h 857259"/>
                  <a:gd name="connsiteX73" fmla="*/ 547724 w 742949"/>
                  <a:gd name="connsiteY73" fmla="*/ 378532 h 857259"/>
                  <a:gd name="connsiteX74" fmla="*/ 582220 w 742949"/>
                  <a:gd name="connsiteY74" fmla="*/ 323298 h 857259"/>
                  <a:gd name="connsiteX75" fmla="*/ 561975 w 742949"/>
                  <a:gd name="connsiteY75" fmla="*/ 466725 h 857259"/>
                  <a:gd name="connsiteX76" fmla="*/ 657225 w 742949"/>
                  <a:gd name="connsiteY76" fmla="*/ 466725 h 857259"/>
                  <a:gd name="connsiteX77" fmla="*/ 657225 w 742949"/>
                  <a:gd name="connsiteY77" fmla="*/ 533400 h 857259"/>
                  <a:gd name="connsiteX78" fmla="*/ 561975 w 742949"/>
                  <a:gd name="connsiteY78" fmla="*/ 533400 h 857259"/>
                  <a:gd name="connsiteX79" fmla="*/ 561975 w 742949"/>
                  <a:gd name="connsiteY79" fmla="*/ 466725 h 857259"/>
                  <a:gd name="connsiteX80" fmla="*/ 260341 w 742949"/>
                  <a:gd name="connsiteY80" fmla="*/ 281365 h 857259"/>
                  <a:gd name="connsiteX81" fmla="*/ 319466 w 742949"/>
                  <a:gd name="connsiteY81" fmla="*/ 184083 h 857259"/>
                  <a:gd name="connsiteX82" fmla="*/ 371465 w 742949"/>
                  <a:gd name="connsiteY82" fmla="*/ 125280 h 857259"/>
                  <a:gd name="connsiteX83" fmla="*/ 423466 w 742949"/>
                  <a:gd name="connsiteY83" fmla="*/ 184083 h 857259"/>
                  <a:gd name="connsiteX84" fmla="*/ 482590 w 742949"/>
                  <a:gd name="connsiteY84" fmla="*/ 281365 h 857259"/>
                  <a:gd name="connsiteX85" fmla="*/ 466751 w 742949"/>
                  <a:gd name="connsiteY85" fmla="*/ 323850 h 857259"/>
                  <a:gd name="connsiteX86" fmla="*/ 276256 w 742949"/>
                  <a:gd name="connsiteY86" fmla="*/ 323850 h 857259"/>
                  <a:gd name="connsiteX87" fmla="*/ 260341 w 742949"/>
                  <a:gd name="connsiteY87" fmla="*/ 281365 h 857259"/>
                  <a:gd name="connsiteX88" fmla="*/ 285750 w 742949"/>
                  <a:gd name="connsiteY88" fmla="*/ 342900 h 857259"/>
                  <a:gd name="connsiteX89" fmla="*/ 457200 w 742949"/>
                  <a:gd name="connsiteY89" fmla="*/ 342900 h 857259"/>
                  <a:gd name="connsiteX90" fmla="*/ 457200 w 742949"/>
                  <a:gd name="connsiteY90" fmla="*/ 361950 h 857259"/>
                  <a:gd name="connsiteX91" fmla="*/ 285750 w 742949"/>
                  <a:gd name="connsiteY91" fmla="*/ 361950 h 857259"/>
                  <a:gd name="connsiteX92" fmla="*/ 285750 w 742949"/>
                  <a:gd name="connsiteY92" fmla="*/ 381000 h 857259"/>
                  <a:gd name="connsiteX93" fmla="*/ 457200 w 742949"/>
                  <a:gd name="connsiteY93" fmla="*/ 381000 h 857259"/>
                  <a:gd name="connsiteX94" fmla="*/ 457200 w 742949"/>
                  <a:gd name="connsiteY94" fmla="*/ 485775 h 857259"/>
                  <a:gd name="connsiteX95" fmla="*/ 428606 w 742949"/>
                  <a:gd name="connsiteY95" fmla="*/ 485775 h 857259"/>
                  <a:gd name="connsiteX96" fmla="*/ 428606 w 742949"/>
                  <a:gd name="connsiteY96" fmla="*/ 438150 h 857259"/>
                  <a:gd name="connsiteX97" fmla="*/ 419081 w 742949"/>
                  <a:gd name="connsiteY97" fmla="*/ 428625 h 857259"/>
                  <a:gd name="connsiteX98" fmla="*/ 409556 w 742949"/>
                  <a:gd name="connsiteY98" fmla="*/ 438150 h 857259"/>
                  <a:gd name="connsiteX99" fmla="*/ 409556 w 742949"/>
                  <a:gd name="connsiteY99" fmla="*/ 485775 h 857259"/>
                  <a:gd name="connsiteX100" fmla="*/ 380981 w 742949"/>
                  <a:gd name="connsiteY100" fmla="*/ 485775 h 857259"/>
                  <a:gd name="connsiteX101" fmla="*/ 380981 w 742949"/>
                  <a:gd name="connsiteY101" fmla="*/ 438150 h 857259"/>
                  <a:gd name="connsiteX102" fmla="*/ 371456 w 742949"/>
                  <a:gd name="connsiteY102" fmla="*/ 428625 h 857259"/>
                  <a:gd name="connsiteX103" fmla="*/ 361931 w 742949"/>
                  <a:gd name="connsiteY103" fmla="*/ 438150 h 857259"/>
                  <a:gd name="connsiteX104" fmla="*/ 361931 w 742949"/>
                  <a:gd name="connsiteY104" fmla="*/ 485775 h 857259"/>
                  <a:gd name="connsiteX105" fmla="*/ 333356 w 742949"/>
                  <a:gd name="connsiteY105" fmla="*/ 485775 h 857259"/>
                  <a:gd name="connsiteX106" fmla="*/ 333356 w 742949"/>
                  <a:gd name="connsiteY106" fmla="*/ 438150 h 857259"/>
                  <a:gd name="connsiteX107" fmla="*/ 323831 w 742949"/>
                  <a:gd name="connsiteY107" fmla="*/ 428625 h 857259"/>
                  <a:gd name="connsiteX108" fmla="*/ 314306 w 742949"/>
                  <a:gd name="connsiteY108" fmla="*/ 438150 h 857259"/>
                  <a:gd name="connsiteX109" fmla="*/ 314306 w 742949"/>
                  <a:gd name="connsiteY109" fmla="*/ 485775 h 857259"/>
                  <a:gd name="connsiteX110" fmla="*/ 285750 w 742949"/>
                  <a:gd name="connsiteY110" fmla="*/ 485775 h 857259"/>
                  <a:gd name="connsiteX111" fmla="*/ 85725 w 742949"/>
                  <a:gd name="connsiteY111" fmla="*/ 428625 h 857259"/>
                  <a:gd name="connsiteX112" fmla="*/ 180975 w 742949"/>
                  <a:gd name="connsiteY112" fmla="*/ 428625 h 857259"/>
                  <a:gd name="connsiteX113" fmla="*/ 180975 w 742949"/>
                  <a:gd name="connsiteY113" fmla="*/ 447675 h 857259"/>
                  <a:gd name="connsiteX114" fmla="*/ 85725 w 742949"/>
                  <a:gd name="connsiteY114" fmla="*/ 447675 h 857259"/>
                  <a:gd name="connsiteX115" fmla="*/ 105967 w 742949"/>
                  <a:gd name="connsiteY115" fmla="*/ 323298 h 857259"/>
                  <a:gd name="connsiteX116" fmla="*/ 133340 w 742949"/>
                  <a:gd name="connsiteY116" fmla="*/ 294359 h 857259"/>
                  <a:gd name="connsiteX117" fmla="*/ 160712 w 742949"/>
                  <a:gd name="connsiteY117" fmla="*/ 323298 h 857259"/>
                  <a:gd name="connsiteX118" fmla="*/ 195209 w 742949"/>
                  <a:gd name="connsiteY118" fmla="*/ 378532 h 857259"/>
                  <a:gd name="connsiteX119" fmla="*/ 167024 w 742949"/>
                  <a:gd name="connsiteY119" fmla="*/ 409575 h 857259"/>
                  <a:gd name="connsiteX120" fmla="*/ 99697 w 742949"/>
                  <a:gd name="connsiteY120" fmla="*/ 409575 h 857259"/>
                  <a:gd name="connsiteX121" fmla="*/ 71470 w 742949"/>
                  <a:gd name="connsiteY121" fmla="*/ 378532 h 857259"/>
                  <a:gd name="connsiteX122" fmla="*/ 105967 w 742949"/>
                  <a:gd name="connsiteY122" fmla="*/ 323298 h 857259"/>
                  <a:gd name="connsiteX123" fmla="*/ 85725 w 742949"/>
                  <a:gd name="connsiteY123" fmla="*/ 466725 h 857259"/>
                  <a:gd name="connsiteX124" fmla="*/ 180975 w 742949"/>
                  <a:gd name="connsiteY124" fmla="*/ 466725 h 857259"/>
                  <a:gd name="connsiteX125" fmla="*/ 180975 w 742949"/>
                  <a:gd name="connsiteY125" fmla="*/ 533400 h 857259"/>
                  <a:gd name="connsiteX126" fmla="*/ 85725 w 742949"/>
                  <a:gd name="connsiteY126" fmla="*/ 533400 h 857259"/>
                  <a:gd name="connsiteX127" fmla="*/ 447675 w 742949"/>
                  <a:gd name="connsiteY127" fmla="*/ 838210 h 857259"/>
                  <a:gd name="connsiteX128" fmla="*/ 419100 w 742949"/>
                  <a:gd name="connsiteY128" fmla="*/ 838210 h 857259"/>
                  <a:gd name="connsiteX129" fmla="*/ 419100 w 742949"/>
                  <a:gd name="connsiteY129" fmla="*/ 714375 h 857259"/>
                  <a:gd name="connsiteX130" fmla="*/ 323850 w 742949"/>
                  <a:gd name="connsiteY130" fmla="*/ 714375 h 857259"/>
                  <a:gd name="connsiteX131" fmla="*/ 323850 w 742949"/>
                  <a:gd name="connsiteY131" fmla="*/ 838210 h 857259"/>
                  <a:gd name="connsiteX132" fmla="*/ 295275 w 742949"/>
                  <a:gd name="connsiteY132" fmla="*/ 838210 h 857259"/>
                  <a:gd name="connsiteX133" fmla="*/ 295275 w 742949"/>
                  <a:gd name="connsiteY133" fmla="*/ 638175 h 857259"/>
                  <a:gd name="connsiteX134" fmla="*/ 371475 w 742949"/>
                  <a:gd name="connsiteY134" fmla="*/ 561975 h 857259"/>
                  <a:gd name="connsiteX135" fmla="*/ 447675 w 742949"/>
                  <a:gd name="connsiteY135" fmla="*/ 638175 h 857259"/>
                  <a:gd name="connsiteX136" fmla="*/ 400050 w 742949"/>
                  <a:gd name="connsiteY136" fmla="*/ 838210 h 857259"/>
                  <a:gd name="connsiteX137" fmla="*/ 342900 w 742949"/>
                  <a:gd name="connsiteY137" fmla="*/ 838210 h 857259"/>
                  <a:gd name="connsiteX138" fmla="*/ 342900 w 742949"/>
                  <a:gd name="connsiteY138" fmla="*/ 733425 h 857259"/>
                  <a:gd name="connsiteX139" fmla="*/ 400050 w 742949"/>
                  <a:gd name="connsiteY139" fmla="*/ 733425 h 857259"/>
                  <a:gd name="connsiteX140" fmla="*/ 723900 w 742949"/>
                  <a:gd name="connsiteY140" fmla="*/ 838210 h 857259"/>
                  <a:gd name="connsiteX141" fmla="*/ 466725 w 742949"/>
                  <a:gd name="connsiteY141" fmla="*/ 838210 h 857259"/>
                  <a:gd name="connsiteX142" fmla="*/ 466725 w 742949"/>
                  <a:gd name="connsiteY142" fmla="*/ 638175 h 857259"/>
                  <a:gd name="connsiteX143" fmla="*/ 371475 w 742949"/>
                  <a:gd name="connsiteY143" fmla="*/ 542925 h 857259"/>
                  <a:gd name="connsiteX144" fmla="*/ 276225 w 742949"/>
                  <a:gd name="connsiteY144" fmla="*/ 638175 h 857259"/>
                  <a:gd name="connsiteX145" fmla="*/ 276225 w 742949"/>
                  <a:gd name="connsiteY145" fmla="*/ 838210 h 857259"/>
                  <a:gd name="connsiteX146" fmla="*/ 19050 w 742949"/>
                  <a:gd name="connsiteY146" fmla="*/ 838210 h 857259"/>
                  <a:gd name="connsiteX147" fmla="*/ 19050 w 742949"/>
                  <a:gd name="connsiteY147" fmla="*/ 552450 h 857259"/>
                  <a:gd name="connsiteX148" fmla="*/ 200025 w 742949"/>
                  <a:gd name="connsiteY148" fmla="*/ 552450 h 857259"/>
                  <a:gd name="connsiteX149" fmla="*/ 200025 w 742949"/>
                  <a:gd name="connsiteY149" fmla="*/ 504825 h 857259"/>
                  <a:gd name="connsiteX150" fmla="*/ 542925 w 742949"/>
                  <a:gd name="connsiteY150" fmla="*/ 504825 h 857259"/>
                  <a:gd name="connsiteX151" fmla="*/ 542925 w 742949"/>
                  <a:gd name="connsiteY151" fmla="*/ 552450 h 857259"/>
                  <a:gd name="connsiteX152" fmla="*/ 723900 w 742949"/>
                  <a:gd name="connsiteY152" fmla="*/ 552450 h 857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742949" h="857259">
                    <a:moveTo>
                      <a:pt x="676275" y="533400"/>
                    </a:moveTo>
                    <a:lnTo>
                      <a:pt x="676275" y="414293"/>
                    </a:lnTo>
                    <a:cubicBezTo>
                      <a:pt x="685941" y="404973"/>
                      <a:pt x="691127" y="391944"/>
                      <a:pt x="690512" y="378531"/>
                    </a:cubicBezTo>
                    <a:cubicBezTo>
                      <a:pt x="690512" y="329969"/>
                      <a:pt x="640435" y="310370"/>
                      <a:pt x="619116" y="274138"/>
                    </a:cubicBezTo>
                    <a:lnTo>
                      <a:pt x="619116" y="252996"/>
                    </a:lnTo>
                    <a:cubicBezTo>
                      <a:pt x="627461" y="247787"/>
                      <a:pt x="630004" y="236799"/>
                      <a:pt x="624794" y="228453"/>
                    </a:cubicBezTo>
                    <a:cubicBezTo>
                      <a:pt x="623359" y="226153"/>
                      <a:pt x="621416" y="224211"/>
                      <a:pt x="619116" y="222775"/>
                    </a:cubicBezTo>
                    <a:lnTo>
                      <a:pt x="619116" y="209550"/>
                    </a:lnTo>
                    <a:cubicBezTo>
                      <a:pt x="619116" y="204289"/>
                      <a:pt x="614851" y="200025"/>
                      <a:pt x="609591" y="200025"/>
                    </a:cubicBezTo>
                    <a:cubicBezTo>
                      <a:pt x="604330" y="200025"/>
                      <a:pt x="600066" y="204289"/>
                      <a:pt x="600066" y="209550"/>
                    </a:cubicBezTo>
                    <a:lnTo>
                      <a:pt x="600066" y="222777"/>
                    </a:lnTo>
                    <a:cubicBezTo>
                      <a:pt x="591722" y="227989"/>
                      <a:pt x="589183" y="238979"/>
                      <a:pt x="594394" y="247323"/>
                    </a:cubicBezTo>
                    <a:cubicBezTo>
                      <a:pt x="595830" y="249620"/>
                      <a:pt x="597769" y="251559"/>
                      <a:pt x="600066" y="252994"/>
                    </a:cubicBezTo>
                    <a:lnTo>
                      <a:pt x="600066" y="274146"/>
                    </a:lnTo>
                    <a:cubicBezTo>
                      <a:pt x="578744" y="310374"/>
                      <a:pt x="528674" y="329972"/>
                      <a:pt x="528674" y="378531"/>
                    </a:cubicBezTo>
                    <a:cubicBezTo>
                      <a:pt x="528057" y="391952"/>
                      <a:pt x="533250" y="404987"/>
                      <a:pt x="542925" y="414307"/>
                    </a:cubicBezTo>
                    <a:lnTo>
                      <a:pt x="542925" y="485775"/>
                    </a:lnTo>
                    <a:lnTo>
                      <a:pt x="476250" y="485775"/>
                    </a:lnTo>
                    <a:lnTo>
                      <a:pt x="476250" y="381000"/>
                    </a:lnTo>
                    <a:lnTo>
                      <a:pt x="495300" y="381000"/>
                    </a:lnTo>
                    <a:lnTo>
                      <a:pt x="495300" y="361950"/>
                    </a:lnTo>
                    <a:lnTo>
                      <a:pt x="476250" y="361950"/>
                    </a:lnTo>
                    <a:lnTo>
                      <a:pt x="476250" y="340941"/>
                    </a:lnTo>
                    <a:cubicBezTo>
                      <a:pt x="493388" y="326017"/>
                      <a:pt x="502745" y="304064"/>
                      <a:pt x="501640" y="281365"/>
                    </a:cubicBezTo>
                    <a:cubicBezTo>
                      <a:pt x="501640" y="198559"/>
                      <a:pt x="410952" y="168208"/>
                      <a:pt x="380990" y="102732"/>
                    </a:cubicBezTo>
                    <a:lnTo>
                      <a:pt x="380990" y="81208"/>
                    </a:lnTo>
                    <a:cubicBezTo>
                      <a:pt x="389769" y="76023"/>
                      <a:pt x="392681" y="64704"/>
                      <a:pt x="387497" y="55926"/>
                    </a:cubicBezTo>
                    <a:cubicBezTo>
                      <a:pt x="385912" y="53243"/>
                      <a:pt x="383674" y="51004"/>
                      <a:pt x="380990" y="49420"/>
                    </a:cubicBezTo>
                    <a:lnTo>
                      <a:pt x="380990" y="9525"/>
                    </a:lnTo>
                    <a:cubicBezTo>
                      <a:pt x="380990" y="4265"/>
                      <a:pt x="376726" y="0"/>
                      <a:pt x="371465" y="0"/>
                    </a:cubicBezTo>
                    <a:cubicBezTo>
                      <a:pt x="366205" y="0"/>
                      <a:pt x="361940" y="4265"/>
                      <a:pt x="361940" y="9525"/>
                    </a:cubicBezTo>
                    <a:lnTo>
                      <a:pt x="361940" y="49420"/>
                    </a:lnTo>
                    <a:cubicBezTo>
                      <a:pt x="353163" y="54605"/>
                      <a:pt x="350250" y="65924"/>
                      <a:pt x="355435" y="74702"/>
                    </a:cubicBezTo>
                    <a:cubicBezTo>
                      <a:pt x="357020" y="77385"/>
                      <a:pt x="359258" y="79623"/>
                      <a:pt x="361940" y="81207"/>
                    </a:cubicBezTo>
                    <a:lnTo>
                      <a:pt x="361940" y="102732"/>
                    </a:lnTo>
                    <a:cubicBezTo>
                      <a:pt x="331979" y="168208"/>
                      <a:pt x="241291" y="198559"/>
                      <a:pt x="241291" y="281365"/>
                    </a:cubicBezTo>
                    <a:cubicBezTo>
                      <a:pt x="240185" y="304072"/>
                      <a:pt x="249549" y="326033"/>
                      <a:pt x="266700" y="340957"/>
                    </a:cubicBezTo>
                    <a:lnTo>
                      <a:pt x="266700" y="361950"/>
                    </a:lnTo>
                    <a:lnTo>
                      <a:pt x="247650" y="361950"/>
                    </a:lnTo>
                    <a:lnTo>
                      <a:pt x="247650" y="381000"/>
                    </a:lnTo>
                    <a:lnTo>
                      <a:pt x="266700" y="381000"/>
                    </a:lnTo>
                    <a:lnTo>
                      <a:pt x="266700" y="485775"/>
                    </a:lnTo>
                    <a:lnTo>
                      <a:pt x="200025" y="485775"/>
                    </a:lnTo>
                    <a:lnTo>
                      <a:pt x="200025" y="414289"/>
                    </a:lnTo>
                    <a:cubicBezTo>
                      <a:pt x="209688" y="404970"/>
                      <a:pt x="214874" y="391942"/>
                      <a:pt x="214259" y="378531"/>
                    </a:cubicBezTo>
                    <a:cubicBezTo>
                      <a:pt x="214259" y="329971"/>
                      <a:pt x="164186" y="310373"/>
                      <a:pt x="142865" y="274144"/>
                    </a:cubicBezTo>
                    <a:lnTo>
                      <a:pt x="142865" y="252994"/>
                    </a:lnTo>
                    <a:cubicBezTo>
                      <a:pt x="151210" y="247783"/>
                      <a:pt x="153750" y="236794"/>
                      <a:pt x="148539" y="228450"/>
                    </a:cubicBezTo>
                    <a:cubicBezTo>
                      <a:pt x="147104" y="226152"/>
                      <a:pt x="145164" y="224212"/>
                      <a:pt x="142865" y="222777"/>
                    </a:cubicBezTo>
                    <a:lnTo>
                      <a:pt x="142865" y="209550"/>
                    </a:lnTo>
                    <a:cubicBezTo>
                      <a:pt x="142865" y="204289"/>
                      <a:pt x="138601" y="200025"/>
                      <a:pt x="133340" y="200025"/>
                    </a:cubicBezTo>
                    <a:cubicBezTo>
                      <a:pt x="128080" y="200025"/>
                      <a:pt x="123815" y="204289"/>
                      <a:pt x="123815" y="209550"/>
                    </a:cubicBezTo>
                    <a:lnTo>
                      <a:pt x="123815" y="222775"/>
                    </a:lnTo>
                    <a:cubicBezTo>
                      <a:pt x="115471" y="227984"/>
                      <a:pt x="112928" y="238971"/>
                      <a:pt x="118136" y="247316"/>
                    </a:cubicBezTo>
                    <a:cubicBezTo>
                      <a:pt x="119572" y="249617"/>
                      <a:pt x="121515" y="251560"/>
                      <a:pt x="123815" y="252995"/>
                    </a:cubicBezTo>
                    <a:lnTo>
                      <a:pt x="123815" y="274140"/>
                    </a:lnTo>
                    <a:cubicBezTo>
                      <a:pt x="102496" y="310371"/>
                      <a:pt x="52420" y="329970"/>
                      <a:pt x="52420" y="378531"/>
                    </a:cubicBezTo>
                    <a:cubicBezTo>
                      <a:pt x="51804" y="391954"/>
                      <a:pt x="56998" y="404991"/>
                      <a:pt x="66675" y="414311"/>
                    </a:cubicBezTo>
                    <a:lnTo>
                      <a:pt x="66675" y="533400"/>
                    </a:lnTo>
                    <a:lnTo>
                      <a:pt x="0" y="533400"/>
                    </a:lnTo>
                    <a:lnTo>
                      <a:pt x="0" y="857260"/>
                    </a:lnTo>
                    <a:lnTo>
                      <a:pt x="742950" y="857260"/>
                    </a:lnTo>
                    <a:lnTo>
                      <a:pt x="742950" y="533400"/>
                    </a:lnTo>
                    <a:close/>
                    <a:moveTo>
                      <a:pt x="561975" y="428625"/>
                    </a:moveTo>
                    <a:lnTo>
                      <a:pt x="657225" y="428625"/>
                    </a:lnTo>
                    <a:lnTo>
                      <a:pt x="657225" y="447675"/>
                    </a:lnTo>
                    <a:lnTo>
                      <a:pt x="561975" y="447675"/>
                    </a:lnTo>
                    <a:close/>
                    <a:moveTo>
                      <a:pt x="582220" y="323298"/>
                    </a:moveTo>
                    <a:cubicBezTo>
                      <a:pt x="592124" y="314419"/>
                      <a:pt x="601279" y="304740"/>
                      <a:pt x="609593" y="294360"/>
                    </a:cubicBezTo>
                    <a:cubicBezTo>
                      <a:pt x="617908" y="304741"/>
                      <a:pt x="627062" y="314419"/>
                      <a:pt x="636965" y="323298"/>
                    </a:cubicBezTo>
                    <a:cubicBezTo>
                      <a:pt x="655476" y="340798"/>
                      <a:pt x="671462" y="355911"/>
                      <a:pt x="671462" y="378532"/>
                    </a:cubicBezTo>
                    <a:cubicBezTo>
                      <a:pt x="672149" y="394850"/>
                      <a:pt x="659586" y="408686"/>
                      <a:pt x="643279" y="409575"/>
                    </a:cubicBezTo>
                    <a:lnTo>
                      <a:pt x="575952" y="409575"/>
                    </a:lnTo>
                    <a:cubicBezTo>
                      <a:pt x="559629" y="408703"/>
                      <a:pt x="547045" y="394864"/>
                      <a:pt x="547724" y="378532"/>
                    </a:cubicBezTo>
                    <a:cubicBezTo>
                      <a:pt x="547724" y="355911"/>
                      <a:pt x="563710" y="340797"/>
                      <a:pt x="582220" y="323298"/>
                    </a:cubicBezTo>
                    <a:close/>
                    <a:moveTo>
                      <a:pt x="561975" y="466725"/>
                    </a:moveTo>
                    <a:lnTo>
                      <a:pt x="657225" y="466725"/>
                    </a:lnTo>
                    <a:lnTo>
                      <a:pt x="657225" y="533400"/>
                    </a:lnTo>
                    <a:lnTo>
                      <a:pt x="561975" y="533400"/>
                    </a:lnTo>
                    <a:lnTo>
                      <a:pt x="561975" y="466725"/>
                    </a:lnTo>
                    <a:close/>
                    <a:moveTo>
                      <a:pt x="260341" y="281365"/>
                    </a:moveTo>
                    <a:cubicBezTo>
                      <a:pt x="260341" y="239980"/>
                      <a:pt x="287741" y="214076"/>
                      <a:pt x="319466" y="184083"/>
                    </a:cubicBezTo>
                    <a:cubicBezTo>
                      <a:pt x="339316" y="166860"/>
                      <a:pt x="356801" y="147088"/>
                      <a:pt x="371465" y="125280"/>
                    </a:cubicBezTo>
                    <a:cubicBezTo>
                      <a:pt x="386131" y="147088"/>
                      <a:pt x="403616" y="166860"/>
                      <a:pt x="423466" y="184083"/>
                    </a:cubicBezTo>
                    <a:cubicBezTo>
                      <a:pt x="455191" y="214076"/>
                      <a:pt x="482590" y="239980"/>
                      <a:pt x="482590" y="281365"/>
                    </a:cubicBezTo>
                    <a:cubicBezTo>
                      <a:pt x="483308" y="297091"/>
                      <a:pt x="477588" y="312431"/>
                      <a:pt x="466751" y="323850"/>
                    </a:cubicBezTo>
                    <a:lnTo>
                      <a:pt x="276256" y="323850"/>
                    </a:lnTo>
                    <a:cubicBezTo>
                      <a:pt x="265382" y="312450"/>
                      <a:pt x="259633" y="297104"/>
                      <a:pt x="260341" y="281365"/>
                    </a:cubicBezTo>
                    <a:close/>
                    <a:moveTo>
                      <a:pt x="285750" y="342900"/>
                    </a:moveTo>
                    <a:lnTo>
                      <a:pt x="457200" y="342900"/>
                    </a:lnTo>
                    <a:lnTo>
                      <a:pt x="457200" y="361950"/>
                    </a:lnTo>
                    <a:lnTo>
                      <a:pt x="285750" y="361950"/>
                    </a:lnTo>
                    <a:close/>
                    <a:moveTo>
                      <a:pt x="285750" y="381000"/>
                    </a:moveTo>
                    <a:lnTo>
                      <a:pt x="457200" y="381000"/>
                    </a:lnTo>
                    <a:lnTo>
                      <a:pt x="457200" y="485775"/>
                    </a:lnTo>
                    <a:lnTo>
                      <a:pt x="428606" y="485775"/>
                    </a:lnTo>
                    <a:lnTo>
                      <a:pt x="428606" y="438150"/>
                    </a:lnTo>
                    <a:cubicBezTo>
                      <a:pt x="428606" y="432889"/>
                      <a:pt x="424342" y="428625"/>
                      <a:pt x="419081" y="428625"/>
                    </a:cubicBezTo>
                    <a:cubicBezTo>
                      <a:pt x="413820" y="428625"/>
                      <a:pt x="409556" y="432889"/>
                      <a:pt x="409556" y="438150"/>
                    </a:cubicBezTo>
                    <a:lnTo>
                      <a:pt x="409556" y="485775"/>
                    </a:lnTo>
                    <a:lnTo>
                      <a:pt x="380981" y="485775"/>
                    </a:lnTo>
                    <a:lnTo>
                      <a:pt x="380981" y="438150"/>
                    </a:lnTo>
                    <a:cubicBezTo>
                      <a:pt x="380981" y="432889"/>
                      <a:pt x="376717" y="428625"/>
                      <a:pt x="371456" y="428625"/>
                    </a:cubicBezTo>
                    <a:cubicBezTo>
                      <a:pt x="366195" y="428625"/>
                      <a:pt x="361931" y="432889"/>
                      <a:pt x="361931" y="438150"/>
                    </a:cubicBezTo>
                    <a:lnTo>
                      <a:pt x="361931" y="485775"/>
                    </a:lnTo>
                    <a:lnTo>
                      <a:pt x="333356" y="485775"/>
                    </a:lnTo>
                    <a:lnTo>
                      <a:pt x="333356" y="438150"/>
                    </a:lnTo>
                    <a:cubicBezTo>
                      <a:pt x="333356" y="432889"/>
                      <a:pt x="329092" y="428625"/>
                      <a:pt x="323831" y="428625"/>
                    </a:cubicBezTo>
                    <a:cubicBezTo>
                      <a:pt x="318570" y="428625"/>
                      <a:pt x="314306" y="432889"/>
                      <a:pt x="314306" y="438150"/>
                    </a:cubicBezTo>
                    <a:lnTo>
                      <a:pt x="314306" y="485775"/>
                    </a:lnTo>
                    <a:lnTo>
                      <a:pt x="285750" y="485775"/>
                    </a:lnTo>
                    <a:close/>
                    <a:moveTo>
                      <a:pt x="85725" y="428625"/>
                    </a:moveTo>
                    <a:lnTo>
                      <a:pt x="180975" y="428625"/>
                    </a:lnTo>
                    <a:lnTo>
                      <a:pt x="180975" y="447675"/>
                    </a:lnTo>
                    <a:lnTo>
                      <a:pt x="85725" y="447675"/>
                    </a:lnTo>
                    <a:close/>
                    <a:moveTo>
                      <a:pt x="105967" y="323298"/>
                    </a:moveTo>
                    <a:cubicBezTo>
                      <a:pt x="115870" y="314419"/>
                      <a:pt x="125025" y="304740"/>
                      <a:pt x="133340" y="294359"/>
                    </a:cubicBezTo>
                    <a:cubicBezTo>
                      <a:pt x="141654" y="304740"/>
                      <a:pt x="150809" y="314419"/>
                      <a:pt x="160712" y="323298"/>
                    </a:cubicBezTo>
                    <a:cubicBezTo>
                      <a:pt x="179222" y="340798"/>
                      <a:pt x="195209" y="355911"/>
                      <a:pt x="195209" y="378532"/>
                    </a:cubicBezTo>
                    <a:cubicBezTo>
                      <a:pt x="195895" y="394850"/>
                      <a:pt x="183332" y="408687"/>
                      <a:pt x="167024" y="409575"/>
                    </a:cubicBezTo>
                    <a:lnTo>
                      <a:pt x="99697" y="409575"/>
                    </a:lnTo>
                    <a:cubicBezTo>
                      <a:pt x="83375" y="408703"/>
                      <a:pt x="70791" y="394864"/>
                      <a:pt x="71470" y="378532"/>
                    </a:cubicBezTo>
                    <a:cubicBezTo>
                      <a:pt x="71470" y="355911"/>
                      <a:pt x="87457" y="340797"/>
                      <a:pt x="105967" y="323298"/>
                    </a:cubicBezTo>
                    <a:close/>
                    <a:moveTo>
                      <a:pt x="85725" y="466725"/>
                    </a:moveTo>
                    <a:lnTo>
                      <a:pt x="180975" y="466725"/>
                    </a:lnTo>
                    <a:lnTo>
                      <a:pt x="180975" y="533400"/>
                    </a:lnTo>
                    <a:lnTo>
                      <a:pt x="85725" y="533400"/>
                    </a:lnTo>
                    <a:close/>
                    <a:moveTo>
                      <a:pt x="447675" y="838210"/>
                    </a:moveTo>
                    <a:lnTo>
                      <a:pt x="419100" y="838210"/>
                    </a:lnTo>
                    <a:lnTo>
                      <a:pt x="419100" y="714375"/>
                    </a:lnTo>
                    <a:lnTo>
                      <a:pt x="323850" y="714375"/>
                    </a:lnTo>
                    <a:lnTo>
                      <a:pt x="323850" y="838210"/>
                    </a:lnTo>
                    <a:lnTo>
                      <a:pt x="295275" y="838210"/>
                    </a:lnTo>
                    <a:lnTo>
                      <a:pt x="295275" y="638175"/>
                    </a:lnTo>
                    <a:cubicBezTo>
                      <a:pt x="295275" y="596091"/>
                      <a:pt x="329391" y="561975"/>
                      <a:pt x="371475" y="561975"/>
                    </a:cubicBezTo>
                    <a:cubicBezTo>
                      <a:pt x="413559" y="561975"/>
                      <a:pt x="447675" y="596091"/>
                      <a:pt x="447675" y="638175"/>
                    </a:cubicBezTo>
                    <a:close/>
                    <a:moveTo>
                      <a:pt x="400050" y="838210"/>
                    </a:moveTo>
                    <a:lnTo>
                      <a:pt x="342900" y="838210"/>
                    </a:lnTo>
                    <a:lnTo>
                      <a:pt x="342900" y="733425"/>
                    </a:lnTo>
                    <a:lnTo>
                      <a:pt x="400050" y="733425"/>
                    </a:lnTo>
                    <a:close/>
                    <a:moveTo>
                      <a:pt x="723900" y="838210"/>
                    </a:moveTo>
                    <a:lnTo>
                      <a:pt x="466725" y="838210"/>
                    </a:lnTo>
                    <a:lnTo>
                      <a:pt x="466725" y="638175"/>
                    </a:lnTo>
                    <a:cubicBezTo>
                      <a:pt x="466725" y="585569"/>
                      <a:pt x="424080" y="542925"/>
                      <a:pt x="371475" y="542925"/>
                    </a:cubicBezTo>
                    <a:cubicBezTo>
                      <a:pt x="318870" y="542925"/>
                      <a:pt x="276225" y="585569"/>
                      <a:pt x="276225" y="638175"/>
                    </a:cubicBezTo>
                    <a:lnTo>
                      <a:pt x="276225" y="838210"/>
                    </a:lnTo>
                    <a:lnTo>
                      <a:pt x="19050" y="838210"/>
                    </a:lnTo>
                    <a:lnTo>
                      <a:pt x="19050" y="552450"/>
                    </a:lnTo>
                    <a:lnTo>
                      <a:pt x="200025" y="552450"/>
                    </a:lnTo>
                    <a:lnTo>
                      <a:pt x="200025" y="504825"/>
                    </a:lnTo>
                    <a:lnTo>
                      <a:pt x="542925" y="504825"/>
                    </a:lnTo>
                    <a:lnTo>
                      <a:pt x="542925" y="552450"/>
                    </a:lnTo>
                    <a:lnTo>
                      <a:pt x="723900" y="5524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172847F-BD09-4E74-818C-037FC0AF96EF}"/>
                  </a:ext>
                </a:extLst>
              </p:cNvPr>
              <p:cNvSpPr/>
              <p:nvPr/>
            </p:nvSpPr>
            <p:spPr>
              <a:xfrm>
                <a:off x="2616395" y="2005791"/>
                <a:ext cx="42057" cy="70017"/>
              </a:xfrm>
              <a:custGeom>
                <a:avLst/>
                <a:gdLst>
                  <a:gd name="connsiteX0" fmla="*/ 33338 w 66675"/>
                  <a:gd name="connsiteY0" fmla="*/ 0 h 133350"/>
                  <a:gd name="connsiteX1" fmla="*/ 0 w 66675"/>
                  <a:gd name="connsiteY1" fmla="*/ 33338 h 133350"/>
                  <a:gd name="connsiteX2" fmla="*/ 0 w 66675"/>
                  <a:gd name="connsiteY2" fmla="*/ 133350 h 133350"/>
                  <a:gd name="connsiteX3" fmla="*/ 66675 w 66675"/>
                  <a:gd name="connsiteY3" fmla="*/ 133350 h 133350"/>
                  <a:gd name="connsiteX4" fmla="*/ 66675 w 66675"/>
                  <a:gd name="connsiteY4" fmla="*/ 33338 h 133350"/>
                  <a:gd name="connsiteX5" fmla="*/ 33338 w 66675"/>
                  <a:gd name="connsiteY5" fmla="*/ 0 h 133350"/>
                  <a:gd name="connsiteX6" fmla="*/ 47625 w 66675"/>
                  <a:gd name="connsiteY6" fmla="*/ 114300 h 133350"/>
                  <a:gd name="connsiteX7" fmla="*/ 19050 w 66675"/>
                  <a:gd name="connsiteY7" fmla="*/ 114300 h 133350"/>
                  <a:gd name="connsiteX8" fmla="*/ 19050 w 66675"/>
                  <a:gd name="connsiteY8" fmla="*/ 33338 h 133350"/>
                  <a:gd name="connsiteX9" fmla="*/ 33338 w 66675"/>
                  <a:gd name="connsiteY9" fmla="*/ 19050 h 133350"/>
                  <a:gd name="connsiteX10" fmla="*/ 47625 w 66675"/>
                  <a:gd name="connsiteY10" fmla="*/ 3333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75" h="133350">
                    <a:moveTo>
                      <a:pt x="33338" y="0"/>
                    </a:move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133350"/>
                    </a:lnTo>
                    <a:lnTo>
                      <a:pt x="66675" y="133350"/>
                    </a:lnTo>
                    <a:lnTo>
                      <a:pt x="66675" y="33338"/>
                    </a:lnTo>
                    <a:cubicBezTo>
                      <a:pt x="66653" y="14935"/>
                      <a:pt x="51740" y="22"/>
                      <a:pt x="33338" y="0"/>
                    </a:cubicBezTo>
                    <a:close/>
                    <a:moveTo>
                      <a:pt x="47625" y="114300"/>
                    </a:moveTo>
                    <a:lnTo>
                      <a:pt x="19050" y="114300"/>
                    </a:lnTo>
                    <a:lnTo>
                      <a:pt x="19050" y="33338"/>
                    </a:lnTo>
                    <a:cubicBezTo>
                      <a:pt x="19050" y="25447"/>
                      <a:pt x="25447" y="19050"/>
                      <a:pt x="33338" y="19050"/>
                    </a:cubicBezTo>
                    <a:cubicBezTo>
                      <a:pt x="41228" y="19050"/>
                      <a:pt x="47625" y="25447"/>
                      <a:pt x="47625" y="3333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D6A6E1F-803E-46BF-806E-E906CCE2476A}"/>
                  </a:ext>
                </a:extLst>
              </p:cNvPr>
              <p:cNvSpPr/>
              <p:nvPr/>
            </p:nvSpPr>
            <p:spPr>
              <a:xfrm>
                <a:off x="2676477" y="2005791"/>
                <a:ext cx="42057" cy="70017"/>
              </a:xfrm>
              <a:custGeom>
                <a:avLst/>
                <a:gdLst>
                  <a:gd name="connsiteX0" fmla="*/ 33338 w 66675"/>
                  <a:gd name="connsiteY0" fmla="*/ 0 h 133350"/>
                  <a:gd name="connsiteX1" fmla="*/ 0 w 66675"/>
                  <a:gd name="connsiteY1" fmla="*/ 33338 h 133350"/>
                  <a:gd name="connsiteX2" fmla="*/ 0 w 66675"/>
                  <a:gd name="connsiteY2" fmla="*/ 133350 h 133350"/>
                  <a:gd name="connsiteX3" fmla="*/ 66675 w 66675"/>
                  <a:gd name="connsiteY3" fmla="*/ 133350 h 133350"/>
                  <a:gd name="connsiteX4" fmla="*/ 66675 w 66675"/>
                  <a:gd name="connsiteY4" fmla="*/ 33338 h 133350"/>
                  <a:gd name="connsiteX5" fmla="*/ 33338 w 66675"/>
                  <a:gd name="connsiteY5" fmla="*/ 0 h 133350"/>
                  <a:gd name="connsiteX6" fmla="*/ 47625 w 66675"/>
                  <a:gd name="connsiteY6" fmla="*/ 114300 h 133350"/>
                  <a:gd name="connsiteX7" fmla="*/ 19050 w 66675"/>
                  <a:gd name="connsiteY7" fmla="*/ 114300 h 133350"/>
                  <a:gd name="connsiteX8" fmla="*/ 19050 w 66675"/>
                  <a:gd name="connsiteY8" fmla="*/ 33338 h 133350"/>
                  <a:gd name="connsiteX9" fmla="*/ 33338 w 66675"/>
                  <a:gd name="connsiteY9" fmla="*/ 19050 h 133350"/>
                  <a:gd name="connsiteX10" fmla="*/ 47625 w 66675"/>
                  <a:gd name="connsiteY10" fmla="*/ 3333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75" h="133350">
                    <a:moveTo>
                      <a:pt x="33338" y="0"/>
                    </a:move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133350"/>
                    </a:lnTo>
                    <a:lnTo>
                      <a:pt x="66675" y="133350"/>
                    </a:lnTo>
                    <a:lnTo>
                      <a:pt x="66675" y="33338"/>
                    </a:lnTo>
                    <a:cubicBezTo>
                      <a:pt x="66653" y="14935"/>
                      <a:pt x="51740" y="22"/>
                      <a:pt x="33338" y="0"/>
                    </a:cubicBezTo>
                    <a:close/>
                    <a:moveTo>
                      <a:pt x="47625" y="114300"/>
                    </a:moveTo>
                    <a:lnTo>
                      <a:pt x="19050" y="114300"/>
                    </a:lnTo>
                    <a:lnTo>
                      <a:pt x="19050" y="33338"/>
                    </a:lnTo>
                    <a:cubicBezTo>
                      <a:pt x="19050" y="25447"/>
                      <a:pt x="25447" y="19050"/>
                      <a:pt x="33338" y="19050"/>
                    </a:cubicBezTo>
                    <a:cubicBezTo>
                      <a:pt x="41228" y="19050"/>
                      <a:pt x="47625" y="25447"/>
                      <a:pt x="47625" y="3333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B5B0C1C-E069-490B-8976-C7DBFDF069C1}"/>
                  </a:ext>
                </a:extLst>
              </p:cNvPr>
              <p:cNvSpPr/>
              <p:nvPr/>
            </p:nvSpPr>
            <p:spPr>
              <a:xfrm>
                <a:off x="2321993" y="2005791"/>
                <a:ext cx="42057" cy="70017"/>
              </a:xfrm>
              <a:custGeom>
                <a:avLst/>
                <a:gdLst>
                  <a:gd name="connsiteX0" fmla="*/ 33338 w 66675"/>
                  <a:gd name="connsiteY0" fmla="*/ 0 h 133350"/>
                  <a:gd name="connsiteX1" fmla="*/ 0 w 66675"/>
                  <a:gd name="connsiteY1" fmla="*/ 33338 h 133350"/>
                  <a:gd name="connsiteX2" fmla="*/ 0 w 66675"/>
                  <a:gd name="connsiteY2" fmla="*/ 133350 h 133350"/>
                  <a:gd name="connsiteX3" fmla="*/ 66675 w 66675"/>
                  <a:gd name="connsiteY3" fmla="*/ 133350 h 133350"/>
                  <a:gd name="connsiteX4" fmla="*/ 66675 w 66675"/>
                  <a:gd name="connsiteY4" fmla="*/ 33338 h 133350"/>
                  <a:gd name="connsiteX5" fmla="*/ 33338 w 66675"/>
                  <a:gd name="connsiteY5" fmla="*/ 0 h 133350"/>
                  <a:gd name="connsiteX6" fmla="*/ 47625 w 66675"/>
                  <a:gd name="connsiteY6" fmla="*/ 114300 h 133350"/>
                  <a:gd name="connsiteX7" fmla="*/ 19050 w 66675"/>
                  <a:gd name="connsiteY7" fmla="*/ 114300 h 133350"/>
                  <a:gd name="connsiteX8" fmla="*/ 19050 w 66675"/>
                  <a:gd name="connsiteY8" fmla="*/ 33338 h 133350"/>
                  <a:gd name="connsiteX9" fmla="*/ 33338 w 66675"/>
                  <a:gd name="connsiteY9" fmla="*/ 19050 h 133350"/>
                  <a:gd name="connsiteX10" fmla="*/ 47625 w 66675"/>
                  <a:gd name="connsiteY10" fmla="*/ 3333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75" h="133350">
                    <a:moveTo>
                      <a:pt x="33338" y="0"/>
                    </a:move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133350"/>
                    </a:lnTo>
                    <a:lnTo>
                      <a:pt x="66675" y="133350"/>
                    </a:lnTo>
                    <a:lnTo>
                      <a:pt x="66675" y="33338"/>
                    </a:lnTo>
                    <a:cubicBezTo>
                      <a:pt x="66653" y="14935"/>
                      <a:pt x="51740" y="22"/>
                      <a:pt x="33338" y="0"/>
                    </a:cubicBezTo>
                    <a:close/>
                    <a:moveTo>
                      <a:pt x="47625" y="114300"/>
                    </a:moveTo>
                    <a:lnTo>
                      <a:pt x="19050" y="114300"/>
                    </a:lnTo>
                    <a:lnTo>
                      <a:pt x="19050" y="33338"/>
                    </a:lnTo>
                    <a:cubicBezTo>
                      <a:pt x="19050" y="25447"/>
                      <a:pt x="25447" y="19050"/>
                      <a:pt x="33338" y="19050"/>
                    </a:cubicBezTo>
                    <a:cubicBezTo>
                      <a:pt x="41228" y="19050"/>
                      <a:pt x="47625" y="25447"/>
                      <a:pt x="47625" y="3333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0AAF25D-1E5F-49BF-9DCF-536A1A964D81}"/>
                  </a:ext>
                </a:extLst>
              </p:cNvPr>
              <p:cNvSpPr/>
              <p:nvPr/>
            </p:nvSpPr>
            <p:spPr>
              <a:xfrm>
                <a:off x="2382075" y="2005791"/>
                <a:ext cx="42057" cy="70017"/>
              </a:xfrm>
              <a:custGeom>
                <a:avLst/>
                <a:gdLst>
                  <a:gd name="connsiteX0" fmla="*/ 33338 w 66674"/>
                  <a:gd name="connsiteY0" fmla="*/ 0 h 133350"/>
                  <a:gd name="connsiteX1" fmla="*/ 0 w 66674"/>
                  <a:gd name="connsiteY1" fmla="*/ 33338 h 133350"/>
                  <a:gd name="connsiteX2" fmla="*/ 0 w 66674"/>
                  <a:gd name="connsiteY2" fmla="*/ 133350 h 133350"/>
                  <a:gd name="connsiteX3" fmla="*/ 66675 w 66674"/>
                  <a:gd name="connsiteY3" fmla="*/ 133350 h 133350"/>
                  <a:gd name="connsiteX4" fmla="*/ 66675 w 66674"/>
                  <a:gd name="connsiteY4" fmla="*/ 33338 h 133350"/>
                  <a:gd name="connsiteX5" fmla="*/ 33338 w 66674"/>
                  <a:gd name="connsiteY5" fmla="*/ 0 h 133350"/>
                  <a:gd name="connsiteX6" fmla="*/ 47625 w 66674"/>
                  <a:gd name="connsiteY6" fmla="*/ 114300 h 133350"/>
                  <a:gd name="connsiteX7" fmla="*/ 19050 w 66674"/>
                  <a:gd name="connsiteY7" fmla="*/ 114300 h 133350"/>
                  <a:gd name="connsiteX8" fmla="*/ 19050 w 66674"/>
                  <a:gd name="connsiteY8" fmla="*/ 33338 h 133350"/>
                  <a:gd name="connsiteX9" fmla="*/ 33338 w 66674"/>
                  <a:gd name="connsiteY9" fmla="*/ 19050 h 133350"/>
                  <a:gd name="connsiteX10" fmla="*/ 47625 w 66674"/>
                  <a:gd name="connsiteY10" fmla="*/ 3333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74" h="133350">
                    <a:moveTo>
                      <a:pt x="33338" y="0"/>
                    </a:move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133350"/>
                    </a:lnTo>
                    <a:lnTo>
                      <a:pt x="66675" y="133350"/>
                    </a:lnTo>
                    <a:lnTo>
                      <a:pt x="66675" y="33338"/>
                    </a:lnTo>
                    <a:cubicBezTo>
                      <a:pt x="66653" y="14935"/>
                      <a:pt x="51740" y="22"/>
                      <a:pt x="33338" y="0"/>
                    </a:cubicBezTo>
                    <a:close/>
                    <a:moveTo>
                      <a:pt x="47625" y="114300"/>
                    </a:moveTo>
                    <a:lnTo>
                      <a:pt x="19050" y="114300"/>
                    </a:lnTo>
                    <a:lnTo>
                      <a:pt x="19050" y="33338"/>
                    </a:lnTo>
                    <a:cubicBezTo>
                      <a:pt x="19050" y="25447"/>
                      <a:pt x="25447" y="19050"/>
                      <a:pt x="33338" y="19050"/>
                    </a:cubicBezTo>
                    <a:cubicBezTo>
                      <a:pt x="41228" y="19050"/>
                      <a:pt x="47625" y="25447"/>
                      <a:pt x="47625" y="3333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B91AA38-90D7-4132-8693-3540D6F7F9FF}"/>
                  </a:ext>
                </a:extLst>
              </p:cNvPr>
              <p:cNvSpPr/>
              <p:nvPr/>
            </p:nvSpPr>
            <p:spPr>
              <a:xfrm>
                <a:off x="2499235" y="2005791"/>
                <a:ext cx="42057" cy="35009"/>
              </a:xfrm>
              <a:custGeom>
                <a:avLst/>
                <a:gdLst>
                  <a:gd name="connsiteX0" fmla="*/ 33338 w 66675"/>
                  <a:gd name="connsiteY0" fmla="*/ 0 h 66675"/>
                  <a:gd name="connsiteX1" fmla="*/ 0 w 66675"/>
                  <a:gd name="connsiteY1" fmla="*/ 33338 h 66675"/>
                  <a:gd name="connsiteX2" fmla="*/ 33338 w 66675"/>
                  <a:gd name="connsiteY2" fmla="*/ 66675 h 66675"/>
                  <a:gd name="connsiteX3" fmla="*/ 66675 w 66675"/>
                  <a:gd name="connsiteY3" fmla="*/ 33338 h 66675"/>
                  <a:gd name="connsiteX4" fmla="*/ 33338 w 66675"/>
                  <a:gd name="connsiteY4" fmla="*/ 0 h 66675"/>
                  <a:gd name="connsiteX5" fmla="*/ 33338 w 66675"/>
                  <a:gd name="connsiteY5" fmla="*/ 47625 h 66675"/>
                  <a:gd name="connsiteX6" fmla="*/ 19050 w 66675"/>
                  <a:gd name="connsiteY6" fmla="*/ 33338 h 66675"/>
                  <a:gd name="connsiteX7" fmla="*/ 33338 w 66675"/>
                  <a:gd name="connsiteY7" fmla="*/ 19050 h 66675"/>
                  <a:gd name="connsiteX8" fmla="*/ 47625 w 66675"/>
                  <a:gd name="connsiteY8" fmla="*/ 33338 h 66675"/>
                  <a:gd name="connsiteX9" fmla="*/ 33338 w 66675"/>
                  <a:gd name="connsiteY9" fmla="*/ 4762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66675">
                    <a:moveTo>
                      <a:pt x="33338" y="0"/>
                    </a:moveTo>
                    <a:cubicBezTo>
                      <a:pt x="14926" y="0"/>
                      <a:pt x="0" y="14926"/>
                      <a:pt x="0" y="33338"/>
                    </a:cubicBezTo>
                    <a:cubicBezTo>
                      <a:pt x="0" y="51749"/>
                      <a:pt x="14926" y="66675"/>
                      <a:pt x="33338" y="66675"/>
                    </a:cubicBezTo>
                    <a:cubicBezTo>
                      <a:pt x="51749" y="66675"/>
                      <a:pt x="66675" y="51749"/>
                      <a:pt x="66675" y="33338"/>
                    </a:cubicBezTo>
                    <a:cubicBezTo>
                      <a:pt x="66653" y="14935"/>
                      <a:pt x="51740" y="22"/>
                      <a:pt x="33338" y="0"/>
                    </a:cubicBezTo>
                    <a:close/>
                    <a:moveTo>
                      <a:pt x="33338" y="47625"/>
                    </a:moveTo>
                    <a:cubicBezTo>
                      <a:pt x="25447" y="47625"/>
                      <a:pt x="19050" y="41228"/>
                      <a:pt x="19050" y="33338"/>
                    </a:cubicBezTo>
                    <a:cubicBezTo>
                      <a:pt x="19050" y="25447"/>
                      <a:pt x="25447" y="19050"/>
                      <a:pt x="33338" y="19050"/>
                    </a:cubicBezTo>
                    <a:cubicBezTo>
                      <a:pt x="41228" y="19050"/>
                      <a:pt x="47625" y="25447"/>
                      <a:pt x="47625" y="33338"/>
                    </a:cubicBezTo>
                    <a:cubicBezTo>
                      <a:pt x="47616" y="41224"/>
                      <a:pt x="41225" y="47616"/>
                      <a:pt x="33338" y="4762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328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F14AD7-94D7-4287-8437-2997367D3FBE}"/>
              </a:ext>
            </a:extLst>
          </p:cNvPr>
          <p:cNvSpPr/>
          <p:nvPr/>
        </p:nvSpPr>
        <p:spPr>
          <a:xfrm>
            <a:off x="4082902" y="10802511"/>
            <a:ext cx="1913861" cy="1244803"/>
          </a:xfrm>
          <a:prstGeom prst="rightArrow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DFDA89C-79DA-4235-B2FC-23ECB5E90951}"/>
              </a:ext>
            </a:extLst>
          </p:cNvPr>
          <p:cNvSpPr/>
          <p:nvPr/>
        </p:nvSpPr>
        <p:spPr>
          <a:xfrm>
            <a:off x="3221664" y="9324433"/>
            <a:ext cx="2753834" cy="1244803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CAD1A1C-9F79-4B40-A08E-34BC31AB5FCF}"/>
              </a:ext>
            </a:extLst>
          </p:cNvPr>
          <p:cNvSpPr/>
          <p:nvPr/>
        </p:nvSpPr>
        <p:spPr>
          <a:xfrm>
            <a:off x="1310887" y="9324433"/>
            <a:ext cx="1815086" cy="1244803"/>
          </a:xfrm>
          <a:prstGeom prst="rightArrow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3D2F0A-3CEE-4E6F-9C9B-C5C104A18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019086"/>
              </p:ext>
            </p:extLst>
          </p:nvPr>
        </p:nvGraphicFramePr>
        <p:xfrm>
          <a:off x="4892842" y="2372403"/>
          <a:ext cx="5165557" cy="3799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AutoShape 3" descr="Jail outline">
            <a:extLst>
              <a:ext uri="{FF2B5EF4-FFF2-40B4-BE49-F238E27FC236}">
                <a16:creationId xmlns:a16="http://schemas.microsoft.com/office/drawing/2014/main" id="{C5D881AE-C1AC-428B-9DF7-78E05E4BFA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875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99B52061-5A9D-4276-B246-55C7B219B141}"/>
              </a:ext>
            </a:extLst>
          </p:cNvPr>
          <p:cNvSpPr/>
          <p:nvPr/>
        </p:nvSpPr>
        <p:spPr>
          <a:xfrm rot="10800000">
            <a:off x="8235816" y="2550920"/>
            <a:ext cx="3898523" cy="2894458"/>
          </a:xfrm>
          <a:prstGeom prst="rightArrowCallout">
            <a:avLst/>
          </a:prstGeom>
          <a:noFill/>
          <a:ln>
            <a:solidFill>
              <a:srgbClr val="FFB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48DBC-EBC2-4239-8033-A23E59336DFA}"/>
              </a:ext>
            </a:extLst>
          </p:cNvPr>
          <p:cNvSpPr/>
          <p:nvPr/>
        </p:nvSpPr>
        <p:spPr>
          <a:xfrm>
            <a:off x="9541134" y="2618832"/>
            <a:ext cx="2602219" cy="278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Laa-ilaaha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il-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laahu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Muhammadur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rasoo-lul-laah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(There is none worthy of worship but Allah &amp; Muhammad (SAW) is Allah’s messenger.</a:t>
            </a:r>
          </a:p>
          <a:p>
            <a:pPr lvl="0">
              <a:lnSpc>
                <a:spcPct val="150000"/>
              </a:lnSpc>
            </a:pP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Astaghfirullah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 seek forgiveness from Allah)</a:t>
            </a:r>
          </a:p>
          <a:p>
            <a:pPr lvl="0">
              <a:lnSpc>
                <a:spcPct val="150000"/>
              </a:lnSpc>
            </a:pP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Allahumma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inni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as-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alukal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Jannah-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Firdaus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(Oh Allah I ask you for Jannah-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Firdaus)</a:t>
            </a:r>
          </a:p>
          <a:p>
            <a:pPr lvl="0">
              <a:lnSpc>
                <a:spcPct val="150000"/>
              </a:lnSpc>
            </a:pP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aoodhu-bika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minan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 seek your protection from the fire).</a:t>
            </a:r>
            <a:endParaRPr lang="en-GB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6A9FD0-8A8F-4E5D-B481-A5159238F7B3}"/>
              </a:ext>
            </a:extLst>
          </p:cNvPr>
          <p:cNvSpPr/>
          <p:nvPr/>
        </p:nvSpPr>
        <p:spPr>
          <a:xfrm>
            <a:off x="8478526" y="3737386"/>
            <a:ext cx="1053594" cy="5044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throughout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day.</a:t>
            </a:r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ACC9709F-1F88-47C4-9738-CF86CDAAD756}"/>
              </a:ext>
            </a:extLst>
          </p:cNvPr>
          <p:cNvSpPr/>
          <p:nvPr/>
        </p:nvSpPr>
        <p:spPr>
          <a:xfrm rot="16200000">
            <a:off x="5721389" y="7354549"/>
            <a:ext cx="3799505" cy="2629863"/>
          </a:xfrm>
          <a:prstGeom prst="rightArrowCallout">
            <a:avLst/>
          </a:prstGeom>
          <a:noFill/>
          <a:ln>
            <a:solidFill>
              <a:srgbClr val="168D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9656A48-60ED-4D00-A582-767BE8D866F4}"/>
              </a:ext>
            </a:extLst>
          </p:cNvPr>
          <p:cNvSpPr/>
          <p:nvPr/>
        </p:nvSpPr>
        <p:spPr>
          <a:xfrm rot="13196667">
            <a:off x="8072405" y="5659631"/>
            <a:ext cx="3474313" cy="2531618"/>
          </a:xfrm>
          <a:prstGeom prst="rightArrowCallout">
            <a:avLst>
              <a:gd name="adj1" fmla="val 33641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rgbClr val="8B7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549ABE-2B73-495D-86DC-EB924E9FD4EA}"/>
              </a:ext>
            </a:extLst>
          </p:cNvPr>
          <p:cNvSpPr/>
          <p:nvPr/>
        </p:nvSpPr>
        <p:spPr>
          <a:xfrm>
            <a:off x="7106151" y="7044824"/>
            <a:ext cx="1028658" cy="6160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8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Fajr</a:t>
            </a:r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 3 times.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6754F-026D-4499-9A2E-A65FC3ED2F78}"/>
              </a:ext>
            </a:extLst>
          </p:cNvPr>
          <p:cNvSpPr/>
          <p:nvPr/>
        </p:nvSpPr>
        <p:spPr>
          <a:xfrm>
            <a:off x="6326591" y="8104694"/>
            <a:ext cx="2587779" cy="2342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Subhan-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Bihamdihi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(Glory be to Allah and praise be to you)</a:t>
            </a:r>
          </a:p>
          <a:p>
            <a:pPr lvl="0">
              <a:lnSpc>
                <a:spcPct val="150000"/>
              </a:lnSpc>
            </a:pP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Adada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Khalqihi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(Equivalent to the number of his creation)</a:t>
            </a:r>
          </a:p>
          <a:p>
            <a:pPr lvl="0">
              <a:lnSpc>
                <a:spcPct val="150000"/>
              </a:lnSpc>
            </a:pP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nafsihi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(until he is pleased)</a:t>
            </a:r>
          </a:p>
          <a:p>
            <a:pPr lvl="0">
              <a:lnSpc>
                <a:spcPct val="150000"/>
              </a:lnSpc>
            </a:pP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zinatah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arshihi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(To the weight of his throne)</a:t>
            </a:r>
          </a:p>
          <a:p>
            <a:pPr lvl="0">
              <a:lnSpc>
                <a:spcPct val="150000"/>
              </a:lnSpc>
            </a:pP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midada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kalimatihi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(Equivalent to his infinite words).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10990F-138E-42BC-A517-5F09801EF238}"/>
              </a:ext>
            </a:extLst>
          </p:cNvPr>
          <p:cNvSpPr txBox="1"/>
          <p:nvPr/>
        </p:nvSpPr>
        <p:spPr>
          <a:xfrm rot="18640564">
            <a:off x="9209072" y="6505817"/>
            <a:ext cx="2319316" cy="183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SubhanAllah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(Glory be to Allah),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33 times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Alhamdulillah (All praise be to Allah),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33 times</a:t>
            </a:r>
          </a:p>
          <a:p>
            <a:pPr lvl="0">
              <a:lnSpc>
                <a:spcPct val="150000"/>
              </a:lnSpc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Allahu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kbar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(Allah is the greatest),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34 times.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0771C6-262B-4C04-8FBF-1F9F010AA0C9}"/>
              </a:ext>
            </a:extLst>
          </p:cNvPr>
          <p:cNvSpPr/>
          <p:nvPr/>
        </p:nvSpPr>
        <p:spPr>
          <a:xfrm rot="18635939">
            <a:off x="8568617" y="5724965"/>
            <a:ext cx="1104995" cy="1299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</a:p>
          <a:p>
            <a:pPr algn="ctr"/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every </a:t>
            </a:r>
            <a:r>
              <a:rPr lang="en-GB" sz="1108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Fardh</a:t>
            </a:r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times </a:t>
            </a:r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follow the instructions next to the </a:t>
            </a:r>
            <a:r>
              <a:rPr lang="en-GB" sz="1108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Dhikir</a:t>
            </a:r>
            <a:r>
              <a:rPr lang="en-GB" sz="1108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A78B47-050A-4C21-867A-5606E1D045BD}"/>
              </a:ext>
            </a:extLst>
          </p:cNvPr>
          <p:cNvGrpSpPr/>
          <p:nvPr/>
        </p:nvGrpSpPr>
        <p:grpSpPr>
          <a:xfrm>
            <a:off x="10668828" y="10401300"/>
            <a:ext cx="1375881" cy="1544472"/>
            <a:chOff x="9674939" y="9091158"/>
            <a:chExt cx="2164964" cy="235441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EFB6B96-F20E-4C80-BE8A-FA8190F3DE0F}"/>
                </a:ext>
              </a:extLst>
            </p:cNvPr>
            <p:cNvSpPr/>
            <p:nvPr/>
          </p:nvSpPr>
          <p:spPr>
            <a:xfrm>
              <a:off x="9674939" y="9091158"/>
              <a:ext cx="2164963" cy="2354410"/>
            </a:xfrm>
            <a:prstGeom prst="roundRect">
              <a:avLst/>
            </a:prstGeom>
            <a:solidFill>
              <a:srgbClr val="DCD6E0"/>
            </a:solidFill>
            <a:ln>
              <a:solidFill>
                <a:srgbClr val="DCD6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D4BE16A-03D1-4ED4-B02F-A4DF0BD0FEB1}"/>
                </a:ext>
              </a:extLst>
            </p:cNvPr>
            <p:cNvSpPr/>
            <p:nvPr/>
          </p:nvSpPr>
          <p:spPr>
            <a:xfrm>
              <a:off x="9674939" y="10213531"/>
              <a:ext cx="2164964" cy="1232037"/>
            </a:xfrm>
            <a:prstGeom prst="rect">
              <a:avLst/>
            </a:prstGeom>
            <a:solidFill>
              <a:srgbClr val="93819F"/>
            </a:solidFill>
            <a:ln>
              <a:solidFill>
                <a:srgbClr val="9381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02FA44-E151-44DF-957B-08F0245CEC83}"/>
              </a:ext>
            </a:extLst>
          </p:cNvPr>
          <p:cNvGrpSpPr/>
          <p:nvPr/>
        </p:nvGrpSpPr>
        <p:grpSpPr>
          <a:xfrm>
            <a:off x="10668828" y="8622119"/>
            <a:ext cx="1375881" cy="1544472"/>
            <a:chOff x="9674939" y="9091158"/>
            <a:chExt cx="2164964" cy="2354410"/>
          </a:xfrm>
          <a:solidFill>
            <a:srgbClr val="A9DFF5"/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F6988B0-4871-4436-A659-6268D15036D1}"/>
                </a:ext>
              </a:extLst>
            </p:cNvPr>
            <p:cNvSpPr/>
            <p:nvPr/>
          </p:nvSpPr>
          <p:spPr>
            <a:xfrm>
              <a:off x="9674939" y="9091158"/>
              <a:ext cx="2164963" cy="2354410"/>
            </a:xfrm>
            <a:prstGeom prst="roundRect">
              <a:avLst/>
            </a:prstGeom>
            <a:grpFill/>
            <a:ln>
              <a:solidFill>
                <a:srgbClr val="A9D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09E399-AC9E-4B82-AD48-56F1E4770E02}"/>
                </a:ext>
              </a:extLst>
            </p:cNvPr>
            <p:cNvSpPr/>
            <p:nvPr/>
          </p:nvSpPr>
          <p:spPr>
            <a:xfrm>
              <a:off x="9674939" y="10644475"/>
              <a:ext cx="2164964" cy="801093"/>
            </a:xfrm>
            <a:prstGeom prst="rect">
              <a:avLst/>
            </a:prstGeom>
            <a:solidFill>
              <a:srgbClr val="178DBC"/>
            </a:solidFill>
            <a:ln>
              <a:solidFill>
                <a:srgbClr val="178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is none worthy of worship but Allah.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C023BD-183D-441A-A8EA-BB3721D84DBD}"/>
              </a:ext>
            </a:extLst>
          </p:cNvPr>
          <p:cNvGrpSpPr/>
          <p:nvPr/>
        </p:nvGrpSpPr>
        <p:grpSpPr>
          <a:xfrm>
            <a:off x="9163417" y="9174595"/>
            <a:ext cx="1375881" cy="1627912"/>
            <a:chOff x="9674939" y="9091158"/>
            <a:chExt cx="2164964" cy="24816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4FD831D-D177-46E5-9D48-E17886A97DAD}"/>
                </a:ext>
              </a:extLst>
            </p:cNvPr>
            <p:cNvSpPr/>
            <p:nvPr/>
          </p:nvSpPr>
          <p:spPr>
            <a:xfrm>
              <a:off x="9674939" y="9091158"/>
              <a:ext cx="2164963" cy="2354410"/>
            </a:xfrm>
            <a:prstGeom prst="roundRect">
              <a:avLst/>
            </a:prstGeom>
            <a:solidFill>
              <a:srgbClr val="FFF3D5"/>
            </a:solidFill>
            <a:ln>
              <a:solidFill>
                <a:srgbClr val="FFF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D5B80AD-A798-406B-B926-276887B0959E}"/>
                </a:ext>
              </a:extLst>
            </p:cNvPr>
            <p:cNvSpPr/>
            <p:nvPr/>
          </p:nvSpPr>
          <p:spPr>
            <a:xfrm>
              <a:off x="9674939" y="10598057"/>
              <a:ext cx="2164964" cy="974709"/>
            </a:xfrm>
            <a:prstGeom prst="rect">
              <a:avLst/>
            </a:prstGeom>
            <a:solidFill>
              <a:srgbClr val="FFBA0E"/>
            </a:solidFill>
            <a:ln>
              <a:solidFill>
                <a:srgbClr val="FFBA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There is no power or might except from Allah.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C8BE4AC-AF8B-83FB-C504-48182EF44565}"/>
              </a:ext>
            </a:extLst>
          </p:cNvPr>
          <p:cNvSpPr txBox="1"/>
          <p:nvPr/>
        </p:nvSpPr>
        <p:spPr>
          <a:xfrm>
            <a:off x="10587709" y="10368126"/>
            <a:ext cx="1538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Aooduh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billahi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as-Samee, al-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leem min ash-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Shaytaan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ar-rajeem</a:t>
            </a: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9037D-F08A-5D7B-9E11-EAF30A14970F}"/>
              </a:ext>
            </a:extLst>
          </p:cNvPr>
          <p:cNvSpPr txBox="1"/>
          <p:nvPr/>
        </p:nvSpPr>
        <p:spPr>
          <a:xfrm>
            <a:off x="10550970" y="11126849"/>
            <a:ext cx="159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seek refuge in Allah, the All-Hearing, the All-Knowing , from the accursed devil.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F5243-5E50-6D96-7D91-B73B1CFB9294}"/>
              </a:ext>
            </a:extLst>
          </p:cNvPr>
          <p:cNvSpPr txBox="1"/>
          <p:nvPr/>
        </p:nvSpPr>
        <p:spPr>
          <a:xfrm>
            <a:off x="9221277" y="9377460"/>
            <a:ext cx="1121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hawla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quwwata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billah</a:t>
            </a: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7D1C6-58C2-7252-A2C0-C7DA0700C52F}"/>
              </a:ext>
            </a:extLst>
          </p:cNvPr>
          <p:cNvSpPr txBox="1"/>
          <p:nvPr/>
        </p:nvSpPr>
        <p:spPr>
          <a:xfrm>
            <a:off x="10786211" y="8920204"/>
            <a:ext cx="1121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Laa-ilaaha</a:t>
            </a: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il-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lal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laah</a:t>
            </a:r>
            <a:endParaRPr lang="en-GB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B2264A-3AFD-0231-2333-63833F841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84907" y="68641"/>
            <a:ext cx="1012695" cy="90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847EA07881F49B9D7EF7B7B394FE0" ma:contentTypeVersion="14" ma:contentTypeDescription="Create a new document." ma:contentTypeScope="" ma:versionID="fd9c0ab30e11295aee87c4b431d7eecd">
  <xsd:schema xmlns:xsd="http://www.w3.org/2001/XMLSchema" xmlns:xs="http://www.w3.org/2001/XMLSchema" xmlns:p="http://schemas.microsoft.com/office/2006/metadata/properties" xmlns:ns2="7573d51a-23bf-4a5c-a232-937da20e1c4b" xmlns:ns3="5c4fb607-a9ed-4812-87d7-17bc8cbed1e8" targetNamespace="http://schemas.microsoft.com/office/2006/metadata/properties" ma:root="true" ma:fieldsID="e628066e155fa844ba7310801cca1626" ns2:_="" ns3:_="">
    <xsd:import namespace="7573d51a-23bf-4a5c-a232-937da20e1c4b"/>
    <xsd:import namespace="5c4fb607-a9ed-4812-87d7-17bc8cbed1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d51a-23bf-4a5c-a232-937da20e1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5b7e4bc-7c04-4239-a3c8-056ff7db7b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fb607-a9ed-4812-87d7-17bc8cbed1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822c66c-b9bd-45c2-9320-8fdb739476bd}" ma:internalName="TaxCatchAll" ma:showField="CatchAllData" ma:web="5c4fb607-a9ed-4812-87d7-17bc8cbed1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73d51a-23bf-4a5c-a232-937da20e1c4b">
      <Terms xmlns="http://schemas.microsoft.com/office/infopath/2007/PartnerControls"/>
    </lcf76f155ced4ddcb4097134ff3c332f>
    <TaxCatchAll xmlns="5c4fb607-a9ed-4812-87d7-17bc8cbed1e8" xsi:nil="true"/>
  </documentManagement>
</p:properties>
</file>

<file path=customXml/itemProps1.xml><?xml version="1.0" encoding="utf-8"?>
<ds:datastoreItem xmlns:ds="http://schemas.openxmlformats.org/officeDocument/2006/customXml" ds:itemID="{0FE35675-5B5E-4387-A198-721D653EC2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73d51a-23bf-4a5c-a232-937da20e1c4b"/>
    <ds:schemaRef ds:uri="5c4fb607-a9ed-4812-87d7-17bc8cbed1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B0357D-6663-4394-9D04-F7B128412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22FB47-530B-411D-9003-7FC5C3715934}">
  <ds:schemaRefs>
    <ds:schemaRef ds:uri="http://schemas.microsoft.com/office/2006/documentManagement/types"/>
    <ds:schemaRef ds:uri="http://schemas.microsoft.com/office/infopath/2007/PartnerControls"/>
    <ds:schemaRef ds:uri="7573d51a-23bf-4a5c-a232-937da20e1c4b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5c4fb607-a9ed-4812-87d7-17bc8cbed1e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</TotalTime>
  <Words>770</Words>
  <Application>Microsoft Office PowerPoint</Application>
  <PresentationFormat>Custom</PresentationFormat>
  <Paragraphs>114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Aktar, Tohimana</cp:lastModifiedBy>
  <cp:revision>1</cp:revision>
  <dcterms:created xsi:type="dcterms:W3CDTF">2023-08-04T09:57:07Z</dcterms:created>
  <dcterms:modified xsi:type="dcterms:W3CDTF">2024-03-05T17:03:33Z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0x010100ED9847EA07881F49B9D7EF7B7B394FE0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